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m4a" ContentType="audio/mp4"/>
  <Default Extension="emf" ContentType="image/x-emf"/>
  <Default Extension="wmf" ContentType="image/x-w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55" r:id="rId2"/>
  </p:sldMasterIdLst>
  <p:notesMasterIdLst>
    <p:notesMasterId r:id="rId35"/>
  </p:notesMasterIdLst>
  <p:sldIdLst>
    <p:sldId id="256" r:id="rId3"/>
    <p:sldId id="262" r:id="rId4"/>
    <p:sldId id="337" r:id="rId5"/>
    <p:sldId id="338" r:id="rId6"/>
    <p:sldId id="397" r:id="rId7"/>
    <p:sldId id="339" r:id="rId8"/>
    <p:sldId id="358" r:id="rId9"/>
    <p:sldId id="359" r:id="rId10"/>
    <p:sldId id="360" r:id="rId11"/>
    <p:sldId id="362" r:id="rId12"/>
    <p:sldId id="363" r:id="rId13"/>
    <p:sldId id="364" r:id="rId14"/>
    <p:sldId id="367" r:id="rId15"/>
    <p:sldId id="366" r:id="rId16"/>
    <p:sldId id="368" r:id="rId17"/>
    <p:sldId id="369" r:id="rId18"/>
    <p:sldId id="284" r:id="rId19"/>
    <p:sldId id="370" r:id="rId20"/>
    <p:sldId id="378" r:id="rId21"/>
    <p:sldId id="372" r:id="rId22"/>
    <p:sldId id="371" r:id="rId23"/>
    <p:sldId id="379" r:id="rId24"/>
    <p:sldId id="373" r:id="rId25"/>
    <p:sldId id="380" r:id="rId26"/>
    <p:sldId id="383" r:id="rId27"/>
    <p:sldId id="381" r:id="rId28"/>
    <p:sldId id="382" r:id="rId29"/>
    <p:sldId id="374" r:id="rId30"/>
    <p:sldId id="375" r:id="rId31"/>
    <p:sldId id="376" r:id="rId32"/>
    <p:sldId id="384" r:id="rId33"/>
    <p:sldId id="396" r:id="rId34"/>
  </p:sldIdLst>
  <p:sldSz cx="9144000" cy="5143500" type="screen16x9"/>
  <p:notesSz cx="9144000" cy="5143500"/>
  <p:defaultText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2D5ABB26-0587-4C30-8999-92F81FD0307C}" styleName="">
    <a:wholeTbl>
      <a:tcTxStyle>
        <a:font>
          <a:latin typeface="+mn-lt"/>
          <a:ea typeface="+mn-ea"/>
          <a:cs typeface="+mn-cs"/>
        </a:font>
        <a:srgbClr val="000000"/>
      </a:tcTxStyle>
      <a:tcStyle>
        <a:tcBdr/>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p:scale>
          <a:sx n="69" d="100"/>
          <a:sy n="69" d="100"/>
        </p:scale>
        <p:origin x="1204" y="24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tableStyles" Target="tableStyles.xml"/><Relationship Id="rId21" Type="http://schemas.openxmlformats.org/officeDocument/2006/relationships/slide" Target="slides/slide19.xml"/><Relationship Id="rId34" Type="http://schemas.openxmlformats.org/officeDocument/2006/relationships/slide" Target="slides/slide32.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presProps" Target="pres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notesMaster" Target="notesMasters/notesMaster1.xml"/><Relationship Id="rId8" Type="http://schemas.openxmlformats.org/officeDocument/2006/relationships/slide" Target="slides/slide6.xml"/><Relationship Id="rId3" Type="http://schemas.openxmlformats.org/officeDocument/2006/relationships/slide" Target="slides/slide1.xml"/></Relationships>
</file>

<file path=ppt/drawings/_rels/vmlDrawing1.v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image" Target="../media/image35.wmf"/><Relationship Id="rId1" Type="http://schemas.openxmlformats.org/officeDocument/2006/relationships/image" Target="../media/image34.emf"/><Relationship Id="rId6" Type="http://schemas.openxmlformats.org/officeDocument/2006/relationships/image" Target="../media/image39.emf"/><Relationship Id="rId5" Type="http://schemas.openxmlformats.org/officeDocument/2006/relationships/image" Target="../media/image38.emf"/><Relationship Id="rId4" Type="http://schemas.openxmlformats.org/officeDocument/2006/relationships/image" Target="../media/image37.e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image" Target="../media/image35.wmf"/><Relationship Id="rId1" Type="http://schemas.openxmlformats.org/officeDocument/2006/relationships/image" Target="../media/image34.emf"/><Relationship Id="rId6" Type="http://schemas.openxmlformats.org/officeDocument/2006/relationships/image" Target="../media/image39.emf"/><Relationship Id="rId5" Type="http://schemas.openxmlformats.org/officeDocument/2006/relationships/image" Target="../media/image38.emf"/><Relationship Id="rId4" Type="http://schemas.openxmlformats.org/officeDocument/2006/relationships/image" Target="../media/image37.emf"/></Relationships>
</file>

<file path=ppt/drawings/_rels/vmlDrawing3.v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image" Target="../media/image35.wmf"/><Relationship Id="rId1" Type="http://schemas.openxmlformats.org/officeDocument/2006/relationships/image" Target="../media/image34.emf"/><Relationship Id="rId6" Type="http://schemas.openxmlformats.org/officeDocument/2006/relationships/image" Target="../media/image39.emf"/><Relationship Id="rId5" Type="http://schemas.openxmlformats.org/officeDocument/2006/relationships/image" Target="../media/image38.emf"/><Relationship Id="rId4" Type="http://schemas.openxmlformats.org/officeDocument/2006/relationships/image" Target="../media/image37.emf"/></Relationships>
</file>

<file path=ppt/drawings/_rels/vmlDrawing4.v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image" Target="../media/image35.wmf"/><Relationship Id="rId1" Type="http://schemas.openxmlformats.org/officeDocument/2006/relationships/image" Target="../media/image34.emf"/><Relationship Id="rId6" Type="http://schemas.openxmlformats.org/officeDocument/2006/relationships/image" Target="../media/image39.emf"/><Relationship Id="rId5" Type="http://schemas.openxmlformats.org/officeDocument/2006/relationships/image" Target="../media/image38.emf"/><Relationship Id="rId4" Type="http://schemas.openxmlformats.org/officeDocument/2006/relationships/image" Target="../media/image37.emf"/></Relationships>
</file>

<file path=ppt/drawings/_rels/vmlDrawing5.v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image" Target="../media/image35.wmf"/><Relationship Id="rId1" Type="http://schemas.openxmlformats.org/officeDocument/2006/relationships/image" Target="../media/image34.emf"/><Relationship Id="rId6" Type="http://schemas.openxmlformats.org/officeDocument/2006/relationships/image" Target="../media/image39.emf"/><Relationship Id="rId5" Type="http://schemas.openxmlformats.org/officeDocument/2006/relationships/image" Target="../media/image38.emf"/><Relationship Id="rId4" Type="http://schemas.openxmlformats.org/officeDocument/2006/relationships/image" Target="../media/image37.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3FBD6ECD-D43F-408F-B8E8-83B5A0C17A1F}"/>
              </a:ext>
            </a:extLst>
          </p:cNvPr>
          <p:cNvSpPr txBox="1">
            <a:spLocks noGrp="1"/>
          </p:cNvSpPr>
          <p:nvPr>
            <p:ph type="hdr" sz="quarter"/>
          </p:nvPr>
        </p:nvSpPr>
        <p:spPr>
          <a:xfrm>
            <a:off x="0" y="0"/>
            <a:ext cx="3962396" cy="257175"/>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sv-SE" sz="1200" b="0" i="0" u="none" strike="noStrike" kern="1200" cap="none" spc="0" baseline="0">
                <a:solidFill>
                  <a:srgbClr val="000000"/>
                </a:solidFill>
                <a:uFillTx/>
                <a:latin typeface="Calibri"/>
              </a:defRPr>
            </a:lvl1pPr>
          </a:lstStyle>
          <a:p>
            <a:pPr lvl="0"/>
            <a:endParaRPr lang="sv-SE"/>
          </a:p>
        </p:txBody>
      </p:sp>
      <p:sp>
        <p:nvSpPr>
          <p:cNvPr id="3" name="Date Placeholder 2">
            <a:extLst>
              <a:ext uri="{FF2B5EF4-FFF2-40B4-BE49-F238E27FC236}">
                <a16:creationId xmlns:a16="http://schemas.microsoft.com/office/drawing/2014/main" id="{543CEB91-D4BA-4BF1-B981-7132A3E20A93}"/>
              </a:ext>
            </a:extLst>
          </p:cNvPr>
          <p:cNvSpPr txBox="1">
            <a:spLocks noGrp="1"/>
          </p:cNvSpPr>
          <p:nvPr>
            <p:ph type="dt" idx="1"/>
          </p:nvPr>
        </p:nvSpPr>
        <p:spPr>
          <a:xfrm>
            <a:off x="5180011" y="0"/>
            <a:ext cx="3962396" cy="257175"/>
          </a:xfrm>
          <a:prstGeom prst="rect">
            <a:avLst/>
          </a:prstGeom>
          <a:noFill/>
          <a:ln>
            <a:noFill/>
          </a:ln>
        </p:spPr>
        <p:txBody>
          <a:bodyPr vert="horz" wrap="square" lIns="91440" tIns="45720" rIns="91440" bIns="45720" anchor="t" anchorCtr="0" compatLnSpc="1">
            <a:noAutofit/>
          </a:bodyPr>
          <a:lstStyle>
            <a:lvl1pPr marL="0" marR="0" lvl="0" indent="0" algn="r" defTabSz="914400" rtl="0" fontAlgn="auto" hangingPunct="1">
              <a:lnSpc>
                <a:spcPct val="100000"/>
              </a:lnSpc>
              <a:spcBef>
                <a:spcPts val="0"/>
              </a:spcBef>
              <a:spcAft>
                <a:spcPts val="0"/>
              </a:spcAft>
              <a:buNone/>
              <a:tabLst/>
              <a:defRPr lang="sv-SE" sz="1200" b="0" i="0" u="none" strike="noStrike" kern="1200" cap="none" spc="0" baseline="0">
                <a:solidFill>
                  <a:srgbClr val="000000"/>
                </a:solidFill>
                <a:uFillTx/>
                <a:latin typeface="Calibri"/>
              </a:defRPr>
            </a:lvl1pPr>
          </a:lstStyle>
          <a:p>
            <a:pPr lvl="0"/>
            <a:fld id="{CB121028-3C5E-4520-8015-0E07F2BEE0D9}" type="datetime1">
              <a:rPr lang="sv-SE"/>
              <a:pPr lvl="0"/>
              <a:t>2021-07-08</a:t>
            </a:fld>
            <a:endParaRPr lang="sv-SE"/>
          </a:p>
        </p:txBody>
      </p:sp>
      <p:sp>
        <p:nvSpPr>
          <p:cNvPr id="4" name="Slide Image Placeholder 3">
            <a:extLst>
              <a:ext uri="{FF2B5EF4-FFF2-40B4-BE49-F238E27FC236}">
                <a16:creationId xmlns:a16="http://schemas.microsoft.com/office/drawing/2014/main" id="{08E74A98-7B82-4745-BD3C-2E50AD2853B9}"/>
              </a:ext>
            </a:extLst>
          </p:cNvPr>
          <p:cNvSpPr>
            <a:spLocks noGrp="1" noRot="1" noChangeAspect="1"/>
          </p:cNvSpPr>
          <p:nvPr>
            <p:ph type="sldImg" idx="2"/>
          </p:nvPr>
        </p:nvSpPr>
        <p:spPr>
          <a:xfrm>
            <a:off x="3028949" y="642942"/>
            <a:ext cx="3086099" cy="1736729"/>
          </a:xfrm>
          <a:prstGeom prst="rect">
            <a:avLst/>
          </a:prstGeom>
          <a:noFill/>
          <a:ln w="12701">
            <a:solidFill>
              <a:srgbClr val="000000"/>
            </a:solidFill>
            <a:prstDash val="solid"/>
          </a:ln>
        </p:spPr>
      </p:sp>
      <p:sp>
        <p:nvSpPr>
          <p:cNvPr id="5" name="Notes Placeholder 4">
            <a:extLst>
              <a:ext uri="{FF2B5EF4-FFF2-40B4-BE49-F238E27FC236}">
                <a16:creationId xmlns:a16="http://schemas.microsoft.com/office/drawing/2014/main" id="{2229DACB-BBBA-484C-98FE-522AB3B6F5D7}"/>
              </a:ext>
            </a:extLst>
          </p:cNvPr>
          <p:cNvSpPr txBox="1">
            <a:spLocks noGrp="1"/>
          </p:cNvSpPr>
          <p:nvPr>
            <p:ph type="body" sz="quarter" idx="3"/>
          </p:nvPr>
        </p:nvSpPr>
        <p:spPr>
          <a:xfrm>
            <a:off x="914400" y="2474915"/>
            <a:ext cx="7315200" cy="2025652"/>
          </a:xfrm>
          <a:prstGeom prst="rect">
            <a:avLst/>
          </a:prstGeom>
          <a:noFill/>
          <a:ln>
            <a:noFill/>
          </a:ln>
        </p:spPr>
        <p:txBody>
          <a:bodyPr vert="horz" wrap="square" lIns="91440" tIns="45720" rIns="91440" bIns="45720" anchor="t" anchorCtr="0" compatLnSpc="1">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6" name="Footer Placeholder 5">
            <a:extLst>
              <a:ext uri="{FF2B5EF4-FFF2-40B4-BE49-F238E27FC236}">
                <a16:creationId xmlns:a16="http://schemas.microsoft.com/office/drawing/2014/main" id="{AB4E818C-9810-4696-9301-1AD052BD479E}"/>
              </a:ext>
            </a:extLst>
          </p:cNvPr>
          <p:cNvSpPr txBox="1">
            <a:spLocks noGrp="1"/>
          </p:cNvSpPr>
          <p:nvPr>
            <p:ph type="ftr" sz="quarter" idx="4"/>
          </p:nvPr>
        </p:nvSpPr>
        <p:spPr>
          <a:xfrm>
            <a:off x="0" y="4886325"/>
            <a:ext cx="3962396" cy="257175"/>
          </a:xfrm>
          <a:prstGeom prst="rect">
            <a:avLst/>
          </a:prstGeom>
          <a:noFill/>
          <a:ln>
            <a:noFill/>
          </a:ln>
        </p:spPr>
        <p:txBody>
          <a:bodyPr vert="horz" wrap="square" lIns="91440" tIns="45720" rIns="91440" bIns="45720" anchor="b" anchorCtr="0" compatLnSpc="1">
            <a:noAutofit/>
          </a:bodyPr>
          <a:lstStyle>
            <a:lvl1pPr marL="0" marR="0" lvl="0" indent="0" algn="l" defTabSz="914400" rtl="0" fontAlgn="auto" hangingPunct="1">
              <a:lnSpc>
                <a:spcPct val="100000"/>
              </a:lnSpc>
              <a:spcBef>
                <a:spcPts val="0"/>
              </a:spcBef>
              <a:spcAft>
                <a:spcPts val="0"/>
              </a:spcAft>
              <a:buNone/>
              <a:tabLst/>
              <a:defRPr lang="sv-SE" sz="1200" b="0" i="0" u="none" strike="noStrike" kern="1200" cap="none" spc="0" baseline="0">
                <a:solidFill>
                  <a:srgbClr val="000000"/>
                </a:solidFill>
                <a:uFillTx/>
                <a:latin typeface="Calibri"/>
              </a:defRPr>
            </a:lvl1pPr>
          </a:lstStyle>
          <a:p>
            <a:pPr lvl="0"/>
            <a:endParaRPr lang="sv-SE"/>
          </a:p>
        </p:txBody>
      </p:sp>
      <p:sp>
        <p:nvSpPr>
          <p:cNvPr id="7" name="Slide Number Placeholder 6">
            <a:extLst>
              <a:ext uri="{FF2B5EF4-FFF2-40B4-BE49-F238E27FC236}">
                <a16:creationId xmlns:a16="http://schemas.microsoft.com/office/drawing/2014/main" id="{403D71F7-3888-4B92-8399-A7DD21742152}"/>
              </a:ext>
            </a:extLst>
          </p:cNvPr>
          <p:cNvSpPr txBox="1">
            <a:spLocks noGrp="1"/>
          </p:cNvSpPr>
          <p:nvPr>
            <p:ph type="sldNum" sz="quarter" idx="5"/>
          </p:nvPr>
        </p:nvSpPr>
        <p:spPr>
          <a:xfrm>
            <a:off x="5180011" y="4886325"/>
            <a:ext cx="3962396" cy="257175"/>
          </a:xfrm>
          <a:prstGeom prst="rect">
            <a:avLst/>
          </a:prstGeom>
          <a:noFill/>
          <a:ln>
            <a:noFill/>
          </a:ln>
        </p:spPr>
        <p:txBody>
          <a:bodyPr vert="horz" wrap="square" lIns="91440" tIns="45720" rIns="91440" bIns="45720" anchor="b" anchorCtr="0" compatLnSpc="1">
            <a:noAutofit/>
          </a:bodyPr>
          <a:lstStyle>
            <a:lvl1pPr marL="0" marR="0" lvl="0" indent="0" algn="r" defTabSz="914400" rtl="0" fontAlgn="auto" hangingPunct="1">
              <a:lnSpc>
                <a:spcPct val="100000"/>
              </a:lnSpc>
              <a:spcBef>
                <a:spcPts val="0"/>
              </a:spcBef>
              <a:spcAft>
                <a:spcPts val="0"/>
              </a:spcAft>
              <a:buNone/>
              <a:tabLst/>
              <a:defRPr lang="sv-SE" sz="1200" b="0" i="0" u="none" strike="noStrike" kern="1200" cap="none" spc="0" baseline="0">
                <a:solidFill>
                  <a:srgbClr val="000000"/>
                </a:solidFill>
                <a:uFillTx/>
                <a:latin typeface="Calibri"/>
              </a:defRPr>
            </a:lvl1pPr>
          </a:lstStyle>
          <a:p>
            <a:pPr lvl="0"/>
            <a:fld id="{34E45699-5923-461B-9043-139FEEF7099B}" type="slidenum">
              <a:t>‹#›</a:t>
            </a:fld>
            <a:endParaRPr lang="sv-SE"/>
          </a:p>
        </p:txBody>
      </p:sp>
    </p:spTree>
    <p:extLst>
      <p:ext uri="{BB962C8B-B14F-4D97-AF65-F5344CB8AC3E}">
        <p14:creationId xmlns:p14="http://schemas.microsoft.com/office/powerpoint/2010/main" val="106410557"/>
      </p:ext>
    </p:extLst>
  </p:cSld>
  <p:clrMap bg1="lt1" tx1="dk1" bg2="lt2" tx2="dk2" accent1="accent1" accent2="accent2" accent3="accent3" accent4="accent4" accent5="accent5" accent6="accent6" hlink="hlink" folHlink="folHlink"/>
  <p:notesStyle>
    <a:lvl1pPr marL="0" marR="0" lvl="0"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1pPr>
    <a:lvl2pPr marL="457200" marR="0" lvl="1"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2pPr>
    <a:lvl3pPr marL="914400" marR="0" lvl="2"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3pPr>
    <a:lvl4pPr marL="1371600" marR="0" lvl="3"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4pPr>
    <a:lvl5pPr marL="1828800" marR="0" lvl="4"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
        <p:cNvGrpSpPr/>
        <p:nvPr/>
      </p:nvGrpSpPr>
      <p:grpSpPr>
        <a:xfrm>
          <a:off x="0" y="0"/>
          <a:ext cx="0" cy="0"/>
          <a:chOff x="0" y="0"/>
          <a:chExt cx="0" cy="0"/>
        </a:xfrm>
      </p:grpSpPr>
      <p:sp>
        <p:nvSpPr>
          <p:cNvPr id="234" name="Google Shape;234;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35" name="Google Shape;235;p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dirty="0"/>
          </a:p>
        </p:txBody>
      </p:sp>
    </p:spTree>
    <p:extLst>
      <p:ext uri="{BB962C8B-B14F-4D97-AF65-F5344CB8AC3E}">
        <p14:creationId xmlns:p14="http://schemas.microsoft.com/office/powerpoint/2010/main" val="30172931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21159964-932D-4F3A-BBB3-9A65FE439A34}"/>
              </a:ext>
            </a:extLst>
          </p:cNvPr>
          <p:cNvSpPr txBox="1"/>
          <p:nvPr/>
        </p:nvSpPr>
        <p:spPr>
          <a:xfrm>
            <a:off x="5180011" y="4886325"/>
            <a:ext cx="3962396" cy="257175"/>
          </a:xfrm>
          <a:prstGeom prst="rect">
            <a:avLst/>
          </a:prstGeom>
          <a:noFill/>
          <a:ln cap="flat">
            <a:noFill/>
          </a:ln>
        </p:spPr>
        <p:txBody>
          <a:bodyPr vert="horz" wrap="square" lIns="91440" tIns="45720" rIns="91440" bIns="45720" anchor="b" anchorCtr="0" compatLnSpc="1">
            <a:noAutofit/>
          </a:bodyPr>
          <a:lstStyle/>
          <a:p>
            <a:pPr marL="0" marR="0" lvl="0" indent="0" algn="r" defTabSz="957267"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4ADA7251-E7AD-4E51-9C18-D5E047D26E46}" type="slidenum">
              <a:t>16</a:t>
            </a:fld>
            <a:endParaRPr lang="en-US" sz="1300" b="0" i="0" u="none" strike="noStrike" kern="1200" cap="none" spc="0" baseline="0">
              <a:solidFill>
                <a:srgbClr val="000000"/>
              </a:solidFill>
              <a:uFillTx/>
              <a:latin typeface="Arial" pitchFamily="34"/>
            </a:endParaRPr>
          </a:p>
        </p:txBody>
      </p:sp>
      <p:sp>
        <p:nvSpPr>
          <p:cNvPr id="3" name="Slide Image Placeholder 2">
            <a:extLst>
              <a:ext uri="{FF2B5EF4-FFF2-40B4-BE49-F238E27FC236}">
                <a16:creationId xmlns:a16="http://schemas.microsoft.com/office/drawing/2014/main" id="{C5518F1D-9820-495E-AAF1-BB939FC46035}"/>
              </a:ext>
            </a:extLst>
          </p:cNvPr>
          <p:cNvSpPr>
            <a:spLocks noGrp="1" noRot="1" noChangeAspect="1"/>
          </p:cNvSpPr>
          <p:nvPr>
            <p:ph type="sldImg"/>
          </p:nvPr>
        </p:nvSpPr>
        <p:spPr>
          <a:xfrm>
            <a:off x="457200" y="511175"/>
            <a:ext cx="6400800" cy="3600450"/>
          </a:xfrm>
        </p:spPr>
      </p:sp>
      <p:sp>
        <p:nvSpPr>
          <p:cNvPr id="4" name="Rectangle 3">
            <a:extLst>
              <a:ext uri="{FF2B5EF4-FFF2-40B4-BE49-F238E27FC236}">
                <a16:creationId xmlns:a16="http://schemas.microsoft.com/office/drawing/2014/main" id="{DEC176B5-26CD-41A8-92B9-D2689FCD8F7C}"/>
              </a:ext>
            </a:extLst>
          </p:cNvPr>
          <p:cNvSpPr txBox="1">
            <a:spLocks noGrp="1"/>
          </p:cNvSpPr>
          <p:nvPr>
            <p:ph type="body" sz="quarter" idx="1"/>
          </p:nvPr>
        </p:nvSpPr>
        <p:spPr>
          <a:xfrm>
            <a:off x="492120" y="4165604"/>
            <a:ext cx="6642101" cy="5133971"/>
          </a:xfrm>
        </p:spPr>
        <p:txBody>
          <a:bodyPr>
            <a:normAutofit/>
          </a:bodyPr>
          <a:lstStyle/>
          <a:p>
            <a:pPr lvl="0">
              <a:lnSpc>
                <a:spcPct val="90000"/>
              </a:lnSpc>
            </a:pPr>
            <a:r>
              <a:rPr lang="sv-SE" sz="1100">
                <a:latin typeface="Arial" pitchFamily="34"/>
              </a:rPr>
              <a:t>Nu har vi lagt till ytterligare en del, till höger i bilden. Vi kallar den delen för grafiska modeller/diagram, medan den vänstra delen benämns ”verkligheten”. Notera än en gång att är det vi ser till vänster är en slags modell av verkligheten, men för resonemangets skull ska vi alltså tänka oss att det är verkligheten. </a:t>
            </a:r>
          </a:p>
          <a:p>
            <a:pPr lvl="0">
              <a:lnSpc>
                <a:spcPct val="90000"/>
              </a:lnSpc>
            </a:pPr>
            <a:endParaRPr lang="sv-SE" sz="1100">
              <a:latin typeface="Arial" pitchFamily="34"/>
            </a:endParaRPr>
          </a:p>
          <a:p>
            <a:pPr lvl="0">
              <a:lnSpc>
                <a:spcPct val="90000"/>
              </a:lnSpc>
            </a:pPr>
            <a:r>
              <a:rPr lang="sv-SE" sz="1100">
                <a:latin typeface="Arial" pitchFamily="34"/>
              </a:rPr>
              <a:t>Till höger ser vi modeller eller diagram av det som finns i verkligheten. Man bruka säga att dessa modeller/diagram ska representera eller avbilda företeelser i verkligheten. </a:t>
            </a:r>
          </a:p>
          <a:p>
            <a:pPr lvl="0">
              <a:lnSpc>
                <a:spcPct val="90000"/>
              </a:lnSpc>
            </a:pPr>
            <a:endParaRPr lang="sv-SE" sz="1100">
              <a:latin typeface="Arial" pitchFamily="34"/>
            </a:endParaRPr>
          </a:p>
          <a:p>
            <a:pPr lvl="0">
              <a:lnSpc>
                <a:spcPct val="90000"/>
              </a:lnSpc>
            </a:pPr>
            <a:r>
              <a:rPr lang="sv-SE" sz="1100">
                <a:latin typeface="Arial" pitchFamily="34"/>
              </a:rPr>
              <a:t>Modellerna/diagrammen till höger är skapade i modelleringsspråket UML. Enligt UML:s specifikation är det olika diagram och inte modeller som vi ser till höger i bilden. Dessa diagram skapar tillsammans en modell av det vi vill representera. De olika diagrammen ger med andra olika aspekter eller perspektiv på modellen. </a:t>
            </a:r>
          </a:p>
          <a:p>
            <a:pPr lvl="0">
              <a:lnSpc>
                <a:spcPct val="90000"/>
              </a:lnSpc>
            </a:pPr>
            <a:endParaRPr lang="sv-SE" sz="1100">
              <a:latin typeface="Arial" pitchFamily="34"/>
            </a:endParaRPr>
          </a:p>
          <a:p>
            <a:pPr lvl="0">
              <a:lnSpc>
                <a:spcPct val="90000"/>
              </a:lnSpc>
            </a:pPr>
            <a:r>
              <a:rPr lang="sv-SE" sz="1100">
                <a:latin typeface="Arial" pitchFamily="34"/>
              </a:rPr>
              <a:t>Notera dock att olika författare har olika syn på relationen mellan modell och diagram. Hos en del författare används modell, eller snarare grafisk modell, och diagram som synonymer. </a:t>
            </a:r>
          </a:p>
          <a:p>
            <a:pPr lvl="0">
              <a:lnSpc>
                <a:spcPct val="90000"/>
              </a:lnSpc>
            </a:pPr>
            <a:endParaRPr lang="sv-SE" sz="1100">
              <a:latin typeface="Arial" pitchFamily="34"/>
            </a:endParaRPr>
          </a:p>
          <a:p>
            <a:pPr lvl="0">
              <a:lnSpc>
                <a:spcPct val="90000"/>
              </a:lnSpc>
            </a:pPr>
            <a:r>
              <a:rPr lang="sv-SE" sz="1100">
                <a:latin typeface="Arial" pitchFamily="34"/>
              </a:rPr>
              <a:t>Notera också att en modell behöver inte vara grafisk, den kan till exempel formuleras i textform eller som en formel. </a:t>
            </a:r>
          </a:p>
          <a:p>
            <a:pPr lvl="0">
              <a:lnSpc>
                <a:spcPct val="90000"/>
              </a:lnSpc>
            </a:pPr>
            <a:endParaRPr lang="sv-SE" sz="1100">
              <a:latin typeface="Arial" pitchFamily="34"/>
            </a:endParaRPr>
          </a:p>
          <a:p>
            <a:pPr lvl="0">
              <a:lnSpc>
                <a:spcPct val="90000"/>
              </a:lnSpc>
            </a:pPr>
            <a:r>
              <a:rPr lang="sv-SE" sz="1100">
                <a:latin typeface="Arial" pitchFamily="34"/>
              </a:rPr>
              <a:t>Om vi då tittar på den högra delen av bilden kan vi notera följande: </a:t>
            </a:r>
          </a:p>
          <a:p>
            <a:pPr lvl="0">
              <a:lnSpc>
                <a:spcPct val="90000"/>
              </a:lnSpc>
            </a:pPr>
            <a:r>
              <a:rPr lang="sv-SE" sz="1100">
                <a:latin typeface="Arial" pitchFamily="34"/>
              </a:rPr>
              <a:t>- på övre nivån finns aktivitetsdiagram för att modellera verksamhetsprocesser, sekvensdiagram för att modellera kommunikation mellan människor och i klassdiagram för att modellera verksamhetsbegrepp, det vill säga de begrepp som används i verksamheten när människor kommunicerar muntligt eller genom att skicka dokument, </a:t>
            </a:r>
          </a:p>
          <a:p>
            <a:pPr lvl="0">
              <a:lnSpc>
                <a:spcPct val="90000"/>
              </a:lnSpc>
            </a:pPr>
            <a:r>
              <a:rPr lang="sv-SE" sz="1100">
                <a:latin typeface="Arial" pitchFamily="34"/>
              </a:rPr>
              <a:t>- på mellersta nivån finns användningsfallsdiagram för att modellera interaktionen mellan människor och datorer, </a:t>
            </a:r>
          </a:p>
          <a:p>
            <a:pPr lvl="0">
              <a:lnSpc>
                <a:spcPct val="90000"/>
              </a:lnSpc>
            </a:pPr>
            <a:r>
              <a:rPr lang="sv-SE" sz="1100">
                <a:latin typeface="Arial" pitchFamily="34"/>
              </a:rPr>
              <a:t>- på undre nivån finns aktivitetsdiagram för att modellera mjuk- och hårdvaruprocesser i datorsystem, sekvensdiagram för att modellera kommunikation inom och mellan mjukvara såväl som för hårdvara, och klassdiagram för att modellera de informationselement som används av datorer. </a:t>
            </a:r>
          </a:p>
          <a:p>
            <a:pPr lvl="0">
              <a:lnSpc>
                <a:spcPct val="90000"/>
              </a:lnSpc>
            </a:pPr>
            <a:endParaRPr lang="sv-SE" sz="1100">
              <a:latin typeface="Arial" pitchFamily="34"/>
            </a:endParaRPr>
          </a:p>
          <a:p>
            <a:pPr lvl="0">
              <a:lnSpc>
                <a:spcPct val="90000"/>
              </a:lnSpc>
            </a:pPr>
            <a:r>
              <a:rPr lang="sv-SE" sz="1100">
                <a:latin typeface="Arial" pitchFamily="34"/>
              </a:rPr>
              <a:t>Som vi ser kan några typer av UML-diagram användas på fler än en nivå, till exempel används klassdiagram, aktivitetsdiagram och sekvensdiagram både på den övre och nedre nivån. </a:t>
            </a:r>
          </a:p>
          <a:p>
            <a:pPr lvl="0">
              <a:lnSpc>
                <a:spcPct val="90000"/>
              </a:lnSpc>
            </a:pPr>
            <a:endParaRPr lang="sv-SE" sz="1100">
              <a:latin typeface="Arial" pitchFamily="34"/>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D5BE04C-92BB-43BB-A574-F5C337700D44}"/>
              </a:ext>
            </a:extLst>
          </p:cNvPr>
          <p:cNvSpPr txBox="1"/>
          <p:nvPr/>
        </p:nvSpPr>
        <p:spPr>
          <a:xfrm>
            <a:off x="5180011" y="4886325"/>
            <a:ext cx="3962396" cy="257175"/>
          </a:xfrm>
          <a:prstGeom prst="rect">
            <a:avLst/>
          </a:prstGeom>
          <a:noFill/>
          <a:ln cap="flat">
            <a:noFill/>
          </a:ln>
        </p:spPr>
        <p:txBody>
          <a:bodyPr vert="horz" wrap="square" lIns="91440" tIns="45720" rIns="91440" bIns="45720" anchor="b" anchorCtr="0" compatLnSpc="1">
            <a:noAutofit/>
          </a:bodyPr>
          <a:lstStyle/>
          <a:p>
            <a:pPr marL="0" marR="0" lvl="0" indent="0" algn="r" defTabSz="957267"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EC2EBEC7-3F88-42EE-B2CB-FF8F1CDDA5D1}" type="slidenum">
              <a:t>18</a:t>
            </a:fld>
            <a:endParaRPr lang="en-US" sz="1300" b="0" i="0" u="none" strike="noStrike" kern="1200" cap="none" spc="0" baseline="0">
              <a:solidFill>
                <a:srgbClr val="000000"/>
              </a:solidFill>
              <a:uFillTx/>
              <a:latin typeface="Arial" pitchFamily="34"/>
            </a:endParaRPr>
          </a:p>
        </p:txBody>
      </p:sp>
      <p:sp>
        <p:nvSpPr>
          <p:cNvPr id="3" name="Slide Image Placeholder 2">
            <a:extLst>
              <a:ext uri="{FF2B5EF4-FFF2-40B4-BE49-F238E27FC236}">
                <a16:creationId xmlns:a16="http://schemas.microsoft.com/office/drawing/2014/main" id="{6AA017A0-95C5-48B0-A550-523D15BE1441}"/>
              </a:ext>
            </a:extLst>
          </p:cNvPr>
          <p:cNvSpPr>
            <a:spLocks noGrp="1" noRot="1" noChangeAspect="1"/>
          </p:cNvSpPr>
          <p:nvPr>
            <p:ph type="sldImg"/>
          </p:nvPr>
        </p:nvSpPr>
        <p:spPr>
          <a:xfrm>
            <a:off x="457200" y="511175"/>
            <a:ext cx="6400800" cy="3600450"/>
          </a:xfrm>
        </p:spPr>
      </p:sp>
      <p:sp>
        <p:nvSpPr>
          <p:cNvPr id="4" name="Rectangle 3">
            <a:extLst>
              <a:ext uri="{FF2B5EF4-FFF2-40B4-BE49-F238E27FC236}">
                <a16:creationId xmlns:a16="http://schemas.microsoft.com/office/drawing/2014/main" id="{F51692A6-5586-4B19-BCEF-CED80CB1B21E}"/>
              </a:ext>
            </a:extLst>
          </p:cNvPr>
          <p:cNvSpPr txBox="1">
            <a:spLocks noGrp="1"/>
          </p:cNvSpPr>
          <p:nvPr>
            <p:ph type="body" sz="quarter" idx="1"/>
          </p:nvPr>
        </p:nvSpPr>
        <p:spPr>
          <a:xfrm>
            <a:off x="492120" y="4165604"/>
            <a:ext cx="6642101" cy="5133971"/>
          </a:xfrm>
        </p:spPr>
        <p:txBody>
          <a:bodyPr>
            <a:normAutofit/>
          </a:bodyPr>
          <a:lstStyle/>
          <a:p>
            <a:pPr lvl="0">
              <a:lnSpc>
                <a:spcPct val="90000"/>
              </a:lnSpc>
            </a:pPr>
            <a:r>
              <a:rPr lang="sv-SE" sz="1100">
                <a:latin typeface="Arial" pitchFamily="34"/>
              </a:rPr>
              <a:t>Nu har vi lagt till ytterligare en del, till höger i bilden. Vi kallar den delen för grafiska modeller/diagram, medan den vänstra delen benämns ”verkligheten”. Notera än en gång att är det vi ser till vänster är en slags modell av verkligheten, men för resonemangets skull ska vi alltså tänka oss att det är verkligheten. </a:t>
            </a:r>
          </a:p>
          <a:p>
            <a:pPr lvl="0">
              <a:lnSpc>
                <a:spcPct val="90000"/>
              </a:lnSpc>
            </a:pPr>
            <a:endParaRPr lang="sv-SE" sz="1100">
              <a:latin typeface="Arial" pitchFamily="34"/>
            </a:endParaRPr>
          </a:p>
          <a:p>
            <a:pPr lvl="0">
              <a:lnSpc>
                <a:spcPct val="90000"/>
              </a:lnSpc>
            </a:pPr>
            <a:r>
              <a:rPr lang="sv-SE" sz="1100">
                <a:latin typeface="Arial" pitchFamily="34"/>
              </a:rPr>
              <a:t>Till höger ser vi modeller eller diagram av det som finns i verkligheten. Man bruka säga att dessa modeller/diagram ska representera eller avbilda företeelser i verkligheten. </a:t>
            </a:r>
          </a:p>
          <a:p>
            <a:pPr lvl="0">
              <a:lnSpc>
                <a:spcPct val="90000"/>
              </a:lnSpc>
            </a:pPr>
            <a:endParaRPr lang="sv-SE" sz="1100">
              <a:latin typeface="Arial" pitchFamily="34"/>
            </a:endParaRPr>
          </a:p>
          <a:p>
            <a:pPr lvl="0">
              <a:lnSpc>
                <a:spcPct val="90000"/>
              </a:lnSpc>
            </a:pPr>
            <a:r>
              <a:rPr lang="sv-SE" sz="1100">
                <a:latin typeface="Arial" pitchFamily="34"/>
              </a:rPr>
              <a:t>Modellerna/diagrammen till höger är skapade i modelleringsspråket UML. Enligt UML:s specifikation är det olika diagram och inte modeller som vi ser till höger i bilden. Dessa diagram skapar tillsammans en modell av det vi vill representera. De olika diagrammen ger med andra olika aspekter eller perspektiv på modellen. </a:t>
            </a:r>
          </a:p>
          <a:p>
            <a:pPr lvl="0">
              <a:lnSpc>
                <a:spcPct val="90000"/>
              </a:lnSpc>
            </a:pPr>
            <a:endParaRPr lang="sv-SE" sz="1100">
              <a:latin typeface="Arial" pitchFamily="34"/>
            </a:endParaRPr>
          </a:p>
          <a:p>
            <a:pPr lvl="0">
              <a:lnSpc>
                <a:spcPct val="90000"/>
              </a:lnSpc>
            </a:pPr>
            <a:r>
              <a:rPr lang="sv-SE" sz="1100">
                <a:latin typeface="Arial" pitchFamily="34"/>
              </a:rPr>
              <a:t>Notera dock att olika författare har olika syn på relationen mellan modell och diagram. Hos en del författare används modell, eller snarare grafisk modell, och diagram som synonymer. </a:t>
            </a:r>
          </a:p>
          <a:p>
            <a:pPr lvl="0">
              <a:lnSpc>
                <a:spcPct val="90000"/>
              </a:lnSpc>
            </a:pPr>
            <a:endParaRPr lang="sv-SE" sz="1100">
              <a:latin typeface="Arial" pitchFamily="34"/>
            </a:endParaRPr>
          </a:p>
          <a:p>
            <a:pPr lvl="0">
              <a:lnSpc>
                <a:spcPct val="90000"/>
              </a:lnSpc>
            </a:pPr>
            <a:r>
              <a:rPr lang="sv-SE" sz="1100">
                <a:latin typeface="Arial" pitchFamily="34"/>
              </a:rPr>
              <a:t>Notera också att en modell behöver inte vara grafisk, den kan till exempel formuleras i textform eller som en formel. </a:t>
            </a:r>
          </a:p>
          <a:p>
            <a:pPr lvl="0">
              <a:lnSpc>
                <a:spcPct val="90000"/>
              </a:lnSpc>
            </a:pPr>
            <a:endParaRPr lang="sv-SE" sz="1100">
              <a:latin typeface="Arial" pitchFamily="34"/>
            </a:endParaRPr>
          </a:p>
          <a:p>
            <a:pPr lvl="0">
              <a:lnSpc>
                <a:spcPct val="90000"/>
              </a:lnSpc>
            </a:pPr>
            <a:r>
              <a:rPr lang="sv-SE" sz="1100">
                <a:latin typeface="Arial" pitchFamily="34"/>
              </a:rPr>
              <a:t>Om vi då tittar på den högra delen av bilden kan vi notera följande: </a:t>
            </a:r>
          </a:p>
          <a:p>
            <a:pPr lvl="0">
              <a:lnSpc>
                <a:spcPct val="90000"/>
              </a:lnSpc>
            </a:pPr>
            <a:r>
              <a:rPr lang="sv-SE" sz="1100">
                <a:latin typeface="Arial" pitchFamily="34"/>
              </a:rPr>
              <a:t>- på övre nivån finns aktivitetsdiagram för att modellera verksamhetsprocesser, sekvensdiagram för att modellera kommunikation mellan människor och i klassdiagram för att modellera verksamhetsbegrepp, det vill säga de begrepp som används i verksamheten när människor kommunicerar muntligt eller genom att skicka dokument, </a:t>
            </a:r>
          </a:p>
          <a:p>
            <a:pPr lvl="0">
              <a:lnSpc>
                <a:spcPct val="90000"/>
              </a:lnSpc>
            </a:pPr>
            <a:r>
              <a:rPr lang="sv-SE" sz="1100">
                <a:latin typeface="Arial" pitchFamily="34"/>
              </a:rPr>
              <a:t>- på mellersta nivån finns användningsfallsdiagram för att modellera interaktionen mellan människor och datorer, </a:t>
            </a:r>
          </a:p>
          <a:p>
            <a:pPr lvl="0">
              <a:lnSpc>
                <a:spcPct val="90000"/>
              </a:lnSpc>
            </a:pPr>
            <a:r>
              <a:rPr lang="sv-SE" sz="1100">
                <a:latin typeface="Arial" pitchFamily="34"/>
              </a:rPr>
              <a:t>- på undre nivån finns aktivitetsdiagram för att modellera mjuk- och hårdvaruprocesser i datorsystem, sekvensdiagram för att modellera kommunikation inom och mellan mjukvara såväl som för hårdvara, och klassdiagram för att modellera de informationselement som används av datorer. </a:t>
            </a:r>
          </a:p>
          <a:p>
            <a:pPr lvl="0">
              <a:lnSpc>
                <a:spcPct val="90000"/>
              </a:lnSpc>
            </a:pPr>
            <a:endParaRPr lang="sv-SE" sz="1100">
              <a:latin typeface="Arial" pitchFamily="34"/>
            </a:endParaRPr>
          </a:p>
          <a:p>
            <a:pPr lvl="0">
              <a:lnSpc>
                <a:spcPct val="90000"/>
              </a:lnSpc>
            </a:pPr>
            <a:r>
              <a:rPr lang="sv-SE" sz="1100">
                <a:latin typeface="Arial" pitchFamily="34"/>
              </a:rPr>
              <a:t>Som vi ser kan några typer av UML-diagram användas på fler än en nivå, till exempel används klassdiagram, aktivitetsdiagram och sekvensdiagram både på den övre och nedre nivån. </a:t>
            </a:r>
          </a:p>
          <a:p>
            <a:pPr lvl="0">
              <a:lnSpc>
                <a:spcPct val="90000"/>
              </a:lnSpc>
            </a:pPr>
            <a:endParaRPr lang="sv-SE" sz="1100">
              <a:latin typeface="Arial" pitchFamily="34"/>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8C5A2ABE-F6C4-492A-B945-F4495315CE8A}"/>
              </a:ext>
            </a:extLst>
          </p:cNvPr>
          <p:cNvSpPr txBox="1"/>
          <p:nvPr/>
        </p:nvSpPr>
        <p:spPr>
          <a:xfrm>
            <a:off x="5180011" y="4886325"/>
            <a:ext cx="3962396" cy="257175"/>
          </a:xfrm>
          <a:prstGeom prst="rect">
            <a:avLst/>
          </a:prstGeom>
          <a:noFill/>
          <a:ln cap="flat">
            <a:noFill/>
          </a:ln>
        </p:spPr>
        <p:txBody>
          <a:bodyPr vert="horz" wrap="square" lIns="91440" tIns="45720" rIns="91440" bIns="45720" anchor="b" anchorCtr="0" compatLnSpc="1">
            <a:noAutofit/>
          </a:bodyPr>
          <a:lstStyle/>
          <a:p>
            <a:pPr marL="0" marR="0" lvl="0" indent="0" algn="r" defTabSz="957267"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EDB4381-E118-4F5F-9D68-0C33FED34170}" type="slidenum">
              <a:t>20</a:t>
            </a:fld>
            <a:endParaRPr lang="en-US" sz="1300" b="0" i="0" u="none" strike="noStrike" kern="1200" cap="none" spc="0" baseline="0">
              <a:solidFill>
                <a:srgbClr val="000000"/>
              </a:solidFill>
              <a:uFillTx/>
              <a:latin typeface="Arial" pitchFamily="34"/>
            </a:endParaRPr>
          </a:p>
        </p:txBody>
      </p:sp>
      <p:sp>
        <p:nvSpPr>
          <p:cNvPr id="3" name="Slide Image Placeholder 2">
            <a:extLst>
              <a:ext uri="{FF2B5EF4-FFF2-40B4-BE49-F238E27FC236}">
                <a16:creationId xmlns:a16="http://schemas.microsoft.com/office/drawing/2014/main" id="{00B2A2AA-01EB-4480-A590-68DFC6F2C268}"/>
              </a:ext>
            </a:extLst>
          </p:cNvPr>
          <p:cNvSpPr>
            <a:spLocks noGrp="1" noRot="1" noChangeAspect="1"/>
          </p:cNvSpPr>
          <p:nvPr>
            <p:ph type="sldImg"/>
          </p:nvPr>
        </p:nvSpPr>
        <p:spPr>
          <a:xfrm>
            <a:off x="457200" y="511175"/>
            <a:ext cx="6400800" cy="3600450"/>
          </a:xfrm>
        </p:spPr>
      </p:sp>
      <p:sp>
        <p:nvSpPr>
          <p:cNvPr id="4" name="Rectangle 3">
            <a:extLst>
              <a:ext uri="{FF2B5EF4-FFF2-40B4-BE49-F238E27FC236}">
                <a16:creationId xmlns:a16="http://schemas.microsoft.com/office/drawing/2014/main" id="{C7BA2D88-9FEB-409B-870B-90D17FC38891}"/>
              </a:ext>
            </a:extLst>
          </p:cNvPr>
          <p:cNvSpPr txBox="1">
            <a:spLocks noGrp="1"/>
          </p:cNvSpPr>
          <p:nvPr>
            <p:ph type="body" sz="quarter" idx="1"/>
          </p:nvPr>
        </p:nvSpPr>
        <p:spPr>
          <a:xfrm>
            <a:off x="492120" y="4165604"/>
            <a:ext cx="6642101" cy="5133971"/>
          </a:xfrm>
        </p:spPr>
        <p:txBody>
          <a:bodyPr>
            <a:normAutofit/>
          </a:bodyPr>
          <a:lstStyle/>
          <a:p>
            <a:pPr lvl="0">
              <a:lnSpc>
                <a:spcPct val="90000"/>
              </a:lnSpc>
            </a:pPr>
            <a:r>
              <a:rPr lang="sv-SE" sz="1100">
                <a:latin typeface="Arial" pitchFamily="34"/>
              </a:rPr>
              <a:t>Nu har vi lagt till ytterligare en del, till höger i bilden. Vi kallar den delen för grafiska modeller/diagram, medan den vänstra delen benämns ”verkligheten”. Notera än en gång att är det vi ser till vänster är en slags modell av verkligheten, men för resonemangets skull ska vi alltså tänka oss att det är verkligheten. </a:t>
            </a:r>
          </a:p>
          <a:p>
            <a:pPr lvl="0">
              <a:lnSpc>
                <a:spcPct val="90000"/>
              </a:lnSpc>
            </a:pPr>
            <a:endParaRPr lang="sv-SE" sz="1100">
              <a:latin typeface="Arial" pitchFamily="34"/>
            </a:endParaRPr>
          </a:p>
          <a:p>
            <a:pPr lvl="0">
              <a:lnSpc>
                <a:spcPct val="90000"/>
              </a:lnSpc>
            </a:pPr>
            <a:r>
              <a:rPr lang="sv-SE" sz="1100">
                <a:latin typeface="Arial" pitchFamily="34"/>
              </a:rPr>
              <a:t>Till höger ser vi modeller eller diagram av det som finns i verkligheten. Man bruka säga att dessa modeller/diagram ska representera eller avbilda företeelser i verkligheten. </a:t>
            </a:r>
          </a:p>
          <a:p>
            <a:pPr lvl="0">
              <a:lnSpc>
                <a:spcPct val="90000"/>
              </a:lnSpc>
            </a:pPr>
            <a:endParaRPr lang="sv-SE" sz="1100">
              <a:latin typeface="Arial" pitchFamily="34"/>
            </a:endParaRPr>
          </a:p>
          <a:p>
            <a:pPr lvl="0">
              <a:lnSpc>
                <a:spcPct val="90000"/>
              </a:lnSpc>
            </a:pPr>
            <a:r>
              <a:rPr lang="sv-SE" sz="1100">
                <a:latin typeface="Arial" pitchFamily="34"/>
              </a:rPr>
              <a:t>Modellerna/diagrammen till höger är skapade i modelleringsspråket UML. Enligt UML:s specifikation är det olika diagram och inte modeller som vi ser till höger i bilden. Dessa diagram skapar tillsammans en modell av det vi vill representera. De olika diagrammen ger med andra olika aspekter eller perspektiv på modellen. </a:t>
            </a:r>
          </a:p>
          <a:p>
            <a:pPr lvl="0">
              <a:lnSpc>
                <a:spcPct val="90000"/>
              </a:lnSpc>
            </a:pPr>
            <a:endParaRPr lang="sv-SE" sz="1100">
              <a:latin typeface="Arial" pitchFamily="34"/>
            </a:endParaRPr>
          </a:p>
          <a:p>
            <a:pPr lvl="0">
              <a:lnSpc>
                <a:spcPct val="90000"/>
              </a:lnSpc>
            </a:pPr>
            <a:r>
              <a:rPr lang="sv-SE" sz="1100">
                <a:latin typeface="Arial" pitchFamily="34"/>
              </a:rPr>
              <a:t>Notera dock att olika författare har olika syn på relationen mellan modell och diagram. Hos en del författare används modell, eller snarare grafisk modell, och diagram som synonymer. </a:t>
            </a:r>
          </a:p>
          <a:p>
            <a:pPr lvl="0">
              <a:lnSpc>
                <a:spcPct val="90000"/>
              </a:lnSpc>
            </a:pPr>
            <a:endParaRPr lang="sv-SE" sz="1100">
              <a:latin typeface="Arial" pitchFamily="34"/>
            </a:endParaRPr>
          </a:p>
          <a:p>
            <a:pPr lvl="0">
              <a:lnSpc>
                <a:spcPct val="90000"/>
              </a:lnSpc>
            </a:pPr>
            <a:r>
              <a:rPr lang="sv-SE" sz="1100">
                <a:latin typeface="Arial" pitchFamily="34"/>
              </a:rPr>
              <a:t>Notera också att en modell behöver inte vara grafisk, den kan till exempel formuleras i textform eller som en formel. </a:t>
            </a:r>
          </a:p>
          <a:p>
            <a:pPr lvl="0">
              <a:lnSpc>
                <a:spcPct val="90000"/>
              </a:lnSpc>
            </a:pPr>
            <a:endParaRPr lang="sv-SE" sz="1100">
              <a:latin typeface="Arial" pitchFamily="34"/>
            </a:endParaRPr>
          </a:p>
          <a:p>
            <a:pPr lvl="0">
              <a:lnSpc>
                <a:spcPct val="90000"/>
              </a:lnSpc>
            </a:pPr>
            <a:r>
              <a:rPr lang="sv-SE" sz="1100">
                <a:latin typeface="Arial" pitchFamily="34"/>
              </a:rPr>
              <a:t>Om vi då tittar på den högra delen av bilden kan vi notera följande: </a:t>
            </a:r>
          </a:p>
          <a:p>
            <a:pPr lvl="0">
              <a:lnSpc>
                <a:spcPct val="90000"/>
              </a:lnSpc>
            </a:pPr>
            <a:r>
              <a:rPr lang="sv-SE" sz="1100">
                <a:latin typeface="Arial" pitchFamily="34"/>
              </a:rPr>
              <a:t>- på övre nivån finns aktivitetsdiagram för att modellera verksamhetsprocesser, sekvensdiagram för att modellera kommunikation mellan människor och i klassdiagram för att modellera verksamhetsbegrepp, det vill säga de begrepp som används i verksamheten när människor kommunicerar muntligt eller genom att skicka dokument, </a:t>
            </a:r>
          </a:p>
          <a:p>
            <a:pPr lvl="0">
              <a:lnSpc>
                <a:spcPct val="90000"/>
              </a:lnSpc>
            </a:pPr>
            <a:r>
              <a:rPr lang="sv-SE" sz="1100">
                <a:latin typeface="Arial" pitchFamily="34"/>
              </a:rPr>
              <a:t>- på mellersta nivån finns användningsfallsdiagram för att modellera interaktionen mellan människor och datorer, </a:t>
            </a:r>
          </a:p>
          <a:p>
            <a:pPr lvl="0">
              <a:lnSpc>
                <a:spcPct val="90000"/>
              </a:lnSpc>
            </a:pPr>
            <a:r>
              <a:rPr lang="sv-SE" sz="1100">
                <a:latin typeface="Arial" pitchFamily="34"/>
              </a:rPr>
              <a:t>- på undre nivån finns aktivitetsdiagram för att modellera mjuk- och hårdvaruprocesser i datorsystem, sekvensdiagram för att modellera kommunikation inom och mellan mjukvara såväl som för hårdvara, och klassdiagram för att modellera de informationselement som används av datorer. </a:t>
            </a:r>
          </a:p>
          <a:p>
            <a:pPr lvl="0">
              <a:lnSpc>
                <a:spcPct val="90000"/>
              </a:lnSpc>
            </a:pPr>
            <a:endParaRPr lang="sv-SE" sz="1100">
              <a:latin typeface="Arial" pitchFamily="34"/>
            </a:endParaRPr>
          </a:p>
          <a:p>
            <a:pPr lvl="0">
              <a:lnSpc>
                <a:spcPct val="90000"/>
              </a:lnSpc>
            </a:pPr>
            <a:r>
              <a:rPr lang="sv-SE" sz="1100">
                <a:latin typeface="Arial" pitchFamily="34"/>
              </a:rPr>
              <a:t>Som vi ser kan några typer av UML-diagram användas på fler än en nivå, till exempel används klassdiagram, aktivitetsdiagram och sekvensdiagram både på den övre och nedre nivån. </a:t>
            </a:r>
          </a:p>
          <a:p>
            <a:pPr lvl="0">
              <a:lnSpc>
                <a:spcPct val="90000"/>
              </a:lnSpc>
            </a:pPr>
            <a:endParaRPr lang="sv-SE" sz="1100">
              <a:latin typeface="Arial" pitchFamily="34"/>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BBB49202-94A3-4B5D-A21A-7B4BA5EAD2B8}"/>
              </a:ext>
            </a:extLst>
          </p:cNvPr>
          <p:cNvSpPr txBox="1"/>
          <p:nvPr/>
        </p:nvSpPr>
        <p:spPr>
          <a:xfrm>
            <a:off x="5180011" y="4886325"/>
            <a:ext cx="3962396" cy="257175"/>
          </a:xfrm>
          <a:prstGeom prst="rect">
            <a:avLst/>
          </a:prstGeom>
          <a:noFill/>
          <a:ln cap="flat">
            <a:noFill/>
          </a:ln>
        </p:spPr>
        <p:txBody>
          <a:bodyPr vert="horz" wrap="square" lIns="91440" tIns="45720" rIns="91440" bIns="45720" anchor="b" anchorCtr="0" compatLnSpc="1">
            <a:noAutofit/>
          </a:bodyPr>
          <a:lstStyle/>
          <a:p>
            <a:pPr marL="0" marR="0" lvl="0" indent="0" algn="r" defTabSz="957267"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1FA5B9F8-D611-417A-8F10-4B58C5C48DFA}" type="slidenum">
              <a:t>22</a:t>
            </a:fld>
            <a:endParaRPr lang="en-US" sz="1300" b="0" i="0" u="none" strike="noStrike" kern="1200" cap="none" spc="0" baseline="0">
              <a:solidFill>
                <a:srgbClr val="000000"/>
              </a:solidFill>
              <a:uFillTx/>
              <a:latin typeface="Arial" pitchFamily="34"/>
            </a:endParaRPr>
          </a:p>
        </p:txBody>
      </p:sp>
      <p:sp>
        <p:nvSpPr>
          <p:cNvPr id="3" name="Slide Image Placeholder 2">
            <a:extLst>
              <a:ext uri="{FF2B5EF4-FFF2-40B4-BE49-F238E27FC236}">
                <a16:creationId xmlns:a16="http://schemas.microsoft.com/office/drawing/2014/main" id="{2C0DCE22-F825-4EB4-9171-6548EB3C5E04}"/>
              </a:ext>
            </a:extLst>
          </p:cNvPr>
          <p:cNvSpPr>
            <a:spLocks noGrp="1" noRot="1" noChangeAspect="1"/>
          </p:cNvSpPr>
          <p:nvPr>
            <p:ph type="sldImg"/>
          </p:nvPr>
        </p:nvSpPr>
        <p:spPr>
          <a:xfrm>
            <a:off x="457200" y="511175"/>
            <a:ext cx="6400800" cy="3600450"/>
          </a:xfrm>
        </p:spPr>
      </p:sp>
      <p:sp>
        <p:nvSpPr>
          <p:cNvPr id="4" name="Rectangle 3">
            <a:extLst>
              <a:ext uri="{FF2B5EF4-FFF2-40B4-BE49-F238E27FC236}">
                <a16:creationId xmlns:a16="http://schemas.microsoft.com/office/drawing/2014/main" id="{A193D7F3-88ED-40D6-998C-52A067E80EA3}"/>
              </a:ext>
            </a:extLst>
          </p:cNvPr>
          <p:cNvSpPr txBox="1">
            <a:spLocks noGrp="1"/>
          </p:cNvSpPr>
          <p:nvPr>
            <p:ph type="body" sz="quarter" idx="1"/>
          </p:nvPr>
        </p:nvSpPr>
        <p:spPr>
          <a:xfrm>
            <a:off x="492120" y="4165604"/>
            <a:ext cx="6642101" cy="5133971"/>
          </a:xfrm>
        </p:spPr>
        <p:txBody>
          <a:bodyPr>
            <a:normAutofit/>
          </a:bodyPr>
          <a:lstStyle/>
          <a:p>
            <a:pPr lvl="0">
              <a:lnSpc>
                <a:spcPct val="90000"/>
              </a:lnSpc>
            </a:pPr>
            <a:r>
              <a:rPr lang="sv-SE" sz="1100">
                <a:latin typeface="Arial" pitchFamily="34"/>
              </a:rPr>
              <a:t>Nu har vi lagt till ytterligare en del, till höger i bilden. Vi kallar den delen för grafiska modeller/diagram, medan den vänstra delen benämns ”verkligheten”. Notera än en gång att är det vi ser till vänster är en slags modell av verkligheten, men för resonemangets skull ska vi alltså tänka oss att det är verkligheten. </a:t>
            </a:r>
          </a:p>
          <a:p>
            <a:pPr lvl="0">
              <a:lnSpc>
                <a:spcPct val="90000"/>
              </a:lnSpc>
            </a:pPr>
            <a:endParaRPr lang="sv-SE" sz="1100">
              <a:latin typeface="Arial" pitchFamily="34"/>
            </a:endParaRPr>
          </a:p>
          <a:p>
            <a:pPr lvl="0">
              <a:lnSpc>
                <a:spcPct val="90000"/>
              </a:lnSpc>
            </a:pPr>
            <a:r>
              <a:rPr lang="sv-SE" sz="1100">
                <a:latin typeface="Arial" pitchFamily="34"/>
              </a:rPr>
              <a:t>Till höger ser vi modeller eller diagram av det som finns i verkligheten. Man bruka säga att dessa modeller/diagram ska representera eller avbilda företeelser i verkligheten. </a:t>
            </a:r>
          </a:p>
          <a:p>
            <a:pPr lvl="0">
              <a:lnSpc>
                <a:spcPct val="90000"/>
              </a:lnSpc>
            </a:pPr>
            <a:endParaRPr lang="sv-SE" sz="1100">
              <a:latin typeface="Arial" pitchFamily="34"/>
            </a:endParaRPr>
          </a:p>
          <a:p>
            <a:pPr lvl="0">
              <a:lnSpc>
                <a:spcPct val="90000"/>
              </a:lnSpc>
            </a:pPr>
            <a:r>
              <a:rPr lang="sv-SE" sz="1100">
                <a:latin typeface="Arial" pitchFamily="34"/>
              </a:rPr>
              <a:t>Modellerna/diagrammen till höger är skapade i modelleringsspråket UML. Enligt UML:s specifikation är det olika diagram och inte modeller som vi ser till höger i bilden. Dessa diagram skapar tillsammans en modell av det vi vill representera. De olika diagrammen ger med andra olika aspekter eller perspektiv på modellen. </a:t>
            </a:r>
          </a:p>
          <a:p>
            <a:pPr lvl="0">
              <a:lnSpc>
                <a:spcPct val="90000"/>
              </a:lnSpc>
            </a:pPr>
            <a:endParaRPr lang="sv-SE" sz="1100">
              <a:latin typeface="Arial" pitchFamily="34"/>
            </a:endParaRPr>
          </a:p>
          <a:p>
            <a:pPr lvl="0">
              <a:lnSpc>
                <a:spcPct val="90000"/>
              </a:lnSpc>
            </a:pPr>
            <a:r>
              <a:rPr lang="sv-SE" sz="1100">
                <a:latin typeface="Arial" pitchFamily="34"/>
              </a:rPr>
              <a:t>Notera dock att olika författare har olika syn på relationen mellan modell och diagram. Hos en del författare används modell, eller snarare grafisk modell, och diagram som synonymer. </a:t>
            </a:r>
          </a:p>
          <a:p>
            <a:pPr lvl="0">
              <a:lnSpc>
                <a:spcPct val="90000"/>
              </a:lnSpc>
            </a:pPr>
            <a:endParaRPr lang="sv-SE" sz="1100">
              <a:latin typeface="Arial" pitchFamily="34"/>
            </a:endParaRPr>
          </a:p>
          <a:p>
            <a:pPr lvl="0">
              <a:lnSpc>
                <a:spcPct val="90000"/>
              </a:lnSpc>
            </a:pPr>
            <a:r>
              <a:rPr lang="sv-SE" sz="1100">
                <a:latin typeface="Arial" pitchFamily="34"/>
              </a:rPr>
              <a:t>Notera också att en modell behöver inte vara grafisk, den kan till exempel formuleras i textform eller som en formel. </a:t>
            </a:r>
          </a:p>
          <a:p>
            <a:pPr lvl="0">
              <a:lnSpc>
                <a:spcPct val="90000"/>
              </a:lnSpc>
            </a:pPr>
            <a:endParaRPr lang="sv-SE" sz="1100">
              <a:latin typeface="Arial" pitchFamily="34"/>
            </a:endParaRPr>
          </a:p>
          <a:p>
            <a:pPr lvl="0">
              <a:lnSpc>
                <a:spcPct val="90000"/>
              </a:lnSpc>
            </a:pPr>
            <a:r>
              <a:rPr lang="sv-SE" sz="1100">
                <a:latin typeface="Arial" pitchFamily="34"/>
              </a:rPr>
              <a:t>Om vi då tittar på den högra delen av bilden kan vi notera följande: </a:t>
            </a:r>
          </a:p>
          <a:p>
            <a:pPr lvl="0">
              <a:lnSpc>
                <a:spcPct val="90000"/>
              </a:lnSpc>
            </a:pPr>
            <a:r>
              <a:rPr lang="sv-SE" sz="1100">
                <a:latin typeface="Arial" pitchFamily="34"/>
              </a:rPr>
              <a:t>- på övre nivån finns aktivitetsdiagram för att modellera verksamhetsprocesser, sekvensdiagram för att modellera kommunikation mellan människor och i klassdiagram för att modellera verksamhetsbegrepp, det vill säga de begrepp som används i verksamheten när människor kommunicerar muntligt eller genom att skicka dokument, </a:t>
            </a:r>
          </a:p>
          <a:p>
            <a:pPr lvl="0">
              <a:lnSpc>
                <a:spcPct val="90000"/>
              </a:lnSpc>
            </a:pPr>
            <a:r>
              <a:rPr lang="sv-SE" sz="1100">
                <a:latin typeface="Arial" pitchFamily="34"/>
              </a:rPr>
              <a:t>- på mellersta nivån finns användningsfallsdiagram för att modellera interaktionen mellan människor och datorer, </a:t>
            </a:r>
          </a:p>
          <a:p>
            <a:pPr lvl="0">
              <a:lnSpc>
                <a:spcPct val="90000"/>
              </a:lnSpc>
            </a:pPr>
            <a:r>
              <a:rPr lang="sv-SE" sz="1100">
                <a:latin typeface="Arial" pitchFamily="34"/>
              </a:rPr>
              <a:t>- på undre nivån finns aktivitetsdiagram för att modellera mjuk- och hårdvaruprocesser i datorsystem, sekvensdiagram för att modellera kommunikation inom och mellan mjukvara såväl som för hårdvara, och klassdiagram för att modellera de informationselement som används av datorer. </a:t>
            </a:r>
          </a:p>
          <a:p>
            <a:pPr lvl="0">
              <a:lnSpc>
                <a:spcPct val="90000"/>
              </a:lnSpc>
            </a:pPr>
            <a:endParaRPr lang="sv-SE" sz="1100">
              <a:latin typeface="Arial" pitchFamily="34"/>
            </a:endParaRPr>
          </a:p>
          <a:p>
            <a:pPr lvl="0">
              <a:lnSpc>
                <a:spcPct val="90000"/>
              </a:lnSpc>
            </a:pPr>
            <a:r>
              <a:rPr lang="sv-SE" sz="1100">
                <a:latin typeface="Arial" pitchFamily="34"/>
              </a:rPr>
              <a:t>Som vi ser kan några typer av UML-diagram användas på fler än en nivå, till exempel används klassdiagram, aktivitetsdiagram och sekvensdiagram både på den övre och nedre nivån. </a:t>
            </a:r>
          </a:p>
          <a:p>
            <a:pPr lvl="0">
              <a:lnSpc>
                <a:spcPct val="90000"/>
              </a:lnSpc>
            </a:pPr>
            <a:endParaRPr lang="sv-SE" sz="1100">
              <a:latin typeface="Arial" pitchFamily="34"/>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B0B87E30-6EED-45E5-9DB1-45BCD97C24C7}"/>
              </a:ext>
            </a:extLst>
          </p:cNvPr>
          <p:cNvSpPr txBox="1"/>
          <p:nvPr/>
        </p:nvSpPr>
        <p:spPr>
          <a:xfrm>
            <a:off x="5180011" y="4886325"/>
            <a:ext cx="3962396" cy="257175"/>
          </a:xfrm>
          <a:prstGeom prst="rect">
            <a:avLst/>
          </a:prstGeom>
          <a:noFill/>
          <a:ln cap="flat">
            <a:noFill/>
          </a:ln>
        </p:spPr>
        <p:txBody>
          <a:bodyPr vert="horz" wrap="square" lIns="91440" tIns="45720" rIns="91440" bIns="45720" anchor="b" anchorCtr="0" compatLnSpc="1">
            <a:noAutofit/>
          </a:bodyPr>
          <a:lstStyle/>
          <a:p>
            <a:pPr marL="0" marR="0" lvl="0" indent="0" algn="r" defTabSz="957267"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86582CB4-3EEF-451B-8DDF-E5290B6C9440}" type="slidenum">
              <a:t>23</a:t>
            </a:fld>
            <a:endParaRPr lang="en-US" sz="1300" b="0" i="0" u="none" strike="noStrike" kern="1200" cap="none" spc="0" baseline="0">
              <a:solidFill>
                <a:srgbClr val="000000"/>
              </a:solidFill>
              <a:uFillTx/>
              <a:latin typeface="Arial" pitchFamily="34"/>
            </a:endParaRPr>
          </a:p>
        </p:txBody>
      </p:sp>
      <p:sp>
        <p:nvSpPr>
          <p:cNvPr id="3" name="Slide Image Placeholder 2">
            <a:extLst>
              <a:ext uri="{FF2B5EF4-FFF2-40B4-BE49-F238E27FC236}">
                <a16:creationId xmlns:a16="http://schemas.microsoft.com/office/drawing/2014/main" id="{E711E3D3-BC44-4689-88A3-ABBF0BC08A9C}"/>
              </a:ext>
            </a:extLst>
          </p:cNvPr>
          <p:cNvSpPr>
            <a:spLocks noGrp="1" noRot="1" noChangeAspect="1"/>
          </p:cNvSpPr>
          <p:nvPr>
            <p:ph type="sldImg"/>
          </p:nvPr>
        </p:nvSpPr>
        <p:spPr>
          <a:xfrm>
            <a:off x="457200" y="511175"/>
            <a:ext cx="6400800" cy="3600450"/>
          </a:xfrm>
        </p:spPr>
      </p:sp>
      <p:sp>
        <p:nvSpPr>
          <p:cNvPr id="4" name="Rectangle 3">
            <a:extLst>
              <a:ext uri="{FF2B5EF4-FFF2-40B4-BE49-F238E27FC236}">
                <a16:creationId xmlns:a16="http://schemas.microsoft.com/office/drawing/2014/main" id="{A3038E72-1A6C-44C5-B9DC-245C33F2DE5E}"/>
              </a:ext>
            </a:extLst>
          </p:cNvPr>
          <p:cNvSpPr txBox="1">
            <a:spLocks noGrp="1"/>
          </p:cNvSpPr>
          <p:nvPr>
            <p:ph type="body" sz="quarter" idx="1"/>
          </p:nvPr>
        </p:nvSpPr>
        <p:spPr>
          <a:xfrm>
            <a:off x="492120" y="4165604"/>
            <a:ext cx="6642101" cy="5133971"/>
          </a:xfrm>
        </p:spPr>
        <p:txBody>
          <a:bodyPr>
            <a:normAutofit/>
          </a:bodyPr>
          <a:lstStyle/>
          <a:p>
            <a:pPr lvl="0">
              <a:lnSpc>
                <a:spcPct val="90000"/>
              </a:lnSpc>
            </a:pPr>
            <a:r>
              <a:rPr lang="sv-SE" sz="1100">
                <a:latin typeface="Arial" pitchFamily="34"/>
              </a:rPr>
              <a:t>Nu har vi lagt till ytterligare en del, till höger i bilden. Vi kallar den delen för grafiska modeller/diagram, medan den vänstra delen benämns ”verkligheten”. Notera än en gång att är det vi ser till vänster är en slags modell av verkligheten, men för resonemangets skull ska vi alltså tänka oss att det är verkligheten. </a:t>
            </a:r>
          </a:p>
          <a:p>
            <a:pPr lvl="0">
              <a:lnSpc>
                <a:spcPct val="90000"/>
              </a:lnSpc>
            </a:pPr>
            <a:endParaRPr lang="sv-SE" sz="1100">
              <a:latin typeface="Arial" pitchFamily="34"/>
            </a:endParaRPr>
          </a:p>
          <a:p>
            <a:pPr lvl="0">
              <a:lnSpc>
                <a:spcPct val="90000"/>
              </a:lnSpc>
            </a:pPr>
            <a:r>
              <a:rPr lang="sv-SE" sz="1100">
                <a:latin typeface="Arial" pitchFamily="34"/>
              </a:rPr>
              <a:t>Till höger ser vi modeller eller diagram av det som finns i verkligheten. Man bruka säga att dessa modeller/diagram ska representera eller avbilda företeelser i verkligheten. </a:t>
            </a:r>
          </a:p>
          <a:p>
            <a:pPr lvl="0">
              <a:lnSpc>
                <a:spcPct val="90000"/>
              </a:lnSpc>
            </a:pPr>
            <a:endParaRPr lang="sv-SE" sz="1100">
              <a:latin typeface="Arial" pitchFamily="34"/>
            </a:endParaRPr>
          </a:p>
          <a:p>
            <a:pPr lvl="0">
              <a:lnSpc>
                <a:spcPct val="90000"/>
              </a:lnSpc>
            </a:pPr>
            <a:r>
              <a:rPr lang="sv-SE" sz="1100">
                <a:latin typeface="Arial" pitchFamily="34"/>
              </a:rPr>
              <a:t>Modellerna/diagrammen till höger är skapade i modelleringsspråket UML. Enligt UML:s specifikation är det olika diagram och inte modeller som vi ser till höger i bilden. Dessa diagram skapar tillsammans en modell av det vi vill representera. De olika diagrammen ger med andra olika aspekter eller perspektiv på modellen. </a:t>
            </a:r>
          </a:p>
          <a:p>
            <a:pPr lvl="0">
              <a:lnSpc>
                <a:spcPct val="90000"/>
              </a:lnSpc>
            </a:pPr>
            <a:endParaRPr lang="sv-SE" sz="1100">
              <a:latin typeface="Arial" pitchFamily="34"/>
            </a:endParaRPr>
          </a:p>
          <a:p>
            <a:pPr lvl="0">
              <a:lnSpc>
                <a:spcPct val="90000"/>
              </a:lnSpc>
            </a:pPr>
            <a:r>
              <a:rPr lang="sv-SE" sz="1100">
                <a:latin typeface="Arial" pitchFamily="34"/>
              </a:rPr>
              <a:t>Notera dock att olika författare har olika syn på relationen mellan modell och diagram. Hos en del författare används modell, eller snarare grafisk modell, och diagram som synonymer. </a:t>
            </a:r>
          </a:p>
          <a:p>
            <a:pPr lvl="0">
              <a:lnSpc>
                <a:spcPct val="90000"/>
              </a:lnSpc>
            </a:pPr>
            <a:endParaRPr lang="sv-SE" sz="1100">
              <a:latin typeface="Arial" pitchFamily="34"/>
            </a:endParaRPr>
          </a:p>
          <a:p>
            <a:pPr lvl="0">
              <a:lnSpc>
                <a:spcPct val="90000"/>
              </a:lnSpc>
            </a:pPr>
            <a:r>
              <a:rPr lang="sv-SE" sz="1100">
                <a:latin typeface="Arial" pitchFamily="34"/>
              </a:rPr>
              <a:t>Notera också att en modell behöver inte vara grafisk, den kan till exempel formuleras i textform eller som en formel. </a:t>
            </a:r>
          </a:p>
          <a:p>
            <a:pPr lvl="0">
              <a:lnSpc>
                <a:spcPct val="90000"/>
              </a:lnSpc>
            </a:pPr>
            <a:endParaRPr lang="sv-SE" sz="1100">
              <a:latin typeface="Arial" pitchFamily="34"/>
            </a:endParaRPr>
          </a:p>
          <a:p>
            <a:pPr lvl="0">
              <a:lnSpc>
                <a:spcPct val="90000"/>
              </a:lnSpc>
            </a:pPr>
            <a:r>
              <a:rPr lang="sv-SE" sz="1100">
                <a:latin typeface="Arial" pitchFamily="34"/>
              </a:rPr>
              <a:t>Om vi då tittar på den högra delen av bilden kan vi notera följande: </a:t>
            </a:r>
          </a:p>
          <a:p>
            <a:pPr lvl="0">
              <a:lnSpc>
                <a:spcPct val="90000"/>
              </a:lnSpc>
            </a:pPr>
            <a:r>
              <a:rPr lang="sv-SE" sz="1100">
                <a:latin typeface="Arial" pitchFamily="34"/>
              </a:rPr>
              <a:t>- på övre nivån finns aktivitetsdiagram för att modellera verksamhetsprocesser, sekvensdiagram för att modellera kommunikation mellan människor och i klassdiagram för att modellera verksamhetsbegrepp, det vill säga de begrepp som används i verksamheten när människor kommunicerar muntligt eller genom att skicka dokument, </a:t>
            </a:r>
          </a:p>
          <a:p>
            <a:pPr lvl="0">
              <a:lnSpc>
                <a:spcPct val="90000"/>
              </a:lnSpc>
            </a:pPr>
            <a:r>
              <a:rPr lang="sv-SE" sz="1100">
                <a:latin typeface="Arial" pitchFamily="34"/>
              </a:rPr>
              <a:t>- på mellersta nivån finns användningsfallsdiagram för att modellera interaktionen mellan människor och datorer, </a:t>
            </a:r>
          </a:p>
          <a:p>
            <a:pPr lvl="0">
              <a:lnSpc>
                <a:spcPct val="90000"/>
              </a:lnSpc>
            </a:pPr>
            <a:r>
              <a:rPr lang="sv-SE" sz="1100">
                <a:latin typeface="Arial" pitchFamily="34"/>
              </a:rPr>
              <a:t>- på undre nivån finns aktivitetsdiagram för att modellera mjuk- och hårdvaruprocesser i datorsystem, sekvensdiagram för att modellera kommunikation inom och mellan mjukvara såväl som för hårdvara, och klassdiagram för att modellera de informationselement som används av datorer. </a:t>
            </a:r>
          </a:p>
          <a:p>
            <a:pPr lvl="0">
              <a:lnSpc>
                <a:spcPct val="90000"/>
              </a:lnSpc>
            </a:pPr>
            <a:endParaRPr lang="sv-SE" sz="1100">
              <a:latin typeface="Arial" pitchFamily="34"/>
            </a:endParaRPr>
          </a:p>
          <a:p>
            <a:pPr lvl="0">
              <a:lnSpc>
                <a:spcPct val="90000"/>
              </a:lnSpc>
            </a:pPr>
            <a:r>
              <a:rPr lang="sv-SE" sz="1100">
                <a:latin typeface="Arial" pitchFamily="34"/>
              </a:rPr>
              <a:t>Som vi ser kan några typer av UML-diagram användas på fler än en nivå, till exempel används klassdiagram, aktivitetsdiagram och sekvensdiagram både på den övre och nedre nivån. </a:t>
            </a:r>
          </a:p>
          <a:p>
            <a:pPr lvl="0">
              <a:lnSpc>
                <a:spcPct val="90000"/>
              </a:lnSpc>
            </a:pPr>
            <a:endParaRPr lang="sv-SE" sz="1100">
              <a:latin typeface="Arial" pitchFamily="34"/>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D9A22D5-813A-40AA-A08A-424A846CAF48}"/>
              </a:ext>
            </a:extLst>
          </p:cNvPr>
          <p:cNvSpPr>
            <a:spLocks noGrp="1" noRot="1" noChangeAspect="1"/>
          </p:cNvSpPr>
          <p:nvPr>
            <p:ph type="sldImg"/>
          </p:nvPr>
        </p:nvSpPr>
        <p:spPr>
          <a:xfrm>
            <a:off x="3028950" y="642938"/>
            <a:ext cx="3086100" cy="1736725"/>
          </a:xfrm>
        </p:spPr>
      </p:sp>
      <p:sp>
        <p:nvSpPr>
          <p:cNvPr id="3" name="Notes Placeholder 2">
            <a:extLst>
              <a:ext uri="{FF2B5EF4-FFF2-40B4-BE49-F238E27FC236}">
                <a16:creationId xmlns:a16="http://schemas.microsoft.com/office/drawing/2014/main" id="{892EC0AD-2BEF-4F56-B181-5202A50BD37B}"/>
              </a:ext>
            </a:extLst>
          </p:cNvPr>
          <p:cNvSpPr txBox="1">
            <a:spLocks noGrp="1"/>
          </p:cNvSpPr>
          <p:nvPr>
            <p:ph type="body" sz="quarter" idx="1"/>
          </p:nvPr>
        </p:nvSpPr>
        <p:spPr/>
        <p:txBody>
          <a:bodyPr/>
          <a:lstStyle/>
          <a:p>
            <a:endParaRPr lang="sv-SE"/>
          </a:p>
        </p:txBody>
      </p:sp>
      <p:sp>
        <p:nvSpPr>
          <p:cNvPr id="4" name="Slide Number Placeholder 3">
            <a:extLst>
              <a:ext uri="{FF2B5EF4-FFF2-40B4-BE49-F238E27FC236}">
                <a16:creationId xmlns:a16="http://schemas.microsoft.com/office/drawing/2014/main" id="{0EA7259F-9FF3-423D-9ECA-2C0D74E9902A}"/>
              </a:ext>
            </a:extLst>
          </p:cNvPr>
          <p:cNvSpPr txBox="1"/>
          <p:nvPr/>
        </p:nvSpPr>
        <p:spPr>
          <a:xfrm>
            <a:off x="5180011" y="4886325"/>
            <a:ext cx="3962396" cy="257175"/>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83081A15-83E9-4234-9DEC-8C4B1C6FD414}" type="slidenum">
              <a:t>24</a:t>
            </a:fld>
            <a:endParaRPr lang="sv-SE" sz="1200" b="0" i="0" u="none" strike="noStrike" kern="1200" cap="none" spc="0" baseline="0">
              <a:solidFill>
                <a:srgbClr val="000000"/>
              </a:solidFill>
              <a:uFillTx/>
              <a:latin typeface="Calibri"/>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rgbClr val="FFFFFF"/>
        </a:solidFill>
        <a:effectLst/>
      </p:bgPr>
    </p:bg>
    <p:spTree>
      <p:nvGrpSpPr>
        <p:cNvPr id="1" name=""/>
        <p:cNvGrpSpPr/>
        <p:nvPr/>
      </p:nvGrpSpPr>
      <p:grpSpPr>
        <a:xfrm>
          <a:off x="0" y="0"/>
          <a:ext cx="0" cy="0"/>
          <a:chOff x="0" y="0"/>
          <a:chExt cx="0" cy="0"/>
        </a:xfrm>
      </p:grpSpPr>
      <p:sp>
        <p:nvSpPr>
          <p:cNvPr id="2" name="bk object 16">
            <a:extLst>
              <a:ext uri="{FF2B5EF4-FFF2-40B4-BE49-F238E27FC236}">
                <a16:creationId xmlns:a16="http://schemas.microsoft.com/office/drawing/2014/main" id="{32222264-ABF3-4193-9027-5E85FAB58492}"/>
              </a:ext>
            </a:extLst>
          </p:cNvPr>
          <p:cNvSpPr/>
          <p:nvPr/>
        </p:nvSpPr>
        <p:spPr>
          <a:xfrm>
            <a:off x="0" y="0"/>
            <a:ext cx="9144000" cy="5143499"/>
          </a:xfrm>
          <a:custGeom>
            <a:avLst/>
            <a:gdLst>
              <a:gd name="f0" fmla="val w"/>
              <a:gd name="f1" fmla="val h"/>
              <a:gd name="f2" fmla="val 0"/>
              <a:gd name="f3" fmla="val 9144000"/>
              <a:gd name="f4" fmla="val 5143500"/>
              <a:gd name="f5" fmla="*/ f0 1 9144000"/>
              <a:gd name="f6" fmla="*/ f1 1 5143500"/>
              <a:gd name="f7" fmla="val f2"/>
              <a:gd name="f8" fmla="val f3"/>
              <a:gd name="f9" fmla="val f4"/>
              <a:gd name="f10" fmla="+- f9 0 f7"/>
              <a:gd name="f11" fmla="+- f8 0 f7"/>
              <a:gd name="f12" fmla="*/ f11 1 9144000"/>
              <a:gd name="f13" fmla="*/ f10 1 514350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9144000" h="5143500">
                <a:moveTo>
                  <a:pt x="f2" y="f4"/>
                </a:moveTo>
                <a:lnTo>
                  <a:pt x="f3" y="f4"/>
                </a:lnTo>
                <a:lnTo>
                  <a:pt x="f3" y="f2"/>
                </a:lnTo>
                <a:lnTo>
                  <a:pt x="f2" y="f2"/>
                </a:lnTo>
                <a:lnTo>
                  <a:pt x="f2" y="f4"/>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 name="bk object 17">
            <a:extLst>
              <a:ext uri="{FF2B5EF4-FFF2-40B4-BE49-F238E27FC236}">
                <a16:creationId xmlns:a16="http://schemas.microsoft.com/office/drawing/2014/main" id="{BE879D59-D536-494C-B281-354EB4D885D5}"/>
              </a:ext>
            </a:extLst>
          </p:cNvPr>
          <p:cNvSpPr/>
          <p:nvPr/>
        </p:nvSpPr>
        <p:spPr>
          <a:xfrm>
            <a:off x="7884414" y="216603"/>
            <a:ext cx="979889" cy="816668"/>
          </a:xfrm>
          <a:prstGeom prst="rect">
            <a:avLst/>
          </a:prstGeom>
          <a:blipFill>
            <a:blip r:embed="rId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 name="bk object 18">
            <a:extLst>
              <a:ext uri="{FF2B5EF4-FFF2-40B4-BE49-F238E27FC236}">
                <a16:creationId xmlns:a16="http://schemas.microsoft.com/office/drawing/2014/main" id="{EEDB6579-9FF1-48E6-9455-91D2AEB53FD6}"/>
              </a:ext>
            </a:extLst>
          </p:cNvPr>
          <p:cNvSpPr/>
          <p:nvPr/>
        </p:nvSpPr>
        <p:spPr>
          <a:xfrm>
            <a:off x="0" y="1275588"/>
            <a:ext cx="5436108" cy="3867912"/>
          </a:xfrm>
          <a:prstGeom prst="rect">
            <a:avLst/>
          </a:prstGeom>
          <a:blipFill>
            <a:blip r:embed="rId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 name="Holder 2">
            <a:extLst>
              <a:ext uri="{FF2B5EF4-FFF2-40B4-BE49-F238E27FC236}">
                <a16:creationId xmlns:a16="http://schemas.microsoft.com/office/drawing/2014/main" id="{B050E33D-0468-47F9-BAD3-40BE69C4001A}"/>
              </a:ext>
            </a:extLst>
          </p:cNvPr>
          <p:cNvSpPr txBox="1">
            <a:spLocks noGrp="1"/>
          </p:cNvSpPr>
          <p:nvPr>
            <p:ph type="title"/>
          </p:nvPr>
        </p:nvSpPr>
        <p:spPr>
          <a:xfrm>
            <a:off x="1067305" y="1564895"/>
            <a:ext cx="7009378" cy="1341123"/>
          </a:xfrm>
        </p:spPr>
        <p:txBody>
          <a:bodyPr/>
          <a:lstStyle>
            <a:lvl1pPr>
              <a:defRPr>
                <a:solidFill>
                  <a:srgbClr val="000000"/>
                </a:solidFill>
              </a:defRPr>
            </a:lvl1pPr>
          </a:lstStyle>
          <a:p>
            <a:pPr lvl="0"/>
            <a:endParaRPr lang="sv-SE"/>
          </a:p>
        </p:txBody>
      </p:sp>
      <p:sp>
        <p:nvSpPr>
          <p:cNvPr id="6" name="Holder 3">
            <a:extLst>
              <a:ext uri="{FF2B5EF4-FFF2-40B4-BE49-F238E27FC236}">
                <a16:creationId xmlns:a16="http://schemas.microsoft.com/office/drawing/2014/main" id="{13610C08-FB1C-44CD-8FA9-551FB6A9E6E7}"/>
              </a:ext>
            </a:extLst>
          </p:cNvPr>
          <p:cNvSpPr txBox="1">
            <a:spLocks noGrp="1"/>
          </p:cNvSpPr>
          <p:nvPr>
            <p:ph type="subTitle" idx="4294967295"/>
          </p:nvPr>
        </p:nvSpPr>
        <p:spPr>
          <a:xfrm>
            <a:off x="1371600" y="2880360"/>
            <a:ext cx="6400800" cy="1285875"/>
          </a:xfrm>
        </p:spPr>
        <p:txBody>
          <a:bodyPr/>
          <a:lstStyle>
            <a:lvl1pPr>
              <a:defRPr/>
            </a:lvl1pPr>
          </a:lstStyle>
          <a:p>
            <a:pPr lvl="0"/>
            <a:endParaRPr lang="sv-SE"/>
          </a:p>
        </p:txBody>
      </p:sp>
      <p:sp>
        <p:nvSpPr>
          <p:cNvPr id="7" name="Holder 4">
            <a:extLst>
              <a:ext uri="{FF2B5EF4-FFF2-40B4-BE49-F238E27FC236}">
                <a16:creationId xmlns:a16="http://schemas.microsoft.com/office/drawing/2014/main" id="{C8DA463E-76C0-4C43-8D70-6B01D08D0D2C}"/>
              </a:ext>
            </a:extLst>
          </p:cNvPr>
          <p:cNvSpPr txBox="1">
            <a:spLocks noGrp="1"/>
          </p:cNvSpPr>
          <p:nvPr>
            <p:ph type="ftr" sz="quarter" idx="9"/>
          </p:nvPr>
        </p:nvSpPr>
        <p:spPr/>
        <p:txBody>
          <a:bodyPr/>
          <a:lstStyle>
            <a:lvl1pPr>
              <a:defRPr/>
            </a:lvl1pPr>
          </a:lstStyle>
          <a:p>
            <a:pPr lvl="0"/>
            <a:endParaRPr lang="sv-SE"/>
          </a:p>
        </p:txBody>
      </p:sp>
      <p:sp>
        <p:nvSpPr>
          <p:cNvPr id="8" name="Holder 5">
            <a:extLst>
              <a:ext uri="{FF2B5EF4-FFF2-40B4-BE49-F238E27FC236}">
                <a16:creationId xmlns:a16="http://schemas.microsoft.com/office/drawing/2014/main" id="{39878C2F-8AF0-47E0-BE2D-49C41A07ECA0}"/>
              </a:ext>
            </a:extLst>
          </p:cNvPr>
          <p:cNvSpPr txBox="1">
            <a:spLocks noGrp="1"/>
          </p:cNvSpPr>
          <p:nvPr>
            <p:ph type="dt" sz="half" idx="7"/>
          </p:nvPr>
        </p:nvSpPr>
        <p:spPr/>
        <p:txBody>
          <a:bodyPr/>
          <a:lstStyle>
            <a:lvl1pPr>
              <a:defRPr/>
            </a:lvl1pPr>
          </a:lstStyle>
          <a:p>
            <a:pPr lvl="0"/>
            <a:fld id="{6D6F89C8-4EAF-45B4-8259-985BAC151C31}" type="datetime1">
              <a:rPr lang="en-US"/>
              <a:pPr lvl="0"/>
              <a:t>7/8/2021</a:t>
            </a:fld>
            <a:endParaRPr lang="en-US"/>
          </a:p>
        </p:txBody>
      </p:sp>
      <p:sp>
        <p:nvSpPr>
          <p:cNvPr id="9" name="Holder 6">
            <a:extLst>
              <a:ext uri="{FF2B5EF4-FFF2-40B4-BE49-F238E27FC236}">
                <a16:creationId xmlns:a16="http://schemas.microsoft.com/office/drawing/2014/main" id="{8AFF770A-D60D-48CE-8F5A-87B51B3A9F96}"/>
              </a:ext>
            </a:extLst>
          </p:cNvPr>
          <p:cNvSpPr txBox="1">
            <a:spLocks noGrp="1"/>
          </p:cNvSpPr>
          <p:nvPr>
            <p:ph type="sldNum" sz="quarter" idx="8"/>
          </p:nvPr>
        </p:nvSpPr>
        <p:spPr/>
        <p:txBody>
          <a:bodyPr/>
          <a:lstStyle>
            <a:lvl1pPr>
              <a:defRPr/>
            </a:lvl1pPr>
          </a:lstStyle>
          <a:p>
            <a:pPr lvl="0"/>
            <a:fld id="{BA98E28F-FEA6-4B12-998D-C86DDA2BE463}" type="slidenum">
              <a:t>‹#›</a:t>
            </a:fld>
            <a:endParaRPr lang="sv-SE"/>
          </a:p>
        </p:txBody>
      </p:sp>
    </p:spTree>
    <p:extLst>
      <p:ext uri="{BB962C8B-B14F-4D97-AF65-F5344CB8AC3E}">
        <p14:creationId xmlns:p14="http://schemas.microsoft.com/office/powerpoint/2010/main" val="2288210612"/>
      </p:ext>
    </p:extLst>
  </p:cSld>
  <p:clrMapOvr>
    <a:masterClrMapping/>
  </p:clrMapOvr>
  <p:hf sldNum="0" hdr="0" ftr="0" dt="0"/>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Förstasida Olivkvist">
    <p:spTree>
      <p:nvGrpSpPr>
        <p:cNvPr id="1" name=""/>
        <p:cNvGrpSpPr/>
        <p:nvPr/>
      </p:nvGrpSpPr>
      <p:grpSpPr>
        <a:xfrm>
          <a:off x="0" y="0"/>
          <a:ext cx="0" cy="0"/>
          <a:chOff x="0" y="0"/>
          <a:chExt cx="0" cy="0"/>
        </a:xfrm>
      </p:grpSpPr>
      <p:pic>
        <p:nvPicPr>
          <p:cNvPr id="2" name="Picture 9" descr="SU_PPT_olivkvist">
            <a:extLst>
              <a:ext uri="{FF2B5EF4-FFF2-40B4-BE49-F238E27FC236}">
                <a16:creationId xmlns:a16="http://schemas.microsoft.com/office/drawing/2014/main" id="{3DD19C57-604C-4EAF-88D1-8C68CB700478}"/>
              </a:ext>
            </a:extLst>
          </p:cNvPr>
          <p:cNvPicPr>
            <a:picLocks noChangeAspect="1"/>
          </p:cNvPicPr>
          <p:nvPr/>
        </p:nvPicPr>
        <p:blipFill>
          <a:blip r:embed="rId2">
            <a:alphaModFix amt="55000"/>
          </a:blip>
          <a:srcRect l="1746"/>
          <a:stretch>
            <a:fillRect/>
          </a:stretch>
        </p:blipFill>
        <p:spPr>
          <a:xfrm>
            <a:off x="1591" y="238128"/>
            <a:ext cx="5161504" cy="4905755"/>
          </a:xfrm>
          <a:prstGeom prst="rect">
            <a:avLst/>
          </a:prstGeom>
          <a:noFill/>
          <a:ln cap="flat">
            <a:noFill/>
          </a:ln>
        </p:spPr>
      </p:pic>
      <p:sp>
        <p:nvSpPr>
          <p:cNvPr id="3" name="Rubrik 1">
            <a:extLst>
              <a:ext uri="{FF2B5EF4-FFF2-40B4-BE49-F238E27FC236}">
                <a16:creationId xmlns:a16="http://schemas.microsoft.com/office/drawing/2014/main" id="{8A1D249A-7810-4F28-A3EE-7A2272A6E826}"/>
              </a:ext>
            </a:extLst>
          </p:cNvPr>
          <p:cNvSpPr txBox="1">
            <a:spLocks noGrp="1"/>
          </p:cNvSpPr>
          <p:nvPr>
            <p:ph type="title"/>
          </p:nvPr>
        </p:nvSpPr>
        <p:spPr>
          <a:xfrm>
            <a:off x="1007997" y="1827903"/>
            <a:ext cx="6631201" cy="1069198"/>
          </a:xfrm>
        </p:spPr>
        <p:txBody>
          <a:bodyPr lIns="71999" tIns="35999" rIns="71999" bIns="35999" anchor="ctr"/>
          <a:lstStyle>
            <a:lvl1pPr>
              <a:defRPr sz="4400" b="0"/>
            </a:lvl1pPr>
          </a:lstStyle>
          <a:p>
            <a:pPr lvl="0"/>
            <a:r>
              <a:rPr lang="sv-SE"/>
              <a:t>Avsnittsnamn</a:t>
            </a:r>
          </a:p>
        </p:txBody>
      </p:sp>
      <p:sp>
        <p:nvSpPr>
          <p:cNvPr id="4" name="Content Placeholder 10">
            <a:extLst>
              <a:ext uri="{FF2B5EF4-FFF2-40B4-BE49-F238E27FC236}">
                <a16:creationId xmlns:a16="http://schemas.microsoft.com/office/drawing/2014/main" id="{5C703B52-46BD-4458-8DC1-264CB7949069}"/>
              </a:ext>
            </a:extLst>
          </p:cNvPr>
          <p:cNvSpPr txBox="1">
            <a:spLocks noGrp="1"/>
          </p:cNvSpPr>
          <p:nvPr>
            <p:ph idx="4294967295"/>
          </p:nvPr>
        </p:nvSpPr>
        <p:spPr>
          <a:xfrm>
            <a:off x="971595" y="627534"/>
            <a:ext cx="6625111" cy="1008107"/>
          </a:xfrm>
        </p:spPr>
        <p:txBody>
          <a:bodyPr/>
          <a:lstStyle>
            <a:lvl1pPr marL="0" indent="0">
              <a:buNone/>
              <a:defRPr/>
            </a:lvl1pPr>
          </a:lstStyle>
          <a:p>
            <a:pPr lvl="0"/>
            <a:r>
              <a:rPr lang="sv-SE"/>
              <a:t>Kurs/Programserie</a:t>
            </a:r>
          </a:p>
        </p:txBody>
      </p:sp>
      <p:sp>
        <p:nvSpPr>
          <p:cNvPr id="5" name="Underrubrik 2">
            <a:extLst>
              <a:ext uri="{FF2B5EF4-FFF2-40B4-BE49-F238E27FC236}">
                <a16:creationId xmlns:a16="http://schemas.microsoft.com/office/drawing/2014/main" id="{CF7F8315-031B-4673-8B1A-7543845CB8DA}"/>
              </a:ext>
            </a:extLst>
          </p:cNvPr>
          <p:cNvSpPr txBox="1">
            <a:spLocks noGrp="1"/>
          </p:cNvSpPr>
          <p:nvPr>
            <p:ph type="subTitle" idx="4294967295"/>
          </p:nvPr>
        </p:nvSpPr>
        <p:spPr>
          <a:xfrm>
            <a:off x="1007997" y="2894396"/>
            <a:ext cx="6631201" cy="1045497"/>
          </a:xfrm>
        </p:spPr>
        <p:txBody>
          <a:bodyPr/>
          <a:lstStyle>
            <a:lvl1pPr marL="0" indent="0">
              <a:spcBef>
                <a:spcPts val="480"/>
              </a:spcBef>
              <a:buNone/>
              <a:defRPr/>
            </a:lvl1pPr>
          </a:lstStyle>
          <a:p>
            <a:pPr lvl="0"/>
            <a:r>
              <a:rPr lang="sv-SE"/>
              <a:t>Talare eller underrubrik</a:t>
            </a:r>
          </a:p>
        </p:txBody>
      </p:sp>
    </p:spTree>
    <p:extLst>
      <p:ext uri="{BB962C8B-B14F-4D97-AF65-F5344CB8AC3E}">
        <p14:creationId xmlns:p14="http://schemas.microsoft.com/office/powerpoint/2010/main" val="10098714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Förstasida">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2A0D2116-046B-4321-8605-9AA2DD0A6600}"/>
              </a:ext>
            </a:extLst>
          </p:cNvPr>
          <p:cNvSpPr txBox="1">
            <a:spLocks noGrp="1"/>
          </p:cNvSpPr>
          <p:nvPr>
            <p:ph type="title"/>
          </p:nvPr>
        </p:nvSpPr>
        <p:spPr>
          <a:xfrm>
            <a:off x="1007997" y="1827903"/>
            <a:ext cx="6631201" cy="1069198"/>
          </a:xfrm>
        </p:spPr>
        <p:txBody>
          <a:bodyPr lIns="71999" tIns="35999" rIns="71999" bIns="35999" anchor="ctr"/>
          <a:lstStyle>
            <a:lvl1pPr>
              <a:defRPr sz="4400" b="0"/>
            </a:lvl1pPr>
          </a:lstStyle>
          <a:p>
            <a:pPr lvl="0"/>
            <a:r>
              <a:rPr lang="sv-SE"/>
              <a:t>Avsnittsnamn</a:t>
            </a:r>
          </a:p>
        </p:txBody>
      </p:sp>
      <p:sp>
        <p:nvSpPr>
          <p:cNvPr id="3" name="Content Placeholder 10">
            <a:extLst>
              <a:ext uri="{FF2B5EF4-FFF2-40B4-BE49-F238E27FC236}">
                <a16:creationId xmlns:a16="http://schemas.microsoft.com/office/drawing/2014/main" id="{7A46398A-CE78-4A28-AFCE-2D2EAC1BD207}"/>
              </a:ext>
            </a:extLst>
          </p:cNvPr>
          <p:cNvSpPr txBox="1">
            <a:spLocks noGrp="1"/>
          </p:cNvSpPr>
          <p:nvPr>
            <p:ph idx="4294967295"/>
          </p:nvPr>
        </p:nvSpPr>
        <p:spPr>
          <a:xfrm>
            <a:off x="971595" y="627534"/>
            <a:ext cx="6625111" cy="1008107"/>
          </a:xfrm>
        </p:spPr>
        <p:txBody>
          <a:bodyPr/>
          <a:lstStyle>
            <a:lvl1pPr marL="0" indent="0">
              <a:buNone/>
              <a:defRPr/>
            </a:lvl1pPr>
          </a:lstStyle>
          <a:p>
            <a:pPr lvl="0"/>
            <a:r>
              <a:rPr lang="sv-SE"/>
              <a:t>Kurs/Programserie</a:t>
            </a:r>
          </a:p>
        </p:txBody>
      </p:sp>
      <p:sp>
        <p:nvSpPr>
          <p:cNvPr id="4" name="Underrubrik 2">
            <a:extLst>
              <a:ext uri="{FF2B5EF4-FFF2-40B4-BE49-F238E27FC236}">
                <a16:creationId xmlns:a16="http://schemas.microsoft.com/office/drawing/2014/main" id="{9EB3F86B-D583-42AC-B3EC-15C948F7F4AC}"/>
              </a:ext>
            </a:extLst>
          </p:cNvPr>
          <p:cNvSpPr txBox="1">
            <a:spLocks noGrp="1"/>
          </p:cNvSpPr>
          <p:nvPr>
            <p:ph type="subTitle" idx="4294967295"/>
          </p:nvPr>
        </p:nvSpPr>
        <p:spPr>
          <a:xfrm>
            <a:off x="1007997" y="2894396"/>
            <a:ext cx="6631201" cy="1045497"/>
          </a:xfrm>
        </p:spPr>
        <p:txBody>
          <a:bodyPr/>
          <a:lstStyle>
            <a:lvl1pPr marL="0" indent="0">
              <a:spcBef>
                <a:spcPts val="480"/>
              </a:spcBef>
              <a:buNone/>
              <a:defRPr/>
            </a:lvl1pPr>
          </a:lstStyle>
          <a:p>
            <a:pPr lvl="0"/>
            <a:r>
              <a:rPr lang="sv-SE"/>
              <a:t>Talare eller underrubrik</a:t>
            </a:r>
          </a:p>
        </p:txBody>
      </p:sp>
    </p:spTree>
    <p:extLst>
      <p:ext uri="{BB962C8B-B14F-4D97-AF65-F5344CB8AC3E}">
        <p14:creationId xmlns:p14="http://schemas.microsoft.com/office/powerpoint/2010/main" val="166318769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10995A98-DDD1-4E02-B313-F6D27F418447}"/>
              </a:ext>
            </a:extLst>
          </p:cNvPr>
          <p:cNvSpPr txBox="1">
            <a:spLocks noGrp="1"/>
          </p:cNvSpPr>
          <p:nvPr>
            <p:ph type="title"/>
          </p:nvPr>
        </p:nvSpPr>
        <p:spPr/>
        <p:txBody>
          <a:bodyPr>
            <a:noAutofit/>
          </a:bodyPr>
          <a:lstStyle>
            <a:lvl1pPr>
              <a:defRPr lang="en-US"/>
            </a:lvl1pPr>
          </a:lstStyle>
          <a:p>
            <a:pPr lvl="0"/>
            <a:r>
              <a:rPr lang="en-US"/>
              <a:t>Click to edit Master title style</a:t>
            </a:r>
            <a:endParaRPr lang="sv-SE"/>
          </a:p>
        </p:txBody>
      </p:sp>
      <p:sp>
        <p:nvSpPr>
          <p:cNvPr id="3" name="Platshållare för innehåll 2">
            <a:extLst>
              <a:ext uri="{FF2B5EF4-FFF2-40B4-BE49-F238E27FC236}">
                <a16:creationId xmlns:a16="http://schemas.microsoft.com/office/drawing/2014/main" id="{27EA2961-8BBF-4FE0-B77B-D21BEE4DE490}"/>
              </a:ext>
            </a:extLst>
          </p:cNvPr>
          <p:cNvSpPr txBox="1">
            <a:spLocks noGrp="1"/>
          </p:cNvSpPr>
          <p:nvPr>
            <p:ph idx="1"/>
          </p:nvPr>
        </p:nvSpPr>
        <p:spPr/>
        <p:txBody>
          <a:bodyPr>
            <a:normAutofit/>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Tree>
    <p:extLst>
      <p:ext uri="{BB962C8B-B14F-4D97-AF65-F5344CB8AC3E}">
        <p14:creationId xmlns:p14="http://schemas.microsoft.com/office/powerpoint/2010/main" val="1133833164"/>
      </p:ext>
    </p:extLst>
  </p:cSld>
  <p:clrMapOvr>
    <a:masterClrMapping/>
  </p:clrMapOvr>
  <p:hf sldNum="0" hdr="0" ftr="0" dt="0"/>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Kapitelsida Eld">
    <p:spTree>
      <p:nvGrpSpPr>
        <p:cNvPr id="1" name=""/>
        <p:cNvGrpSpPr/>
        <p:nvPr/>
      </p:nvGrpSpPr>
      <p:grpSpPr>
        <a:xfrm>
          <a:off x="0" y="0"/>
          <a:ext cx="0" cy="0"/>
          <a:chOff x="0" y="0"/>
          <a:chExt cx="0" cy="0"/>
        </a:xfrm>
      </p:grpSpPr>
      <p:pic>
        <p:nvPicPr>
          <p:cNvPr id="2" name="Picture 2" descr="SU_PPT_eld">
            <a:extLst>
              <a:ext uri="{FF2B5EF4-FFF2-40B4-BE49-F238E27FC236}">
                <a16:creationId xmlns:a16="http://schemas.microsoft.com/office/drawing/2014/main" id="{DA551B8D-11C6-4416-AF5F-4FD51498915E}"/>
              </a:ext>
            </a:extLst>
          </p:cNvPr>
          <p:cNvPicPr>
            <a:picLocks noChangeAspect="1"/>
          </p:cNvPicPr>
          <p:nvPr/>
        </p:nvPicPr>
        <p:blipFill>
          <a:blip r:embed="rId2">
            <a:alphaModFix amt="55000"/>
          </a:blip>
          <a:srcRect l="4988" t="-362"/>
          <a:stretch>
            <a:fillRect/>
          </a:stretch>
        </p:blipFill>
        <p:spPr>
          <a:xfrm>
            <a:off x="0" y="1225222"/>
            <a:ext cx="5408968" cy="3938814"/>
          </a:xfrm>
          <a:prstGeom prst="rect">
            <a:avLst/>
          </a:prstGeom>
          <a:noFill/>
          <a:ln cap="flat">
            <a:noFill/>
          </a:ln>
        </p:spPr>
      </p:pic>
      <p:sp>
        <p:nvSpPr>
          <p:cNvPr id="3" name="Rubrik 1">
            <a:extLst>
              <a:ext uri="{FF2B5EF4-FFF2-40B4-BE49-F238E27FC236}">
                <a16:creationId xmlns:a16="http://schemas.microsoft.com/office/drawing/2014/main" id="{5BAD6A11-2A61-45F1-B4FD-66EEAF321244}"/>
              </a:ext>
            </a:extLst>
          </p:cNvPr>
          <p:cNvSpPr txBox="1">
            <a:spLocks noGrp="1"/>
          </p:cNvSpPr>
          <p:nvPr>
            <p:ph type="ctrTitle"/>
          </p:nvPr>
        </p:nvSpPr>
        <p:spPr>
          <a:xfrm>
            <a:off x="1007997" y="1827903"/>
            <a:ext cx="6631201" cy="1069198"/>
          </a:xfrm>
        </p:spPr>
        <p:txBody>
          <a:bodyPr lIns="71999" tIns="35999" rIns="71999" bIns="35999" anchor="ctr">
            <a:noAutofit/>
          </a:bodyPr>
          <a:lstStyle>
            <a:lvl1pPr>
              <a:defRPr lang="en-US" sz="4400" b="0"/>
            </a:lvl1pPr>
          </a:lstStyle>
          <a:p>
            <a:pPr lvl="0"/>
            <a:r>
              <a:rPr lang="en-US"/>
              <a:t>Click to edit Master title style</a:t>
            </a:r>
            <a:endParaRPr lang="sv-SE"/>
          </a:p>
        </p:txBody>
      </p:sp>
      <p:sp>
        <p:nvSpPr>
          <p:cNvPr id="4" name="Underrubrik 2">
            <a:extLst>
              <a:ext uri="{FF2B5EF4-FFF2-40B4-BE49-F238E27FC236}">
                <a16:creationId xmlns:a16="http://schemas.microsoft.com/office/drawing/2014/main" id="{00E1EFD1-A8A0-4557-80D5-3E3D1A6390FE}"/>
              </a:ext>
            </a:extLst>
          </p:cNvPr>
          <p:cNvSpPr txBox="1">
            <a:spLocks noGrp="1"/>
          </p:cNvSpPr>
          <p:nvPr>
            <p:ph type="subTitle" idx="1"/>
          </p:nvPr>
        </p:nvSpPr>
        <p:spPr>
          <a:xfrm>
            <a:off x="1007997" y="2894396"/>
            <a:ext cx="6631201" cy="874797"/>
          </a:xfrm>
        </p:spPr>
        <p:txBody>
          <a:bodyPr/>
          <a:lstStyle>
            <a:lvl1pPr marL="0" indent="0">
              <a:spcBef>
                <a:spcPts val="480"/>
              </a:spcBef>
              <a:buNone/>
              <a:defRPr lang="en-US" sz="2000"/>
            </a:lvl1pPr>
          </a:lstStyle>
          <a:p>
            <a:pPr lvl="0"/>
            <a:r>
              <a:rPr lang="en-US"/>
              <a:t>Click to edit Master subtitle style</a:t>
            </a:r>
            <a:endParaRPr lang="sv-SE"/>
          </a:p>
        </p:txBody>
      </p:sp>
    </p:spTree>
    <p:extLst>
      <p:ext uri="{BB962C8B-B14F-4D97-AF65-F5344CB8AC3E}">
        <p14:creationId xmlns:p14="http://schemas.microsoft.com/office/powerpoint/2010/main" val="243259051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Kapitelsida Olivkvist">
    <p:spTree>
      <p:nvGrpSpPr>
        <p:cNvPr id="1" name=""/>
        <p:cNvGrpSpPr/>
        <p:nvPr/>
      </p:nvGrpSpPr>
      <p:grpSpPr>
        <a:xfrm>
          <a:off x="0" y="0"/>
          <a:ext cx="0" cy="0"/>
          <a:chOff x="0" y="0"/>
          <a:chExt cx="0" cy="0"/>
        </a:xfrm>
      </p:grpSpPr>
      <p:pic>
        <p:nvPicPr>
          <p:cNvPr id="2" name="Picture 9" descr="SU_PPT_olivkvist">
            <a:extLst>
              <a:ext uri="{FF2B5EF4-FFF2-40B4-BE49-F238E27FC236}">
                <a16:creationId xmlns:a16="http://schemas.microsoft.com/office/drawing/2014/main" id="{E9DA6E2A-1C44-4778-9AEE-0C2C4C3CD7BA}"/>
              </a:ext>
            </a:extLst>
          </p:cNvPr>
          <p:cNvPicPr>
            <a:picLocks noChangeAspect="1"/>
          </p:cNvPicPr>
          <p:nvPr/>
        </p:nvPicPr>
        <p:blipFill>
          <a:blip r:embed="rId2">
            <a:alphaModFix amt="55000"/>
          </a:blip>
          <a:srcRect l="1746"/>
          <a:stretch>
            <a:fillRect/>
          </a:stretch>
        </p:blipFill>
        <p:spPr>
          <a:xfrm>
            <a:off x="1591" y="238128"/>
            <a:ext cx="5161504" cy="4905755"/>
          </a:xfrm>
          <a:prstGeom prst="rect">
            <a:avLst/>
          </a:prstGeom>
          <a:noFill/>
          <a:ln cap="flat">
            <a:noFill/>
          </a:ln>
        </p:spPr>
      </p:pic>
      <p:sp>
        <p:nvSpPr>
          <p:cNvPr id="3" name="Rubrik 1">
            <a:extLst>
              <a:ext uri="{FF2B5EF4-FFF2-40B4-BE49-F238E27FC236}">
                <a16:creationId xmlns:a16="http://schemas.microsoft.com/office/drawing/2014/main" id="{4970CBE6-0600-46F3-B0FB-85071E57D362}"/>
              </a:ext>
            </a:extLst>
          </p:cNvPr>
          <p:cNvSpPr txBox="1">
            <a:spLocks noGrp="1"/>
          </p:cNvSpPr>
          <p:nvPr>
            <p:ph type="title"/>
          </p:nvPr>
        </p:nvSpPr>
        <p:spPr>
          <a:xfrm>
            <a:off x="1007997" y="1827903"/>
            <a:ext cx="6631201" cy="1069198"/>
          </a:xfrm>
        </p:spPr>
        <p:txBody>
          <a:bodyPr lIns="71999" tIns="35999" rIns="71999" bIns="35999" anchor="ctr">
            <a:noAutofit/>
          </a:bodyPr>
          <a:lstStyle>
            <a:lvl1pPr>
              <a:defRPr lang="en-US" sz="4400" b="0"/>
            </a:lvl1pPr>
          </a:lstStyle>
          <a:p>
            <a:pPr lvl="0"/>
            <a:r>
              <a:rPr lang="en-US"/>
              <a:t>Click to edit Master title style</a:t>
            </a:r>
            <a:endParaRPr lang="sv-SE"/>
          </a:p>
        </p:txBody>
      </p:sp>
      <p:sp>
        <p:nvSpPr>
          <p:cNvPr id="4" name="Underrubrik 2">
            <a:extLst>
              <a:ext uri="{FF2B5EF4-FFF2-40B4-BE49-F238E27FC236}">
                <a16:creationId xmlns:a16="http://schemas.microsoft.com/office/drawing/2014/main" id="{F84E7F44-9961-4A0B-972E-412B7AD81EB4}"/>
              </a:ext>
            </a:extLst>
          </p:cNvPr>
          <p:cNvSpPr txBox="1">
            <a:spLocks noGrp="1"/>
          </p:cNvSpPr>
          <p:nvPr>
            <p:ph type="subTitle" idx="4294967295"/>
          </p:nvPr>
        </p:nvSpPr>
        <p:spPr>
          <a:xfrm>
            <a:off x="1007997" y="2894396"/>
            <a:ext cx="6631201" cy="874797"/>
          </a:xfrm>
        </p:spPr>
        <p:txBody>
          <a:bodyPr/>
          <a:lstStyle>
            <a:lvl1pPr marL="0" indent="0">
              <a:spcBef>
                <a:spcPts val="480"/>
              </a:spcBef>
              <a:buNone/>
              <a:defRPr lang="en-US" sz="2000"/>
            </a:lvl1pPr>
          </a:lstStyle>
          <a:p>
            <a:pPr lvl="0"/>
            <a:r>
              <a:rPr lang="en-US"/>
              <a:t>Click to edit Master subtitle style</a:t>
            </a:r>
            <a:endParaRPr lang="sv-SE"/>
          </a:p>
        </p:txBody>
      </p:sp>
    </p:spTree>
    <p:extLst>
      <p:ext uri="{BB962C8B-B14F-4D97-AF65-F5344CB8AC3E}">
        <p14:creationId xmlns:p14="http://schemas.microsoft.com/office/powerpoint/2010/main" val="397249056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Kapitelsida Kronor">
    <p:spTree>
      <p:nvGrpSpPr>
        <p:cNvPr id="1" name=""/>
        <p:cNvGrpSpPr/>
        <p:nvPr/>
      </p:nvGrpSpPr>
      <p:grpSpPr>
        <a:xfrm>
          <a:off x="0" y="0"/>
          <a:ext cx="0" cy="0"/>
          <a:chOff x="0" y="0"/>
          <a:chExt cx="0" cy="0"/>
        </a:xfrm>
      </p:grpSpPr>
      <p:pic>
        <p:nvPicPr>
          <p:cNvPr id="2" name="Picture 9" descr="SU_PPT_kronor">
            <a:extLst>
              <a:ext uri="{FF2B5EF4-FFF2-40B4-BE49-F238E27FC236}">
                <a16:creationId xmlns:a16="http://schemas.microsoft.com/office/drawing/2014/main" id="{F8EC9279-41BC-4AB5-BF55-A74BDCE8FFED}"/>
              </a:ext>
            </a:extLst>
          </p:cNvPr>
          <p:cNvPicPr>
            <a:picLocks noChangeAspect="1"/>
          </p:cNvPicPr>
          <p:nvPr/>
        </p:nvPicPr>
        <p:blipFill>
          <a:blip r:embed="rId2">
            <a:alphaModFix amt="55000"/>
          </a:blip>
          <a:srcRect/>
          <a:stretch>
            <a:fillRect/>
          </a:stretch>
        </p:blipFill>
        <p:spPr>
          <a:xfrm>
            <a:off x="0" y="1262064"/>
            <a:ext cx="4197096" cy="3881628"/>
          </a:xfrm>
          <a:prstGeom prst="rect">
            <a:avLst/>
          </a:prstGeom>
          <a:noFill/>
          <a:ln cap="flat">
            <a:noFill/>
          </a:ln>
        </p:spPr>
      </p:pic>
      <p:sp>
        <p:nvSpPr>
          <p:cNvPr id="3" name="Rubrik 1">
            <a:extLst>
              <a:ext uri="{FF2B5EF4-FFF2-40B4-BE49-F238E27FC236}">
                <a16:creationId xmlns:a16="http://schemas.microsoft.com/office/drawing/2014/main" id="{D1302DBE-794C-44FD-8080-AC4422271AE7}"/>
              </a:ext>
            </a:extLst>
          </p:cNvPr>
          <p:cNvSpPr txBox="1">
            <a:spLocks noGrp="1"/>
          </p:cNvSpPr>
          <p:nvPr>
            <p:ph type="title"/>
          </p:nvPr>
        </p:nvSpPr>
        <p:spPr>
          <a:xfrm>
            <a:off x="1007997" y="1827903"/>
            <a:ext cx="6631201" cy="1069198"/>
          </a:xfrm>
        </p:spPr>
        <p:txBody>
          <a:bodyPr lIns="71999" tIns="35999" rIns="71999" bIns="35999" anchor="ctr">
            <a:noAutofit/>
          </a:bodyPr>
          <a:lstStyle>
            <a:lvl1pPr>
              <a:defRPr lang="en-US" sz="4400" b="0"/>
            </a:lvl1pPr>
          </a:lstStyle>
          <a:p>
            <a:pPr lvl="0"/>
            <a:r>
              <a:rPr lang="en-US"/>
              <a:t>Click to edit Master title style</a:t>
            </a:r>
            <a:endParaRPr lang="sv-SE"/>
          </a:p>
        </p:txBody>
      </p:sp>
      <p:sp>
        <p:nvSpPr>
          <p:cNvPr id="4" name="Underrubrik 2">
            <a:extLst>
              <a:ext uri="{FF2B5EF4-FFF2-40B4-BE49-F238E27FC236}">
                <a16:creationId xmlns:a16="http://schemas.microsoft.com/office/drawing/2014/main" id="{C6D53AE0-44F4-4552-8AFB-F251E2CA82C7}"/>
              </a:ext>
            </a:extLst>
          </p:cNvPr>
          <p:cNvSpPr txBox="1">
            <a:spLocks noGrp="1"/>
          </p:cNvSpPr>
          <p:nvPr>
            <p:ph type="subTitle" idx="4294967295"/>
          </p:nvPr>
        </p:nvSpPr>
        <p:spPr>
          <a:xfrm>
            <a:off x="1007997" y="2894396"/>
            <a:ext cx="6631201" cy="874797"/>
          </a:xfrm>
        </p:spPr>
        <p:txBody>
          <a:bodyPr/>
          <a:lstStyle>
            <a:lvl1pPr marL="0" indent="0">
              <a:spcBef>
                <a:spcPts val="480"/>
              </a:spcBef>
              <a:buNone/>
              <a:defRPr lang="en-US" sz="2000"/>
            </a:lvl1pPr>
          </a:lstStyle>
          <a:p>
            <a:pPr lvl="0"/>
            <a:r>
              <a:rPr lang="en-US"/>
              <a:t>Click to edit Master subtitle style</a:t>
            </a:r>
            <a:endParaRPr lang="sv-SE"/>
          </a:p>
        </p:txBody>
      </p:sp>
    </p:spTree>
    <p:extLst>
      <p:ext uri="{BB962C8B-B14F-4D97-AF65-F5344CB8AC3E}">
        <p14:creationId xmlns:p14="http://schemas.microsoft.com/office/powerpoint/2010/main" val="315509568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Kapitelsida">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2491567C-0C00-4A62-B756-8A69747EA89A}"/>
              </a:ext>
            </a:extLst>
          </p:cNvPr>
          <p:cNvSpPr txBox="1">
            <a:spLocks noGrp="1"/>
          </p:cNvSpPr>
          <p:nvPr>
            <p:ph type="title"/>
          </p:nvPr>
        </p:nvSpPr>
        <p:spPr>
          <a:xfrm>
            <a:off x="1007997" y="1827903"/>
            <a:ext cx="6631201" cy="1069198"/>
          </a:xfrm>
        </p:spPr>
        <p:txBody>
          <a:bodyPr lIns="71999" tIns="35999" rIns="71999" bIns="35999" anchor="ctr">
            <a:noAutofit/>
          </a:bodyPr>
          <a:lstStyle>
            <a:lvl1pPr>
              <a:defRPr lang="en-US" sz="4400" b="0"/>
            </a:lvl1pPr>
          </a:lstStyle>
          <a:p>
            <a:pPr lvl="0"/>
            <a:r>
              <a:rPr lang="en-US"/>
              <a:t>Click to edit Master title style</a:t>
            </a:r>
            <a:endParaRPr lang="sv-SE"/>
          </a:p>
        </p:txBody>
      </p:sp>
      <p:sp>
        <p:nvSpPr>
          <p:cNvPr id="3" name="Underrubrik 2">
            <a:extLst>
              <a:ext uri="{FF2B5EF4-FFF2-40B4-BE49-F238E27FC236}">
                <a16:creationId xmlns:a16="http://schemas.microsoft.com/office/drawing/2014/main" id="{EE1E85B6-F65F-44F8-839A-E9550767269B}"/>
              </a:ext>
            </a:extLst>
          </p:cNvPr>
          <p:cNvSpPr txBox="1">
            <a:spLocks noGrp="1"/>
          </p:cNvSpPr>
          <p:nvPr>
            <p:ph type="subTitle" idx="4294967295"/>
          </p:nvPr>
        </p:nvSpPr>
        <p:spPr>
          <a:xfrm>
            <a:off x="1007997" y="2894396"/>
            <a:ext cx="6631201" cy="874797"/>
          </a:xfrm>
        </p:spPr>
        <p:txBody>
          <a:bodyPr/>
          <a:lstStyle>
            <a:lvl1pPr marL="0" indent="0">
              <a:spcBef>
                <a:spcPts val="480"/>
              </a:spcBef>
              <a:buNone/>
              <a:defRPr lang="en-US" sz="2000"/>
            </a:lvl1pPr>
          </a:lstStyle>
          <a:p>
            <a:pPr lvl="0"/>
            <a:r>
              <a:rPr lang="en-US"/>
              <a:t>Click to edit Master subtitle style</a:t>
            </a:r>
            <a:endParaRPr lang="sv-SE"/>
          </a:p>
        </p:txBody>
      </p:sp>
    </p:spTree>
    <p:extLst>
      <p:ext uri="{BB962C8B-B14F-4D97-AF65-F5344CB8AC3E}">
        <p14:creationId xmlns:p14="http://schemas.microsoft.com/office/powerpoint/2010/main" val="314279900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vå innehållsdelar">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9F11AD74-A7E5-4A8F-AF25-FA393A05BA36}"/>
              </a:ext>
            </a:extLst>
          </p:cNvPr>
          <p:cNvSpPr txBox="1">
            <a:spLocks noGrp="1"/>
          </p:cNvSpPr>
          <p:nvPr>
            <p:ph type="title"/>
          </p:nvPr>
        </p:nvSpPr>
        <p:spPr/>
        <p:txBody>
          <a:bodyPr/>
          <a:lstStyle>
            <a:lvl1pPr>
              <a:defRPr lang="en-US"/>
            </a:lvl1pPr>
          </a:lstStyle>
          <a:p>
            <a:pPr lvl="0"/>
            <a:r>
              <a:rPr lang="en-US"/>
              <a:t>Click to edit Master title style</a:t>
            </a:r>
            <a:endParaRPr lang="sv-SE"/>
          </a:p>
        </p:txBody>
      </p:sp>
      <p:sp>
        <p:nvSpPr>
          <p:cNvPr id="3" name="Platshållare för innehåll 2">
            <a:extLst>
              <a:ext uri="{FF2B5EF4-FFF2-40B4-BE49-F238E27FC236}">
                <a16:creationId xmlns:a16="http://schemas.microsoft.com/office/drawing/2014/main" id="{49180F2B-EE72-42D7-9601-19FCE7C52B6B}"/>
              </a:ext>
            </a:extLst>
          </p:cNvPr>
          <p:cNvSpPr txBox="1">
            <a:spLocks noGrp="1"/>
          </p:cNvSpPr>
          <p:nvPr>
            <p:ph idx="1"/>
          </p:nvPr>
        </p:nvSpPr>
        <p:spPr>
          <a:xfrm>
            <a:off x="791998" y="1275533"/>
            <a:ext cx="3348002" cy="3240432"/>
          </a:xfrm>
        </p:spPr>
        <p:txBody>
          <a:bodyPr/>
          <a:lstStyle>
            <a:lvl1pPr>
              <a:defRPr lang="en-US"/>
            </a:lvl1pPr>
            <a:lvl2pPr>
              <a:spcBef>
                <a:spcPts val="500"/>
              </a:spcBef>
              <a:defRPr lang="en-US" sz="2000"/>
            </a:lvl2pPr>
            <a:lvl3pPr>
              <a:spcBef>
                <a:spcPts val="500"/>
              </a:spcBef>
              <a:defRPr lang="en-US" sz="2000"/>
            </a:lvl3pPr>
            <a:lvl4pPr>
              <a:spcBef>
                <a:spcPts val="500"/>
              </a:spcBef>
              <a:defRPr lang="en-US" sz="2000"/>
            </a:lvl4pPr>
            <a:lvl5pPr>
              <a:spcBef>
                <a:spcPts val="500"/>
              </a:spcBef>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4" name="Platshållare för innehåll 3">
            <a:extLst>
              <a:ext uri="{FF2B5EF4-FFF2-40B4-BE49-F238E27FC236}">
                <a16:creationId xmlns:a16="http://schemas.microsoft.com/office/drawing/2014/main" id="{E5B2AE4D-5D8C-46A5-A48A-2DC89BCE50F8}"/>
              </a:ext>
            </a:extLst>
          </p:cNvPr>
          <p:cNvSpPr txBox="1">
            <a:spLocks noGrp="1"/>
          </p:cNvSpPr>
          <p:nvPr>
            <p:ph idx="2"/>
          </p:nvPr>
        </p:nvSpPr>
        <p:spPr>
          <a:xfrm>
            <a:off x="4291196" y="1275533"/>
            <a:ext cx="3348002" cy="3240432"/>
          </a:xfrm>
        </p:spPr>
        <p:txBody>
          <a:bodyPr/>
          <a:lstStyle>
            <a:lvl1pPr>
              <a:defRPr lang="en-US"/>
            </a:lvl1pPr>
            <a:lvl2pPr>
              <a:spcBef>
                <a:spcPts val="500"/>
              </a:spcBef>
              <a:defRPr lang="en-US" sz="2000"/>
            </a:lvl2pPr>
            <a:lvl3pPr>
              <a:spcBef>
                <a:spcPts val="500"/>
              </a:spcBef>
              <a:defRPr lang="en-US" sz="2000"/>
            </a:lvl3pPr>
            <a:lvl4pPr>
              <a:spcBef>
                <a:spcPts val="500"/>
              </a:spcBef>
              <a:defRPr lang="en-US" sz="2000"/>
            </a:lvl4pPr>
            <a:lvl5pPr>
              <a:spcBef>
                <a:spcPts val="500"/>
              </a:spcBef>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Tree>
    <p:extLst>
      <p:ext uri="{BB962C8B-B14F-4D97-AF65-F5344CB8AC3E}">
        <p14:creationId xmlns:p14="http://schemas.microsoft.com/office/powerpoint/2010/main" val="751205091"/>
      </p:ext>
    </p:extLst>
  </p:cSld>
  <p:clrMapOvr>
    <a:masterClrMapping/>
  </p:clrMapOvr>
  <p:hf sldNum="0" hdr="0" ftr="0" dt="0"/>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Rubrik och text">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B40C3D5-E510-4D27-94CD-BDD87B53FF58}"/>
              </a:ext>
            </a:extLst>
          </p:cNvPr>
          <p:cNvSpPr txBox="1">
            <a:spLocks noGrp="1"/>
          </p:cNvSpPr>
          <p:nvPr>
            <p:ph type="title"/>
          </p:nvPr>
        </p:nvSpPr>
        <p:spPr/>
        <p:txBody>
          <a:bodyPr/>
          <a:lstStyle>
            <a:lvl1pPr>
              <a:defRPr lang="en-US"/>
            </a:lvl1pPr>
          </a:lstStyle>
          <a:p>
            <a:pPr lvl="0"/>
            <a:r>
              <a:rPr lang="en-US"/>
              <a:t>Click to edit Master title style</a:t>
            </a:r>
            <a:endParaRPr lang="sv-SE"/>
          </a:p>
        </p:txBody>
      </p:sp>
      <p:sp>
        <p:nvSpPr>
          <p:cNvPr id="3" name="Platshållare för innehåll 2">
            <a:extLst>
              <a:ext uri="{FF2B5EF4-FFF2-40B4-BE49-F238E27FC236}">
                <a16:creationId xmlns:a16="http://schemas.microsoft.com/office/drawing/2014/main" id="{EF90ED6C-23C9-4915-8EE0-31BD43B603B3}"/>
              </a:ext>
            </a:extLst>
          </p:cNvPr>
          <p:cNvSpPr txBox="1">
            <a:spLocks noGrp="1"/>
          </p:cNvSpPr>
          <p:nvPr>
            <p:ph idx="1"/>
          </p:nvPr>
        </p:nvSpPr>
        <p:spPr>
          <a:xfrm>
            <a:off x="791998" y="1275533"/>
            <a:ext cx="6850803" cy="2411099"/>
          </a:xfrm>
        </p:spPr>
        <p:txBody>
          <a:bodyPr>
            <a:normAutofit/>
          </a:bodyPr>
          <a:lstStyle>
            <a:lvl1pPr marL="1591" indent="-1591">
              <a:lnSpc>
                <a:spcPts val="2600"/>
              </a:lnSpc>
              <a:buNone/>
              <a:defRPr lang="en-US"/>
            </a:lvl1pPr>
          </a:lstStyle>
          <a:p>
            <a:pPr lvl="0"/>
            <a:r>
              <a:rPr lang="en-US"/>
              <a:t>Click to edit Master text styles</a:t>
            </a:r>
          </a:p>
        </p:txBody>
      </p:sp>
    </p:spTree>
    <p:extLst>
      <p:ext uri="{BB962C8B-B14F-4D97-AF65-F5344CB8AC3E}">
        <p14:creationId xmlns:p14="http://schemas.microsoft.com/office/powerpoint/2010/main" val="309255696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Endast innehåll">
    <p:spTree>
      <p:nvGrpSpPr>
        <p:cNvPr id="1" name=""/>
        <p:cNvGrpSpPr/>
        <p:nvPr/>
      </p:nvGrpSpPr>
      <p:grpSpPr>
        <a:xfrm>
          <a:off x="0" y="0"/>
          <a:ext cx="0" cy="0"/>
          <a:chOff x="0" y="0"/>
          <a:chExt cx="0" cy="0"/>
        </a:xfrm>
      </p:grpSpPr>
      <p:sp>
        <p:nvSpPr>
          <p:cNvPr id="2" name="Platshållare för innehåll 2">
            <a:extLst>
              <a:ext uri="{FF2B5EF4-FFF2-40B4-BE49-F238E27FC236}">
                <a16:creationId xmlns:a16="http://schemas.microsoft.com/office/drawing/2014/main" id="{BBEC9D28-6093-4316-9671-551B60BD9E9B}"/>
              </a:ext>
            </a:extLst>
          </p:cNvPr>
          <p:cNvSpPr txBox="1">
            <a:spLocks noGrp="1"/>
          </p:cNvSpPr>
          <p:nvPr>
            <p:ph idx="4294967295"/>
          </p:nvPr>
        </p:nvSpPr>
        <p:spPr>
          <a:xfrm>
            <a:off x="791998" y="595466"/>
            <a:ext cx="6850803" cy="3992508"/>
          </a:xfrm>
        </p:spPr>
        <p:txBody>
          <a:bodyPr>
            <a:normAutofit/>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Tree>
    <p:extLst>
      <p:ext uri="{BB962C8B-B14F-4D97-AF65-F5344CB8AC3E}">
        <p14:creationId xmlns:p14="http://schemas.microsoft.com/office/powerpoint/2010/main" val="207450318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a:extLst>
              <a:ext uri="{FF2B5EF4-FFF2-40B4-BE49-F238E27FC236}">
                <a16:creationId xmlns:a16="http://schemas.microsoft.com/office/drawing/2014/main" id="{ABE73455-B8EC-47DB-AE32-8233052AD180}"/>
              </a:ext>
            </a:extLst>
          </p:cNvPr>
          <p:cNvSpPr txBox="1">
            <a:spLocks noGrp="1"/>
          </p:cNvSpPr>
          <p:nvPr>
            <p:ph type="title"/>
          </p:nvPr>
        </p:nvSpPr>
        <p:spPr/>
        <p:txBody>
          <a:bodyPr/>
          <a:lstStyle>
            <a:lvl1pPr>
              <a:defRPr/>
            </a:lvl1pPr>
          </a:lstStyle>
          <a:p>
            <a:pPr lvl="0"/>
            <a:endParaRPr lang="sv-SE"/>
          </a:p>
        </p:txBody>
      </p:sp>
      <p:sp>
        <p:nvSpPr>
          <p:cNvPr id="3" name="Holder 3">
            <a:extLst>
              <a:ext uri="{FF2B5EF4-FFF2-40B4-BE49-F238E27FC236}">
                <a16:creationId xmlns:a16="http://schemas.microsoft.com/office/drawing/2014/main" id="{3AE8F342-A482-448A-9D53-DD6B4EDE3D50}"/>
              </a:ext>
            </a:extLst>
          </p:cNvPr>
          <p:cNvSpPr txBox="1">
            <a:spLocks noGrp="1"/>
          </p:cNvSpPr>
          <p:nvPr>
            <p:ph idx="1"/>
          </p:nvPr>
        </p:nvSpPr>
        <p:spPr/>
        <p:txBody>
          <a:bodyPr/>
          <a:lstStyle>
            <a:lvl1pPr>
              <a:defRPr/>
            </a:lvl1pPr>
          </a:lstStyle>
          <a:p>
            <a:pPr lvl="0"/>
            <a:endParaRPr lang="sv-SE"/>
          </a:p>
        </p:txBody>
      </p:sp>
      <p:sp>
        <p:nvSpPr>
          <p:cNvPr id="4" name="Holder 4">
            <a:extLst>
              <a:ext uri="{FF2B5EF4-FFF2-40B4-BE49-F238E27FC236}">
                <a16:creationId xmlns:a16="http://schemas.microsoft.com/office/drawing/2014/main" id="{98583973-9B96-4BBD-9982-33AE02ECF714}"/>
              </a:ext>
            </a:extLst>
          </p:cNvPr>
          <p:cNvSpPr txBox="1">
            <a:spLocks noGrp="1"/>
          </p:cNvSpPr>
          <p:nvPr>
            <p:ph type="ftr" sz="quarter" idx="9"/>
          </p:nvPr>
        </p:nvSpPr>
        <p:spPr/>
        <p:txBody>
          <a:bodyPr/>
          <a:lstStyle>
            <a:lvl1pPr>
              <a:defRPr/>
            </a:lvl1pPr>
          </a:lstStyle>
          <a:p>
            <a:pPr lvl="0"/>
            <a:endParaRPr lang="sv-SE"/>
          </a:p>
        </p:txBody>
      </p:sp>
      <p:sp>
        <p:nvSpPr>
          <p:cNvPr id="5" name="Holder 5">
            <a:extLst>
              <a:ext uri="{FF2B5EF4-FFF2-40B4-BE49-F238E27FC236}">
                <a16:creationId xmlns:a16="http://schemas.microsoft.com/office/drawing/2014/main" id="{AB251391-D0E5-4895-A83C-252CCDB6E45C}"/>
              </a:ext>
            </a:extLst>
          </p:cNvPr>
          <p:cNvSpPr txBox="1">
            <a:spLocks noGrp="1"/>
          </p:cNvSpPr>
          <p:nvPr>
            <p:ph type="dt" sz="half" idx="7"/>
          </p:nvPr>
        </p:nvSpPr>
        <p:spPr/>
        <p:txBody>
          <a:bodyPr/>
          <a:lstStyle>
            <a:lvl1pPr>
              <a:defRPr/>
            </a:lvl1pPr>
          </a:lstStyle>
          <a:p>
            <a:pPr lvl="0"/>
            <a:fld id="{066BEA0E-FFF8-4446-8618-67E1EFE94489}" type="datetime1">
              <a:rPr lang="en-US"/>
              <a:pPr lvl="0"/>
              <a:t>7/8/2021</a:t>
            </a:fld>
            <a:endParaRPr lang="en-US"/>
          </a:p>
        </p:txBody>
      </p:sp>
      <p:sp>
        <p:nvSpPr>
          <p:cNvPr id="6" name="Holder 6">
            <a:extLst>
              <a:ext uri="{FF2B5EF4-FFF2-40B4-BE49-F238E27FC236}">
                <a16:creationId xmlns:a16="http://schemas.microsoft.com/office/drawing/2014/main" id="{FD807891-1DF2-4E90-AC5B-917FA418CE13}"/>
              </a:ext>
            </a:extLst>
          </p:cNvPr>
          <p:cNvSpPr txBox="1">
            <a:spLocks noGrp="1"/>
          </p:cNvSpPr>
          <p:nvPr>
            <p:ph type="sldNum" sz="quarter" idx="8"/>
          </p:nvPr>
        </p:nvSpPr>
        <p:spPr/>
        <p:txBody>
          <a:bodyPr/>
          <a:lstStyle>
            <a:lvl1pPr>
              <a:defRPr/>
            </a:lvl1pPr>
          </a:lstStyle>
          <a:p>
            <a:pPr lvl="0"/>
            <a:fld id="{748C6504-AB74-41DE-BDCB-919321E340F3}" type="slidenum">
              <a:t>‹#›</a:t>
            </a:fld>
            <a:endParaRPr lang="sv-SE"/>
          </a:p>
        </p:txBody>
      </p:sp>
    </p:spTree>
    <p:extLst>
      <p:ext uri="{BB962C8B-B14F-4D97-AF65-F5344CB8AC3E}">
        <p14:creationId xmlns:p14="http://schemas.microsoft.com/office/powerpoint/2010/main" val="346510820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Tom">
    <p:spTree>
      <p:nvGrpSpPr>
        <p:cNvPr id="1" name=""/>
        <p:cNvGrpSpPr/>
        <p:nvPr/>
      </p:nvGrpSpPr>
      <p:grpSpPr>
        <a:xfrm>
          <a:off x="0" y="0"/>
          <a:ext cx="0" cy="0"/>
          <a:chOff x="0" y="0"/>
          <a:chExt cx="0" cy="0"/>
        </a:xfrm>
      </p:grpSpPr>
    </p:spTree>
    <p:extLst>
      <p:ext uri="{BB962C8B-B14F-4D97-AF65-F5344CB8AC3E}">
        <p14:creationId xmlns:p14="http://schemas.microsoft.com/office/powerpoint/2010/main" val="46078376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B0604B-4D6E-4171-BAA1-98DA92B2B15C}"/>
              </a:ext>
            </a:extLst>
          </p:cNvPr>
          <p:cNvSpPr txBox="1">
            <a:spLocks noGrp="1"/>
          </p:cNvSpPr>
          <p:nvPr>
            <p:ph type="title"/>
          </p:nvPr>
        </p:nvSpPr>
        <p:spPr>
          <a:xfrm>
            <a:off x="684218" y="208364"/>
            <a:ext cx="8351836" cy="857250"/>
          </a:xfrm>
        </p:spPr>
        <p:txBody>
          <a:bodyPr/>
          <a:lstStyle>
            <a:lvl1pPr>
              <a:defRPr lang="en-US"/>
            </a:lvl1pPr>
          </a:lstStyle>
          <a:p>
            <a:pPr lvl="0"/>
            <a:r>
              <a:rPr lang="en-US"/>
              <a:t>Click to edit Master title style</a:t>
            </a:r>
            <a:endParaRPr lang="sv-SE"/>
          </a:p>
        </p:txBody>
      </p:sp>
      <p:sp>
        <p:nvSpPr>
          <p:cNvPr id="3" name="Content Placeholder 2">
            <a:extLst>
              <a:ext uri="{FF2B5EF4-FFF2-40B4-BE49-F238E27FC236}">
                <a16:creationId xmlns:a16="http://schemas.microsoft.com/office/drawing/2014/main" id="{CF2D6EF2-C865-45A0-996C-410F122804CE}"/>
              </a:ext>
            </a:extLst>
          </p:cNvPr>
          <p:cNvSpPr txBox="1">
            <a:spLocks noGrp="1"/>
          </p:cNvSpPr>
          <p:nvPr>
            <p:ph idx="1"/>
          </p:nvPr>
        </p:nvSpPr>
        <p:spPr>
          <a:xfrm>
            <a:off x="684218" y="1200150"/>
            <a:ext cx="4098926" cy="1789508"/>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4" name="Content Placeholder 3">
            <a:extLst>
              <a:ext uri="{FF2B5EF4-FFF2-40B4-BE49-F238E27FC236}">
                <a16:creationId xmlns:a16="http://schemas.microsoft.com/office/drawing/2014/main" id="{2A1EEB71-EEDE-491C-8847-0853724F8B95}"/>
              </a:ext>
            </a:extLst>
          </p:cNvPr>
          <p:cNvSpPr txBox="1">
            <a:spLocks noGrp="1"/>
          </p:cNvSpPr>
          <p:nvPr>
            <p:ph idx="2"/>
          </p:nvPr>
        </p:nvSpPr>
        <p:spPr>
          <a:xfrm>
            <a:off x="4935538" y="1200150"/>
            <a:ext cx="4100507" cy="1789508"/>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5" name="Content Placeholder 4">
            <a:extLst>
              <a:ext uri="{FF2B5EF4-FFF2-40B4-BE49-F238E27FC236}">
                <a16:creationId xmlns:a16="http://schemas.microsoft.com/office/drawing/2014/main" id="{955B1BD7-3799-4EF6-ADB2-8B5CF06996B5}"/>
              </a:ext>
            </a:extLst>
          </p:cNvPr>
          <p:cNvSpPr txBox="1">
            <a:spLocks noGrp="1"/>
          </p:cNvSpPr>
          <p:nvPr>
            <p:ph idx="3"/>
          </p:nvPr>
        </p:nvSpPr>
        <p:spPr>
          <a:xfrm>
            <a:off x="684218" y="3103958"/>
            <a:ext cx="4098926" cy="1789508"/>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6" name="Content Placeholder 5">
            <a:extLst>
              <a:ext uri="{FF2B5EF4-FFF2-40B4-BE49-F238E27FC236}">
                <a16:creationId xmlns:a16="http://schemas.microsoft.com/office/drawing/2014/main" id="{EBAA5D37-77ED-4857-B0F9-CCB1472AD174}"/>
              </a:ext>
            </a:extLst>
          </p:cNvPr>
          <p:cNvSpPr txBox="1">
            <a:spLocks noGrp="1"/>
          </p:cNvSpPr>
          <p:nvPr>
            <p:ph idx="4"/>
          </p:nvPr>
        </p:nvSpPr>
        <p:spPr>
          <a:xfrm>
            <a:off x="4935538" y="3103958"/>
            <a:ext cx="4100507" cy="1789508"/>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7" name="Rectangle 9">
            <a:extLst>
              <a:ext uri="{FF2B5EF4-FFF2-40B4-BE49-F238E27FC236}">
                <a16:creationId xmlns:a16="http://schemas.microsoft.com/office/drawing/2014/main" id="{F58E86B5-9B12-4EA1-B52C-2E90E351323F}"/>
              </a:ext>
            </a:extLst>
          </p:cNvPr>
          <p:cNvSpPr txBox="1">
            <a:spLocks noGrp="1"/>
          </p:cNvSpPr>
          <p:nvPr>
            <p:ph type="sldNum" sz="quarter" idx="8"/>
          </p:nvPr>
        </p:nvSpPr>
        <p:spPr>
          <a:xfrm>
            <a:off x="7956551" y="4974427"/>
            <a:ext cx="730248" cy="169072"/>
          </a:xfrm>
          <a:prstGeom prst="rect">
            <a:avLst/>
          </a:prstGeom>
          <a:noFill/>
          <a:ln>
            <a:noFill/>
          </a:ln>
        </p:spPr>
        <p:txBody>
          <a:bodyPr vert="horz" wrap="square" lIns="91440" tIns="45720" rIns="91440" bIns="45720" anchor="t" anchorCtr="0" compatLnSpc="1">
            <a:noAutofit/>
          </a:bodyPr>
          <a:lstStyle>
            <a:lvl1pPr marL="0" marR="0" lvl="0" indent="0" algn="l" defTabSz="914400" rtl="0" fontAlgn="auto" hangingPunct="1">
              <a:lnSpc>
                <a:spcPct val="100000"/>
              </a:lnSpc>
              <a:spcBef>
                <a:spcPts val="0"/>
              </a:spcBef>
              <a:spcAft>
                <a:spcPts val="0"/>
              </a:spcAft>
              <a:buNone/>
              <a:tabLst/>
              <a:defRPr lang="sv-SE" sz="1800" b="0" i="0" u="none" strike="noStrike" kern="1200" cap="none" spc="0" baseline="0">
                <a:solidFill>
                  <a:srgbClr val="002F5F"/>
                </a:solidFill>
                <a:uFillTx/>
                <a:latin typeface="Calibri"/>
              </a:defRPr>
            </a:lvl1pPr>
          </a:lstStyle>
          <a:p>
            <a:pPr lvl="0"/>
            <a:fld id="{49E7779E-466B-441D-A406-8419E88193E9}" type="slidenum">
              <a:t>‹#›</a:t>
            </a:fld>
            <a:endParaRPr lang="sv-SE"/>
          </a:p>
        </p:txBody>
      </p:sp>
    </p:spTree>
    <p:extLst>
      <p:ext uri="{BB962C8B-B14F-4D97-AF65-F5344CB8AC3E}">
        <p14:creationId xmlns:p14="http://schemas.microsoft.com/office/powerpoint/2010/main" val="1588902569"/>
      </p:ext>
    </p:extLst>
  </p:cSld>
  <p:clrMapOvr>
    <a:masterClrMapping/>
  </p:clrMapOvr>
  <p:hf sldNum="0" hdr="0" ftr="0" dt="0"/>
</p:sldLayout>
</file>

<file path=ppt/slideLayouts/slideLayout22.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a:extLst>
              <a:ext uri="{FF2B5EF4-FFF2-40B4-BE49-F238E27FC236}">
                <a16:creationId xmlns:a16="http://schemas.microsoft.com/office/drawing/2014/main" id="{2115A743-AE9F-4A18-AA0E-9077126DA320}"/>
              </a:ext>
            </a:extLst>
          </p:cNvPr>
          <p:cNvSpPr txBox="1">
            <a:spLocks noGrp="1"/>
          </p:cNvSpPr>
          <p:nvPr>
            <p:ph type="title"/>
          </p:nvPr>
        </p:nvSpPr>
        <p:spPr/>
        <p:txBody>
          <a:bodyPr lIns="0" tIns="0" rIns="0" bIns="0"/>
          <a:lstStyle>
            <a:lvl1pPr>
              <a:defRPr sz="1600" b="0">
                <a:solidFill>
                  <a:srgbClr val="002E5F"/>
                </a:solidFill>
                <a:latin typeface="Verdana"/>
                <a:cs typeface="Verdana"/>
              </a:defRPr>
            </a:lvl1pPr>
          </a:lstStyle>
          <a:p>
            <a:pPr lvl="0"/>
            <a:endParaRPr lang="sv-SE"/>
          </a:p>
        </p:txBody>
      </p:sp>
      <p:sp>
        <p:nvSpPr>
          <p:cNvPr id="3" name="Holder 3">
            <a:extLst>
              <a:ext uri="{FF2B5EF4-FFF2-40B4-BE49-F238E27FC236}">
                <a16:creationId xmlns:a16="http://schemas.microsoft.com/office/drawing/2014/main" id="{0A3143B0-8519-4F16-9A26-7845670A4217}"/>
              </a:ext>
            </a:extLst>
          </p:cNvPr>
          <p:cNvSpPr txBox="1">
            <a:spLocks noGrp="1"/>
          </p:cNvSpPr>
          <p:nvPr>
            <p:ph type="ftr" sz="quarter" idx="9"/>
          </p:nvPr>
        </p:nvSpPr>
        <p:spPr>
          <a:xfrm>
            <a:off x="0" y="0"/>
            <a:ext cx="0" cy="0"/>
          </a:xfrm>
          <a:prstGeom prst="rect">
            <a:avLst/>
          </a:prstGeom>
          <a:noFill/>
          <a:ln>
            <a:noFill/>
          </a:ln>
        </p:spPr>
        <p:txBody>
          <a:bodyPr vert="horz" wrap="square" lIns="0" tIns="0" rIns="0" bIns="0" anchor="t" anchorCtr="1" compatLnSpc="1">
            <a:noAutofit/>
          </a:bodyPr>
          <a:lstStyle>
            <a:lvl1pPr marL="0" marR="0" lvl="0" indent="0" algn="ctr" defTabSz="914400" rtl="0" fontAlgn="auto" hangingPunct="1">
              <a:lnSpc>
                <a:spcPct val="100000"/>
              </a:lnSpc>
              <a:spcBef>
                <a:spcPts val="0"/>
              </a:spcBef>
              <a:spcAft>
                <a:spcPts val="0"/>
              </a:spcAft>
              <a:buNone/>
              <a:tabLst/>
              <a:defRPr lang="sv-SE" sz="1800" b="0" i="0" u="none" strike="noStrike" kern="1200" cap="none" spc="0" baseline="0">
                <a:solidFill>
                  <a:srgbClr val="898E9D"/>
                </a:solidFill>
                <a:uFillTx/>
                <a:latin typeface="Calibri"/>
              </a:defRPr>
            </a:lvl1pPr>
          </a:lstStyle>
          <a:p>
            <a:pPr lvl="0"/>
            <a:endParaRPr lang="sv-SE"/>
          </a:p>
        </p:txBody>
      </p:sp>
      <p:sp>
        <p:nvSpPr>
          <p:cNvPr id="4" name="Holder 4">
            <a:extLst>
              <a:ext uri="{FF2B5EF4-FFF2-40B4-BE49-F238E27FC236}">
                <a16:creationId xmlns:a16="http://schemas.microsoft.com/office/drawing/2014/main" id="{6169AE38-26BC-49D2-84E5-0615E21EE7A0}"/>
              </a:ext>
            </a:extLst>
          </p:cNvPr>
          <p:cNvSpPr txBox="1">
            <a:spLocks noGrp="1"/>
          </p:cNvSpPr>
          <p:nvPr>
            <p:ph type="dt" sz="quarter" idx="7"/>
          </p:nvPr>
        </p:nvSpPr>
        <p:spPr>
          <a:xfrm>
            <a:off x="0" y="0"/>
            <a:ext cx="0" cy="0"/>
          </a:xfrm>
          <a:prstGeom prst="rect">
            <a:avLst/>
          </a:prstGeom>
          <a:noFill/>
          <a:ln>
            <a:noFill/>
          </a:ln>
        </p:spPr>
        <p:txBody>
          <a:bodyPr vert="horz" wrap="square" lIns="0" tIns="0" rIns="0" bIns="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898E9D"/>
                </a:solidFill>
                <a:uFillTx/>
                <a:latin typeface="Calibri"/>
              </a:defRPr>
            </a:lvl1pPr>
          </a:lstStyle>
          <a:p>
            <a:pPr lvl="0"/>
            <a:fld id="{76987BD3-2D4B-48BB-926C-50999E8AB04C}" type="datetime1">
              <a:rPr lang="en-US"/>
              <a:pPr lvl="0"/>
              <a:t>7/8/2021</a:t>
            </a:fld>
            <a:endParaRPr lang="en-US"/>
          </a:p>
        </p:txBody>
      </p:sp>
      <p:sp>
        <p:nvSpPr>
          <p:cNvPr id="5" name="Holder 5">
            <a:extLst>
              <a:ext uri="{FF2B5EF4-FFF2-40B4-BE49-F238E27FC236}">
                <a16:creationId xmlns:a16="http://schemas.microsoft.com/office/drawing/2014/main" id="{9E4C9AB4-55D8-49EB-B41A-BD94F1504DDD}"/>
              </a:ext>
            </a:extLst>
          </p:cNvPr>
          <p:cNvSpPr txBox="1">
            <a:spLocks noGrp="1"/>
          </p:cNvSpPr>
          <p:nvPr>
            <p:ph type="sldNum" sz="quarter" idx="8"/>
          </p:nvPr>
        </p:nvSpPr>
        <p:spPr>
          <a:xfrm>
            <a:off x="0" y="0"/>
            <a:ext cx="0" cy="0"/>
          </a:xfrm>
          <a:prstGeom prst="rect">
            <a:avLst/>
          </a:prstGeom>
          <a:noFill/>
          <a:ln>
            <a:noFill/>
          </a:ln>
        </p:spPr>
        <p:txBody>
          <a:bodyPr vert="horz" wrap="square" lIns="0" tIns="0" rIns="0" bIns="0" anchor="t" anchorCtr="0" compatLnSpc="1">
            <a:noAutofit/>
          </a:bodyPr>
          <a:lstStyle>
            <a:lvl1pPr marL="0" marR="0" lvl="0" indent="0" algn="r" defTabSz="914400" rtl="0" fontAlgn="auto" hangingPunct="1">
              <a:lnSpc>
                <a:spcPct val="100000"/>
              </a:lnSpc>
              <a:spcBef>
                <a:spcPts val="0"/>
              </a:spcBef>
              <a:spcAft>
                <a:spcPts val="0"/>
              </a:spcAft>
              <a:buNone/>
              <a:tabLst/>
              <a:defRPr lang="sv-SE" sz="1800" b="0" i="0" u="none" strike="noStrike" kern="1200" cap="none" spc="0" baseline="0">
                <a:solidFill>
                  <a:srgbClr val="898E9D"/>
                </a:solidFill>
                <a:uFillTx/>
                <a:latin typeface="Calibri"/>
              </a:defRPr>
            </a:lvl1pPr>
          </a:lstStyle>
          <a:p>
            <a:pPr lvl="0"/>
            <a:fld id="{6684AAC6-6EA3-4178-A613-CD60848265A9}" type="slidenum">
              <a:t>‹#›</a:t>
            </a:fld>
            <a:endParaRPr lang="sv-SE"/>
          </a:p>
        </p:txBody>
      </p:sp>
    </p:spTree>
    <p:extLst>
      <p:ext uri="{BB962C8B-B14F-4D97-AF65-F5344CB8AC3E}">
        <p14:creationId xmlns:p14="http://schemas.microsoft.com/office/powerpoint/2010/main" val="506904871"/>
      </p:ext>
    </p:extLst>
  </p:cSld>
  <p:clrMapOvr>
    <a:masterClrMapping/>
  </p:clrMapOvr>
  <p:hf sldNum="0" hdr="0" ftr="0" dt="0"/>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a:extLst>
              <a:ext uri="{FF2B5EF4-FFF2-40B4-BE49-F238E27FC236}">
                <a16:creationId xmlns:a16="http://schemas.microsoft.com/office/drawing/2014/main" id="{8289FD08-0C47-491D-BF20-71A9E72D7CC4}"/>
              </a:ext>
            </a:extLst>
          </p:cNvPr>
          <p:cNvSpPr txBox="1">
            <a:spLocks noGrp="1"/>
          </p:cNvSpPr>
          <p:nvPr>
            <p:ph type="title"/>
          </p:nvPr>
        </p:nvSpPr>
        <p:spPr/>
        <p:txBody>
          <a:bodyPr lIns="0" tIns="0" rIns="0" bIns="0"/>
          <a:lstStyle>
            <a:lvl1pPr>
              <a:defRPr sz="1600" b="0">
                <a:solidFill>
                  <a:srgbClr val="002E5F"/>
                </a:solidFill>
                <a:latin typeface="Verdana"/>
                <a:cs typeface="Verdana"/>
              </a:defRPr>
            </a:lvl1pPr>
          </a:lstStyle>
          <a:p>
            <a:pPr lvl="0"/>
            <a:endParaRPr lang="sv-SE"/>
          </a:p>
        </p:txBody>
      </p:sp>
      <p:sp>
        <p:nvSpPr>
          <p:cNvPr id="3" name="Holder 3">
            <a:extLst>
              <a:ext uri="{FF2B5EF4-FFF2-40B4-BE49-F238E27FC236}">
                <a16:creationId xmlns:a16="http://schemas.microsoft.com/office/drawing/2014/main" id="{8C7029BE-9004-4B4A-8CFF-694A99554D3C}"/>
              </a:ext>
            </a:extLst>
          </p:cNvPr>
          <p:cNvSpPr txBox="1">
            <a:spLocks noGrp="1"/>
          </p:cNvSpPr>
          <p:nvPr>
            <p:ph idx="1"/>
          </p:nvPr>
        </p:nvSpPr>
        <p:spPr>
          <a:xfrm>
            <a:off x="457200" y="1183005"/>
            <a:ext cx="3977639" cy="3394710"/>
          </a:xfrm>
        </p:spPr>
        <p:txBody>
          <a:bodyPr lIns="0" tIns="0" rIns="0" bIns="0">
            <a:spAutoFit/>
          </a:bodyPr>
          <a:lstStyle>
            <a:lvl1pPr>
              <a:defRPr/>
            </a:lvl1pPr>
          </a:lstStyle>
          <a:p>
            <a:pPr lvl="0"/>
            <a:endParaRPr lang="sv-SE"/>
          </a:p>
        </p:txBody>
      </p:sp>
      <p:sp>
        <p:nvSpPr>
          <p:cNvPr id="4" name="Holder 4">
            <a:extLst>
              <a:ext uri="{FF2B5EF4-FFF2-40B4-BE49-F238E27FC236}">
                <a16:creationId xmlns:a16="http://schemas.microsoft.com/office/drawing/2014/main" id="{6A59718F-3511-403E-9379-EC186CA8860C}"/>
              </a:ext>
            </a:extLst>
          </p:cNvPr>
          <p:cNvSpPr txBox="1">
            <a:spLocks noGrp="1"/>
          </p:cNvSpPr>
          <p:nvPr>
            <p:ph idx="4294967295"/>
          </p:nvPr>
        </p:nvSpPr>
        <p:spPr>
          <a:xfrm>
            <a:off x="4709159" y="1183005"/>
            <a:ext cx="3977639" cy="3394710"/>
          </a:xfrm>
        </p:spPr>
        <p:txBody>
          <a:bodyPr lIns="0" tIns="0" rIns="0" bIns="0">
            <a:spAutoFit/>
          </a:bodyPr>
          <a:lstStyle>
            <a:lvl1pPr>
              <a:defRPr/>
            </a:lvl1pPr>
          </a:lstStyle>
          <a:p>
            <a:pPr lvl="0"/>
            <a:endParaRPr lang="sv-SE"/>
          </a:p>
        </p:txBody>
      </p:sp>
      <p:sp>
        <p:nvSpPr>
          <p:cNvPr id="5" name="Holder 5">
            <a:extLst>
              <a:ext uri="{FF2B5EF4-FFF2-40B4-BE49-F238E27FC236}">
                <a16:creationId xmlns:a16="http://schemas.microsoft.com/office/drawing/2014/main" id="{984D0297-2E21-4FFD-B957-72ABE77CE725}"/>
              </a:ext>
            </a:extLst>
          </p:cNvPr>
          <p:cNvSpPr txBox="1">
            <a:spLocks noGrp="1"/>
          </p:cNvSpPr>
          <p:nvPr>
            <p:ph type="ftr" sz="quarter" idx="9"/>
          </p:nvPr>
        </p:nvSpPr>
        <p:spPr>
          <a:xfrm>
            <a:off x="3108960" y="4783455"/>
            <a:ext cx="2926080" cy="257175"/>
          </a:xfrm>
          <a:prstGeom prst="rect">
            <a:avLst/>
          </a:prstGeom>
          <a:noFill/>
          <a:ln>
            <a:noFill/>
          </a:ln>
        </p:spPr>
        <p:txBody>
          <a:bodyPr vert="horz" wrap="square" lIns="0" tIns="0" rIns="0" bIns="0" anchor="t" anchorCtr="1" compatLnSpc="1">
            <a:noAutofit/>
          </a:bodyPr>
          <a:lstStyle>
            <a:lvl1pPr marL="0" marR="0" lvl="0" indent="0" algn="ctr" defTabSz="914400" rtl="0" fontAlgn="auto" hangingPunct="1">
              <a:lnSpc>
                <a:spcPct val="100000"/>
              </a:lnSpc>
              <a:spcBef>
                <a:spcPts val="0"/>
              </a:spcBef>
              <a:spcAft>
                <a:spcPts val="0"/>
              </a:spcAft>
              <a:buNone/>
              <a:tabLst/>
              <a:defRPr lang="sv-SE" sz="1800" b="0" i="0" u="none" strike="noStrike" kern="1200" cap="none" spc="0" baseline="0">
                <a:solidFill>
                  <a:srgbClr val="898E9D"/>
                </a:solidFill>
                <a:uFillTx/>
                <a:latin typeface="Calibri"/>
              </a:defRPr>
            </a:lvl1pPr>
          </a:lstStyle>
          <a:p>
            <a:pPr lvl="0"/>
            <a:endParaRPr lang="sv-SE"/>
          </a:p>
        </p:txBody>
      </p:sp>
      <p:sp>
        <p:nvSpPr>
          <p:cNvPr id="6" name="Holder 6">
            <a:extLst>
              <a:ext uri="{FF2B5EF4-FFF2-40B4-BE49-F238E27FC236}">
                <a16:creationId xmlns:a16="http://schemas.microsoft.com/office/drawing/2014/main" id="{A210F09F-4E93-4C89-9086-137E199468F6}"/>
              </a:ext>
            </a:extLst>
          </p:cNvPr>
          <p:cNvSpPr txBox="1">
            <a:spLocks noGrp="1"/>
          </p:cNvSpPr>
          <p:nvPr>
            <p:ph type="dt" sz="quarter" idx="7"/>
          </p:nvPr>
        </p:nvSpPr>
        <p:spPr>
          <a:xfrm>
            <a:off x="457200" y="4783455"/>
            <a:ext cx="2103120" cy="257175"/>
          </a:xfrm>
          <a:prstGeom prst="rect">
            <a:avLst/>
          </a:prstGeom>
          <a:noFill/>
          <a:ln>
            <a:noFill/>
          </a:ln>
        </p:spPr>
        <p:txBody>
          <a:bodyPr vert="horz" wrap="square" lIns="0" tIns="0" rIns="0" bIns="0" anchor="t" anchorCtr="0" compatLnSpc="1">
            <a:no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898E9D"/>
                </a:solidFill>
                <a:uFillTx/>
                <a:latin typeface="Calibri"/>
              </a:defRPr>
            </a:lvl1pPr>
          </a:lstStyle>
          <a:p>
            <a:pPr lvl="0"/>
            <a:fld id="{8FD3FDF0-41CD-42F6-834D-B468D84D3518}" type="datetime1">
              <a:rPr lang="en-US"/>
              <a:pPr lvl="0"/>
              <a:t>7/8/2021</a:t>
            </a:fld>
            <a:endParaRPr lang="en-US"/>
          </a:p>
        </p:txBody>
      </p:sp>
      <p:sp>
        <p:nvSpPr>
          <p:cNvPr id="7" name="Holder 7">
            <a:extLst>
              <a:ext uri="{FF2B5EF4-FFF2-40B4-BE49-F238E27FC236}">
                <a16:creationId xmlns:a16="http://schemas.microsoft.com/office/drawing/2014/main" id="{E836FD99-A722-4500-9E37-B101EA9C2A58}"/>
              </a:ext>
            </a:extLst>
          </p:cNvPr>
          <p:cNvSpPr txBox="1">
            <a:spLocks noGrp="1"/>
          </p:cNvSpPr>
          <p:nvPr>
            <p:ph type="sldNum" sz="quarter" idx="8"/>
          </p:nvPr>
        </p:nvSpPr>
        <p:spPr>
          <a:xfrm>
            <a:off x="6583680" y="4783455"/>
            <a:ext cx="2103120" cy="257175"/>
          </a:xfrm>
          <a:prstGeom prst="rect">
            <a:avLst/>
          </a:prstGeom>
          <a:noFill/>
          <a:ln>
            <a:noFill/>
          </a:ln>
        </p:spPr>
        <p:txBody>
          <a:bodyPr vert="horz" wrap="square" lIns="0" tIns="0" rIns="0" bIns="0" anchor="t" anchorCtr="0" compatLnSpc="1">
            <a:noAutofit/>
          </a:bodyPr>
          <a:lstStyle>
            <a:lvl1pPr marL="0" marR="0" lvl="0" indent="0" algn="r" defTabSz="914400" rtl="0" fontAlgn="auto" hangingPunct="1">
              <a:lnSpc>
                <a:spcPct val="100000"/>
              </a:lnSpc>
              <a:spcBef>
                <a:spcPts val="0"/>
              </a:spcBef>
              <a:spcAft>
                <a:spcPts val="0"/>
              </a:spcAft>
              <a:buNone/>
              <a:tabLst/>
              <a:defRPr lang="sv-SE" sz="1800" b="0" i="0" u="none" strike="noStrike" kern="1200" cap="none" spc="0" baseline="0">
                <a:solidFill>
                  <a:srgbClr val="898E9D"/>
                </a:solidFill>
                <a:uFillTx/>
                <a:latin typeface="Calibri"/>
              </a:defRPr>
            </a:lvl1pPr>
          </a:lstStyle>
          <a:p>
            <a:pPr lvl="0"/>
            <a:fld id="{2D017996-C428-4789-A8CB-6AE0DC53B06F}" type="slidenum">
              <a:t>‹#›</a:t>
            </a:fld>
            <a:endParaRPr lang="sv-SE"/>
          </a:p>
        </p:txBody>
      </p:sp>
    </p:spTree>
    <p:extLst>
      <p:ext uri="{BB962C8B-B14F-4D97-AF65-F5344CB8AC3E}">
        <p14:creationId xmlns:p14="http://schemas.microsoft.com/office/powerpoint/2010/main" val="3556828798"/>
      </p:ext>
    </p:extLst>
  </p:cSld>
  <p:clrMapOvr>
    <a:masterClrMapping/>
  </p:clrMapOvr>
  <p:hf sldNum="0" hdr="0" ftr="0" dt="0"/>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a:extLst>
              <a:ext uri="{FF2B5EF4-FFF2-40B4-BE49-F238E27FC236}">
                <a16:creationId xmlns:a16="http://schemas.microsoft.com/office/drawing/2014/main" id="{5A5B792D-5B1E-4085-A29B-FF0AB825772E}"/>
              </a:ext>
            </a:extLst>
          </p:cNvPr>
          <p:cNvSpPr txBox="1">
            <a:spLocks noGrp="1"/>
          </p:cNvSpPr>
          <p:nvPr>
            <p:ph type="title"/>
          </p:nvPr>
        </p:nvSpPr>
        <p:spPr/>
        <p:txBody>
          <a:bodyPr/>
          <a:lstStyle>
            <a:lvl1pPr>
              <a:defRPr/>
            </a:lvl1pPr>
          </a:lstStyle>
          <a:p>
            <a:pPr lvl="0"/>
            <a:endParaRPr lang="sv-SE"/>
          </a:p>
        </p:txBody>
      </p:sp>
      <p:sp>
        <p:nvSpPr>
          <p:cNvPr id="3" name="Holder 3">
            <a:extLst>
              <a:ext uri="{FF2B5EF4-FFF2-40B4-BE49-F238E27FC236}">
                <a16:creationId xmlns:a16="http://schemas.microsoft.com/office/drawing/2014/main" id="{54DFAE03-BD93-4F6A-9A8B-698AA053A477}"/>
              </a:ext>
            </a:extLst>
          </p:cNvPr>
          <p:cNvSpPr txBox="1">
            <a:spLocks noGrp="1"/>
          </p:cNvSpPr>
          <p:nvPr>
            <p:ph idx="1"/>
          </p:nvPr>
        </p:nvSpPr>
        <p:spPr>
          <a:xfrm>
            <a:off x="457200" y="1183005"/>
            <a:ext cx="3977639" cy="3394710"/>
          </a:xfrm>
        </p:spPr>
        <p:txBody>
          <a:bodyPr/>
          <a:lstStyle>
            <a:lvl1pPr>
              <a:defRPr/>
            </a:lvl1pPr>
          </a:lstStyle>
          <a:p>
            <a:pPr lvl="0"/>
            <a:endParaRPr lang="sv-SE"/>
          </a:p>
        </p:txBody>
      </p:sp>
      <p:sp>
        <p:nvSpPr>
          <p:cNvPr id="4" name="Holder 4">
            <a:extLst>
              <a:ext uri="{FF2B5EF4-FFF2-40B4-BE49-F238E27FC236}">
                <a16:creationId xmlns:a16="http://schemas.microsoft.com/office/drawing/2014/main" id="{B1A81943-B284-4830-8A30-6FC7E81AD3CB}"/>
              </a:ext>
            </a:extLst>
          </p:cNvPr>
          <p:cNvSpPr txBox="1">
            <a:spLocks noGrp="1"/>
          </p:cNvSpPr>
          <p:nvPr>
            <p:ph idx="4294967295"/>
          </p:nvPr>
        </p:nvSpPr>
        <p:spPr>
          <a:xfrm>
            <a:off x="4709159" y="1183005"/>
            <a:ext cx="3977639" cy="3394710"/>
          </a:xfrm>
        </p:spPr>
        <p:txBody>
          <a:bodyPr/>
          <a:lstStyle>
            <a:lvl1pPr>
              <a:defRPr/>
            </a:lvl1pPr>
          </a:lstStyle>
          <a:p>
            <a:pPr lvl="0"/>
            <a:endParaRPr lang="sv-SE"/>
          </a:p>
        </p:txBody>
      </p:sp>
      <p:sp>
        <p:nvSpPr>
          <p:cNvPr id="5" name="Holder 5">
            <a:extLst>
              <a:ext uri="{FF2B5EF4-FFF2-40B4-BE49-F238E27FC236}">
                <a16:creationId xmlns:a16="http://schemas.microsoft.com/office/drawing/2014/main" id="{783663E8-306C-4C3F-BF0C-4765494C01DB}"/>
              </a:ext>
            </a:extLst>
          </p:cNvPr>
          <p:cNvSpPr txBox="1">
            <a:spLocks noGrp="1"/>
          </p:cNvSpPr>
          <p:nvPr>
            <p:ph type="ftr" sz="quarter" idx="9"/>
          </p:nvPr>
        </p:nvSpPr>
        <p:spPr/>
        <p:txBody>
          <a:bodyPr/>
          <a:lstStyle>
            <a:lvl1pPr>
              <a:defRPr/>
            </a:lvl1pPr>
          </a:lstStyle>
          <a:p>
            <a:pPr lvl="0"/>
            <a:endParaRPr lang="sv-SE"/>
          </a:p>
        </p:txBody>
      </p:sp>
      <p:sp>
        <p:nvSpPr>
          <p:cNvPr id="6" name="Holder 6">
            <a:extLst>
              <a:ext uri="{FF2B5EF4-FFF2-40B4-BE49-F238E27FC236}">
                <a16:creationId xmlns:a16="http://schemas.microsoft.com/office/drawing/2014/main" id="{AA335B1B-B13B-4328-AC96-F3A4A0C693C9}"/>
              </a:ext>
            </a:extLst>
          </p:cNvPr>
          <p:cNvSpPr txBox="1">
            <a:spLocks noGrp="1"/>
          </p:cNvSpPr>
          <p:nvPr>
            <p:ph type="dt" sz="half" idx="7"/>
          </p:nvPr>
        </p:nvSpPr>
        <p:spPr/>
        <p:txBody>
          <a:bodyPr/>
          <a:lstStyle>
            <a:lvl1pPr>
              <a:defRPr/>
            </a:lvl1pPr>
          </a:lstStyle>
          <a:p>
            <a:pPr lvl="0"/>
            <a:fld id="{053B1CE7-C9E9-42AF-8FE0-A2187B85CD34}" type="datetime1">
              <a:rPr lang="en-US"/>
              <a:pPr lvl="0"/>
              <a:t>7/8/2021</a:t>
            </a:fld>
            <a:endParaRPr lang="en-US"/>
          </a:p>
        </p:txBody>
      </p:sp>
      <p:sp>
        <p:nvSpPr>
          <p:cNvPr id="7" name="Holder 7">
            <a:extLst>
              <a:ext uri="{FF2B5EF4-FFF2-40B4-BE49-F238E27FC236}">
                <a16:creationId xmlns:a16="http://schemas.microsoft.com/office/drawing/2014/main" id="{32BC6F3F-8833-4671-BBE0-080C04947F67}"/>
              </a:ext>
            </a:extLst>
          </p:cNvPr>
          <p:cNvSpPr txBox="1">
            <a:spLocks noGrp="1"/>
          </p:cNvSpPr>
          <p:nvPr>
            <p:ph type="sldNum" sz="quarter" idx="8"/>
          </p:nvPr>
        </p:nvSpPr>
        <p:spPr/>
        <p:txBody>
          <a:bodyPr/>
          <a:lstStyle>
            <a:lvl1pPr>
              <a:defRPr/>
            </a:lvl1pPr>
          </a:lstStyle>
          <a:p>
            <a:pPr lvl="0"/>
            <a:fld id="{699DE6D4-9A50-4C72-AA38-05702FBE755F}" type="slidenum">
              <a:t>‹#›</a:t>
            </a:fld>
            <a:endParaRPr lang="sv-SE"/>
          </a:p>
        </p:txBody>
      </p:sp>
    </p:spTree>
    <p:extLst>
      <p:ext uri="{BB962C8B-B14F-4D97-AF65-F5344CB8AC3E}">
        <p14:creationId xmlns:p14="http://schemas.microsoft.com/office/powerpoint/2010/main" val="3698914528"/>
      </p:ext>
    </p:extLst>
  </p:cSld>
  <p:clrMapOvr>
    <a:masterClrMapping/>
  </p:clrMapOvr>
  <p:hf sldNum="0" hdr="0" ftr="0" dt="0"/>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a:extLst>
              <a:ext uri="{FF2B5EF4-FFF2-40B4-BE49-F238E27FC236}">
                <a16:creationId xmlns:a16="http://schemas.microsoft.com/office/drawing/2014/main" id="{2BEDE87A-5012-48DF-BED6-81A3AAF0F49E}"/>
              </a:ext>
            </a:extLst>
          </p:cNvPr>
          <p:cNvSpPr txBox="1">
            <a:spLocks noGrp="1"/>
          </p:cNvSpPr>
          <p:nvPr>
            <p:ph type="title"/>
          </p:nvPr>
        </p:nvSpPr>
        <p:spPr/>
        <p:txBody>
          <a:bodyPr/>
          <a:lstStyle>
            <a:lvl1pPr>
              <a:defRPr/>
            </a:lvl1pPr>
          </a:lstStyle>
          <a:p>
            <a:pPr lvl="0"/>
            <a:endParaRPr lang="sv-SE"/>
          </a:p>
        </p:txBody>
      </p:sp>
      <p:sp>
        <p:nvSpPr>
          <p:cNvPr id="3" name="Holder 3">
            <a:extLst>
              <a:ext uri="{FF2B5EF4-FFF2-40B4-BE49-F238E27FC236}">
                <a16:creationId xmlns:a16="http://schemas.microsoft.com/office/drawing/2014/main" id="{CB231E12-61F0-41C6-B9D3-469D925A4ACB}"/>
              </a:ext>
            </a:extLst>
          </p:cNvPr>
          <p:cNvSpPr txBox="1">
            <a:spLocks noGrp="1"/>
          </p:cNvSpPr>
          <p:nvPr>
            <p:ph type="ftr" sz="quarter" idx="9"/>
          </p:nvPr>
        </p:nvSpPr>
        <p:spPr/>
        <p:txBody>
          <a:bodyPr/>
          <a:lstStyle>
            <a:lvl1pPr>
              <a:defRPr/>
            </a:lvl1pPr>
          </a:lstStyle>
          <a:p>
            <a:pPr lvl="0"/>
            <a:endParaRPr lang="sv-SE"/>
          </a:p>
        </p:txBody>
      </p:sp>
      <p:sp>
        <p:nvSpPr>
          <p:cNvPr id="4" name="Holder 4">
            <a:extLst>
              <a:ext uri="{FF2B5EF4-FFF2-40B4-BE49-F238E27FC236}">
                <a16:creationId xmlns:a16="http://schemas.microsoft.com/office/drawing/2014/main" id="{3A14611C-06CD-4D4F-91A5-0F53E7FD76F0}"/>
              </a:ext>
            </a:extLst>
          </p:cNvPr>
          <p:cNvSpPr txBox="1">
            <a:spLocks noGrp="1"/>
          </p:cNvSpPr>
          <p:nvPr>
            <p:ph type="dt" sz="half" idx="7"/>
          </p:nvPr>
        </p:nvSpPr>
        <p:spPr/>
        <p:txBody>
          <a:bodyPr/>
          <a:lstStyle>
            <a:lvl1pPr>
              <a:defRPr/>
            </a:lvl1pPr>
          </a:lstStyle>
          <a:p>
            <a:pPr lvl="0"/>
            <a:fld id="{7F239649-6EFA-4BE9-9EA2-216C6B6C6D01}" type="datetime1">
              <a:rPr lang="en-US"/>
              <a:pPr lvl="0"/>
              <a:t>7/8/2021</a:t>
            </a:fld>
            <a:endParaRPr lang="en-US"/>
          </a:p>
        </p:txBody>
      </p:sp>
      <p:sp>
        <p:nvSpPr>
          <p:cNvPr id="5" name="Holder 5">
            <a:extLst>
              <a:ext uri="{FF2B5EF4-FFF2-40B4-BE49-F238E27FC236}">
                <a16:creationId xmlns:a16="http://schemas.microsoft.com/office/drawing/2014/main" id="{240DE406-63BF-4BFC-964A-1822FE0B8907}"/>
              </a:ext>
            </a:extLst>
          </p:cNvPr>
          <p:cNvSpPr txBox="1">
            <a:spLocks noGrp="1"/>
          </p:cNvSpPr>
          <p:nvPr>
            <p:ph type="sldNum" sz="quarter" idx="8"/>
          </p:nvPr>
        </p:nvSpPr>
        <p:spPr/>
        <p:txBody>
          <a:bodyPr/>
          <a:lstStyle>
            <a:lvl1pPr>
              <a:defRPr/>
            </a:lvl1pPr>
          </a:lstStyle>
          <a:p>
            <a:pPr lvl="0"/>
            <a:fld id="{FC5A2A87-0F3F-4AB2-BC41-19189C270CEC}" type="slidenum">
              <a:t>‹#›</a:t>
            </a:fld>
            <a:endParaRPr lang="sv-SE"/>
          </a:p>
        </p:txBody>
      </p:sp>
    </p:spTree>
    <p:extLst>
      <p:ext uri="{BB962C8B-B14F-4D97-AF65-F5344CB8AC3E}">
        <p14:creationId xmlns:p14="http://schemas.microsoft.com/office/powerpoint/2010/main" val="3104300352"/>
      </p:ext>
    </p:extLst>
  </p:cSld>
  <p:clrMapOvr>
    <a:masterClrMapping/>
  </p:clrMapOvr>
  <p:hf sldNum="0"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a:extLst>
              <a:ext uri="{FF2B5EF4-FFF2-40B4-BE49-F238E27FC236}">
                <a16:creationId xmlns:a16="http://schemas.microsoft.com/office/drawing/2014/main" id="{9129E90B-B563-4F15-904F-1746FC17163C}"/>
              </a:ext>
            </a:extLst>
          </p:cNvPr>
          <p:cNvSpPr txBox="1">
            <a:spLocks noGrp="1"/>
          </p:cNvSpPr>
          <p:nvPr>
            <p:ph type="ftr" sz="quarter" idx="9"/>
          </p:nvPr>
        </p:nvSpPr>
        <p:spPr/>
        <p:txBody>
          <a:bodyPr/>
          <a:lstStyle>
            <a:lvl1pPr>
              <a:defRPr/>
            </a:lvl1pPr>
          </a:lstStyle>
          <a:p>
            <a:pPr lvl="0"/>
            <a:endParaRPr lang="sv-SE"/>
          </a:p>
        </p:txBody>
      </p:sp>
      <p:sp>
        <p:nvSpPr>
          <p:cNvPr id="3" name="Holder 3">
            <a:extLst>
              <a:ext uri="{FF2B5EF4-FFF2-40B4-BE49-F238E27FC236}">
                <a16:creationId xmlns:a16="http://schemas.microsoft.com/office/drawing/2014/main" id="{D6F38000-819A-4843-AD5F-94A6B13671C6}"/>
              </a:ext>
            </a:extLst>
          </p:cNvPr>
          <p:cNvSpPr txBox="1">
            <a:spLocks noGrp="1"/>
          </p:cNvSpPr>
          <p:nvPr>
            <p:ph type="dt" sz="half" idx="7"/>
          </p:nvPr>
        </p:nvSpPr>
        <p:spPr/>
        <p:txBody>
          <a:bodyPr/>
          <a:lstStyle>
            <a:lvl1pPr>
              <a:defRPr/>
            </a:lvl1pPr>
          </a:lstStyle>
          <a:p>
            <a:pPr lvl="0"/>
            <a:fld id="{D38DD53D-02E0-4E64-967F-5960A945B4AD}" type="datetime1">
              <a:rPr lang="en-US"/>
              <a:pPr lvl="0"/>
              <a:t>7/8/2021</a:t>
            </a:fld>
            <a:endParaRPr lang="en-US"/>
          </a:p>
        </p:txBody>
      </p:sp>
      <p:sp>
        <p:nvSpPr>
          <p:cNvPr id="4" name="Holder 4">
            <a:extLst>
              <a:ext uri="{FF2B5EF4-FFF2-40B4-BE49-F238E27FC236}">
                <a16:creationId xmlns:a16="http://schemas.microsoft.com/office/drawing/2014/main" id="{26F7D924-FBF7-4224-9834-663474544FF9}"/>
              </a:ext>
            </a:extLst>
          </p:cNvPr>
          <p:cNvSpPr txBox="1">
            <a:spLocks noGrp="1"/>
          </p:cNvSpPr>
          <p:nvPr>
            <p:ph type="sldNum" sz="quarter" idx="8"/>
          </p:nvPr>
        </p:nvSpPr>
        <p:spPr/>
        <p:txBody>
          <a:bodyPr/>
          <a:lstStyle>
            <a:lvl1pPr>
              <a:defRPr/>
            </a:lvl1pPr>
          </a:lstStyle>
          <a:p>
            <a:pPr lvl="0"/>
            <a:fld id="{5D4748AE-1FC0-4A23-B362-D3D2EE82CF43}" type="slidenum">
              <a:t>‹#›</a:t>
            </a:fld>
            <a:endParaRPr lang="sv-SE"/>
          </a:p>
        </p:txBody>
      </p:sp>
    </p:spTree>
    <p:extLst>
      <p:ext uri="{BB962C8B-B14F-4D97-AF65-F5344CB8AC3E}">
        <p14:creationId xmlns:p14="http://schemas.microsoft.com/office/powerpoint/2010/main" val="30596626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420B25-1E2C-4542-9ECA-51FB22E3425F}"/>
              </a:ext>
            </a:extLst>
          </p:cNvPr>
          <p:cNvSpPr txBox="1">
            <a:spLocks noGrp="1"/>
          </p:cNvSpPr>
          <p:nvPr>
            <p:ph type="title"/>
          </p:nvPr>
        </p:nvSpPr>
        <p:spPr>
          <a:xfrm>
            <a:off x="684218" y="208364"/>
            <a:ext cx="8351836" cy="857250"/>
          </a:xfrm>
        </p:spPr>
        <p:txBody>
          <a:bodyPr/>
          <a:lstStyle>
            <a:lvl1pPr>
              <a:defRPr lang="en-US"/>
            </a:lvl1pPr>
          </a:lstStyle>
          <a:p>
            <a:pPr lvl="0"/>
            <a:r>
              <a:rPr lang="en-US"/>
              <a:t>Click to edit Master title style</a:t>
            </a:r>
            <a:endParaRPr lang="sv-SE"/>
          </a:p>
        </p:txBody>
      </p:sp>
      <p:sp>
        <p:nvSpPr>
          <p:cNvPr id="3" name="Content Placeholder 2">
            <a:extLst>
              <a:ext uri="{FF2B5EF4-FFF2-40B4-BE49-F238E27FC236}">
                <a16:creationId xmlns:a16="http://schemas.microsoft.com/office/drawing/2014/main" id="{D7E7A4B1-AE2F-4A34-8AA1-EE5BBF323BD8}"/>
              </a:ext>
            </a:extLst>
          </p:cNvPr>
          <p:cNvSpPr txBox="1">
            <a:spLocks noGrp="1"/>
          </p:cNvSpPr>
          <p:nvPr>
            <p:ph idx="1"/>
          </p:nvPr>
        </p:nvSpPr>
        <p:spPr>
          <a:xfrm>
            <a:off x="684218" y="1200150"/>
            <a:ext cx="4098926" cy="1789508"/>
          </a:xfrm>
        </p:spPr>
        <p:txBody>
          <a:bodyPr/>
          <a:lstStyle>
            <a:lvl1pPr>
              <a:defRPr lang="en-US"/>
            </a:lvl1pPr>
            <a:lvl2pPr marL="457200" marR="0" lvl="1" indent="0" fontAlgn="auto">
              <a:lnSpc>
                <a:spcPct val="100000"/>
              </a:lnSpc>
              <a:spcBef>
                <a:spcPts val="0"/>
              </a:spcBef>
              <a:spcAft>
                <a:spcPts val="0"/>
              </a:spcAft>
              <a:buNone/>
              <a:tabLst/>
              <a:defRPr lang="en-US" sz="1800" b="0" i="0" u="none" strike="noStrike" kern="0" cap="none" spc="0" baseline="0">
                <a:solidFill>
                  <a:srgbClr val="000000"/>
                </a:solidFill>
                <a:uFillTx/>
                <a:latin typeface="Calibri"/>
              </a:defRPr>
            </a:lvl2pPr>
            <a:lvl3pPr marL="914400" marR="0" lvl="2" indent="0" fontAlgn="auto">
              <a:lnSpc>
                <a:spcPct val="100000"/>
              </a:lnSpc>
              <a:spcBef>
                <a:spcPts val="0"/>
              </a:spcBef>
              <a:spcAft>
                <a:spcPts val="0"/>
              </a:spcAft>
              <a:buNone/>
              <a:tabLst/>
              <a:defRPr lang="en-US" sz="1800" b="0" i="0" u="none" strike="noStrike" kern="0" cap="none" spc="0" baseline="0">
                <a:solidFill>
                  <a:srgbClr val="000000"/>
                </a:solidFill>
                <a:uFillTx/>
                <a:latin typeface="Calibri"/>
              </a:defRPr>
            </a:lvl3pPr>
            <a:lvl4pPr marL="1371600" marR="0" lvl="3" indent="0" fontAlgn="auto">
              <a:lnSpc>
                <a:spcPct val="100000"/>
              </a:lnSpc>
              <a:spcBef>
                <a:spcPts val="0"/>
              </a:spcBef>
              <a:spcAft>
                <a:spcPts val="0"/>
              </a:spcAft>
              <a:buNone/>
              <a:tabLst/>
              <a:defRPr lang="en-US" b="0" i="0" u="none" strike="noStrike" kern="0" cap="none" spc="0" baseline="0">
                <a:solidFill>
                  <a:srgbClr val="000000"/>
                </a:solidFill>
                <a:uFillTx/>
                <a:latin typeface="Calibri"/>
              </a:defRPr>
            </a:lvl4pPr>
            <a:lvl5pPr marL="1828800" marR="0" lvl="4" indent="0" fontAlgn="auto">
              <a:lnSpc>
                <a:spcPct val="100000"/>
              </a:lnSpc>
              <a:spcBef>
                <a:spcPts val="0"/>
              </a:spcBef>
              <a:spcAft>
                <a:spcPts val="0"/>
              </a:spcAft>
              <a:buNone/>
              <a:tabLst/>
              <a:defRPr lang="en-US" b="0" i="0" u="none" strike="noStrike" kern="0" cap="none" spc="0" baseline="0">
                <a:solidFill>
                  <a:srgbClr val="000000"/>
                </a:solidFill>
                <a:uFillTx/>
                <a:latin typeface="Calibri"/>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4" name="Content Placeholder 3">
            <a:extLst>
              <a:ext uri="{FF2B5EF4-FFF2-40B4-BE49-F238E27FC236}">
                <a16:creationId xmlns:a16="http://schemas.microsoft.com/office/drawing/2014/main" id="{DD3135DE-F115-4D88-9DA6-B87BB8C6E1C7}"/>
              </a:ext>
            </a:extLst>
          </p:cNvPr>
          <p:cNvSpPr txBox="1">
            <a:spLocks noGrp="1"/>
          </p:cNvSpPr>
          <p:nvPr>
            <p:ph idx="2"/>
          </p:nvPr>
        </p:nvSpPr>
        <p:spPr>
          <a:xfrm>
            <a:off x="4935538" y="1200150"/>
            <a:ext cx="4100507" cy="1789508"/>
          </a:xfrm>
        </p:spPr>
        <p:txBody>
          <a:bodyPr/>
          <a:lstStyle>
            <a:lvl1pPr>
              <a:defRPr lang="en-US"/>
            </a:lvl1pPr>
            <a:lvl2pPr marL="457200" marR="0" lvl="1" indent="0" fontAlgn="auto">
              <a:lnSpc>
                <a:spcPct val="100000"/>
              </a:lnSpc>
              <a:spcBef>
                <a:spcPts val="0"/>
              </a:spcBef>
              <a:spcAft>
                <a:spcPts val="0"/>
              </a:spcAft>
              <a:buNone/>
              <a:tabLst/>
              <a:defRPr lang="en-US" sz="1800" b="0" i="0" u="none" strike="noStrike" kern="0" cap="none" spc="0" baseline="0">
                <a:solidFill>
                  <a:srgbClr val="000000"/>
                </a:solidFill>
                <a:uFillTx/>
                <a:latin typeface="Calibri"/>
              </a:defRPr>
            </a:lvl2pPr>
            <a:lvl3pPr marL="914400" marR="0" lvl="2" indent="0" fontAlgn="auto">
              <a:lnSpc>
                <a:spcPct val="100000"/>
              </a:lnSpc>
              <a:spcBef>
                <a:spcPts val="0"/>
              </a:spcBef>
              <a:spcAft>
                <a:spcPts val="0"/>
              </a:spcAft>
              <a:buNone/>
              <a:tabLst/>
              <a:defRPr lang="en-US" sz="1800" b="0" i="0" u="none" strike="noStrike" kern="0" cap="none" spc="0" baseline="0">
                <a:solidFill>
                  <a:srgbClr val="000000"/>
                </a:solidFill>
                <a:uFillTx/>
                <a:latin typeface="Calibri"/>
              </a:defRPr>
            </a:lvl3pPr>
            <a:lvl4pPr marL="1371600" marR="0" lvl="3" indent="0" fontAlgn="auto">
              <a:lnSpc>
                <a:spcPct val="100000"/>
              </a:lnSpc>
              <a:spcBef>
                <a:spcPts val="0"/>
              </a:spcBef>
              <a:spcAft>
                <a:spcPts val="0"/>
              </a:spcAft>
              <a:buNone/>
              <a:tabLst/>
              <a:defRPr lang="en-US" b="0" i="0" u="none" strike="noStrike" kern="0" cap="none" spc="0" baseline="0">
                <a:solidFill>
                  <a:srgbClr val="000000"/>
                </a:solidFill>
                <a:uFillTx/>
                <a:latin typeface="Calibri"/>
              </a:defRPr>
            </a:lvl4pPr>
            <a:lvl5pPr marL="1828800" marR="0" lvl="4" indent="0" fontAlgn="auto">
              <a:lnSpc>
                <a:spcPct val="100000"/>
              </a:lnSpc>
              <a:spcBef>
                <a:spcPts val="0"/>
              </a:spcBef>
              <a:spcAft>
                <a:spcPts val="0"/>
              </a:spcAft>
              <a:buNone/>
              <a:tabLst/>
              <a:defRPr lang="en-US" b="0" i="0" u="none" strike="noStrike" kern="0" cap="none" spc="0" baseline="0">
                <a:solidFill>
                  <a:srgbClr val="000000"/>
                </a:solidFill>
                <a:uFillTx/>
                <a:latin typeface="Calibri"/>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5" name="Content Placeholder 4">
            <a:extLst>
              <a:ext uri="{FF2B5EF4-FFF2-40B4-BE49-F238E27FC236}">
                <a16:creationId xmlns:a16="http://schemas.microsoft.com/office/drawing/2014/main" id="{3C4E9CD1-0CEE-4CE4-B31A-7707AC15FDF7}"/>
              </a:ext>
            </a:extLst>
          </p:cNvPr>
          <p:cNvSpPr txBox="1">
            <a:spLocks noGrp="1"/>
          </p:cNvSpPr>
          <p:nvPr>
            <p:ph idx="3"/>
          </p:nvPr>
        </p:nvSpPr>
        <p:spPr>
          <a:xfrm>
            <a:off x="684218" y="3103958"/>
            <a:ext cx="4098926" cy="1789508"/>
          </a:xfrm>
        </p:spPr>
        <p:txBody>
          <a:bodyPr/>
          <a:lstStyle>
            <a:lvl1pPr>
              <a:defRPr lang="en-US"/>
            </a:lvl1pPr>
            <a:lvl2pPr marL="457200" marR="0" lvl="1" indent="0" fontAlgn="auto">
              <a:lnSpc>
                <a:spcPct val="100000"/>
              </a:lnSpc>
              <a:spcBef>
                <a:spcPts val="0"/>
              </a:spcBef>
              <a:spcAft>
                <a:spcPts val="0"/>
              </a:spcAft>
              <a:buNone/>
              <a:tabLst/>
              <a:defRPr lang="en-US" sz="1800" b="0" i="0" u="none" strike="noStrike" kern="0" cap="none" spc="0" baseline="0">
                <a:solidFill>
                  <a:srgbClr val="000000"/>
                </a:solidFill>
                <a:uFillTx/>
                <a:latin typeface="Calibri"/>
              </a:defRPr>
            </a:lvl2pPr>
            <a:lvl3pPr marL="914400" marR="0" lvl="2" indent="0" fontAlgn="auto">
              <a:lnSpc>
                <a:spcPct val="100000"/>
              </a:lnSpc>
              <a:spcBef>
                <a:spcPts val="0"/>
              </a:spcBef>
              <a:spcAft>
                <a:spcPts val="0"/>
              </a:spcAft>
              <a:buNone/>
              <a:tabLst/>
              <a:defRPr lang="en-US" sz="1800" b="0" i="0" u="none" strike="noStrike" kern="0" cap="none" spc="0" baseline="0">
                <a:solidFill>
                  <a:srgbClr val="000000"/>
                </a:solidFill>
                <a:uFillTx/>
                <a:latin typeface="Calibri"/>
              </a:defRPr>
            </a:lvl3pPr>
            <a:lvl4pPr marL="1371600" marR="0" lvl="3" indent="0" fontAlgn="auto">
              <a:lnSpc>
                <a:spcPct val="100000"/>
              </a:lnSpc>
              <a:spcBef>
                <a:spcPts val="0"/>
              </a:spcBef>
              <a:spcAft>
                <a:spcPts val="0"/>
              </a:spcAft>
              <a:buNone/>
              <a:tabLst/>
              <a:defRPr lang="en-US" b="0" i="0" u="none" strike="noStrike" kern="0" cap="none" spc="0" baseline="0">
                <a:solidFill>
                  <a:srgbClr val="000000"/>
                </a:solidFill>
                <a:uFillTx/>
                <a:latin typeface="Calibri"/>
              </a:defRPr>
            </a:lvl4pPr>
            <a:lvl5pPr marL="1828800" marR="0" lvl="4" indent="0" fontAlgn="auto">
              <a:lnSpc>
                <a:spcPct val="100000"/>
              </a:lnSpc>
              <a:spcBef>
                <a:spcPts val="0"/>
              </a:spcBef>
              <a:spcAft>
                <a:spcPts val="0"/>
              </a:spcAft>
              <a:buNone/>
              <a:tabLst/>
              <a:defRPr lang="en-US" b="0" i="0" u="none" strike="noStrike" kern="0" cap="none" spc="0" baseline="0">
                <a:solidFill>
                  <a:srgbClr val="000000"/>
                </a:solidFill>
                <a:uFillTx/>
                <a:latin typeface="Calibri"/>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6" name="Content Placeholder 5">
            <a:extLst>
              <a:ext uri="{FF2B5EF4-FFF2-40B4-BE49-F238E27FC236}">
                <a16:creationId xmlns:a16="http://schemas.microsoft.com/office/drawing/2014/main" id="{7539B54A-C15E-42E9-B2CB-A86619E395B6}"/>
              </a:ext>
            </a:extLst>
          </p:cNvPr>
          <p:cNvSpPr txBox="1">
            <a:spLocks noGrp="1"/>
          </p:cNvSpPr>
          <p:nvPr>
            <p:ph idx="4"/>
          </p:nvPr>
        </p:nvSpPr>
        <p:spPr>
          <a:xfrm>
            <a:off x="4935538" y="3103958"/>
            <a:ext cx="4100507" cy="1789508"/>
          </a:xfrm>
        </p:spPr>
        <p:txBody>
          <a:bodyPr/>
          <a:lstStyle>
            <a:lvl1pPr>
              <a:defRPr lang="en-US"/>
            </a:lvl1pPr>
            <a:lvl2pPr marL="457200" marR="0" lvl="1" indent="0" fontAlgn="auto">
              <a:lnSpc>
                <a:spcPct val="100000"/>
              </a:lnSpc>
              <a:spcBef>
                <a:spcPts val="0"/>
              </a:spcBef>
              <a:spcAft>
                <a:spcPts val="0"/>
              </a:spcAft>
              <a:buNone/>
              <a:tabLst/>
              <a:defRPr lang="en-US" sz="1800" b="0" i="0" u="none" strike="noStrike" kern="0" cap="none" spc="0" baseline="0">
                <a:solidFill>
                  <a:srgbClr val="000000"/>
                </a:solidFill>
                <a:uFillTx/>
                <a:latin typeface="Calibri"/>
              </a:defRPr>
            </a:lvl2pPr>
            <a:lvl3pPr marL="914400" marR="0" lvl="2" indent="0" fontAlgn="auto">
              <a:lnSpc>
                <a:spcPct val="100000"/>
              </a:lnSpc>
              <a:spcBef>
                <a:spcPts val="0"/>
              </a:spcBef>
              <a:spcAft>
                <a:spcPts val="0"/>
              </a:spcAft>
              <a:buNone/>
              <a:tabLst/>
              <a:defRPr lang="en-US" sz="1800" b="0" i="0" u="none" strike="noStrike" kern="0" cap="none" spc="0" baseline="0">
                <a:solidFill>
                  <a:srgbClr val="000000"/>
                </a:solidFill>
                <a:uFillTx/>
                <a:latin typeface="Calibri"/>
              </a:defRPr>
            </a:lvl3pPr>
            <a:lvl4pPr marL="1371600" marR="0" lvl="3" indent="0" fontAlgn="auto">
              <a:lnSpc>
                <a:spcPct val="100000"/>
              </a:lnSpc>
              <a:spcBef>
                <a:spcPts val="0"/>
              </a:spcBef>
              <a:spcAft>
                <a:spcPts val="0"/>
              </a:spcAft>
              <a:buNone/>
              <a:tabLst/>
              <a:defRPr lang="en-US" b="0" i="0" u="none" strike="noStrike" kern="0" cap="none" spc="0" baseline="0">
                <a:solidFill>
                  <a:srgbClr val="000000"/>
                </a:solidFill>
                <a:uFillTx/>
                <a:latin typeface="Calibri"/>
              </a:defRPr>
            </a:lvl4pPr>
            <a:lvl5pPr marL="1828800" marR="0" lvl="4" indent="0" fontAlgn="auto">
              <a:lnSpc>
                <a:spcPct val="100000"/>
              </a:lnSpc>
              <a:spcBef>
                <a:spcPts val="0"/>
              </a:spcBef>
              <a:spcAft>
                <a:spcPts val="0"/>
              </a:spcAft>
              <a:buNone/>
              <a:tabLst/>
              <a:defRPr lang="en-US" b="0" i="0" u="none" strike="noStrike" kern="0" cap="none" spc="0" baseline="0">
                <a:solidFill>
                  <a:srgbClr val="000000"/>
                </a:solidFill>
                <a:uFillTx/>
                <a:latin typeface="Calibri"/>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7" name="Rectangle 9">
            <a:extLst>
              <a:ext uri="{FF2B5EF4-FFF2-40B4-BE49-F238E27FC236}">
                <a16:creationId xmlns:a16="http://schemas.microsoft.com/office/drawing/2014/main" id="{7629A1AF-32A7-4529-9598-2F8A1DCF3002}"/>
              </a:ext>
            </a:extLst>
          </p:cNvPr>
          <p:cNvSpPr txBox="1">
            <a:spLocks noGrp="1"/>
          </p:cNvSpPr>
          <p:nvPr>
            <p:ph type="sldNum" sz="quarter" idx="8"/>
          </p:nvPr>
        </p:nvSpPr>
        <p:spPr>
          <a:xfrm>
            <a:off x="7956551" y="4974427"/>
            <a:ext cx="730248" cy="169072"/>
          </a:xfrm>
        </p:spPr>
        <p:txBody>
          <a:bodyPr/>
          <a:lstStyle>
            <a:lvl1pPr>
              <a:defRPr/>
            </a:lvl1pPr>
          </a:lstStyle>
          <a:p>
            <a:pPr lvl="0"/>
            <a:fld id="{6CBA5EF3-CA36-473B-94EC-5225047B0CFE}" type="slidenum">
              <a:t>‹#›</a:t>
            </a:fld>
            <a:endParaRPr lang="sv-SE"/>
          </a:p>
        </p:txBody>
      </p:sp>
    </p:spTree>
    <p:extLst>
      <p:ext uri="{BB962C8B-B14F-4D97-AF65-F5344CB8AC3E}">
        <p14:creationId xmlns:p14="http://schemas.microsoft.com/office/powerpoint/2010/main" val="1030214185"/>
      </p:ext>
    </p:extLst>
  </p:cSld>
  <p:clrMapOvr>
    <a:masterClrMapping/>
  </p:clrMapOvr>
  <p:hf sldNum="0" hdr="0" ftr="0" dt="0"/>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9"/>
        <p:cNvGrpSpPr/>
        <p:nvPr/>
      </p:nvGrpSpPr>
      <p:grpSpPr>
        <a:xfrm>
          <a:off x="0" y="0"/>
          <a:ext cx="0" cy="0"/>
          <a:chOff x="0" y="0"/>
          <a:chExt cx="0" cy="0"/>
        </a:xfrm>
      </p:grpSpPr>
      <p:sp>
        <p:nvSpPr>
          <p:cNvPr id="20" name="Google Shape;20;p3"/>
          <p:cNvSpPr txBox="1">
            <a:spLocks noGrp="1"/>
          </p:cNvSpPr>
          <p:nvPr>
            <p:ph type="title"/>
          </p:nvPr>
        </p:nvSpPr>
        <p:spPr>
          <a:xfrm>
            <a:off x="311700" y="410000"/>
            <a:ext cx="8520600" cy="607800"/>
          </a:xfrm>
          <a:prstGeom prst="rect">
            <a:avLst/>
          </a:prstGeom>
          <a:noFill/>
          <a:ln>
            <a:noFill/>
          </a:ln>
        </p:spPr>
        <p:txBody>
          <a:bodyPr spcFirstLastPara="1" wrap="square" lIns="91425" tIns="91425" rIns="91425" bIns="91425" anchor="t" anchorCtr="0"/>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000"/>
              <a:buNone/>
              <a:defRPr/>
            </a:lvl2pPr>
            <a:lvl3pPr lvl="2" algn="l">
              <a:lnSpc>
                <a:spcPct val="100000"/>
              </a:lnSpc>
              <a:spcBef>
                <a:spcPts val="0"/>
              </a:spcBef>
              <a:spcAft>
                <a:spcPts val="0"/>
              </a:spcAft>
              <a:buSzPts val="3000"/>
              <a:buNone/>
              <a:defRPr/>
            </a:lvl3pPr>
            <a:lvl4pPr lvl="3" algn="l">
              <a:lnSpc>
                <a:spcPct val="100000"/>
              </a:lnSpc>
              <a:spcBef>
                <a:spcPts val="0"/>
              </a:spcBef>
              <a:spcAft>
                <a:spcPts val="0"/>
              </a:spcAft>
              <a:buSzPts val="3000"/>
              <a:buNone/>
              <a:defRPr/>
            </a:lvl4pPr>
            <a:lvl5pPr lvl="4" algn="l">
              <a:lnSpc>
                <a:spcPct val="100000"/>
              </a:lnSpc>
              <a:spcBef>
                <a:spcPts val="0"/>
              </a:spcBef>
              <a:spcAft>
                <a:spcPts val="0"/>
              </a:spcAft>
              <a:buSzPts val="3000"/>
              <a:buNone/>
              <a:defRPr/>
            </a:lvl5pPr>
            <a:lvl6pPr lvl="5" algn="l">
              <a:lnSpc>
                <a:spcPct val="100000"/>
              </a:lnSpc>
              <a:spcBef>
                <a:spcPts val="0"/>
              </a:spcBef>
              <a:spcAft>
                <a:spcPts val="0"/>
              </a:spcAft>
              <a:buSzPts val="3000"/>
              <a:buNone/>
              <a:defRPr/>
            </a:lvl6pPr>
            <a:lvl7pPr lvl="6" algn="l">
              <a:lnSpc>
                <a:spcPct val="100000"/>
              </a:lnSpc>
              <a:spcBef>
                <a:spcPts val="0"/>
              </a:spcBef>
              <a:spcAft>
                <a:spcPts val="0"/>
              </a:spcAft>
              <a:buSzPts val="3000"/>
              <a:buNone/>
              <a:defRPr/>
            </a:lvl7pPr>
            <a:lvl8pPr lvl="7" algn="l">
              <a:lnSpc>
                <a:spcPct val="100000"/>
              </a:lnSpc>
              <a:spcBef>
                <a:spcPts val="0"/>
              </a:spcBef>
              <a:spcAft>
                <a:spcPts val="0"/>
              </a:spcAft>
              <a:buSzPts val="3000"/>
              <a:buNone/>
              <a:defRPr/>
            </a:lvl8pPr>
            <a:lvl9pPr lvl="8" algn="l">
              <a:lnSpc>
                <a:spcPct val="100000"/>
              </a:lnSpc>
              <a:spcBef>
                <a:spcPts val="0"/>
              </a:spcBef>
              <a:spcAft>
                <a:spcPts val="0"/>
              </a:spcAft>
              <a:buSzPts val="3000"/>
              <a:buNone/>
              <a:defRPr/>
            </a:lvl9pPr>
          </a:lstStyle>
          <a:p>
            <a:endParaRPr/>
          </a:p>
        </p:txBody>
      </p:sp>
      <p:sp>
        <p:nvSpPr>
          <p:cNvPr id="21" name="Google Shape;21;p3"/>
          <p:cNvSpPr txBox="1">
            <a:spLocks noGrp="1"/>
          </p:cNvSpPr>
          <p:nvPr>
            <p:ph type="body" idx="1"/>
          </p:nvPr>
        </p:nvSpPr>
        <p:spPr>
          <a:xfrm>
            <a:off x="311700" y="1229975"/>
            <a:ext cx="3999900" cy="3339000"/>
          </a:xfrm>
          <a:prstGeom prst="rect">
            <a:avLst/>
          </a:prstGeom>
          <a:noFill/>
          <a:ln>
            <a:noFill/>
          </a:ln>
        </p:spPr>
        <p:txBody>
          <a:bodyPr spcFirstLastPara="1" wrap="square" lIns="91425" tIns="91425" rIns="91425" bIns="91425" anchor="t" anchorCtr="0"/>
          <a:lstStyle>
            <a:lvl1pPr marL="457200" lvl="0" indent="-317500" algn="l">
              <a:lnSpc>
                <a:spcPct val="115000"/>
              </a:lnSpc>
              <a:spcBef>
                <a:spcPts val="0"/>
              </a:spcBef>
              <a:spcAft>
                <a:spcPts val="0"/>
              </a:spcAft>
              <a:buSzPts val="1400"/>
              <a:buChar char="●"/>
              <a:defRPr sz="1400"/>
            </a:lvl1pPr>
            <a:lvl2pPr marL="914400" lvl="1" indent="-304800" algn="l">
              <a:lnSpc>
                <a:spcPct val="115000"/>
              </a:lnSpc>
              <a:spcBef>
                <a:spcPts val="1600"/>
              </a:spcBef>
              <a:spcAft>
                <a:spcPts val="0"/>
              </a:spcAft>
              <a:buSzPts val="1200"/>
              <a:buChar char="○"/>
              <a:defRPr sz="1200"/>
            </a:lvl2pPr>
            <a:lvl3pPr marL="1371600" lvl="2" indent="-304800" algn="l">
              <a:lnSpc>
                <a:spcPct val="115000"/>
              </a:lnSpc>
              <a:spcBef>
                <a:spcPts val="1600"/>
              </a:spcBef>
              <a:spcAft>
                <a:spcPts val="0"/>
              </a:spcAft>
              <a:buSzPts val="1200"/>
              <a:buChar char="■"/>
              <a:defRPr sz="1200"/>
            </a:lvl3pPr>
            <a:lvl4pPr marL="1828800" lvl="3" indent="-304800" algn="l">
              <a:lnSpc>
                <a:spcPct val="115000"/>
              </a:lnSpc>
              <a:spcBef>
                <a:spcPts val="1600"/>
              </a:spcBef>
              <a:spcAft>
                <a:spcPts val="0"/>
              </a:spcAft>
              <a:buSzPts val="1200"/>
              <a:buChar char="●"/>
              <a:defRPr sz="1200"/>
            </a:lvl4pPr>
            <a:lvl5pPr marL="2286000" lvl="4" indent="-304800" algn="l">
              <a:lnSpc>
                <a:spcPct val="115000"/>
              </a:lnSpc>
              <a:spcBef>
                <a:spcPts val="1600"/>
              </a:spcBef>
              <a:spcAft>
                <a:spcPts val="0"/>
              </a:spcAft>
              <a:buSzPts val="1200"/>
              <a:buChar char="○"/>
              <a:defRPr sz="1200"/>
            </a:lvl5pPr>
            <a:lvl6pPr marL="2743200" lvl="5" indent="-304800" algn="l">
              <a:lnSpc>
                <a:spcPct val="115000"/>
              </a:lnSpc>
              <a:spcBef>
                <a:spcPts val="1600"/>
              </a:spcBef>
              <a:spcAft>
                <a:spcPts val="0"/>
              </a:spcAft>
              <a:buSzPts val="1200"/>
              <a:buChar char="■"/>
              <a:defRPr sz="1200"/>
            </a:lvl6pPr>
            <a:lvl7pPr marL="3200400" lvl="6" indent="-304800" algn="l">
              <a:lnSpc>
                <a:spcPct val="115000"/>
              </a:lnSpc>
              <a:spcBef>
                <a:spcPts val="1600"/>
              </a:spcBef>
              <a:spcAft>
                <a:spcPts val="0"/>
              </a:spcAft>
              <a:buSzPts val="1200"/>
              <a:buChar char="●"/>
              <a:defRPr sz="1200"/>
            </a:lvl7pPr>
            <a:lvl8pPr marL="3657600" lvl="7" indent="-304800" algn="l">
              <a:lnSpc>
                <a:spcPct val="115000"/>
              </a:lnSpc>
              <a:spcBef>
                <a:spcPts val="1600"/>
              </a:spcBef>
              <a:spcAft>
                <a:spcPts val="0"/>
              </a:spcAft>
              <a:buSzPts val="1200"/>
              <a:buChar char="○"/>
              <a:defRPr sz="1200"/>
            </a:lvl8pPr>
            <a:lvl9pPr marL="4114800" lvl="8" indent="-304800" algn="l">
              <a:lnSpc>
                <a:spcPct val="115000"/>
              </a:lnSpc>
              <a:spcBef>
                <a:spcPts val="1600"/>
              </a:spcBef>
              <a:spcAft>
                <a:spcPts val="1600"/>
              </a:spcAft>
              <a:buSzPts val="1200"/>
              <a:buChar char="■"/>
              <a:defRPr sz="1200"/>
            </a:lvl9pPr>
          </a:lstStyle>
          <a:p>
            <a:endParaRPr/>
          </a:p>
        </p:txBody>
      </p:sp>
      <p:sp>
        <p:nvSpPr>
          <p:cNvPr id="22" name="Google Shape;22;p3"/>
          <p:cNvSpPr txBox="1">
            <a:spLocks noGrp="1"/>
          </p:cNvSpPr>
          <p:nvPr>
            <p:ph type="body" idx="2"/>
          </p:nvPr>
        </p:nvSpPr>
        <p:spPr>
          <a:xfrm>
            <a:off x="4832400" y="1229975"/>
            <a:ext cx="3999900" cy="3339000"/>
          </a:xfrm>
          <a:prstGeom prst="rect">
            <a:avLst/>
          </a:prstGeom>
          <a:noFill/>
          <a:ln>
            <a:noFill/>
          </a:ln>
        </p:spPr>
        <p:txBody>
          <a:bodyPr spcFirstLastPara="1" wrap="square" lIns="91425" tIns="91425" rIns="91425" bIns="91425" anchor="t" anchorCtr="0"/>
          <a:lstStyle>
            <a:lvl1pPr marL="457200" lvl="0" indent="-317500" algn="l">
              <a:lnSpc>
                <a:spcPct val="115000"/>
              </a:lnSpc>
              <a:spcBef>
                <a:spcPts val="0"/>
              </a:spcBef>
              <a:spcAft>
                <a:spcPts val="0"/>
              </a:spcAft>
              <a:buSzPts val="1400"/>
              <a:buChar char="●"/>
              <a:defRPr sz="1400"/>
            </a:lvl1pPr>
            <a:lvl2pPr marL="914400" lvl="1" indent="-304800" algn="l">
              <a:lnSpc>
                <a:spcPct val="115000"/>
              </a:lnSpc>
              <a:spcBef>
                <a:spcPts val="1600"/>
              </a:spcBef>
              <a:spcAft>
                <a:spcPts val="0"/>
              </a:spcAft>
              <a:buSzPts val="1200"/>
              <a:buChar char="○"/>
              <a:defRPr sz="1200"/>
            </a:lvl2pPr>
            <a:lvl3pPr marL="1371600" lvl="2" indent="-304800" algn="l">
              <a:lnSpc>
                <a:spcPct val="115000"/>
              </a:lnSpc>
              <a:spcBef>
                <a:spcPts val="1600"/>
              </a:spcBef>
              <a:spcAft>
                <a:spcPts val="0"/>
              </a:spcAft>
              <a:buSzPts val="1200"/>
              <a:buChar char="■"/>
              <a:defRPr sz="1200"/>
            </a:lvl3pPr>
            <a:lvl4pPr marL="1828800" lvl="3" indent="-304800" algn="l">
              <a:lnSpc>
                <a:spcPct val="115000"/>
              </a:lnSpc>
              <a:spcBef>
                <a:spcPts val="1600"/>
              </a:spcBef>
              <a:spcAft>
                <a:spcPts val="0"/>
              </a:spcAft>
              <a:buSzPts val="1200"/>
              <a:buChar char="●"/>
              <a:defRPr sz="1200"/>
            </a:lvl4pPr>
            <a:lvl5pPr marL="2286000" lvl="4" indent="-304800" algn="l">
              <a:lnSpc>
                <a:spcPct val="115000"/>
              </a:lnSpc>
              <a:spcBef>
                <a:spcPts val="1600"/>
              </a:spcBef>
              <a:spcAft>
                <a:spcPts val="0"/>
              </a:spcAft>
              <a:buSzPts val="1200"/>
              <a:buChar char="○"/>
              <a:defRPr sz="1200"/>
            </a:lvl5pPr>
            <a:lvl6pPr marL="2743200" lvl="5" indent="-304800" algn="l">
              <a:lnSpc>
                <a:spcPct val="115000"/>
              </a:lnSpc>
              <a:spcBef>
                <a:spcPts val="1600"/>
              </a:spcBef>
              <a:spcAft>
                <a:spcPts val="0"/>
              </a:spcAft>
              <a:buSzPts val="1200"/>
              <a:buChar char="■"/>
              <a:defRPr sz="1200"/>
            </a:lvl6pPr>
            <a:lvl7pPr marL="3200400" lvl="6" indent="-304800" algn="l">
              <a:lnSpc>
                <a:spcPct val="115000"/>
              </a:lnSpc>
              <a:spcBef>
                <a:spcPts val="1600"/>
              </a:spcBef>
              <a:spcAft>
                <a:spcPts val="0"/>
              </a:spcAft>
              <a:buSzPts val="1200"/>
              <a:buChar char="●"/>
              <a:defRPr sz="1200"/>
            </a:lvl7pPr>
            <a:lvl8pPr marL="3657600" lvl="7" indent="-304800" algn="l">
              <a:lnSpc>
                <a:spcPct val="115000"/>
              </a:lnSpc>
              <a:spcBef>
                <a:spcPts val="1600"/>
              </a:spcBef>
              <a:spcAft>
                <a:spcPts val="0"/>
              </a:spcAft>
              <a:buSzPts val="1200"/>
              <a:buChar char="○"/>
              <a:defRPr sz="1200"/>
            </a:lvl8pPr>
            <a:lvl9pPr marL="4114800" lvl="8" indent="-304800" algn="l">
              <a:lnSpc>
                <a:spcPct val="115000"/>
              </a:lnSpc>
              <a:spcBef>
                <a:spcPts val="1600"/>
              </a:spcBef>
              <a:spcAft>
                <a:spcPts val="1600"/>
              </a:spcAft>
              <a:buSzPts val="1200"/>
              <a:buChar char="■"/>
              <a:defRPr sz="1200"/>
            </a:lvl9pPr>
          </a:lstStyle>
          <a:p>
            <a:endParaRPr/>
          </a:p>
        </p:txBody>
      </p:sp>
      <p:sp>
        <p:nvSpPr>
          <p:cNvPr id="23" name="Google Shape;23;p3"/>
          <p:cNvSpPr txBox="1">
            <a:spLocks noGrp="1"/>
          </p:cNvSpPr>
          <p:nvPr>
            <p:ph type="sldNum" idx="12"/>
          </p:nvPr>
        </p:nvSpPr>
        <p:spPr>
          <a:xfrm>
            <a:off x="8460431" y="4651190"/>
            <a:ext cx="548700" cy="393600"/>
          </a:xfrm>
          <a:prstGeom prst="rect">
            <a:avLst/>
          </a:prstGeom>
          <a:noFill/>
          <a:ln>
            <a:noFill/>
          </a:ln>
        </p:spPr>
        <p:txBody>
          <a:bodyPr spcFirstLastPara="1" wrap="square" lIns="91425" tIns="91425" rIns="91425" bIns="91425"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chemeClr val="dk2"/>
                </a:solidFill>
                <a:latin typeface="Roboto"/>
                <a:ea typeface="Roboto"/>
                <a:cs typeface="Roboto"/>
                <a:sym typeface="Roboto"/>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chemeClr val="dk2"/>
                </a:solidFill>
                <a:latin typeface="Roboto"/>
                <a:ea typeface="Roboto"/>
                <a:cs typeface="Roboto"/>
                <a:sym typeface="Roboto"/>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chemeClr val="dk2"/>
                </a:solidFill>
                <a:latin typeface="Roboto"/>
                <a:ea typeface="Roboto"/>
                <a:cs typeface="Roboto"/>
                <a:sym typeface="Roboto"/>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chemeClr val="dk2"/>
                </a:solidFill>
                <a:latin typeface="Roboto"/>
                <a:ea typeface="Roboto"/>
                <a:cs typeface="Roboto"/>
                <a:sym typeface="Roboto"/>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chemeClr val="dk2"/>
                </a:solidFill>
                <a:latin typeface="Roboto"/>
                <a:ea typeface="Roboto"/>
                <a:cs typeface="Roboto"/>
                <a:sym typeface="Roboto"/>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chemeClr val="dk2"/>
                </a:solidFill>
                <a:latin typeface="Roboto"/>
                <a:ea typeface="Roboto"/>
                <a:cs typeface="Roboto"/>
                <a:sym typeface="Roboto"/>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chemeClr val="dk2"/>
                </a:solidFill>
                <a:latin typeface="Roboto"/>
                <a:ea typeface="Roboto"/>
                <a:cs typeface="Roboto"/>
                <a:sym typeface="Roboto"/>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chemeClr val="dk2"/>
                </a:solidFill>
                <a:latin typeface="Roboto"/>
                <a:ea typeface="Roboto"/>
                <a:cs typeface="Roboto"/>
                <a:sym typeface="Roboto"/>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chemeClr val="dk2"/>
                </a:solidFill>
                <a:latin typeface="Roboto"/>
                <a:ea typeface="Roboto"/>
                <a:cs typeface="Roboto"/>
                <a:sym typeface="Roboto"/>
              </a:defRPr>
            </a:lvl9pPr>
          </a:lstStyle>
          <a:p>
            <a:pPr marL="0" lvl="0" indent="0" algn="r" rtl="0">
              <a:spcBef>
                <a:spcPts val="0"/>
              </a:spcBef>
              <a:spcAft>
                <a:spcPts val="0"/>
              </a:spcAft>
              <a:buNone/>
            </a:pPr>
            <a:fld id="{00000000-1234-1234-1234-123412341234}" type="slidenum">
              <a:rPr lang="sv-SE"/>
              <a:t>‹#›</a:t>
            </a:fld>
            <a:endParaRPr/>
          </a:p>
        </p:txBody>
      </p:sp>
    </p:spTree>
    <p:extLst>
      <p:ext uri="{BB962C8B-B14F-4D97-AF65-F5344CB8AC3E}">
        <p14:creationId xmlns:p14="http://schemas.microsoft.com/office/powerpoint/2010/main" val="4579061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Förstasida Eld">
    <p:spTree>
      <p:nvGrpSpPr>
        <p:cNvPr id="1" name=""/>
        <p:cNvGrpSpPr/>
        <p:nvPr/>
      </p:nvGrpSpPr>
      <p:grpSpPr>
        <a:xfrm>
          <a:off x="0" y="0"/>
          <a:ext cx="0" cy="0"/>
          <a:chOff x="0" y="0"/>
          <a:chExt cx="0" cy="0"/>
        </a:xfrm>
      </p:grpSpPr>
      <p:pic>
        <p:nvPicPr>
          <p:cNvPr id="2" name="Picture 2" descr="SU_PPT_eld">
            <a:extLst>
              <a:ext uri="{FF2B5EF4-FFF2-40B4-BE49-F238E27FC236}">
                <a16:creationId xmlns:a16="http://schemas.microsoft.com/office/drawing/2014/main" id="{68482513-373D-47A9-823F-A120A9DD8F0E}"/>
              </a:ext>
            </a:extLst>
          </p:cNvPr>
          <p:cNvPicPr>
            <a:picLocks noChangeAspect="1"/>
          </p:cNvPicPr>
          <p:nvPr/>
        </p:nvPicPr>
        <p:blipFill>
          <a:blip r:embed="rId2">
            <a:alphaModFix amt="55000"/>
          </a:blip>
          <a:srcRect l="4988" t="-362"/>
          <a:stretch>
            <a:fillRect/>
          </a:stretch>
        </p:blipFill>
        <p:spPr>
          <a:xfrm>
            <a:off x="0" y="1225222"/>
            <a:ext cx="5408968" cy="3938814"/>
          </a:xfrm>
          <a:prstGeom prst="rect">
            <a:avLst/>
          </a:prstGeom>
          <a:noFill/>
          <a:ln cap="flat">
            <a:noFill/>
          </a:ln>
        </p:spPr>
      </p:pic>
      <p:sp>
        <p:nvSpPr>
          <p:cNvPr id="3" name="Rubrik 1">
            <a:extLst>
              <a:ext uri="{FF2B5EF4-FFF2-40B4-BE49-F238E27FC236}">
                <a16:creationId xmlns:a16="http://schemas.microsoft.com/office/drawing/2014/main" id="{EBDE6EBF-04D4-4E66-A77E-9C328D19F8F3}"/>
              </a:ext>
            </a:extLst>
          </p:cNvPr>
          <p:cNvSpPr txBox="1">
            <a:spLocks noGrp="1"/>
          </p:cNvSpPr>
          <p:nvPr>
            <p:ph type="title"/>
          </p:nvPr>
        </p:nvSpPr>
        <p:spPr>
          <a:xfrm>
            <a:off x="1007997" y="1827903"/>
            <a:ext cx="6631201" cy="1069198"/>
          </a:xfrm>
        </p:spPr>
        <p:txBody>
          <a:bodyPr lIns="71999" tIns="35999" rIns="71999" bIns="35999" anchor="ctr"/>
          <a:lstStyle>
            <a:lvl1pPr>
              <a:defRPr sz="4400" b="0"/>
            </a:lvl1pPr>
          </a:lstStyle>
          <a:p>
            <a:pPr lvl="0"/>
            <a:r>
              <a:rPr lang="sv-SE"/>
              <a:t>Avsnittsnamn</a:t>
            </a:r>
          </a:p>
        </p:txBody>
      </p:sp>
      <p:sp>
        <p:nvSpPr>
          <p:cNvPr id="4" name="Underrubrik 2">
            <a:extLst>
              <a:ext uri="{FF2B5EF4-FFF2-40B4-BE49-F238E27FC236}">
                <a16:creationId xmlns:a16="http://schemas.microsoft.com/office/drawing/2014/main" id="{C8806A2F-8015-4091-B794-47EA430770D5}"/>
              </a:ext>
            </a:extLst>
          </p:cNvPr>
          <p:cNvSpPr txBox="1">
            <a:spLocks noGrp="1"/>
          </p:cNvSpPr>
          <p:nvPr>
            <p:ph type="subTitle" idx="4294967295"/>
          </p:nvPr>
        </p:nvSpPr>
        <p:spPr>
          <a:xfrm>
            <a:off x="1007997" y="2894396"/>
            <a:ext cx="6631201" cy="1045497"/>
          </a:xfrm>
        </p:spPr>
        <p:txBody>
          <a:bodyPr/>
          <a:lstStyle>
            <a:lvl1pPr marL="0" indent="0">
              <a:spcBef>
                <a:spcPts val="480"/>
              </a:spcBef>
              <a:buNone/>
              <a:defRPr/>
            </a:lvl1pPr>
          </a:lstStyle>
          <a:p>
            <a:pPr lvl="0"/>
            <a:r>
              <a:rPr lang="sv-SE"/>
              <a:t>Talare eller underrubrik</a:t>
            </a:r>
          </a:p>
        </p:txBody>
      </p:sp>
      <p:sp>
        <p:nvSpPr>
          <p:cNvPr id="5" name="Content Placeholder 10">
            <a:extLst>
              <a:ext uri="{FF2B5EF4-FFF2-40B4-BE49-F238E27FC236}">
                <a16:creationId xmlns:a16="http://schemas.microsoft.com/office/drawing/2014/main" id="{278E190B-BC0E-4E8D-9A8F-8837DF0A793E}"/>
              </a:ext>
            </a:extLst>
          </p:cNvPr>
          <p:cNvSpPr txBox="1">
            <a:spLocks noGrp="1"/>
          </p:cNvSpPr>
          <p:nvPr>
            <p:ph idx="4294967295"/>
          </p:nvPr>
        </p:nvSpPr>
        <p:spPr>
          <a:xfrm>
            <a:off x="971595" y="627534"/>
            <a:ext cx="6625111" cy="1008107"/>
          </a:xfrm>
        </p:spPr>
        <p:txBody>
          <a:bodyPr/>
          <a:lstStyle>
            <a:lvl1pPr marL="0" indent="0">
              <a:buNone/>
              <a:defRPr/>
            </a:lvl1pPr>
          </a:lstStyle>
          <a:p>
            <a:pPr lvl="0"/>
            <a:r>
              <a:rPr lang="sv-SE"/>
              <a:t>Kurs/Programserie</a:t>
            </a:r>
          </a:p>
        </p:txBody>
      </p:sp>
    </p:spTree>
    <p:extLst>
      <p:ext uri="{BB962C8B-B14F-4D97-AF65-F5344CB8AC3E}">
        <p14:creationId xmlns:p14="http://schemas.microsoft.com/office/powerpoint/2010/main" val="50966020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Förstasida Kronor">
    <p:spTree>
      <p:nvGrpSpPr>
        <p:cNvPr id="1" name=""/>
        <p:cNvGrpSpPr/>
        <p:nvPr/>
      </p:nvGrpSpPr>
      <p:grpSpPr>
        <a:xfrm>
          <a:off x="0" y="0"/>
          <a:ext cx="0" cy="0"/>
          <a:chOff x="0" y="0"/>
          <a:chExt cx="0" cy="0"/>
        </a:xfrm>
      </p:grpSpPr>
      <p:pic>
        <p:nvPicPr>
          <p:cNvPr id="2" name="Picture 9" descr="SU_PPT_kronor">
            <a:extLst>
              <a:ext uri="{FF2B5EF4-FFF2-40B4-BE49-F238E27FC236}">
                <a16:creationId xmlns:a16="http://schemas.microsoft.com/office/drawing/2014/main" id="{080C6212-0F24-4604-B6E8-415DDC8D2C27}"/>
              </a:ext>
            </a:extLst>
          </p:cNvPr>
          <p:cNvPicPr>
            <a:picLocks noChangeAspect="1"/>
          </p:cNvPicPr>
          <p:nvPr/>
        </p:nvPicPr>
        <p:blipFill>
          <a:blip r:embed="rId2">
            <a:alphaModFix amt="55000"/>
          </a:blip>
          <a:srcRect/>
          <a:stretch>
            <a:fillRect/>
          </a:stretch>
        </p:blipFill>
        <p:spPr>
          <a:xfrm>
            <a:off x="0" y="1262064"/>
            <a:ext cx="4197096" cy="3881628"/>
          </a:xfrm>
          <a:prstGeom prst="rect">
            <a:avLst/>
          </a:prstGeom>
          <a:noFill/>
          <a:ln cap="flat">
            <a:noFill/>
          </a:ln>
        </p:spPr>
      </p:pic>
      <p:sp>
        <p:nvSpPr>
          <p:cNvPr id="3" name="Rubrik 1">
            <a:extLst>
              <a:ext uri="{FF2B5EF4-FFF2-40B4-BE49-F238E27FC236}">
                <a16:creationId xmlns:a16="http://schemas.microsoft.com/office/drawing/2014/main" id="{1A432689-63AF-4B7C-AC52-8069E0F60D1B}"/>
              </a:ext>
            </a:extLst>
          </p:cNvPr>
          <p:cNvSpPr txBox="1">
            <a:spLocks noGrp="1"/>
          </p:cNvSpPr>
          <p:nvPr>
            <p:ph type="title"/>
          </p:nvPr>
        </p:nvSpPr>
        <p:spPr>
          <a:xfrm>
            <a:off x="1007997" y="1827903"/>
            <a:ext cx="6631201" cy="1069198"/>
          </a:xfrm>
        </p:spPr>
        <p:txBody>
          <a:bodyPr lIns="71999" tIns="35999" rIns="71999" bIns="35999" anchor="ctr"/>
          <a:lstStyle>
            <a:lvl1pPr>
              <a:defRPr sz="4400" b="0"/>
            </a:lvl1pPr>
          </a:lstStyle>
          <a:p>
            <a:pPr lvl="0"/>
            <a:r>
              <a:rPr lang="sv-SE"/>
              <a:t>Avsnittsnamn</a:t>
            </a:r>
          </a:p>
        </p:txBody>
      </p:sp>
      <p:sp>
        <p:nvSpPr>
          <p:cNvPr id="4" name="Content Placeholder 10">
            <a:extLst>
              <a:ext uri="{FF2B5EF4-FFF2-40B4-BE49-F238E27FC236}">
                <a16:creationId xmlns:a16="http://schemas.microsoft.com/office/drawing/2014/main" id="{498AFDE9-F82F-40AB-BBC6-26F514EF341C}"/>
              </a:ext>
            </a:extLst>
          </p:cNvPr>
          <p:cNvSpPr txBox="1">
            <a:spLocks noGrp="1"/>
          </p:cNvSpPr>
          <p:nvPr>
            <p:ph idx="4294967295"/>
          </p:nvPr>
        </p:nvSpPr>
        <p:spPr>
          <a:xfrm>
            <a:off x="971595" y="627534"/>
            <a:ext cx="6625111" cy="1008107"/>
          </a:xfrm>
        </p:spPr>
        <p:txBody>
          <a:bodyPr/>
          <a:lstStyle>
            <a:lvl1pPr marL="0" indent="0">
              <a:buNone/>
              <a:defRPr/>
            </a:lvl1pPr>
          </a:lstStyle>
          <a:p>
            <a:pPr lvl="0"/>
            <a:r>
              <a:rPr lang="sv-SE"/>
              <a:t>Kurs/Programserie</a:t>
            </a:r>
          </a:p>
        </p:txBody>
      </p:sp>
      <p:sp>
        <p:nvSpPr>
          <p:cNvPr id="5" name="Underrubrik 2">
            <a:extLst>
              <a:ext uri="{FF2B5EF4-FFF2-40B4-BE49-F238E27FC236}">
                <a16:creationId xmlns:a16="http://schemas.microsoft.com/office/drawing/2014/main" id="{23C4240B-7077-4D75-8365-43A0FC50A65E}"/>
              </a:ext>
            </a:extLst>
          </p:cNvPr>
          <p:cNvSpPr txBox="1">
            <a:spLocks noGrp="1"/>
          </p:cNvSpPr>
          <p:nvPr>
            <p:ph type="subTitle" idx="4294967295"/>
          </p:nvPr>
        </p:nvSpPr>
        <p:spPr>
          <a:xfrm>
            <a:off x="1007997" y="2894396"/>
            <a:ext cx="6631201" cy="1045497"/>
          </a:xfrm>
        </p:spPr>
        <p:txBody>
          <a:bodyPr/>
          <a:lstStyle>
            <a:lvl1pPr marL="0" indent="0">
              <a:spcBef>
                <a:spcPts val="480"/>
              </a:spcBef>
              <a:buNone/>
              <a:defRPr/>
            </a:lvl1pPr>
          </a:lstStyle>
          <a:p>
            <a:pPr lvl="0"/>
            <a:r>
              <a:rPr lang="sv-SE"/>
              <a:t>Talare eller underrubrik</a:t>
            </a:r>
          </a:p>
        </p:txBody>
      </p:sp>
    </p:spTree>
    <p:extLst>
      <p:ext uri="{BB962C8B-B14F-4D97-AF65-F5344CB8AC3E}">
        <p14:creationId xmlns:p14="http://schemas.microsoft.com/office/powerpoint/2010/main" val="51001597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5.xml"/><Relationship Id="rId13" Type="http://schemas.openxmlformats.org/officeDocument/2006/relationships/slideLayout" Target="../slideLayouts/slideLayout20.xml"/><Relationship Id="rId18" Type="http://schemas.openxmlformats.org/officeDocument/2006/relationships/image" Target="../media/image4.png"/><Relationship Id="rId3" Type="http://schemas.openxmlformats.org/officeDocument/2006/relationships/slideLayout" Target="../slideLayouts/slideLayout10.xml"/><Relationship Id="rId7" Type="http://schemas.openxmlformats.org/officeDocument/2006/relationships/slideLayout" Target="../slideLayouts/slideLayout14.xml"/><Relationship Id="rId12" Type="http://schemas.openxmlformats.org/officeDocument/2006/relationships/slideLayout" Target="../slideLayouts/slideLayout19.xml"/><Relationship Id="rId17" Type="http://schemas.openxmlformats.org/officeDocument/2006/relationships/theme" Target="../theme/theme2.xml"/><Relationship Id="rId2" Type="http://schemas.openxmlformats.org/officeDocument/2006/relationships/slideLayout" Target="../slideLayouts/slideLayout9.xml"/><Relationship Id="rId16" Type="http://schemas.openxmlformats.org/officeDocument/2006/relationships/slideLayout" Target="../slideLayouts/slideLayout23.xml"/><Relationship Id="rId1" Type="http://schemas.openxmlformats.org/officeDocument/2006/relationships/slideLayout" Target="../slideLayouts/slideLayout8.xml"/><Relationship Id="rId6" Type="http://schemas.openxmlformats.org/officeDocument/2006/relationships/slideLayout" Target="../slideLayouts/slideLayout13.xml"/><Relationship Id="rId11" Type="http://schemas.openxmlformats.org/officeDocument/2006/relationships/slideLayout" Target="../slideLayouts/slideLayout18.xml"/><Relationship Id="rId5" Type="http://schemas.openxmlformats.org/officeDocument/2006/relationships/slideLayout" Target="../slideLayouts/slideLayout12.xml"/><Relationship Id="rId15" Type="http://schemas.openxmlformats.org/officeDocument/2006/relationships/slideLayout" Target="../slideLayouts/slideLayout22.xml"/><Relationship Id="rId10" Type="http://schemas.openxmlformats.org/officeDocument/2006/relationships/slideLayout" Target="../slideLayouts/slideLayout17.xml"/><Relationship Id="rId4" Type="http://schemas.openxmlformats.org/officeDocument/2006/relationships/slideLayout" Target="../slideLayouts/slideLayout11.xml"/><Relationship Id="rId9" Type="http://schemas.openxmlformats.org/officeDocument/2006/relationships/slideLayout" Target="../slideLayouts/slideLayout16.xml"/><Relationship Id="rId14"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bk object 16">
            <a:extLst>
              <a:ext uri="{FF2B5EF4-FFF2-40B4-BE49-F238E27FC236}">
                <a16:creationId xmlns:a16="http://schemas.microsoft.com/office/drawing/2014/main" id="{F711F603-E47E-4248-8287-F925D97C8719}"/>
              </a:ext>
            </a:extLst>
          </p:cNvPr>
          <p:cNvSpPr/>
          <p:nvPr/>
        </p:nvSpPr>
        <p:spPr>
          <a:xfrm>
            <a:off x="7884414" y="215642"/>
            <a:ext cx="980694" cy="818388"/>
          </a:xfrm>
          <a:prstGeom prst="rect">
            <a:avLst/>
          </a:prstGeom>
          <a:blipFill>
            <a:blip r:embed="rId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 name="Holder 2">
            <a:extLst>
              <a:ext uri="{FF2B5EF4-FFF2-40B4-BE49-F238E27FC236}">
                <a16:creationId xmlns:a16="http://schemas.microsoft.com/office/drawing/2014/main" id="{6DED64B5-63BA-4201-A9DF-DF5A8E18B09C}"/>
              </a:ext>
            </a:extLst>
          </p:cNvPr>
          <p:cNvSpPr txBox="1">
            <a:spLocks noGrp="1"/>
          </p:cNvSpPr>
          <p:nvPr>
            <p:ph type="title"/>
          </p:nvPr>
        </p:nvSpPr>
        <p:spPr>
          <a:xfrm>
            <a:off x="721233" y="1270604"/>
            <a:ext cx="7701534" cy="1473198"/>
          </a:xfrm>
          <a:prstGeom prst="rect">
            <a:avLst/>
          </a:prstGeom>
          <a:noFill/>
          <a:ln>
            <a:noFill/>
          </a:ln>
        </p:spPr>
        <p:txBody>
          <a:bodyPr vert="horz" wrap="square" lIns="0" tIns="0" rIns="0" bIns="0" anchor="t" anchorCtr="0" compatLnSpc="1">
            <a:spAutoFit/>
          </a:bodyPr>
          <a:lstStyle/>
          <a:p>
            <a:pPr lvl="0"/>
            <a:endParaRPr lang="sv-SE"/>
          </a:p>
        </p:txBody>
      </p:sp>
      <p:sp>
        <p:nvSpPr>
          <p:cNvPr id="4" name="Holder 3">
            <a:extLst>
              <a:ext uri="{FF2B5EF4-FFF2-40B4-BE49-F238E27FC236}">
                <a16:creationId xmlns:a16="http://schemas.microsoft.com/office/drawing/2014/main" id="{D147C167-0170-4827-B84E-508BD33A8E95}"/>
              </a:ext>
            </a:extLst>
          </p:cNvPr>
          <p:cNvSpPr txBox="1">
            <a:spLocks noGrp="1"/>
          </p:cNvSpPr>
          <p:nvPr>
            <p:ph type="body" idx="1"/>
          </p:nvPr>
        </p:nvSpPr>
        <p:spPr>
          <a:xfrm>
            <a:off x="777870" y="1155536"/>
            <a:ext cx="7588248" cy="1118868"/>
          </a:xfrm>
          <a:prstGeom prst="rect">
            <a:avLst/>
          </a:prstGeom>
          <a:noFill/>
          <a:ln>
            <a:noFill/>
          </a:ln>
        </p:spPr>
        <p:txBody>
          <a:bodyPr vert="horz" wrap="square" lIns="0" tIns="0" rIns="0" bIns="0" anchor="t" anchorCtr="0" compatLnSpc="1">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sv-SE"/>
          </a:p>
        </p:txBody>
      </p:sp>
      <p:sp>
        <p:nvSpPr>
          <p:cNvPr id="5" name="Holder 4">
            <a:extLst>
              <a:ext uri="{FF2B5EF4-FFF2-40B4-BE49-F238E27FC236}">
                <a16:creationId xmlns:a16="http://schemas.microsoft.com/office/drawing/2014/main" id="{823484B2-14D6-49BB-8FDF-C8E221E9A7F7}"/>
              </a:ext>
            </a:extLst>
          </p:cNvPr>
          <p:cNvSpPr txBox="1">
            <a:spLocks noGrp="1"/>
          </p:cNvSpPr>
          <p:nvPr>
            <p:ph type="ftr" sz="quarter" idx="3"/>
          </p:nvPr>
        </p:nvSpPr>
        <p:spPr>
          <a:xfrm>
            <a:off x="3108960" y="4783455"/>
            <a:ext cx="2926080" cy="257175"/>
          </a:xfrm>
          <a:prstGeom prst="rect">
            <a:avLst/>
          </a:prstGeom>
          <a:noFill/>
          <a:ln>
            <a:noFill/>
          </a:ln>
        </p:spPr>
        <p:txBody>
          <a:bodyPr vert="horz" wrap="square" lIns="0" tIns="0" rIns="0" bIns="0" anchor="t" anchorCtr="1" compatLnSpc="1">
            <a:spAutoFit/>
          </a:bodyPr>
          <a:lstStyle>
            <a:lvl1pPr marL="0" marR="0" lvl="0" indent="0" algn="ctr" defTabSz="914400" rtl="0" fontAlgn="auto" hangingPunct="1">
              <a:lnSpc>
                <a:spcPct val="100000"/>
              </a:lnSpc>
              <a:spcBef>
                <a:spcPts val="0"/>
              </a:spcBef>
              <a:spcAft>
                <a:spcPts val="0"/>
              </a:spcAft>
              <a:buNone/>
              <a:tabLst/>
              <a:defRPr lang="sv-SE" sz="1800" b="0" i="0" u="none" strike="noStrike" kern="1200" cap="none" spc="0" baseline="0">
                <a:solidFill>
                  <a:srgbClr val="898989"/>
                </a:solidFill>
                <a:uFillTx/>
                <a:latin typeface="Calibri"/>
              </a:defRPr>
            </a:lvl1pPr>
          </a:lstStyle>
          <a:p>
            <a:pPr lvl="0"/>
            <a:endParaRPr lang="sv-SE"/>
          </a:p>
        </p:txBody>
      </p:sp>
      <p:sp>
        <p:nvSpPr>
          <p:cNvPr id="6" name="Holder 5">
            <a:extLst>
              <a:ext uri="{FF2B5EF4-FFF2-40B4-BE49-F238E27FC236}">
                <a16:creationId xmlns:a16="http://schemas.microsoft.com/office/drawing/2014/main" id="{56491978-6455-4E83-8735-9EE012723194}"/>
              </a:ext>
            </a:extLst>
          </p:cNvPr>
          <p:cNvSpPr txBox="1">
            <a:spLocks noGrp="1"/>
          </p:cNvSpPr>
          <p:nvPr>
            <p:ph type="dt" sz="half" idx="2"/>
          </p:nvPr>
        </p:nvSpPr>
        <p:spPr>
          <a:xfrm>
            <a:off x="457200" y="4783455"/>
            <a:ext cx="2103120" cy="257175"/>
          </a:xfrm>
          <a:prstGeom prst="rect">
            <a:avLst/>
          </a:prstGeom>
          <a:noFill/>
          <a:ln>
            <a:noFill/>
          </a:ln>
        </p:spPr>
        <p:txBody>
          <a:bodyPr vert="horz" wrap="square" lIns="0" tIns="0" rIns="0" bIns="0" anchor="t" anchorCtr="0" compatLnSpc="1">
            <a:spAutoFit/>
          </a:bodyPr>
          <a:lstStyle>
            <a:lvl1pPr marL="0" marR="0" lvl="0" indent="0" algn="l" defTabSz="914400" rtl="0" fontAlgn="auto" hangingPunct="1">
              <a:lnSpc>
                <a:spcPct val="100000"/>
              </a:lnSpc>
              <a:spcBef>
                <a:spcPts val="0"/>
              </a:spcBef>
              <a:spcAft>
                <a:spcPts val="0"/>
              </a:spcAft>
              <a:buNone/>
              <a:tabLst/>
              <a:defRPr lang="en-US" sz="1800" b="0" i="0" u="none" strike="noStrike" kern="1200" cap="none" spc="0" baseline="0">
                <a:solidFill>
                  <a:srgbClr val="898989"/>
                </a:solidFill>
                <a:uFillTx/>
                <a:latin typeface="Calibri"/>
              </a:defRPr>
            </a:lvl1pPr>
          </a:lstStyle>
          <a:p>
            <a:pPr lvl="0"/>
            <a:fld id="{EBEC07DF-5DF3-461B-986D-4482C391D363}" type="datetime1">
              <a:rPr lang="en-US"/>
              <a:pPr lvl="0"/>
              <a:t>7/8/2021</a:t>
            </a:fld>
            <a:endParaRPr lang="en-US"/>
          </a:p>
        </p:txBody>
      </p:sp>
      <p:sp>
        <p:nvSpPr>
          <p:cNvPr id="7" name="Holder 6">
            <a:extLst>
              <a:ext uri="{FF2B5EF4-FFF2-40B4-BE49-F238E27FC236}">
                <a16:creationId xmlns:a16="http://schemas.microsoft.com/office/drawing/2014/main" id="{18BC4348-1282-47AB-B2B4-79E8A6E96EC7}"/>
              </a:ext>
            </a:extLst>
          </p:cNvPr>
          <p:cNvSpPr txBox="1">
            <a:spLocks noGrp="1"/>
          </p:cNvSpPr>
          <p:nvPr>
            <p:ph type="sldNum" sz="quarter" idx="4"/>
          </p:nvPr>
        </p:nvSpPr>
        <p:spPr>
          <a:xfrm>
            <a:off x="6583680" y="4783455"/>
            <a:ext cx="2103120" cy="257175"/>
          </a:xfrm>
          <a:prstGeom prst="rect">
            <a:avLst/>
          </a:prstGeom>
          <a:noFill/>
          <a:ln>
            <a:noFill/>
          </a:ln>
        </p:spPr>
        <p:txBody>
          <a:bodyPr vert="horz" wrap="square" lIns="0" tIns="0" rIns="0" bIns="0" anchor="t" anchorCtr="0" compatLnSpc="1">
            <a:spAutoFit/>
          </a:bodyPr>
          <a:lstStyle>
            <a:lvl1pPr marL="0" marR="0" lvl="0" indent="0" algn="r" defTabSz="914400" rtl="0" fontAlgn="auto" hangingPunct="1">
              <a:lnSpc>
                <a:spcPct val="100000"/>
              </a:lnSpc>
              <a:spcBef>
                <a:spcPts val="0"/>
              </a:spcBef>
              <a:spcAft>
                <a:spcPts val="0"/>
              </a:spcAft>
              <a:buNone/>
              <a:tabLst/>
              <a:defRPr lang="sv-SE" sz="1800" b="0" i="0" u="none" strike="noStrike" kern="1200" cap="none" spc="0" baseline="0">
                <a:solidFill>
                  <a:srgbClr val="898989"/>
                </a:solidFill>
                <a:uFillTx/>
                <a:latin typeface="Calibri"/>
              </a:defRPr>
            </a:lvl1pPr>
          </a:lstStyle>
          <a:p>
            <a:pPr lvl="0"/>
            <a:fld id="{E8D2B4F0-11CC-4284-B988-83B2D283693F}" type="slidenum">
              <a:t>‹#›</a:t>
            </a:fld>
            <a:endParaRPr lang="sv-SE"/>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72" r:id="rId7"/>
  </p:sldLayoutIdLst>
  <p:txStyles>
    <p:titleStyle>
      <a:lvl1pPr marL="0" marR="0" lvl="0" indent="0" defTabSz="914400" rtl="0" fontAlgn="auto" hangingPunct="1">
        <a:lnSpc>
          <a:spcPct val="100000"/>
        </a:lnSpc>
        <a:spcBef>
          <a:spcPts val="0"/>
        </a:spcBef>
        <a:spcAft>
          <a:spcPts val="0"/>
        </a:spcAft>
        <a:buNone/>
        <a:tabLst/>
        <a:defRPr lang="sv-SE" sz="1600" b="0" i="0" u="none" strike="noStrike" kern="0" cap="none" spc="0" baseline="0">
          <a:solidFill>
            <a:srgbClr val="002E5F"/>
          </a:solidFill>
          <a:uFillTx/>
          <a:latin typeface="Verdana"/>
          <a:cs typeface="Verdana"/>
        </a:defRPr>
      </a:lvl1pPr>
    </p:titleStyle>
    <p:bodyStyle>
      <a:lvl1pPr marL="0" marR="0" lvl="0" indent="0" defTabSz="914400" rtl="0" fontAlgn="auto" hangingPunct="1">
        <a:lnSpc>
          <a:spcPct val="100000"/>
        </a:lnSpc>
        <a:spcBef>
          <a:spcPts val="0"/>
        </a:spcBef>
        <a:spcAft>
          <a:spcPts val="0"/>
        </a:spcAft>
        <a:buNone/>
        <a:tabLst/>
        <a:defRPr lang="sv-SE" sz="1600" b="0" i="0" u="none" strike="noStrike" kern="0" cap="none" spc="0" baseline="0">
          <a:solidFill>
            <a:srgbClr val="002E5F"/>
          </a:solidFill>
          <a:uFillTx/>
          <a:latin typeface="Verdana"/>
          <a:cs typeface="Verdana"/>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Platshållare för rubrik 1">
            <a:extLst>
              <a:ext uri="{FF2B5EF4-FFF2-40B4-BE49-F238E27FC236}">
                <a16:creationId xmlns:a16="http://schemas.microsoft.com/office/drawing/2014/main" id="{E95F3B43-8A88-490C-940D-1F0A1105678A}"/>
              </a:ext>
            </a:extLst>
          </p:cNvPr>
          <p:cNvSpPr txBox="1">
            <a:spLocks noGrp="1"/>
          </p:cNvSpPr>
          <p:nvPr>
            <p:ph type="title"/>
          </p:nvPr>
        </p:nvSpPr>
        <p:spPr>
          <a:xfrm>
            <a:off x="791998" y="627534"/>
            <a:ext cx="6850803" cy="596700"/>
          </a:xfrm>
          <a:prstGeom prst="rect">
            <a:avLst/>
          </a:prstGeom>
          <a:noFill/>
          <a:ln>
            <a:noFill/>
          </a:ln>
        </p:spPr>
        <p:txBody>
          <a:bodyPr vert="horz" wrap="square" lIns="91440" tIns="45720" rIns="91440" bIns="45720" anchor="t" anchorCtr="0" compatLnSpc="1">
            <a:normAutofit/>
          </a:bodyPr>
          <a:lstStyle/>
          <a:p>
            <a:pPr lvl="0"/>
            <a:r>
              <a:rPr lang="sv-SE"/>
              <a:t>Klicka här för att ändra format</a:t>
            </a:r>
          </a:p>
        </p:txBody>
      </p:sp>
      <p:sp>
        <p:nvSpPr>
          <p:cNvPr id="3" name="Platshållare för text 2">
            <a:extLst>
              <a:ext uri="{FF2B5EF4-FFF2-40B4-BE49-F238E27FC236}">
                <a16:creationId xmlns:a16="http://schemas.microsoft.com/office/drawing/2014/main" id="{77689F00-F708-4269-BD78-DD905FD38E0C}"/>
              </a:ext>
            </a:extLst>
          </p:cNvPr>
          <p:cNvSpPr txBox="1">
            <a:spLocks noGrp="1"/>
          </p:cNvSpPr>
          <p:nvPr>
            <p:ph type="body" idx="1"/>
          </p:nvPr>
        </p:nvSpPr>
        <p:spPr>
          <a:xfrm>
            <a:off x="791998" y="1275533"/>
            <a:ext cx="6850803" cy="3240432"/>
          </a:xfrm>
          <a:prstGeom prst="rect">
            <a:avLst/>
          </a:prstGeom>
          <a:noFill/>
          <a:ln>
            <a:noFill/>
          </a:ln>
        </p:spPr>
        <p:txBody>
          <a:bodyPr vert="horz" wrap="square" lIns="91440" tIns="45720" rIns="91440" bIns="45720" anchor="t" anchorCtr="0" compatLnSpc="1">
            <a:noAutofit/>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pic>
        <p:nvPicPr>
          <p:cNvPr id="4" name="Bildobjekt 6" descr="logo-org-svensk_rgb.png">
            <a:extLst>
              <a:ext uri="{FF2B5EF4-FFF2-40B4-BE49-F238E27FC236}">
                <a16:creationId xmlns:a16="http://schemas.microsoft.com/office/drawing/2014/main" id="{5188EBFE-D594-4005-8BBE-6B8048A74C77}"/>
              </a:ext>
            </a:extLst>
          </p:cNvPr>
          <p:cNvPicPr>
            <a:picLocks noChangeAspect="1"/>
          </p:cNvPicPr>
          <p:nvPr/>
        </p:nvPicPr>
        <p:blipFill>
          <a:blip r:embed="rId18"/>
          <a:stretch>
            <a:fillRect/>
          </a:stretch>
        </p:blipFill>
        <p:spPr>
          <a:xfrm>
            <a:off x="7884368" y="215999"/>
            <a:ext cx="980373" cy="817848"/>
          </a:xfrm>
          <a:prstGeom prst="rect">
            <a:avLst/>
          </a:prstGeom>
          <a:noFill/>
          <a:ln cap="flat">
            <a:noFill/>
          </a:ln>
        </p:spPr>
      </p:pic>
    </p:spTree>
  </p:cSld>
  <p:clrMap bg1="lt1" tx1="dk1" bg2="lt2" tx2="dk2" accent1="accent1" accent2="accent2" accent3="accent3" accent4="accent4" accent5="accent5" accent6="accent6" hlink="hlink" folHlink="folHlink"/>
  <p:sldLayoutIdLst>
    <p:sldLayoutId id="2147483656" r:id="rId1"/>
    <p:sldLayoutId id="2147483657" r:id="rId2"/>
    <p:sldLayoutId id="2147483658" r:id="rId3"/>
    <p:sldLayoutId id="2147483659" r:id="rId4"/>
    <p:sldLayoutId id="2147483660" r:id="rId5"/>
    <p:sldLayoutId id="2147483661" r:id="rId6"/>
    <p:sldLayoutId id="2147483662" r:id="rId7"/>
    <p:sldLayoutId id="2147483663" r:id="rId8"/>
    <p:sldLayoutId id="2147483664" r:id="rId9"/>
    <p:sldLayoutId id="2147483665" r:id="rId10"/>
    <p:sldLayoutId id="2147483666" r:id="rId11"/>
    <p:sldLayoutId id="2147483667" r:id="rId12"/>
    <p:sldLayoutId id="2147483668" r:id="rId13"/>
    <p:sldLayoutId id="2147483669" r:id="rId14"/>
    <p:sldLayoutId id="2147483670" r:id="rId15"/>
    <p:sldLayoutId id="2147483671" r:id="rId16"/>
  </p:sldLayoutIdLst>
  <p:txStyles>
    <p:titleStyle>
      <a:lvl1pPr marL="0" marR="0" lvl="0" indent="0" algn="l" defTabSz="914400" rtl="0" fontAlgn="auto" hangingPunct="1">
        <a:lnSpc>
          <a:spcPct val="100000"/>
        </a:lnSpc>
        <a:spcBef>
          <a:spcPts val="0"/>
        </a:spcBef>
        <a:spcAft>
          <a:spcPts val="0"/>
        </a:spcAft>
        <a:buNone/>
        <a:tabLst/>
        <a:defRPr lang="sv-SE" sz="2800" b="1" i="0" u="none" strike="noStrike" kern="1200" cap="none" spc="0" baseline="0">
          <a:solidFill>
            <a:srgbClr val="002F5F"/>
          </a:solidFill>
          <a:uFillTx/>
          <a:latin typeface="Verdana" pitchFamily="34"/>
          <a:ea typeface="Verdana" pitchFamily="34"/>
          <a:cs typeface="Verdana" pitchFamily="34"/>
        </a:defRPr>
      </a:lvl1pPr>
    </p:titleStyle>
    <p:bodyStyle>
      <a:lvl1pPr marL="342900" marR="0" lvl="0" indent="-342900" algn="l" defTabSz="914400" rtl="0" fontAlgn="auto" hangingPunct="1">
        <a:lnSpc>
          <a:spcPts val="2900"/>
        </a:lnSpc>
        <a:spcBef>
          <a:spcPts val="600"/>
        </a:spcBef>
        <a:spcAft>
          <a:spcPts val="0"/>
        </a:spcAft>
        <a:buSzPct val="93000"/>
        <a:buFont typeface="Verdana" pitchFamily="34"/>
        <a:buChar char="●"/>
        <a:tabLst/>
        <a:defRPr lang="sv-SE" sz="2400" b="0" i="0" u="none" strike="noStrike" kern="1200" cap="none" spc="0" baseline="0">
          <a:solidFill>
            <a:srgbClr val="002F5F"/>
          </a:solidFill>
          <a:uFillTx/>
          <a:latin typeface="Verdana" pitchFamily="34"/>
          <a:ea typeface="Verdana" pitchFamily="34"/>
          <a:cs typeface="Verdana" pitchFamily="34"/>
        </a:defRPr>
      </a:lvl1pPr>
      <a:lvl2pPr marL="742950" marR="0" lvl="1" indent="-285750" algn="l" defTabSz="914400" rtl="0" fontAlgn="auto" hangingPunct="1">
        <a:lnSpc>
          <a:spcPct val="100000"/>
        </a:lnSpc>
        <a:spcBef>
          <a:spcPts val="600"/>
        </a:spcBef>
        <a:spcAft>
          <a:spcPts val="0"/>
        </a:spcAft>
        <a:buSzPct val="100000"/>
        <a:buFont typeface="Arial" pitchFamily="34"/>
        <a:buChar char="–"/>
        <a:tabLst/>
        <a:defRPr lang="sv-SE" sz="2400" b="0" i="0" u="none" strike="noStrike" kern="1200" cap="none" spc="0" baseline="0">
          <a:solidFill>
            <a:srgbClr val="002F5F"/>
          </a:solidFill>
          <a:uFillTx/>
          <a:latin typeface="Verdana" pitchFamily="34"/>
          <a:ea typeface="Verdana" pitchFamily="34"/>
          <a:cs typeface="Verdana" pitchFamily="34"/>
        </a:defRPr>
      </a:lvl2pPr>
      <a:lvl3pPr marL="1143000" marR="0" lvl="2" indent="-228600" algn="l" defTabSz="914400" rtl="0" fontAlgn="auto" hangingPunct="1">
        <a:lnSpc>
          <a:spcPct val="100000"/>
        </a:lnSpc>
        <a:spcBef>
          <a:spcPts val="600"/>
        </a:spcBef>
        <a:spcAft>
          <a:spcPts val="0"/>
        </a:spcAft>
        <a:buSzPct val="100000"/>
        <a:buFont typeface="Arial" pitchFamily="34"/>
        <a:buChar char="•"/>
        <a:tabLst/>
        <a:defRPr lang="sv-SE" sz="2400" b="0" i="0" u="none" strike="noStrike" kern="1200" cap="none" spc="0" baseline="0">
          <a:solidFill>
            <a:srgbClr val="002F5F"/>
          </a:solidFill>
          <a:uFillTx/>
          <a:latin typeface="Verdana" pitchFamily="34"/>
          <a:ea typeface="Verdana" pitchFamily="34"/>
          <a:cs typeface="Verdana" pitchFamily="34"/>
        </a:defRPr>
      </a:lvl3pPr>
      <a:lvl4pPr marL="1600200" marR="0" lvl="3" indent="-228600" algn="l" defTabSz="914400" rtl="0" fontAlgn="auto" hangingPunct="1">
        <a:lnSpc>
          <a:spcPct val="100000"/>
        </a:lnSpc>
        <a:spcBef>
          <a:spcPts val="600"/>
        </a:spcBef>
        <a:spcAft>
          <a:spcPts val="0"/>
        </a:spcAft>
        <a:buSzPct val="100000"/>
        <a:buFont typeface="Arial" pitchFamily="34"/>
        <a:buChar char="–"/>
        <a:tabLst/>
        <a:defRPr lang="sv-SE" sz="2400" b="0" i="0" u="none" strike="noStrike" kern="1200" cap="none" spc="0" baseline="0">
          <a:solidFill>
            <a:srgbClr val="002F5F"/>
          </a:solidFill>
          <a:uFillTx/>
          <a:latin typeface="Verdana" pitchFamily="34"/>
          <a:ea typeface="Verdana" pitchFamily="34"/>
          <a:cs typeface="Verdana" pitchFamily="34"/>
        </a:defRPr>
      </a:lvl4pPr>
      <a:lvl5pPr marL="2057400" marR="0" lvl="4" indent="-228600" algn="l" defTabSz="914400" rtl="0" fontAlgn="auto" hangingPunct="1">
        <a:lnSpc>
          <a:spcPct val="100000"/>
        </a:lnSpc>
        <a:spcBef>
          <a:spcPts val="600"/>
        </a:spcBef>
        <a:spcAft>
          <a:spcPts val="0"/>
        </a:spcAft>
        <a:buSzPct val="100000"/>
        <a:buFont typeface="Arial" pitchFamily="34"/>
        <a:buChar char="»"/>
        <a:tabLst/>
        <a:defRPr lang="sv-SE" sz="2400" b="0" i="0" u="none" strike="noStrike" kern="1200" cap="none" spc="0" baseline="0">
          <a:solidFill>
            <a:srgbClr val="002F5F"/>
          </a:solidFill>
          <a:uFillTx/>
          <a:latin typeface="Verdana" pitchFamily="34"/>
          <a:ea typeface="Verdana" pitchFamily="34"/>
          <a:cs typeface="Verdana" pitchFamily="34"/>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audio" Target="../media/media1.m4a"/><Relationship Id="rId1" Type="http://schemas.microsoft.com/office/2007/relationships/media" Target="../media/media1.m4a"/><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png"/><Relationship Id="rId18" Type="http://schemas.openxmlformats.org/officeDocument/2006/relationships/image" Target="../media/image23.png"/><Relationship Id="rId26" Type="http://schemas.openxmlformats.org/officeDocument/2006/relationships/image" Target="../media/image31.png"/><Relationship Id="rId3" Type="http://schemas.openxmlformats.org/officeDocument/2006/relationships/slideLayout" Target="../slideLayouts/slideLayout3.xml"/><Relationship Id="rId21" Type="http://schemas.openxmlformats.org/officeDocument/2006/relationships/image" Target="../media/image26.png"/><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audio" Target="../media/media10.m4a"/><Relationship Id="rId16" Type="http://schemas.openxmlformats.org/officeDocument/2006/relationships/image" Target="../media/image21.png"/><Relationship Id="rId20" Type="http://schemas.openxmlformats.org/officeDocument/2006/relationships/image" Target="../media/image25.png"/><Relationship Id="rId29" Type="http://schemas.openxmlformats.org/officeDocument/2006/relationships/image" Target="../media/image8.png"/><Relationship Id="rId1" Type="http://schemas.microsoft.com/office/2007/relationships/media" Target="../media/media10.m4a"/><Relationship Id="rId6" Type="http://schemas.openxmlformats.org/officeDocument/2006/relationships/image" Target="../media/image11.png"/><Relationship Id="rId11" Type="http://schemas.openxmlformats.org/officeDocument/2006/relationships/image" Target="../media/image16.png"/><Relationship Id="rId24" Type="http://schemas.openxmlformats.org/officeDocument/2006/relationships/image" Target="../media/image29.pn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28.png"/><Relationship Id="rId28" Type="http://schemas.openxmlformats.org/officeDocument/2006/relationships/image" Target="../media/image33.png"/><Relationship Id="rId10" Type="http://schemas.openxmlformats.org/officeDocument/2006/relationships/image" Target="../media/image15.png"/><Relationship Id="rId19" Type="http://schemas.openxmlformats.org/officeDocument/2006/relationships/image" Target="../media/image24.png"/><Relationship Id="rId4" Type="http://schemas.openxmlformats.org/officeDocument/2006/relationships/image" Target="../media/image9.png"/><Relationship Id="rId9" Type="http://schemas.openxmlformats.org/officeDocument/2006/relationships/image" Target="../media/image14.png"/><Relationship Id="rId14" Type="http://schemas.openxmlformats.org/officeDocument/2006/relationships/image" Target="../media/image19.png"/><Relationship Id="rId22" Type="http://schemas.openxmlformats.org/officeDocument/2006/relationships/image" Target="../media/image27.png"/><Relationship Id="rId27" Type="http://schemas.openxmlformats.org/officeDocument/2006/relationships/image" Target="../media/image32.png"/></Relationships>
</file>

<file path=ppt/slides/_rels/slide11.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png"/><Relationship Id="rId18" Type="http://schemas.openxmlformats.org/officeDocument/2006/relationships/image" Target="../media/image23.png"/><Relationship Id="rId26" Type="http://schemas.openxmlformats.org/officeDocument/2006/relationships/image" Target="../media/image31.png"/><Relationship Id="rId3" Type="http://schemas.openxmlformats.org/officeDocument/2006/relationships/slideLayout" Target="../slideLayouts/slideLayout3.xml"/><Relationship Id="rId21" Type="http://schemas.openxmlformats.org/officeDocument/2006/relationships/image" Target="../media/image26.png"/><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audio" Target="../media/media11.m4a"/><Relationship Id="rId16" Type="http://schemas.openxmlformats.org/officeDocument/2006/relationships/image" Target="../media/image21.png"/><Relationship Id="rId20" Type="http://schemas.openxmlformats.org/officeDocument/2006/relationships/image" Target="../media/image25.png"/><Relationship Id="rId29" Type="http://schemas.openxmlformats.org/officeDocument/2006/relationships/image" Target="../media/image8.png"/><Relationship Id="rId1" Type="http://schemas.microsoft.com/office/2007/relationships/media" Target="../media/media11.m4a"/><Relationship Id="rId6" Type="http://schemas.openxmlformats.org/officeDocument/2006/relationships/image" Target="../media/image11.png"/><Relationship Id="rId11" Type="http://schemas.openxmlformats.org/officeDocument/2006/relationships/image" Target="../media/image16.png"/><Relationship Id="rId24" Type="http://schemas.openxmlformats.org/officeDocument/2006/relationships/image" Target="../media/image29.pn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28.png"/><Relationship Id="rId28" Type="http://schemas.openxmlformats.org/officeDocument/2006/relationships/image" Target="../media/image33.png"/><Relationship Id="rId10" Type="http://schemas.openxmlformats.org/officeDocument/2006/relationships/image" Target="../media/image15.png"/><Relationship Id="rId19" Type="http://schemas.openxmlformats.org/officeDocument/2006/relationships/image" Target="../media/image24.png"/><Relationship Id="rId4" Type="http://schemas.openxmlformats.org/officeDocument/2006/relationships/image" Target="../media/image9.png"/><Relationship Id="rId9" Type="http://schemas.openxmlformats.org/officeDocument/2006/relationships/image" Target="../media/image14.png"/><Relationship Id="rId14" Type="http://schemas.openxmlformats.org/officeDocument/2006/relationships/image" Target="../media/image19.png"/><Relationship Id="rId22" Type="http://schemas.openxmlformats.org/officeDocument/2006/relationships/image" Target="../media/image27.png"/><Relationship Id="rId27" Type="http://schemas.openxmlformats.org/officeDocument/2006/relationships/image" Target="../media/image32.png"/></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audio" Target="../media/media12.m4a"/><Relationship Id="rId1" Type="http://schemas.microsoft.com/office/2007/relationships/media" Target="../media/media12.m4a"/><Relationship Id="rId4" Type="http://schemas.openxmlformats.org/officeDocument/2006/relationships/image" Target="../media/image8.png"/></Relationships>
</file>

<file path=ppt/slides/_rels/slide13.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png"/><Relationship Id="rId18" Type="http://schemas.openxmlformats.org/officeDocument/2006/relationships/image" Target="../media/image23.png"/><Relationship Id="rId26" Type="http://schemas.openxmlformats.org/officeDocument/2006/relationships/image" Target="../media/image31.png"/><Relationship Id="rId3" Type="http://schemas.openxmlformats.org/officeDocument/2006/relationships/slideLayout" Target="../slideLayouts/slideLayout3.xml"/><Relationship Id="rId21" Type="http://schemas.openxmlformats.org/officeDocument/2006/relationships/image" Target="../media/image26.png"/><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audio" Target="../media/media13.m4a"/><Relationship Id="rId16" Type="http://schemas.openxmlformats.org/officeDocument/2006/relationships/image" Target="../media/image21.png"/><Relationship Id="rId20" Type="http://schemas.openxmlformats.org/officeDocument/2006/relationships/image" Target="../media/image25.png"/><Relationship Id="rId29" Type="http://schemas.openxmlformats.org/officeDocument/2006/relationships/image" Target="../media/image8.png"/><Relationship Id="rId1" Type="http://schemas.microsoft.com/office/2007/relationships/media" Target="../media/media13.m4a"/><Relationship Id="rId6" Type="http://schemas.openxmlformats.org/officeDocument/2006/relationships/image" Target="../media/image11.png"/><Relationship Id="rId11" Type="http://schemas.openxmlformats.org/officeDocument/2006/relationships/image" Target="../media/image16.png"/><Relationship Id="rId24" Type="http://schemas.openxmlformats.org/officeDocument/2006/relationships/image" Target="../media/image29.pn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28.png"/><Relationship Id="rId28" Type="http://schemas.openxmlformats.org/officeDocument/2006/relationships/image" Target="../media/image33.png"/><Relationship Id="rId10" Type="http://schemas.openxmlformats.org/officeDocument/2006/relationships/image" Target="../media/image15.png"/><Relationship Id="rId19" Type="http://schemas.openxmlformats.org/officeDocument/2006/relationships/image" Target="../media/image24.png"/><Relationship Id="rId4" Type="http://schemas.openxmlformats.org/officeDocument/2006/relationships/image" Target="../media/image9.png"/><Relationship Id="rId9" Type="http://schemas.openxmlformats.org/officeDocument/2006/relationships/image" Target="../media/image14.png"/><Relationship Id="rId14" Type="http://schemas.openxmlformats.org/officeDocument/2006/relationships/image" Target="../media/image19.png"/><Relationship Id="rId22" Type="http://schemas.openxmlformats.org/officeDocument/2006/relationships/image" Target="../media/image27.png"/><Relationship Id="rId27" Type="http://schemas.openxmlformats.org/officeDocument/2006/relationships/image" Target="../media/image32.png"/></Relationships>
</file>

<file path=ppt/slides/_rels/slide14.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png"/><Relationship Id="rId18" Type="http://schemas.openxmlformats.org/officeDocument/2006/relationships/image" Target="../media/image23.png"/><Relationship Id="rId26" Type="http://schemas.openxmlformats.org/officeDocument/2006/relationships/image" Target="../media/image31.png"/><Relationship Id="rId3" Type="http://schemas.openxmlformats.org/officeDocument/2006/relationships/slideLayout" Target="../slideLayouts/slideLayout3.xml"/><Relationship Id="rId21" Type="http://schemas.openxmlformats.org/officeDocument/2006/relationships/image" Target="../media/image26.png"/><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audio" Target="../media/media14.m4a"/><Relationship Id="rId16" Type="http://schemas.openxmlformats.org/officeDocument/2006/relationships/image" Target="../media/image21.png"/><Relationship Id="rId20" Type="http://schemas.openxmlformats.org/officeDocument/2006/relationships/image" Target="../media/image25.png"/><Relationship Id="rId29" Type="http://schemas.openxmlformats.org/officeDocument/2006/relationships/image" Target="../media/image8.png"/><Relationship Id="rId1" Type="http://schemas.microsoft.com/office/2007/relationships/media" Target="../media/media14.m4a"/><Relationship Id="rId6" Type="http://schemas.openxmlformats.org/officeDocument/2006/relationships/image" Target="../media/image11.png"/><Relationship Id="rId11" Type="http://schemas.openxmlformats.org/officeDocument/2006/relationships/image" Target="../media/image16.png"/><Relationship Id="rId24" Type="http://schemas.openxmlformats.org/officeDocument/2006/relationships/image" Target="../media/image29.pn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28.png"/><Relationship Id="rId28" Type="http://schemas.openxmlformats.org/officeDocument/2006/relationships/image" Target="../media/image33.png"/><Relationship Id="rId10" Type="http://schemas.openxmlformats.org/officeDocument/2006/relationships/image" Target="../media/image15.png"/><Relationship Id="rId19" Type="http://schemas.openxmlformats.org/officeDocument/2006/relationships/image" Target="../media/image24.png"/><Relationship Id="rId4" Type="http://schemas.openxmlformats.org/officeDocument/2006/relationships/image" Target="../media/image9.png"/><Relationship Id="rId9" Type="http://schemas.openxmlformats.org/officeDocument/2006/relationships/image" Target="../media/image14.png"/><Relationship Id="rId14" Type="http://schemas.openxmlformats.org/officeDocument/2006/relationships/image" Target="../media/image19.png"/><Relationship Id="rId22" Type="http://schemas.openxmlformats.org/officeDocument/2006/relationships/image" Target="../media/image27.png"/><Relationship Id="rId27" Type="http://schemas.openxmlformats.org/officeDocument/2006/relationships/image" Target="../media/image32.png"/></Relationships>
</file>

<file path=ppt/slides/_rels/slide15.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png"/><Relationship Id="rId18" Type="http://schemas.openxmlformats.org/officeDocument/2006/relationships/image" Target="../media/image23.png"/><Relationship Id="rId26" Type="http://schemas.openxmlformats.org/officeDocument/2006/relationships/image" Target="../media/image31.png"/><Relationship Id="rId3" Type="http://schemas.openxmlformats.org/officeDocument/2006/relationships/slideLayout" Target="../slideLayouts/slideLayout3.xml"/><Relationship Id="rId21" Type="http://schemas.openxmlformats.org/officeDocument/2006/relationships/image" Target="../media/image26.png"/><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audio" Target="../media/media15.m4a"/><Relationship Id="rId16" Type="http://schemas.openxmlformats.org/officeDocument/2006/relationships/image" Target="../media/image21.png"/><Relationship Id="rId20" Type="http://schemas.openxmlformats.org/officeDocument/2006/relationships/image" Target="../media/image25.png"/><Relationship Id="rId29" Type="http://schemas.openxmlformats.org/officeDocument/2006/relationships/image" Target="../media/image8.png"/><Relationship Id="rId1" Type="http://schemas.microsoft.com/office/2007/relationships/media" Target="../media/media15.m4a"/><Relationship Id="rId6" Type="http://schemas.openxmlformats.org/officeDocument/2006/relationships/image" Target="../media/image11.png"/><Relationship Id="rId11" Type="http://schemas.openxmlformats.org/officeDocument/2006/relationships/image" Target="../media/image16.png"/><Relationship Id="rId24" Type="http://schemas.openxmlformats.org/officeDocument/2006/relationships/image" Target="../media/image29.pn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28.png"/><Relationship Id="rId28" Type="http://schemas.openxmlformats.org/officeDocument/2006/relationships/image" Target="../media/image33.png"/><Relationship Id="rId10" Type="http://schemas.openxmlformats.org/officeDocument/2006/relationships/image" Target="../media/image15.png"/><Relationship Id="rId19" Type="http://schemas.openxmlformats.org/officeDocument/2006/relationships/image" Target="../media/image24.png"/><Relationship Id="rId4" Type="http://schemas.openxmlformats.org/officeDocument/2006/relationships/image" Target="../media/image9.png"/><Relationship Id="rId9" Type="http://schemas.openxmlformats.org/officeDocument/2006/relationships/image" Target="../media/image14.png"/><Relationship Id="rId14" Type="http://schemas.openxmlformats.org/officeDocument/2006/relationships/image" Target="../media/image19.png"/><Relationship Id="rId22" Type="http://schemas.openxmlformats.org/officeDocument/2006/relationships/image" Target="../media/image27.png"/><Relationship Id="rId27" Type="http://schemas.openxmlformats.org/officeDocument/2006/relationships/image" Target="../media/image32.png"/></Relationships>
</file>

<file path=ppt/slides/_rels/slide16.xml.rels><?xml version="1.0" encoding="UTF-8" standalone="yes"?>
<Relationships xmlns="http://schemas.openxmlformats.org/package/2006/relationships"><Relationship Id="rId8" Type="http://schemas.openxmlformats.org/officeDocument/2006/relationships/oleObject" Target="../embeddings/oleObject2.bin"/><Relationship Id="rId13" Type="http://schemas.openxmlformats.org/officeDocument/2006/relationships/image" Target="../media/image36.emf"/><Relationship Id="rId18" Type="http://schemas.openxmlformats.org/officeDocument/2006/relationships/oleObject" Target="../embeddings/oleObject8.bin"/><Relationship Id="rId3" Type="http://schemas.openxmlformats.org/officeDocument/2006/relationships/audio" Target="../media/media16.m4a"/><Relationship Id="rId21" Type="http://schemas.openxmlformats.org/officeDocument/2006/relationships/image" Target="../media/image8.png"/><Relationship Id="rId7" Type="http://schemas.openxmlformats.org/officeDocument/2006/relationships/image" Target="../media/image34.emf"/><Relationship Id="rId12" Type="http://schemas.openxmlformats.org/officeDocument/2006/relationships/oleObject" Target="../embeddings/oleObject5.bin"/><Relationship Id="rId17" Type="http://schemas.openxmlformats.org/officeDocument/2006/relationships/image" Target="../media/image38.emf"/><Relationship Id="rId2" Type="http://schemas.microsoft.com/office/2007/relationships/media" Target="../media/media16.m4a"/><Relationship Id="rId16" Type="http://schemas.openxmlformats.org/officeDocument/2006/relationships/oleObject" Target="../embeddings/oleObject7.bin"/><Relationship Id="rId20" Type="http://schemas.openxmlformats.org/officeDocument/2006/relationships/oleObject" Target="../embeddings/oleObject9.bin"/><Relationship Id="rId1" Type="http://schemas.openxmlformats.org/officeDocument/2006/relationships/vmlDrawing" Target="../drawings/vmlDrawing1.vml"/><Relationship Id="rId6" Type="http://schemas.openxmlformats.org/officeDocument/2006/relationships/oleObject" Target="../embeddings/oleObject1.bin"/><Relationship Id="rId11" Type="http://schemas.openxmlformats.org/officeDocument/2006/relationships/image" Target="../media/image35.wmf"/><Relationship Id="rId5" Type="http://schemas.openxmlformats.org/officeDocument/2006/relationships/notesSlide" Target="../notesSlides/notesSlide2.xml"/><Relationship Id="rId15" Type="http://schemas.openxmlformats.org/officeDocument/2006/relationships/image" Target="../media/image37.emf"/><Relationship Id="rId10" Type="http://schemas.openxmlformats.org/officeDocument/2006/relationships/oleObject" Target="../embeddings/oleObject4.bin"/><Relationship Id="rId19" Type="http://schemas.openxmlformats.org/officeDocument/2006/relationships/image" Target="../media/image39.emf"/><Relationship Id="rId4" Type="http://schemas.openxmlformats.org/officeDocument/2006/relationships/slideLayout" Target="../slideLayouts/slideLayout6.xml"/><Relationship Id="rId9" Type="http://schemas.openxmlformats.org/officeDocument/2006/relationships/oleObject" Target="../embeddings/oleObject3.bin"/><Relationship Id="rId14" Type="http://schemas.openxmlformats.org/officeDocument/2006/relationships/oleObject" Target="../embeddings/oleObject6.bin"/></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audio" Target="../media/media17.m4a"/><Relationship Id="rId1" Type="http://schemas.microsoft.com/office/2007/relationships/media" Target="../media/media17.m4a"/><Relationship Id="rId5" Type="http://schemas.openxmlformats.org/officeDocument/2006/relationships/image" Target="../media/image8.png"/><Relationship Id="rId4" Type="http://schemas.openxmlformats.org/officeDocument/2006/relationships/image" Target="../media/image40.emf"/></Relationships>
</file>

<file path=ppt/slides/_rels/slide18.xml.rels><?xml version="1.0" encoding="UTF-8" standalone="yes"?>
<Relationships xmlns="http://schemas.openxmlformats.org/package/2006/relationships"><Relationship Id="rId8" Type="http://schemas.openxmlformats.org/officeDocument/2006/relationships/oleObject" Target="../embeddings/oleObject11.bin"/><Relationship Id="rId13" Type="http://schemas.openxmlformats.org/officeDocument/2006/relationships/image" Target="../media/image36.emf"/><Relationship Id="rId18" Type="http://schemas.openxmlformats.org/officeDocument/2006/relationships/oleObject" Target="../embeddings/oleObject17.bin"/><Relationship Id="rId3" Type="http://schemas.openxmlformats.org/officeDocument/2006/relationships/audio" Target="../media/media18.m4a"/><Relationship Id="rId21" Type="http://schemas.openxmlformats.org/officeDocument/2006/relationships/image" Target="../media/image8.png"/><Relationship Id="rId7" Type="http://schemas.openxmlformats.org/officeDocument/2006/relationships/image" Target="../media/image34.emf"/><Relationship Id="rId12" Type="http://schemas.openxmlformats.org/officeDocument/2006/relationships/oleObject" Target="../embeddings/oleObject14.bin"/><Relationship Id="rId17" Type="http://schemas.openxmlformats.org/officeDocument/2006/relationships/image" Target="../media/image38.emf"/><Relationship Id="rId2" Type="http://schemas.microsoft.com/office/2007/relationships/media" Target="../media/media18.m4a"/><Relationship Id="rId16" Type="http://schemas.openxmlformats.org/officeDocument/2006/relationships/oleObject" Target="../embeddings/oleObject16.bin"/><Relationship Id="rId20" Type="http://schemas.openxmlformats.org/officeDocument/2006/relationships/oleObject" Target="../embeddings/oleObject18.bin"/><Relationship Id="rId1" Type="http://schemas.openxmlformats.org/officeDocument/2006/relationships/vmlDrawing" Target="../drawings/vmlDrawing2.vml"/><Relationship Id="rId6" Type="http://schemas.openxmlformats.org/officeDocument/2006/relationships/oleObject" Target="../embeddings/oleObject10.bin"/><Relationship Id="rId11" Type="http://schemas.openxmlformats.org/officeDocument/2006/relationships/image" Target="../media/image35.wmf"/><Relationship Id="rId5" Type="http://schemas.openxmlformats.org/officeDocument/2006/relationships/notesSlide" Target="../notesSlides/notesSlide3.xml"/><Relationship Id="rId15" Type="http://schemas.openxmlformats.org/officeDocument/2006/relationships/image" Target="../media/image37.emf"/><Relationship Id="rId10" Type="http://schemas.openxmlformats.org/officeDocument/2006/relationships/oleObject" Target="../embeddings/oleObject13.bin"/><Relationship Id="rId19" Type="http://schemas.openxmlformats.org/officeDocument/2006/relationships/image" Target="../media/image39.emf"/><Relationship Id="rId4" Type="http://schemas.openxmlformats.org/officeDocument/2006/relationships/slideLayout" Target="../slideLayouts/slideLayout21.xml"/><Relationship Id="rId9" Type="http://schemas.openxmlformats.org/officeDocument/2006/relationships/oleObject" Target="../embeddings/oleObject12.bin"/><Relationship Id="rId14" Type="http://schemas.openxmlformats.org/officeDocument/2006/relationships/oleObject" Target="../embeddings/oleObject15.bin"/></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audio" Target="../media/media19.m4a"/><Relationship Id="rId1" Type="http://schemas.microsoft.com/office/2007/relationships/media" Target="../media/media19.m4a"/><Relationship Id="rId6" Type="http://schemas.openxmlformats.org/officeDocument/2006/relationships/image" Target="../media/image8.png"/><Relationship Id="rId5" Type="http://schemas.openxmlformats.org/officeDocument/2006/relationships/image" Target="../media/image42.png"/><Relationship Id="rId4" Type="http://schemas.openxmlformats.org/officeDocument/2006/relationships/image" Target="../media/image41.emf"/></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2.m4a"/><Relationship Id="rId1" Type="http://schemas.microsoft.com/office/2007/relationships/media" Target="../media/media2.m4a"/><Relationship Id="rId5" Type="http://schemas.openxmlformats.org/officeDocument/2006/relationships/image" Target="../media/image8.png"/><Relationship Id="rId4" Type="http://schemas.openxmlformats.org/officeDocument/2006/relationships/notesSlide" Target="../notesSlides/notesSlide1.xml"/></Relationships>
</file>

<file path=ppt/slides/_rels/slide20.xml.rels><?xml version="1.0" encoding="UTF-8" standalone="yes"?>
<Relationships xmlns="http://schemas.openxmlformats.org/package/2006/relationships"><Relationship Id="rId8" Type="http://schemas.openxmlformats.org/officeDocument/2006/relationships/oleObject" Target="../embeddings/oleObject20.bin"/><Relationship Id="rId13" Type="http://schemas.openxmlformats.org/officeDocument/2006/relationships/image" Target="../media/image36.emf"/><Relationship Id="rId18" Type="http://schemas.openxmlformats.org/officeDocument/2006/relationships/oleObject" Target="../embeddings/oleObject26.bin"/><Relationship Id="rId3" Type="http://schemas.openxmlformats.org/officeDocument/2006/relationships/audio" Target="../media/media20.m4a"/><Relationship Id="rId21" Type="http://schemas.openxmlformats.org/officeDocument/2006/relationships/image" Target="../media/image8.png"/><Relationship Id="rId7" Type="http://schemas.openxmlformats.org/officeDocument/2006/relationships/image" Target="../media/image34.emf"/><Relationship Id="rId12" Type="http://schemas.openxmlformats.org/officeDocument/2006/relationships/oleObject" Target="../embeddings/oleObject23.bin"/><Relationship Id="rId17" Type="http://schemas.openxmlformats.org/officeDocument/2006/relationships/image" Target="../media/image38.emf"/><Relationship Id="rId2" Type="http://schemas.microsoft.com/office/2007/relationships/media" Target="../media/media20.m4a"/><Relationship Id="rId16" Type="http://schemas.openxmlformats.org/officeDocument/2006/relationships/oleObject" Target="../embeddings/oleObject25.bin"/><Relationship Id="rId20" Type="http://schemas.openxmlformats.org/officeDocument/2006/relationships/oleObject" Target="../embeddings/oleObject27.bin"/><Relationship Id="rId1" Type="http://schemas.openxmlformats.org/officeDocument/2006/relationships/vmlDrawing" Target="../drawings/vmlDrawing3.vml"/><Relationship Id="rId6" Type="http://schemas.openxmlformats.org/officeDocument/2006/relationships/oleObject" Target="../embeddings/oleObject19.bin"/><Relationship Id="rId11" Type="http://schemas.openxmlformats.org/officeDocument/2006/relationships/image" Target="../media/image35.wmf"/><Relationship Id="rId5" Type="http://schemas.openxmlformats.org/officeDocument/2006/relationships/notesSlide" Target="../notesSlides/notesSlide4.xml"/><Relationship Id="rId15" Type="http://schemas.openxmlformats.org/officeDocument/2006/relationships/image" Target="../media/image37.emf"/><Relationship Id="rId10" Type="http://schemas.openxmlformats.org/officeDocument/2006/relationships/oleObject" Target="../embeddings/oleObject22.bin"/><Relationship Id="rId19" Type="http://schemas.openxmlformats.org/officeDocument/2006/relationships/image" Target="../media/image39.emf"/><Relationship Id="rId4" Type="http://schemas.openxmlformats.org/officeDocument/2006/relationships/slideLayout" Target="../slideLayouts/slideLayout21.xml"/><Relationship Id="rId9" Type="http://schemas.openxmlformats.org/officeDocument/2006/relationships/oleObject" Target="../embeddings/oleObject21.bin"/><Relationship Id="rId14" Type="http://schemas.openxmlformats.org/officeDocument/2006/relationships/oleObject" Target="../embeddings/oleObject24.bin"/></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audio" Target="../media/media21.m4a"/><Relationship Id="rId1" Type="http://schemas.microsoft.com/office/2007/relationships/media" Target="../media/media21.m4a"/><Relationship Id="rId5" Type="http://schemas.openxmlformats.org/officeDocument/2006/relationships/image" Target="../media/image8.png"/><Relationship Id="rId4" Type="http://schemas.openxmlformats.org/officeDocument/2006/relationships/image" Target="../media/image43.emf"/></Relationships>
</file>

<file path=ppt/slides/_rels/slide22.xml.rels><?xml version="1.0" encoding="UTF-8" standalone="yes"?>
<Relationships xmlns="http://schemas.openxmlformats.org/package/2006/relationships"><Relationship Id="rId8" Type="http://schemas.openxmlformats.org/officeDocument/2006/relationships/oleObject" Target="../embeddings/oleObject29.bin"/><Relationship Id="rId13" Type="http://schemas.openxmlformats.org/officeDocument/2006/relationships/image" Target="../media/image36.emf"/><Relationship Id="rId18" Type="http://schemas.openxmlformats.org/officeDocument/2006/relationships/oleObject" Target="../embeddings/oleObject35.bin"/><Relationship Id="rId3" Type="http://schemas.openxmlformats.org/officeDocument/2006/relationships/audio" Target="../media/media22.m4a"/><Relationship Id="rId21" Type="http://schemas.openxmlformats.org/officeDocument/2006/relationships/image" Target="../media/image8.png"/><Relationship Id="rId7" Type="http://schemas.openxmlformats.org/officeDocument/2006/relationships/image" Target="../media/image34.emf"/><Relationship Id="rId12" Type="http://schemas.openxmlformats.org/officeDocument/2006/relationships/oleObject" Target="../embeddings/oleObject32.bin"/><Relationship Id="rId17" Type="http://schemas.openxmlformats.org/officeDocument/2006/relationships/image" Target="../media/image38.emf"/><Relationship Id="rId2" Type="http://schemas.microsoft.com/office/2007/relationships/media" Target="../media/media22.m4a"/><Relationship Id="rId16" Type="http://schemas.openxmlformats.org/officeDocument/2006/relationships/oleObject" Target="../embeddings/oleObject34.bin"/><Relationship Id="rId20" Type="http://schemas.openxmlformats.org/officeDocument/2006/relationships/oleObject" Target="../embeddings/oleObject36.bin"/><Relationship Id="rId1" Type="http://schemas.openxmlformats.org/officeDocument/2006/relationships/vmlDrawing" Target="../drawings/vmlDrawing4.vml"/><Relationship Id="rId6" Type="http://schemas.openxmlformats.org/officeDocument/2006/relationships/oleObject" Target="../embeddings/oleObject28.bin"/><Relationship Id="rId11" Type="http://schemas.openxmlformats.org/officeDocument/2006/relationships/image" Target="../media/image35.wmf"/><Relationship Id="rId5" Type="http://schemas.openxmlformats.org/officeDocument/2006/relationships/notesSlide" Target="../notesSlides/notesSlide5.xml"/><Relationship Id="rId15" Type="http://schemas.openxmlformats.org/officeDocument/2006/relationships/image" Target="../media/image37.emf"/><Relationship Id="rId10" Type="http://schemas.openxmlformats.org/officeDocument/2006/relationships/oleObject" Target="../embeddings/oleObject31.bin"/><Relationship Id="rId19" Type="http://schemas.openxmlformats.org/officeDocument/2006/relationships/image" Target="../media/image39.emf"/><Relationship Id="rId4" Type="http://schemas.openxmlformats.org/officeDocument/2006/relationships/slideLayout" Target="../slideLayouts/slideLayout21.xml"/><Relationship Id="rId9" Type="http://schemas.openxmlformats.org/officeDocument/2006/relationships/oleObject" Target="../embeddings/oleObject30.bin"/><Relationship Id="rId14" Type="http://schemas.openxmlformats.org/officeDocument/2006/relationships/oleObject" Target="../embeddings/oleObject33.bin"/></Relationships>
</file>

<file path=ppt/slides/_rels/slide23.xml.rels><?xml version="1.0" encoding="UTF-8" standalone="yes"?>
<Relationships xmlns="http://schemas.openxmlformats.org/package/2006/relationships"><Relationship Id="rId8" Type="http://schemas.openxmlformats.org/officeDocument/2006/relationships/oleObject" Target="../embeddings/oleObject38.bin"/><Relationship Id="rId13" Type="http://schemas.openxmlformats.org/officeDocument/2006/relationships/image" Target="../media/image36.emf"/><Relationship Id="rId18" Type="http://schemas.openxmlformats.org/officeDocument/2006/relationships/oleObject" Target="../embeddings/oleObject44.bin"/><Relationship Id="rId3" Type="http://schemas.openxmlformats.org/officeDocument/2006/relationships/audio" Target="../media/media23.m4a"/><Relationship Id="rId21" Type="http://schemas.openxmlformats.org/officeDocument/2006/relationships/image" Target="../media/image8.png"/><Relationship Id="rId7" Type="http://schemas.openxmlformats.org/officeDocument/2006/relationships/image" Target="../media/image34.emf"/><Relationship Id="rId12" Type="http://schemas.openxmlformats.org/officeDocument/2006/relationships/oleObject" Target="../embeddings/oleObject41.bin"/><Relationship Id="rId17" Type="http://schemas.openxmlformats.org/officeDocument/2006/relationships/image" Target="../media/image38.emf"/><Relationship Id="rId2" Type="http://schemas.microsoft.com/office/2007/relationships/media" Target="../media/media23.m4a"/><Relationship Id="rId16" Type="http://schemas.openxmlformats.org/officeDocument/2006/relationships/oleObject" Target="../embeddings/oleObject43.bin"/><Relationship Id="rId20" Type="http://schemas.openxmlformats.org/officeDocument/2006/relationships/oleObject" Target="../embeddings/oleObject45.bin"/><Relationship Id="rId1" Type="http://schemas.openxmlformats.org/officeDocument/2006/relationships/vmlDrawing" Target="../drawings/vmlDrawing5.vml"/><Relationship Id="rId6" Type="http://schemas.openxmlformats.org/officeDocument/2006/relationships/oleObject" Target="../embeddings/oleObject37.bin"/><Relationship Id="rId11" Type="http://schemas.openxmlformats.org/officeDocument/2006/relationships/image" Target="../media/image35.wmf"/><Relationship Id="rId5" Type="http://schemas.openxmlformats.org/officeDocument/2006/relationships/notesSlide" Target="../notesSlides/notesSlide6.xml"/><Relationship Id="rId15" Type="http://schemas.openxmlformats.org/officeDocument/2006/relationships/image" Target="../media/image37.emf"/><Relationship Id="rId10" Type="http://schemas.openxmlformats.org/officeDocument/2006/relationships/oleObject" Target="../embeddings/oleObject40.bin"/><Relationship Id="rId19" Type="http://schemas.openxmlformats.org/officeDocument/2006/relationships/image" Target="../media/image39.emf"/><Relationship Id="rId4" Type="http://schemas.openxmlformats.org/officeDocument/2006/relationships/slideLayout" Target="../slideLayouts/slideLayout21.xml"/><Relationship Id="rId9" Type="http://schemas.openxmlformats.org/officeDocument/2006/relationships/oleObject" Target="../embeddings/oleObject39.bin"/><Relationship Id="rId14" Type="http://schemas.openxmlformats.org/officeDocument/2006/relationships/oleObject" Target="../embeddings/oleObject42.bin"/></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22.xml"/><Relationship Id="rId2" Type="http://schemas.openxmlformats.org/officeDocument/2006/relationships/audio" Target="../media/media24.m4a"/><Relationship Id="rId1" Type="http://schemas.microsoft.com/office/2007/relationships/media" Target="../media/media24.m4a"/><Relationship Id="rId5" Type="http://schemas.openxmlformats.org/officeDocument/2006/relationships/image" Target="../media/image8.png"/><Relationship Id="rId4" Type="http://schemas.openxmlformats.org/officeDocument/2006/relationships/notesSlide" Target="../notesSlides/notesSlide7.xml"/></Relationships>
</file>

<file path=ppt/slides/_rels/slide25.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png"/><Relationship Id="rId18" Type="http://schemas.openxmlformats.org/officeDocument/2006/relationships/image" Target="../media/image23.png"/><Relationship Id="rId26" Type="http://schemas.openxmlformats.org/officeDocument/2006/relationships/image" Target="../media/image31.png"/><Relationship Id="rId3" Type="http://schemas.openxmlformats.org/officeDocument/2006/relationships/slideLayout" Target="../slideLayouts/slideLayout23.xml"/><Relationship Id="rId21" Type="http://schemas.openxmlformats.org/officeDocument/2006/relationships/image" Target="../media/image26.png"/><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audio" Target="../media/media25.m4a"/><Relationship Id="rId16" Type="http://schemas.openxmlformats.org/officeDocument/2006/relationships/image" Target="../media/image21.png"/><Relationship Id="rId20" Type="http://schemas.openxmlformats.org/officeDocument/2006/relationships/image" Target="../media/image25.png"/><Relationship Id="rId1" Type="http://schemas.microsoft.com/office/2007/relationships/media" Target="../media/media25.m4a"/><Relationship Id="rId6" Type="http://schemas.openxmlformats.org/officeDocument/2006/relationships/image" Target="../media/image11.png"/><Relationship Id="rId11" Type="http://schemas.openxmlformats.org/officeDocument/2006/relationships/image" Target="../media/image16.png"/><Relationship Id="rId24" Type="http://schemas.openxmlformats.org/officeDocument/2006/relationships/image" Target="../media/image29.pn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28.png"/><Relationship Id="rId28" Type="http://schemas.openxmlformats.org/officeDocument/2006/relationships/image" Target="../media/image8.png"/><Relationship Id="rId10" Type="http://schemas.openxmlformats.org/officeDocument/2006/relationships/image" Target="../media/image15.png"/><Relationship Id="rId19" Type="http://schemas.openxmlformats.org/officeDocument/2006/relationships/image" Target="../media/image24.png"/><Relationship Id="rId4" Type="http://schemas.openxmlformats.org/officeDocument/2006/relationships/image" Target="../media/image9.png"/><Relationship Id="rId9" Type="http://schemas.openxmlformats.org/officeDocument/2006/relationships/image" Target="../media/image14.png"/><Relationship Id="rId14" Type="http://schemas.openxmlformats.org/officeDocument/2006/relationships/image" Target="../media/image19.png"/><Relationship Id="rId22" Type="http://schemas.openxmlformats.org/officeDocument/2006/relationships/image" Target="../media/image27.png"/><Relationship Id="rId27" Type="http://schemas.openxmlformats.org/officeDocument/2006/relationships/image" Target="../media/image32.png"/></Relationships>
</file>

<file path=ppt/slides/_rels/slide26.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png"/><Relationship Id="rId18" Type="http://schemas.openxmlformats.org/officeDocument/2006/relationships/image" Target="../media/image23.png"/><Relationship Id="rId26" Type="http://schemas.openxmlformats.org/officeDocument/2006/relationships/image" Target="../media/image31.png"/><Relationship Id="rId3" Type="http://schemas.openxmlformats.org/officeDocument/2006/relationships/slideLayout" Target="../slideLayouts/slideLayout23.xml"/><Relationship Id="rId21" Type="http://schemas.openxmlformats.org/officeDocument/2006/relationships/image" Target="../media/image26.png"/><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audio" Target="../media/media26.m4a"/><Relationship Id="rId16" Type="http://schemas.openxmlformats.org/officeDocument/2006/relationships/image" Target="../media/image21.png"/><Relationship Id="rId20" Type="http://schemas.openxmlformats.org/officeDocument/2006/relationships/image" Target="../media/image25.png"/><Relationship Id="rId1" Type="http://schemas.microsoft.com/office/2007/relationships/media" Target="../media/media26.m4a"/><Relationship Id="rId6" Type="http://schemas.openxmlformats.org/officeDocument/2006/relationships/image" Target="../media/image11.png"/><Relationship Id="rId11" Type="http://schemas.openxmlformats.org/officeDocument/2006/relationships/image" Target="../media/image16.png"/><Relationship Id="rId24" Type="http://schemas.openxmlformats.org/officeDocument/2006/relationships/image" Target="../media/image29.pn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28.png"/><Relationship Id="rId28" Type="http://schemas.openxmlformats.org/officeDocument/2006/relationships/image" Target="../media/image8.png"/><Relationship Id="rId10" Type="http://schemas.openxmlformats.org/officeDocument/2006/relationships/image" Target="../media/image15.png"/><Relationship Id="rId19" Type="http://schemas.openxmlformats.org/officeDocument/2006/relationships/image" Target="../media/image24.png"/><Relationship Id="rId4" Type="http://schemas.openxmlformats.org/officeDocument/2006/relationships/image" Target="../media/image9.png"/><Relationship Id="rId9" Type="http://schemas.openxmlformats.org/officeDocument/2006/relationships/image" Target="../media/image14.png"/><Relationship Id="rId14" Type="http://schemas.openxmlformats.org/officeDocument/2006/relationships/image" Target="../media/image19.png"/><Relationship Id="rId22" Type="http://schemas.openxmlformats.org/officeDocument/2006/relationships/image" Target="../media/image27.png"/><Relationship Id="rId27" Type="http://schemas.openxmlformats.org/officeDocument/2006/relationships/image" Target="../media/image32.png"/></Relationships>
</file>

<file path=ppt/slides/_rels/slide27.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png"/><Relationship Id="rId18" Type="http://schemas.openxmlformats.org/officeDocument/2006/relationships/image" Target="../media/image23.png"/><Relationship Id="rId26" Type="http://schemas.openxmlformats.org/officeDocument/2006/relationships/image" Target="../media/image31.png"/><Relationship Id="rId3" Type="http://schemas.openxmlformats.org/officeDocument/2006/relationships/slideLayout" Target="../slideLayouts/slideLayout23.xml"/><Relationship Id="rId21" Type="http://schemas.openxmlformats.org/officeDocument/2006/relationships/image" Target="../media/image26.png"/><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audio" Target="../media/media27.m4a"/><Relationship Id="rId16" Type="http://schemas.openxmlformats.org/officeDocument/2006/relationships/image" Target="../media/image21.png"/><Relationship Id="rId20" Type="http://schemas.openxmlformats.org/officeDocument/2006/relationships/image" Target="../media/image25.png"/><Relationship Id="rId1" Type="http://schemas.microsoft.com/office/2007/relationships/media" Target="../media/media27.m4a"/><Relationship Id="rId6" Type="http://schemas.openxmlformats.org/officeDocument/2006/relationships/image" Target="../media/image11.png"/><Relationship Id="rId11" Type="http://schemas.openxmlformats.org/officeDocument/2006/relationships/image" Target="../media/image16.png"/><Relationship Id="rId24" Type="http://schemas.openxmlformats.org/officeDocument/2006/relationships/image" Target="../media/image29.pn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28.png"/><Relationship Id="rId28" Type="http://schemas.openxmlformats.org/officeDocument/2006/relationships/image" Target="../media/image8.png"/><Relationship Id="rId10" Type="http://schemas.openxmlformats.org/officeDocument/2006/relationships/image" Target="../media/image15.png"/><Relationship Id="rId19" Type="http://schemas.openxmlformats.org/officeDocument/2006/relationships/image" Target="../media/image24.png"/><Relationship Id="rId4" Type="http://schemas.openxmlformats.org/officeDocument/2006/relationships/image" Target="../media/image9.png"/><Relationship Id="rId9" Type="http://schemas.openxmlformats.org/officeDocument/2006/relationships/image" Target="../media/image14.png"/><Relationship Id="rId14" Type="http://schemas.openxmlformats.org/officeDocument/2006/relationships/image" Target="../media/image19.png"/><Relationship Id="rId22" Type="http://schemas.openxmlformats.org/officeDocument/2006/relationships/image" Target="../media/image27.png"/><Relationship Id="rId27" Type="http://schemas.openxmlformats.org/officeDocument/2006/relationships/image" Target="../media/image32.png"/></Relationships>
</file>

<file path=ppt/slides/_rels/slide28.xml.rels><?xml version="1.0" encoding="UTF-8" standalone="yes"?>
<Relationships xmlns="http://schemas.openxmlformats.org/package/2006/relationships"><Relationship Id="rId3" Type="http://schemas.openxmlformats.org/officeDocument/2006/relationships/slideLayout" Target="../slideLayouts/slideLayout22.xml"/><Relationship Id="rId2" Type="http://schemas.openxmlformats.org/officeDocument/2006/relationships/audio" Target="../media/media28.m4a"/><Relationship Id="rId1" Type="http://schemas.microsoft.com/office/2007/relationships/media" Target="../media/media28.m4a"/><Relationship Id="rId4" Type="http://schemas.openxmlformats.org/officeDocument/2006/relationships/image" Target="../media/image8.png"/></Relationships>
</file>

<file path=ppt/slides/_rels/slide29.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audio" Target="../media/media29.m4a"/><Relationship Id="rId1" Type="http://schemas.microsoft.com/office/2007/relationships/media" Target="../media/media29.m4a"/><Relationship Id="rId5" Type="http://schemas.openxmlformats.org/officeDocument/2006/relationships/image" Target="../media/image8.png"/><Relationship Id="rId4" Type="http://schemas.openxmlformats.org/officeDocument/2006/relationships/image" Target="../media/image44.png"/></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audio" Target="../media/media3.m4a"/><Relationship Id="rId1" Type="http://schemas.microsoft.com/office/2007/relationships/media" Target="../media/media3.m4a"/><Relationship Id="rId4" Type="http://schemas.openxmlformats.org/officeDocument/2006/relationships/image" Target="../media/image8.png"/></Relationships>
</file>

<file path=ppt/slides/_rels/slide30.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audio" Target="../media/media30.m4a"/><Relationship Id="rId1" Type="http://schemas.microsoft.com/office/2007/relationships/media" Target="../media/media30.m4a"/><Relationship Id="rId5" Type="http://schemas.openxmlformats.org/officeDocument/2006/relationships/image" Target="../media/image8.png"/><Relationship Id="rId4" Type="http://schemas.openxmlformats.org/officeDocument/2006/relationships/image" Target="../media/image45.png"/></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audio" Target="../media/media31.m4a"/><Relationship Id="rId1" Type="http://schemas.microsoft.com/office/2007/relationships/media" Target="../media/media31.m4a"/><Relationship Id="rId5" Type="http://schemas.openxmlformats.org/officeDocument/2006/relationships/image" Target="../media/image8.png"/><Relationship Id="rId4" Type="http://schemas.openxmlformats.org/officeDocument/2006/relationships/image" Target="../media/image45.png"/></Relationships>
</file>

<file path=ppt/slides/_rels/slide32.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audio" Target="../media/media32.m4a"/><Relationship Id="rId1" Type="http://schemas.microsoft.com/office/2007/relationships/media" Target="../media/media32.m4a"/><Relationship Id="rId4" Type="http://schemas.openxmlformats.org/officeDocument/2006/relationships/image" Target="../media/image8.png"/></Relationships>
</file>

<file path=ppt/slides/_rels/slide4.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png"/><Relationship Id="rId18" Type="http://schemas.openxmlformats.org/officeDocument/2006/relationships/image" Target="../media/image23.png"/><Relationship Id="rId26" Type="http://schemas.openxmlformats.org/officeDocument/2006/relationships/image" Target="../media/image31.png"/><Relationship Id="rId3" Type="http://schemas.openxmlformats.org/officeDocument/2006/relationships/slideLayout" Target="../slideLayouts/slideLayout3.xml"/><Relationship Id="rId21" Type="http://schemas.openxmlformats.org/officeDocument/2006/relationships/image" Target="../media/image26.png"/><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audio" Target="../media/media4.m4a"/><Relationship Id="rId16" Type="http://schemas.openxmlformats.org/officeDocument/2006/relationships/image" Target="../media/image21.png"/><Relationship Id="rId20" Type="http://schemas.openxmlformats.org/officeDocument/2006/relationships/image" Target="../media/image25.png"/><Relationship Id="rId29" Type="http://schemas.openxmlformats.org/officeDocument/2006/relationships/image" Target="../media/image8.png"/><Relationship Id="rId1" Type="http://schemas.microsoft.com/office/2007/relationships/media" Target="../media/media4.m4a"/><Relationship Id="rId6" Type="http://schemas.openxmlformats.org/officeDocument/2006/relationships/image" Target="../media/image11.png"/><Relationship Id="rId11" Type="http://schemas.openxmlformats.org/officeDocument/2006/relationships/image" Target="../media/image16.png"/><Relationship Id="rId24" Type="http://schemas.openxmlformats.org/officeDocument/2006/relationships/image" Target="../media/image29.pn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28.png"/><Relationship Id="rId28" Type="http://schemas.openxmlformats.org/officeDocument/2006/relationships/image" Target="../media/image33.png"/><Relationship Id="rId10" Type="http://schemas.openxmlformats.org/officeDocument/2006/relationships/image" Target="../media/image15.png"/><Relationship Id="rId19" Type="http://schemas.openxmlformats.org/officeDocument/2006/relationships/image" Target="../media/image24.png"/><Relationship Id="rId4" Type="http://schemas.openxmlformats.org/officeDocument/2006/relationships/image" Target="../media/image9.png"/><Relationship Id="rId9" Type="http://schemas.openxmlformats.org/officeDocument/2006/relationships/image" Target="../media/image14.png"/><Relationship Id="rId14" Type="http://schemas.openxmlformats.org/officeDocument/2006/relationships/image" Target="../media/image19.png"/><Relationship Id="rId22" Type="http://schemas.openxmlformats.org/officeDocument/2006/relationships/image" Target="../media/image27.png"/><Relationship Id="rId27" Type="http://schemas.openxmlformats.org/officeDocument/2006/relationships/image" Target="../media/image32.png"/></Relationships>
</file>

<file path=ppt/slides/_rels/slide5.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png"/><Relationship Id="rId18" Type="http://schemas.openxmlformats.org/officeDocument/2006/relationships/image" Target="../media/image23.png"/><Relationship Id="rId26" Type="http://schemas.openxmlformats.org/officeDocument/2006/relationships/image" Target="../media/image31.png"/><Relationship Id="rId3" Type="http://schemas.openxmlformats.org/officeDocument/2006/relationships/slideLayout" Target="../slideLayouts/slideLayout3.xml"/><Relationship Id="rId21" Type="http://schemas.openxmlformats.org/officeDocument/2006/relationships/image" Target="../media/image26.png"/><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audio" Target="../media/media5.m4a"/><Relationship Id="rId16" Type="http://schemas.openxmlformats.org/officeDocument/2006/relationships/image" Target="../media/image21.png"/><Relationship Id="rId20" Type="http://schemas.openxmlformats.org/officeDocument/2006/relationships/image" Target="../media/image25.png"/><Relationship Id="rId29" Type="http://schemas.openxmlformats.org/officeDocument/2006/relationships/image" Target="../media/image8.png"/><Relationship Id="rId1" Type="http://schemas.microsoft.com/office/2007/relationships/media" Target="../media/media5.m4a"/><Relationship Id="rId6" Type="http://schemas.openxmlformats.org/officeDocument/2006/relationships/image" Target="../media/image11.png"/><Relationship Id="rId11" Type="http://schemas.openxmlformats.org/officeDocument/2006/relationships/image" Target="../media/image16.png"/><Relationship Id="rId24" Type="http://schemas.openxmlformats.org/officeDocument/2006/relationships/image" Target="../media/image29.pn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28.png"/><Relationship Id="rId28" Type="http://schemas.openxmlformats.org/officeDocument/2006/relationships/image" Target="../media/image33.png"/><Relationship Id="rId10" Type="http://schemas.openxmlformats.org/officeDocument/2006/relationships/image" Target="../media/image15.png"/><Relationship Id="rId19" Type="http://schemas.openxmlformats.org/officeDocument/2006/relationships/image" Target="../media/image24.png"/><Relationship Id="rId4" Type="http://schemas.openxmlformats.org/officeDocument/2006/relationships/image" Target="../media/image9.png"/><Relationship Id="rId9" Type="http://schemas.openxmlformats.org/officeDocument/2006/relationships/image" Target="../media/image14.png"/><Relationship Id="rId14" Type="http://schemas.openxmlformats.org/officeDocument/2006/relationships/image" Target="../media/image19.png"/><Relationship Id="rId22" Type="http://schemas.openxmlformats.org/officeDocument/2006/relationships/image" Target="../media/image27.png"/><Relationship Id="rId27" Type="http://schemas.openxmlformats.org/officeDocument/2006/relationships/image" Target="../media/image32.png"/></Relationships>
</file>

<file path=ppt/slides/_rels/slide6.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png"/><Relationship Id="rId18" Type="http://schemas.openxmlformats.org/officeDocument/2006/relationships/image" Target="../media/image23.png"/><Relationship Id="rId26" Type="http://schemas.openxmlformats.org/officeDocument/2006/relationships/image" Target="../media/image31.png"/><Relationship Id="rId3" Type="http://schemas.openxmlformats.org/officeDocument/2006/relationships/slideLayout" Target="../slideLayouts/slideLayout3.xml"/><Relationship Id="rId21" Type="http://schemas.openxmlformats.org/officeDocument/2006/relationships/image" Target="../media/image26.png"/><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audio" Target="../media/media6.m4a"/><Relationship Id="rId16" Type="http://schemas.openxmlformats.org/officeDocument/2006/relationships/image" Target="../media/image21.png"/><Relationship Id="rId20" Type="http://schemas.openxmlformats.org/officeDocument/2006/relationships/image" Target="../media/image25.png"/><Relationship Id="rId29" Type="http://schemas.openxmlformats.org/officeDocument/2006/relationships/image" Target="../media/image8.png"/><Relationship Id="rId1" Type="http://schemas.microsoft.com/office/2007/relationships/media" Target="../media/media6.m4a"/><Relationship Id="rId6" Type="http://schemas.openxmlformats.org/officeDocument/2006/relationships/image" Target="../media/image11.png"/><Relationship Id="rId11" Type="http://schemas.openxmlformats.org/officeDocument/2006/relationships/image" Target="../media/image16.png"/><Relationship Id="rId24" Type="http://schemas.openxmlformats.org/officeDocument/2006/relationships/image" Target="../media/image29.pn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28.png"/><Relationship Id="rId28" Type="http://schemas.openxmlformats.org/officeDocument/2006/relationships/image" Target="../media/image33.png"/><Relationship Id="rId10" Type="http://schemas.openxmlformats.org/officeDocument/2006/relationships/image" Target="../media/image15.png"/><Relationship Id="rId19" Type="http://schemas.openxmlformats.org/officeDocument/2006/relationships/image" Target="../media/image24.png"/><Relationship Id="rId4" Type="http://schemas.openxmlformats.org/officeDocument/2006/relationships/image" Target="../media/image9.png"/><Relationship Id="rId9" Type="http://schemas.openxmlformats.org/officeDocument/2006/relationships/image" Target="../media/image14.png"/><Relationship Id="rId14" Type="http://schemas.openxmlformats.org/officeDocument/2006/relationships/image" Target="../media/image19.png"/><Relationship Id="rId22" Type="http://schemas.openxmlformats.org/officeDocument/2006/relationships/image" Target="../media/image27.png"/><Relationship Id="rId27" Type="http://schemas.openxmlformats.org/officeDocument/2006/relationships/image" Target="../media/image32.png"/></Relationships>
</file>

<file path=ppt/slides/_rels/slide7.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png"/><Relationship Id="rId18" Type="http://schemas.openxmlformats.org/officeDocument/2006/relationships/image" Target="../media/image23.png"/><Relationship Id="rId26" Type="http://schemas.openxmlformats.org/officeDocument/2006/relationships/image" Target="../media/image31.png"/><Relationship Id="rId3" Type="http://schemas.openxmlformats.org/officeDocument/2006/relationships/slideLayout" Target="../slideLayouts/slideLayout3.xml"/><Relationship Id="rId21" Type="http://schemas.openxmlformats.org/officeDocument/2006/relationships/image" Target="../media/image26.png"/><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audio" Target="../media/media7.m4a"/><Relationship Id="rId16" Type="http://schemas.openxmlformats.org/officeDocument/2006/relationships/image" Target="../media/image21.png"/><Relationship Id="rId20" Type="http://schemas.openxmlformats.org/officeDocument/2006/relationships/image" Target="../media/image25.png"/><Relationship Id="rId29" Type="http://schemas.openxmlformats.org/officeDocument/2006/relationships/image" Target="../media/image8.png"/><Relationship Id="rId1" Type="http://schemas.microsoft.com/office/2007/relationships/media" Target="../media/media7.m4a"/><Relationship Id="rId6" Type="http://schemas.openxmlformats.org/officeDocument/2006/relationships/image" Target="../media/image11.png"/><Relationship Id="rId11" Type="http://schemas.openxmlformats.org/officeDocument/2006/relationships/image" Target="../media/image16.png"/><Relationship Id="rId24" Type="http://schemas.openxmlformats.org/officeDocument/2006/relationships/image" Target="../media/image29.pn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28.png"/><Relationship Id="rId28" Type="http://schemas.openxmlformats.org/officeDocument/2006/relationships/image" Target="../media/image33.png"/><Relationship Id="rId10" Type="http://schemas.openxmlformats.org/officeDocument/2006/relationships/image" Target="../media/image15.png"/><Relationship Id="rId19" Type="http://schemas.openxmlformats.org/officeDocument/2006/relationships/image" Target="../media/image24.png"/><Relationship Id="rId4" Type="http://schemas.openxmlformats.org/officeDocument/2006/relationships/image" Target="../media/image9.png"/><Relationship Id="rId9" Type="http://schemas.openxmlformats.org/officeDocument/2006/relationships/image" Target="../media/image14.png"/><Relationship Id="rId14" Type="http://schemas.openxmlformats.org/officeDocument/2006/relationships/image" Target="../media/image19.png"/><Relationship Id="rId22" Type="http://schemas.openxmlformats.org/officeDocument/2006/relationships/image" Target="../media/image27.png"/><Relationship Id="rId27" Type="http://schemas.openxmlformats.org/officeDocument/2006/relationships/image" Target="../media/image32.png"/></Relationships>
</file>

<file path=ppt/slides/_rels/slide8.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png"/><Relationship Id="rId18" Type="http://schemas.openxmlformats.org/officeDocument/2006/relationships/image" Target="../media/image23.png"/><Relationship Id="rId26" Type="http://schemas.openxmlformats.org/officeDocument/2006/relationships/image" Target="../media/image31.png"/><Relationship Id="rId3" Type="http://schemas.openxmlformats.org/officeDocument/2006/relationships/slideLayout" Target="../slideLayouts/slideLayout3.xml"/><Relationship Id="rId21" Type="http://schemas.openxmlformats.org/officeDocument/2006/relationships/image" Target="../media/image26.png"/><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audio" Target="../media/media8.m4a"/><Relationship Id="rId16" Type="http://schemas.openxmlformats.org/officeDocument/2006/relationships/image" Target="../media/image21.png"/><Relationship Id="rId20" Type="http://schemas.openxmlformats.org/officeDocument/2006/relationships/image" Target="../media/image25.png"/><Relationship Id="rId29" Type="http://schemas.openxmlformats.org/officeDocument/2006/relationships/image" Target="../media/image8.png"/><Relationship Id="rId1" Type="http://schemas.microsoft.com/office/2007/relationships/media" Target="../media/media8.m4a"/><Relationship Id="rId6" Type="http://schemas.openxmlformats.org/officeDocument/2006/relationships/image" Target="../media/image11.png"/><Relationship Id="rId11" Type="http://schemas.openxmlformats.org/officeDocument/2006/relationships/image" Target="../media/image16.png"/><Relationship Id="rId24" Type="http://schemas.openxmlformats.org/officeDocument/2006/relationships/image" Target="../media/image29.pn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28.png"/><Relationship Id="rId28" Type="http://schemas.openxmlformats.org/officeDocument/2006/relationships/image" Target="../media/image33.png"/><Relationship Id="rId10" Type="http://schemas.openxmlformats.org/officeDocument/2006/relationships/image" Target="../media/image15.png"/><Relationship Id="rId19" Type="http://schemas.openxmlformats.org/officeDocument/2006/relationships/image" Target="../media/image24.png"/><Relationship Id="rId4" Type="http://schemas.openxmlformats.org/officeDocument/2006/relationships/image" Target="../media/image9.png"/><Relationship Id="rId9" Type="http://schemas.openxmlformats.org/officeDocument/2006/relationships/image" Target="../media/image14.png"/><Relationship Id="rId14" Type="http://schemas.openxmlformats.org/officeDocument/2006/relationships/image" Target="../media/image19.png"/><Relationship Id="rId22" Type="http://schemas.openxmlformats.org/officeDocument/2006/relationships/image" Target="../media/image27.png"/><Relationship Id="rId27" Type="http://schemas.openxmlformats.org/officeDocument/2006/relationships/image" Target="../media/image32.png"/></Relationships>
</file>

<file path=ppt/slides/_rels/slide9.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png"/><Relationship Id="rId18" Type="http://schemas.openxmlformats.org/officeDocument/2006/relationships/image" Target="../media/image23.png"/><Relationship Id="rId26" Type="http://schemas.openxmlformats.org/officeDocument/2006/relationships/image" Target="../media/image31.png"/><Relationship Id="rId3" Type="http://schemas.openxmlformats.org/officeDocument/2006/relationships/slideLayout" Target="../slideLayouts/slideLayout3.xml"/><Relationship Id="rId21" Type="http://schemas.openxmlformats.org/officeDocument/2006/relationships/image" Target="../media/image26.png"/><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5" Type="http://schemas.openxmlformats.org/officeDocument/2006/relationships/image" Target="../media/image30.png"/><Relationship Id="rId2" Type="http://schemas.openxmlformats.org/officeDocument/2006/relationships/audio" Target="../media/media9.m4a"/><Relationship Id="rId16" Type="http://schemas.openxmlformats.org/officeDocument/2006/relationships/image" Target="../media/image21.png"/><Relationship Id="rId20" Type="http://schemas.openxmlformats.org/officeDocument/2006/relationships/image" Target="../media/image25.png"/><Relationship Id="rId29" Type="http://schemas.openxmlformats.org/officeDocument/2006/relationships/image" Target="../media/image8.png"/><Relationship Id="rId1" Type="http://schemas.microsoft.com/office/2007/relationships/media" Target="../media/media9.m4a"/><Relationship Id="rId6" Type="http://schemas.openxmlformats.org/officeDocument/2006/relationships/image" Target="../media/image11.png"/><Relationship Id="rId11" Type="http://schemas.openxmlformats.org/officeDocument/2006/relationships/image" Target="../media/image16.png"/><Relationship Id="rId24" Type="http://schemas.openxmlformats.org/officeDocument/2006/relationships/image" Target="../media/image29.png"/><Relationship Id="rId5" Type="http://schemas.openxmlformats.org/officeDocument/2006/relationships/image" Target="../media/image10.png"/><Relationship Id="rId15" Type="http://schemas.openxmlformats.org/officeDocument/2006/relationships/image" Target="../media/image20.png"/><Relationship Id="rId23" Type="http://schemas.openxmlformats.org/officeDocument/2006/relationships/image" Target="../media/image28.png"/><Relationship Id="rId28" Type="http://schemas.openxmlformats.org/officeDocument/2006/relationships/image" Target="../media/image33.png"/><Relationship Id="rId10" Type="http://schemas.openxmlformats.org/officeDocument/2006/relationships/image" Target="../media/image15.png"/><Relationship Id="rId19" Type="http://schemas.openxmlformats.org/officeDocument/2006/relationships/image" Target="../media/image24.png"/><Relationship Id="rId4" Type="http://schemas.openxmlformats.org/officeDocument/2006/relationships/image" Target="../media/image9.png"/><Relationship Id="rId9" Type="http://schemas.openxmlformats.org/officeDocument/2006/relationships/image" Target="../media/image14.png"/><Relationship Id="rId14" Type="http://schemas.openxmlformats.org/officeDocument/2006/relationships/image" Target="../media/image19.png"/><Relationship Id="rId22" Type="http://schemas.openxmlformats.org/officeDocument/2006/relationships/image" Target="../media/image27.png"/><Relationship Id="rId27" Type="http://schemas.openxmlformats.org/officeDocument/2006/relationships/image" Target="../media/image32.png"/></Relationships>
</file>

<file path=ppt/slides/slide1.xml><?xml version="1.0" encoding="utf-8"?>
<p:sld xmlns:a="http://schemas.openxmlformats.org/drawingml/2006/main" xmlns:r="http://schemas.openxmlformats.org/officeDocument/2006/relationships" xmlns:p="http://schemas.openxmlformats.org/presentationml/2006/main">
  <p:cSld name="Slide1">
    <p:spTree>
      <p:nvGrpSpPr>
        <p:cNvPr id="1" name=""/>
        <p:cNvGrpSpPr/>
        <p:nvPr/>
      </p:nvGrpSpPr>
      <p:grpSpPr>
        <a:xfrm>
          <a:off x="0" y="0"/>
          <a:ext cx="0" cy="0"/>
          <a:chOff x="0" y="0"/>
          <a:chExt cx="0" cy="0"/>
        </a:xfrm>
      </p:grpSpPr>
      <p:sp>
        <p:nvSpPr>
          <p:cNvPr id="2" name="object 2">
            <a:extLst>
              <a:ext uri="{FF2B5EF4-FFF2-40B4-BE49-F238E27FC236}">
                <a16:creationId xmlns:a16="http://schemas.microsoft.com/office/drawing/2014/main" id="{67665F49-3F70-40F0-A1EE-BAFCB19ACCCE}"/>
              </a:ext>
            </a:extLst>
          </p:cNvPr>
          <p:cNvSpPr txBox="1"/>
          <p:nvPr/>
        </p:nvSpPr>
        <p:spPr>
          <a:xfrm>
            <a:off x="1067305" y="1564895"/>
            <a:ext cx="7771887" cy="1384995"/>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3000" spc="-10" dirty="0">
                <a:solidFill>
                  <a:srgbClr val="FFFFFF"/>
                </a:solidFill>
                <a:latin typeface="Verdana"/>
                <a:cs typeface="Verdana"/>
              </a:rPr>
              <a:t>How to make use of enterprise and system models in healthcare: From requirements to </a:t>
            </a:r>
            <a:r>
              <a:rPr lang="en-US" sz="3000" b="0" i="0" u="none" strike="noStrike" kern="1200" cap="none" spc="-10" baseline="0" dirty="0">
                <a:solidFill>
                  <a:srgbClr val="FFFFFF"/>
                </a:solidFill>
                <a:uFillTx/>
                <a:latin typeface="Verdana"/>
                <a:cs typeface="Verdana"/>
              </a:rPr>
              <a:t>implementation of HIS</a:t>
            </a:r>
            <a:endParaRPr lang="en-US" sz="3000" b="0" i="0" u="none" strike="noStrike" kern="1200" cap="none" spc="0" baseline="0" dirty="0">
              <a:solidFill>
                <a:srgbClr val="000000"/>
              </a:solidFill>
              <a:uFillTx/>
              <a:latin typeface="Verdana"/>
              <a:cs typeface="Verdana"/>
            </a:endParaRPr>
          </a:p>
        </p:txBody>
      </p:sp>
      <p:sp>
        <p:nvSpPr>
          <p:cNvPr id="3" name="object 3">
            <a:extLst>
              <a:ext uri="{FF2B5EF4-FFF2-40B4-BE49-F238E27FC236}">
                <a16:creationId xmlns:a16="http://schemas.microsoft.com/office/drawing/2014/main" id="{11EBEFCA-7CB9-4DC1-B116-806F9E6D2BF5}"/>
              </a:ext>
            </a:extLst>
          </p:cNvPr>
          <p:cNvSpPr txBox="1"/>
          <p:nvPr/>
        </p:nvSpPr>
        <p:spPr>
          <a:xfrm>
            <a:off x="1067305" y="3034119"/>
            <a:ext cx="1851029" cy="276999"/>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800" b="0" i="0" u="none" strike="noStrike" kern="1200" cap="none" spc="-5" baseline="0" dirty="0" err="1">
                <a:solidFill>
                  <a:srgbClr val="FFFFFF"/>
                </a:solidFill>
                <a:uFillTx/>
                <a:latin typeface="Verdana"/>
                <a:cs typeface="Verdana"/>
              </a:rPr>
              <a:t>Lecture</a:t>
            </a:r>
            <a:endParaRPr lang="sv-SE" sz="1800" b="0" i="0" u="none" strike="noStrike" kern="1200" cap="none" spc="0" baseline="0" dirty="0">
              <a:solidFill>
                <a:srgbClr val="000000"/>
              </a:solidFill>
              <a:uFillTx/>
              <a:latin typeface="Verdana"/>
              <a:cs typeface="Verdana"/>
            </a:endParaRPr>
          </a:p>
        </p:txBody>
      </p:sp>
      <p:sp>
        <p:nvSpPr>
          <p:cNvPr id="4" name="object 3">
            <a:extLst>
              <a:ext uri="{FF2B5EF4-FFF2-40B4-BE49-F238E27FC236}">
                <a16:creationId xmlns:a16="http://schemas.microsoft.com/office/drawing/2014/main" id="{8F1690C5-1D1B-41AA-A934-1D01695A05D0}"/>
              </a:ext>
            </a:extLst>
          </p:cNvPr>
          <p:cNvSpPr txBox="1"/>
          <p:nvPr/>
        </p:nvSpPr>
        <p:spPr>
          <a:xfrm>
            <a:off x="1067305" y="3790946"/>
            <a:ext cx="6781290" cy="400114"/>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300" b="0" i="0" u="none" strike="noStrike" kern="1200" cap="none" spc="-5" baseline="0">
                <a:solidFill>
                  <a:srgbClr val="FFFFFF"/>
                </a:solidFill>
                <a:uFillTx/>
                <a:latin typeface="Verdana"/>
                <a:cs typeface="Verdana"/>
              </a:rPr>
              <a:t>Health Information Systems, 21 June – 3 July, 2021</a:t>
            </a:r>
          </a:p>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300" b="0" i="0" u="none" strike="noStrike" kern="1200" cap="none" spc="-5" baseline="0">
                <a:solidFill>
                  <a:srgbClr val="FFFFFF"/>
                </a:solidFill>
                <a:uFillTx/>
                <a:latin typeface="Verdana"/>
                <a:cs typeface="Verdana"/>
              </a:rPr>
              <a:t>Stockholm university</a:t>
            </a:r>
            <a:endParaRPr lang="en-US" sz="1300" b="0" i="0" u="none" strike="noStrike" kern="1200" cap="none" spc="0" baseline="0">
              <a:solidFill>
                <a:srgbClr val="000000"/>
              </a:solidFill>
              <a:uFillTx/>
              <a:latin typeface="Verdana"/>
              <a:cs typeface="Verdana"/>
            </a:endParaRPr>
          </a:p>
        </p:txBody>
      </p:sp>
      <p:pic>
        <p:nvPicPr>
          <p:cNvPr id="5" name="Audio 4">
            <a:hlinkClick r:id="" action="ppaction://media"/>
            <a:extLst>
              <a:ext uri="{FF2B5EF4-FFF2-40B4-BE49-F238E27FC236}">
                <a16:creationId xmlns:a16="http://schemas.microsoft.com/office/drawing/2014/main" id="{F34852A8-A0F5-4F89-A5CE-7CC99334277E}"/>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15262"/>
    </mc:Choice>
    <mc:Fallback>
      <p:transition spd="slow" advTm="1526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5"/>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name="Slide107">
    <p:spTree>
      <p:nvGrpSpPr>
        <p:cNvPr id="1" name=""/>
        <p:cNvGrpSpPr/>
        <p:nvPr/>
      </p:nvGrpSpPr>
      <p:grpSpPr>
        <a:xfrm>
          <a:off x="0" y="0"/>
          <a:ext cx="0" cy="0"/>
          <a:chOff x="0" y="0"/>
          <a:chExt cx="0" cy="0"/>
        </a:xfrm>
      </p:grpSpPr>
      <p:sp>
        <p:nvSpPr>
          <p:cNvPr id="2" name="Rectangle 237">
            <a:extLst>
              <a:ext uri="{FF2B5EF4-FFF2-40B4-BE49-F238E27FC236}">
                <a16:creationId xmlns:a16="http://schemas.microsoft.com/office/drawing/2014/main" id="{931BAF4D-A085-42E6-9C22-CB372083DD10}"/>
              </a:ext>
            </a:extLst>
          </p:cNvPr>
          <p:cNvSpPr/>
          <p:nvPr/>
        </p:nvSpPr>
        <p:spPr>
          <a:xfrm>
            <a:off x="7499296" y="121011"/>
            <a:ext cx="1447796" cy="1113812"/>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 name="object 3">
            <a:extLst>
              <a:ext uri="{FF2B5EF4-FFF2-40B4-BE49-F238E27FC236}">
                <a16:creationId xmlns:a16="http://schemas.microsoft.com/office/drawing/2014/main" id="{FB48FB51-B299-4CF9-B0F1-B8CEC64420E0}"/>
              </a:ext>
            </a:extLst>
          </p:cNvPr>
          <p:cNvSpPr txBox="1">
            <a:spLocks noGrp="1"/>
          </p:cNvSpPr>
          <p:nvPr>
            <p:ph type="title"/>
          </p:nvPr>
        </p:nvSpPr>
        <p:spPr>
          <a:xfrm>
            <a:off x="763011" y="251460"/>
            <a:ext cx="7695188" cy="430883"/>
          </a:xfrm>
        </p:spPr>
        <p:txBody>
          <a:bodyPr/>
          <a:lstStyle/>
          <a:p>
            <a:pPr marL="12701" lvl="0"/>
            <a:r>
              <a:rPr lang="sv-SE" sz="2800" b="1" spc="-5"/>
              <a:t>Towards a requirement specification </a:t>
            </a:r>
            <a:endParaRPr lang="sv-SE" sz="2800"/>
          </a:p>
        </p:txBody>
      </p:sp>
      <p:sp>
        <p:nvSpPr>
          <p:cNvPr id="4" name="object 4">
            <a:extLst>
              <a:ext uri="{FF2B5EF4-FFF2-40B4-BE49-F238E27FC236}">
                <a16:creationId xmlns:a16="http://schemas.microsoft.com/office/drawing/2014/main" id="{340A6349-F354-4A3A-9C47-D948533CD645}"/>
              </a:ext>
            </a:extLst>
          </p:cNvPr>
          <p:cNvSpPr/>
          <p:nvPr/>
        </p:nvSpPr>
        <p:spPr>
          <a:xfrm>
            <a:off x="848864" y="3183639"/>
            <a:ext cx="6049012" cy="25402"/>
          </a:xfrm>
          <a:custGeom>
            <a:avLst/>
            <a:gdLst>
              <a:gd name="f0" fmla="val w"/>
              <a:gd name="f1" fmla="val h"/>
              <a:gd name="f2" fmla="val 0"/>
              <a:gd name="f3" fmla="val 6049009"/>
              <a:gd name="f4" fmla="val 25400"/>
              <a:gd name="f5" fmla="val 25145"/>
              <a:gd name="f6" fmla="val 6048756"/>
              <a:gd name="f7" fmla="*/ f0 1 6049009"/>
              <a:gd name="f8" fmla="*/ f1 1 25400"/>
              <a:gd name="f9" fmla="val f2"/>
              <a:gd name="f10" fmla="val f3"/>
              <a:gd name="f11" fmla="val f4"/>
              <a:gd name="f12" fmla="+- f11 0 f9"/>
              <a:gd name="f13" fmla="+- f10 0 f9"/>
              <a:gd name="f14" fmla="*/ f13 1 6049009"/>
              <a:gd name="f15" fmla="*/ f12 1 2540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2540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 name="object 5">
            <a:extLst>
              <a:ext uri="{FF2B5EF4-FFF2-40B4-BE49-F238E27FC236}">
                <a16:creationId xmlns:a16="http://schemas.microsoft.com/office/drawing/2014/main" id="{6D314A55-D20B-45CC-A752-D58BAB024540}"/>
              </a:ext>
            </a:extLst>
          </p:cNvPr>
          <p:cNvSpPr/>
          <p:nvPr/>
        </p:nvSpPr>
        <p:spPr>
          <a:xfrm>
            <a:off x="848864" y="2472693"/>
            <a:ext cx="6049012" cy="10158"/>
          </a:xfrm>
          <a:custGeom>
            <a:avLst/>
            <a:gdLst>
              <a:gd name="f0" fmla="val w"/>
              <a:gd name="f1" fmla="val h"/>
              <a:gd name="f2" fmla="val 0"/>
              <a:gd name="f3" fmla="val 6049009"/>
              <a:gd name="f4" fmla="val 10160"/>
              <a:gd name="f5" fmla="val 9906"/>
              <a:gd name="f6" fmla="val 6048756"/>
              <a:gd name="f7" fmla="*/ f0 1 6049009"/>
              <a:gd name="f8" fmla="*/ f1 1 10160"/>
              <a:gd name="f9" fmla="val f2"/>
              <a:gd name="f10" fmla="val f3"/>
              <a:gd name="f11" fmla="val f4"/>
              <a:gd name="f12" fmla="+- f11 0 f9"/>
              <a:gd name="f13" fmla="+- f10 0 f9"/>
              <a:gd name="f14" fmla="*/ f13 1 6049009"/>
              <a:gd name="f15" fmla="*/ f12 1 101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1016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 name="object 6">
            <a:extLst>
              <a:ext uri="{FF2B5EF4-FFF2-40B4-BE49-F238E27FC236}">
                <a16:creationId xmlns:a16="http://schemas.microsoft.com/office/drawing/2014/main" id="{A868BC85-B089-4F2D-9506-BB52BC9E5AE6}"/>
              </a:ext>
            </a:extLst>
          </p:cNvPr>
          <p:cNvSpPr txBox="1"/>
          <p:nvPr/>
        </p:nvSpPr>
        <p:spPr>
          <a:xfrm>
            <a:off x="4794254" y="3381533"/>
            <a:ext cx="907413" cy="643893"/>
          </a:xfrm>
          <a:prstGeom prst="rect">
            <a:avLst/>
          </a:prstGeom>
          <a:noFill/>
          <a:ln cap="flat">
            <a:noFill/>
          </a:ln>
        </p:spPr>
        <p:txBody>
          <a:bodyPr vert="horz" wrap="square" lIns="0" tIns="0" rIns="0" bIns="0" anchor="t" anchorCtr="0" compatLnSpc="1">
            <a:spAutoFit/>
          </a:bodyPr>
          <a:lstStyle/>
          <a:p>
            <a:pPr marL="12701" marR="5084" lvl="0" indent="344171" algn="l"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5" baseline="0">
                <a:solidFill>
                  <a:srgbClr val="002E5F"/>
                </a:solidFill>
                <a:uFillTx/>
                <a:latin typeface="Arial"/>
                <a:cs typeface="Arial"/>
              </a:rPr>
              <a:t>I</a:t>
            </a:r>
            <a:r>
              <a:rPr lang="en-US" sz="800" b="1" i="0" u="none" strike="noStrike" kern="1200" cap="none" spc="10" baseline="0">
                <a:solidFill>
                  <a:srgbClr val="002E5F"/>
                </a:solidFill>
                <a:uFillTx/>
                <a:latin typeface="Arial"/>
                <a:cs typeface="Arial"/>
              </a:rPr>
              <a:t>nterac</a:t>
            </a:r>
            <a:r>
              <a:rPr lang="en-US" sz="800" b="1" i="0" u="none" strike="noStrike" kern="1200" cap="none" spc="5" baseline="0">
                <a:solidFill>
                  <a:srgbClr val="002E5F"/>
                </a:solidFill>
                <a:uFillTx/>
                <a:latin typeface="Arial"/>
                <a:cs typeface="Arial"/>
              </a:rPr>
              <a:t>ti</a:t>
            </a:r>
            <a:r>
              <a:rPr lang="en-US" sz="800" b="1" i="0" u="none" strike="noStrike" kern="1200" cap="none" spc="10" baseline="0">
                <a:solidFill>
                  <a:srgbClr val="002E5F"/>
                </a:solidFill>
                <a:uFillTx/>
                <a:latin typeface="Arial"/>
                <a:cs typeface="Arial"/>
              </a:rPr>
              <a:t>on  </a:t>
            </a:r>
            <a:r>
              <a:rPr lang="en-US" sz="800" b="1" i="0" u="none" strike="noStrike" kern="1200" cap="none" spc="15" baseline="0">
                <a:solidFill>
                  <a:srgbClr val="002E5F"/>
                </a:solidFill>
                <a:uFillTx/>
                <a:latin typeface="Arial"/>
                <a:cs typeface="Arial"/>
              </a:rPr>
              <a:t>between</a:t>
            </a:r>
            <a:r>
              <a:rPr lang="en-US" sz="800" b="1" i="0" u="none" strike="noStrike" kern="1200" cap="none" spc="-8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software</a:t>
            </a:r>
            <a:endParaRPr lang="en-US" sz="800" b="0" i="0" u="none" strike="noStrike" kern="1200" cap="none" spc="0" baseline="0">
              <a:solidFill>
                <a:srgbClr val="000000"/>
              </a:solidFill>
              <a:uFillTx/>
              <a:latin typeface="Arial"/>
              <a:cs typeface="Arial"/>
            </a:endParaRPr>
          </a:p>
          <a:p>
            <a:pPr marL="525780"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o</a:t>
            </a:r>
            <a:r>
              <a:rPr lang="en-US" sz="800" b="1" i="0" u="none" strike="noStrike" kern="1200" cap="none" spc="10" baseline="0">
                <a:solidFill>
                  <a:srgbClr val="002E5F"/>
                </a:solidFill>
                <a:uFillTx/>
                <a:latin typeface="Arial"/>
                <a:cs typeface="Arial"/>
              </a:rPr>
              <a:t>bjekts</a:t>
            </a:r>
            <a:endParaRPr lang="en-US" sz="800" b="0" i="0" u="none" strike="noStrike" kern="1200" cap="none" spc="0" baseline="0">
              <a:solidFill>
                <a:srgbClr val="000000"/>
              </a:solidFill>
              <a:uFillTx/>
              <a:latin typeface="Arial"/>
              <a:cs typeface="Arial"/>
            </a:endParaRPr>
          </a:p>
          <a:p>
            <a:pPr marL="22229"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85" baseline="0">
                <a:solidFill>
                  <a:srgbClr val="002E5F"/>
                </a:solidFill>
                <a:uFillTx/>
                <a:latin typeface="Arial"/>
                <a:cs typeface="Arial"/>
              </a:rPr>
              <a:t> </a:t>
            </a:r>
            <a:r>
              <a:rPr lang="en-US" sz="800" b="0" i="0" u="none" strike="noStrike" kern="1200" cap="none" spc="15" baseline="0">
                <a:solidFill>
                  <a:srgbClr val="002E5F"/>
                </a:solidFill>
                <a:uFillTx/>
                <a:latin typeface="Arial"/>
                <a:cs typeface="Arial"/>
              </a:rPr>
              <a:t>Sequence</a:t>
            </a:r>
            <a:endParaRPr lang="en-US" sz="800" b="0" i="0" u="none" strike="noStrike" kern="1200" cap="none" spc="0" baseline="0">
              <a:solidFill>
                <a:srgbClr val="000000"/>
              </a:solidFill>
              <a:uFillTx/>
              <a:latin typeface="Arial"/>
              <a:cs typeface="Arial"/>
            </a:endParaRPr>
          </a:p>
          <a:p>
            <a:pPr marL="478158"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diagram)</a:t>
            </a:r>
            <a:endParaRPr lang="en-US" sz="800" b="0" i="0" u="none" strike="noStrike" kern="1200" cap="none" spc="0" baseline="0">
              <a:solidFill>
                <a:srgbClr val="000000"/>
              </a:solidFill>
              <a:uFillTx/>
              <a:latin typeface="Arial"/>
              <a:cs typeface="Arial"/>
            </a:endParaRPr>
          </a:p>
        </p:txBody>
      </p:sp>
      <p:sp>
        <p:nvSpPr>
          <p:cNvPr id="7" name="object 7">
            <a:extLst>
              <a:ext uri="{FF2B5EF4-FFF2-40B4-BE49-F238E27FC236}">
                <a16:creationId xmlns:a16="http://schemas.microsoft.com/office/drawing/2014/main" id="{9A36A22A-BA77-4D4A-8FA2-661F3EB97E35}"/>
              </a:ext>
            </a:extLst>
          </p:cNvPr>
          <p:cNvSpPr/>
          <p:nvPr/>
        </p:nvSpPr>
        <p:spPr>
          <a:xfrm>
            <a:off x="5975988" y="3594734"/>
            <a:ext cx="0" cy="193038"/>
          </a:xfrm>
          <a:custGeom>
            <a:avLst/>
            <a:gdLst>
              <a:gd name="f0" fmla="val w"/>
              <a:gd name="f1" fmla="val h"/>
              <a:gd name="f2" fmla="val 0"/>
              <a:gd name="f3" fmla="val 193040"/>
              <a:gd name="f4" fmla="val 192786"/>
              <a:gd name="f5" fmla="*/ f0 1 0"/>
              <a:gd name="f6" fmla="*/ f1 1 193040"/>
              <a:gd name="f7" fmla="val f2"/>
              <a:gd name="f8" fmla="val f3"/>
              <a:gd name="f9" fmla="+- f8 0 f7"/>
              <a:gd name="f10" fmla="+- f7 0 f7"/>
              <a:gd name="f11" fmla="*/ f10 1 0"/>
              <a:gd name="f12" fmla="*/ f9 1 193040"/>
              <a:gd name="f13" fmla="*/ 0 1 f11"/>
              <a:gd name="f14" fmla="*/ 1 1 f11"/>
              <a:gd name="f15" fmla="*/ 0 1 f12"/>
              <a:gd name="f16" fmla="*/ 19304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9304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 name="object 8">
            <a:extLst>
              <a:ext uri="{FF2B5EF4-FFF2-40B4-BE49-F238E27FC236}">
                <a16:creationId xmlns:a16="http://schemas.microsoft.com/office/drawing/2014/main" id="{1231F3FA-E4CE-49CE-BA08-0EA7D5D940E6}"/>
              </a:ext>
            </a:extLst>
          </p:cNvPr>
          <p:cNvSpPr/>
          <p:nvPr/>
        </p:nvSpPr>
        <p:spPr>
          <a:xfrm>
            <a:off x="6658733" y="3463674"/>
            <a:ext cx="0" cy="323853"/>
          </a:xfrm>
          <a:custGeom>
            <a:avLst/>
            <a:gdLst>
              <a:gd name="f0" fmla="val w"/>
              <a:gd name="f1" fmla="val h"/>
              <a:gd name="f2" fmla="val 0"/>
              <a:gd name="f3" fmla="val 323850"/>
              <a:gd name="f4" fmla="val 323849"/>
              <a:gd name="f5" fmla="*/ f0 1 0"/>
              <a:gd name="f6" fmla="*/ f1 1 323850"/>
              <a:gd name="f7" fmla="val f2"/>
              <a:gd name="f8" fmla="val f3"/>
              <a:gd name="f9" fmla="+- f8 0 f7"/>
              <a:gd name="f10" fmla="+- f7 0 f7"/>
              <a:gd name="f11" fmla="*/ f10 1 0"/>
              <a:gd name="f12" fmla="*/ f9 1 323850"/>
              <a:gd name="f13" fmla="*/ 0 1 f11"/>
              <a:gd name="f14" fmla="*/ 1 1 f11"/>
              <a:gd name="f15" fmla="*/ 0 1 f12"/>
              <a:gd name="f16" fmla="*/ 32385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2385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 name="object 9">
            <a:extLst>
              <a:ext uri="{FF2B5EF4-FFF2-40B4-BE49-F238E27FC236}">
                <a16:creationId xmlns:a16="http://schemas.microsoft.com/office/drawing/2014/main" id="{3B938214-8B13-4158-AAF1-A315A995ED26}"/>
              </a:ext>
            </a:extLst>
          </p:cNvPr>
          <p:cNvSpPr/>
          <p:nvPr/>
        </p:nvSpPr>
        <p:spPr>
          <a:xfrm>
            <a:off x="6334890" y="3463674"/>
            <a:ext cx="0" cy="131445"/>
          </a:xfrm>
          <a:custGeom>
            <a:avLst/>
            <a:gdLst>
              <a:gd name="f0" fmla="val w"/>
              <a:gd name="f1" fmla="val h"/>
              <a:gd name="f2" fmla="val 0"/>
              <a:gd name="f3" fmla="val 131445"/>
              <a:gd name="f4" fmla="val 131063"/>
              <a:gd name="f5" fmla="*/ f0 1 0"/>
              <a:gd name="f6" fmla="*/ f1 1 131445"/>
              <a:gd name="f7" fmla="val f2"/>
              <a:gd name="f8" fmla="val f3"/>
              <a:gd name="f9" fmla="+- f8 0 f7"/>
              <a:gd name="f10" fmla="+- f7 0 f7"/>
              <a:gd name="f11" fmla="*/ f10 1 0"/>
              <a:gd name="f12" fmla="*/ f9 1 131445"/>
              <a:gd name="f13" fmla="*/ 0 1 f11"/>
              <a:gd name="f14" fmla="*/ 1 1 f11"/>
              <a:gd name="f15" fmla="*/ 0 1 f12"/>
              <a:gd name="f16" fmla="*/ 131445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31445">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 name="object 10">
            <a:extLst>
              <a:ext uri="{FF2B5EF4-FFF2-40B4-BE49-F238E27FC236}">
                <a16:creationId xmlns:a16="http://schemas.microsoft.com/office/drawing/2014/main" id="{0BC6BDF5-4C31-49CC-AEDB-992C424C7C54}"/>
              </a:ext>
            </a:extLst>
          </p:cNvPr>
          <p:cNvSpPr/>
          <p:nvPr/>
        </p:nvSpPr>
        <p:spPr>
          <a:xfrm>
            <a:off x="6334890" y="3757040"/>
            <a:ext cx="0" cy="30476"/>
          </a:xfrm>
          <a:custGeom>
            <a:avLst/>
            <a:gdLst>
              <a:gd name="f0" fmla="val w"/>
              <a:gd name="f1" fmla="val h"/>
              <a:gd name="f2" fmla="val 0"/>
              <a:gd name="f3" fmla="val 30480"/>
              <a:gd name="f4" fmla="val 30481"/>
              <a:gd name="f5" fmla="*/ f0 1 0"/>
              <a:gd name="f6" fmla="*/ f1 1 30480"/>
              <a:gd name="f7" fmla="val f2"/>
              <a:gd name="f8" fmla="val f3"/>
              <a:gd name="f9" fmla="+- f8 0 f7"/>
              <a:gd name="f10" fmla="+- f7 0 f7"/>
              <a:gd name="f11" fmla="*/ f10 1 0"/>
              <a:gd name="f12" fmla="*/ f9 1 30480"/>
              <a:gd name="f13" fmla="*/ 0 1 f11"/>
              <a:gd name="f14" fmla="*/ 1 1 f11"/>
              <a:gd name="f15" fmla="*/ 0 1 f12"/>
              <a:gd name="f16" fmla="*/ 3048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048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 name="object 11">
            <a:extLst>
              <a:ext uri="{FF2B5EF4-FFF2-40B4-BE49-F238E27FC236}">
                <a16:creationId xmlns:a16="http://schemas.microsoft.com/office/drawing/2014/main" id="{ACEBF231-928D-404C-8AFA-9BD615156A88}"/>
              </a:ext>
            </a:extLst>
          </p:cNvPr>
          <p:cNvSpPr/>
          <p:nvPr/>
        </p:nvSpPr>
        <p:spPr>
          <a:xfrm>
            <a:off x="5947787" y="3433187"/>
            <a:ext cx="53336" cy="161921"/>
          </a:xfrm>
          <a:custGeom>
            <a:avLst/>
            <a:gdLst>
              <a:gd name="f0" fmla="val w"/>
              <a:gd name="f1" fmla="val h"/>
              <a:gd name="f2" fmla="val 0"/>
              <a:gd name="f3" fmla="val 53339"/>
              <a:gd name="f4" fmla="val 161925"/>
              <a:gd name="f5" fmla="val 161544"/>
              <a:gd name="f6" fmla="*/ f0 1 53339"/>
              <a:gd name="f7" fmla="*/ f1 1 161925"/>
              <a:gd name="f8" fmla="val f2"/>
              <a:gd name="f9" fmla="val f3"/>
              <a:gd name="f10" fmla="val f4"/>
              <a:gd name="f11" fmla="+- f10 0 f8"/>
              <a:gd name="f12" fmla="+- f9 0 f8"/>
              <a:gd name="f13" fmla="*/ f12 1 53339"/>
              <a:gd name="f14" fmla="*/ f11 1 161925"/>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53339" h="161925">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 name="object 12">
            <a:extLst>
              <a:ext uri="{FF2B5EF4-FFF2-40B4-BE49-F238E27FC236}">
                <a16:creationId xmlns:a16="http://schemas.microsoft.com/office/drawing/2014/main" id="{D4711585-9B50-47A5-AEA9-C9F45F3415B0}"/>
              </a:ext>
            </a:extLst>
          </p:cNvPr>
          <p:cNvSpPr/>
          <p:nvPr/>
        </p:nvSpPr>
        <p:spPr>
          <a:xfrm>
            <a:off x="6299831" y="3594734"/>
            <a:ext cx="54607" cy="162562"/>
          </a:xfrm>
          <a:custGeom>
            <a:avLst/>
            <a:gdLst>
              <a:gd name="f0" fmla="val w"/>
              <a:gd name="f1" fmla="val h"/>
              <a:gd name="f2" fmla="val 0"/>
              <a:gd name="f3" fmla="val 54610"/>
              <a:gd name="f4" fmla="val 162560"/>
              <a:gd name="f5" fmla="val 162305"/>
              <a:gd name="f6" fmla="val 54101"/>
              <a:gd name="f7" fmla="*/ f0 1 54610"/>
              <a:gd name="f8" fmla="*/ f1 1 162560"/>
              <a:gd name="f9" fmla="val f2"/>
              <a:gd name="f10" fmla="val f3"/>
              <a:gd name="f11" fmla="val f4"/>
              <a:gd name="f12" fmla="+- f11 0 f9"/>
              <a:gd name="f13" fmla="+- f10 0 f9"/>
              <a:gd name="f14" fmla="*/ f13 1 54610"/>
              <a:gd name="f15" fmla="*/ f12 1 1625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54610" h="162560">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 name="object 13">
            <a:extLst>
              <a:ext uri="{FF2B5EF4-FFF2-40B4-BE49-F238E27FC236}">
                <a16:creationId xmlns:a16="http://schemas.microsoft.com/office/drawing/2014/main" id="{D86BD2D6-6308-4C1B-825E-C90A17D81173}"/>
              </a:ext>
            </a:extLst>
          </p:cNvPr>
          <p:cNvSpPr/>
          <p:nvPr/>
        </p:nvSpPr>
        <p:spPr>
          <a:xfrm>
            <a:off x="6001134" y="3552059"/>
            <a:ext cx="323853" cy="76196"/>
          </a:xfrm>
          <a:custGeom>
            <a:avLst/>
            <a:gdLst>
              <a:gd name="f0" fmla="val w"/>
              <a:gd name="f1" fmla="val h"/>
              <a:gd name="f2" fmla="val 0"/>
              <a:gd name="f3" fmla="val 323850"/>
              <a:gd name="f4" fmla="val 76200"/>
              <a:gd name="f5" fmla="val 247650"/>
              <a:gd name="f6" fmla="val 311150"/>
              <a:gd name="f7" fmla="val 44450"/>
              <a:gd name="f8" fmla="val 260350"/>
              <a:gd name="f9" fmla="val 31750"/>
              <a:gd name="f10" fmla="val 38100"/>
              <a:gd name="f11" fmla="*/ f0 1 323850"/>
              <a:gd name="f12" fmla="*/ f1 1 76200"/>
              <a:gd name="f13" fmla="val f2"/>
              <a:gd name="f14" fmla="val f3"/>
              <a:gd name="f15" fmla="val f4"/>
              <a:gd name="f16" fmla="+- f15 0 f13"/>
              <a:gd name="f17" fmla="+- f14 0 f13"/>
              <a:gd name="f18" fmla="*/ f17 1 323850"/>
              <a:gd name="f19" fmla="*/ f16 1 762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23850" h="76200">
                <a:moveTo>
                  <a:pt x="f5" y="f2"/>
                </a:moveTo>
                <a:lnTo>
                  <a:pt x="f5" y="f4"/>
                </a:lnTo>
                <a:lnTo>
                  <a:pt x="f6" y="f7"/>
                </a:lnTo>
                <a:lnTo>
                  <a:pt x="f8" y="f7"/>
                </a:lnTo>
                <a:lnTo>
                  <a:pt x="f8" y="f9"/>
                </a:lnTo>
                <a:lnTo>
                  <a:pt x="f6" y="f9"/>
                </a:lnTo>
                <a:lnTo>
                  <a:pt x="f5" y="f2"/>
                </a:lnTo>
                <a:close/>
              </a:path>
              <a:path w="323850" h="76200">
                <a:moveTo>
                  <a:pt x="f5" y="f9"/>
                </a:moveTo>
                <a:lnTo>
                  <a:pt x="f2" y="f9"/>
                </a:lnTo>
                <a:lnTo>
                  <a:pt x="f2" y="f7"/>
                </a:lnTo>
                <a:lnTo>
                  <a:pt x="f5" y="f7"/>
                </a:lnTo>
                <a:lnTo>
                  <a:pt x="f5" y="f9"/>
                </a:lnTo>
                <a:close/>
              </a:path>
              <a:path w="323850" h="76200">
                <a:moveTo>
                  <a:pt x="f6" y="f9"/>
                </a:moveTo>
                <a:lnTo>
                  <a:pt x="f8" y="f9"/>
                </a:lnTo>
                <a:lnTo>
                  <a:pt x="f8" y="f7"/>
                </a:lnTo>
                <a:lnTo>
                  <a:pt x="f6" y="f7"/>
                </a:lnTo>
                <a:lnTo>
                  <a:pt x="f3" y="f10"/>
                </a:lnTo>
                <a:lnTo>
                  <a:pt x="f6" y="f9"/>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 name="object 14">
            <a:extLst>
              <a:ext uri="{FF2B5EF4-FFF2-40B4-BE49-F238E27FC236}">
                <a16:creationId xmlns:a16="http://schemas.microsoft.com/office/drawing/2014/main" id="{ABA88CAA-A689-4588-889B-08B04264C4BA}"/>
              </a:ext>
            </a:extLst>
          </p:cNvPr>
          <p:cNvSpPr/>
          <p:nvPr/>
        </p:nvSpPr>
        <p:spPr>
          <a:xfrm>
            <a:off x="6363081" y="3713607"/>
            <a:ext cx="323853" cy="76196"/>
          </a:xfrm>
          <a:custGeom>
            <a:avLst/>
            <a:gdLst>
              <a:gd name="f0" fmla="val w"/>
              <a:gd name="f1" fmla="val h"/>
              <a:gd name="f2" fmla="val 0"/>
              <a:gd name="f3" fmla="val 323850"/>
              <a:gd name="f4" fmla="val 76200"/>
              <a:gd name="f5" fmla="val 247650"/>
              <a:gd name="f6" fmla="val 311150"/>
              <a:gd name="f7" fmla="val 44450"/>
              <a:gd name="f8" fmla="val 260350"/>
              <a:gd name="f9" fmla="val 31750"/>
              <a:gd name="f10" fmla="val 38100"/>
              <a:gd name="f11" fmla="*/ f0 1 323850"/>
              <a:gd name="f12" fmla="*/ f1 1 76200"/>
              <a:gd name="f13" fmla="val f2"/>
              <a:gd name="f14" fmla="val f3"/>
              <a:gd name="f15" fmla="val f4"/>
              <a:gd name="f16" fmla="+- f15 0 f13"/>
              <a:gd name="f17" fmla="+- f14 0 f13"/>
              <a:gd name="f18" fmla="*/ f17 1 323850"/>
              <a:gd name="f19" fmla="*/ f16 1 762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23850" h="76200">
                <a:moveTo>
                  <a:pt x="f5" y="f2"/>
                </a:moveTo>
                <a:lnTo>
                  <a:pt x="f5" y="f4"/>
                </a:lnTo>
                <a:lnTo>
                  <a:pt x="f6" y="f7"/>
                </a:lnTo>
                <a:lnTo>
                  <a:pt x="f8" y="f7"/>
                </a:lnTo>
                <a:lnTo>
                  <a:pt x="f8" y="f9"/>
                </a:lnTo>
                <a:lnTo>
                  <a:pt x="f6" y="f9"/>
                </a:lnTo>
                <a:lnTo>
                  <a:pt x="f5" y="f2"/>
                </a:lnTo>
                <a:close/>
              </a:path>
              <a:path w="323850" h="76200">
                <a:moveTo>
                  <a:pt x="f5" y="f9"/>
                </a:moveTo>
                <a:lnTo>
                  <a:pt x="f2" y="f9"/>
                </a:lnTo>
                <a:lnTo>
                  <a:pt x="f2" y="f7"/>
                </a:lnTo>
                <a:lnTo>
                  <a:pt x="f5" y="f7"/>
                </a:lnTo>
                <a:lnTo>
                  <a:pt x="f5" y="f9"/>
                </a:lnTo>
                <a:close/>
              </a:path>
              <a:path w="323850" h="76200">
                <a:moveTo>
                  <a:pt x="f6" y="f9"/>
                </a:moveTo>
                <a:lnTo>
                  <a:pt x="f8" y="f9"/>
                </a:lnTo>
                <a:lnTo>
                  <a:pt x="f8" y="f7"/>
                </a:lnTo>
                <a:lnTo>
                  <a:pt x="f6" y="f7"/>
                </a:lnTo>
                <a:lnTo>
                  <a:pt x="f3" y="f10"/>
                </a:lnTo>
                <a:lnTo>
                  <a:pt x="f6" y="f9"/>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 name="object 15">
            <a:extLst>
              <a:ext uri="{FF2B5EF4-FFF2-40B4-BE49-F238E27FC236}">
                <a16:creationId xmlns:a16="http://schemas.microsoft.com/office/drawing/2014/main" id="{59247F59-FAC3-4621-BD83-AEE8CF5A1046}"/>
              </a:ext>
            </a:extLst>
          </p:cNvPr>
          <p:cNvSpPr/>
          <p:nvPr/>
        </p:nvSpPr>
        <p:spPr>
          <a:xfrm>
            <a:off x="5847203" y="3417954"/>
            <a:ext cx="217170" cy="0"/>
          </a:xfrm>
          <a:custGeom>
            <a:avLst/>
            <a:gdLst>
              <a:gd name="f0" fmla="val w"/>
              <a:gd name="f1" fmla="val h"/>
              <a:gd name="f2" fmla="val 0"/>
              <a:gd name="f3" fmla="val 217170"/>
              <a:gd name="f4" fmla="*/ f0 1 217170"/>
              <a:gd name="f5" fmla="*/ f1 1 0"/>
              <a:gd name="f6" fmla="val f2"/>
              <a:gd name="f7" fmla="val f3"/>
              <a:gd name="f8" fmla="+- f6 0 f6"/>
              <a:gd name="f9" fmla="+- f7 0 f6"/>
              <a:gd name="f10" fmla="*/ f9 1 217170"/>
              <a:gd name="f11" fmla="*/ f8 1 0"/>
              <a:gd name="f12" fmla="*/ 0 1 f10"/>
              <a:gd name="f13" fmla="*/ 21717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217170">
                <a:moveTo>
                  <a:pt x="f2" y="f2"/>
                </a:moveTo>
                <a:lnTo>
                  <a:pt x="f3" y="f2"/>
                </a:lnTo>
              </a:path>
            </a:pathLst>
          </a:custGeom>
          <a:noFill/>
          <a:ln w="53336"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 name="object 16">
            <a:extLst>
              <a:ext uri="{FF2B5EF4-FFF2-40B4-BE49-F238E27FC236}">
                <a16:creationId xmlns:a16="http://schemas.microsoft.com/office/drawing/2014/main" id="{DBA0AFAE-7FEB-4685-9AF1-0AE0820FF622}"/>
              </a:ext>
            </a:extLst>
          </p:cNvPr>
          <p:cNvSpPr/>
          <p:nvPr/>
        </p:nvSpPr>
        <p:spPr>
          <a:xfrm>
            <a:off x="5847203" y="3391281"/>
            <a:ext cx="217170" cy="53336"/>
          </a:xfrm>
          <a:custGeom>
            <a:avLst/>
            <a:gdLst>
              <a:gd name="f0" fmla="val w"/>
              <a:gd name="f1" fmla="val h"/>
              <a:gd name="f2" fmla="val 0"/>
              <a:gd name="f3" fmla="val 217170"/>
              <a:gd name="f4" fmla="val 53339"/>
              <a:gd name="f5" fmla="val 53340"/>
              <a:gd name="f6" fmla="*/ f0 1 217170"/>
              <a:gd name="f7" fmla="*/ f1 1 53339"/>
              <a:gd name="f8" fmla="val f2"/>
              <a:gd name="f9" fmla="val f3"/>
              <a:gd name="f10" fmla="val f4"/>
              <a:gd name="f11" fmla="+- f10 0 f8"/>
              <a:gd name="f12" fmla="+- f9 0 f8"/>
              <a:gd name="f13" fmla="*/ f12 1 217170"/>
              <a:gd name="f14" fmla="*/ f11 1 5333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333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 name="object 17">
            <a:extLst>
              <a:ext uri="{FF2B5EF4-FFF2-40B4-BE49-F238E27FC236}">
                <a16:creationId xmlns:a16="http://schemas.microsoft.com/office/drawing/2014/main" id="{F13DD03E-624B-4EE4-8C99-7DF8B6895664}"/>
              </a:ext>
            </a:extLst>
          </p:cNvPr>
          <p:cNvSpPr/>
          <p:nvPr/>
        </p:nvSpPr>
        <p:spPr>
          <a:xfrm>
            <a:off x="6225921" y="3410327"/>
            <a:ext cx="217170" cy="53336"/>
          </a:xfrm>
          <a:custGeom>
            <a:avLst/>
            <a:gdLst>
              <a:gd name="f0" fmla="val w"/>
              <a:gd name="f1" fmla="val h"/>
              <a:gd name="f2" fmla="val 0"/>
              <a:gd name="f3" fmla="val 217170"/>
              <a:gd name="f4" fmla="val 53339"/>
              <a:gd name="f5" fmla="val 53340"/>
              <a:gd name="f6" fmla="*/ f0 1 217170"/>
              <a:gd name="f7" fmla="*/ f1 1 53339"/>
              <a:gd name="f8" fmla="val f2"/>
              <a:gd name="f9" fmla="val f3"/>
              <a:gd name="f10" fmla="val f4"/>
              <a:gd name="f11" fmla="+- f10 0 f8"/>
              <a:gd name="f12" fmla="+- f9 0 f8"/>
              <a:gd name="f13" fmla="*/ f12 1 217170"/>
              <a:gd name="f14" fmla="*/ f11 1 5333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333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 name="object 18">
            <a:extLst>
              <a:ext uri="{FF2B5EF4-FFF2-40B4-BE49-F238E27FC236}">
                <a16:creationId xmlns:a16="http://schemas.microsoft.com/office/drawing/2014/main" id="{F82A623F-4382-4E12-82C8-A7AE0FE4A0AC}"/>
              </a:ext>
            </a:extLst>
          </p:cNvPr>
          <p:cNvSpPr/>
          <p:nvPr/>
        </p:nvSpPr>
        <p:spPr>
          <a:xfrm>
            <a:off x="6549774" y="3408810"/>
            <a:ext cx="217170" cy="54607"/>
          </a:xfrm>
          <a:custGeom>
            <a:avLst/>
            <a:gdLst>
              <a:gd name="f0" fmla="val w"/>
              <a:gd name="f1" fmla="val h"/>
              <a:gd name="f2" fmla="val 0"/>
              <a:gd name="f3" fmla="val 217170"/>
              <a:gd name="f4" fmla="val 54610"/>
              <a:gd name="f5" fmla="val 54102"/>
              <a:gd name="f6" fmla="*/ f0 1 217170"/>
              <a:gd name="f7" fmla="*/ f1 1 54610"/>
              <a:gd name="f8" fmla="val f2"/>
              <a:gd name="f9" fmla="val f3"/>
              <a:gd name="f10" fmla="val f4"/>
              <a:gd name="f11" fmla="+- f10 0 f8"/>
              <a:gd name="f12" fmla="+- f9 0 f8"/>
              <a:gd name="f13" fmla="*/ f12 1 217170"/>
              <a:gd name="f14" fmla="*/ f11 1 5461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4610">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 name="object 19">
            <a:extLst>
              <a:ext uri="{FF2B5EF4-FFF2-40B4-BE49-F238E27FC236}">
                <a16:creationId xmlns:a16="http://schemas.microsoft.com/office/drawing/2014/main" id="{CB62B596-66AD-4F70-B952-65868F312839}"/>
              </a:ext>
            </a:extLst>
          </p:cNvPr>
          <p:cNvSpPr/>
          <p:nvPr/>
        </p:nvSpPr>
        <p:spPr>
          <a:xfrm>
            <a:off x="5361813" y="2690237"/>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3"/>
              <a:gd name="f13" fmla="val 149798"/>
              <a:gd name="f14" fmla="val 184070"/>
              <a:gd name="f15" fmla="val 207174"/>
              <a:gd name="f16" fmla="val 215646"/>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 name="object 20">
            <a:extLst>
              <a:ext uri="{FF2B5EF4-FFF2-40B4-BE49-F238E27FC236}">
                <a16:creationId xmlns:a16="http://schemas.microsoft.com/office/drawing/2014/main" id="{03DC88B3-B0F9-465B-94C8-CF25B6FCCE3F}"/>
              </a:ext>
            </a:extLst>
          </p:cNvPr>
          <p:cNvSpPr/>
          <p:nvPr/>
        </p:nvSpPr>
        <p:spPr>
          <a:xfrm>
            <a:off x="5740530" y="2690237"/>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3"/>
              <a:gd name="f13" fmla="val 149798"/>
              <a:gd name="f14" fmla="val 184070"/>
              <a:gd name="f15" fmla="val 207174"/>
              <a:gd name="f16" fmla="val 215646"/>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 name="object 21">
            <a:extLst>
              <a:ext uri="{FF2B5EF4-FFF2-40B4-BE49-F238E27FC236}">
                <a16:creationId xmlns:a16="http://schemas.microsoft.com/office/drawing/2014/main" id="{FFE7321B-3E23-497A-9EDD-01E34C81271A}"/>
              </a:ext>
            </a:extLst>
          </p:cNvPr>
          <p:cNvSpPr/>
          <p:nvPr/>
        </p:nvSpPr>
        <p:spPr>
          <a:xfrm>
            <a:off x="5523360" y="2851785"/>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2"/>
              <a:gd name="f13" fmla="val 149798"/>
              <a:gd name="f14" fmla="val 184070"/>
              <a:gd name="f15" fmla="val 207174"/>
              <a:gd name="f16" fmla="val 215645"/>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 name="object 22">
            <a:extLst>
              <a:ext uri="{FF2B5EF4-FFF2-40B4-BE49-F238E27FC236}">
                <a16:creationId xmlns:a16="http://schemas.microsoft.com/office/drawing/2014/main" id="{2A0A6171-8FD2-4B2D-ABC7-23C02ED0E8B2}"/>
              </a:ext>
            </a:extLst>
          </p:cNvPr>
          <p:cNvSpPr/>
          <p:nvPr/>
        </p:nvSpPr>
        <p:spPr>
          <a:xfrm>
            <a:off x="5577455" y="2707008"/>
            <a:ext cx="161921" cy="76196"/>
          </a:xfrm>
          <a:custGeom>
            <a:avLst/>
            <a:gdLst>
              <a:gd name="f0" fmla="val w"/>
              <a:gd name="f1" fmla="val h"/>
              <a:gd name="f2" fmla="val 0"/>
              <a:gd name="f3" fmla="val 161925"/>
              <a:gd name="f4" fmla="val 76200"/>
              <a:gd name="f5" fmla="val 161543"/>
              <a:gd name="f6" fmla="val 31750"/>
              <a:gd name="f7" fmla="val 110743"/>
              <a:gd name="f8" fmla="val 44450"/>
              <a:gd name="f9" fmla="val 38100"/>
              <a:gd name="f10" fmla="val 63500"/>
              <a:gd name="f11" fmla="val 72643"/>
              <a:gd name="f12" fmla="*/ f0 1 161925"/>
              <a:gd name="f13" fmla="*/ f1 1 76200"/>
              <a:gd name="f14" fmla="val f2"/>
              <a:gd name="f15" fmla="val f3"/>
              <a:gd name="f16" fmla="val f4"/>
              <a:gd name="f17" fmla="+- f16 0 f14"/>
              <a:gd name="f18" fmla="+- f15 0 f14"/>
              <a:gd name="f19" fmla="*/ f18 1 161925"/>
              <a:gd name="f20" fmla="*/ f17 1 7620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61925" h="76200">
                <a:moveTo>
                  <a:pt x="f5" y="f6"/>
                </a:moveTo>
                <a:lnTo>
                  <a:pt x="f7" y="f6"/>
                </a:lnTo>
                <a:lnTo>
                  <a:pt x="f7" y="f8"/>
                </a:lnTo>
                <a:lnTo>
                  <a:pt x="f5" y="f8"/>
                </a:lnTo>
                <a:lnTo>
                  <a:pt x="f5" y="f6"/>
                </a:lnTo>
                <a:close/>
              </a:path>
              <a:path w="161925" h="76200">
                <a:moveTo>
                  <a:pt x="f4" y="f2"/>
                </a:moveTo>
                <a:lnTo>
                  <a:pt x="f2" y="f9"/>
                </a:lnTo>
                <a:lnTo>
                  <a:pt x="f4" y="f4"/>
                </a:lnTo>
                <a:lnTo>
                  <a:pt x="f4" y="f8"/>
                </a:lnTo>
                <a:lnTo>
                  <a:pt x="f10" y="f8"/>
                </a:lnTo>
                <a:lnTo>
                  <a:pt x="f10" y="f6"/>
                </a:lnTo>
                <a:lnTo>
                  <a:pt x="f4" y="f6"/>
                </a:lnTo>
                <a:lnTo>
                  <a:pt x="f4" y="f2"/>
                </a:lnTo>
                <a:close/>
              </a:path>
              <a:path w="161925" h="76200">
                <a:moveTo>
                  <a:pt x="f11" y="f6"/>
                </a:moveTo>
                <a:lnTo>
                  <a:pt x="f10" y="f6"/>
                </a:lnTo>
                <a:lnTo>
                  <a:pt x="f10" y="f8"/>
                </a:lnTo>
                <a:lnTo>
                  <a:pt x="f11" y="f8"/>
                </a:lnTo>
                <a:lnTo>
                  <a:pt x="f11" y="f6"/>
                </a:lnTo>
                <a:close/>
              </a:path>
              <a:path w="161925" h="76200">
                <a:moveTo>
                  <a:pt x="f4" y="f6"/>
                </a:moveTo>
                <a:lnTo>
                  <a:pt x="f11" y="f6"/>
                </a:lnTo>
                <a:lnTo>
                  <a:pt x="f11" y="f8"/>
                </a:lnTo>
                <a:lnTo>
                  <a:pt x="f4" y="f8"/>
                </a:lnTo>
                <a:lnTo>
                  <a:pt x="f4" y="f6"/>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 name="object 23">
            <a:extLst>
              <a:ext uri="{FF2B5EF4-FFF2-40B4-BE49-F238E27FC236}">
                <a16:creationId xmlns:a16="http://schemas.microsoft.com/office/drawing/2014/main" id="{38409157-667E-4609-B520-F3BEE80D77DB}"/>
              </a:ext>
            </a:extLst>
          </p:cNvPr>
          <p:cNvSpPr/>
          <p:nvPr/>
        </p:nvSpPr>
        <p:spPr>
          <a:xfrm>
            <a:off x="4977006" y="2691006"/>
            <a:ext cx="71752" cy="48262"/>
          </a:xfrm>
          <a:custGeom>
            <a:avLst/>
            <a:gdLst>
              <a:gd name="f0" fmla="val w"/>
              <a:gd name="f1" fmla="val h"/>
              <a:gd name="f2" fmla="val 0"/>
              <a:gd name="f3" fmla="val 71754"/>
              <a:gd name="f4" fmla="val 48260"/>
              <a:gd name="f5" fmla="val 24003"/>
              <a:gd name="f6" fmla="val 2809"/>
              <a:gd name="f7" fmla="val 14680"/>
              <a:gd name="f8" fmla="val 10477"/>
              <a:gd name="f9" fmla="val 7048"/>
              <a:gd name="f10" fmla="val 21859"/>
              <a:gd name="f11" fmla="val 1893"/>
              <a:gd name="f12" fmla="val 35813"/>
              <a:gd name="f13" fmla="val 49768"/>
              <a:gd name="f14" fmla="val 61150"/>
              <a:gd name="f15" fmla="val 68818"/>
              <a:gd name="f16" fmla="val 71627"/>
              <a:gd name="f17" fmla="val 33325"/>
              <a:gd name="f18" fmla="val 40957"/>
              <a:gd name="f19" fmla="val 46112"/>
              <a:gd name="f20" fmla="val 48006"/>
              <a:gd name="f21" fmla="*/ f0 1 71754"/>
              <a:gd name="f22" fmla="*/ f1 1 48260"/>
              <a:gd name="f23" fmla="val f2"/>
              <a:gd name="f24" fmla="val f3"/>
              <a:gd name="f25" fmla="val f4"/>
              <a:gd name="f26" fmla="+- f25 0 f23"/>
              <a:gd name="f27" fmla="+- f24 0 f23"/>
              <a:gd name="f28" fmla="*/ f27 1 71754"/>
              <a:gd name="f29" fmla="*/ f26 1 4826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1754" h="48260">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 name="object 24">
            <a:extLst>
              <a:ext uri="{FF2B5EF4-FFF2-40B4-BE49-F238E27FC236}">
                <a16:creationId xmlns:a16="http://schemas.microsoft.com/office/drawing/2014/main" id="{6DE9AD5C-3449-4337-BC69-F7059B735AD9}"/>
              </a:ext>
            </a:extLst>
          </p:cNvPr>
          <p:cNvSpPr/>
          <p:nvPr/>
        </p:nvSpPr>
        <p:spPr>
          <a:xfrm>
            <a:off x="5013582" y="2739012"/>
            <a:ext cx="0" cy="120015"/>
          </a:xfrm>
          <a:custGeom>
            <a:avLst/>
            <a:gdLst>
              <a:gd name="f0" fmla="val w"/>
              <a:gd name="f1" fmla="val h"/>
              <a:gd name="f2" fmla="val 0"/>
              <a:gd name="f3" fmla="val 120014"/>
              <a:gd name="f4" fmla="val 119634"/>
              <a:gd name="f5" fmla="*/ f0 1 0"/>
              <a:gd name="f6" fmla="*/ f1 1 120014"/>
              <a:gd name="f7" fmla="val f2"/>
              <a:gd name="f8" fmla="val f3"/>
              <a:gd name="f9" fmla="+- f8 0 f7"/>
              <a:gd name="f10" fmla="+- f7 0 f7"/>
              <a:gd name="f11" fmla="*/ f10 1 0"/>
              <a:gd name="f12" fmla="*/ f9 1 120014"/>
              <a:gd name="f13" fmla="*/ 0 1 f11"/>
              <a:gd name="f14" fmla="*/ 1 1 f11"/>
              <a:gd name="f15" fmla="*/ 0 1 f12"/>
              <a:gd name="f16" fmla="*/ 120014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20014">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 name="object 25">
            <a:extLst>
              <a:ext uri="{FF2B5EF4-FFF2-40B4-BE49-F238E27FC236}">
                <a16:creationId xmlns:a16="http://schemas.microsoft.com/office/drawing/2014/main" id="{BA841DBA-E78C-4454-A6AC-287B7EEF0678}"/>
              </a:ext>
            </a:extLst>
          </p:cNvPr>
          <p:cNvSpPr/>
          <p:nvPr/>
        </p:nvSpPr>
        <p:spPr>
          <a:xfrm>
            <a:off x="4941189" y="2858643"/>
            <a:ext cx="72393" cy="48262"/>
          </a:xfrm>
          <a:custGeom>
            <a:avLst/>
            <a:gdLst>
              <a:gd name="f0" fmla="val w"/>
              <a:gd name="f1" fmla="val h"/>
              <a:gd name="f2" fmla="val 0"/>
              <a:gd name="f3" fmla="val 72389"/>
              <a:gd name="f4" fmla="val 48260"/>
              <a:gd name="f5" fmla="val 48006"/>
              <a:gd name="f6" fmla="*/ f0 1 72389"/>
              <a:gd name="f7" fmla="*/ f1 1 48260"/>
              <a:gd name="f8" fmla="val f2"/>
              <a:gd name="f9" fmla="val f3"/>
              <a:gd name="f10" fmla="val f4"/>
              <a:gd name="f11" fmla="+- f10 0 f8"/>
              <a:gd name="f12" fmla="+- f9 0 f8"/>
              <a:gd name="f13" fmla="*/ f12 1 72389"/>
              <a:gd name="f14" fmla="*/ f11 1 482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2389" h="48260">
                <a:moveTo>
                  <a:pt x="f3" y="f2"/>
                </a:moveTo>
                <a:lnTo>
                  <a:pt x="f2" y="f5"/>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 name="object 26">
            <a:extLst>
              <a:ext uri="{FF2B5EF4-FFF2-40B4-BE49-F238E27FC236}">
                <a16:creationId xmlns:a16="http://schemas.microsoft.com/office/drawing/2014/main" id="{B339AFA8-4AC5-4600-B662-2076F0DBDC30}"/>
              </a:ext>
            </a:extLst>
          </p:cNvPr>
          <p:cNvSpPr/>
          <p:nvPr/>
        </p:nvSpPr>
        <p:spPr>
          <a:xfrm>
            <a:off x="5013582" y="2858643"/>
            <a:ext cx="71752" cy="48262"/>
          </a:xfrm>
          <a:custGeom>
            <a:avLst/>
            <a:gdLst>
              <a:gd name="f0" fmla="val w"/>
              <a:gd name="f1" fmla="val h"/>
              <a:gd name="f2" fmla="val 0"/>
              <a:gd name="f3" fmla="val 71754"/>
              <a:gd name="f4" fmla="val 48260"/>
              <a:gd name="f5" fmla="val 71628"/>
              <a:gd name="f6" fmla="val 48006"/>
              <a:gd name="f7" fmla="*/ f0 1 71754"/>
              <a:gd name="f8" fmla="*/ f1 1 48260"/>
              <a:gd name="f9" fmla="val f2"/>
              <a:gd name="f10" fmla="val f3"/>
              <a:gd name="f11" fmla="val f4"/>
              <a:gd name="f12" fmla="+- f11 0 f9"/>
              <a:gd name="f13" fmla="+- f10 0 f9"/>
              <a:gd name="f14" fmla="*/ f13 1 71754"/>
              <a:gd name="f15" fmla="*/ f12 1 482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4" h="4826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 name="object 27">
            <a:extLst>
              <a:ext uri="{FF2B5EF4-FFF2-40B4-BE49-F238E27FC236}">
                <a16:creationId xmlns:a16="http://schemas.microsoft.com/office/drawing/2014/main" id="{1DD4C22D-1ED1-4CC0-9FCB-590BDC15CF01}"/>
              </a:ext>
            </a:extLst>
          </p:cNvPr>
          <p:cNvSpPr/>
          <p:nvPr/>
        </p:nvSpPr>
        <p:spPr>
          <a:xfrm>
            <a:off x="4929759" y="2774061"/>
            <a:ext cx="180337" cy="0"/>
          </a:xfrm>
          <a:custGeom>
            <a:avLst/>
            <a:gdLst>
              <a:gd name="f0" fmla="val w"/>
              <a:gd name="f1" fmla="val h"/>
              <a:gd name="f2" fmla="val 0"/>
              <a:gd name="f3" fmla="val 180340"/>
              <a:gd name="f4" fmla="val 179832"/>
              <a:gd name="f5" fmla="*/ f0 1 180340"/>
              <a:gd name="f6" fmla="*/ f1 1 0"/>
              <a:gd name="f7" fmla="val f2"/>
              <a:gd name="f8" fmla="val f3"/>
              <a:gd name="f9" fmla="+- f7 0 f7"/>
              <a:gd name="f10" fmla="+- f8 0 f7"/>
              <a:gd name="f11" fmla="*/ f10 1 180340"/>
              <a:gd name="f12" fmla="*/ f9 1 0"/>
              <a:gd name="f13" fmla="*/ 0 1 f11"/>
              <a:gd name="f14" fmla="*/ 1803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803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8" name="object 28">
            <a:extLst>
              <a:ext uri="{FF2B5EF4-FFF2-40B4-BE49-F238E27FC236}">
                <a16:creationId xmlns:a16="http://schemas.microsoft.com/office/drawing/2014/main" id="{C4B2129D-DB7C-4287-B348-EE446E0A5B80}"/>
              </a:ext>
            </a:extLst>
          </p:cNvPr>
          <p:cNvSpPr/>
          <p:nvPr/>
        </p:nvSpPr>
        <p:spPr>
          <a:xfrm>
            <a:off x="5143371" y="2744727"/>
            <a:ext cx="218441" cy="113028"/>
          </a:xfrm>
          <a:custGeom>
            <a:avLst/>
            <a:gdLst>
              <a:gd name="f0" fmla="val w"/>
              <a:gd name="f1" fmla="val h"/>
              <a:gd name="f2" fmla="val 0"/>
              <a:gd name="f3" fmla="val 218439"/>
              <a:gd name="f4" fmla="val 113030"/>
              <a:gd name="f5" fmla="val 147319"/>
              <a:gd name="f6" fmla="val 28511"/>
              <a:gd name="f7" fmla="val 101345"/>
              <a:gd name="f8" fmla="val 5587"/>
              <a:gd name="f9" fmla="val 112775"/>
              <a:gd name="f10" fmla="val 152958"/>
              <a:gd name="f11" fmla="val 39916"/>
              <a:gd name="f12" fmla="val 201423"/>
              <a:gd name="f13" fmla="val 22859"/>
              <a:gd name="f14" fmla="val 158750"/>
              <a:gd name="f15" fmla="val 164337"/>
              <a:gd name="f16" fmla="val 34289"/>
              <a:gd name="f17" fmla="val 167004"/>
              <a:gd name="f18" fmla="val 68325"/>
              <a:gd name="f19" fmla="val 133223"/>
              <a:gd name="f20" fmla="val 381"/>
              <a:gd name="f21" fmla="*/ f0 1 218439"/>
              <a:gd name="f22" fmla="*/ f1 1 113030"/>
              <a:gd name="f23" fmla="val f2"/>
              <a:gd name="f24" fmla="val f3"/>
              <a:gd name="f25" fmla="val f4"/>
              <a:gd name="f26" fmla="+- f25 0 f23"/>
              <a:gd name="f27" fmla="+- f24 0 f23"/>
              <a:gd name="f28" fmla="*/ f27 1 218439"/>
              <a:gd name="f29" fmla="*/ f26 1 11303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8439" h="113030">
                <a:moveTo>
                  <a:pt x="f5" y="f6"/>
                </a:moveTo>
                <a:lnTo>
                  <a:pt x="f2" y="f7"/>
                </a:lnTo>
                <a:lnTo>
                  <a:pt x="f8" y="f9"/>
                </a:lnTo>
                <a:lnTo>
                  <a:pt x="f10" y="f11"/>
                </a:lnTo>
                <a:lnTo>
                  <a:pt x="f5" y="f6"/>
                </a:lnTo>
                <a:close/>
              </a:path>
              <a:path w="218439" h="113030">
                <a:moveTo>
                  <a:pt x="f12" y="f13"/>
                </a:moveTo>
                <a:lnTo>
                  <a:pt x="f14" y="f13"/>
                </a:lnTo>
                <a:lnTo>
                  <a:pt x="f15" y="f16"/>
                </a:lnTo>
                <a:lnTo>
                  <a:pt x="f10" y="f11"/>
                </a:lnTo>
                <a:lnTo>
                  <a:pt x="f17" y="f18"/>
                </a:lnTo>
                <a:lnTo>
                  <a:pt x="f12" y="f13"/>
                </a:lnTo>
                <a:close/>
              </a:path>
              <a:path w="218439" h="113030">
                <a:moveTo>
                  <a:pt x="f14" y="f13"/>
                </a:moveTo>
                <a:lnTo>
                  <a:pt x="f5" y="f6"/>
                </a:lnTo>
                <a:lnTo>
                  <a:pt x="f10" y="f11"/>
                </a:lnTo>
                <a:lnTo>
                  <a:pt x="f15" y="f16"/>
                </a:lnTo>
                <a:lnTo>
                  <a:pt x="f14" y="f13"/>
                </a:lnTo>
                <a:close/>
              </a:path>
              <a:path w="218439" h="113030">
                <a:moveTo>
                  <a:pt x="f19" y="f2"/>
                </a:moveTo>
                <a:lnTo>
                  <a:pt x="f5" y="f6"/>
                </a:lnTo>
                <a:lnTo>
                  <a:pt x="f14" y="f13"/>
                </a:lnTo>
                <a:lnTo>
                  <a:pt x="f12" y="f13"/>
                </a:lnTo>
                <a:lnTo>
                  <a:pt x="f3" y="f20"/>
                </a:lnTo>
                <a:lnTo>
                  <a:pt x="f19"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9" name="object 29">
            <a:extLst>
              <a:ext uri="{FF2B5EF4-FFF2-40B4-BE49-F238E27FC236}">
                <a16:creationId xmlns:a16="http://schemas.microsoft.com/office/drawing/2014/main" id="{37278995-A4AC-43FA-8571-9761DA699B91}"/>
              </a:ext>
            </a:extLst>
          </p:cNvPr>
          <p:cNvSpPr/>
          <p:nvPr/>
        </p:nvSpPr>
        <p:spPr>
          <a:xfrm>
            <a:off x="5145273" y="2845557"/>
            <a:ext cx="378461" cy="88267"/>
          </a:xfrm>
          <a:custGeom>
            <a:avLst/>
            <a:gdLst>
              <a:gd name="f0" fmla="val w"/>
              <a:gd name="f1" fmla="val h"/>
              <a:gd name="f2" fmla="val 0"/>
              <a:gd name="f3" fmla="val 378460"/>
              <a:gd name="f4" fmla="val 88264"/>
              <a:gd name="f5" fmla="val 301730"/>
              <a:gd name="f6" fmla="val 56455"/>
              <a:gd name="f7" fmla="val 297180"/>
              <a:gd name="f8" fmla="val 87883"/>
              <a:gd name="f9" fmla="val 378079"/>
              <a:gd name="f10" fmla="val 61087"/>
              <a:gd name="f11" fmla="val 374059"/>
              <a:gd name="f12" fmla="val 58293"/>
              <a:gd name="f13" fmla="val 314325"/>
              <a:gd name="f14" fmla="val 303548"/>
              <a:gd name="f15" fmla="val 43893"/>
              <a:gd name="f16" fmla="val 316102"/>
              <a:gd name="f17" fmla="val 45719"/>
              <a:gd name="f18" fmla="val 308101"/>
              <a:gd name="f19" fmla="val 12445"/>
              <a:gd name="f20" fmla="val 1777"/>
              <a:gd name="f21" fmla="*/ f0 1 378460"/>
              <a:gd name="f22" fmla="*/ f1 1 88264"/>
              <a:gd name="f23" fmla="val f2"/>
              <a:gd name="f24" fmla="val f3"/>
              <a:gd name="f25" fmla="val f4"/>
              <a:gd name="f26" fmla="+- f25 0 f23"/>
              <a:gd name="f27" fmla="+- f24 0 f23"/>
              <a:gd name="f28" fmla="*/ f27 1 378460"/>
              <a:gd name="f29" fmla="*/ f26 1 88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378460" h="88264">
                <a:moveTo>
                  <a:pt x="f5" y="f6"/>
                </a:moveTo>
                <a:lnTo>
                  <a:pt x="f7" y="f8"/>
                </a:lnTo>
                <a:lnTo>
                  <a:pt x="f9" y="f10"/>
                </a:lnTo>
                <a:lnTo>
                  <a:pt x="f11" y="f12"/>
                </a:lnTo>
                <a:lnTo>
                  <a:pt x="f13" y="f12"/>
                </a:lnTo>
                <a:lnTo>
                  <a:pt x="f5" y="f6"/>
                </a:lnTo>
                <a:close/>
              </a:path>
              <a:path w="378460" h="88264">
                <a:moveTo>
                  <a:pt x="f14" y="f15"/>
                </a:moveTo>
                <a:lnTo>
                  <a:pt x="f5" y="f6"/>
                </a:lnTo>
                <a:lnTo>
                  <a:pt x="f13" y="f12"/>
                </a:lnTo>
                <a:lnTo>
                  <a:pt x="f16" y="f17"/>
                </a:lnTo>
                <a:lnTo>
                  <a:pt x="f14" y="f15"/>
                </a:lnTo>
                <a:close/>
              </a:path>
              <a:path w="378460" h="88264">
                <a:moveTo>
                  <a:pt x="f18" y="f19"/>
                </a:moveTo>
                <a:lnTo>
                  <a:pt x="f14" y="f15"/>
                </a:lnTo>
                <a:lnTo>
                  <a:pt x="f16" y="f17"/>
                </a:lnTo>
                <a:lnTo>
                  <a:pt x="f13" y="f12"/>
                </a:lnTo>
                <a:lnTo>
                  <a:pt x="f11" y="f12"/>
                </a:lnTo>
                <a:lnTo>
                  <a:pt x="f18" y="f19"/>
                </a:lnTo>
                <a:close/>
              </a:path>
              <a:path w="378460" h="88264">
                <a:moveTo>
                  <a:pt x="f20" y="f2"/>
                </a:moveTo>
                <a:lnTo>
                  <a:pt x="f2" y="f19"/>
                </a:lnTo>
                <a:lnTo>
                  <a:pt x="f5" y="f6"/>
                </a:lnTo>
                <a:lnTo>
                  <a:pt x="f14" y="f15"/>
                </a:lnTo>
                <a:lnTo>
                  <a:pt x="f20"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0" name="object 30">
            <a:extLst>
              <a:ext uri="{FF2B5EF4-FFF2-40B4-BE49-F238E27FC236}">
                <a16:creationId xmlns:a16="http://schemas.microsoft.com/office/drawing/2014/main" id="{1F076BDB-5FA8-4216-96FD-2A3F38ED1087}"/>
              </a:ext>
            </a:extLst>
          </p:cNvPr>
          <p:cNvSpPr txBox="1"/>
          <p:nvPr/>
        </p:nvSpPr>
        <p:spPr>
          <a:xfrm>
            <a:off x="2601980" y="4667755"/>
            <a:ext cx="736604" cy="13716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00" b="1" i="0" u="none" strike="noStrike" kern="1200" cap="none" spc="10" baseline="0">
                <a:solidFill>
                  <a:srgbClr val="002E5F"/>
                </a:solidFill>
                <a:uFillTx/>
                <a:latin typeface="Arial"/>
                <a:cs typeface="Arial"/>
              </a:rPr>
              <a:t>The real</a:t>
            </a:r>
            <a:r>
              <a:rPr lang="sv-SE" sz="800" b="1" i="0" u="none" strike="noStrike" kern="1200" cap="none" spc="-95" baseline="0">
                <a:solidFill>
                  <a:srgbClr val="002E5F"/>
                </a:solidFill>
                <a:uFillTx/>
                <a:latin typeface="Arial"/>
                <a:cs typeface="Arial"/>
              </a:rPr>
              <a:t> </a:t>
            </a:r>
            <a:r>
              <a:rPr lang="sv-SE" sz="800" b="1" i="0" u="none" strike="noStrike" kern="1200" cap="none" spc="15" baseline="0">
                <a:solidFill>
                  <a:srgbClr val="002E5F"/>
                </a:solidFill>
                <a:uFillTx/>
                <a:latin typeface="Arial"/>
                <a:cs typeface="Arial"/>
              </a:rPr>
              <a:t>world</a:t>
            </a:r>
            <a:endParaRPr lang="sv-SE" sz="800" b="0" i="0" u="none" strike="noStrike" kern="1200" cap="none" spc="0" baseline="0">
              <a:solidFill>
                <a:srgbClr val="000000"/>
              </a:solidFill>
              <a:uFillTx/>
              <a:latin typeface="Arial"/>
              <a:cs typeface="Arial"/>
            </a:endParaRPr>
          </a:p>
        </p:txBody>
      </p:sp>
      <p:sp>
        <p:nvSpPr>
          <p:cNvPr id="31" name="object 31">
            <a:extLst>
              <a:ext uri="{FF2B5EF4-FFF2-40B4-BE49-F238E27FC236}">
                <a16:creationId xmlns:a16="http://schemas.microsoft.com/office/drawing/2014/main" id="{85AB8BE1-E563-4AC5-A5F1-4312B13EADB6}"/>
              </a:ext>
            </a:extLst>
          </p:cNvPr>
          <p:cNvSpPr txBox="1"/>
          <p:nvPr/>
        </p:nvSpPr>
        <p:spPr>
          <a:xfrm>
            <a:off x="3683002" y="4667755"/>
            <a:ext cx="1341753" cy="13716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00" b="1" i="0" u="none" strike="noStrike" kern="1200" cap="none" spc="10" baseline="0">
                <a:solidFill>
                  <a:srgbClr val="002E5F"/>
                </a:solidFill>
                <a:uFillTx/>
                <a:latin typeface="Arial"/>
                <a:cs typeface="Arial"/>
              </a:rPr>
              <a:t>Graphical</a:t>
            </a:r>
            <a:r>
              <a:rPr lang="sv-SE" sz="800" b="1" i="0" u="none" strike="noStrike" kern="1200" cap="none" spc="-25" baseline="0">
                <a:solidFill>
                  <a:srgbClr val="002E5F"/>
                </a:solidFill>
                <a:uFillTx/>
                <a:latin typeface="Arial"/>
                <a:cs typeface="Arial"/>
              </a:rPr>
              <a:t> </a:t>
            </a:r>
            <a:r>
              <a:rPr lang="sv-SE" sz="800" b="1" i="0" u="none" strike="noStrike" kern="1200" cap="none" spc="10" baseline="0">
                <a:solidFill>
                  <a:srgbClr val="002E5F"/>
                </a:solidFill>
                <a:uFillTx/>
                <a:latin typeface="Arial"/>
                <a:cs typeface="Arial"/>
              </a:rPr>
              <a:t>models/diagram</a:t>
            </a:r>
            <a:endParaRPr lang="sv-SE" sz="800" b="0" i="0" u="none" strike="noStrike" kern="1200" cap="none" spc="0" baseline="0">
              <a:solidFill>
                <a:srgbClr val="000000"/>
              </a:solidFill>
              <a:uFillTx/>
              <a:latin typeface="Arial"/>
              <a:cs typeface="Arial"/>
            </a:endParaRPr>
          </a:p>
        </p:txBody>
      </p:sp>
      <p:sp>
        <p:nvSpPr>
          <p:cNvPr id="32" name="object 32">
            <a:extLst>
              <a:ext uri="{FF2B5EF4-FFF2-40B4-BE49-F238E27FC236}">
                <a16:creationId xmlns:a16="http://schemas.microsoft.com/office/drawing/2014/main" id="{B0FD3A13-8540-4343-9215-C6DD2A9A3056}"/>
              </a:ext>
            </a:extLst>
          </p:cNvPr>
          <p:cNvSpPr txBox="1"/>
          <p:nvPr/>
        </p:nvSpPr>
        <p:spPr>
          <a:xfrm>
            <a:off x="3589276" y="1478566"/>
            <a:ext cx="748034" cy="643893"/>
          </a:xfrm>
          <a:prstGeom prst="rect">
            <a:avLst/>
          </a:prstGeom>
          <a:noFill/>
          <a:ln cap="flat">
            <a:noFill/>
          </a:ln>
        </p:spPr>
        <p:txBody>
          <a:bodyPr vert="horz" wrap="square" lIns="0" tIns="0" rIns="0" bIns="0" anchor="t" anchorCtr="0" compatLnSpc="1">
            <a:spAutoFit/>
          </a:bodyPr>
          <a:lstStyle/>
          <a:p>
            <a:pPr marL="203197" marR="5084" lvl="0" indent="-190496" algn="r"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Domain</a:t>
            </a:r>
            <a:r>
              <a:rPr lang="en-US" sz="800" b="1" i="0" u="none" strike="noStrike" kern="1200" cap="none" spc="-95"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 </a:t>
            </a:r>
            <a:r>
              <a:rPr lang="en-US" sz="800" b="1" i="0" u="none" strike="noStrike" kern="1200" cap="none" spc="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of</a:t>
            </a:r>
            <a:r>
              <a:rPr lang="en-US" sz="800" b="0" i="0" u="none" strike="noStrike" kern="1200" cap="none" spc="-7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business  concepts</a:t>
            </a:r>
            <a:endParaRPr lang="en-US" sz="800" b="0" i="0" u="none" strike="noStrike" kern="1200" cap="none" spc="0" baseline="0">
              <a:solidFill>
                <a:srgbClr val="000000"/>
              </a:solidFill>
              <a:uFillTx/>
              <a:latin typeface="Arial"/>
              <a:cs typeface="Arial"/>
            </a:endParaRPr>
          </a:p>
          <a:p>
            <a:pPr marL="0" marR="5715"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Class</a:t>
            </a:r>
            <a:endParaRPr lang="en-US" sz="800" b="0" i="0" u="none" strike="noStrike" kern="1200" cap="none" spc="0" baseline="0">
              <a:solidFill>
                <a:srgbClr val="000000"/>
              </a:solidFill>
              <a:uFillTx/>
              <a:latin typeface="Arial"/>
              <a:cs typeface="Arial"/>
            </a:endParaRPr>
          </a:p>
          <a:p>
            <a:pPr marL="0" marR="5715"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t>
            </a:r>
            <a:r>
              <a:rPr lang="en-US" sz="800" b="0" i="0" u="none" strike="noStrike" kern="1200" cap="none" spc="15" baseline="0">
                <a:solidFill>
                  <a:srgbClr val="002E5F"/>
                </a:solidFill>
                <a:uFillTx/>
                <a:latin typeface="Arial"/>
                <a:cs typeface="Arial"/>
              </a:rPr>
              <a:t>ag</a:t>
            </a:r>
            <a:r>
              <a:rPr lang="en-US" sz="800" b="0" i="0" u="none" strike="noStrike" kern="1200" cap="none" spc="10" baseline="0">
                <a:solidFill>
                  <a:srgbClr val="002E5F"/>
                </a:solidFill>
                <a:uFillTx/>
                <a:latin typeface="Arial"/>
                <a:cs typeface="Arial"/>
              </a:rPr>
              <a:t>ram)</a:t>
            </a:r>
            <a:endParaRPr lang="en-US" sz="800" b="0" i="0" u="none" strike="noStrike" kern="1200" cap="none" spc="0" baseline="0">
              <a:solidFill>
                <a:srgbClr val="000000"/>
              </a:solidFill>
              <a:uFillTx/>
              <a:latin typeface="Arial"/>
              <a:cs typeface="Arial"/>
            </a:endParaRPr>
          </a:p>
        </p:txBody>
      </p:sp>
      <p:sp>
        <p:nvSpPr>
          <p:cNvPr id="33" name="object 33">
            <a:extLst>
              <a:ext uri="{FF2B5EF4-FFF2-40B4-BE49-F238E27FC236}">
                <a16:creationId xmlns:a16="http://schemas.microsoft.com/office/drawing/2014/main" id="{13D1639B-739A-49DA-A138-00C000D8744D}"/>
              </a:ext>
            </a:extLst>
          </p:cNvPr>
          <p:cNvSpPr/>
          <p:nvPr/>
        </p:nvSpPr>
        <p:spPr>
          <a:xfrm>
            <a:off x="4519806" y="1490856"/>
            <a:ext cx="172721" cy="160020"/>
          </a:xfrm>
          <a:custGeom>
            <a:avLst/>
            <a:gdLst>
              <a:gd name="f0" fmla="val w"/>
              <a:gd name="f1" fmla="val h"/>
              <a:gd name="f2" fmla="val 0"/>
              <a:gd name="f3" fmla="val 172720"/>
              <a:gd name="f4" fmla="val 160019"/>
              <a:gd name="f5" fmla="val 160020"/>
              <a:gd name="f6" fmla="val 172212"/>
              <a:gd name="f7" fmla="*/ f0 1 172720"/>
              <a:gd name="f8" fmla="*/ f1 1 160019"/>
              <a:gd name="f9" fmla="val f2"/>
              <a:gd name="f10" fmla="val f3"/>
              <a:gd name="f11" fmla="val f4"/>
              <a:gd name="f12" fmla="+- f11 0 f9"/>
              <a:gd name="f13" fmla="+- f10 0 f9"/>
              <a:gd name="f14" fmla="*/ f13 1 172720"/>
              <a:gd name="f15" fmla="*/ f12 1 16001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19">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4" name="object 34">
            <a:extLst>
              <a:ext uri="{FF2B5EF4-FFF2-40B4-BE49-F238E27FC236}">
                <a16:creationId xmlns:a16="http://schemas.microsoft.com/office/drawing/2014/main" id="{3ADCA324-7FCB-4454-95A3-FBBA770CCDE8}"/>
              </a:ext>
            </a:extLst>
          </p:cNvPr>
          <p:cNvSpPr/>
          <p:nvPr/>
        </p:nvSpPr>
        <p:spPr>
          <a:xfrm>
            <a:off x="4519806" y="1490856"/>
            <a:ext cx="172721" cy="160020"/>
          </a:xfrm>
          <a:custGeom>
            <a:avLst/>
            <a:gdLst>
              <a:gd name="f0" fmla="val w"/>
              <a:gd name="f1" fmla="val h"/>
              <a:gd name="f2" fmla="val 0"/>
              <a:gd name="f3" fmla="val 172720"/>
              <a:gd name="f4" fmla="val 160019"/>
              <a:gd name="f5" fmla="val 160020"/>
              <a:gd name="f6" fmla="val 172212"/>
              <a:gd name="f7" fmla="*/ f0 1 172720"/>
              <a:gd name="f8" fmla="*/ f1 1 160019"/>
              <a:gd name="f9" fmla="val f2"/>
              <a:gd name="f10" fmla="val f3"/>
              <a:gd name="f11" fmla="val f4"/>
              <a:gd name="f12" fmla="+- f11 0 f9"/>
              <a:gd name="f13" fmla="+- f10 0 f9"/>
              <a:gd name="f14" fmla="*/ f13 1 172720"/>
              <a:gd name="f15" fmla="*/ f12 1 16001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19">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5" name="object 35">
            <a:extLst>
              <a:ext uri="{FF2B5EF4-FFF2-40B4-BE49-F238E27FC236}">
                <a16:creationId xmlns:a16="http://schemas.microsoft.com/office/drawing/2014/main" id="{6C331B53-47ED-4EF3-9393-35FC991894EF}"/>
              </a:ext>
            </a:extLst>
          </p:cNvPr>
          <p:cNvSpPr/>
          <p:nvPr/>
        </p:nvSpPr>
        <p:spPr>
          <a:xfrm>
            <a:off x="4519806" y="1541148"/>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6" name="object 36">
            <a:extLst>
              <a:ext uri="{FF2B5EF4-FFF2-40B4-BE49-F238E27FC236}">
                <a16:creationId xmlns:a16="http://schemas.microsoft.com/office/drawing/2014/main" id="{57F74EFD-5E2E-4CE7-9001-F85E84598E0F}"/>
              </a:ext>
            </a:extLst>
          </p:cNvPr>
          <p:cNvSpPr/>
          <p:nvPr/>
        </p:nvSpPr>
        <p:spPr>
          <a:xfrm>
            <a:off x="4519806" y="1604387"/>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7" name="object 37">
            <a:extLst>
              <a:ext uri="{FF2B5EF4-FFF2-40B4-BE49-F238E27FC236}">
                <a16:creationId xmlns:a16="http://schemas.microsoft.com/office/drawing/2014/main" id="{B25568A7-9D83-43B3-87B5-27E87E55BA04}"/>
              </a:ext>
            </a:extLst>
          </p:cNvPr>
          <p:cNvSpPr/>
          <p:nvPr/>
        </p:nvSpPr>
        <p:spPr>
          <a:xfrm>
            <a:off x="4758309" y="1490856"/>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8" name="object 38">
            <a:extLst>
              <a:ext uri="{FF2B5EF4-FFF2-40B4-BE49-F238E27FC236}">
                <a16:creationId xmlns:a16="http://schemas.microsoft.com/office/drawing/2014/main" id="{9995E7B4-879D-4E13-BB00-7D431A1B8942}"/>
              </a:ext>
            </a:extLst>
          </p:cNvPr>
          <p:cNvSpPr/>
          <p:nvPr/>
        </p:nvSpPr>
        <p:spPr>
          <a:xfrm>
            <a:off x="4758309" y="1490856"/>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9" name="object 39">
            <a:extLst>
              <a:ext uri="{FF2B5EF4-FFF2-40B4-BE49-F238E27FC236}">
                <a16:creationId xmlns:a16="http://schemas.microsoft.com/office/drawing/2014/main" id="{97AE82C9-4901-4FA0-9C60-3E3FBC31E3D1}"/>
              </a:ext>
            </a:extLst>
          </p:cNvPr>
          <p:cNvSpPr/>
          <p:nvPr/>
        </p:nvSpPr>
        <p:spPr>
          <a:xfrm>
            <a:off x="4758309" y="1541148"/>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0" name="object 40">
            <a:extLst>
              <a:ext uri="{FF2B5EF4-FFF2-40B4-BE49-F238E27FC236}">
                <a16:creationId xmlns:a16="http://schemas.microsoft.com/office/drawing/2014/main" id="{873A8B42-EB03-4D31-AB18-6B0F96503A28}"/>
              </a:ext>
            </a:extLst>
          </p:cNvPr>
          <p:cNvSpPr/>
          <p:nvPr/>
        </p:nvSpPr>
        <p:spPr>
          <a:xfrm>
            <a:off x="4758309" y="160438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1" name="object 41">
            <a:extLst>
              <a:ext uri="{FF2B5EF4-FFF2-40B4-BE49-F238E27FC236}">
                <a16:creationId xmlns:a16="http://schemas.microsoft.com/office/drawing/2014/main" id="{9A4A2079-7EB4-4597-9575-037D3A946ECF}"/>
              </a:ext>
            </a:extLst>
          </p:cNvPr>
          <p:cNvSpPr/>
          <p:nvPr/>
        </p:nvSpPr>
        <p:spPr>
          <a:xfrm>
            <a:off x="4758309"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2" name="object 42">
            <a:extLst>
              <a:ext uri="{FF2B5EF4-FFF2-40B4-BE49-F238E27FC236}">
                <a16:creationId xmlns:a16="http://schemas.microsoft.com/office/drawing/2014/main" id="{0CD01B64-D8AA-48CE-AC20-443CD8C20377}"/>
              </a:ext>
            </a:extLst>
          </p:cNvPr>
          <p:cNvSpPr/>
          <p:nvPr/>
        </p:nvSpPr>
        <p:spPr>
          <a:xfrm>
            <a:off x="4758309"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3" name="object 43">
            <a:extLst>
              <a:ext uri="{FF2B5EF4-FFF2-40B4-BE49-F238E27FC236}">
                <a16:creationId xmlns:a16="http://schemas.microsoft.com/office/drawing/2014/main" id="{02787D94-BBB5-4B4E-99AD-B2FC4FD23600}"/>
              </a:ext>
            </a:extLst>
          </p:cNvPr>
          <p:cNvSpPr/>
          <p:nvPr/>
        </p:nvSpPr>
        <p:spPr>
          <a:xfrm>
            <a:off x="4758309" y="1759076"/>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4" name="object 44">
            <a:extLst>
              <a:ext uri="{FF2B5EF4-FFF2-40B4-BE49-F238E27FC236}">
                <a16:creationId xmlns:a16="http://schemas.microsoft.com/office/drawing/2014/main" id="{95E9A79C-BDE8-4152-A821-A3A9B199CB61}"/>
              </a:ext>
            </a:extLst>
          </p:cNvPr>
          <p:cNvSpPr/>
          <p:nvPr/>
        </p:nvSpPr>
        <p:spPr>
          <a:xfrm>
            <a:off x="4758309" y="182155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5" name="object 45">
            <a:extLst>
              <a:ext uri="{FF2B5EF4-FFF2-40B4-BE49-F238E27FC236}">
                <a16:creationId xmlns:a16="http://schemas.microsoft.com/office/drawing/2014/main" id="{F4728BF2-822E-41EE-9789-0C6C121C1144}"/>
              </a:ext>
            </a:extLst>
          </p:cNvPr>
          <p:cNvSpPr/>
          <p:nvPr/>
        </p:nvSpPr>
        <p:spPr>
          <a:xfrm>
            <a:off x="4996053"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6" name="object 46">
            <a:extLst>
              <a:ext uri="{FF2B5EF4-FFF2-40B4-BE49-F238E27FC236}">
                <a16:creationId xmlns:a16="http://schemas.microsoft.com/office/drawing/2014/main" id="{C83ABDB8-B714-47A0-AE62-C230B5F84FFF}"/>
              </a:ext>
            </a:extLst>
          </p:cNvPr>
          <p:cNvSpPr/>
          <p:nvPr/>
        </p:nvSpPr>
        <p:spPr>
          <a:xfrm>
            <a:off x="4996053"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7" name="object 47">
            <a:extLst>
              <a:ext uri="{FF2B5EF4-FFF2-40B4-BE49-F238E27FC236}">
                <a16:creationId xmlns:a16="http://schemas.microsoft.com/office/drawing/2014/main" id="{35D82B3A-72BC-44D9-A095-3C8C3ACF24DC}"/>
              </a:ext>
            </a:extLst>
          </p:cNvPr>
          <p:cNvSpPr/>
          <p:nvPr/>
        </p:nvSpPr>
        <p:spPr>
          <a:xfrm>
            <a:off x="4996053" y="1759076"/>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8" name="object 48">
            <a:extLst>
              <a:ext uri="{FF2B5EF4-FFF2-40B4-BE49-F238E27FC236}">
                <a16:creationId xmlns:a16="http://schemas.microsoft.com/office/drawing/2014/main" id="{FAF75CDA-0FE0-4CBF-8628-0222EC7AB68A}"/>
              </a:ext>
            </a:extLst>
          </p:cNvPr>
          <p:cNvSpPr/>
          <p:nvPr/>
        </p:nvSpPr>
        <p:spPr>
          <a:xfrm>
            <a:off x="4996053" y="182155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9" name="object 49">
            <a:extLst>
              <a:ext uri="{FF2B5EF4-FFF2-40B4-BE49-F238E27FC236}">
                <a16:creationId xmlns:a16="http://schemas.microsoft.com/office/drawing/2014/main" id="{D7E5AACE-B37A-478D-B216-FA23302B6236}"/>
              </a:ext>
            </a:extLst>
          </p:cNvPr>
          <p:cNvSpPr/>
          <p:nvPr/>
        </p:nvSpPr>
        <p:spPr>
          <a:xfrm>
            <a:off x="4843649" y="1650876"/>
            <a:ext cx="0" cy="58421"/>
          </a:xfrm>
          <a:custGeom>
            <a:avLst/>
            <a:gdLst>
              <a:gd name="f0" fmla="val w"/>
              <a:gd name="f1" fmla="val h"/>
              <a:gd name="f2" fmla="val 0"/>
              <a:gd name="f3" fmla="val 58419"/>
              <a:gd name="f4" fmla="val 57912"/>
              <a:gd name="f5" fmla="*/ f0 1 0"/>
              <a:gd name="f6" fmla="*/ f1 1 58419"/>
              <a:gd name="f7" fmla="val f2"/>
              <a:gd name="f8" fmla="val f3"/>
              <a:gd name="f9" fmla="+- f8 0 f7"/>
              <a:gd name="f10" fmla="+- f7 0 f7"/>
              <a:gd name="f11" fmla="*/ f10 1 0"/>
              <a:gd name="f12" fmla="*/ f9 1 58419"/>
              <a:gd name="f13" fmla="*/ 0 1 f11"/>
              <a:gd name="f14" fmla="*/ 1 1 f11"/>
              <a:gd name="f15" fmla="*/ 0 1 f12"/>
              <a:gd name="f16" fmla="*/ 58419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58419">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0" name="object 50">
            <a:extLst>
              <a:ext uri="{FF2B5EF4-FFF2-40B4-BE49-F238E27FC236}">
                <a16:creationId xmlns:a16="http://schemas.microsoft.com/office/drawing/2014/main" id="{944AF38F-CF73-4CB5-BCA9-85D2D51B8D52}"/>
              </a:ext>
            </a:extLst>
          </p:cNvPr>
          <p:cNvSpPr/>
          <p:nvPr/>
        </p:nvSpPr>
        <p:spPr>
          <a:xfrm>
            <a:off x="4929759" y="1788795"/>
            <a:ext cx="66037" cy="0"/>
          </a:xfrm>
          <a:custGeom>
            <a:avLst/>
            <a:gdLst>
              <a:gd name="f0" fmla="val w"/>
              <a:gd name="f1" fmla="val h"/>
              <a:gd name="f2" fmla="val 0"/>
              <a:gd name="f3" fmla="val 66040"/>
              <a:gd name="f4" fmla="val 65787"/>
              <a:gd name="f5" fmla="*/ f0 1 66040"/>
              <a:gd name="f6" fmla="*/ f1 1 0"/>
              <a:gd name="f7" fmla="val f2"/>
              <a:gd name="f8" fmla="val f3"/>
              <a:gd name="f9" fmla="+- f7 0 f7"/>
              <a:gd name="f10" fmla="+- f8 0 f7"/>
              <a:gd name="f11" fmla="*/ f10 1 66040"/>
              <a:gd name="f12" fmla="*/ f9 1 0"/>
              <a:gd name="f13" fmla="*/ 0 1 f11"/>
              <a:gd name="f14" fmla="*/ 660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660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1" name="object 51">
            <a:extLst>
              <a:ext uri="{FF2B5EF4-FFF2-40B4-BE49-F238E27FC236}">
                <a16:creationId xmlns:a16="http://schemas.microsoft.com/office/drawing/2014/main" id="{102CC44A-A73A-477A-A664-675FCE6DC78F}"/>
              </a:ext>
            </a:extLst>
          </p:cNvPr>
          <p:cNvSpPr/>
          <p:nvPr/>
        </p:nvSpPr>
        <p:spPr>
          <a:xfrm>
            <a:off x="4605905" y="1650876"/>
            <a:ext cx="152403" cy="137790"/>
          </a:xfrm>
          <a:custGeom>
            <a:avLst/>
            <a:gdLst>
              <a:gd name="f0" fmla="val w"/>
              <a:gd name="f1" fmla="val h"/>
              <a:gd name="f2" fmla="val 0"/>
              <a:gd name="f3" fmla="val 152400"/>
              <a:gd name="f4" fmla="val 137794"/>
              <a:gd name="f5" fmla="val 152145"/>
              <a:gd name="f6" fmla="*/ f0 1 152400"/>
              <a:gd name="f7" fmla="*/ f1 1 137794"/>
              <a:gd name="f8" fmla="val f2"/>
              <a:gd name="f9" fmla="val f3"/>
              <a:gd name="f10" fmla="val f4"/>
              <a:gd name="f11" fmla="+- f10 0 f8"/>
              <a:gd name="f12" fmla="+- f9 0 f8"/>
              <a:gd name="f13" fmla="*/ f12 1 152400"/>
              <a:gd name="f14" fmla="*/ f11 1 137794"/>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52400" h="137794">
                <a:moveTo>
                  <a:pt x="f5" y="f4"/>
                </a:moveTo>
                <a:lnTo>
                  <a:pt x="f2" y="f4"/>
                </a:ln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2" name="object 52">
            <a:extLst>
              <a:ext uri="{FF2B5EF4-FFF2-40B4-BE49-F238E27FC236}">
                <a16:creationId xmlns:a16="http://schemas.microsoft.com/office/drawing/2014/main" id="{9EA856D9-6291-4207-9A3E-3AC59E59D84C}"/>
              </a:ext>
            </a:extLst>
          </p:cNvPr>
          <p:cNvSpPr txBox="1"/>
          <p:nvPr/>
        </p:nvSpPr>
        <p:spPr>
          <a:xfrm>
            <a:off x="3549399" y="4048286"/>
            <a:ext cx="864866" cy="518163"/>
          </a:xfrm>
          <a:prstGeom prst="rect">
            <a:avLst/>
          </a:prstGeom>
          <a:noFill/>
          <a:ln cap="flat">
            <a:noFill/>
          </a:ln>
        </p:spPr>
        <p:txBody>
          <a:bodyPr vert="horz" wrap="square" lIns="0" tIns="0" rIns="0" bIns="0" anchor="t" anchorCtr="0" compatLnSpc="1">
            <a:spAutoFit/>
          </a:bodyPr>
          <a:lstStyle/>
          <a:p>
            <a:pPr marL="22860" marR="5084" lvl="0" indent="-10799" algn="r"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System</a:t>
            </a:r>
            <a:r>
              <a:rPr lang="en-US" sz="800" b="1" i="0" u="none" strike="noStrike" kern="1200" cap="none" spc="-40"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a:t>
            </a:r>
            <a:r>
              <a:rPr lang="en-US" sz="800" b="1" i="0" u="none" strike="noStrike" kern="1200" cap="none" spc="-50"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of </a:t>
            </a:r>
            <a:r>
              <a:rPr lang="en-US" sz="800" b="1" i="0" u="none" strike="noStrike" kern="1200" cap="none" spc="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software</a:t>
            </a:r>
            <a:r>
              <a:rPr lang="en-US" sz="800" b="1" i="0" u="none" strike="noStrike" kern="1200" cap="none" spc="-6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objects </a:t>
            </a:r>
            <a:r>
              <a:rPr lang="en-US" sz="800" b="1" i="0" u="none" strike="noStrike" kern="1200" cap="none" spc="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Class</a:t>
            </a:r>
            <a:endParaRPr lang="en-US" sz="800" b="0" i="0" u="none" strike="noStrike" kern="1200" cap="none" spc="0" baseline="0">
              <a:solidFill>
                <a:srgbClr val="000000"/>
              </a:solidFill>
              <a:uFillTx/>
              <a:latin typeface="Arial"/>
              <a:cs typeface="Arial"/>
            </a:endParaRPr>
          </a:p>
          <a:p>
            <a:pPr marL="0" marR="5084"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t>
            </a:r>
            <a:r>
              <a:rPr lang="en-US" sz="800" b="0" i="0" u="none" strike="noStrike" kern="1200" cap="none" spc="15" baseline="0">
                <a:solidFill>
                  <a:srgbClr val="002E5F"/>
                </a:solidFill>
                <a:uFillTx/>
                <a:latin typeface="Arial"/>
                <a:cs typeface="Arial"/>
              </a:rPr>
              <a:t>ag</a:t>
            </a:r>
            <a:r>
              <a:rPr lang="en-US" sz="800" b="0" i="0" u="none" strike="noStrike" kern="1200" cap="none" spc="10" baseline="0">
                <a:solidFill>
                  <a:srgbClr val="002E5F"/>
                </a:solidFill>
                <a:uFillTx/>
                <a:latin typeface="Arial"/>
                <a:cs typeface="Arial"/>
              </a:rPr>
              <a:t>ram)</a:t>
            </a:r>
            <a:endParaRPr lang="en-US" sz="800" b="0" i="0" u="none" strike="noStrike" kern="1200" cap="none" spc="0" baseline="0">
              <a:solidFill>
                <a:srgbClr val="000000"/>
              </a:solidFill>
              <a:uFillTx/>
              <a:latin typeface="Arial"/>
              <a:cs typeface="Arial"/>
            </a:endParaRPr>
          </a:p>
        </p:txBody>
      </p:sp>
      <p:sp>
        <p:nvSpPr>
          <p:cNvPr id="53" name="object 53">
            <a:extLst>
              <a:ext uri="{FF2B5EF4-FFF2-40B4-BE49-F238E27FC236}">
                <a16:creationId xmlns:a16="http://schemas.microsoft.com/office/drawing/2014/main" id="{6BDC8691-CCA9-43A9-BB78-79F3984CA4A9}"/>
              </a:ext>
            </a:extLst>
          </p:cNvPr>
          <p:cNvSpPr/>
          <p:nvPr/>
        </p:nvSpPr>
        <p:spPr>
          <a:xfrm>
            <a:off x="4741548" y="4087752"/>
            <a:ext cx="171450" cy="160020"/>
          </a:xfrm>
          <a:custGeom>
            <a:avLst/>
            <a:gdLst>
              <a:gd name="f0" fmla="val w"/>
              <a:gd name="f1" fmla="val h"/>
              <a:gd name="f2" fmla="val 0"/>
              <a:gd name="f3" fmla="val 171450"/>
              <a:gd name="f4" fmla="val 160020"/>
              <a:gd name="f5" fmla="val 160019"/>
              <a:gd name="f6" fmla="*/ f0 1 171450"/>
              <a:gd name="f7" fmla="*/ f1 1 160020"/>
              <a:gd name="f8" fmla="val f2"/>
              <a:gd name="f9" fmla="val f3"/>
              <a:gd name="f10" fmla="val f4"/>
              <a:gd name="f11" fmla="+- f10 0 f8"/>
              <a:gd name="f12" fmla="+- f9 0 f8"/>
              <a:gd name="f13" fmla="*/ f12 1 171450"/>
              <a:gd name="f14" fmla="*/ f11 1 16002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20">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4" name="object 54">
            <a:extLst>
              <a:ext uri="{FF2B5EF4-FFF2-40B4-BE49-F238E27FC236}">
                <a16:creationId xmlns:a16="http://schemas.microsoft.com/office/drawing/2014/main" id="{35B9FF59-B010-466D-BFAA-05218D6EC6D7}"/>
              </a:ext>
            </a:extLst>
          </p:cNvPr>
          <p:cNvSpPr/>
          <p:nvPr/>
        </p:nvSpPr>
        <p:spPr>
          <a:xfrm>
            <a:off x="4741548" y="4087752"/>
            <a:ext cx="171450" cy="160020"/>
          </a:xfrm>
          <a:custGeom>
            <a:avLst/>
            <a:gdLst>
              <a:gd name="f0" fmla="val w"/>
              <a:gd name="f1" fmla="val h"/>
              <a:gd name="f2" fmla="val 0"/>
              <a:gd name="f3" fmla="val 171450"/>
              <a:gd name="f4" fmla="val 160020"/>
              <a:gd name="f5" fmla="val 160019"/>
              <a:gd name="f6" fmla="*/ f0 1 171450"/>
              <a:gd name="f7" fmla="*/ f1 1 160020"/>
              <a:gd name="f8" fmla="val f2"/>
              <a:gd name="f9" fmla="val f3"/>
              <a:gd name="f10" fmla="val f4"/>
              <a:gd name="f11" fmla="+- f10 0 f8"/>
              <a:gd name="f12" fmla="+- f9 0 f8"/>
              <a:gd name="f13" fmla="*/ f12 1 171450"/>
              <a:gd name="f14" fmla="*/ f11 1 16002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20">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5" name="object 55">
            <a:extLst>
              <a:ext uri="{FF2B5EF4-FFF2-40B4-BE49-F238E27FC236}">
                <a16:creationId xmlns:a16="http://schemas.microsoft.com/office/drawing/2014/main" id="{C777BDFA-C5B6-4BAB-9F44-330270657677}"/>
              </a:ext>
            </a:extLst>
          </p:cNvPr>
          <p:cNvSpPr/>
          <p:nvPr/>
        </p:nvSpPr>
        <p:spPr>
          <a:xfrm>
            <a:off x="4741548" y="4138044"/>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6" name="object 56">
            <a:extLst>
              <a:ext uri="{FF2B5EF4-FFF2-40B4-BE49-F238E27FC236}">
                <a16:creationId xmlns:a16="http://schemas.microsoft.com/office/drawing/2014/main" id="{49538140-35B6-4133-8180-E022E0BC9D99}"/>
              </a:ext>
            </a:extLst>
          </p:cNvPr>
          <p:cNvSpPr/>
          <p:nvPr/>
        </p:nvSpPr>
        <p:spPr>
          <a:xfrm>
            <a:off x="4741548" y="4201283"/>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7" name="object 57">
            <a:extLst>
              <a:ext uri="{FF2B5EF4-FFF2-40B4-BE49-F238E27FC236}">
                <a16:creationId xmlns:a16="http://schemas.microsoft.com/office/drawing/2014/main" id="{86B6FC46-6886-4432-80C9-3B96DC9BABEC}"/>
              </a:ext>
            </a:extLst>
          </p:cNvPr>
          <p:cNvSpPr/>
          <p:nvPr/>
        </p:nvSpPr>
        <p:spPr>
          <a:xfrm>
            <a:off x="4979292" y="4087752"/>
            <a:ext cx="172721" cy="160020"/>
          </a:xfrm>
          <a:custGeom>
            <a:avLst/>
            <a:gdLst>
              <a:gd name="f0" fmla="val w"/>
              <a:gd name="f1" fmla="val h"/>
              <a:gd name="f2" fmla="val 0"/>
              <a:gd name="f3" fmla="val 172720"/>
              <a:gd name="f4" fmla="val 160020"/>
              <a:gd name="f5" fmla="val 160019"/>
              <a:gd name="f6" fmla="val 172212"/>
              <a:gd name="f7" fmla="*/ f0 1 172720"/>
              <a:gd name="f8" fmla="*/ f1 1 160020"/>
              <a:gd name="f9" fmla="val f2"/>
              <a:gd name="f10" fmla="val f3"/>
              <a:gd name="f11" fmla="val f4"/>
              <a:gd name="f12" fmla="+- f11 0 f9"/>
              <a:gd name="f13" fmla="+- f10 0 f9"/>
              <a:gd name="f14" fmla="*/ f13 1 172720"/>
              <a:gd name="f15" fmla="*/ f12 1 16002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20">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8" name="object 58">
            <a:extLst>
              <a:ext uri="{FF2B5EF4-FFF2-40B4-BE49-F238E27FC236}">
                <a16:creationId xmlns:a16="http://schemas.microsoft.com/office/drawing/2014/main" id="{0CA5E495-5AEC-4277-8AFA-C06A4CB6D17C}"/>
              </a:ext>
            </a:extLst>
          </p:cNvPr>
          <p:cNvSpPr/>
          <p:nvPr/>
        </p:nvSpPr>
        <p:spPr>
          <a:xfrm>
            <a:off x="4979292" y="4087752"/>
            <a:ext cx="172721" cy="160020"/>
          </a:xfrm>
          <a:custGeom>
            <a:avLst/>
            <a:gdLst>
              <a:gd name="f0" fmla="val w"/>
              <a:gd name="f1" fmla="val h"/>
              <a:gd name="f2" fmla="val 0"/>
              <a:gd name="f3" fmla="val 172720"/>
              <a:gd name="f4" fmla="val 160020"/>
              <a:gd name="f5" fmla="val 160019"/>
              <a:gd name="f6" fmla="val 172212"/>
              <a:gd name="f7" fmla="*/ f0 1 172720"/>
              <a:gd name="f8" fmla="*/ f1 1 160020"/>
              <a:gd name="f9" fmla="val f2"/>
              <a:gd name="f10" fmla="val f3"/>
              <a:gd name="f11" fmla="val f4"/>
              <a:gd name="f12" fmla="+- f11 0 f9"/>
              <a:gd name="f13" fmla="+- f10 0 f9"/>
              <a:gd name="f14" fmla="*/ f13 1 172720"/>
              <a:gd name="f15" fmla="*/ f12 1 16002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20">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9" name="object 59">
            <a:extLst>
              <a:ext uri="{FF2B5EF4-FFF2-40B4-BE49-F238E27FC236}">
                <a16:creationId xmlns:a16="http://schemas.microsoft.com/office/drawing/2014/main" id="{8E38D0D5-40E6-4B25-9F7F-5A6F8B646C85}"/>
              </a:ext>
            </a:extLst>
          </p:cNvPr>
          <p:cNvSpPr/>
          <p:nvPr/>
        </p:nvSpPr>
        <p:spPr>
          <a:xfrm>
            <a:off x="4979292" y="4138044"/>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0" name="object 60">
            <a:extLst>
              <a:ext uri="{FF2B5EF4-FFF2-40B4-BE49-F238E27FC236}">
                <a16:creationId xmlns:a16="http://schemas.microsoft.com/office/drawing/2014/main" id="{3DA4B7CC-5D77-4010-98AD-1E47B8EC16D6}"/>
              </a:ext>
            </a:extLst>
          </p:cNvPr>
          <p:cNvSpPr/>
          <p:nvPr/>
        </p:nvSpPr>
        <p:spPr>
          <a:xfrm>
            <a:off x="4979292" y="420128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1" name="object 61">
            <a:extLst>
              <a:ext uri="{FF2B5EF4-FFF2-40B4-BE49-F238E27FC236}">
                <a16:creationId xmlns:a16="http://schemas.microsoft.com/office/drawing/2014/main" id="{7CBBB88A-7CD3-41C7-8D58-12E3943A0C35}"/>
              </a:ext>
            </a:extLst>
          </p:cNvPr>
          <p:cNvSpPr/>
          <p:nvPr/>
        </p:nvSpPr>
        <p:spPr>
          <a:xfrm>
            <a:off x="4979292"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2" name="object 62">
            <a:extLst>
              <a:ext uri="{FF2B5EF4-FFF2-40B4-BE49-F238E27FC236}">
                <a16:creationId xmlns:a16="http://schemas.microsoft.com/office/drawing/2014/main" id="{E7E8CDFE-5191-4AB5-ABA6-9680E0ED5813}"/>
              </a:ext>
            </a:extLst>
          </p:cNvPr>
          <p:cNvSpPr/>
          <p:nvPr/>
        </p:nvSpPr>
        <p:spPr>
          <a:xfrm>
            <a:off x="4979292"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3" name="object 63">
            <a:extLst>
              <a:ext uri="{FF2B5EF4-FFF2-40B4-BE49-F238E27FC236}">
                <a16:creationId xmlns:a16="http://schemas.microsoft.com/office/drawing/2014/main" id="{2ADD75FB-DD01-403E-94FF-103F9F81F7F1}"/>
              </a:ext>
            </a:extLst>
          </p:cNvPr>
          <p:cNvSpPr/>
          <p:nvPr/>
        </p:nvSpPr>
        <p:spPr>
          <a:xfrm>
            <a:off x="4979292" y="435597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4" name="object 64">
            <a:extLst>
              <a:ext uri="{FF2B5EF4-FFF2-40B4-BE49-F238E27FC236}">
                <a16:creationId xmlns:a16="http://schemas.microsoft.com/office/drawing/2014/main" id="{F279A724-6EE5-4563-85BD-F733A70F4996}"/>
              </a:ext>
            </a:extLst>
          </p:cNvPr>
          <p:cNvSpPr/>
          <p:nvPr/>
        </p:nvSpPr>
        <p:spPr>
          <a:xfrm>
            <a:off x="4979292" y="441845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5" name="object 65">
            <a:extLst>
              <a:ext uri="{FF2B5EF4-FFF2-40B4-BE49-F238E27FC236}">
                <a16:creationId xmlns:a16="http://schemas.microsoft.com/office/drawing/2014/main" id="{1028A947-C900-44F5-876C-3358FA574D83}"/>
              </a:ext>
            </a:extLst>
          </p:cNvPr>
          <p:cNvSpPr/>
          <p:nvPr/>
        </p:nvSpPr>
        <p:spPr>
          <a:xfrm>
            <a:off x="5217036"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6" name="object 66">
            <a:extLst>
              <a:ext uri="{FF2B5EF4-FFF2-40B4-BE49-F238E27FC236}">
                <a16:creationId xmlns:a16="http://schemas.microsoft.com/office/drawing/2014/main" id="{DACB8726-6C09-4F37-835B-0E3997A4264D}"/>
              </a:ext>
            </a:extLst>
          </p:cNvPr>
          <p:cNvSpPr/>
          <p:nvPr/>
        </p:nvSpPr>
        <p:spPr>
          <a:xfrm>
            <a:off x="5217036"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7" name="object 67">
            <a:extLst>
              <a:ext uri="{FF2B5EF4-FFF2-40B4-BE49-F238E27FC236}">
                <a16:creationId xmlns:a16="http://schemas.microsoft.com/office/drawing/2014/main" id="{1A28779A-DD40-4791-AE90-1B907A9AAA2F}"/>
              </a:ext>
            </a:extLst>
          </p:cNvPr>
          <p:cNvSpPr/>
          <p:nvPr/>
        </p:nvSpPr>
        <p:spPr>
          <a:xfrm>
            <a:off x="5217036" y="435597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8" name="object 68">
            <a:extLst>
              <a:ext uri="{FF2B5EF4-FFF2-40B4-BE49-F238E27FC236}">
                <a16:creationId xmlns:a16="http://schemas.microsoft.com/office/drawing/2014/main" id="{B7BF5C63-BB2F-4211-BB41-12A301FF29D0}"/>
              </a:ext>
            </a:extLst>
          </p:cNvPr>
          <p:cNvSpPr/>
          <p:nvPr/>
        </p:nvSpPr>
        <p:spPr>
          <a:xfrm>
            <a:off x="5217036" y="441845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9" name="object 69">
            <a:extLst>
              <a:ext uri="{FF2B5EF4-FFF2-40B4-BE49-F238E27FC236}">
                <a16:creationId xmlns:a16="http://schemas.microsoft.com/office/drawing/2014/main" id="{B629758D-4971-4A79-9373-827CCED1AE12}"/>
              </a:ext>
            </a:extLst>
          </p:cNvPr>
          <p:cNvSpPr/>
          <p:nvPr/>
        </p:nvSpPr>
        <p:spPr>
          <a:xfrm>
            <a:off x="5065391" y="4247772"/>
            <a:ext cx="0" cy="58421"/>
          </a:xfrm>
          <a:custGeom>
            <a:avLst/>
            <a:gdLst>
              <a:gd name="f0" fmla="val w"/>
              <a:gd name="f1" fmla="val h"/>
              <a:gd name="f2" fmla="val 0"/>
              <a:gd name="f3" fmla="val 58419"/>
              <a:gd name="f4" fmla="val 57961"/>
              <a:gd name="f5" fmla="*/ f0 1 0"/>
              <a:gd name="f6" fmla="*/ f1 1 58419"/>
              <a:gd name="f7" fmla="val f2"/>
              <a:gd name="f8" fmla="val f3"/>
              <a:gd name="f9" fmla="+- f8 0 f7"/>
              <a:gd name="f10" fmla="+- f7 0 f7"/>
              <a:gd name="f11" fmla="*/ f10 1 0"/>
              <a:gd name="f12" fmla="*/ f9 1 58419"/>
              <a:gd name="f13" fmla="*/ 0 1 f11"/>
              <a:gd name="f14" fmla="*/ 1 1 f11"/>
              <a:gd name="f15" fmla="*/ 0 1 f12"/>
              <a:gd name="f16" fmla="*/ 58419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58419">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0" name="object 70">
            <a:extLst>
              <a:ext uri="{FF2B5EF4-FFF2-40B4-BE49-F238E27FC236}">
                <a16:creationId xmlns:a16="http://schemas.microsoft.com/office/drawing/2014/main" id="{3611139F-8CE4-4484-8A80-FA42C568800C}"/>
              </a:ext>
            </a:extLst>
          </p:cNvPr>
          <p:cNvSpPr/>
          <p:nvPr/>
        </p:nvSpPr>
        <p:spPr>
          <a:xfrm>
            <a:off x="5151501" y="4385691"/>
            <a:ext cx="66037" cy="0"/>
          </a:xfrm>
          <a:custGeom>
            <a:avLst/>
            <a:gdLst>
              <a:gd name="f0" fmla="val w"/>
              <a:gd name="f1" fmla="val h"/>
              <a:gd name="f2" fmla="val 0"/>
              <a:gd name="f3" fmla="val 66040"/>
              <a:gd name="f4" fmla="val 65787"/>
              <a:gd name="f5" fmla="*/ f0 1 66040"/>
              <a:gd name="f6" fmla="*/ f1 1 0"/>
              <a:gd name="f7" fmla="val f2"/>
              <a:gd name="f8" fmla="val f3"/>
              <a:gd name="f9" fmla="+- f7 0 f7"/>
              <a:gd name="f10" fmla="+- f8 0 f7"/>
              <a:gd name="f11" fmla="*/ f10 1 66040"/>
              <a:gd name="f12" fmla="*/ f9 1 0"/>
              <a:gd name="f13" fmla="*/ 0 1 f11"/>
              <a:gd name="f14" fmla="*/ 660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660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1" name="object 71">
            <a:extLst>
              <a:ext uri="{FF2B5EF4-FFF2-40B4-BE49-F238E27FC236}">
                <a16:creationId xmlns:a16="http://schemas.microsoft.com/office/drawing/2014/main" id="{9D9A60E6-01B1-41A1-A489-928270BF665D}"/>
              </a:ext>
            </a:extLst>
          </p:cNvPr>
          <p:cNvSpPr/>
          <p:nvPr/>
        </p:nvSpPr>
        <p:spPr>
          <a:xfrm>
            <a:off x="4827647" y="4247772"/>
            <a:ext cx="152403" cy="138431"/>
          </a:xfrm>
          <a:custGeom>
            <a:avLst/>
            <a:gdLst>
              <a:gd name="f0" fmla="val w"/>
              <a:gd name="f1" fmla="val h"/>
              <a:gd name="f2" fmla="val 0"/>
              <a:gd name="f3" fmla="val 152400"/>
              <a:gd name="f4" fmla="val 138429"/>
              <a:gd name="f5" fmla="val 152146"/>
              <a:gd name="f6" fmla="val 137820"/>
              <a:gd name="f7" fmla="*/ f0 1 152400"/>
              <a:gd name="f8" fmla="*/ f1 1 138429"/>
              <a:gd name="f9" fmla="val f2"/>
              <a:gd name="f10" fmla="val f3"/>
              <a:gd name="f11" fmla="val f4"/>
              <a:gd name="f12" fmla="+- f11 0 f9"/>
              <a:gd name="f13" fmla="+- f10 0 f9"/>
              <a:gd name="f14" fmla="*/ f13 1 152400"/>
              <a:gd name="f15" fmla="*/ f12 1 13842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52400" h="138429">
                <a:moveTo>
                  <a:pt x="f5" y="f6"/>
                </a:moveTo>
                <a:lnTo>
                  <a:pt x="f2" y="f6"/>
                </a:ln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2" name="object 72">
            <a:extLst>
              <a:ext uri="{FF2B5EF4-FFF2-40B4-BE49-F238E27FC236}">
                <a16:creationId xmlns:a16="http://schemas.microsoft.com/office/drawing/2014/main" id="{0AF62C45-9484-4140-8842-BA9E514978E3}"/>
              </a:ext>
            </a:extLst>
          </p:cNvPr>
          <p:cNvSpPr/>
          <p:nvPr/>
        </p:nvSpPr>
        <p:spPr>
          <a:xfrm>
            <a:off x="3496437" y="961263"/>
            <a:ext cx="0" cy="3835395"/>
          </a:xfrm>
          <a:custGeom>
            <a:avLst/>
            <a:gdLst>
              <a:gd name="f0" fmla="val w"/>
              <a:gd name="f1" fmla="val h"/>
              <a:gd name="f2" fmla="val 0"/>
              <a:gd name="f3" fmla="val 3835400"/>
              <a:gd name="f4" fmla="val 3835146"/>
              <a:gd name="f5" fmla="*/ f0 1 0"/>
              <a:gd name="f6" fmla="*/ f1 1 3835400"/>
              <a:gd name="f7" fmla="val f2"/>
              <a:gd name="f8" fmla="val f3"/>
              <a:gd name="f9" fmla="+- f8 0 f7"/>
              <a:gd name="f10" fmla="+- f7 0 f7"/>
              <a:gd name="f11" fmla="*/ f10 1 0"/>
              <a:gd name="f12" fmla="*/ f9 1 3835400"/>
              <a:gd name="f13" fmla="*/ 0 1 f11"/>
              <a:gd name="f14" fmla="*/ 1 1 f11"/>
              <a:gd name="f15" fmla="*/ 0 1 f12"/>
              <a:gd name="f16" fmla="*/ 38354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83540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3" name="object 73">
            <a:extLst>
              <a:ext uri="{FF2B5EF4-FFF2-40B4-BE49-F238E27FC236}">
                <a16:creationId xmlns:a16="http://schemas.microsoft.com/office/drawing/2014/main" id="{6277B215-3555-41C9-B29E-1C395070BCD6}"/>
              </a:ext>
            </a:extLst>
          </p:cNvPr>
          <p:cNvSpPr/>
          <p:nvPr/>
        </p:nvSpPr>
        <p:spPr>
          <a:xfrm>
            <a:off x="1397130" y="2949324"/>
            <a:ext cx="756281" cy="613406"/>
          </a:xfrm>
          <a:custGeom>
            <a:avLst/>
            <a:gdLst>
              <a:gd name="f0" fmla="val w"/>
              <a:gd name="f1" fmla="val h"/>
              <a:gd name="f2" fmla="val 0"/>
              <a:gd name="f3" fmla="val 756285"/>
              <a:gd name="f4" fmla="val 613410"/>
              <a:gd name="f5" fmla="val 756030"/>
              <a:gd name="f6" fmla="val 613156"/>
              <a:gd name="f7" fmla="*/ f0 1 756285"/>
              <a:gd name="f8" fmla="*/ f1 1 613410"/>
              <a:gd name="f9" fmla="val f2"/>
              <a:gd name="f10" fmla="val f3"/>
              <a:gd name="f11" fmla="val f4"/>
              <a:gd name="f12" fmla="+- f11 0 f9"/>
              <a:gd name="f13" fmla="+- f10 0 f9"/>
              <a:gd name="f14" fmla="*/ f13 1 756285"/>
              <a:gd name="f15" fmla="*/ f12 1 6134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56285" h="613410">
                <a:moveTo>
                  <a:pt x="f5" y="f6"/>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4" name="object 74">
            <a:extLst>
              <a:ext uri="{FF2B5EF4-FFF2-40B4-BE49-F238E27FC236}">
                <a16:creationId xmlns:a16="http://schemas.microsoft.com/office/drawing/2014/main" id="{461AE5FF-63DB-4A9D-9FD7-ADEB833E62C0}"/>
              </a:ext>
            </a:extLst>
          </p:cNvPr>
          <p:cNvSpPr/>
          <p:nvPr/>
        </p:nvSpPr>
        <p:spPr>
          <a:xfrm>
            <a:off x="1296920" y="2851373"/>
            <a:ext cx="108283" cy="84883"/>
          </a:xfrm>
          <a:prstGeom prst="rect">
            <a:avLst/>
          </a:prstGeom>
          <a:blipFill>
            <a:blip r:embed="rId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5" name="object 75">
            <a:extLst>
              <a:ext uri="{FF2B5EF4-FFF2-40B4-BE49-F238E27FC236}">
                <a16:creationId xmlns:a16="http://schemas.microsoft.com/office/drawing/2014/main" id="{6E3F94DA-F9B3-49F1-81AC-3BFF946BEC00}"/>
              </a:ext>
            </a:extLst>
          </p:cNvPr>
          <p:cNvSpPr/>
          <p:nvPr/>
        </p:nvSpPr>
        <p:spPr>
          <a:xfrm>
            <a:off x="1372249" y="2907316"/>
            <a:ext cx="32954" cy="36173"/>
          </a:xfrm>
          <a:prstGeom prst="rect">
            <a:avLst/>
          </a:prstGeom>
          <a:blipFill>
            <a:blip r:embed="rId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6" name="object 76">
            <a:extLst>
              <a:ext uri="{FF2B5EF4-FFF2-40B4-BE49-F238E27FC236}">
                <a16:creationId xmlns:a16="http://schemas.microsoft.com/office/drawing/2014/main" id="{8EEBF240-979F-41C2-9AD4-528E1DC6914B}"/>
              </a:ext>
            </a:extLst>
          </p:cNvPr>
          <p:cNvSpPr/>
          <p:nvPr/>
        </p:nvSpPr>
        <p:spPr>
          <a:xfrm>
            <a:off x="1372249" y="2907316"/>
            <a:ext cx="33018" cy="36191"/>
          </a:xfrm>
          <a:custGeom>
            <a:avLst/>
            <a:gdLst>
              <a:gd name="f0" fmla="val w"/>
              <a:gd name="f1" fmla="val h"/>
              <a:gd name="f2" fmla="val 0"/>
              <a:gd name="f3" fmla="val 33019"/>
              <a:gd name="f4" fmla="val 36194"/>
              <a:gd name="f5" fmla="val 36170"/>
              <a:gd name="f6" fmla="val 28936"/>
              <a:gd name="f7" fmla="val 32955"/>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7" name="object 77">
            <a:extLst>
              <a:ext uri="{FF2B5EF4-FFF2-40B4-BE49-F238E27FC236}">
                <a16:creationId xmlns:a16="http://schemas.microsoft.com/office/drawing/2014/main" id="{4F9A1C2E-9BC5-4DA4-87EF-AE0650E0A81B}"/>
              </a:ext>
            </a:extLst>
          </p:cNvPr>
          <p:cNvSpPr/>
          <p:nvPr/>
        </p:nvSpPr>
        <p:spPr>
          <a:xfrm>
            <a:off x="1426857" y="2761670"/>
            <a:ext cx="58192" cy="122739"/>
          </a:xfrm>
          <a:prstGeom prst="rect">
            <a:avLst/>
          </a:prstGeom>
          <a:blipFill>
            <a:blip r:embed="rId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8" name="object 78">
            <a:extLst>
              <a:ext uri="{FF2B5EF4-FFF2-40B4-BE49-F238E27FC236}">
                <a16:creationId xmlns:a16="http://schemas.microsoft.com/office/drawing/2014/main" id="{50E66E5F-3EE4-4CFC-A3F4-4A0C49246B61}"/>
              </a:ext>
            </a:extLst>
          </p:cNvPr>
          <p:cNvSpPr/>
          <p:nvPr/>
        </p:nvSpPr>
        <p:spPr>
          <a:xfrm>
            <a:off x="1426857" y="2761670"/>
            <a:ext cx="58421" cy="123187"/>
          </a:xfrm>
          <a:custGeom>
            <a:avLst/>
            <a:gdLst>
              <a:gd name="f0" fmla="val w"/>
              <a:gd name="f1" fmla="val h"/>
              <a:gd name="f2" fmla="val 0"/>
              <a:gd name="f3" fmla="val 58419"/>
              <a:gd name="f4" fmla="val 123189"/>
              <a:gd name="f5" fmla="val 122738"/>
              <a:gd name="f6" fmla="val 15021"/>
              <a:gd name="f7" fmla="val 434"/>
              <a:gd name="f8" fmla="val 29643"/>
              <a:gd name="f9" fmla="val 4190"/>
              <a:gd name="f10" fmla="val 43565"/>
              <a:gd name="f11" fmla="val 11156"/>
              <a:gd name="f12" fmla="val 56488"/>
              <a:gd name="f13" fmla="val 21219"/>
              <a:gd name="f14" fmla="val 58192"/>
              <a:gd name="f15" fmla="val 32044"/>
              <a:gd name="f16" fmla="val 58110"/>
              <a:gd name="f17" fmla="val 42989"/>
              <a:gd name="f18" fmla="val 35651"/>
              <a:gd name="f19" fmla="val 90085"/>
              <a:gd name="f20" fmla="val 14560"/>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9" name="object 79">
            <a:extLst>
              <a:ext uri="{FF2B5EF4-FFF2-40B4-BE49-F238E27FC236}">
                <a16:creationId xmlns:a16="http://schemas.microsoft.com/office/drawing/2014/main" id="{4065D8A6-6EA7-4CBC-863F-25B93525E10A}"/>
              </a:ext>
            </a:extLst>
          </p:cNvPr>
          <p:cNvSpPr/>
          <p:nvPr/>
        </p:nvSpPr>
        <p:spPr>
          <a:xfrm>
            <a:off x="1349654" y="2702152"/>
            <a:ext cx="133694" cy="80732"/>
          </a:xfrm>
          <a:prstGeom prst="rect">
            <a:avLst/>
          </a:prstGeom>
          <a:blipFill>
            <a:blip r:embed="rId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0" name="object 80">
            <a:extLst>
              <a:ext uri="{FF2B5EF4-FFF2-40B4-BE49-F238E27FC236}">
                <a16:creationId xmlns:a16="http://schemas.microsoft.com/office/drawing/2014/main" id="{C81CFFD6-0DB6-48C3-A589-1459A9743277}"/>
              </a:ext>
            </a:extLst>
          </p:cNvPr>
          <p:cNvSpPr/>
          <p:nvPr/>
        </p:nvSpPr>
        <p:spPr>
          <a:xfrm>
            <a:off x="1349654" y="2702152"/>
            <a:ext cx="133987" cy="81281"/>
          </a:xfrm>
          <a:custGeom>
            <a:avLst/>
            <a:gdLst>
              <a:gd name="f0" fmla="val w"/>
              <a:gd name="f1" fmla="val h"/>
              <a:gd name="f2" fmla="val 0"/>
              <a:gd name="f3" fmla="val 133984"/>
              <a:gd name="f4" fmla="val 81280"/>
              <a:gd name="f5" fmla="val 2601"/>
              <a:gd name="f6" fmla="val 1560"/>
              <a:gd name="f7" fmla="val 874"/>
              <a:gd name="f8" fmla="val 3588"/>
              <a:gd name="f9" fmla="val 5649"/>
              <a:gd name="f10" fmla="val 166"/>
              <a:gd name="f11" fmla="val 46891"/>
              <a:gd name="f12" fmla="val 4167"/>
              <a:gd name="f13" fmla="val 83233"/>
              <a:gd name="f14" fmla="val 19719"/>
              <a:gd name="f15" fmla="val 112795"/>
              <a:gd name="f16" fmla="val 45637"/>
              <a:gd name="f17" fmla="val 133696"/>
              <a:gd name="f18" fmla="val 80734"/>
              <a:gd name="f19" fmla="val 120727"/>
              <a:gd name="f20" fmla="val 70654"/>
              <a:gd name="f21" fmla="val 106789"/>
              <a:gd name="f22" fmla="val 63681"/>
              <a:gd name="f23" fmla="val 92182"/>
              <a:gd name="f24" fmla="val 59931"/>
              <a:gd name="f25" fmla="val 77207"/>
              <a:gd name="f26" fmla="val 59515"/>
              <a:gd name="f27" fmla="*/ f0 1 133984"/>
              <a:gd name="f28" fmla="*/ f1 1 81280"/>
              <a:gd name="f29" fmla="val f2"/>
              <a:gd name="f30" fmla="val f3"/>
              <a:gd name="f31" fmla="val f4"/>
              <a:gd name="f32" fmla="+- f31 0 f29"/>
              <a:gd name="f33" fmla="+- f30 0 f29"/>
              <a:gd name="f34" fmla="*/ f33 1 133984"/>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984"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1" name="object 81">
            <a:extLst>
              <a:ext uri="{FF2B5EF4-FFF2-40B4-BE49-F238E27FC236}">
                <a16:creationId xmlns:a16="http://schemas.microsoft.com/office/drawing/2014/main" id="{E13A594E-FC6A-4766-A7FC-177AD51040C0}"/>
              </a:ext>
            </a:extLst>
          </p:cNvPr>
          <p:cNvSpPr/>
          <p:nvPr/>
        </p:nvSpPr>
        <p:spPr>
          <a:xfrm>
            <a:off x="1360535" y="2844798"/>
            <a:ext cx="46552"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2" name="object 82">
            <a:extLst>
              <a:ext uri="{FF2B5EF4-FFF2-40B4-BE49-F238E27FC236}">
                <a16:creationId xmlns:a16="http://schemas.microsoft.com/office/drawing/2014/main" id="{D1F763C3-9010-4D88-83F4-6B5E3497BC3B}"/>
              </a:ext>
            </a:extLst>
          </p:cNvPr>
          <p:cNvSpPr/>
          <p:nvPr/>
        </p:nvSpPr>
        <p:spPr>
          <a:xfrm>
            <a:off x="1360535" y="2844798"/>
            <a:ext cx="46991" cy="36191"/>
          </a:xfrm>
          <a:custGeom>
            <a:avLst/>
            <a:gdLst>
              <a:gd name="f0" fmla="val w"/>
              <a:gd name="f1" fmla="val h"/>
              <a:gd name="f2" fmla="val 0"/>
              <a:gd name="f3" fmla="val 46990"/>
              <a:gd name="f4" fmla="val 36194"/>
              <a:gd name="f5" fmla="val 6836"/>
              <a:gd name="f6" fmla="val 9085"/>
              <a:gd name="f7" fmla="val 15231"/>
              <a:gd name="f8" fmla="val 18539"/>
              <a:gd name="f9" fmla="val 22908"/>
              <a:gd name="f10" fmla="val 28334"/>
              <a:gd name="f11" fmla="val 29848"/>
              <a:gd name="f12" fmla="val 38445"/>
              <a:gd name="f13" fmla="val 36031"/>
              <a:gd name="f14" fmla="val 46552"/>
              <a:gd name="f15" fmla="val 29723"/>
              <a:gd name="f16" fmla="val 36269"/>
              <a:gd name="f17" fmla="val 22923"/>
              <a:gd name="f18" fmla="val 26169"/>
              <a:gd name="f19" fmla="val 15699"/>
              <a:gd name="f20" fmla="val 16259"/>
              <a:gd name="f21" fmla="val 8055"/>
              <a:gd name="f22" fmla="val 6546"/>
              <a:gd name="f23" fmla="*/ f0 1 46990"/>
              <a:gd name="f24" fmla="*/ f1 1 36194"/>
              <a:gd name="f25" fmla="val f2"/>
              <a:gd name="f26" fmla="val f3"/>
              <a:gd name="f27" fmla="val f4"/>
              <a:gd name="f28" fmla="+- f27 0 f25"/>
              <a:gd name="f29" fmla="+- f26 0 f25"/>
              <a:gd name="f30" fmla="*/ f29 1 46990"/>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90"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3" name="object 83">
            <a:extLst>
              <a:ext uri="{FF2B5EF4-FFF2-40B4-BE49-F238E27FC236}">
                <a16:creationId xmlns:a16="http://schemas.microsoft.com/office/drawing/2014/main" id="{91D1CB35-399B-42BD-9493-EFF3A0866AE6}"/>
              </a:ext>
            </a:extLst>
          </p:cNvPr>
          <p:cNvSpPr/>
          <p:nvPr/>
        </p:nvSpPr>
        <p:spPr>
          <a:xfrm>
            <a:off x="1347770" y="2704758"/>
            <a:ext cx="79086" cy="179652"/>
          </a:xfrm>
          <a:prstGeom prst="rect">
            <a:avLst/>
          </a:prstGeom>
          <a:blipFill>
            <a:blip r:embed="rId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4" name="object 84">
            <a:extLst>
              <a:ext uri="{FF2B5EF4-FFF2-40B4-BE49-F238E27FC236}">
                <a16:creationId xmlns:a16="http://schemas.microsoft.com/office/drawing/2014/main" id="{3A692564-3795-416D-A8F5-53CD83362AAF}"/>
              </a:ext>
            </a:extLst>
          </p:cNvPr>
          <p:cNvSpPr/>
          <p:nvPr/>
        </p:nvSpPr>
        <p:spPr>
          <a:xfrm>
            <a:off x="1347770" y="2704758"/>
            <a:ext cx="79379" cy="179707"/>
          </a:xfrm>
          <a:custGeom>
            <a:avLst/>
            <a:gdLst>
              <a:gd name="f0" fmla="val w"/>
              <a:gd name="f1" fmla="val h"/>
              <a:gd name="f2" fmla="val 0"/>
              <a:gd name="f3" fmla="val 79375"/>
              <a:gd name="f4" fmla="val 179705"/>
              <a:gd name="f5" fmla="val 79091"/>
              <a:gd name="f6" fmla="val 179652"/>
              <a:gd name="f7" fmla="val 57922"/>
              <a:gd name="f8" fmla="val 168630"/>
              <a:gd name="f9" fmla="val 37605"/>
              <a:gd name="f10" fmla="val 155131"/>
              <a:gd name="f11" fmla="val 18258"/>
              <a:gd name="f12" fmla="val 139243"/>
              <a:gd name="f13" fmla="val 121055"/>
              <a:gd name="f14" fmla="val 4828"/>
              <a:gd name="f15" fmla="val 100"/>
              <a:gd name="f16" fmla="val 2955"/>
              <a:gd name="f17" fmla="val 778"/>
              <a:gd name="f18" fmla="val 1227"/>
              <a:gd name="f19" fmla="val 1883"/>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5" name="object 85">
            <a:extLst>
              <a:ext uri="{FF2B5EF4-FFF2-40B4-BE49-F238E27FC236}">
                <a16:creationId xmlns:a16="http://schemas.microsoft.com/office/drawing/2014/main" id="{522ABFA3-CAE4-4F2D-BCEC-1443C5435944}"/>
              </a:ext>
            </a:extLst>
          </p:cNvPr>
          <p:cNvSpPr/>
          <p:nvPr/>
        </p:nvSpPr>
        <p:spPr>
          <a:xfrm>
            <a:off x="1404875" y="2854573"/>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6" name="object 86">
            <a:extLst>
              <a:ext uri="{FF2B5EF4-FFF2-40B4-BE49-F238E27FC236}">
                <a16:creationId xmlns:a16="http://schemas.microsoft.com/office/drawing/2014/main" id="{21AF274B-BD88-4B3E-97E0-D8CF6792F43F}"/>
              </a:ext>
            </a:extLst>
          </p:cNvPr>
          <p:cNvSpPr/>
          <p:nvPr/>
        </p:nvSpPr>
        <p:spPr>
          <a:xfrm>
            <a:off x="1404875" y="2854573"/>
            <a:ext cx="10799" cy="15873"/>
          </a:xfrm>
          <a:custGeom>
            <a:avLst/>
            <a:gdLst>
              <a:gd name="f0" fmla="val w"/>
              <a:gd name="f1" fmla="val h"/>
              <a:gd name="f2" fmla="val 0"/>
              <a:gd name="f3" fmla="val 10794"/>
              <a:gd name="f4" fmla="val 15875"/>
              <a:gd name="f5" fmla="val 8743"/>
              <a:gd name="f6" fmla="val 5105"/>
              <a:gd name="f7" fmla="val 7177"/>
              <a:gd name="f8" fmla="val 1629"/>
              <a:gd name="f9" fmla="val 4300"/>
              <a:gd name="f10" fmla="val 2317"/>
              <a:gd name="f11" fmla="val 1465"/>
              <a:gd name="f12" fmla="val 336"/>
              <a:gd name="f13" fmla="val 2932"/>
              <a:gd name="f14" fmla="val 6936"/>
              <a:gd name="f15" fmla="val 1566"/>
              <a:gd name="f16" fmla="val 10412"/>
              <a:gd name="f17" fmla="val 3133"/>
              <a:gd name="f18" fmla="val 13885"/>
              <a:gd name="f19" fmla="val 6010"/>
              <a:gd name="f20" fmla="val 15515"/>
              <a:gd name="f21" fmla="val 7991"/>
              <a:gd name="f22" fmla="val 14049"/>
              <a:gd name="f23" fmla="val 9974"/>
              <a:gd name="f24" fmla="val 12584"/>
              <a:gd name="f25" fmla="val 10310"/>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7" name="object 87">
            <a:extLst>
              <a:ext uri="{FF2B5EF4-FFF2-40B4-BE49-F238E27FC236}">
                <a16:creationId xmlns:a16="http://schemas.microsoft.com/office/drawing/2014/main" id="{1EB39951-0E24-45A5-91B7-6FCE5B2CF39C}"/>
              </a:ext>
            </a:extLst>
          </p:cNvPr>
          <p:cNvSpPr/>
          <p:nvPr/>
        </p:nvSpPr>
        <p:spPr>
          <a:xfrm>
            <a:off x="1347770" y="2702317"/>
            <a:ext cx="137790" cy="182249"/>
          </a:xfrm>
          <a:custGeom>
            <a:avLst/>
            <a:gdLst>
              <a:gd name="f0" fmla="val w"/>
              <a:gd name="f1" fmla="val h"/>
              <a:gd name="f2" fmla="val 0"/>
              <a:gd name="f3" fmla="val 137794"/>
              <a:gd name="f4" fmla="val 182244"/>
              <a:gd name="f5" fmla="val 79091"/>
              <a:gd name="f6" fmla="val 182087"/>
              <a:gd name="f7" fmla="val 113845"/>
              <a:gd name="f8" fmla="val 150590"/>
              <a:gd name="f9" fmla="val 135388"/>
              <a:gd name="f10" fmla="val 112977"/>
              <a:gd name="f11" fmla="val 137301"/>
              <a:gd name="f12" fmla="val 91358"/>
              <a:gd name="f13" fmla="val 135580"/>
              <a:gd name="f14" fmla="val 80568"/>
              <a:gd name="f15" fmla="val 114679"/>
              <a:gd name="f16" fmla="val 45471"/>
              <a:gd name="f17" fmla="val 85117"/>
              <a:gd name="f18" fmla="val 19553"/>
              <a:gd name="f19" fmla="val 48775"/>
              <a:gd name="f20" fmla="val 4001"/>
              <a:gd name="f21" fmla="val 7533"/>
              <a:gd name="f22" fmla="val 2910"/>
              <a:gd name="f23" fmla="val 395"/>
              <a:gd name="f24" fmla="val 359"/>
              <a:gd name="f25" fmla="val 2851"/>
              <a:gd name="f26" fmla="val 7263"/>
              <a:gd name="f27" fmla="val 123490"/>
              <a:gd name="f28" fmla="val 19312"/>
              <a:gd name="f29" fmla="val 142476"/>
              <a:gd name="f30" fmla="val 16928"/>
              <a:gd name="f31" fmla="val 144530"/>
              <a:gd name="f32" fmla="val 14572"/>
              <a:gd name="f33" fmla="val 146645"/>
              <a:gd name="f34" fmla="val 12246"/>
              <a:gd name="f35" fmla="val 148818"/>
              <a:gd name="f36" fmla="val 21463"/>
              <a:gd name="f37" fmla="val 157181"/>
              <a:gd name="f38" fmla="val 30954"/>
              <a:gd name="f39" fmla="val 164951"/>
              <a:gd name="f40" fmla="val 40704"/>
              <a:gd name="f41" fmla="val 172114"/>
              <a:gd name="f42" fmla="val 50696"/>
              <a:gd name="f43" fmla="val 178657"/>
              <a:gd name="f44" fmla="val 53451"/>
              <a:gd name="f45" fmla="val 176655"/>
              <a:gd name="f46" fmla="val 56185"/>
              <a:gd name="f47" fmla="val 174597"/>
              <a:gd name="f48" fmla="val 58894"/>
              <a:gd name="f49" fmla="val 172485"/>
              <a:gd name="f50" fmla="val 65478"/>
              <a:gd name="f51" fmla="val 176224"/>
              <a:gd name="f52" fmla="val 72222"/>
              <a:gd name="f53" fmla="val 179432"/>
              <a:gd name="f54" fmla="*/ f0 1 137794"/>
              <a:gd name="f55" fmla="*/ f1 1 182244"/>
              <a:gd name="f56" fmla="val f2"/>
              <a:gd name="f57" fmla="val f3"/>
              <a:gd name="f58" fmla="val f4"/>
              <a:gd name="f59" fmla="+- f58 0 f56"/>
              <a:gd name="f60" fmla="+- f57 0 f56"/>
              <a:gd name="f61" fmla="*/ f60 1 137794"/>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794"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8" name="object 88">
            <a:extLst>
              <a:ext uri="{FF2B5EF4-FFF2-40B4-BE49-F238E27FC236}">
                <a16:creationId xmlns:a16="http://schemas.microsoft.com/office/drawing/2014/main" id="{1B014E85-EAD6-4437-9C9A-816ECB0F9CC1}"/>
              </a:ext>
            </a:extLst>
          </p:cNvPr>
          <p:cNvSpPr/>
          <p:nvPr/>
        </p:nvSpPr>
        <p:spPr>
          <a:xfrm>
            <a:off x="1353979" y="2722068"/>
            <a:ext cx="67308" cy="133987"/>
          </a:xfrm>
          <a:custGeom>
            <a:avLst/>
            <a:gdLst>
              <a:gd name="f0" fmla="val w"/>
              <a:gd name="f1" fmla="val h"/>
              <a:gd name="f2" fmla="val 0"/>
              <a:gd name="f3" fmla="val 67309"/>
              <a:gd name="f4" fmla="val 133985"/>
              <a:gd name="f5" fmla="val 188"/>
              <a:gd name="f6" fmla="val 82761"/>
              <a:gd name="f7" fmla="val 67228"/>
              <a:gd name="f8" fmla="val 133642"/>
              <a:gd name="f9" fmla="*/ f0 1 67309"/>
              <a:gd name="f10" fmla="*/ f1 1 133985"/>
              <a:gd name="f11" fmla="val f2"/>
              <a:gd name="f12" fmla="val f3"/>
              <a:gd name="f13" fmla="val f4"/>
              <a:gd name="f14" fmla="+- f13 0 f11"/>
              <a:gd name="f15" fmla="+- f12 0 f11"/>
              <a:gd name="f16" fmla="*/ f15 1 67309"/>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09"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9" name="object 89">
            <a:extLst>
              <a:ext uri="{FF2B5EF4-FFF2-40B4-BE49-F238E27FC236}">
                <a16:creationId xmlns:a16="http://schemas.microsoft.com/office/drawing/2014/main" id="{C2C75746-E93B-445C-809E-5D26F312069D}"/>
              </a:ext>
            </a:extLst>
          </p:cNvPr>
          <p:cNvSpPr/>
          <p:nvPr/>
        </p:nvSpPr>
        <p:spPr>
          <a:xfrm>
            <a:off x="1355790" y="2817979"/>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0" name="object 90">
            <a:extLst>
              <a:ext uri="{FF2B5EF4-FFF2-40B4-BE49-F238E27FC236}">
                <a16:creationId xmlns:a16="http://schemas.microsoft.com/office/drawing/2014/main" id="{3C2F4F06-6729-4EE3-A446-903668BDB8AE}"/>
              </a:ext>
            </a:extLst>
          </p:cNvPr>
          <p:cNvSpPr/>
          <p:nvPr/>
        </p:nvSpPr>
        <p:spPr>
          <a:xfrm>
            <a:off x="1306339" y="2817851"/>
            <a:ext cx="88504" cy="111053"/>
          </a:xfrm>
          <a:prstGeom prst="rect">
            <a:avLst/>
          </a:prstGeom>
          <a:blipFill>
            <a:blip r:embed="rId1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1" name="object 91">
            <a:extLst>
              <a:ext uri="{FF2B5EF4-FFF2-40B4-BE49-F238E27FC236}">
                <a16:creationId xmlns:a16="http://schemas.microsoft.com/office/drawing/2014/main" id="{B18AD966-3407-4815-B6BE-8D64F4B44361}"/>
              </a:ext>
            </a:extLst>
          </p:cNvPr>
          <p:cNvSpPr/>
          <p:nvPr/>
        </p:nvSpPr>
        <p:spPr>
          <a:xfrm>
            <a:off x="1296920" y="2880789"/>
            <a:ext cx="75319" cy="62691"/>
          </a:xfrm>
          <a:prstGeom prst="rect">
            <a:avLst/>
          </a:prstGeom>
          <a:blipFill>
            <a:blip r:embed="rId1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2" name="object 92">
            <a:extLst>
              <a:ext uri="{FF2B5EF4-FFF2-40B4-BE49-F238E27FC236}">
                <a16:creationId xmlns:a16="http://schemas.microsoft.com/office/drawing/2014/main" id="{F874F8C6-F50A-4179-B024-D18DCE9C14D4}"/>
              </a:ext>
            </a:extLst>
          </p:cNvPr>
          <p:cNvSpPr/>
          <p:nvPr/>
        </p:nvSpPr>
        <p:spPr>
          <a:xfrm>
            <a:off x="1296920" y="2880789"/>
            <a:ext cx="75566" cy="62865"/>
          </a:xfrm>
          <a:custGeom>
            <a:avLst/>
            <a:gdLst>
              <a:gd name="f0" fmla="val w"/>
              <a:gd name="f1" fmla="val h"/>
              <a:gd name="f2" fmla="val 0"/>
              <a:gd name="f3" fmla="val 75565"/>
              <a:gd name="f4" fmla="val 62864"/>
              <a:gd name="f5" fmla="val 7234"/>
              <a:gd name="f6" fmla="val 75323"/>
              <a:gd name="f7" fmla="val 62694"/>
              <a:gd name="f8" fmla="val 55460"/>
              <a:gd name="f9" fmla="*/ f0 1 75565"/>
              <a:gd name="f10" fmla="*/ f1 1 62864"/>
              <a:gd name="f11" fmla="val f2"/>
              <a:gd name="f12" fmla="val f3"/>
              <a:gd name="f13" fmla="val f4"/>
              <a:gd name="f14" fmla="+- f13 0 f11"/>
              <a:gd name="f15" fmla="+- f12 0 f11"/>
              <a:gd name="f16" fmla="*/ f15 1 75565"/>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5"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3" name="object 93">
            <a:extLst>
              <a:ext uri="{FF2B5EF4-FFF2-40B4-BE49-F238E27FC236}">
                <a16:creationId xmlns:a16="http://schemas.microsoft.com/office/drawing/2014/main" id="{F8146381-159C-4DAB-9B59-3C487FB536AE}"/>
              </a:ext>
            </a:extLst>
          </p:cNvPr>
          <p:cNvSpPr/>
          <p:nvPr/>
        </p:nvSpPr>
        <p:spPr>
          <a:xfrm>
            <a:off x="1296920" y="2851373"/>
            <a:ext cx="108585" cy="92711"/>
          </a:xfrm>
          <a:custGeom>
            <a:avLst/>
            <a:gdLst>
              <a:gd name="f0" fmla="val w"/>
              <a:gd name="f1" fmla="val h"/>
              <a:gd name="f2" fmla="val 0"/>
              <a:gd name="f3" fmla="val 108584"/>
              <a:gd name="f4" fmla="val 92710"/>
              <a:gd name="f5" fmla="val 29419"/>
              <a:gd name="f6" fmla="val 32012"/>
              <a:gd name="f7" fmla="val 108279"/>
              <a:gd name="f8" fmla="val 55943"/>
              <a:gd name="f9" fmla="val 68000"/>
              <a:gd name="f10" fmla="val 75323"/>
              <a:gd name="f11" fmla="val 92114"/>
              <a:gd name="f12" fmla="val 36653"/>
              <a:gd name="f13" fmla="*/ f0 1 108584"/>
              <a:gd name="f14" fmla="*/ f1 1 92710"/>
              <a:gd name="f15" fmla="val f2"/>
              <a:gd name="f16" fmla="val f3"/>
              <a:gd name="f17" fmla="val f4"/>
              <a:gd name="f18" fmla="+- f17 0 f15"/>
              <a:gd name="f19" fmla="+- f16 0 f15"/>
              <a:gd name="f20" fmla="*/ f19 1 108584"/>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8584"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4" name="object 94">
            <a:extLst>
              <a:ext uri="{FF2B5EF4-FFF2-40B4-BE49-F238E27FC236}">
                <a16:creationId xmlns:a16="http://schemas.microsoft.com/office/drawing/2014/main" id="{842E4CA6-633E-4A5E-A87E-E334AF619D5E}"/>
              </a:ext>
            </a:extLst>
          </p:cNvPr>
          <p:cNvSpPr/>
          <p:nvPr/>
        </p:nvSpPr>
        <p:spPr>
          <a:xfrm>
            <a:off x="1353979" y="2722068"/>
            <a:ext cx="67226" cy="130969"/>
          </a:xfrm>
          <a:prstGeom prst="rect">
            <a:avLst/>
          </a:prstGeom>
          <a:blipFill>
            <a:blip r:embed="rId1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5" name="object 95">
            <a:extLst>
              <a:ext uri="{FF2B5EF4-FFF2-40B4-BE49-F238E27FC236}">
                <a16:creationId xmlns:a16="http://schemas.microsoft.com/office/drawing/2014/main" id="{A1221795-DF91-43D9-A812-019F5F193E97}"/>
              </a:ext>
            </a:extLst>
          </p:cNvPr>
          <p:cNvSpPr/>
          <p:nvPr/>
        </p:nvSpPr>
        <p:spPr>
          <a:xfrm>
            <a:off x="1353979" y="2722068"/>
            <a:ext cx="67308" cy="133987"/>
          </a:xfrm>
          <a:custGeom>
            <a:avLst/>
            <a:gdLst>
              <a:gd name="f0" fmla="val w"/>
              <a:gd name="f1" fmla="val h"/>
              <a:gd name="f2" fmla="val 0"/>
              <a:gd name="f3" fmla="val 67309"/>
              <a:gd name="f4" fmla="val 133985"/>
              <a:gd name="f5" fmla="val 2016"/>
              <a:gd name="f6" fmla="val 81523"/>
              <a:gd name="f7" fmla="val 2018"/>
              <a:gd name="f8" fmla="val 67228"/>
              <a:gd name="f9" fmla="val 50208"/>
              <a:gd name="f10" fmla="val 133642"/>
              <a:gd name="f11" fmla="val 130967"/>
              <a:gd name="f12" fmla="*/ f0 1 67309"/>
              <a:gd name="f13" fmla="*/ f1 1 133985"/>
              <a:gd name="f14" fmla="val f2"/>
              <a:gd name="f15" fmla="val f3"/>
              <a:gd name="f16" fmla="val f4"/>
              <a:gd name="f17" fmla="+- f16 0 f14"/>
              <a:gd name="f18" fmla="+- f15 0 f14"/>
              <a:gd name="f19" fmla="*/ f18 1 67309"/>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09"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6" name="object 96">
            <a:extLst>
              <a:ext uri="{FF2B5EF4-FFF2-40B4-BE49-F238E27FC236}">
                <a16:creationId xmlns:a16="http://schemas.microsoft.com/office/drawing/2014/main" id="{0478B924-4BC8-4266-BB5E-6842813FF203}"/>
              </a:ext>
            </a:extLst>
          </p:cNvPr>
          <p:cNvSpPr/>
          <p:nvPr/>
        </p:nvSpPr>
        <p:spPr>
          <a:xfrm>
            <a:off x="2170163"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7" name="object 97">
            <a:extLst>
              <a:ext uri="{FF2B5EF4-FFF2-40B4-BE49-F238E27FC236}">
                <a16:creationId xmlns:a16="http://schemas.microsoft.com/office/drawing/2014/main" id="{4A05386C-E640-45E1-856B-B937FB580134}"/>
              </a:ext>
            </a:extLst>
          </p:cNvPr>
          <p:cNvSpPr/>
          <p:nvPr/>
        </p:nvSpPr>
        <p:spPr>
          <a:xfrm>
            <a:off x="2245208" y="2907316"/>
            <a:ext cx="32836" cy="36173"/>
          </a:xfrm>
          <a:prstGeom prst="rect">
            <a:avLst/>
          </a:prstGeom>
          <a:blipFill>
            <a:blip r:embed="rId1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8" name="object 98">
            <a:extLst>
              <a:ext uri="{FF2B5EF4-FFF2-40B4-BE49-F238E27FC236}">
                <a16:creationId xmlns:a16="http://schemas.microsoft.com/office/drawing/2014/main" id="{AF2B7D33-F8C8-48CC-BE64-18C02D41A192}"/>
              </a:ext>
            </a:extLst>
          </p:cNvPr>
          <p:cNvSpPr/>
          <p:nvPr/>
        </p:nvSpPr>
        <p:spPr>
          <a:xfrm>
            <a:off x="2245208"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9" name="object 99">
            <a:extLst>
              <a:ext uri="{FF2B5EF4-FFF2-40B4-BE49-F238E27FC236}">
                <a16:creationId xmlns:a16="http://schemas.microsoft.com/office/drawing/2014/main" id="{109A310D-B269-4299-BD69-5B30AA7936A7}"/>
              </a:ext>
            </a:extLst>
          </p:cNvPr>
          <p:cNvSpPr/>
          <p:nvPr/>
        </p:nvSpPr>
        <p:spPr>
          <a:xfrm>
            <a:off x="2299615" y="2761670"/>
            <a:ext cx="57972" cy="122739"/>
          </a:xfrm>
          <a:prstGeom prst="rect">
            <a:avLst/>
          </a:prstGeom>
          <a:blipFill>
            <a:blip r:embed="rId1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0" name="object 100">
            <a:extLst>
              <a:ext uri="{FF2B5EF4-FFF2-40B4-BE49-F238E27FC236}">
                <a16:creationId xmlns:a16="http://schemas.microsoft.com/office/drawing/2014/main" id="{5EF8DF61-F56A-45B4-BD61-A26AB0C2AD22}"/>
              </a:ext>
            </a:extLst>
          </p:cNvPr>
          <p:cNvSpPr/>
          <p:nvPr/>
        </p:nvSpPr>
        <p:spPr>
          <a:xfrm>
            <a:off x="2299615" y="2761670"/>
            <a:ext cx="58421" cy="123187"/>
          </a:xfrm>
          <a:custGeom>
            <a:avLst/>
            <a:gdLst>
              <a:gd name="f0" fmla="val w"/>
              <a:gd name="f1" fmla="val h"/>
              <a:gd name="f2" fmla="val 0"/>
              <a:gd name="f3" fmla="val 58419"/>
              <a:gd name="f4" fmla="val 123189"/>
              <a:gd name="f5" fmla="val 122738"/>
              <a:gd name="f6" fmla="val 14965"/>
              <a:gd name="f7" fmla="val 434"/>
              <a:gd name="f8" fmla="val 29532"/>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1" name="object 101">
            <a:extLst>
              <a:ext uri="{FF2B5EF4-FFF2-40B4-BE49-F238E27FC236}">
                <a16:creationId xmlns:a16="http://schemas.microsoft.com/office/drawing/2014/main" id="{0D4D01BB-EE0C-4429-9855-DB567A384A82}"/>
              </a:ext>
            </a:extLst>
          </p:cNvPr>
          <p:cNvSpPr/>
          <p:nvPr/>
        </p:nvSpPr>
        <p:spPr>
          <a:xfrm>
            <a:off x="2222696"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2" name="object 102">
            <a:extLst>
              <a:ext uri="{FF2B5EF4-FFF2-40B4-BE49-F238E27FC236}">
                <a16:creationId xmlns:a16="http://schemas.microsoft.com/office/drawing/2014/main" id="{DBA35C1B-3106-4201-86AF-00E87A2CAFDF}"/>
              </a:ext>
            </a:extLst>
          </p:cNvPr>
          <p:cNvSpPr/>
          <p:nvPr/>
        </p:nvSpPr>
        <p:spPr>
          <a:xfrm>
            <a:off x="2222696"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3" name="object 103">
            <a:extLst>
              <a:ext uri="{FF2B5EF4-FFF2-40B4-BE49-F238E27FC236}">
                <a16:creationId xmlns:a16="http://schemas.microsoft.com/office/drawing/2014/main" id="{BD2DF646-EA4A-4242-937E-EF62349A3A72}"/>
              </a:ext>
            </a:extLst>
          </p:cNvPr>
          <p:cNvSpPr/>
          <p:nvPr/>
        </p:nvSpPr>
        <p:spPr>
          <a:xfrm>
            <a:off x="2233540"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4" name="object 104">
            <a:extLst>
              <a:ext uri="{FF2B5EF4-FFF2-40B4-BE49-F238E27FC236}">
                <a16:creationId xmlns:a16="http://schemas.microsoft.com/office/drawing/2014/main" id="{7ED2B202-D6FA-4F4C-9D89-51FB38FE171C}"/>
              </a:ext>
            </a:extLst>
          </p:cNvPr>
          <p:cNvSpPr/>
          <p:nvPr/>
        </p:nvSpPr>
        <p:spPr>
          <a:xfrm>
            <a:off x="2233540"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5" name="object 105">
            <a:extLst>
              <a:ext uri="{FF2B5EF4-FFF2-40B4-BE49-F238E27FC236}">
                <a16:creationId xmlns:a16="http://schemas.microsoft.com/office/drawing/2014/main" id="{028A9745-2E74-4960-A5C8-6ACBB7C9C94A}"/>
              </a:ext>
            </a:extLst>
          </p:cNvPr>
          <p:cNvSpPr/>
          <p:nvPr/>
        </p:nvSpPr>
        <p:spPr>
          <a:xfrm>
            <a:off x="2220821" y="2704758"/>
            <a:ext cx="78793" cy="179652"/>
          </a:xfrm>
          <a:prstGeom prst="rect">
            <a:avLst/>
          </a:prstGeom>
          <a:blipFill>
            <a:blip r:embed="rId1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6" name="object 106">
            <a:extLst>
              <a:ext uri="{FF2B5EF4-FFF2-40B4-BE49-F238E27FC236}">
                <a16:creationId xmlns:a16="http://schemas.microsoft.com/office/drawing/2014/main" id="{30F1C584-C2EB-4D35-A226-58CDBF5BD43F}"/>
              </a:ext>
            </a:extLst>
          </p:cNvPr>
          <p:cNvSpPr/>
          <p:nvPr/>
        </p:nvSpPr>
        <p:spPr>
          <a:xfrm>
            <a:off x="2220821"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7" name="object 107">
            <a:extLst>
              <a:ext uri="{FF2B5EF4-FFF2-40B4-BE49-F238E27FC236}">
                <a16:creationId xmlns:a16="http://schemas.microsoft.com/office/drawing/2014/main" id="{4422CA22-5D81-4F28-BBCB-D8621CB045FE}"/>
              </a:ext>
            </a:extLst>
          </p:cNvPr>
          <p:cNvSpPr/>
          <p:nvPr/>
        </p:nvSpPr>
        <p:spPr>
          <a:xfrm>
            <a:off x="2277715"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8" name="object 108">
            <a:extLst>
              <a:ext uri="{FF2B5EF4-FFF2-40B4-BE49-F238E27FC236}">
                <a16:creationId xmlns:a16="http://schemas.microsoft.com/office/drawing/2014/main" id="{17BB7FA0-D028-4727-8121-B7FCDA758404}"/>
              </a:ext>
            </a:extLst>
          </p:cNvPr>
          <p:cNvSpPr/>
          <p:nvPr/>
        </p:nvSpPr>
        <p:spPr>
          <a:xfrm>
            <a:off x="2277715"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9" name="object 109">
            <a:extLst>
              <a:ext uri="{FF2B5EF4-FFF2-40B4-BE49-F238E27FC236}">
                <a16:creationId xmlns:a16="http://schemas.microsoft.com/office/drawing/2014/main" id="{D1B49F4E-BFCA-4AEB-AC88-FAB4793F9B6B}"/>
              </a:ext>
            </a:extLst>
          </p:cNvPr>
          <p:cNvSpPr/>
          <p:nvPr/>
        </p:nvSpPr>
        <p:spPr>
          <a:xfrm>
            <a:off x="2220821"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900"/>
              <a:gd name="f23" fmla="val 395"/>
              <a:gd name="f24" fmla="val 357"/>
              <a:gd name="f25" fmla="val 2851"/>
              <a:gd name="f26" fmla="val 7263"/>
              <a:gd name="f27" fmla="val 123490"/>
              <a:gd name="f28" fmla="val 19241"/>
              <a:gd name="f29" fmla="val 142476"/>
              <a:gd name="f30" fmla="val 16865"/>
              <a:gd name="f31" fmla="val 144530"/>
              <a:gd name="f32" fmla="val 14517"/>
              <a:gd name="f33" fmla="val 146645"/>
              <a:gd name="f34" fmla="val 12200"/>
              <a:gd name="f35" fmla="val 148818"/>
              <a:gd name="f36" fmla="val 21383"/>
              <a:gd name="f37" fmla="val 157181"/>
              <a:gd name="f38" fmla="val 30839"/>
              <a:gd name="f39" fmla="val 164951"/>
              <a:gd name="f40" fmla="val 40552"/>
              <a:gd name="f41" fmla="val 172114"/>
              <a:gd name="f42" fmla="val 50508"/>
              <a:gd name="f43" fmla="val 178657"/>
              <a:gd name="f44" fmla="val 53252"/>
              <a:gd name="f45" fmla="val 176655"/>
              <a:gd name="f46" fmla="val 55976"/>
              <a:gd name="f47" fmla="val 174597"/>
              <a:gd name="f48" fmla="val 58675"/>
              <a:gd name="f49" fmla="val 172485"/>
              <a:gd name="f50" fmla="val 65234"/>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0" name="object 110">
            <a:extLst>
              <a:ext uri="{FF2B5EF4-FFF2-40B4-BE49-F238E27FC236}">
                <a16:creationId xmlns:a16="http://schemas.microsoft.com/office/drawing/2014/main" id="{A6304416-AC0C-48FE-8D8B-53BDDE14AC6E}"/>
              </a:ext>
            </a:extLst>
          </p:cNvPr>
          <p:cNvSpPr/>
          <p:nvPr/>
        </p:nvSpPr>
        <p:spPr>
          <a:xfrm>
            <a:off x="2227012"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1" name="object 111">
            <a:extLst>
              <a:ext uri="{FF2B5EF4-FFF2-40B4-BE49-F238E27FC236}">
                <a16:creationId xmlns:a16="http://schemas.microsoft.com/office/drawing/2014/main" id="{D9F6B275-D73B-4D7E-8A7D-277894736272}"/>
              </a:ext>
            </a:extLst>
          </p:cNvPr>
          <p:cNvSpPr/>
          <p:nvPr/>
        </p:nvSpPr>
        <p:spPr>
          <a:xfrm>
            <a:off x="2228813"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2" name="object 112">
            <a:extLst>
              <a:ext uri="{FF2B5EF4-FFF2-40B4-BE49-F238E27FC236}">
                <a16:creationId xmlns:a16="http://schemas.microsoft.com/office/drawing/2014/main" id="{71F390E3-B2DA-470E-A822-9E71A10913D5}"/>
              </a:ext>
            </a:extLst>
          </p:cNvPr>
          <p:cNvSpPr/>
          <p:nvPr/>
        </p:nvSpPr>
        <p:spPr>
          <a:xfrm>
            <a:off x="2179545" y="2817851"/>
            <a:ext cx="88175" cy="111053"/>
          </a:xfrm>
          <a:prstGeom prst="rect">
            <a:avLst/>
          </a:prstGeom>
          <a:blipFill>
            <a:blip r:embed="rId1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3" name="object 113">
            <a:extLst>
              <a:ext uri="{FF2B5EF4-FFF2-40B4-BE49-F238E27FC236}">
                <a16:creationId xmlns:a16="http://schemas.microsoft.com/office/drawing/2014/main" id="{82893175-9030-4D3D-9AEA-DAA4F8840FC6}"/>
              </a:ext>
            </a:extLst>
          </p:cNvPr>
          <p:cNvSpPr/>
          <p:nvPr/>
        </p:nvSpPr>
        <p:spPr>
          <a:xfrm>
            <a:off x="2170163" y="2880789"/>
            <a:ext cx="75044" cy="62691"/>
          </a:xfrm>
          <a:prstGeom prst="rect">
            <a:avLst/>
          </a:prstGeom>
          <a:blipFill>
            <a:blip r:embed="rId2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4" name="object 114">
            <a:extLst>
              <a:ext uri="{FF2B5EF4-FFF2-40B4-BE49-F238E27FC236}">
                <a16:creationId xmlns:a16="http://schemas.microsoft.com/office/drawing/2014/main" id="{DA917353-6CE8-40E3-95CA-3BFCB306405E}"/>
              </a:ext>
            </a:extLst>
          </p:cNvPr>
          <p:cNvSpPr/>
          <p:nvPr/>
        </p:nvSpPr>
        <p:spPr>
          <a:xfrm>
            <a:off x="2170163" y="2880789"/>
            <a:ext cx="75566" cy="62865"/>
          </a:xfrm>
          <a:custGeom>
            <a:avLst/>
            <a:gdLst>
              <a:gd name="f0" fmla="val w"/>
              <a:gd name="f1" fmla="val h"/>
              <a:gd name="f2" fmla="val 0"/>
              <a:gd name="f3" fmla="val 75564"/>
              <a:gd name="f4" fmla="val 62864"/>
              <a:gd name="f5" fmla="val 7234"/>
              <a:gd name="f6" fmla="val 75044"/>
              <a:gd name="f7" fmla="val 62694"/>
              <a:gd name="f8" fmla="val 75043"/>
              <a:gd name="f9" fmla="val 55460"/>
              <a:gd name="f10" fmla="*/ f0 1 75564"/>
              <a:gd name="f11" fmla="*/ f1 1 62864"/>
              <a:gd name="f12" fmla="val f2"/>
              <a:gd name="f13" fmla="val f3"/>
              <a:gd name="f14" fmla="val f4"/>
              <a:gd name="f15" fmla="+- f14 0 f12"/>
              <a:gd name="f16" fmla="+- f13 0 f12"/>
              <a:gd name="f17" fmla="*/ f16 1 75564"/>
              <a:gd name="f18" fmla="*/ f15 1 6286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75564" h="62864">
                <a:moveTo>
                  <a:pt x="f2" y="f5"/>
                </a:moveTo>
                <a:lnTo>
                  <a:pt x="f6" y="f7"/>
                </a:lnTo>
                <a:lnTo>
                  <a:pt x="f8" y="f9"/>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5" name="object 115">
            <a:extLst>
              <a:ext uri="{FF2B5EF4-FFF2-40B4-BE49-F238E27FC236}">
                <a16:creationId xmlns:a16="http://schemas.microsoft.com/office/drawing/2014/main" id="{D7905C1D-07D6-4697-B4F3-F811EF1A13CB}"/>
              </a:ext>
            </a:extLst>
          </p:cNvPr>
          <p:cNvSpPr/>
          <p:nvPr/>
        </p:nvSpPr>
        <p:spPr>
          <a:xfrm>
            <a:off x="2170163"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6" name="object 116">
            <a:extLst>
              <a:ext uri="{FF2B5EF4-FFF2-40B4-BE49-F238E27FC236}">
                <a16:creationId xmlns:a16="http://schemas.microsoft.com/office/drawing/2014/main" id="{1CD63FB3-F5EF-4039-846B-C2C8A68D67FD}"/>
              </a:ext>
            </a:extLst>
          </p:cNvPr>
          <p:cNvSpPr/>
          <p:nvPr/>
        </p:nvSpPr>
        <p:spPr>
          <a:xfrm>
            <a:off x="2227012" y="2722068"/>
            <a:ext cx="66979" cy="130969"/>
          </a:xfrm>
          <a:prstGeom prst="rect">
            <a:avLst/>
          </a:prstGeom>
          <a:blipFill>
            <a:blip r:embed="rId2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7" name="object 117">
            <a:extLst>
              <a:ext uri="{FF2B5EF4-FFF2-40B4-BE49-F238E27FC236}">
                <a16:creationId xmlns:a16="http://schemas.microsoft.com/office/drawing/2014/main" id="{9EA6143D-7C8C-4A94-AC6C-FB170DEFADEE}"/>
              </a:ext>
            </a:extLst>
          </p:cNvPr>
          <p:cNvSpPr/>
          <p:nvPr/>
        </p:nvSpPr>
        <p:spPr>
          <a:xfrm>
            <a:off x="2227012"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8" name="object 118">
            <a:extLst>
              <a:ext uri="{FF2B5EF4-FFF2-40B4-BE49-F238E27FC236}">
                <a16:creationId xmlns:a16="http://schemas.microsoft.com/office/drawing/2014/main" id="{4035AF37-1EEA-47EB-B518-1D51921AC18A}"/>
              </a:ext>
            </a:extLst>
          </p:cNvPr>
          <p:cNvSpPr/>
          <p:nvPr/>
        </p:nvSpPr>
        <p:spPr>
          <a:xfrm>
            <a:off x="3046460"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9" name="object 119">
            <a:extLst>
              <a:ext uri="{FF2B5EF4-FFF2-40B4-BE49-F238E27FC236}">
                <a16:creationId xmlns:a16="http://schemas.microsoft.com/office/drawing/2014/main" id="{7F9B5058-70AB-4AB1-9EB4-CD1A8CD33DD6}"/>
              </a:ext>
            </a:extLst>
          </p:cNvPr>
          <p:cNvSpPr/>
          <p:nvPr/>
        </p:nvSpPr>
        <p:spPr>
          <a:xfrm>
            <a:off x="3121505" y="2907316"/>
            <a:ext cx="32836" cy="36173"/>
          </a:xfrm>
          <a:prstGeom prst="rect">
            <a:avLst/>
          </a:prstGeom>
          <a:blipFill>
            <a:blip r:embed="rId2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0" name="object 120">
            <a:extLst>
              <a:ext uri="{FF2B5EF4-FFF2-40B4-BE49-F238E27FC236}">
                <a16:creationId xmlns:a16="http://schemas.microsoft.com/office/drawing/2014/main" id="{9DF16C5B-0E57-491C-8F49-0D92113EF82D}"/>
              </a:ext>
            </a:extLst>
          </p:cNvPr>
          <p:cNvSpPr/>
          <p:nvPr/>
        </p:nvSpPr>
        <p:spPr>
          <a:xfrm>
            <a:off x="3121505"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1" name="object 121">
            <a:extLst>
              <a:ext uri="{FF2B5EF4-FFF2-40B4-BE49-F238E27FC236}">
                <a16:creationId xmlns:a16="http://schemas.microsoft.com/office/drawing/2014/main" id="{42725012-56C7-4347-8701-FA08C9F4AE5A}"/>
              </a:ext>
            </a:extLst>
          </p:cNvPr>
          <p:cNvSpPr/>
          <p:nvPr/>
        </p:nvSpPr>
        <p:spPr>
          <a:xfrm>
            <a:off x="3175912" y="2761670"/>
            <a:ext cx="57972" cy="122739"/>
          </a:xfrm>
          <a:prstGeom prst="rect">
            <a:avLst/>
          </a:prstGeom>
          <a:blipFill>
            <a:blip r:embed="rId2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2" name="object 122">
            <a:extLst>
              <a:ext uri="{FF2B5EF4-FFF2-40B4-BE49-F238E27FC236}">
                <a16:creationId xmlns:a16="http://schemas.microsoft.com/office/drawing/2014/main" id="{1025736A-4A2D-4618-BC75-C68419E406F4}"/>
              </a:ext>
            </a:extLst>
          </p:cNvPr>
          <p:cNvSpPr/>
          <p:nvPr/>
        </p:nvSpPr>
        <p:spPr>
          <a:xfrm>
            <a:off x="3175912" y="2761670"/>
            <a:ext cx="58421" cy="123187"/>
          </a:xfrm>
          <a:custGeom>
            <a:avLst/>
            <a:gdLst>
              <a:gd name="f0" fmla="val w"/>
              <a:gd name="f1" fmla="val h"/>
              <a:gd name="f2" fmla="val 0"/>
              <a:gd name="f3" fmla="val 58419"/>
              <a:gd name="f4" fmla="val 123189"/>
              <a:gd name="f5" fmla="val 122738"/>
              <a:gd name="f6" fmla="val 14965"/>
              <a:gd name="f7" fmla="val 434"/>
              <a:gd name="f8" fmla="val 29533"/>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3" name="object 123">
            <a:extLst>
              <a:ext uri="{FF2B5EF4-FFF2-40B4-BE49-F238E27FC236}">
                <a16:creationId xmlns:a16="http://schemas.microsoft.com/office/drawing/2014/main" id="{3222E209-3338-4CE0-BE7B-281EF2103F7B}"/>
              </a:ext>
            </a:extLst>
          </p:cNvPr>
          <p:cNvSpPr/>
          <p:nvPr/>
        </p:nvSpPr>
        <p:spPr>
          <a:xfrm>
            <a:off x="3098993"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4" name="object 124">
            <a:extLst>
              <a:ext uri="{FF2B5EF4-FFF2-40B4-BE49-F238E27FC236}">
                <a16:creationId xmlns:a16="http://schemas.microsoft.com/office/drawing/2014/main" id="{071C2A56-C6EC-44AA-85FF-3CD06E8640C9}"/>
              </a:ext>
            </a:extLst>
          </p:cNvPr>
          <p:cNvSpPr/>
          <p:nvPr/>
        </p:nvSpPr>
        <p:spPr>
          <a:xfrm>
            <a:off x="3098993"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5" name="object 125">
            <a:extLst>
              <a:ext uri="{FF2B5EF4-FFF2-40B4-BE49-F238E27FC236}">
                <a16:creationId xmlns:a16="http://schemas.microsoft.com/office/drawing/2014/main" id="{D5E76519-F1E2-4939-9118-FBD0FC3FF793}"/>
              </a:ext>
            </a:extLst>
          </p:cNvPr>
          <p:cNvSpPr/>
          <p:nvPr/>
        </p:nvSpPr>
        <p:spPr>
          <a:xfrm>
            <a:off x="3109837"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6" name="object 126">
            <a:extLst>
              <a:ext uri="{FF2B5EF4-FFF2-40B4-BE49-F238E27FC236}">
                <a16:creationId xmlns:a16="http://schemas.microsoft.com/office/drawing/2014/main" id="{89063981-D070-43B9-B01C-87EA4EDAF6DD}"/>
              </a:ext>
            </a:extLst>
          </p:cNvPr>
          <p:cNvSpPr/>
          <p:nvPr/>
        </p:nvSpPr>
        <p:spPr>
          <a:xfrm>
            <a:off x="3109837"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7" name="object 127">
            <a:extLst>
              <a:ext uri="{FF2B5EF4-FFF2-40B4-BE49-F238E27FC236}">
                <a16:creationId xmlns:a16="http://schemas.microsoft.com/office/drawing/2014/main" id="{501BAB13-F0DD-4324-98D6-998354F3E1A4}"/>
              </a:ext>
            </a:extLst>
          </p:cNvPr>
          <p:cNvSpPr/>
          <p:nvPr/>
        </p:nvSpPr>
        <p:spPr>
          <a:xfrm>
            <a:off x="3097118" y="2704758"/>
            <a:ext cx="78793" cy="179652"/>
          </a:xfrm>
          <a:prstGeom prst="rect">
            <a:avLst/>
          </a:prstGeom>
          <a:blipFill>
            <a:blip r:embed="rId2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8" name="object 128">
            <a:extLst>
              <a:ext uri="{FF2B5EF4-FFF2-40B4-BE49-F238E27FC236}">
                <a16:creationId xmlns:a16="http://schemas.microsoft.com/office/drawing/2014/main" id="{B8D54EEB-40BA-4384-8FB3-E5DFDEB2EC1E}"/>
              </a:ext>
            </a:extLst>
          </p:cNvPr>
          <p:cNvSpPr/>
          <p:nvPr/>
        </p:nvSpPr>
        <p:spPr>
          <a:xfrm>
            <a:off x="3097118"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9" name="object 129">
            <a:extLst>
              <a:ext uri="{FF2B5EF4-FFF2-40B4-BE49-F238E27FC236}">
                <a16:creationId xmlns:a16="http://schemas.microsoft.com/office/drawing/2014/main" id="{B05C53D0-E1C7-4893-ADBE-F23DD5C7EBA5}"/>
              </a:ext>
            </a:extLst>
          </p:cNvPr>
          <p:cNvSpPr/>
          <p:nvPr/>
        </p:nvSpPr>
        <p:spPr>
          <a:xfrm>
            <a:off x="3154012"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0" name="object 130">
            <a:extLst>
              <a:ext uri="{FF2B5EF4-FFF2-40B4-BE49-F238E27FC236}">
                <a16:creationId xmlns:a16="http://schemas.microsoft.com/office/drawing/2014/main" id="{3FB48E44-8DAF-447D-9C07-87E48E725FB3}"/>
              </a:ext>
            </a:extLst>
          </p:cNvPr>
          <p:cNvSpPr/>
          <p:nvPr/>
        </p:nvSpPr>
        <p:spPr>
          <a:xfrm>
            <a:off x="3154012"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1" name="object 131">
            <a:extLst>
              <a:ext uri="{FF2B5EF4-FFF2-40B4-BE49-F238E27FC236}">
                <a16:creationId xmlns:a16="http://schemas.microsoft.com/office/drawing/2014/main" id="{C57C1FD1-270D-4131-A560-A5DD03F58BC6}"/>
              </a:ext>
            </a:extLst>
          </p:cNvPr>
          <p:cNvSpPr/>
          <p:nvPr/>
        </p:nvSpPr>
        <p:spPr>
          <a:xfrm>
            <a:off x="3097118"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899"/>
              <a:gd name="f23" fmla="val 395"/>
              <a:gd name="f24" fmla="val 357"/>
              <a:gd name="f25" fmla="val 2851"/>
              <a:gd name="f26" fmla="val 7263"/>
              <a:gd name="f27" fmla="val 123490"/>
              <a:gd name="f28" fmla="val 19241"/>
              <a:gd name="f29" fmla="val 142476"/>
              <a:gd name="f30" fmla="val 16865"/>
              <a:gd name="f31" fmla="val 144530"/>
              <a:gd name="f32" fmla="val 14518"/>
              <a:gd name="f33" fmla="val 146645"/>
              <a:gd name="f34" fmla="val 12200"/>
              <a:gd name="f35" fmla="val 148818"/>
              <a:gd name="f36" fmla="val 21383"/>
              <a:gd name="f37" fmla="val 157181"/>
              <a:gd name="f38" fmla="val 30839"/>
              <a:gd name="f39" fmla="val 164951"/>
              <a:gd name="f40" fmla="val 40553"/>
              <a:gd name="f41" fmla="val 172114"/>
              <a:gd name="f42" fmla="val 50508"/>
              <a:gd name="f43" fmla="val 178657"/>
              <a:gd name="f44" fmla="val 53252"/>
              <a:gd name="f45" fmla="val 176655"/>
              <a:gd name="f46" fmla="val 55976"/>
              <a:gd name="f47" fmla="val 174597"/>
              <a:gd name="f48" fmla="val 58675"/>
              <a:gd name="f49" fmla="val 172485"/>
              <a:gd name="f50" fmla="val 65235"/>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2" name="object 132">
            <a:extLst>
              <a:ext uri="{FF2B5EF4-FFF2-40B4-BE49-F238E27FC236}">
                <a16:creationId xmlns:a16="http://schemas.microsoft.com/office/drawing/2014/main" id="{3AEADF0D-056C-4E36-BAFD-16A83A37FA6F}"/>
              </a:ext>
            </a:extLst>
          </p:cNvPr>
          <p:cNvSpPr/>
          <p:nvPr/>
        </p:nvSpPr>
        <p:spPr>
          <a:xfrm>
            <a:off x="3103309"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3" name="object 133">
            <a:extLst>
              <a:ext uri="{FF2B5EF4-FFF2-40B4-BE49-F238E27FC236}">
                <a16:creationId xmlns:a16="http://schemas.microsoft.com/office/drawing/2014/main" id="{E460AAFC-B5C2-4A64-9FC7-69855BC610E6}"/>
              </a:ext>
            </a:extLst>
          </p:cNvPr>
          <p:cNvSpPr/>
          <p:nvPr/>
        </p:nvSpPr>
        <p:spPr>
          <a:xfrm>
            <a:off x="3105110"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4" name="object 134">
            <a:extLst>
              <a:ext uri="{FF2B5EF4-FFF2-40B4-BE49-F238E27FC236}">
                <a16:creationId xmlns:a16="http://schemas.microsoft.com/office/drawing/2014/main" id="{28A1D3A7-48B8-4BBA-A661-C27984D6EC87}"/>
              </a:ext>
            </a:extLst>
          </p:cNvPr>
          <p:cNvSpPr/>
          <p:nvPr/>
        </p:nvSpPr>
        <p:spPr>
          <a:xfrm>
            <a:off x="3055842" y="2817851"/>
            <a:ext cx="88175" cy="111053"/>
          </a:xfrm>
          <a:prstGeom prst="rect">
            <a:avLst/>
          </a:prstGeom>
          <a:blipFill>
            <a:blip r:embed="rId2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5" name="object 135">
            <a:extLst>
              <a:ext uri="{FF2B5EF4-FFF2-40B4-BE49-F238E27FC236}">
                <a16:creationId xmlns:a16="http://schemas.microsoft.com/office/drawing/2014/main" id="{7AC44CB7-A776-4574-99D9-5DE4B9B49619}"/>
              </a:ext>
            </a:extLst>
          </p:cNvPr>
          <p:cNvSpPr/>
          <p:nvPr/>
        </p:nvSpPr>
        <p:spPr>
          <a:xfrm>
            <a:off x="3046460" y="2880789"/>
            <a:ext cx="75044" cy="62691"/>
          </a:xfrm>
          <a:prstGeom prst="rect">
            <a:avLst/>
          </a:prstGeom>
          <a:blipFill>
            <a:blip r:embed="rId2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6" name="object 136">
            <a:extLst>
              <a:ext uri="{FF2B5EF4-FFF2-40B4-BE49-F238E27FC236}">
                <a16:creationId xmlns:a16="http://schemas.microsoft.com/office/drawing/2014/main" id="{8E17AB35-3EFF-4508-BFF5-DACC4CE67136}"/>
              </a:ext>
            </a:extLst>
          </p:cNvPr>
          <p:cNvSpPr/>
          <p:nvPr/>
        </p:nvSpPr>
        <p:spPr>
          <a:xfrm>
            <a:off x="3046460" y="2880789"/>
            <a:ext cx="75566" cy="62865"/>
          </a:xfrm>
          <a:custGeom>
            <a:avLst/>
            <a:gdLst>
              <a:gd name="f0" fmla="val w"/>
              <a:gd name="f1" fmla="val h"/>
              <a:gd name="f2" fmla="val 0"/>
              <a:gd name="f3" fmla="val 75564"/>
              <a:gd name="f4" fmla="val 62864"/>
              <a:gd name="f5" fmla="val 7234"/>
              <a:gd name="f6" fmla="val 75044"/>
              <a:gd name="f7" fmla="val 62694"/>
              <a:gd name="f8" fmla="val 55460"/>
              <a:gd name="f9" fmla="*/ f0 1 75564"/>
              <a:gd name="f10" fmla="*/ f1 1 62864"/>
              <a:gd name="f11" fmla="val f2"/>
              <a:gd name="f12" fmla="val f3"/>
              <a:gd name="f13" fmla="val f4"/>
              <a:gd name="f14" fmla="+- f13 0 f11"/>
              <a:gd name="f15" fmla="+- f12 0 f11"/>
              <a:gd name="f16" fmla="*/ f15 1 75564"/>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4"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7" name="object 137">
            <a:extLst>
              <a:ext uri="{FF2B5EF4-FFF2-40B4-BE49-F238E27FC236}">
                <a16:creationId xmlns:a16="http://schemas.microsoft.com/office/drawing/2014/main" id="{369E0D2F-DA29-46B8-B853-76CE1CB760B0}"/>
              </a:ext>
            </a:extLst>
          </p:cNvPr>
          <p:cNvSpPr/>
          <p:nvPr/>
        </p:nvSpPr>
        <p:spPr>
          <a:xfrm>
            <a:off x="3046460"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8" name="object 138">
            <a:extLst>
              <a:ext uri="{FF2B5EF4-FFF2-40B4-BE49-F238E27FC236}">
                <a16:creationId xmlns:a16="http://schemas.microsoft.com/office/drawing/2014/main" id="{966B0B64-BB3A-4E8F-9768-13D5E7F21659}"/>
              </a:ext>
            </a:extLst>
          </p:cNvPr>
          <p:cNvSpPr/>
          <p:nvPr/>
        </p:nvSpPr>
        <p:spPr>
          <a:xfrm>
            <a:off x="3103309" y="2722068"/>
            <a:ext cx="66979" cy="130969"/>
          </a:xfrm>
          <a:prstGeom prst="rect">
            <a:avLst/>
          </a:prstGeom>
          <a:blipFill>
            <a:blip r:embed="rId2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9" name="object 139">
            <a:extLst>
              <a:ext uri="{FF2B5EF4-FFF2-40B4-BE49-F238E27FC236}">
                <a16:creationId xmlns:a16="http://schemas.microsoft.com/office/drawing/2014/main" id="{04D168B5-3BAB-4AEA-973B-1C3575A4CDC6}"/>
              </a:ext>
            </a:extLst>
          </p:cNvPr>
          <p:cNvSpPr/>
          <p:nvPr/>
        </p:nvSpPr>
        <p:spPr>
          <a:xfrm>
            <a:off x="3103309"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0" name="object 140">
            <a:extLst>
              <a:ext uri="{FF2B5EF4-FFF2-40B4-BE49-F238E27FC236}">
                <a16:creationId xmlns:a16="http://schemas.microsoft.com/office/drawing/2014/main" id="{D5556B6B-A42A-4DB1-A91B-E9724C9D05DE}"/>
              </a:ext>
            </a:extLst>
          </p:cNvPr>
          <p:cNvSpPr/>
          <p:nvPr/>
        </p:nvSpPr>
        <p:spPr>
          <a:xfrm>
            <a:off x="3139821" y="2949324"/>
            <a:ext cx="6345" cy="720720"/>
          </a:xfrm>
          <a:custGeom>
            <a:avLst/>
            <a:gdLst>
              <a:gd name="f0" fmla="val w"/>
              <a:gd name="f1" fmla="val h"/>
              <a:gd name="f2" fmla="val 0"/>
              <a:gd name="f3" fmla="val 6350"/>
              <a:gd name="f4" fmla="val 720725"/>
              <a:gd name="f5" fmla="val 720344"/>
              <a:gd name="f6" fmla="val 5968"/>
              <a:gd name="f7" fmla="*/ f0 1 6350"/>
              <a:gd name="f8" fmla="*/ f1 1 720725"/>
              <a:gd name="f9" fmla="val f2"/>
              <a:gd name="f10" fmla="val f3"/>
              <a:gd name="f11" fmla="val f4"/>
              <a:gd name="f12" fmla="+- f11 0 f9"/>
              <a:gd name="f13" fmla="+- f10 0 f9"/>
              <a:gd name="f14" fmla="*/ f13 1 6350"/>
              <a:gd name="f15" fmla="*/ f12 1 72072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350" h="720725">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1" name="object 141">
            <a:extLst>
              <a:ext uri="{FF2B5EF4-FFF2-40B4-BE49-F238E27FC236}">
                <a16:creationId xmlns:a16="http://schemas.microsoft.com/office/drawing/2014/main" id="{C2DA1770-AA95-45F1-ADC4-12E7A5B1BA34}"/>
              </a:ext>
            </a:extLst>
          </p:cNvPr>
          <p:cNvSpPr/>
          <p:nvPr/>
        </p:nvSpPr>
        <p:spPr>
          <a:xfrm>
            <a:off x="2269613" y="2949324"/>
            <a:ext cx="815973" cy="836291"/>
          </a:xfrm>
          <a:custGeom>
            <a:avLst/>
            <a:gdLst>
              <a:gd name="f0" fmla="val w"/>
              <a:gd name="f1" fmla="val h"/>
              <a:gd name="f2" fmla="val 0"/>
              <a:gd name="f3" fmla="val 815975"/>
              <a:gd name="f4" fmla="val 836295"/>
              <a:gd name="f5" fmla="val 815594"/>
              <a:gd name="f6" fmla="val 835787"/>
              <a:gd name="f7" fmla="*/ f0 1 815975"/>
              <a:gd name="f8" fmla="*/ f1 1 836295"/>
              <a:gd name="f9" fmla="val f2"/>
              <a:gd name="f10" fmla="val f3"/>
              <a:gd name="f11" fmla="val f4"/>
              <a:gd name="f12" fmla="+- f11 0 f9"/>
              <a:gd name="f13" fmla="+- f10 0 f9"/>
              <a:gd name="f14" fmla="*/ f13 1 815975"/>
              <a:gd name="f15" fmla="*/ f12 1 83629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15975" h="83629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2" name="object 142">
            <a:extLst>
              <a:ext uri="{FF2B5EF4-FFF2-40B4-BE49-F238E27FC236}">
                <a16:creationId xmlns:a16="http://schemas.microsoft.com/office/drawing/2014/main" id="{AFDD9048-CE10-4B38-9622-8CDE226A4780}"/>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33388"/>
              <a:gd name="f7" fmla="val 21805"/>
              <a:gd name="f8" fmla="val 215646"/>
              <a:gd name="f9" fmla="val 75971"/>
              <a:gd name="f10" fmla="val 193840"/>
              <a:gd name="f11" fmla="*/ f0 1 108584"/>
              <a:gd name="f12" fmla="*/ f1 1 215900"/>
              <a:gd name="f13" fmla="val f2"/>
              <a:gd name="f14" fmla="val f3"/>
              <a:gd name="f15" fmla="val f4"/>
              <a:gd name="f16" fmla="+- f15 0 f13"/>
              <a:gd name="f17" fmla="+- f14 0 f13"/>
              <a:gd name="f18" fmla="*/ f17 1 108584"/>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3" name="object 143">
            <a:extLst>
              <a:ext uri="{FF2B5EF4-FFF2-40B4-BE49-F238E27FC236}">
                <a16:creationId xmlns:a16="http://schemas.microsoft.com/office/drawing/2014/main" id="{7E609E98-8C19-4774-BEC2-F3906564AB7C}"/>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21805"/>
              <a:gd name="f7" fmla="val 8751"/>
              <a:gd name="f8" fmla="val 44831"/>
              <a:gd name="f9" fmla="val 66763"/>
              <a:gd name="f10" fmla="val 48463"/>
              <a:gd name="f11" fmla="val 10131"/>
              <a:gd name="f12" fmla="val 14273"/>
              <a:gd name="f13" fmla="val 59359"/>
              <a:gd name="f14" fmla="val 62992"/>
              <a:gd name="f15" fmla="val 15653"/>
              <a:gd name="f16" fmla="val 73672"/>
              <a:gd name="f17" fmla="val 215646"/>
              <a:gd name="f18" fmla="val 35128"/>
              <a:gd name="f19" fmla="val 5753"/>
              <a:gd name="f20" fmla="val 30289"/>
              <a:gd name="f21" fmla="*/ f0 1 108584"/>
              <a:gd name="f22" fmla="*/ f1 1 215900"/>
              <a:gd name="f23" fmla="val f2"/>
              <a:gd name="f24" fmla="val f3"/>
              <a:gd name="f25" fmla="val f4"/>
              <a:gd name="f26" fmla="+- f25 0 f23"/>
              <a:gd name="f27" fmla="+- f24 0 f23"/>
              <a:gd name="f28" fmla="*/ f27 1 108584"/>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900">
                <a:moveTo>
                  <a:pt x="f12" y="f13"/>
                </a:moveTo>
                <a:lnTo>
                  <a:pt x="f19" y="f13"/>
                </a:lnTo>
                <a:lnTo>
                  <a:pt x="f19" y="f14"/>
                </a:lnTo>
                <a:lnTo>
                  <a:pt x="f15" y="f14"/>
                </a:lnTo>
                <a:lnTo>
                  <a:pt x="f12" y="f13"/>
                </a:lnTo>
                <a:close/>
              </a:path>
              <a:path w="108584" h="215900">
                <a:moveTo>
                  <a:pt x="f7" y="f8"/>
                </a:moveTo>
                <a:lnTo>
                  <a:pt x="f19" y="f8"/>
                </a:lnTo>
                <a:lnTo>
                  <a:pt x="f19" y="f10"/>
                </a:lnTo>
                <a:lnTo>
                  <a:pt x="f11" y="f10"/>
                </a:lnTo>
                <a:lnTo>
                  <a:pt x="f7" y="f8"/>
                </a:lnTo>
                <a:close/>
              </a:path>
              <a:path w="108584"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4" name="object 144">
            <a:extLst>
              <a:ext uri="{FF2B5EF4-FFF2-40B4-BE49-F238E27FC236}">
                <a16:creationId xmlns:a16="http://schemas.microsoft.com/office/drawing/2014/main" id="{E5FB251F-D220-4D90-99A7-286355492AFE}"/>
              </a:ext>
            </a:extLst>
          </p:cNvPr>
          <p:cNvSpPr/>
          <p:nvPr/>
        </p:nvSpPr>
        <p:spPr>
          <a:xfrm>
            <a:off x="1086234" y="4157091"/>
            <a:ext cx="108585" cy="215898"/>
          </a:xfrm>
          <a:custGeom>
            <a:avLst/>
            <a:gdLst>
              <a:gd name="f0" fmla="val w"/>
              <a:gd name="f1" fmla="val h"/>
              <a:gd name="f2" fmla="val 0"/>
              <a:gd name="f3" fmla="val 108584"/>
              <a:gd name="f4" fmla="val 215900"/>
              <a:gd name="f5" fmla="val 21805"/>
              <a:gd name="f6" fmla="val 33388"/>
              <a:gd name="f7" fmla="val 54102"/>
              <a:gd name="f8" fmla="val 108203"/>
              <a:gd name="f9" fmla="val 116293"/>
              <a:gd name="f10" fmla="val 193840"/>
              <a:gd name="f11" fmla="val 75971"/>
              <a:gd name="f12" fmla="val 215646"/>
              <a:gd name="f13" fmla="val 52946"/>
              <a:gd name="f14" fmla="val 115087"/>
              <a:gd name="f15" fmla="*/ f0 1 108584"/>
              <a:gd name="f16" fmla="*/ f1 1 215900"/>
              <a:gd name="f17" fmla="val f2"/>
              <a:gd name="f18" fmla="val f3"/>
              <a:gd name="f19" fmla="val f4"/>
              <a:gd name="f20" fmla="+- f19 0 f17"/>
              <a:gd name="f21" fmla="+- f18 0 f17"/>
              <a:gd name="f22" fmla="*/ f21 1 108584"/>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5" name="object 145">
            <a:extLst>
              <a:ext uri="{FF2B5EF4-FFF2-40B4-BE49-F238E27FC236}">
                <a16:creationId xmlns:a16="http://schemas.microsoft.com/office/drawing/2014/main" id="{A8D0DB82-1889-4C48-970C-F871BDA61DCB}"/>
              </a:ext>
            </a:extLst>
          </p:cNvPr>
          <p:cNvSpPr/>
          <p:nvPr/>
        </p:nvSpPr>
        <p:spPr>
          <a:xfrm>
            <a:off x="1086234" y="4157091"/>
            <a:ext cx="108585" cy="22229"/>
          </a:xfrm>
          <a:custGeom>
            <a:avLst/>
            <a:gdLst>
              <a:gd name="f0" fmla="val w"/>
              <a:gd name="f1" fmla="val h"/>
              <a:gd name="f2" fmla="val 0"/>
              <a:gd name="f3" fmla="val 108584"/>
              <a:gd name="f4" fmla="val 22225"/>
              <a:gd name="f5" fmla="val 21805"/>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6" name="object 146">
            <a:extLst>
              <a:ext uri="{FF2B5EF4-FFF2-40B4-BE49-F238E27FC236}">
                <a16:creationId xmlns:a16="http://schemas.microsoft.com/office/drawing/2014/main" id="{F42A593B-48B7-47FA-B255-EC96DBDCE4B9}"/>
              </a:ext>
            </a:extLst>
          </p:cNvPr>
          <p:cNvSpPr/>
          <p:nvPr/>
        </p:nvSpPr>
        <p:spPr>
          <a:xfrm>
            <a:off x="1086234" y="4178899"/>
            <a:ext cx="74295" cy="194310"/>
          </a:xfrm>
          <a:custGeom>
            <a:avLst/>
            <a:gdLst>
              <a:gd name="f0" fmla="val w"/>
              <a:gd name="f1" fmla="val h"/>
              <a:gd name="f2" fmla="val 0"/>
              <a:gd name="f3" fmla="val 74294"/>
              <a:gd name="f4" fmla="val 194310"/>
              <a:gd name="f5" fmla="val 73672"/>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7" name="object 147">
            <a:extLst>
              <a:ext uri="{FF2B5EF4-FFF2-40B4-BE49-F238E27FC236}">
                <a16:creationId xmlns:a16="http://schemas.microsoft.com/office/drawing/2014/main" id="{AC97D716-8675-4787-AB9E-39C6EFA53E86}"/>
              </a:ext>
            </a:extLst>
          </p:cNvPr>
          <p:cNvSpPr/>
          <p:nvPr/>
        </p:nvSpPr>
        <p:spPr>
          <a:xfrm>
            <a:off x="1087029" y="4182429"/>
            <a:ext cx="71122" cy="15243"/>
          </a:xfrm>
          <a:custGeom>
            <a:avLst/>
            <a:gdLst>
              <a:gd name="f0" fmla="val w"/>
              <a:gd name="f1" fmla="val h"/>
              <a:gd name="f2" fmla="val 0"/>
              <a:gd name="f3" fmla="val 71119"/>
              <a:gd name="f4" fmla="val 15239"/>
              <a:gd name="f5" fmla="val 14744"/>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8" name="object 148">
            <a:extLst>
              <a:ext uri="{FF2B5EF4-FFF2-40B4-BE49-F238E27FC236}">
                <a16:creationId xmlns:a16="http://schemas.microsoft.com/office/drawing/2014/main" id="{B327EAC0-1C56-43CF-B84D-C23ECBDA809C}"/>
              </a:ext>
            </a:extLst>
          </p:cNvPr>
          <p:cNvSpPr/>
          <p:nvPr/>
        </p:nvSpPr>
        <p:spPr>
          <a:xfrm>
            <a:off x="1087029" y="419696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9" name="object 149">
            <a:extLst>
              <a:ext uri="{FF2B5EF4-FFF2-40B4-BE49-F238E27FC236}">
                <a16:creationId xmlns:a16="http://schemas.microsoft.com/office/drawing/2014/main" id="{254927F6-61E8-4A64-B27F-66A68E5EE459}"/>
              </a:ext>
            </a:extLst>
          </p:cNvPr>
          <p:cNvSpPr/>
          <p:nvPr/>
        </p:nvSpPr>
        <p:spPr>
          <a:xfrm>
            <a:off x="1087029" y="421149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0" name="object 150">
            <a:extLst>
              <a:ext uri="{FF2B5EF4-FFF2-40B4-BE49-F238E27FC236}">
                <a16:creationId xmlns:a16="http://schemas.microsoft.com/office/drawing/2014/main" id="{2EA627BE-7BB2-4C35-A422-15CA797DEE69}"/>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33388"/>
              <a:gd name="f7" fmla="val 21716"/>
              <a:gd name="f8" fmla="val 214883"/>
              <a:gd name="f9" fmla="val 75971"/>
              <a:gd name="f10" fmla="val 193166"/>
              <a:gd name="f11" fmla="*/ f0 1 108584"/>
              <a:gd name="f12" fmla="*/ f1 1 215264"/>
              <a:gd name="f13" fmla="val f2"/>
              <a:gd name="f14" fmla="val f3"/>
              <a:gd name="f15" fmla="val f4"/>
              <a:gd name="f16" fmla="+- f15 0 f13"/>
              <a:gd name="f17" fmla="+- f14 0 f13"/>
              <a:gd name="f18" fmla="*/ f17 1 108584"/>
              <a:gd name="f19" fmla="*/ f16 1 21526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264">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1" name="object 151">
            <a:extLst>
              <a:ext uri="{FF2B5EF4-FFF2-40B4-BE49-F238E27FC236}">
                <a16:creationId xmlns:a16="http://schemas.microsoft.com/office/drawing/2014/main" id="{D37C596E-426A-4ADF-A515-E299865A2CDE}"/>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21716"/>
              <a:gd name="f7" fmla="val 8767"/>
              <a:gd name="f8" fmla="val 44703"/>
              <a:gd name="f9" fmla="val 66763"/>
              <a:gd name="f10" fmla="val 48259"/>
              <a:gd name="f11" fmla="val 10123"/>
              <a:gd name="f12" fmla="val 14288"/>
              <a:gd name="f13" fmla="val 59181"/>
              <a:gd name="f14" fmla="val 62737"/>
              <a:gd name="f15" fmla="val 15645"/>
              <a:gd name="f16" fmla="val 73672"/>
              <a:gd name="f17" fmla="val 214883"/>
              <a:gd name="f18" fmla="val 35051"/>
              <a:gd name="f19" fmla="val 5753"/>
              <a:gd name="f20" fmla="val 30225"/>
              <a:gd name="f21" fmla="*/ f0 1 108584"/>
              <a:gd name="f22" fmla="*/ f1 1 215264"/>
              <a:gd name="f23" fmla="val f2"/>
              <a:gd name="f24" fmla="val f3"/>
              <a:gd name="f25" fmla="val f4"/>
              <a:gd name="f26" fmla="+- f25 0 f23"/>
              <a:gd name="f27" fmla="+- f24 0 f23"/>
              <a:gd name="f28" fmla="*/ f27 1 108584"/>
              <a:gd name="f29" fmla="*/ f26 1 215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264">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264">
                <a:moveTo>
                  <a:pt x="f12" y="f13"/>
                </a:moveTo>
                <a:lnTo>
                  <a:pt x="f19" y="f13"/>
                </a:lnTo>
                <a:lnTo>
                  <a:pt x="f19" y="f14"/>
                </a:lnTo>
                <a:lnTo>
                  <a:pt x="f15" y="f14"/>
                </a:lnTo>
                <a:lnTo>
                  <a:pt x="f12" y="f13"/>
                </a:lnTo>
                <a:close/>
              </a:path>
              <a:path w="108584" h="215264">
                <a:moveTo>
                  <a:pt x="f7" y="f8"/>
                </a:moveTo>
                <a:lnTo>
                  <a:pt x="f19" y="f8"/>
                </a:lnTo>
                <a:lnTo>
                  <a:pt x="f19" y="f10"/>
                </a:lnTo>
                <a:lnTo>
                  <a:pt x="f11" y="f10"/>
                </a:lnTo>
                <a:lnTo>
                  <a:pt x="f7" y="f8"/>
                </a:lnTo>
                <a:close/>
              </a:path>
              <a:path w="108584" h="215264">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2" name="object 152">
            <a:extLst>
              <a:ext uri="{FF2B5EF4-FFF2-40B4-BE49-F238E27FC236}">
                <a16:creationId xmlns:a16="http://schemas.microsoft.com/office/drawing/2014/main" id="{4DAFC027-85AA-4FA2-B5F6-EB62F7E25E6F}"/>
              </a:ext>
            </a:extLst>
          </p:cNvPr>
          <p:cNvSpPr/>
          <p:nvPr/>
        </p:nvSpPr>
        <p:spPr>
          <a:xfrm>
            <a:off x="1086234" y="3670173"/>
            <a:ext cx="108585" cy="215268"/>
          </a:xfrm>
          <a:custGeom>
            <a:avLst/>
            <a:gdLst>
              <a:gd name="f0" fmla="val w"/>
              <a:gd name="f1" fmla="val h"/>
              <a:gd name="f2" fmla="val 0"/>
              <a:gd name="f3" fmla="val 108584"/>
              <a:gd name="f4" fmla="val 215264"/>
              <a:gd name="f5" fmla="val 21716"/>
              <a:gd name="f6" fmla="val 33388"/>
              <a:gd name="f7" fmla="val 54102"/>
              <a:gd name="f8" fmla="val 108203"/>
              <a:gd name="f9" fmla="val 115950"/>
              <a:gd name="f10" fmla="val 193166"/>
              <a:gd name="f11" fmla="val 75971"/>
              <a:gd name="f12" fmla="val 214883"/>
              <a:gd name="f13" fmla="val 52946"/>
              <a:gd name="f14" fmla="val 114680"/>
              <a:gd name="f15" fmla="*/ f0 1 108584"/>
              <a:gd name="f16" fmla="*/ f1 1 215264"/>
              <a:gd name="f17" fmla="val f2"/>
              <a:gd name="f18" fmla="val f3"/>
              <a:gd name="f19" fmla="val f4"/>
              <a:gd name="f20" fmla="+- f19 0 f17"/>
              <a:gd name="f21" fmla="+- f18 0 f17"/>
              <a:gd name="f22" fmla="*/ f21 1 108584"/>
              <a:gd name="f23" fmla="*/ f20 1 2152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264">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3" name="object 153">
            <a:extLst>
              <a:ext uri="{FF2B5EF4-FFF2-40B4-BE49-F238E27FC236}">
                <a16:creationId xmlns:a16="http://schemas.microsoft.com/office/drawing/2014/main" id="{001E719A-E6DC-46DE-9F44-1B8E16D91D6A}"/>
              </a:ext>
            </a:extLst>
          </p:cNvPr>
          <p:cNvSpPr/>
          <p:nvPr/>
        </p:nvSpPr>
        <p:spPr>
          <a:xfrm>
            <a:off x="1086234" y="3670173"/>
            <a:ext cx="108585" cy="22229"/>
          </a:xfrm>
          <a:custGeom>
            <a:avLst/>
            <a:gdLst>
              <a:gd name="f0" fmla="val w"/>
              <a:gd name="f1" fmla="val h"/>
              <a:gd name="f2" fmla="val 0"/>
              <a:gd name="f3" fmla="val 108584"/>
              <a:gd name="f4" fmla="val 22225"/>
              <a:gd name="f5" fmla="val 21716"/>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4" name="object 154">
            <a:extLst>
              <a:ext uri="{FF2B5EF4-FFF2-40B4-BE49-F238E27FC236}">
                <a16:creationId xmlns:a16="http://schemas.microsoft.com/office/drawing/2014/main" id="{42E6DB24-FB53-48B3-9D80-0809B2BCDF6A}"/>
              </a:ext>
            </a:extLst>
          </p:cNvPr>
          <p:cNvSpPr/>
          <p:nvPr/>
        </p:nvSpPr>
        <p:spPr>
          <a:xfrm>
            <a:off x="1086234" y="3691889"/>
            <a:ext cx="74295" cy="193679"/>
          </a:xfrm>
          <a:custGeom>
            <a:avLst/>
            <a:gdLst>
              <a:gd name="f0" fmla="val w"/>
              <a:gd name="f1" fmla="val h"/>
              <a:gd name="f2" fmla="val 0"/>
              <a:gd name="f3" fmla="val 74294"/>
              <a:gd name="f4" fmla="val 193675"/>
              <a:gd name="f5" fmla="val 73672"/>
              <a:gd name="f6" fmla="val 31369"/>
              <a:gd name="f7" fmla="val 152146"/>
              <a:gd name="f8" fmla="val 193167"/>
              <a:gd name="f9" fmla="*/ f0 1 74294"/>
              <a:gd name="f10" fmla="*/ f1 1 193675"/>
              <a:gd name="f11" fmla="val f2"/>
              <a:gd name="f12" fmla="val f3"/>
              <a:gd name="f13" fmla="val f4"/>
              <a:gd name="f14" fmla="+- f13 0 f11"/>
              <a:gd name="f15" fmla="+- f12 0 f11"/>
              <a:gd name="f16" fmla="*/ f15 1 74294"/>
              <a:gd name="f17" fmla="*/ f14 1 1936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367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5" name="object 155">
            <a:extLst>
              <a:ext uri="{FF2B5EF4-FFF2-40B4-BE49-F238E27FC236}">
                <a16:creationId xmlns:a16="http://schemas.microsoft.com/office/drawing/2014/main" id="{0C3B4176-828A-4705-B010-382BC4C0B903}"/>
              </a:ext>
            </a:extLst>
          </p:cNvPr>
          <p:cNvSpPr/>
          <p:nvPr/>
        </p:nvSpPr>
        <p:spPr>
          <a:xfrm>
            <a:off x="1087029" y="3695447"/>
            <a:ext cx="71122" cy="15243"/>
          </a:xfrm>
          <a:custGeom>
            <a:avLst/>
            <a:gdLst>
              <a:gd name="f0" fmla="val w"/>
              <a:gd name="f1" fmla="val h"/>
              <a:gd name="f2" fmla="val 0"/>
              <a:gd name="f3" fmla="val 71119"/>
              <a:gd name="f4" fmla="val 15239"/>
              <a:gd name="f5" fmla="val 14731"/>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6" name="object 156">
            <a:extLst>
              <a:ext uri="{FF2B5EF4-FFF2-40B4-BE49-F238E27FC236}">
                <a16:creationId xmlns:a16="http://schemas.microsoft.com/office/drawing/2014/main" id="{C7E83175-86CE-40E7-BC06-7AA7B8AA16C2}"/>
              </a:ext>
            </a:extLst>
          </p:cNvPr>
          <p:cNvSpPr/>
          <p:nvPr/>
        </p:nvSpPr>
        <p:spPr>
          <a:xfrm>
            <a:off x="1087029" y="3709921"/>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7" name="object 157">
            <a:extLst>
              <a:ext uri="{FF2B5EF4-FFF2-40B4-BE49-F238E27FC236}">
                <a16:creationId xmlns:a16="http://schemas.microsoft.com/office/drawing/2014/main" id="{FCC54A76-1FA9-4602-8E03-1C06952201EA}"/>
              </a:ext>
            </a:extLst>
          </p:cNvPr>
          <p:cNvSpPr/>
          <p:nvPr/>
        </p:nvSpPr>
        <p:spPr>
          <a:xfrm>
            <a:off x="1087029" y="3724406"/>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8" name="object 158">
            <a:extLst>
              <a:ext uri="{FF2B5EF4-FFF2-40B4-BE49-F238E27FC236}">
                <a16:creationId xmlns:a16="http://schemas.microsoft.com/office/drawing/2014/main" id="{8C0279DF-5509-4B4C-9833-33E59F6BE609}"/>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33655"/>
              <a:gd name="f7" fmla="val 21805"/>
              <a:gd name="f8" fmla="val 215646"/>
              <a:gd name="f9" fmla="val 76454"/>
              <a:gd name="f10" fmla="val 193840"/>
              <a:gd name="f11" fmla="*/ f0 1 109219"/>
              <a:gd name="f12" fmla="*/ f1 1 215900"/>
              <a:gd name="f13" fmla="val f2"/>
              <a:gd name="f14" fmla="val f3"/>
              <a:gd name="f15" fmla="val f4"/>
              <a:gd name="f16" fmla="+- f15 0 f13"/>
              <a:gd name="f17" fmla="+- f14 0 f13"/>
              <a:gd name="f18" fmla="*/ f17 1 109219"/>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9" name="object 159">
            <a:extLst>
              <a:ext uri="{FF2B5EF4-FFF2-40B4-BE49-F238E27FC236}">
                <a16:creationId xmlns:a16="http://schemas.microsoft.com/office/drawing/2014/main" id="{70908EAD-AF2B-40D3-B2D3-21B45661C814}"/>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21805"/>
              <a:gd name="f7" fmla="val 8809"/>
              <a:gd name="f8" fmla="val 44831"/>
              <a:gd name="f9" fmla="val 67182"/>
              <a:gd name="f10" fmla="val 48463"/>
              <a:gd name="f11" fmla="val 10199"/>
              <a:gd name="f12" fmla="val 14369"/>
              <a:gd name="f13" fmla="val 59359"/>
              <a:gd name="f14" fmla="val 62992"/>
              <a:gd name="f15" fmla="val 15758"/>
              <a:gd name="f16" fmla="val 74168"/>
              <a:gd name="f17" fmla="val 215646"/>
              <a:gd name="f18" fmla="val 35128"/>
              <a:gd name="f19" fmla="val 5842"/>
              <a:gd name="f20" fmla="val 30289"/>
              <a:gd name="f21" fmla="*/ f0 1 109219"/>
              <a:gd name="f22" fmla="*/ f1 1 215900"/>
              <a:gd name="f23" fmla="val f2"/>
              <a:gd name="f24" fmla="val f3"/>
              <a:gd name="f25" fmla="val f4"/>
              <a:gd name="f26" fmla="+- f25 0 f23"/>
              <a:gd name="f27" fmla="+- f24 0 f23"/>
              <a:gd name="f28" fmla="*/ f27 1 109219"/>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5900">
                <a:moveTo>
                  <a:pt x="f12" y="f13"/>
                </a:moveTo>
                <a:lnTo>
                  <a:pt x="f19" y="f13"/>
                </a:lnTo>
                <a:lnTo>
                  <a:pt x="f19" y="f14"/>
                </a:lnTo>
                <a:lnTo>
                  <a:pt x="f15" y="f14"/>
                </a:lnTo>
                <a:lnTo>
                  <a:pt x="f12" y="f13"/>
                </a:lnTo>
                <a:close/>
              </a:path>
              <a:path w="109219" h="215900">
                <a:moveTo>
                  <a:pt x="f7" y="f8"/>
                </a:moveTo>
                <a:lnTo>
                  <a:pt x="f19" y="f8"/>
                </a:lnTo>
                <a:lnTo>
                  <a:pt x="f19" y="f10"/>
                </a:lnTo>
                <a:lnTo>
                  <a:pt x="f11" y="f10"/>
                </a:lnTo>
                <a:lnTo>
                  <a:pt x="f7" y="f8"/>
                </a:lnTo>
                <a:close/>
              </a:path>
              <a:path w="109219"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0" name="object 160">
            <a:extLst>
              <a:ext uri="{FF2B5EF4-FFF2-40B4-BE49-F238E27FC236}">
                <a16:creationId xmlns:a16="http://schemas.microsoft.com/office/drawing/2014/main" id="{AED7DFD3-BE58-4314-9D94-6218AB98CC59}"/>
              </a:ext>
            </a:extLst>
          </p:cNvPr>
          <p:cNvSpPr/>
          <p:nvPr/>
        </p:nvSpPr>
        <p:spPr>
          <a:xfrm>
            <a:off x="3084957" y="4157091"/>
            <a:ext cx="109215" cy="215898"/>
          </a:xfrm>
          <a:custGeom>
            <a:avLst/>
            <a:gdLst>
              <a:gd name="f0" fmla="val w"/>
              <a:gd name="f1" fmla="val h"/>
              <a:gd name="f2" fmla="val 0"/>
              <a:gd name="f3" fmla="val 109219"/>
              <a:gd name="f4" fmla="val 215900"/>
              <a:gd name="f5" fmla="val 21805"/>
              <a:gd name="f6" fmla="val 33655"/>
              <a:gd name="f7" fmla="val 54482"/>
              <a:gd name="f8" fmla="val 108966"/>
              <a:gd name="f9" fmla="val 116293"/>
              <a:gd name="f10" fmla="val 193840"/>
              <a:gd name="f11" fmla="val 76454"/>
              <a:gd name="f12" fmla="val 215646"/>
              <a:gd name="f13" fmla="val 53340"/>
              <a:gd name="f14" fmla="val 115087"/>
              <a:gd name="f15" fmla="*/ f0 1 109219"/>
              <a:gd name="f16" fmla="*/ f1 1 215900"/>
              <a:gd name="f17" fmla="val f2"/>
              <a:gd name="f18" fmla="val f3"/>
              <a:gd name="f19" fmla="val f4"/>
              <a:gd name="f20" fmla="+- f19 0 f17"/>
              <a:gd name="f21" fmla="+- f18 0 f17"/>
              <a:gd name="f22" fmla="*/ f21 1 109219"/>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1" name="object 161">
            <a:extLst>
              <a:ext uri="{FF2B5EF4-FFF2-40B4-BE49-F238E27FC236}">
                <a16:creationId xmlns:a16="http://schemas.microsoft.com/office/drawing/2014/main" id="{E6DB8A58-3BBC-44F0-AC0A-F1CD71E34C59}"/>
              </a:ext>
            </a:extLst>
          </p:cNvPr>
          <p:cNvSpPr/>
          <p:nvPr/>
        </p:nvSpPr>
        <p:spPr>
          <a:xfrm>
            <a:off x="3084957" y="4157091"/>
            <a:ext cx="109215" cy="22229"/>
          </a:xfrm>
          <a:custGeom>
            <a:avLst/>
            <a:gdLst>
              <a:gd name="f0" fmla="val w"/>
              <a:gd name="f1" fmla="val h"/>
              <a:gd name="f2" fmla="val 0"/>
              <a:gd name="f3" fmla="val 109219"/>
              <a:gd name="f4" fmla="val 22225"/>
              <a:gd name="f5" fmla="val 21805"/>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2" name="object 162">
            <a:extLst>
              <a:ext uri="{FF2B5EF4-FFF2-40B4-BE49-F238E27FC236}">
                <a16:creationId xmlns:a16="http://schemas.microsoft.com/office/drawing/2014/main" id="{94450DB7-AF3F-4E2D-B975-9726853FAC3D}"/>
              </a:ext>
            </a:extLst>
          </p:cNvPr>
          <p:cNvSpPr/>
          <p:nvPr/>
        </p:nvSpPr>
        <p:spPr>
          <a:xfrm>
            <a:off x="3084957" y="4178899"/>
            <a:ext cx="74295" cy="194310"/>
          </a:xfrm>
          <a:custGeom>
            <a:avLst/>
            <a:gdLst>
              <a:gd name="f0" fmla="val w"/>
              <a:gd name="f1" fmla="val h"/>
              <a:gd name="f2" fmla="val 0"/>
              <a:gd name="f3" fmla="val 74294"/>
              <a:gd name="f4" fmla="val 194310"/>
              <a:gd name="f5" fmla="val 74168"/>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3" name="object 163">
            <a:extLst>
              <a:ext uri="{FF2B5EF4-FFF2-40B4-BE49-F238E27FC236}">
                <a16:creationId xmlns:a16="http://schemas.microsoft.com/office/drawing/2014/main" id="{C6D8B2C2-6999-47E1-8025-67B75815D669}"/>
              </a:ext>
            </a:extLst>
          </p:cNvPr>
          <p:cNvSpPr/>
          <p:nvPr/>
        </p:nvSpPr>
        <p:spPr>
          <a:xfrm>
            <a:off x="3085843" y="4182429"/>
            <a:ext cx="71752" cy="15243"/>
          </a:xfrm>
          <a:custGeom>
            <a:avLst/>
            <a:gdLst>
              <a:gd name="f0" fmla="val w"/>
              <a:gd name="f1" fmla="val h"/>
              <a:gd name="f2" fmla="val 0"/>
              <a:gd name="f3" fmla="val 71755"/>
              <a:gd name="f4" fmla="val 15239"/>
              <a:gd name="f5" fmla="val 14744"/>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4" name="object 164">
            <a:extLst>
              <a:ext uri="{FF2B5EF4-FFF2-40B4-BE49-F238E27FC236}">
                <a16:creationId xmlns:a16="http://schemas.microsoft.com/office/drawing/2014/main" id="{9B3BCE63-129E-4807-8D9D-4BD2BB864DB5}"/>
              </a:ext>
            </a:extLst>
          </p:cNvPr>
          <p:cNvSpPr/>
          <p:nvPr/>
        </p:nvSpPr>
        <p:spPr>
          <a:xfrm>
            <a:off x="3085843" y="419696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5" name="object 165">
            <a:extLst>
              <a:ext uri="{FF2B5EF4-FFF2-40B4-BE49-F238E27FC236}">
                <a16:creationId xmlns:a16="http://schemas.microsoft.com/office/drawing/2014/main" id="{8B6073AF-F5B5-49D9-8FE9-446E46174208}"/>
              </a:ext>
            </a:extLst>
          </p:cNvPr>
          <p:cNvSpPr/>
          <p:nvPr/>
        </p:nvSpPr>
        <p:spPr>
          <a:xfrm>
            <a:off x="3085843" y="421149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6" name="object 166">
            <a:extLst>
              <a:ext uri="{FF2B5EF4-FFF2-40B4-BE49-F238E27FC236}">
                <a16:creationId xmlns:a16="http://schemas.microsoft.com/office/drawing/2014/main" id="{7D890798-BC4A-4ACE-B35B-CED3F0915EDA}"/>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33655"/>
              <a:gd name="f7" fmla="val 21843"/>
              <a:gd name="f8" fmla="val 216407"/>
              <a:gd name="f9" fmla="val 76454"/>
              <a:gd name="f10" fmla="val 194563"/>
              <a:gd name="f11" fmla="*/ f0 1 109219"/>
              <a:gd name="f12" fmla="*/ f1 1 216535"/>
              <a:gd name="f13" fmla="val f2"/>
              <a:gd name="f14" fmla="val f3"/>
              <a:gd name="f15" fmla="val f4"/>
              <a:gd name="f16" fmla="+- f15 0 f13"/>
              <a:gd name="f17" fmla="+- f14 0 f13"/>
              <a:gd name="f18" fmla="*/ f17 1 109219"/>
              <a:gd name="f19" fmla="*/ f16 1 21653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6535">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7" name="object 167">
            <a:extLst>
              <a:ext uri="{FF2B5EF4-FFF2-40B4-BE49-F238E27FC236}">
                <a16:creationId xmlns:a16="http://schemas.microsoft.com/office/drawing/2014/main" id="{5446E5C5-541D-4645-B498-AD063CAC0F1E}"/>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21843"/>
              <a:gd name="f7" fmla="val 8811"/>
              <a:gd name="f8" fmla="val 44957"/>
              <a:gd name="f9" fmla="val 67182"/>
              <a:gd name="f10" fmla="val 48640"/>
              <a:gd name="f11" fmla="val 10215"/>
              <a:gd name="f12" fmla="val 14378"/>
              <a:gd name="f13" fmla="val 59562"/>
              <a:gd name="f14" fmla="val 63245"/>
              <a:gd name="f15" fmla="val 15782"/>
              <a:gd name="f16" fmla="val 74168"/>
              <a:gd name="f17" fmla="val 216407"/>
              <a:gd name="f18" fmla="val 35305"/>
              <a:gd name="f19" fmla="val 5842"/>
              <a:gd name="f20" fmla="val 30352"/>
              <a:gd name="f21" fmla="*/ f0 1 109219"/>
              <a:gd name="f22" fmla="*/ f1 1 216535"/>
              <a:gd name="f23" fmla="val f2"/>
              <a:gd name="f24" fmla="val f3"/>
              <a:gd name="f25" fmla="val f4"/>
              <a:gd name="f26" fmla="+- f25 0 f23"/>
              <a:gd name="f27" fmla="+- f24 0 f23"/>
              <a:gd name="f28" fmla="*/ f27 1 109219"/>
              <a:gd name="f29" fmla="*/ f26 1 21653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6535">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6535">
                <a:moveTo>
                  <a:pt x="f12" y="f13"/>
                </a:moveTo>
                <a:lnTo>
                  <a:pt x="f19" y="f13"/>
                </a:lnTo>
                <a:lnTo>
                  <a:pt x="f19" y="f14"/>
                </a:lnTo>
                <a:lnTo>
                  <a:pt x="f15" y="f14"/>
                </a:lnTo>
                <a:lnTo>
                  <a:pt x="f12" y="f13"/>
                </a:lnTo>
                <a:close/>
              </a:path>
              <a:path w="109219" h="216535">
                <a:moveTo>
                  <a:pt x="f7" y="f8"/>
                </a:moveTo>
                <a:lnTo>
                  <a:pt x="f19" y="f8"/>
                </a:lnTo>
                <a:lnTo>
                  <a:pt x="f19" y="f10"/>
                </a:lnTo>
                <a:lnTo>
                  <a:pt x="f11" y="f10"/>
                </a:lnTo>
                <a:lnTo>
                  <a:pt x="f7" y="f8"/>
                </a:lnTo>
                <a:close/>
              </a:path>
              <a:path w="109219" h="216535">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8" name="object 168">
            <a:extLst>
              <a:ext uri="{FF2B5EF4-FFF2-40B4-BE49-F238E27FC236}">
                <a16:creationId xmlns:a16="http://schemas.microsoft.com/office/drawing/2014/main" id="{EF0A1D7F-AC5A-4719-9943-636B8E6318FA}"/>
              </a:ext>
            </a:extLst>
          </p:cNvPr>
          <p:cNvSpPr/>
          <p:nvPr/>
        </p:nvSpPr>
        <p:spPr>
          <a:xfrm>
            <a:off x="3084957" y="3670173"/>
            <a:ext cx="109215" cy="216539"/>
          </a:xfrm>
          <a:custGeom>
            <a:avLst/>
            <a:gdLst>
              <a:gd name="f0" fmla="val w"/>
              <a:gd name="f1" fmla="val h"/>
              <a:gd name="f2" fmla="val 0"/>
              <a:gd name="f3" fmla="val 109219"/>
              <a:gd name="f4" fmla="val 216535"/>
              <a:gd name="f5" fmla="val 21843"/>
              <a:gd name="f6" fmla="val 33655"/>
              <a:gd name="f7" fmla="val 54482"/>
              <a:gd name="f8" fmla="val 108966"/>
              <a:gd name="f9" fmla="val 116712"/>
              <a:gd name="f10" fmla="val 194563"/>
              <a:gd name="f11" fmla="val 76454"/>
              <a:gd name="f12" fmla="val 216407"/>
              <a:gd name="f13" fmla="val 53340"/>
              <a:gd name="f14" fmla="val 115442"/>
              <a:gd name="f15" fmla="*/ f0 1 109219"/>
              <a:gd name="f16" fmla="*/ f1 1 216535"/>
              <a:gd name="f17" fmla="val f2"/>
              <a:gd name="f18" fmla="val f3"/>
              <a:gd name="f19" fmla="val f4"/>
              <a:gd name="f20" fmla="+- f19 0 f17"/>
              <a:gd name="f21" fmla="+- f18 0 f17"/>
              <a:gd name="f22" fmla="*/ f21 1 109219"/>
              <a:gd name="f23" fmla="*/ f20 1 21653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6535">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9" name="object 169">
            <a:extLst>
              <a:ext uri="{FF2B5EF4-FFF2-40B4-BE49-F238E27FC236}">
                <a16:creationId xmlns:a16="http://schemas.microsoft.com/office/drawing/2014/main" id="{5CCFBCFB-C683-4F72-BE5B-08EB1AADFF4F}"/>
              </a:ext>
            </a:extLst>
          </p:cNvPr>
          <p:cNvSpPr/>
          <p:nvPr/>
        </p:nvSpPr>
        <p:spPr>
          <a:xfrm>
            <a:off x="3084957" y="3670173"/>
            <a:ext cx="109215" cy="22229"/>
          </a:xfrm>
          <a:custGeom>
            <a:avLst/>
            <a:gdLst>
              <a:gd name="f0" fmla="val w"/>
              <a:gd name="f1" fmla="val h"/>
              <a:gd name="f2" fmla="val 0"/>
              <a:gd name="f3" fmla="val 109219"/>
              <a:gd name="f4" fmla="val 22225"/>
              <a:gd name="f5" fmla="val 21843"/>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0" name="object 170">
            <a:extLst>
              <a:ext uri="{FF2B5EF4-FFF2-40B4-BE49-F238E27FC236}">
                <a16:creationId xmlns:a16="http://schemas.microsoft.com/office/drawing/2014/main" id="{A868D0C1-226E-444E-B1B5-F4809692EA96}"/>
              </a:ext>
            </a:extLst>
          </p:cNvPr>
          <p:cNvSpPr/>
          <p:nvPr/>
        </p:nvSpPr>
        <p:spPr>
          <a:xfrm>
            <a:off x="3084957" y="3692018"/>
            <a:ext cx="74295" cy="194940"/>
          </a:xfrm>
          <a:custGeom>
            <a:avLst/>
            <a:gdLst>
              <a:gd name="f0" fmla="val w"/>
              <a:gd name="f1" fmla="val h"/>
              <a:gd name="f2" fmla="val 0"/>
              <a:gd name="f3" fmla="val 74294"/>
              <a:gd name="f4" fmla="val 194945"/>
              <a:gd name="f5" fmla="val 74168"/>
              <a:gd name="f6" fmla="val 31623"/>
              <a:gd name="f7" fmla="val 153289"/>
              <a:gd name="f8" fmla="val 194564"/>
              <a:gd name="f9" fmla="*/ f0 1 74294"/>
              <a:gd name="f10" fmla="*/ f1 1 194945"/>
              <a:gd name="f11" fmla="val f2"/>
              <a:gd name="f12" fmla="val f3"/>
              <a:gd name="f13" fmla="val f4"/>
              <a:gd name="f14" fmla="+- f13 0 f11"/>
              <a:gd name="f15" fmla="+- f12 0 f11"/>
              <a:gd name="f16" fmla="*/ f15 1 74294"/>
              <a:gd name="f17" fmla="*/ f14 1 19494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94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1" name="object 171">
            <a:extLst>
              <a:ext uri="{FF2B5EF4-FFF2-40B4-BE49-F238E27FC236}">
                <a16:creationId xmlns:a16="http://schemas.microsoft.com/office/drawing/2014/main" id="{20E02178-9317-490F-9C49-0D531EB9F402}"/>
              </a:ext>
            </a:extLst>
          </p:cNvPr>
          <p:cNvSpPr/>
          <p:nvPr/>
        </p:nvSpPr>
        <p:spPr>
          <a:xfrm>
            <a:off x="3085843" y="3695575"/>
            <a:ext cx="71752" cy="15243"/>
          </a:xfrm>
          <a:custGeom>
            <a:avLst/>
            <a:gdLst>
              <a:gd name="f0" fmla="val w"/>
              <a:gd name="f1" fmla="val h"/>
              <a:gd name="f2" fmla="val 0"/>
              <a:gd name="f3" fmla="val 71755"/>
              <a:gd name="f4" fmla="val 15239"/>
              <a:gd name="f5" fmla="val 14858"/>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2" name="object 172">
            <a:extLst>
              <a:ext uri="{FF2B5EF4-FFF2-40B4-BE49-F238E27FC236}">
                <a16:creationId xmlns:a16="http://schemas.microsoft.com/office/drawing/2014/main" id="{1A432BCC-DF7C-4F1F-9250-9789AD68E059}"/>
              </a:ext>
            </a:extLst>
          </p:cNvPr>
          <p:cNvSpPr/>
          <p:nvPr/>
        </p:nvSpPr>
        <p:spPr>
          <a:xfrm>
            <a:off x="3085843" y="3710177"/>
            <a:ext cx="71752" cy="13972"/>
          </a:xfrm>
          <a:custGeom>
            <a:avLst/>
            <a:gdLst>
              <a:gd name="f0" fmla="val w"/>
              <a:gd name="f1" fmla="val h"/>
              <a:gd name="f2" fmla="val 0"/>
              <a:gd name="f3" fmla="val 71755"/>
              <a:gd name="f4" fmla="val 13970"/>
              <a:gd name="f5" fmla="val 13589"/>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3" name="object 173">
            <a:extLst>
              <a:ext uri="{FF2B5EF4-FFF2-40B4-BE49-F238E27FC236}">
                <a16:creationId xmlns:a16="http://schemas.microsoft.com/office/drawing/2014/main" id="{CB5F817A-2311-4D6E-B3EA-93C046F37D92}"/>
              </a:ext>
            </a:extLst>
          </p:cNvPr>
          <p:cNvSpPr/>
          <p:nvPr/>
        </p:nvSpPr>
        <p:spPr>
          <a:xfrm>
            <a:off x="3085843" y="3724780"/>
            <a:ext cx="71752" cy="13972"/>
          </a:xfrm>
          <a:custGeom>
            <a:avLst/>
            <a:gdLst>
              <a:gd name="f0" fmla="val w"/>
              <a:gd name="f1" fmla="val h"/>
              <a:gd name="f2" fmla="val 0"/>
              <a:gd name="f3" fmla="val 71755"/>
              <a:gd name="f4" fmla="val 13970"/>
              <a:gd name="f5" fmla="val 1358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4" name="object 174">
            <a:extLst>
              <a:ext uri="{FF2B5EF4-FFF2-40B4-BE49-F238E27FC236}">
                <a16:creationId xmlns:a16="http://schemas.microsoft.com/office/drawing/2014/main" id="{504A09D2-8D9A-44DA-A14D-B6E2C83B0B06}"/>
              </a:ext>
            </a:extLst>
          </p:cNvPr>
          <p:cNvSpPr/>
          <p:nvPr/>
        </p:nvSpPr>
        <p:spPr>
          <a:xfrm>
            <a:off x="2031687" y="3715627"/>
            <a:ext cx="237487" cy="435611"/>
          </a:xfrm>
          <a:custGeom>
            <a:avLst/>
            <a:gdLst>
              <a:gd name="f0" fmla="val w"/>
              <a:gd name="f1" fmla="val h"/>
              <a:gd name="f2" fmla="val 0"/>
              <a:gd name="f3" fmla="val 237489"/>
              <a:gd name="f4" fmla="val 435610"/>
              <a:gd name="f5" fmla="val 118430"/>
              <a:gd name="f6" fmla="val 435469"/>
              <a:gd name="f7" fmla="val 237490"/>
              <a:gd name="f8" fmla="val 371005"/>
              <a:gd name="f9" fmla="val 39893"/>
              <a:gd name="f10" fmla="val 262469"/>
              <a:gd name="f11" fmla="val 177645"/>
              <a:gd name="f12" fmla="val 188789"/>
              <a:gd name="f13" fmla="val 74797"/>
              <a:gd name="f14" fmla="val 133532"/>
              <a:gd name="f15" fmla="val 152715"/>
              <a:gd name="f16" fmla="val 92093"/>
              <a:gd name="f17" fmla="val 89758"/>
              <a:gd name="f18" fmla="val 57229"/>
              <a:gd name="f19" fmla="val 139005"/>
              <a:gd name="f20" fmla="val 30260"/>
              <a:gd name="f21" fmla="val 100977"/>
              <a:gd name="f22" fmla="val 8555"/>
              <a:gd name="f23" fmla="val 117809"/>
              <a:gd name="f24" fmla="val 134012"/>
              <a:gd name="f25" fmla="val 9206"/>
              <a:gd name="f26" fmla="val 95992"/>
              <a:gd name="f27" fmla="val 145239"/>
              <a:gd name="f28" fmla="val 82902"/>
              <a:gd name="f29" fmla="val 160821"/>
              <a:gd name="f30" fmla="val 59836"/>
              <a:gd name="f31" fmla="val 188138"/>
              <a:gd name="f32" fmla="val 196970"/>
              <a:gd name="f33" fmla="val 263121"/>
              <a:gd name="f34" fmla="val 370344"/>
              <a:gd name="f35" fmla="*/ f0 1 237489"/>
              <a:gd name="f36" fmla="*/ f1 1 435610"/>
              <a:gd name="f37" fmla="val f2"/>
              <a:gd name="f38" fmla="val f3"/>
              <a:gd name="f39" fmla="val f4"/>
              <a:gd name="f40" fmla="+- f39 0 f37"/>
              <a:gd name="f41" fmla="+- f38 0 f37"/>
              <a:gd name="f42" fmla="*/ f41 1 237489"/>
              <a:gd name="f43" fmla="*/ f40 1 435610"/>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237489" h="435610">
                <a:moveTo>
                  <a:pt x="f5" y="f6"/>
                </a:moveTo>
                <a:lnTo>
                  <a:pt x="f7" y="f8"/>
                </a:lnTo>
                <a:lnTo>
                  <a:pt x="f9" y="f10"/>
                </a:lnTo>
                <a:lnTo>
                  <a:pt x="f11" y="f12"/>
                </a:lnTo>
                <a:lnTo>
                  <a:pt x="f13" y="f14"/>
                </a:lnTo>
                <a:lnTo>
                  <a:pt x="f15" y="f16"/>
                </a:lnTo>
                <a:lnTo>
                  <a:pt x="f17" y="f18"/>
                </a:lnTo>
                <a:lnTo>
                  <a:pt x="f19" y="f20"/>
                </a:lnTo>
                <a:lnTo>
                  <a:pt x="f21" y="f22"/>
                </a:lnTo>
                <a:lnTo>
                  <a:pt x="f23" y="f2"/>
                </a:lnTo>
                <a:lnTo>
                  <a:pt x="f24" y="f25"/>
                </a:lnTo>
                <a:lnTo>
                  <a:pt x="f26" y="f20"/>
                </a:lnTo>
                <a:lnTo>
                  <a:pt x="f27" y="f18"/>
                </a:lnTo>
                <a:lnTo>
                  <a:pt x="f28" y="f16"/>
                </a:lnTo>
                <a:lnTo>
                  <a:pt x="f29" y="f14"/>
                </a:lnTo>
                <a:lnTo>
                  <a:pt x="f30" y="f31"/>
                </a:lnTo>
                <a:lnTo>
                  <a:pt x="f32" y="f33"/>
                </a:lnTo>
                <a:lnTo>
                  <a:pt x="f2" y="f34"/>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5" name="object 175">
            <a:extLst>
              <a:ext uri="{FF2B5EF4-FFF2-40B4-BE49-F238E27FC236}">
                <a16:creationId xmlns:a16="http://schemas.microsoft.com/office/drawing/2014/main" id="{E73D19D5-1A23-4601-8D6B-3903C8346436}"/>
              </a:ext>
            </a:extLst>
          </p:cNvPr>
          <p:cNvSpPr/>
          <p:nvPr/>
        </p:nvSpPr>
        <p:spPr>
          <a:xfrm>
            <a:off x="2149498" y="3578806"/>
            <a:ext cx="0" cy="634995"/>
          </a:xfrm>
          <a:custGeom>
            <a:avLst/>
            <a:gdLst>
              <a:gd name="f0" fmla="val w"/>
              <a:gd name="f1" fmla="val h"/>
              <a:gd name="f2" fmla="val 0"/>
              <a:gd name="f3" fmla="val 635000"/>
              <a:gd name="f4" fmla="val 634786"/>
              <a:gd name="f5" fmla="*/ f0 1 0"/>
              <a:gd name="f6" fmla="*/ f1 1 635000"/>
              <a:gd name="f7" fmla="val f2"/>
              <a:gd name="f8" fmla="val f3"/>
              <a:gd name="f9" fmla="+- f8 0 f7"/>
              <a:gd name="f10" fmla="+- f7 0 f7"/>
              <a:gd name="f11" fmla="*/ f10 1 0"/>
              <a:gd name="f12" fmla="*/ f9 1 635000"/>
              <a:gd name="f13" fmla="*/ 0 1 f11"/>
              <a:gd name="f14" fmla="*/ 1 1 f11"/>
              <a:gd name="f15" fmla="*/ 0 1 f12"/>
              <a:gd name="f16" fmla="*/ 6350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635000">
                <a:moveTo>
                  <a:pt x="f2" y="f2"/>
                </a:moveTo>
                <a:lnTo>
                  <a:pt x="f2" y="f4"/>
                </a:lnTo>
              </a:path>
            </a:pathLst>
          </a:custGeom>
          <a:noFill/>
          <a:ln w="124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6" name="object 176">
            <a:extLst>
              <a:ext uri="{FF2B5EF4-FFF2-40B4-BE49-F238E27FC236}">
                <a16:creationId xmlns:a16="http://schemas.microsoft.com/office/drawing/2014/main" id="{E742969F-FB02-496C-ACF3-66197431BC95}"/>
              </a:ext>
            </a:extLst>
          </p:cNvPr>
          <p:cNvSpPr/>
          <p:nvPr/>
        </p:nvSpPr>
        <p:spPr>
          <a:xfrm>
            <a:off x="2051639" y="3724835"/>
            <a:ext cx="196852" cy="359414"/>
          </a:xfrm>
          <a:custGeom>
            <a:avLst/>
            <a:gdLst>
              <a:gd name="f0" fmla="val w"/>
              <a:gd name="f1" fmla="val h"/>
              <a:gd name="f2" fmla="val 0"/>
              <a:gd name="f3" fmla="val 196850"/>
              <a:gd name="f4" fmla="val 359410"/>
              <a:gd name="f5" fmla="val 97863"/>
              <a:gd name="f6" fmla="val 359166"/>
              <a:gd name="f7" fmla="val 305889"/>
              <a:gd name="f8" fmla="val 166426"/>
              <a:gd name="f9" fmla="val 216427"/>
              <a:gd name="f10" fmla="val 46124"/>
              <a:gd name="f11" fmla="val 151303"/>
              <a:gd name="f12" fmla="val 136512"/>
              <a:gd name="f13" fmla="val 101960"/>
              <a:gd name="f14" fmla="val 66699"/>
              <a:gd name="f15" fmla="val 63813"/>
              <a:gd name="f16" fmla="val 121551"/>
              <a:gd name="f17" fmla="val 32892"/>
              <a:gd name="f18" fmla="val 79159"/>
              <a:gd name="f19" fmla="val 9866"/>
              <a:gd name="f20" fmla="val 115937"/>
              <a:gd name="f21" fmla="val 74175"/>
              <a:gd name="f22" fmla="val 130277"/>
              <a:gd name="f23" fmla="val 59214"/>
              <a:gd name="f24" fmla="val 148972"/>
              <a:gd name="f25" fmla="val 29300"/>
              <a:gd name="f26" fmla="val 196348"/>
              <a:gd name="f27" fmla="val 306540"/>
              <a:gd name="f28" fmla="*/ f0 1 196850"/>
              <a:gd name="f29" fmla="*/ f1 1 359410"/>
              <a:gd name="f30" fmla="val f2"/>
              <a:gd name="f31" fmla="val f3"/>
              <a:gd name="f32" fmla="val f4"/>
              <a:gd name="f33" fmla="+- f32 0 f30"/>
              <a:gd name="f34" fmla="+- f31 0 f30"/>
              <a:gd name="f35" fmla="*/ f34 1 196850"/>
              <a:gd name="f36" fmla="*/ f33 1 359410"/>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96850" h="359410">
                <a:moveTo>
                  <a:pt x="f5" y="f6"/>
                </a:moveTo>
                <a:lnTo>
                  <a:pt x="f2" y="f7"/>
                </a:lnTo>
                <a:lnTo>
                  <a:pt x="f8" y="f9"/>
                </a:lnTo>
                <a:lnTo>
                  <a:pt x="f10" y="f11"/>
                </a:lnTo>
                <a:lnTo>
                  <a:pt x="f12" y="f13"/>
                </a:lnTo>
                <a:lnTo>
                  <a:pt x="f14" y="f15"/>
                </a:lnTo>
                <a:lnTo>
                  <a:pt x="f16" y="f17"/>
                </a:lnTo>
                <a:lnTo>
                  <a:pt x="f18" y="f19"/>
                </a:lnTo>
                <a:lnTo>
                  <a:pt x="f5" y="f2"/>
                </a:lnTo>
                <a:lnTo>
                  <a:pt x="f20" y="f19"/>
                </a:lnTo>
                <a:lnTo>
                  <a:pt x="f21" y="f17"/>
                </a:lnTo>
                <a:lnTo>
                  <a:pt x="f22" y="f15"/>
                </a:lnTo>
                <a:lnTo>
                  <a:pt x="f23" y="f13"/>
                </a:lnTo>
                <a:lnTo>
                  <a:pt x="f24" y="f11"/>
                </a:lnTo>
                <a:lnTo>
                  <a:pt x="f25" y="f9"/>
                </a:lnTo>
                <a:lnTo>
                  <a:pt x="f26" y="f27"/>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7" name="object 177">
            <a:extLst>
              <a:ext uri="{FF2B5EF4-FFF2-40B4-BE49-F238E27FC236}">
                <a16:creationId xmlns:a16="http://schemas.microsoft.com/office/drawing/2014/main" id="{3365D834-C6AA-420B-B599-4A6D4C896809}"/>
              </a:ext>
            </a:extLst>
          </p:cNvPr>
          <p:cNvSpPr/>
          <p:nvPr/>
        </p:nvSpPr>
        <p:spPr>
          <a:xfrm>
            <a:off x="2002782" y="3654180"/>
            <a:ext cx="314955" cy="553083"/>
          </a:xfrm>
          <a:custGeom>
            <a:avLst/>
            <a:gdLst>
              <a:gd name="f0" fmla="val w"/>
              <a:gd name="f1" fmla="val h"/>
              <a:gd name="f2" fmla="val 0"/>
              <a:gd name="f3" fmla="val 314960"/>
              <a:gd name="f4" fmla="val 553085"/>
              <a:gd name="f5" fmla="val 141068"/>
              <a:gd name="f6" fmla="val 500883"/>
              <a:gd name="f7" fmla="val 140487"/>
              <a:gd name="f8" fmla="val 552753"/>
              <a:gd name="f9" fmla="val 152956"/>
              <a:gd name="f10" fmla="val 552911"/>
              <a:gd name="f11" fmla="val 153510"/>
              <a:gd name="f12" fmla="val 502768"/>
              <a:gd name="f13" fmla="val 150187"/>
              <a:gd name="f14" fmla="val 144464"/>
              <a:gd name="f15" fmla="val 502750"/>
              <a:gd name="f16" fmla="val 295691"/>
              <a:gd name="f17" fmla="val 480880"/>
              <a:gd name="f18" fmla="val 284486"/>
              <a:gd name="f19" fmla="val 486563"/>
              <a:gd name="f20" fmla="val 311646"/>
              <a:gd name="f21" fmla="val 545483"/>
              <a:gd name="f22" fmla="val 314465"/>
              <a:gd name="f23" fmla="val 544053"/>
              <a:gd name="f24" fmla="val 522710"/>
              <a:gd name="f25" fmla="val 153574"/>
              <a:gd name="f26" fmla="val 496998"/>
              <a:gd name="f27" fmla="val 153530"/>
              <a:gd name="f28" fmla="val 500957"/>
              <a:gd name="f29" fmla="val 141113"/>
              <a:gd name="f30" fmla="val 496854"/>
              <a:gd name="f31" fmla="val 147364"/>
              <a:gd name="f32" fmla="val 489514"/>
              <a:gd name="f33" fmla="val 141158"/>
              <a:gd name="f34" fmla="val 492874"/>
              <a:gd name="f35" fmla="val 141195"/>
              <a:gd name="f36" fmla="val 150197"/>
              <a:gd name="f37" fmla="val 153618"/>
              <a:gd name="f38" fmla="val 492954"/>
              <a:gd name="f39" fmla="val 160851"/>
              <a:gd name="f40" fmla="val 496994"/>
              <a:gd name="f41" fmla="val 153576"/>
              <a:gd name="f42" fmla="val 153532"/>
              <a:gd name="f43" fmla="val 500956"/>
              <a:gd name="f44" fmla="val 47239"/>
              <a:gd name="f45" fmla="val 434457"/>
              <a:gd name="f46" fmla="val 34611"/>
              <a:gd name="f47" fmla="val 31921"/>
              <a:gd name="f48" fmla="val 440864"/>
              <a:gd name="f49" fmla="val 141063"/>
              <a:gd name="f50" fmla="val 500880"/>
              <a:gd name="f51" fmla="val 258860"/>
              <a:gd name="f52" fmla="val 429144"/>
              <a:gd name="f53" fmla="val 263585"/>
              <a:gd name="f54" fmla="val 441368"/>
              <a:gd name="f55" fmla="val 260797"/>
              <a:gd name="f56" fmla="val 435328"/>
              <a:gd name="f57" fmla="val 261484"/>
              <a:gd name="f58" fmla="val 5237"/>
              <a:gd name="f59" fmla="val 490088"/>
              <a:gd name="f60" fmla="val 7692"/>
              <a:gd name="f61" fmla="val 491246"/>
              <a:gd name="f62" fmla="val 9642"/>
              <a:gd name="f63" fmla="val 490464"/>
              <a:gd name="f64" fmla="val 7706"/>
              <a:gd name="f65" fmla="val 491240"/>
              <a:gd name="f66" fmla="val 25902"/>
              <a:gd name="f67" fmla="val 422724"/>
              <a:gd name="f68" fmla="val 13959"/>
              <a:gd name="f69" fmla="val 451170"/>
              <a:gd name="f70" fmla="val 11947"/>
              <a:gd name="f71" fmla="val 456215"/>
              <a:gd name="f72" fmla="val 1405"/>
              <a:gd name="f73" fmla="val 481071"/>
              <a:gd name="f74" fmla="val 9"/>
              <a:gd name="f75" fmla="val 484416"/>
              <a:gd name="f76" fmla="val 1413"/>
              <a:gd name="f77" fmla="val 488280"/>
              <a:gd name="f78" fmla="val 11387"/>
              <a:gd name="f79" fmla="val 489750"/>
              <a:gd name="f80" fmla="val 15124"/>
              <a:gd name="f81" fmla="val 480877"/>
              <a:gd name="f82" fmla="val 25527"/>
              <a:gd name="f83" fmla="val 456074"/>
              <a:gd name="f84" fmla="val 31654"/>
              <a:gd name="f85" fmla="val 440717"/>
              <a:gd name="f86" fmla="val 26031"/>
              <a:gd name="f87" fmla="val 437625"/>
              <a:gd name="f88" fmla="val 34053"/>
              <a:gd name="f89" fmla="val 434663"/>
              <a:gd name="f90" fmla="val 36441"/>
              <a:gd name="f91" fmla="val 428519"/>
              <a:gd name="f92" fmla="val 1414"/>
              <a:gd name="f93" fmla="val 488283"/>
              <a:gd name="f94" fmla="val 12722"/>
              <a:gd name="f95" fmla="val 486599"/>
              <a:gd name="f96" fmla="val 11384"/>
              <a:gd name="f97" fmla="val 489756"/>
              <a:gd name="f98" fmla="val 25353"/>
              <a:gd name="f99" fmla="val 456511"/>
              <a:gd name="f100" fmla="val 23410"/>
              <a:gd name="f101" fmla="val 461381"/>
              <a:gd name="f102" fmla="val 269221"/>
              <a:gd name="f103" fmla="val 423534"/>
              <a:gd name="f104" fmla="val 261605"/>
              <a:gd name="f105" fmla="val 435613"/>
              <a:gd name="f106" fmla="val 269246"/>
              <a:gd name="f107" fmla="val 438303"/>
              <a:gd name="f108" fmla="val 264052"/>
              <a:gd name="f109" fmla="val 441116"/>
              <a:gd name="f110" fmla="val 284455"/>
              <a:gd name="f111" fmla="val 486579"/>
              <a:gd name="f112" fmla="val 295690"/>
              <a:gd name="f113" fmla="val 284274"/>
              <a:gd name="f114" fmla="val 486188"/>
              <a:gd name="f115" fmla="val 1452"/>
              <a:gd name="f116" fmla="val 480960"/>
              <a:gd name="f117" fmla="val 484389"/>
              <a:gd name="f118" fmla="val 12003"/>
              <a:gd name="f119" fmla="val 270143"/>
              <a:gd name="f120" fmla="val 295515"/>
              <a:gd name="f121" fmla="val 480488"/>
              <a:gd name="f122" fmla="val 273289"/>
              <a:gd name="f123" fmla="val 430954"/>
              <a:gd name="f124" fmla="val 22336"/>
              <a:gd name="f125" fmla="val 431218"/>
              <a:gd name="f126" fmla="val 21920"/>
              <a:gd name="f127" fmla="val 261988"/>
              <a:gd name="f128" fmla="val 436516"/>
              <a:gd name="f129" fmla="val 33421"/>
              <a:gd name="f130" fmla="val 436287"/>
              <a:gd name="f131" fmla="val 54456"/>
              <a:gd name="f132" fmla="val 380097"/>
              <a:gd name="f133" fmla="val 41170"/>
              <a:gd name="f134" fmla="val 31821"/>
              <a:gd name="f135" fmla="val 405754"/>
              <a:gd name="f136" fmla="val 21898"/>
              <a:gd name="f137" fmla="val 431270"/>
              <a:gd name="f138" fmla="val 38695"/>
              <a:gd name="f139" fmla="val 43431"/>
              <a:gd name="f140" fmla="val 410542"/>
              <a:gd name="f141" fmla="val 52822"/>
              <a:gd name="f142" fmla="val 384779"/>
              <a:gd name="f143" fmla="val 255241"/>
              <a:gd name="f144" fmla="val 385475"/>
              <a:gd name="f145" fmla="val 241883"/>
              <a:gd name="f146" fmla="val 251290"/>
              <a:gd name="f147" fmla="val 411299"/>
              <a:gd name="f148" fmla="val 262881"/>
              <a:gd name="f149" fmla="val 406405"/>
              <a:gd name="f150" fmla="val 262794"/>
              <a:gd name="f151" fmla="val 406200"/>
              <a:gd name="f152" fmla="val 262869"/>
              <a:gd name="f153" fmla="val 262750"/>
              <a:gd name="f154" fmla="val 406080"/>
              <a:gd name="f155" fmla="val 158074"/>
              <a:gd name="f156" fmla="val 73817"/>
              <a:gd name="f157" fmla="val 166808"/>
              <a:gd name="f158" fmla="val 123330"/>
              <a:gd name="f159" fmla="val 178053"/>
              <a:gd name="f160" fmla="val 176766"/>
              <a:gd name="f161" fmla="val 191218"/>
              <a:gd name="f162" fmla="val 229691"/>
              <a:gd name="f163" fmla="val 206230"/>
              <a:gd name="f164" fmla="val 281825"/>
              <a:gd name="f165" fmla="val 231906"/>
              <a:gd name="f166" fmla="val 359817"/>
              <a:gd name="f167" fmla="val 241934"/>
              <a:gd name="f168" fmla="val 385615"/>
              <a:gd name="f169" fmla="val 253496"/>
              <a:gd name="f170" fmla="val 380686"/>
              <a:gd name="f171" fmla="val 243554"/>
              <a:gd name="f172" fmla="val 355129"/>
              <a:gd name="f173" fmla="val 226141"/>
              <a:gd name="f174" fmla="val 303926"/>
              <a:gd name="f175" fmla="val 210473"/>
              <a:gd name="f176" fmla="val 251634"/>
              <a:gd name="f177" fmla="val 196369"/>
              <a:gd name="f178" fmla="val 199818"/>
              <a:gd name="f179" fmla="val 184591"/>
              <a:gd name="f180" fmla="val 147491"/>
              <a:gd name="f181" fmla="val 174029"/>
              <a:gd name="f182" fmla="val 93730"/>
              <a:gd name="f183" fmla="val 170920"/>
              <a:gd name="f184" fmla="val 74982"/>
              <a:gd name="f185" fmla="val 161758"/>
              <a:gd name="f186" fmla="val 63072"/>
              <a:gd name="f187" fmla="val 355188"/>
              <a:gd name="f188" fmla="val 49865"/>
              <a:gd name="f189" fmla="val 41162"/>
              <a:gd name="f190" fmla="val 380118"/>
              <a:gd name="f191" fmla="val 61581"/>
              <a:gd name="f192" fmla="val 359685"/>
              <a:gd name="f193" fmla="val 71694"/>
              <a:gd name="f194" fmla="val 328976"/>
              <a:gd name="f195" fmla="val 58558"/>
              <a:gd name="f196" fmla="val 49831"/>
              <a:gd name="f197" fmla="val 355284"/>
              <a:gd name="f198" fmla="val 70338"/>
              <a:gd name="f199" fmla="val 333271"/>
              <a:gd name="f200" fmla="val 243557"/>
              <a:gd name="f201" fmla="val 243502"/>
              <a:gd name="f202" fmla="val 354968"/>
              <a:gd name="f203" fmla="val 79668"/>
              <a:gd name="f204" fmla="val 303415"/>
              <a:gd name="f205" fmla="val 66631"/>
              <a:gd name="f206" fmla="val 58527"/>
              <a:gd name="f207" fmla="val 329064"/>
              <a:gd name="f208" fmla="val 78477"/>
              <a:gd name="f209" fmla="val 307499"/>
              <a:gd name="f210" fmla="val 226142"/>
              <a:gd name="f211" fmla="val 226200"/>
              <a:gd name="f212" fmla="val 304120"/>
              <a:gd name="f213" fmla="val 108059"/>
              <a:gd name="f214" fmla="val 199158"/>
              <a:gd name="f215" fmla="val 95209"/>
              <a:gd name="f216" fmla="val 81498"/>
              <a:gd name="f217" fmla="val 251784"/>
              <a:gd name="f218" fmla="val 74055"/>
              <a:gd name="f219" fmla="val 277952"/>
              <a:gd name="f220" fmla="val 66587"/>
              <a:gd name="f221" fmla="val 303555"/>
              <a:gd name="f222" fmla="val 85987"/>
              <a:gd name="f223" fmla="val 281754"/>
              <a:gd name="f224" fmla="val 93497"/>
              <a:gd name="f225" fmla="val 255340"/>
              <a:gd name="f226" fmla="val 107250"/>
              <a:gd name="f227" fmla="val 202573"/>
              <a:gd name="f228" fmla="val 218098"/>
              <a:gd name="f229" fmla="val 277802"/>
              <a:gd name="f230" fmla="val 210652"/>
              <a:gd name="f231" fmla="val 252251"/>
              <a:gd name="f232" fmla="val 81531"/>
              <a:gd name="f233" fmla="val 81489"/>
              <a:gd name="f234" fmla="val 203184"/>
              <a:gd name="f235" fmla="val 225986"/>
              <a:gd name="f236" fmla="val 203218"/>
              <a:gd name="f237" fmla="val 226127"/>
              <a:gd name="f238" fmla="val 196404"/>
              <a:gd name="f239" fmla="val 199968"/>
              <a:gd name="f240" fmla="val 130191"/>
              <a:gd name="f241" fmla="val 94364"/>
              <a:gd name="f242" fmla="val 117545"/>
              <a:gd name="f243" fmla="val 112547"/>
              <a:gd name="f244" fmla="val 120707"/>
              <a:gd name="f245" fmla="val 101368"/>
              <a:gd name="f246" fmla="val 173149"/>
              <a:gd name="f247" fmla="val 95167"/>
              <a:gd name="f248" fmla="val 199308"/>
              <a:gd name="f249" fmla="val 113518"/>
              <a:gd name="f250" fmla="val 176106"/>
              <a:gd name="f251" fmla="val 124777"/>
              <a:gd name="f252" fmla="val 123295"/>
              <a:gd name="f253" fmla="val 129788"/>
              <a:gd name="f254" fmla="val 96855"/>
              <a:gd name="f255" fmla="val 190186"/>
              <a:gd name="f256" fmla="val 173720"/>
              <a:gd name="f257" fmla="val 190171"/>
              <a:gd name="f258" fmla="val 173650"/>
              <a:gd name="f259" fmla="val 178993"/>
              <a:gd name="f260" fmla="val 120558"/>
              <a:gd name="f261" fmla="val 179018"/>
              <a:gd name="f262" fmla="val 128490"/>
              <a:gd name="f263" fmla="val 62021"/>
              <a:gd name="f264" fmla="val 122672"/>
              <a:gd name="f265" fmla="val 62633"/>
              <a:gd name="f266" fmla="val 117520"/>
              <a:gd name="f267" fmla="val 94496"/>
              <a:gd name="f268" fmla="val 133288"/>
              <a:gd name="f269" fmla="val 75229"/>
              <a:gd name="f270" fmla="val 128638"/>
              <a:gd name="f271" fmla="val 134168"/>
              <a:gd name="f272" fmla="val 69789"/>
              <a:gd name="f273" fmla="val 140365"/>
              <a:gd name="f274" fmla="val 140557"/>
              <a:gd name="f275" fmla="val 67457"/>
              <a:gd name="f276" fmla="val 128043"/>
              <a:gd name="f277" fmla="val 174034"/>
              <a:gd name="f278" fmla="val 174050"/>
              <a:gd name="f279" fmla="val 93862"/>
              <a:gd name="f280" fmla="val 133369"/>
              <a:gd name="f281" fmla="val 74727"/>
              <a:gd name="f282" fmla="val 157411"/>
              <a:gd name="f283" fmla="val 69815"/>
              <a:gd name="f284" fmla="val 170063"/>
              <a:gd name="f285" fmla="val 140017"/>
              <a:gd name="f286" fmla="val 74023"/>
              <a:gd name="f287" fmla="val 160432"/>
              <a:gd name="f288" fmla="val 6847"/>
              <a:gd name="f289" fmla="val 147971"/>
              <a:gd name="f290" fmla="val 154449"/>
              <a:gd name="f291" fmla="val 13422"/>
              <a:gd name="f292" fmla="val 13693"/>
              <a:gd name="f293" fmla="val 149859"/>
              <a:gd name="f294" fmla="val 52819"/>
              <a:gd name="f295" fmla="val 169449"/>
              <a:gd name="f296" fmla="val 66110"/>
              <a:gd name="f297" fmla="val 163528"/>
              <a:gd name="f298" fmla="val 159106"/>
              <a:gd name="f299" fmla="val 60406"/>
              <a:gd name="f300" fmla="val 163035"/>
              <a:gd name="f301" fmla="val 162276"/>
              <a:gd name="f302" fmla="val 51640"/>
              <a:gd name="f303" fmla="val 161053"/>
              <a:gd name="f304" fmla="val 36817"/>
              <a:gd name="f305" fmla="val 160450"/>
              <a:gd name="f306" fmla="val 22118"/>
              <a:gd name="f307" fmla="val 21978"/>
              <a:gd name="f308" fmla="val 133631"/>
              <a:gd name="f309" fmla="val 61480"/>
              <a:gd name="f310" fmla="val 141050"/>
              <a:gd name="f311" fmla="val 163146"/>
              <a:gd name="f312" fmla="val 61686"/>
              <a:gd name="f313" fmla="val 169024"/>
              <a:gd name="f314" fmla="val 63549"/>
              <a:gd name="f315" fmla="val 132767"/>
              <a:gd name="f316" fmla="val 1170"/>
              <a:gd name="f317" fmla="val 130526"/>
              <a:gd name="f318" fmla="val 37337"/>
              <a:gd name="f319" fmla="val 142962"/>
              <a:gd name="f320" fmla="val 38261"/>
              <a:gd name="f321" fmla="val 144461"/>
              <a:gd name="f322" fmla="val 14074"/>
              <a:gd name="f323" fmla="val 138867"/>
              <a:gd name="f324" fmla="val 144841"/>
              <a:gd name="f325" fmla="val 7930"/>
              <a:gd name="f326" fmla="val 161046"/>
              <a:gd name="f327" fmla="val 36663"/>
              <a:gd name="f328" fmla="val 161041"/>
              <a:gd name="f329" fmla="val 36536"/>
              <a:gd name="f330" fmla="val 21687"/>
              <a:gd name="f331" fmla="val 144475"/>
              <a:gd name="f332" fmla="val 13839"/>
              <a:gd name="f333" fmla="*/ f0 1 314960"/>
              <a:gd name="f334" fmla="*/ f1 1 553085"/>
              <a:gd name="f335" fmla="val f2"/>
              <a:gd name="f336" fmla="val f3"/>
              <a:gd name="f337" fmla="val f4"/>
              <a:gd name="f338" fmla="+- f337 0 f335"/>
              <a:gd name="f339" fmla="+- f336 0 f335"/>
              <a:gd name="f340" fmla="*/ f339 1 314960"/>
              <a:gd name="f341" fmla="*/ f338 1 553085"/>
              <a:gd name="f342" fmla="*/ f335 1 f340"/>
              <a:gd name="f343" fmla="*/ f336 1 f340"/>
              <a:gd name="f344" fmla="*/ f335 1 f341"/>
              <a:gd name="f345" fmla="*/ f337 1 f341"/>
              <a:gd name="f346" fmla="*/ f342 f333 1"/>
              <a:gd name="f347" fmla="*/ f343 f333 1"/>
              <a:gd name="f348" fmla="*/ f345 f334 1"/>
              <a:gd name="f349" fmla="*/ f344 f334 1"/>
            </a:gdLst>
            <a:ahLst/>
            <a:cxnLst>
              <a:cxn ang="3cd4">
                <a:pos x="hc" y="t"/>
              </a:cxn>
              <a:cxn ang="0">
                <a:pos x="r" y="vc"/>
              </a:cxn>
              <a:cxn ang="cd4">
                <a:pos x="hc" y="b"/>
              </a:cxn>
              <a:cxn ang="cd2">
                <a:pos x="l" y="vc"/>
              </a:cxn>
            </a:cxnLst>
            <a:rect l="f346" t="f349" r="f347" b="f348"/>
            <a:pathLst>
              <a:path w="314960" h="553085">
                <a:moveTo>
                  <a:pt x="f5" y="f6"/>
                </a:moveTo>
                <a:lnTo>
                  <a:pt x="f7" y="f8"/>
                </a:lnTo>
                <a:lnTo>
                  <a:pt x="f9" y="f10"/>
                </a:lnTo>
                <a:lnTo>
                  <a:pt x="f11" y="f12"/>
                </a:lnTo>
                <a:lnTo>
                  <a:pt x="f13" y="f12"/>
                </a:lnTo>
                <a:lnTo>
                  <a:pt x="f14" y="f15"/>
                </a:lnTo>
                <a:lnTo>
                  <a:pt x="f5" y="f6"/>
                </a:lnTo>
                <a:close/>
              </a:path>
              <a:path w="314960" h="553085">
                <a:moveTo>
                  <a:pt x="f16" y="f17"/>
                </a:moveTo>
                <a:lnTo>
                  <a:pt x="f18" y="f19"/>
                </a:lnTo>
                <a:lnTo>
                  <a:pt x="f20" y="f21"/>
                </a:lnTo>
                <a:lnTo>
                  <a:pt x="f22" y="f23"/>
                </a:lnTo>
                <a:lnTo>
                  <a:pt x="f22" y="f24"/>
                </a:lnTo>
                <a:lnTo>
                  <a:pt x="f16" y="f17"/>
                </a:lnTo>
                <a:close/>
              </a:path>
              <a:path w="314960" h="553085">
                <a:moveTo>
                  <a:pt x="f25" y="f26"/>
                </a:moveTo>
                <a:lnTo>
                  <a:pt x="f13" y="f12"/>
                </a:lnTo>
                <a:lnTo>
                  <a:pt x="f27" y="f28"/>
                </a:lnTo>
                <a:lnTo>
                  <a:pt x="f25" y="f26"/>
                </a:lnTo>
                <a:close/>
              </a:path>
              <a:path w="314960" h="553085">
                <a:moveTo>
                  <a:pt x="f27" y="f28"/>
                </a:moveTo>
                <a:lnTo>
                  <a:pt x="f13" y="f12"/>
                </a:lnTo>
                <a:lnTo>
                  <a:pt x="f11" y="f12"/>
                </a:lnTo>
                <a:lnTo>
                  <a:pt x="f27" y="f28"/>
                </a:lnTo>
                <a:close/>
              </a:path>
              <a:path w="314960" h="553085">
                <a:moveTo>
                  <a:pt x="f29" y="f30"/>
                </a:moveTo>
                <a:lnTo>
                  <a:pt x="f5" y="f6"/>
                </a:lnTo>
                <a:lnTo>
                  <a:pt x="f14" y="f15"/>
                </a:lnTo>
                <a:lnTo>
                  <a:pt x="f29" y="f30"/>
                </a:lnTo>
                <a:close/>
              </a:path>
              <a:path w="314960" h="553085">
                <a:moveTo>
                  <a:pt x="f31" y="f32"/>
                </a:moveTo>
                <a:lnTo>
                  <a:pt x="f33" y="f34"/>
                </a:lnTo>
                <a:lnTo>
                  <a:pt x="f35" y="f26"/>
                </a:lnTo>
                <a:lnTo>
                  <a:pt x="f14" y="f15"/>
                </a:lnTo>
                <a:lnTo>
                  <a:pt x="f36" y="f15"/>
                </a:lnTo>
                <a:lnTo>
                  <a:pt x="f25" y="f26"/>
                </a:lnTo>
                <a:lnTo>
                  <a:pt x="f37" y="f38"/>
                </a:lnTo>
                <a:lnTo>
                  <a:pt x="f31" y="f32"/>
                </a:lnTo>
                <a:close/>
              </a:path>
              <a:path w="314960" h="553085">
                <a:moveTo>
                  <a:pt x="f39" y="f40"/>
                </a:moveTo>
                <a:lnTo>
                  <a:pt x="f41" y="f40"/>
                </a:lnTo>
                <a:lnTo>
                  <a:pt x="f42" y="f43"/>
                </a:lnTo>
                <a:lnTo>
                  <a:pt x="f39" y="f40"/>
                </a:lnTo>
                <a:close/>
              </a:path>
              <a:path w="314960" h="553085">
                <a:moveTo>
                  <a:pt x="f44" y="f45"/>
                </a:moveTo>
                <a:lnTo>
                  <a:pt x="f46" y="f45"/>
                </a:lnTo>
                <a:lnTo>
                  <a:pt x="f47" y="f48"/>
                </a:lnTo>
                <a:lnTo>
                  <a:pt x="f49" y="f50"/>
                </a:lnTo>
                <a:lnTo>
                  <a:pt x="f33" y="f34"/>
                </a:lnTo>
                <a:lnTo>
                  <a:pt x="f31" y="f32"/>
                </a:lnTo>
                <a:lnTo>
                  <a:pt x="f44" y="f45"/>
                </a:lnTo>
                <a:close/>
              </a:path>
              <a:path w="314960" h="553085">
                <a:moveTo>
                  <a:pt x="f51" y="f52"/>
                </a:moveTo>
                <a:lnTo>
                  <a:pt x="f31" y="f32"/>
                </a:lnTo>
                <a:lnTo>
                  <a:pt x="f37" y="f38"/>
                </a:lnTo>
                <a:lnTo>
                  <a:pt x="f25" y="f26"/>
                </a:lnTo>
                <a:lnTo>
                  <a:pt x="f39" y="f40"/>
                </a:lnTo>
                <a:lnTo>
                  <a:pt x="f53" y="f54"/>
                </a:lnTo>
                <a:lnTo>
                  <a:pt x="f55" y="f56"/>
                </a:lnTo>
                <a:lnTo>
                  <a:pt x="f57" y="f56"/>
                </a:lnTo>
                <a:lnTo>
                  <a:pt x="f51" y="f52"/>
                </a:lnTo>
                <a:close/>
              </a:path>
              <a:path w="314960" h="553085">
                <a:moveTo>
                  <a:pt x="f58" y="f59"/>
                </a:moveTo>
                <a:lnTo>
                  <a:pt x="f60" y="f61"/>
                </a:lnTo>
                <a:lnTo>
                  <a:pt x="f58" y="f59"/>
                </a:lnTo>
                <a:close/>
              </a:path>
              <a:path w="314960" h="553085">
                <a:moveTo>
                  <a:pt x="f62" y="f63"/>
                </a:moveTo>
                <a:lnTo>
                  <a:pt x="f64" y="f65"/>
                </a:lnTo>
                <a:lnTo>
                  <a:pt x="f62" y="f63"/>
                </a:lnTo>
                <a:close/>
              </a:path>
              <a:path w="314960" h="553085">
                <a:moveTo>
                  <a:pt x="f66" y="f67"/>
                </a:moveTo>
                <a:lnTo>
                  <a:pt x="f68" y="f69"/>
                </a:lnTo>
                <a:lnTo>
                  <a:pt x="f70" y="f71"/>
                </a:lnTo>
                <a:lnTo>
                  <a:pt x="f72" y="f73"/>
                </a:lnTo>
                <a:lnTo>
                  <a:pt x="f74" y="f75"/>
                </a:lnTo>
                <a:lnTo>
                  <a:pt x="f76" y="f77"/>
                </a:lnTo>
                <a:lnTo>
                  <a:pt x="f64" y="f65"/>
                </a:lnTo>
                <a:lnTo>
                  <a:pt x="f78" y="f79"/>
                </a:lnTo>
                <a:lnTo>
                  <a:pt x="f80" y="f81"/>
                </a:lnTo>
                <a:lnTo>
                  <a:pt x="f82" y="f83"/>
                </a:lnTo>
                <a:lnTo>
                  <a:pt x="f84" y="f85"/>
                </a:lnTo>
                <a:lnTo>
                  <a:pt x="f86" y="f87"/>
                </a:lnTo>
                <a:lnTo>
                  <a:pt x="f88" y="f89"/>
                </a:lnTo>
                <a:lnTo>
                  <a:pt x="f90" y="f91"/>
                </a:lnTo>
                <a:lnTo>
                  <a:pt x="f66" y="f67"/>
                </a:lnTo>
                <a:close/>
              </a:path>
              <a:path w="314960" h="553085">
                <a:moveTo>
                  <a:pt x="f92" y="f93"/>
                </a:moveTo>
                <a:lnTo>
                  <a:pt x="f58" y="f59"/>
                </a:lnTo>
                <a:lnTo>
                  <a:pt x="f92" y="f93"/>
                </a:lnTo>
                <a:close/>
              </a:path>
              <a:path w="314960" h="553085">
                <a:moveTo>
                  <a:pt x="f94" y="f95"/>
                </a:moveTo>
                <a:lnTo>
                  <a:pt x="f96" y="f97"/>
                </a:lnTo>
                <a:lnTo>
                  <a:pt x="f94" y="f95"/>
                </a:lnTo>
                <a:close/>
              </a:path>
              <a:path w="314960" h="553085">
                <a:moveTo>
                  <a:pt x="f98" y="f99"/>
                </a:moveTo>
                <a:lnTo>
                  <a:pt x="f94" y="f95"/>
                </a:lnTo>
                <a:lnTo>
                  <a:pt x="f100" y="f101"/>
                </a:lnTo>
                <a:lnTo>
                  <a:pt x="f98" y="f99"/>
                </a:lnTo>
                <a:close/>
              </a:path>
              <a:path w="314960" h="553085">
                <a:moveTo>
                  <a:pt x="f102" y="f103"/>
                </a:moveTo>
                <a:lnTo>
                  <a:pt x="f51" y="f52"/>
                </a:lnTo>
                <a:lnTo>
                  <a:pt x="f104" y="f105"/>
                </a:lnTo>
                <a:lnTo>
                  <a:pt x="f106" y="f107"/>
                </a:lnTo>
                <a:lnTo>
                  <a:pt x="f108" y="f109"/>
                </a:lnTo>
                <a:lnTo>
                  <a:pt x="f110" y="f111"/>
                </a:lnTo>
                <a:lnTo>
                  <a:pt x="f112" y="f81"/>
                </a:lnTo>
                <a:lnTo>
                  <a:pt x="f102" y="f103"/>
                </a:lnTo>
                <a:close/>
              </a:path>
              <a:path w="314960" h="553085">
                <a:moveTo>
                  <a:pt x="f108" y="f109"/>
                </a:moveTo>
                <a:lnTo>
                  <a:pt x="f53" y="f54"/>
                </a:lnTo>
                <a:lnTo>
                  <a:pt x="f113" y="f114"/>
                </a:lnTo>
                <a:lnTo>
                  <a:pt x="f108" y="f109"/>
                </a:lnTo>
                <a:close/>
              </a:path>
              <a:path w="314960" h="553085">
                <a:moveTo>
                  <a:pt x="f115" y="f116"/>
                </a:moveTo>
                <a:lnTo>
                  <a:pt x="f2" y="f117"/>
                </a:lnTo>
                <a:lnTo>
                  <a:pt x="f115" y="f116"/>
                </a:lnTo>
                <a:close/>
              </a:path>
              <a:path w="314960" h="553085">
                <a:moveTo>
                  <a:pt x="f68" y="f69"/>
                </a:moveTo>
                <a:lnTo>
                  <a:pt x="f115" y="f116"/>
                </a:lnTo>
                <a:lnTo>
                  <a:pt x="f118" y="f83"/>
                </a:lnTo>
                <a:lnTo>
                  <a:pt x="f68" y="f69"/>
                </a:lnTo>
                <a:close/>
              </a:path>
              <a:path w="314960" h="553085">
                <a:moveTo>
                  <a:pt x="f119" y="f103"/>
                </a:moveTo>
                <a:lnTo>
                  <a:pt x="f102" y="f103"/>
                </a:lnTo>
                <a:lnTo>
                  <a:pt x="f120" y="f121"/>
                </a:lnTo>
                <a:lnTo>
                  <a:pt x="f122" y="f123"/>
                </a:lnTo>
                <a:lnTo>
                  <a:pt x="f119" y="f103"/>
                </a:lnTo>
                <a:close/>
              </a:path>
              <a:path w="314960" h="553085">
                <a:moveTo>
                  <a:pt x="f84" y="f85"/>
                </a:moveTo>
                <a:lnTo>
                  <a:pt x="f98" y="f99"/>
                </a:lnTo>
                <a:lnTo>
                  <a:pt x="f47" y="f48"/>
                </a:lnTo>
                <a:lnTo>
                  <a:pt x="f84" y="f85"/>
                </a:lnTo>
                <a:close/>
              </a:path>
              <a:path w="314960" h="553085">
                <a:moveTo>
                  <a:pt x="f124" y="f125"/>
                </a:moveTo>
                <a:lnTo>
                  <a:pt x="f126" y="f125"/>
                </a:lnTo>
                <a:lnTo>
                  <a:pt x="f68" y="f69"/>
                </a:lnTo>
                <a:lnTo>
                  <a:pt x="f124" y="f125"/>
                </a:lnTo>
                <a:close/>
              </a:path>
              <a:path w="314960" h="553085">
                <a:moveTo>
                  <a:pt x="f55" y="f56"/>
                </a:moveTo>
                <a:lnTo>
                  <a:pt x="f53" y="f54"/>
                </a:lnTo>
                <a:lnTo>
                  <a:pt x="f108" y="f109"/>
                </a:lnTo>
                <a:lnTo>
                  <a:pt x="f127" y="f128"/>
                </a:lnTo>
                <a:lnTo>
                  <a:pt x="f104" y="f105"/>
                </a:lnTo>
                <a:lnTo>
                  <a:pt x="f55" y="f56"/>
                </a:lnTo>
                <a:close/>
              </a:path>
              <a:path w="314960" h="553085">
                <a:moveTo>
                  <a:pt x="f104" y="f105"/>
                </a:moveTo>
                <a:lnTo>
                  <a:pt x="f127" y="f128"/>
                </a:lnTo>
                <a:lnTo>
                  <a:pt x="f108" y="f109"/>
                </a:lnTo>
                <a:lnTo>
                  <a:pt x="f106" y="f107"/>
                </a:lnTo>
                <a:lnTo>
                  <a:pt x="f104" y="f105"/>
                </a:lnTo>
                <a:close/>
              </a:path>
              <a:path w="314960" h="553085">
                <a:moveTo>
                  <a:pt x="f46" y="f45"/>
                </a:moveTo>
                <a:lnTo>
                  <a:pt x="f88" y="f89"/>
                </a:lnTo>
                <a:lnTo>
                  <a:pt x="f129" y="f130"/>
                </a:lnTo>
                <a:lnTo>
                  <a:pt x="f84" y="f85"/>
                </a:lnTo>
                <a:lnTo>
                  <a:pt x="f47" y="f48"/>
                </a:lnTo>
                <a:lnTo>
                  <a:pt x="f46" y="f45"/>
                </a:lnTo>
                <a:close/>
              </a:path>
              <a:path w="314960" h="553085">
                <a:moveTo>
                  <a:pt x="f88" y="f89"/>
                </a:moveTo>
                <a:lnTo>
                  <a:pt x="f86" y="f87"/>
                </a:lnTo>
                <a:lnTo>
                  <a:pt x="f84" y="f85"/>
                </a:lnTo>
                <a:lnTo>
                  <a:pt x="f129" y="f130"/>
                </a:lnTo>
                <a:lnTo>
                  <a:pt x="f88" y="f89"/>
                </a:lnTo>
                <a:close/>
              </a:path>
              <a:path w="314960" h="553085">
                <a:moveTo>
                  <a:pt x="f57" y="f56"/>
                </a:moveTo>
                <a:lnTo>
                  <a:pt x="f55" y="f56"/>
                </a:lnTo>
                <a:lnTo>
                  <a:pt x="f104" y="f105"/>
                </a:lnTo>
                <a:lnTo>
                  <a:pt x="f57" y="f56"/>
                </a:lnTo>
                <a:close/>
              </a:path>
              <a:path w="314960" h="553085">
                <a:moveTo>
                  <a:pt x="f90" y="f91"/>
                </a:moveTo>
                <a:lnTo>
                  <a:pt x="f88" y="f89"/>
                </a:lnTo>
                <a:lnTo>
                  <a:pt x="f46" y="f45"/>
                </a:lnTo>
                <a:lnTo>
                  <a:pt x="f44" y="f45"/>
                </a:lnTo>
                <a:lnTo>
                  <a:pt x="f90" y="f91"/>
                </a:lnTo>
                <a:close/>
              </a:path>
              <a:path w="314960" h="553085">
                <a:moveTo>
                  <a:pt x="f131" y="f132"/>
                </a:moveTo>
                <a:lnTo>
                  <a:pt x="f133" y="f132"/>
                </a:lnTo>
                <a:lnTo>
                  <a:pt x="f134" y="f135"/>
                </a:lnTo>
                <a:lnTo>
                  <a:pt x="f136" y="f137"/>
                </a:lnTo>
                <a:lnTo>
                  <a:pt x="f124" y="f125"/>
                </a:lnTo>
                <a:lnTo>
                  <a:pt x="f66" y="f67"/>
                </a:lnTo>
                <a:lnTo>
                  <a:pt x="f138" y="f67"/>
                </a:lnTo>
                <a:lnTo>
                  <a:pt x="f139" y="f140"/>
                </a:lnTo>
                <a:lnTo>
                  <a:pt x="f141" y="f142"/>
                </a:lnTo>
                <a:lnTo>
                  <a:pt x="f131" y="f132"/>
                </a:lnTo>
                <a:close/>
              </a:path>
              <a:path w="314960" h="553085">
                <a:moveTo>
                  <a:pt x="f122" y="f123"/>
                </a:moveTo>
                <a:close/>
              </a:path>
              <a:path w="314960" h="553085">
                <a:moveTo>
                  <a:pt x="f143" y="f144"/>
                </a:moveTo>
                <a:lnTo>
                  <a:pt x="f145" y="f144"/>
                </a:lnTo>
                <a:lnTo>
                  <a:pt x="f146" y="f147"/>
                </a:lnTo>
                <a:lnTo>
                  <a:pt x="f51" y="f52"/>
                </a:lnTo>
                <a:lnTo>
                  <a:pt x="f102" y="f103"/>
                </a:lnTo>
                <a:lnTo>
                  <a:pt x="f119" y="f103"/>
                </a:lnTo>
                <a:lnTo>
                  <a:pt x="f148" y="f149"/>
                </a:lnTo>
                <a:lnTo>
                  <a:pt x="f143" y="f144"/>
                </a:lnTo>
                <a:close/>
              </a:path>
              <a:path w="314960" h="553085">
                <a:moveTo>
                  <a:pt x="f138" y="f67"/>
                </a:moveTo>
                <a:lnTo>
                  <a:pt x="f66" y="f67"/>
                </a:lnTo>
                <a:lnTo>
                  <a:pt x="f90" y="f91"/>
                </a:lnTo>
                <a:lnTo>
                  <a:pt x="f138" y="f67"/>
                </a:lnTo>
                <a:close/>
              </a:path>
              <a:path w="314960" h="553085">
                <a:moveTo>
                  <a:pt x="f150" y="f151"/>
                </a:moveTo>
                <a:lnTo>
                  <a:pt x="f152" y="f149"/>
                </a:lnTo>
                <a:lnTo>
                  <a:pt x="f150" y="f151"/>
                </a:lnTo>
                <a:close/>
              </a:path>
              <a:path w="314960" h="553085">
                <a:moveTo>
                  <a:pt x="f153" y="f154"/>
                </a:moveTo>
                <a:close/>
              </a:path>
              <a:path w="314960" h="553085">
                <a:moveTo>
                  <a:pt x="f155" y="f156"/>
                </a:moveTo>
                <a:lnTo>
                  <a:pt x="f157" y="f158"/>
                </a:lnTo>
                <a:lnTo>
                  <a:pt x="f159" y="f160"/>
                </a:lnTo>
                <a:lnTo>
                  <a:pt x="f161" y="f162"/>
                </a:lnTo>
                <a:lnTo>
                  <a:pt x="f163" y="f164"/>
                </a:lnTo>
                <a:lnTo>
                  <a:pt x="f165" y="f166"/>
                </a:lnTo>
                <a:lnTo>
                  <a:pt x="f167" y="f168"/>
                </a:lnTo>
                <a:lnTo>
                  <a:pt x="f145" y="f144"/>
                </a:lnTo>
                <a:lnTo>
                  <a:pt x="f143" y="f144"/>
                </a:lnTo>
                <a:lnTo>
                  <a:pt x="f169" y="f170"/>
                </a:lnTo>
                <a:lnTo>
                  <a:pt x="f171" y="f172"/>
                </a:lnTo>
                <a:lnTo>
                  <a:pt x="f173" y="f174"/>
                </a:lnTo>
                <a:lnTo>
                  <a:pt x="f175" y="f176"/>
                </a:lnTo>
                <a:lnTo>
                  <a:pt x="f177" y="f178"/>
                </a:lnTo>
                <a:lnTo>
                  <a:pt x="f179" y="f180"/>
                </a:lnTo>
                <a:lnTo>
                  <a:pt x="f181" y="f182"/>
                </a:lnTo>
                <a:lnTo>
                  <a:pt x="f183" y="f184"/>
                </a:lnTo>
                <a:lnTo>
                  <a:pt x="f185" y="f184"/>
                </a:lnTo>
                <a:lnTo>
                  <a:pt x="f155" y="f156"/>
                </a:lnTo>
                <a:close/>
              </a:path>
              <a:path w="314960" h="553085">
                <a:moveTo>
                  <a:pt x="f186" y="f187"/>
                </a:moveTo>
                <a:lnTo>
                  <a:pt x="f188" y="f187"/>
                </a:lnTo>
                <a:lnTo>
                  <a:pt x="f189" y="f190"/>
                </a:lnTo>
                <a:lnTo>
                  <a:pt x="f131" y="f132"/>
                </a:lnTo>
                <a:lnTo>
                  <a:pt x="f191" y="f192"/>
                </a:lnTo>
                <a:lnTo>
                  <a:pt x="f186" y="f187"/>
                </a:lnTo>
                <a:close/>
              </a:path>
              <a:path w="314960" h="553085">
                <a:moveTo>
                  <a:pt x="f193" y="f194"/>
                </a:moveTo>
                <a:lnTo>
                  <a:pt x="f195" y="f194"/>
                </a:lnTo>
                <a:lnTo>
                  <a:pt x="f196" y="f197"/>
                </a:lnTo>
                <a:lnTo>
                  <a:pt x="f186" y="f187"/>
                </a:lnTo>
                <a:lnTo>
                  <a:pt x="f198" y="f199"/>
                </a:lnTo>
                <a:lnTo>
                  <a:pt x="f193" y="f194"/>
                </a:lnTo>
                <a:close/>
              </a:path>
              <a:path w="314960" h="553085">
                <a:moveTo>
                  <a:pt x="f200" y="f172"/>
                </a:moveTo>
                <a:close/>
              </a:path>
              <a:path w="314960" h="553085">
                <a:moveTo>
                  <a:pt x="f201" y="f202"/>
                </a:moveTo>
                <a:lnTo>
                  <a:pt x="f200" y="f172"/>
                </a:lnTo>
                <a:lnTo>
                  <a:pt x="f201" y="f202"/>
                </a:lnTo>
                <a:close/>
              </a:path>
              <a:path w="314960" h="553085">
                <a:moveTo>
                  <a:pt x="f203" y="f204"/>
                </a:moveTo>
                <a:lnTo>
                  <a:pt x="f205" y="f204"/>
                </a:lnTo>
                <a:lnTo>
                  <a:pt x="f206" y="f207"/>
                </a:lnTo>
                <a:lnTo>
                  <a:pt x="f193" y="f194"/>
                </a:lnTo>
                <a:lnTo>
                  <a:pt x="f208" y="f209"/>
                </a:lnTo>
                <a:lnTo>
                  <a:pt x="f203" y="f204"/>
                </a:lnTo>
                <a:close/>
              </a:path>
              <a:path w="314960" h="553085">
                <a:moveTo>
                  <a:pt x="f210" y="f174"/>
                </a:moveTo>
                <a:lnTo>
                  <a:pt x="f211" y="f212"/>
                </a:lnTo>
                <a:lnTo>
                  <a:pt x="f210" y="f174"/>
                </a:lnTo>
                <a:close/>
              </a:path>
              <a:path w="314960" h="553085">
                <a:moveTo>
                  <a:pt x="f213" y="f214"/>
                </a:moveTo>
                <a:lnTo>
                  <a:pt x="f215" y="f214"/>
                </a:lnTo>
                <a:lnTo>
                  <a:pt x="f216" y="f217"/>
                </a:lnTo>
                <a:lnTo>
                  <a:pt x="f218" y="f219"/>
                </a:lnTo>
                <a:lnTo>
                  <a:pt x="f220" y="f221"/>
                </a:lnTo>
                <a:lnTo>
                  <a:pt x="f205" y="f204"/>
                </a:lnTo>
                <a:lnTo>
                  <a:pt x="f203" y="f204"/>
                </a:lnTo>
                <a:lnTo>
                  <a:pt x="f222" y="f223"/>
                </a:lnTo>
                <a:lnTo>
                  <a:pt x="f224" y="f225"/>
                </a:lnTo>
                <a:lnTo>
                  <a:pt x="f226" y="f227"/>
                </a:lnTo>
                <a:lnTo>
                  <a:pt x="f213" y="f214"/>
                </a:lnTo>
                <a:close/>
              </a:path>
              <a:path w="314960" h="553085">
                <a:moveTo>
                  <a:pt x="f228" y="f229"/>
                </a:moveTo>
                <a:close/>
              </a:path>
              <a:path w="314960" h="553085">
                <a:moveTo>
                  <a:pt x="f230" y="f231"/>
                </a:moveTo>
                <a:close/>
              </a:path>
              <a:path w="314960" h="553085">
                <a:moveTo>
                  <a:pt x="f232" y="f176"/>
                </a:moveTo>
                <a:lnTo>
                  <a:pt x="f233" y="f217"/>
                </a:lnTo>
                <a:lnTo>
                  <a:pt x="f232" y="f176"/>
                </a:lnTo>
                <a:close/>
              </a:path>
              <a:path w="314960" h="553085">
                <a:moveTo>
                  <a:pt x="f234" y="f235"/>
                </a:moveTo>
                <a:lnTo>
                  <a:pt x="f236" y="f237"/>
                </a:lnTo>
                <a:lnTo>
                  <a:pt x="f234" y="f235"/>
                </a:lnTo>
                <a:close/>
              </a:path>
              <a:path w="314960" h="553085">
                <a:moveTo>
                  <a:pt x="f177" y="f178"/>
                </a:moveTo>
                <a:lnTo>
                  <a:pt x="f238" y="f239"/>
                </a:lnTo>
                <a:lnTo>
                  <a:pt x="f177" y="f178"/>
                </a:lnTo>
                <a:close/>
              </a:path>
              <a:path w="314960" h="553085">
                <a:moveTo>
                  <a:pt x="f240" y="f241"/>
                </a:moveTo>
                <a:lnTo>
                  <a:pt x="f242" y="f241"/>
                </a:lnTo>
                <a:lnTo>
                  <a:pt x="f243" y="f244"/>
                </a:lnTo>
                <a:lnTo>
                  <a:pt x="f245" y="f246"/>
                </a:lnTo>
                <a:lnTo>
                  <a:pt x="f247" y="f248"/>
                </a:lnTo>
                <a:lnTo>
                  <a:pt x="f215" y="f214"/>
                </a:lnTo>
                <a:lnTo>
                  <a:pt x="f213" y="f214"/>
                </a:lnTo>
                <a:lnTo>
                  <a:pt x="f249" y="f250"/>
                </a:lnTo>
                <a:lnTo>
                  <a:pt x="f251" y="f252"/>
                </a:lnTo>
                <a:lnTo>
                  <a:pt x="f253" y="f254"/>
                </a:lnTo>
                <a:lnTo>
                  <a:pt x="f240" y="f241"/>
                </a:lnTo>
                <a:close/>
              </a:path>
              <a:path w="314960" h="553085">
                <a:moveTo>
                  <a:pt x="f255" y="f256"/>
                </a:moveTo>
                <a:close/>
              </a:path>
              <a:path w="314960" h="553085">
                <a:moveTo>
                  <a:pt x="f257" y="f258"/>
                </a:moveTo>
                <a:close/>
              </a:path>
              <a:path w="314960" h="553085">
                <a:moveTo>
                  <a:pt x="f179" y="f180"/>
                </a:moveTo>
                <a:close/>
              </a:path>
              <a:path w="314960" h="553085">
                <a:moveTo>
                  <a:pt x="f259" y="f260"/>
                </a:moveTo>
                <a:lnTo>
                  <a:pt x="f261" y="f244"/>
                </a:lnTo>
                <a:lnTo>
                  <a:pt x="f259" y="f260"/>
                </a:lnTo>
                <a:close/>
              </a:path>
              <a:path w="314960" h="553085">
                <a:moveTo>
                  <a:pt x="f262" y="f263"/>
                </a:moveTo>
                <a:lnTo>
                  <a:pt x="f264" y="f265"/>
                </a:lnTo>
                <a:lnTo>
                  <a:pt x="f266" y="f267"/>
                </a:lnTo>
                <a:lnTo>
                  <a:pt x="f242" y="f241"/>
                </a:lnTo>
                <a:lnTo>
                  <a:pt x="f240" y="f241"/>
                </a:lnTo>
                <a:lnTo>
                  <a:pt x="f268" y="f269"/>
                </a:lnTo>
                <a:lnTo>
                  <a:pt x="f270" y="f269"/>
                </a:lnTo>
                <a:lnTo>
                  <a:pt x="f271" y="f272"/>
                </a:lnTo>
                <a:lnTo>
                  <a:pt x="f273" y="f272"/>
                </a:lnTo>
                <a:lnTo>
                  <a:pt x="f274" y="f275"/>
                </a:lnTo>
                <a:lnTo>
                  <a:pt x="f276" y="f275"/>
                </a:lnTo>
                <a:lnTo>
                  <a:pt x="f262" y="f263"/>
                </a:lnTo>
                <a:close/>
              </a:path>
              <a:path w="314960" h="553085">
                <a:moveTo>
                  <a:pt x="f277" y="f182"/>
                </a:moveTo>
                <a:lnTo>
                  <a:pt x="f278" y="f279"/>
                </a:lnTo>
                <a:lnTo>
                  <a:pt x="f277" y="f182"/>
                </a:lnTo>
                <a:close/>
              </a:path>
              <a:path w="314960" h="553085">
                <a:moveTo>
                  <a:pt x="f271" y="f272"/>
                </a:moveTo>
                <a:lnTo>
                  <a:pt x="f270" y="f269"/>
                </a:lnTo>
                <a:lnTo>
                  <a:pt x="f280" y="f281"/>
                </a:lnTo>
                <a:lnTo>
                  <a:pt x="f271" y="f272"/>
                </a:lnTo>
                <a:close/>
              </a:path>
              <a:path w="314960" h="553085">
                <a:moveTo>
                  <a:pt x="f280" y="f281"/>
                </a:moveTo>
                <a:lnTo>
                  <a:pt x="f270" y="f269"/>
                </a:lnTo>
                <a:lnTo>
                  <a:pt x="f268" y="f269"/>
                </a:lnTo>
                <a:lnTo>
                  <a:pt x="f280" y="f281"/>
                </a:lnTo>
                <a:close/>
              </a:path>
              <a:path w="314960" h="553085">
                <a:moveTo>
                  <a:pt x="f282" y="f283"/>
                </a:moveTo>
                <a:lnTo>
                  <a:pt x="f155" y="f156"/>
                </a:lnTo>
                <a:lnTo>
                  <a:pt x="f185" y="f184"/>
                </a:lnTo>
                <a:lnTo>
                  <a:pt x="f282" y="f283"/>
                </a:lnTo>
                <a:close/>
              </a:path>
              <a:path w="314960" h="553085">
                <a:moveTo>
                  <a:pt x="f284" y="f283"/>
                </a:moveTo>
                <a:lnTo>
                  <a:pt x="f282" y="f283"/>
                </a:lnTo>
                <a:lnTo>
                  <a:pt x="f185" y="f184"/>
                </a:lnTo>
                <a:lnTo>
                  <a:pt x="f183" y="f184"/>
                </a:lnTo>
                <a:lnTo>
                  <a:pt x="f284" y="f283"/>
                </a:lnTo>
                <a:close/>
              </a:path>
              <a:path w="314960" h="553085">
                <a:moveTo>
                  <a:pt x="f273" y="f272"/>
                </a:moveTo>
                <a:lnTo>
                  <a:pt x="f271" y="f272"/>
                </a:lnTo>
                <a:lnTo>
                  <a:pt x="f280" y="f281"/>
                </a:lnTo>
                <a:lnTo>
                  <a:pt x="f285" y="f286"/>
                </a:lnTo>
                <a:lnTo>
                  <a:pt x="f273" y="f272"/>
                </a:lnTo>
                <a:close/>
              </a:path>
              <a:path w="314960" h="553085">
                <a:moveTo>
                  <a:pt x="f287" y="f288"/>
                </a:moveTo>
                <a:lnTo>
                  <a:pt x="f289" y="f288"/>
                </a:lnTo>
                <a:lnTo>
                  <a:pt x="f290" y="f291"/>
                </a:lnTo>
                <a:lnTo>
                  <a:pt x="f289" y="f292"/>
                </a:lnTo>
                <a:lnTo>
                  <a:pt x="f293" y="f294"/>
                </a:lnTo>
                <a:lnTo>
                  <a:pt x="f155" y="f156"/>
                </a:lnTo>
                <a:lnTo>
                  <a:pt x="f282" y="f283"/>
                </a:lnTo>
                <a:lnTo>
                  <a:pt x="f284" y="f283"/>
                </a:lnTo>
                <a:lnTo>
                  <a:pt x="f295" y="f296"/>
                </a:lnTo>
                <a:lnTo>
                  <a:pt x="f297" y="f296"/>
                </a:lnTo>
                <a:lnTo>
                  <a:pt x="f298" y="f299"/>
                </a:lnTo>
                <a:lnTo>
                  <a:pt x="f300" y="f299"/>
                </a:lnTo>
                <a:lnTo>
                  <a:pt x="f301" y="f302"/>
                </a:lnTo>
                <a:lnTo>
                  <a:pt x="f303" y="f304"/>
                </a:lnTo>
                <a:lnTo>
                  <a:pt x="f305" y="f306"/>
                </a:lnTo>
                <a:lnTo>
                  <a:pt x="f287" y="f307"/>
                </a:lnTo>
                <a:lnTo>
                  <a:pt x="f287" y="f288"/>
                </a:lnTo>
                <a:close/>
              </a:path>
              <a:path w="314960" h="553085">
                <a:moveTo>
                  <a:pt x="f308" y="f309"/>
                </a:moveTo>
                <a:lnTo>
                  <a:pt x="f262" y="f263"/>
                </a:lnTo>
                <a:lnTo>
                  <a:pt x="f276" y="f275"/>
                </a:lnTo>
                <a:lnTo>
                  <a:pt x="f308" y="f309"/>
                </a:lnTo>
                <a:close/>
              </a:path>
              <a:path w="314960" h="553085">
                <a:moveTo>
                  <a:pt x="f310" y="f309"/>
                </a:moveTo>
                <a:lnTo>
                  <a:pt x="f308" y="f309"/>
                </a:lnTo>
                <a:lnTo>
                  <a:pt x="f276" y="f275"/>
                </a:lnTo>
                <a:lnTo>
                  <a:pt x="f274" y="f275"/>
                </a:lnTo>
                <a:lnTo>
                  <a:pt x="f310" y="f309"/>
                </a:lnTo>
                <a:close/>
              </a:path>
              <a:path w="314960" h="553085">
                <a:moveTo>
                  <a:pt x="f298" y="f299"/>
                </a:moveTo>
                <a:lnTo>
                  <a:pt x="f297" y="f296"/>
                </a:lnTo>
                <a:lnTo>
                  <a:pt x="f311" y="f312"/>
                </a:lnTo>
                <a:lnTo>
                  <a:pt x="f298" y="f299"/>
                </a:lnTo>
                <a:close/>
              </a:path>
              <a:path w="314960" h="553085">
                <a:moveTo>
                  <a:pt x="f311" y="f312"/>
                </a:moveTo>
                <a:lnTo>
                  <a:pt x="f297" y="f296"/>
                </a:lnTo>
                <a:lnTo>
                  <a:pt x="f295" y="f296"/>
                </a:lnTo>
                <a:lnTo>
                  <a:pt x="f313" y="f314"/>
                </a:lnTo>
                <a:lnTo>
                  <a:pt x="f311" y="f312"/>
                </a:lnTo>
                <a:close/>
              </a:path>
              <a:path w="314960" h="553085">
                <a:moveTo>
                  <a:pt x="f287" y="f2"/>
                </a:moveTo>
                <a:lnTo>
                  <a:pt x="f315" y="f316"/>
                </a:lnTo>
                <a:lnTo>
                  <a:pt x="f317" y="f318"/>
                </a:lnTo>
                <a:lnTo>
                  <a:pt x="f262" y="f263"/>
                </a:lnTo>
                <a:lnTo>
                  <a:pt x="f308" y="f309"/>
                </a:lnTo>
                <a:lnTo>
                  <a:pt x="f310" y="f309"/>
                </a:lnTo>
                <a:lnTo>
                  <a:pt x="f319" y="f320"/>
                </a:lnTo>
                <a:lnTo>
                  <a:pt x="f321" y="f322"/>
                </a:lnTo>
                <a:lnTo>
                  <a:pt x="f323" y="f322"/>
                </a:lnTo>
                <a:lnTo>
                  <a:pt x="f324" y="f325"/>
                </a:lnTo>
                <a:lnTo>
                  <a:pt x="f289" y="f325"/>
                </a:lnTo>
                <a:lnTo>
                  <a:pt x="f289" y="f288"/>
                </a:lnTo>
                <a:lnTo>
                  <a:pt x="f287" y="f288"/>
                </a:lnTo>
                <a:lnTo>
                  <a:pt x="f287" y="f2"/>
                </a:lnTo>
                <a:close/>
              </a:path>
              <a:path w="314960" h="553085">
                <a:moveTo>
                  <a:pt x="f300" y="f299"/>
                </a:moveTo>
                <a:lnTo>
                  <a:pt x="f298" y="f299"/>
                </a:lnTo>
                <a:lnTo>
                  <a:pt x="f311" y="f312"/>
                </a:lnTo>
                <a:lnTo>
                  <a:pt x="f300" y="f299"/>
                </a:lnTo>
                <a:close/>
              </a:path>
              <a:path w="314960" h="553085">
                <a:moveTo>
                  <a:pt x="f326" y="f327"/>
                </a:moveTo>
                <a:lnTo>
                  <a:pt x="f303" y="f304"/>
                </a:lnTo>
                <a:lnTo>
                  <a:pt x="f326" y="f327"/>
                </a:lnTo>
                <a:close/>
              </a:path>
              <a:path w="314960" h="553085">
                <a:moveTo>
                  <a:pt x="f328" y="f329"/>
                </a:moveTo>
                <a:lnTo>
                  <a:pt x="f326" y="f327"/>
                </a:lnTo>
                <a:lnTo>
                  <a:pt x="f328" y="f329"/>
                </a:lnTo>
                <a:close/>
              </a:path>
              <a:path w="314960" h="553085">
                <a:moveTo>
                  <a:pt x="f287" y="f330"/>
                </a:moveTo>
                <a:lnTo>
                  <a:pt x="f287" y="f307"/>
                </a:lnTo>
                <a:lnTo>
                  <a:pt x="f287" y="f330"/>
                </a:lnTo>
                <a:close/>
              </a:path>
              <a:path w="314960" h="553085">
                <a:moveTo>
                  <a:pt x="f324" y="f325"/>
                </a:moveTo>
                <a:lnTo>
                  <a:pt x="f323" y="f322"/>
                </a:lnTo>
                <a:lnTo>
                  <a:pt x="f331" y="f332"/>
                </a:lnTo>
                <a:lnTo>
                  <a:pt x="f324" y="f325"/>
                </a:lnTo>
                <a:close/>
              </a:path>
              <a:path w="314960" h="553085">
                <a:moveTo>
                  <a:pt x="f331" y="f332"/>
                </a:moveTo>
                <a:lnTo>
                  <a:pt x="f323" y="f322"/>
                </a:lnTo>
                <a:lnTo>
                  <a:pt x="f321" y="f322"/>
                </a:lnTo>
                <a:lnTo>
                  <a:pt x="f331" y="f332"/>
                </a:lnTo>
                <a:close/>
              </a:path>
              <a:path w="314960" h="553085">
                <a:moveTo>
                  <a:pt x="f289" y="f325"/>
                </a:moveTo>
                <a:lnTo>
                  <a:pt x="f324" y="f325"/>
                </a:lnTo>
                <a:lnTo>
                  <a:pt x="f331" y="f332"/>
                </a:lnTo>
                <a:lnTo>
                  <a:pt x="f289" y="f292"/>
                </a:lnTo>
                <a:lnTo>
                  <a:pt x="f289" y="f325"/>
                </a:lnTo>
                <a:close/>
              </a:path>
              <a:path w="314960" h="553085">
                <a:moveTo>
                  <a:pt x="f289" y="f288"/>
                </a:moveTo>
                <a:lnTo>
                  <a:pt x="f289" y="f292"/>
                </a:lnTo>
                <a:lnTo>
                  <a:pt x="f290" y="f291"/>
                </a:lnTo>
                <a:lnTo>
                  <a:pt x="f289" y="f288"/>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8" name="object 178">
            <a:extLst>
              <a:ext uri="{FF2B5EF4-FFF2-40B4-BE49-F238E27FC236}">
                <a16:creationId xmlns:a16="http://schemas.microsoft.com/office/drawing/2014/main" id="{904D7458-41B6-4C2E-A949-FF85FD1B094D}"/>
              </a:ext>
            </a:extLst>
          </p:cNvPr>
          <p:cNvSpPr/>
          <p:nvPr/>
        </p:nvSpPr>
        <p:spPr>
          <a:xfrm>
            <a:off x="3334131" y="3705990"/>
            <a:ext cx="0" cy="0"/>
          </a:xfrm>
          <a:custGeom>
            <a:avLst/>
            <a:gdLst>
              <a:gd name="f0" fmla="val w"/>
              <a:gd name="f1" fmla="val h"/>
              <a:gd name="f2" fmla="val 0"/>
              <a:gd name="f3" fmla="*/ f0 1 0"/>
              <a:gd name="f4" fmla="*/ f1 1 0"/>
              <a:gd name="f5" fmla="val f2"/>
              <a:gd name="f6" fmla="+- f5 0 f5"/>
              <a:gd name="f7" fmla="*/ f6 1 0"/>
              <a:gd name="f8" fmla="*/ 0 1 f7"/>
              <a:gd name="f9" fmla="*/ 1 1 f7"/>
              <a:gd name="f10" fmla="*/ f8 f3 1"/>
              <a:gd name="f11" fmla="*/ f9 f3 1"/>
              <a:gd name="f12" fmla="*/ f9 f4 1"/>
              <a:gd name="f13" fmla="*/ f8 f4 1"/>
            </a:gdLst>
            <a:ahLst/>
            <a:cxnLst>
              <a:cxn ang="3cd4">
                <a:pos x="hc" y="t"/>
              </a:cxn>
              <a:cxn ang="0">
                <a:pos x="r" y="vc"/>
              </a:cxn>
              <a:cxn ang="cd4">
                <a:pos x="hc" y="b"/>
              </a:cxn>
              <a:cxn ang="cd2">
                <a:pos x="l" y="vc"/>
              </a:cxn>
            </a:cxnLst>
            <a:rect l="f10" t="f13" r="f11" b="f12"/>
            <a:pathLst>
              <a:path>
                <a:moveTo>
                  <a:pt x="f2" y="f2"/>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9" name="object 179">
            <a:extLst>
              <a:ext uri="{FF2B5EF4-FFF2-40B4-BE49-F238E27FC236}">
                <a16:creationId xmlns:a16="http://schemas.microsoft.com/office/drawing/2014/main" id="{3F4FFD19-CCE2-4497-BDA6-26D66C30C824}"/>
              </a:ext>
            </a:extLst>
          </p:cNvPr>
          <p:cNvSpPr/>
          <p:nvPr/>
        </p:nvSpPr>
        <p:spPr>
          <a:xfrm>
            <a:off x="3334131" y="3705990"/>
            <a:ext cx="0" cy="0"/>
          </a:xfrm>
          <a:custGeom>
            <a:avLst/>
            <a:gdLst>
              <a:gd name="f0" fmla="val w"/>
              <a:gd name="f1" fmla="val h"/>
              <a:gd name="f2" fmla="val 0"/>
              <a:gd name="f3" fmla="*/ f0 1 0"/>
              <a:gd name="f4" fmla="*/ f1 1 0"/>
              <a:gd name="f5" fmla="val f2"/>
              <a:gd name="f6" fmla="+- f5 0 f5"/>
              <a:gd name="f7" fmla="*/ f6 1 0"/>
              <a:gd name="f8" fmla="*/ 0 1 f7"/>
              <a:gd name="f9" fmla="*/ 1 1 f7"/>
              <a:gd name="f10" fmla="*/ f8 f3 1"/>
              <a:gd name="f11" fmla="*/ f9 f3 1"/>
              <a:gd name="f12" fmla="*/ f9 f4 1"/>
              <a:gd name="f13" fmla="*/ f8 f4 1"/>
            </a:gdLst>
            <a:ahLst/>
            <a:cxnLst>
              <a:cxn ang="3cd4">
                <a:pos x="hc" y="t"/>
              </a:cxn>
              <a:cxn ang="0">
                <a:pos x="r" y="vc"/>
              </a:cxn>
              <a:cxn ang="cd4">
                <a:pos x="hc" y="b"/>
              </a:cxn>
              <a:cxn ang="cd2">
                <a:pos x="l" y="vc"/>
              </a:cxn>
            </a:cxnLst>
            <a:rect l="f10" t="f13" r="f11" b="f12"/>
            <a:pathLst>
              <a:path>
                <a:moveTo>
                  <a:pt x="f2" y="f2"/>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0" name="object 180">
            <a:extLst>
              <a:ext uri="{FF2B5EF4-FFF2-40B4-BE49-F238E27FC236}">
                <a16:creationId xmlns:a16="http://schemas.microsoft.com/office/drawing/2014/main" id="{3489F347-2EF6-40A7-8CDA-976639A86C41}"/>
              </a:ext>
            </a:extLst>
          </p:cNvPr>
          <p:cNvSpPr/>
          <p:nvPr/>
        </p:nvSpPr>
        <p:spPr>
          <a:xfrm>
            <a:off x="2317619" y="3967353"/>
            <a:ext cx="768352" cy="304796"/>
          </a:xfrm>
          <a:custGeom>
            <a:avLst/>
            <a:gdLst>
              <a:gd name="f0" fmla="val w"/>
              <a:gd name="f1" fmla="val h"/>
              <a:gd name="f2" fmla="val 0"/>
              <a:gd name="f3" fmla="val 768350"/>
              <a:gd name="f4" fmla="val 304800"/>
              <a:gd name="f5" fmla="val 767969"/>
              <a:gd name="f6" fmla="*/ f0 1 768350"/>
              <a:gd name="f7" fmla="*/ f1 1 304800"/>
              <a:gd name="f8" fmla="val f2"/>
              <a:gd name="f9" fmla="val f3"/>
              <a:gd name="f10" fmla="val f4"/>
              <a:gd name="f11" fmla="+- f10 0 f8"/>
              <a:gd name="f12" fmla="+- f9 0 f8"/>
              <a:gd name="f13" fmla="*/ f12 1 768350"/>
              <a:gd name="f14" fmla="*/ f11 1 30480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68350" h="304800">
                <a:moveTo>
                  <a:pt x="f5" y="f4"/>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1" name="object 181">
            <a:extLst>
              <a:ext uri="{FF2B5EF4-FFF2-40B4-BE49-F238E27FC236}">
                <a16:creationId xmlns:a16="http://schemas.microsoft.com/office/drawing/2014/main" id="{43F5F825-A407-483D-83A3-96F5F0F64564}"/>
              </a:ext>
            </a:extLst>
          </p:cNvPr>
          <p:cNvSpPr/>
          <p:nvPr/>
        </p:nvSpPr>
        <p:spPr>
          <a:xfrm>
            <a:off x="1194435" y="3967353"/>
            <a:ext cx="794385" cy="306067"/>
          </a:xfrm>
          <a:custGeom>
            <a:avLst/>
            <a:gdLst>
              <a:gd name="f0" fmla="val w"/>
              <a:gd name="f1" fmla="val h"/>
              <a:gd name="f2" fmla="val 0"/>
              <a:gd name="f3" fmla="val 794385"/>
              <a:gd name="f4" fmla="val 306070"/>
              <a:gd name="f5" fmla="val 305993"/>
              <a:gd name="f6" fmla="val 794131"/>
              <a:gd name="f7" fmla="*/ f0 1 794385"/>
              <a:gd name="f8" fmla="*/ f1 1 306070"/>
              <a:gd name="f9" fmla="val f2"/>
              <a:gd name="f10" fmla="val f3"/>
              <a:gd name="f11" fmla="val f4"/>
              <a:gd name="f12" fmla="+- f11 0 f9"/>
              <a:gd name="f13" fmla="+- f10 0 f9"/>
              <a:gd name="f14" fmla="*/ f13 1 794385"/>
              <a:gd name="f15" fmla="*/ f12 1 3060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306070">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2" name="object 182">
            <a:extLst>
              <a:ext uri="{FF2B5EF4-FFF2-40B4-BE49-F238E27FC236}">
                <a16:creationId xmlns:a16="http://schemas.microsoft.com/office/drawing/2014/main" id="{47D2093B-815F-40AB-8851-DD1DC828E288}"/>
              </a:ext>
            </a:extLst>
          </p:cNvPr>
          <p:cNvSpPr/>
          <p:nvPr/>
        </p:nvSpPr>
        <p:spPr>
          <a:xfrm>
            <a:off x="1194435" y="3786759"/>
            <a:ext cx="794385" cy="180978"/>
          </a:xfrm>
          <a:custGeom>
            <a:avLst/>
            <a:gdLst>
              <a:gd name="f0" fmla="val w"/>
              <a:gd name="f1" fmla="val h"/>
              <a:gd name="f2" fmla="val 0"/>
              <a:gd name="f3" fmla="val 794385"/>
              <a:gd name="f4" fmla="val 180975"/>
              <a:gd name="f5" fmla="val 794131"/>
              <a:gd name="f6" fmla="val 180974"/>
              <a:gd name="f7" fmla="*/ f0 1 794385"/>
              <a:gd name="f8" fmla="*/ f1 1 180975"/>
              <a:gd name="f9" fmla="val f2"/>
              <a:gd name="f10" fmla="val f3"/>
              <a:gd name="f11" fmla="val f4"/>
              <a:gd name="f12" fmla="+- f11 0 f9"/>
              <a:gd name="f13" fmla="+- f10 0 f9"/>
              <a:gd name="f14" fmla="*/ f13 1 794385"/>
              <a:gd name="f15" fmla="*/ f12 1 18097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18097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3" name="object 183">
            <a:extLst>
              <a:ext uri="{FF2B5EF4-FFF2-40B4-BE49-F238E27FC236}">
                <a16:creationId xmlns:a16="http://schemas.microsoft.com/office/drawing/2014/main" id="{7FB99A5E-50BD-4451-BD2F-19242577ADA0}"/>
              </a:ext>
            </a:extLst>
          </p:cNvPr>
          <p:cNvSpPr/>
          <p:nvPr/>
        </p:nvSpPr>
        <p:spPr>
          <a:xfrm>
            <a:off x="3139062" y="3886584"/>
            <a:ext cx="1271" cy="270506"/>
          </a:xfrm>
          <a:custGeom>
            <a:avLst/>
            <a:gdLst>
              <a:gd name="f0" fmla="val w"/>
              <a:gd name="f1" fmla="val h"/>
              <a:gd name="f2" fmla="val 0"/>
              <a:gd name="f3" fmla="val 1269"/>
              <a:gd name="f4" fmla="val 270510"/>
              <a:gd name="f5" fmla="val 1143"/>
              <a:gd name="f6" fmla="val 270268"/>
              <a:gd name="f7" fmla="*/ f0 1 1269"/>
              <a:gd name="f8" fmla="*/ f1 1 270510"/>
              <a:gd name="f9" fmla="val f2"/>
              <a:gd name="f10" fmla="val f3"/>
              <a:gd name="f11" fmla="val f4"/>
              <a:gd name="f12" fmla="+- f11 0 f9"/>
              <a:gd name="f13" fmla="+- f10 0 f9"/>
              <a:gd name="f14" fmla="*/ f13 1 1269"/>
              <a:gd name="f15" fmla="*/ f12 1 2705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269" h="27051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4" name="object 184">
            <a:extLst>
              <a:ext uri="{FF2B5EF4-FFF2-40B4-BE49-F238E27FC236}">
                <a16:creationId xmlns:a16="http://schemas.microsoft.com/office/drawing/2014/main" id="{8616D780-ACF5-4D10-9135-A6D1973026FF}"/>
              </a:ext>
            </a:extLst>
          </p:cNvPr>
          <p:cNvSpPr/>
          <p:nvPr/>
        </p:nvSpPr>
        <p:spPr>
          <a:xfrm>
            <a:off x="2742962" y="1882767"/>
            <a:ext cx="475616" cy="263520"/>
          </a:xfrm>
          <a:custGeom>
            <a:avLst/>
            <a:gdLst>
              <a:gd name="f0" fmla="val w"/>
              <a:gd name="f1" fmla="val h"/>
              <a:gd name="f2" fmla="val 0"/>
              <a:gd name="f3" fmla="val 475614"/>
              <a:gd name="f4" fmla="val 263525"/>
              <a:gd name="f5" fmla="val 475618"/>
              <a:gd name="f6" fmla="val 67354"/>
              <a:gd name="f7" fmla="val 230609"/>
              <a:gd name="f8" fmla="val 171451"/>
              <a:gd name="f9" fmla="val 158544"/>
              <a:gd name="f10" fmla="val 202069"/>
              <a:gd name="f11" fmla="val 263302"/>
              <a:gd name="f12" fmla="val 128589"/>
              <a:gd name="f13" fmla="val 72064"/>
              <a:gd name="f14" fmla="val 104094"/>
              <a:gd name="f15" fmla="val 134712"/>
              <a:gd name="f16" fmla="val 194577"/>
              <a:gd name="f17" fmla="val 18368"/>
              <a:gd name="f18" fmla="val 108097"/>
              <a:gd name="f19" fmla="val 55108"/>
              <a:gd name="f20" fmla="val 266645"/>
              <a:gd name="f21" fmla="val 122466"/>
              <a:gd name="f22" fmla="val 353114"/>
              <a:gd name="f23" fmla="val 85726"/>
              <a:gd name="f24" fmla="val 119402"/>
              <a:gd name="f25" fmla="val 317091"/>
              <a:gd name="f26" fmla="val 230611"/>
              <a:gd name="f27" fmla="val 33675"/>
              <a:gd name="f28" fmla="*/ f0 1 475614"/>
              <a:gd name="f29" fmla="*/ f1 1 263525"/>
              <a:gd name="f30" fmla="val f2"/>
              <a:gd name="f31" fmla="val f3"/>
              <a:gd name="f32" fmla="val f4"/>
              <a:gd name="f33" fmla="+- f32 0 f30"/>
              <a:gd name="f34" fmla="+- f31 0 f30"/>
              <a:gd name="f35" fmla="*/ f34 1 475614"/>
              <a:gd name="f36" fmla="*/ f33 1 263525"/>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75614" h="263525">
                <a:moveTo>
                  <a:pt x="f5" y="f6"/>
                </a:moveTo>
                <a:lnTo>
                  <a:pt x="f7" y="f8"/>
                </a:lnTo>
                <a:lnTo>
                  <a:pt x="f9" y="f10"/>
                </a:lnTo>
                <a:lnTo>
                  <a:pt x="f9" y="f11"/>
                </a:lnTo>
                <a:lnTo>
                  <a:pt x="f5" y="f12"/>
                </a:lnTo>
                <a:lnTo>
                  <a:pt x="f5" y="f6"/>
                </a:lnTo>
                <a:close/>
              </a:path>
              <a:path w="475614" h="263525">
                <a:moveTo>
                  <a:pt x="f13" y="f14"/>
                </a:moveTo>
                <a:lnTo>
                  <a:pt x="f2" y="f15"/>
                </a:lnTo>
                <a:lnTo>
                  <a:pt x="f9" y="f10"/>
                </a:lnTo>
                <a:lnTo>
                  <a:pt x="f7" y="f8"/>
                </a:lnTo>
                <a:lnTo>
                  <a:pt x="f13" y="f14"/>
                </a:lnTo>
                <a:close/>
              </a:path>
              <a:path w="475614" h="263525">
                <a:moveTo>
                  <a:pt x="f16" y="f17"/>
                </a:moveTo>
                <a:lnTo>
                  <a:pt x="f18" y="f19"/>
                </a:lnTo>
                <a:lnTo>
                  <a:pt x="f20" y="f21"/>
                </a:lnTo>
                <a:lnTo>
                  <a:pt x="f22" y="f23"/>
                </a:lnTo>
                <a:lnTo>
                  <a:pt x="f16" y="f17"/>
                </a:lnTo>
                <a:close/>
              </a:path>
              <a:path w="475614" h="263525">
                <a:moveTo>
                  <a:pt x="f22" y="f24"/>
                </a:moveTo>
                <a:close/>
              </a:path>
              <a:path w="475614" h="263525">
                <a:moveTo>
                  <a:pt x="f25" y="f2"/>
                </a:moveTo>
                <a:lnTo>
                  <a:pt x="f26" y="f27"/>
                </a:lnTo>
                <a:lnTo>
                  <a:pt x="f22" y="f23"/>
                </a:lnTo>
                <a:lnTo>
                  <a:pt x="f22" y="f24"/>
                </a:lnTo>
                <a:lnTo>
                  <a:pt x="f5" y="f6"/>
                </a:lnTo>
                <a:lnTo>
                  <a:pt x="f2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5" name="object 185">
            <a:extLst>
              <a:ext uri="{FF2B5EF4-FFF2-40B4-BE49-F238E27FC236}">
                <a16:creationId xmlns:a16="http://schemas.microsoft.com/office/drawing/2014/main" id="{D4BD6BC8-89E1-47F3-9236-DC61524AC249}"/>
              </a:ext>
            </a:extLst>
          </p:cNvPr>
          <p:cNvSpPr/>
          <p:nvPr/>
        </p:nvSpPr>
        <p:spPr>
          <a:xfrm>
            <a:off x="2742962" y="1986863"/>
            <a:ext cx="231142" cy="98426"/>
          </a:xfrm>
          <a:custGeom>
            <a:avLst/>
            <a:gdLst>
              <a:gd name="f0" fmla="val w"/>
              <a:gd name="f1" fmla="val h"/>
              <a:gd name="f2" fmla="val 0"/>
              <a:gd name="f3" fmla="val 231139"/>
              <a:gd name="f4" fmla="val 98425"/>
              <a:gd name="f5" fmla="val 30617"/>
              <a:gd name="f6" fmla="val 158544"/>
              <a:gd name="f7" fmla="val 97975"/>
              <a:gd name="f8" fmla="val 230611"/>
              <a:gd name="f9" fmla="val 67357"/>
              <a:gd name="f10" fmla="val 72064"/>
              <a:gd name="f11" fmla="*/ f0 1 231139"/>
              <a:gd name="f12" fmla="*/ f1 1 98425"/>
              <a:gd name="f13" fmla="val f2"/>
              <a:gd name="f14" fmla="val f3"/>
              <a:gd name="f15" fmla="val f4"/>
              <a:gd name="f16" fmla="+- f15 0 f13"/>
              <a:gd name="f17" fmla="+- f14 0 f13"/>
              <a:gd name="f18" fmla="*/ f17 1 231139"/>
              <a:gd name="f19" fmla="*/ f16 1 984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31139" h="98425">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6" name="object 186">
            <a:extLst>
              <a:ext uri="{FF2B5EF4-FFF2-40B4-BE49-F238E27FC236}">
                <a16:creationId xmlns:a16="http://schemas.microsoft.com/office/drawing/2014/main" id="{5C6887D7-E008-4FC9-B164-8B1821AC860B}"/>
              </a:ext>
            </a:extLst>
          </p:cNvPr>
          <p:cNvSpPr/>
          <p:nvPr/>
        </p:nvSpPr>
        <p:spPr>
          <a:xfrm>
            <a:off x="2851062" y="1901138"/>
            <a:ext cx="245114" cy="104141"/>
          </a:xfrm>
          <a:custGeom>
            <a:avLst/>
            <a:gdLst>
              <a:gd name="f0" fmla="val w"/>
              <a:gd name="f1" fmla="val h"/>
              <a:gd name="f2" fmla="val 0"/>
              <a:gd name="f3" fmla="val 245110"/>
              <a:gd name="f4" fmla="val 104139"/>
              <a:gd name="f5" fmla="val 36740"/>
              <a:gd name="f6" fmla="val 158547"/>
              <a:gd name="f7" fmla="val 104098"/>
              <a:gd name="f8" fmla="val 245016"/>
              <a:gd name="f9" fmla="val 67357"/>
              <a:gd name="f10" fmla="val 86479"/>
              <a:gd name="f11" fmla="*/ f0 1 245110"/>
              <a:gd name="f12" fmla="*/ f1 1 104139"/>
              <a:gd name="f13" fmla="val f2"/>
              <a:gd name="f14" fmla="val f3"/>
              <a:gd name="f15" fmla="val f4"/>
              <a:gd name="f16" fmla="+- f15 0 f13"/>
              <a:gd name="f17" fmla="+- f14 0 f13"/>
              <a:gd name="f18" fmla="*/ f17 1 245110"/>
              <a:gd name="f19" fmla="*/ f16 1 1041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5110" h="104139">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7" name="object 187">
            <a:extLst>
              <a:ext uri="{FF2B5EF4-FFF2-40B4-BE49-F238E27FC236}">
                <a16:creationId xmlns:a16="http://schemas.microsoft.com/office/drawing/2014/main" id="{5CBECB5C-7302-4078-A833-E47041B1BF9A}"/>
              </a:ext>
            </a:extLst>
          </p:cNvPr>
          <p:cNvSpPr/>
          <p:nvPr/>
        </p:nvSpPr>
        <p:spPr>
          <a:xfrm>
            <a:off x="2973573" y="1882767"/>
            <a:ext cx="245114" cy="120015"/>
          </a:xfrm>
          <a:custGeom>
            <a:avLst/>
            <a:gdLst>
              <a:gd name="f0" fmla="val w"/>
              <a:gd name="f1" fmla="val h"/>
              <a:gd name="f2" fmla="val 0"/>
              <a:gd name="f3" fmla="val 245110"/>
              <a:gd name="f4" fmla="val 120014"/>
              <a:gd name="f5" fmla="val 245006"/>
              <a:gd name="f6" fmla="val 67354"/>
              <a:gd name="f7" fmla="val 86479"/>
              <a:gd name="f8" fmla="val 33675"/>
              <a:gd name="f9" fmla="val 122503"/>
              <a:gd name="f10" fmla="val 85726"/>
              <a:gd name="f11" fmla="val 119405"/>
              <a:gd name="f12" fmla="*/ f0 1 245110"/>
              <a:gd name="f13" fmla="*/ f1 1 120014"/>
              <a:gd name="f14" fmla="val f2"/>
              <a:gd name="f15" fmla="val f3"/>
              <a:gd name="f16" fmla="val f4"/>
              <a:gd name="f17" fmla="+- f16 0 f14"/>
              <a:gd name="f18" fmla="+- f15 0 f14"/>
              <a:gd name="f19" fmla="*/ f18 1 245110"/>
              <a:gd name="f20" fmla="*/ f17 1 12001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45110" h="120014">
                <a:moveTo>
                  <a:pt x="f5" y="f6"/>
                </a:moveTo>
                <a:lnTo>
                  <a:pt x="f7" y="f2"/>
                </a:lnTo>
                <a:lnTo>
                  <a:pt x="f2" y="f8"/>
                </a:lnTo>
                <a:lnTo>
                  <a:pt x="f9" y="f10"/>
                </a:lnTo>
                <a:lnTo>
                  <a:pt x="f9"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8" name="object 188">
            <a:extLst>
              <a:ext uri="{FF2B5EF4-FFF2-40B4-BE49-F238E27FC236}">
                <a16:creationId xmlns:a16="http://schemas.microsoft.com/office/drawing/2014/main" id="{B6950C03-6C11-484D-8E87-1A725356A6FF}"/>
              </a:ext>
            </a:extLst>
          </p:cNvPr>
          <p:cNvSpPr/>
          <p:nvPr/>
        </p:nvSpPr>
        <p:spPr>
          <a:xfrm>
            <a:off x="2901510" y="1950122"/>
            <a:ext cx="317497" cy="196211"/>
          </a:xfrm>
          <a:custGeom>
            <a:avLst/>
            <a:gdLst>
              <a:gd name="f0" fmla="val w"/>
              <a:gd name="f1" fmla="val h"/>
              <a:gd name="f2" fmla="val 0"/>
              <a:gd name="f3" fmla="val 317500"/>
              <a:gd name="f4" fmla="val 196214"/>
              <a:gd name="f5" fmla="val 195947"/>
              <a:gd name="f6" fmla="val 317074"/>
              <a:gd name="f7" fmla="val 61234"/>
              <a:gd name="f8" fmla="val 317073"/>
              <a:gd name="f9" fmla="val 134715"/>
              <a:gd name="f10" fmla="*/ f0 1 317500"/>
              <a:gd name="f11" fmla="*/ f1 1 196214"/>
              <a:gd name="f12" fmla="val f2"/>
              <a:gd name="f13" fmla="val f3"/>
              <a:gd name="f14" fmla="val f4"/>
              <a:gd name="f15" fmla="+- f14 0 f12"/>
              <a:gd name="f16" fmla="+- f13 0 f12"/>
              <a:gd name="f17" fmla="*/ f16 1 317500"/>
              <a:gd name="f18" fmla="*/ f15 1 19621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7500" h="196214">
                <a:moveTo>
                  <a:pt x="f2" y="f5"/>
                </a:moveTo>
                <a:lnTo>
                  <a:pt x="f6" y="f7"/>
                </a:lnTo>
                <a:lnTo>
                  <a:pt x="f8" y="f2"/>
                </a:lnTo>
                <a:lnTo>
                  <a:pt x="f2" y="f9"/>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9" name="object 189">
            <a:extLst>
              <a:ext uri="{FF2B5EF4-FFF2-40B4-BE49-F238E27FC236}">
                <a16:creationId xmlns:a16="http://schemas.microsoft.com/office/drawing/2014/main" id="{FC0D1436-B977-438F-B5AD-CA3EB6BD25B0}"/>
              </a:ext>
            </a:extLst>
          </p:cNvPr>
          <p:cNvSpPr/>
          <p:nvPr/>
        </p:nvSpPr>
        <p:spPr>
          <a:xfrm>
            <a:off x="2815026" y="1937878"/>
            <a:ext cx="309881" cy="116842"/>
          </a:xfrm>
          <a:custGeom>
            <a:avLst/>
            <a:gdLst>
              <a:gd name="f0" fmla="val w"/>
              <a:gd name="f1" fmla="val h"/>
              <a:gd name="f2" fmla="val 0"/>
              <a:gd name="f3" fmla="val 309880"/>
              <a:gd name="f4" fmla="val 116839"/>
              <a:gd name="f5" fmla="val 36030"/>
              <a:gd name="f6" fmla="val 48986"/>
              <a:gd name="f7" fmla="val 158544"/>
              <a:gd name="f8" fmla="val 116343"/>
              <a:gd name="f9" fmla="val 194577"/>
              <a:gd name="f10" fmla="val 67357"/>
              <a:gd name="f11" fmla="val 281047"/>
              <a:gd name="f12" fmla="val 30617"/>
              <a:gd name="f13" fmla="val 309871"/>
              <a:gd name="f14" fmla="val 52047"/>
              <a:gd name="f15" fmla="*/ f0 1 309880"/>
              <a:gd name="f16" fmla="*/ f1 1 116839"/>
              <a:gd name="f17" fmla="val f2"/>
              <a:gd name="f18" fmla="val f3"/>
              <a:gd name="f19" fmla="val f4"/>
              <a:gd name="f20" fmla="+- f19 0 f17"/>
              <a:gd name="f21" fmla="+- f18 0 f17"/>
              <a:gd name="f22" fmla="*/ f21 1 309880"/>
              <a:gd name="f23" fmla="*/ f20 1 1168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09880" h="116839">
                <a:moveTo>
                  <a:pt x="f5" y="f2"/>
                </a:moveTo>
                <a:lnTo>
                  <a:pt x="f2" y="f6"/>
                </a:lnTo>
                <a:lnTo>
                  <a:pt x="f7" y="f8"/>
                </a:lnTo>
                <a:lnTo>
                  <a:pt x="f9" y="f10"/>
                </a:lnTo>
                <a:lnTo>
                  <a:pt x="f5" y="f2"/>
                </a:lnTo>
                <a:close/>
              </a:path>
              <a:path w="309880" h="116839">
                <a:moveTo>
                  <a:pt x="f11" y="f12"/>
                </a:moveTo>
                <a:lnTo>
                  <a:pt x="f9" y="f10"/>
                </a:lnTo>
                <a:lnTo>
                  <a:pt x="f7" y="f8"/>
                </a:lnTo>
                <a:lnTo>
                  <a:pt x="f13" y="f14"/>
                </a:lnTo>
                <a:lnTo>
                  <a:pt x="f11" y="f12"/>
                </a:lnTo>
                <a:close/>
              </a:path>
            </a:pathLst>
          </a:custGeom>
          <a:solidFill>
            <a:srgbClr val="0000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0" name="object 190">
            <a:extLst>
              <a:ext uri="{FF2B5EF4-FFF2-40B4-BE49-F238E27FC236}">
                <a16:creationId xmlns:a16="http://schemas.microsoft.com/office/drawing/2014/main" id="{C76F55D7-8155-4499-B716-BB49D8C4F5D8}"/>
              </a:ext>
            </a:extLst>
          </p:cNvPr>
          <p:cNvSpPr/>
          <p:nvPr/>
        </p:nvSpPr>
        <p:spPr>
          <a:xfrm>
            <a:off x="2815026" y="1937878"/>
            <a:ext cx="194940" cy="116842"/>
          </a:xfrm>
          <a:custGeom>
            <a:avLst/>
            <a:gdLst>
              <a:gd name="f0" fmla="val w"/>
              <a:gd name="f1" fmla="val h"/>
              <a:gd name="f2" fmla="val 0"/>
              <a:gd name="f3" fmla="val 194944"/>
              <a:gd name="f4" fmla="val 116839"/>
              <a:gd name="f5" fmla="val 48986"/>
              <a:gd name="f6" fmla="val 36030"/>
              <a:gd name="f7" fmla="val 194577"/>
              <a:gd name="f8" fmla="val 67357"/>
              <a:gd name="f9" fmla="val 158544"/>
              <a:gd name="f10" fmla="val 116343"/>
              <a:gd name="f11" fmla="*/ f0 1 194944"/>
              <a:gd name="f12" fmla="*/ f1 1 116839"/>
              <a:gd name="f13" fmla="val f2"/>
              <a:gd name="f14" fmla="val f3"/>
              <a:gd name="f15" fmla="val f4"/>
              <a:gd name="f16" fmla="+- f15 0 f13"/>
              <a:gd name="f17" fmla="+- f14 0 f13"/>
              <a:gd name="f18" fmla="*/ f17 1 194944"/>
              <a:gd name="f19" fmla="*/ f16 1 1168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94944" h="116839">
                <a:moveTo>
                  <a:pt x="f2" y="f5"/>
                </a:moveTo>
                <a:lnTo>
                  <a:pt x="f6" y="f2"/>
                </a:lnTo>
                <a:lnTo>
                  <a:pt x="f7" y="f8"/>
                </a:lnTo>
                <a:lnTo>
                  <a:pt x="f9" y="f10"/>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1" name="object 191">
            <a:extLst>
              <a:ext uri="{FF2B5EF4-FFF2-40B4-BE49-F238E27FC236}">
                <a16:creationId xmlns:a16="http://schemas.microsoft.com/office/drawing/2014/main" id="{5F1D53BF-D6D2-45A8-9BA5-DB517451458C}"/>
              </a:ext>
            </a:extLst>
          </p:cNvPr>
          <p:cNvSpPr/>
          <p:nvPr/>
        </p:nvSpPr>
        <p:spPr>
          <a:xfrm>
            <a:off x="2973573" y="1968502"/>
            <a:ext cx="151762" cy="85725"/>
          </a:xfrm>
          <a:custGeom>
            <a:avLst/>
            <a:gdLst>
              <a:gd name="f0" fmla="val w"/>
              <a:gd name="f1" fmla="val h"/>
              <a:gd name="f2" fmla="val 0"/>
              <a:gd name="f3" fmla="val 151764"/>
              <a:gd name="f4" fmla="val 85725"/>
              <a:gd name="f5" fmla="val 36033"/>
              <a:gd name="f6" fmla="val 36740"/>
              <a:gd name="f7" fmla="val 122503"/>
              <a:gd name="f8" fmla="val 151327"/>
              <a:gd name="f9" fmla="val 21430"/>
              <a:gd name="f10" fmla="val 85726"/>
              <a:gd name="f11" fmla="*/ f0 1 151764"/>
              <a:gd name="f12" fmla="*/ f1 1 85725"/>
              <a:gd name="f13" fmla="val f2"/>
              <a:gd name="f14" fmla="val f3"/>
              <a:gd name="f15" fmla="val f4"/>
              <a:gd name="f16" fmla="+- f15 0 f13"/>
              <a:gd name="f17" fmla="+- f14 0 f13"/>
              <a:gd name="f18" fmla="*/ f17 1 151764"/>
              <a:gd name="f19" fmla="*/ f16 1 857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51764" h="85725">
                <a:moveTo>
                  <a:pt x="f5" y="f6"/>
                </a:moveTo>
                <a:lnTo>
                  <a:pt x="f7" y="f2"/>
                </a:lnTo>
                <a:lnTo>
                  <a:pt x="f8" y="f9"/>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2" name="object 192">
            <a:extLst>
              <a:ext uri="{FF2B5EF4-FFF2-40B4-BE49-F238E27FC236}">
                <a16:creationId xmlns:a16="http://schemas.microsoft.com/office/drawing/2014/main" id="{BD8C8052-DDD0-4D6F-BE9F-630574772466}"/>
              </a:ext>
            </a:extLst>
          </p:cNvPr>
          <p:cNvSpPr/>
          <p:nvPr/>
        </p:nvSpPr>
        <p:spPr>
          <a:xfrm>
            <a:off x="2951948" y="2005242"/>
            <a:ext cx="209553" cy="140973"/>
          </a:xfrm>
          <a:custGeom>
            <a:avLst/>
            <a:gdLst>
              <a:gd name="f0" fmla="val w"/>
              <a:gd name="f1" fmla="val h"/>
              <a:gd name="f2" fmla="val 0"/>
              <a:gd name="f3" fmla="val 209550"/>
              <a:gd name="f4" fmla="val 140969"/>
              <a:gd name="f5" fmla="val 21621"/>
              <a:gd name="f6" fmla="val 79603"/>
              <a:gd name="f7" fmla="val 13205"/>
              <a:gd name="f8" fmla="val 82009"/>
              <a:gd name="f9" fmla="val 6333"/>
              <a:gd name="f10" fmla="val 88570"/>
              <a:gd name="f11" fmla="val 1699"/>
              <a:gd name="f12" fmla="val 98301"/>
              <a:gd name="f13" fmla="val 110217"/>
              <a:gd name="f14" fmla="val 122135"/>
              <a:gd name="f15" fmla="val 131867"/>
              <a:gd name="f16" fmla="val 138429"/>
              <a:gd name="f17" fmla="val 140835"/>
              <a:gd name="f18" fmla="val 30036"/>
              <a:gd name="f19" fmla="val 36908"/>
              <a:gd name="f20" fmla="val 41541"/>
              <a:gd name="f21" fmla="val 43239"/>
              <a:gd name="f22" fmla="val 187361"/>
              <a:gd name="f23" fmla="val 178946"/>
              <a:gd name="f24" fmla="val 2405"/>
              <a:gd name="f25" fmla="val 172074"/>
              <a:gd name="f26" fmla="val 8966"/>
              <a:gd name="f27" fmla="val 167441"/>
              <a:gd name="f28" fmla="val 18698"/>
              <a:gd name="f29" fmla="val 165743"/>
              <a:gd name="f30" fmla="val 30614"/>
              <a:gd name="f31" fmla="val 42532"/>
              <a:gd name="f32" fmla="val 52264"/>
              <a:gd name="f33" fmla="val 58825"/>
              <a:gd name="f34" fmla="val 61231"/>
              <a:gd name="f35" fmla="val 195776"/>
              <a:gd name="f36" fmla="val 202648"/>
              <a:gd name="f37" fmla="val 207280"/>
              <a:gd name="f38" fmla="val 208979"/>
              <a:gd name="f39" fmla="*/ f0 1 209550"/>
              <a:gd name="f40" fmla="*/ f1 1 140969"/>
              <a:gd name="f41" fmla="val f2"/>
              <a:gd name="f42" fmla="val f3"/>
              <a:gd name="f43" fmla="val f4"/>
              <a:gd name="f44" fmla="+- f43 0 f41"/>
              <a:gd name="f45" fmla="+- f42 0 f41"/>
              <a:gd name="f46" fmla="*/ f45 1 209550"/>
              <a:gd name="f47" fmla="*/ f44 1 140969"/>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209550" h="140969">
                <a:moveTo>
                  <a:pt x="f5" y="f6"/>
                </a:moveTo>
                <a:lnTo>
                  <a:pt x="f7" y="f8"/>
                </a:lnTo>
                <a:lnTo>
                  <a:pt x="f9" y="f10"/>
                </a:lnTo>
                <a:lnTo>
                  <a:pt x="f11" y="f12"/>
                </a:lnTo>
                <a:lnTo>
                  <a:pt x="f2" y="f13"/>
                </a:lnTo>
                <a:lnTo>
                  <a:pt x="f11" y="f14"/>
                </a:lnTo>
                <a:lnTo>
                  <a:pt x="f9" y="f15"/>
                </a:lnTo>
                <a:lnTo>
                  <a:pt x="f7" y="f16"/>
                </a:lnTo>
                <a:lnTo>
                  <a:pt x="f5" y="f17"/>
                </a:lnTo>
                <a:lnTo>
                  <a:pt x="f18" y="f16"/>
                </a:lnTo>
                <a:lnTo>
                  <a:pt x="f19" y="f15"/>
                </a:lnTo>
                <a:lnTo>
                  <a:pt x="f20" y="f14"/>
                </a:lnTo>
                <a:lnTo>
                  <a:pt x="f21" y="f13"/>
                </a:lnTo>
                <a:lnTo>
                  <a:pt x="f20" y="f12"/>
                </a:lnTo>
                <a:lnTo>
                  <a:pt x="f19" y="f10"/>
                </a:lnTo>
                <a:lnTo>
                  <a:pt x="f18" y="f8"/>
                </a:lnTo>
                <a:lnTo>
                  <a:pt x="f5" y="f6"/>
                </a:lnTo>
                <a:close/>
              </a:path>
              <a:path w="209550" h="140969">
                <a:moveTo>
                  <a:pt x="f22" y="f2"/>
                </a:moveTo>
                <a:lnTo>
                  <a:pt x="f23" y="f24"/>
                </a:lnTo>
                <a:lnTo>
                  <a:pt x="f25" y="f26"/>
                </a:lnTo>
                <a:lnTo>
                  <a:pt x="f27" y="f28"/>
                </a:lnTo>
                <a:lnTo>
                  <a:pt x="f29" y="f30"/>
                </a:lnTo>
                <a:lnTo>
                  <a:pt x="f27" y="f31"/>
                </a:lnTo>
                <a:lnTo>
                  <a:pt x="f25" y="f32"/>
                </a:lnTo>
                <a:lnTo>
                  <a:pt x="f23" y="f33"/>
                </a:lnTo>
                <a:lnTo>
                  <a:pt x="f22" y="f34"/>
                </a:lnTo>
                <a:lnTo>
                  <a:pt x="f35" y="f33"/>
                </a:lnTo>
                <a:lnTo>
                  <a:pt x="f36" y="f32"/>
                </a:lnTo>
                <a:lnTo>
                  <a:pt x="f37" y="f31"/>
                </a:lnTo>
                <a:lnTo>
                  <a:pt x="f38" y="f30"/>
                </a:lnTo>
                <a:lnTo>
                  <a:pt x="f37" y="f28"/>
                </a:lnTo>
                <a:lnTo>
                  <a:pt x="f36" y="f26"/>
                </a:lnTo>
                <a:lnTo>
                  <a:pt x="f35" y="f24"/>
                </a:lnTo>
                <a:lnTo>
                  <a:pt x="f2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3" name="object 193">
            <a:extLst>
              <a:ext uri="{FF2B5EF4-FFF2-40B4-BE49-F238E27FC236}">
                <a16:creationId xmlns:a16="http://schemas.microsoft.com/office/drawing/2014/main" id="{1EA76F22-F990-4BF4-947A-6226E6DB91CF}"/>
              </a:ext>
            </a:extLst>
          </p:cNvPr>
          <p:cNvSpPr/>
          <p:nvPr/>
        </p:nvSpPr>
        <p:spPr>
          <a:xfrm>
            <a:off x="2951948" y="2084841"/>
            <a:ext cx="43818" cy="61593"/>
          </a:xfrm>
          <a:custGeom>
            <a:avLst/>
            <a:gdLst>
              <a:gd name="f0" fmla="val w"/>
              <a:gd name="f1" fmla="val h"/>
              <a:gd name="f2" fmla="val 0"/>
              <a:gd name="f3" fmla="val 43814"/>
              <a:gd name="f4" fmla="val 61594"/>
              <a:gd name="f5" fmla="val 30614"/>
              <a:gd name="f6" fmla="val 1699"/>
              <a:gd name="f7" fmla="val 18698"/>
              <a:gd name="f8" fmla="val 6333"/>
              <a:gd name="f9" fmla="val 8966"/>
              <a:gd name="f10" fmla="val 13205"/>
              <a:gd name="f11" fmla="val 2405"/>
              <a:gd name="f12" fmla="val 21621"/>
              <a:gd name="f13" fmla="val 30036"/>
              <a:gd name="f14" fmla="val 36908"/>
              <a:gd name="f15" fmla="val 41541"/>
              <a:gd name="f16" fmla="val 43239"/>
              <a:gd name="f17" fmla="val 42532"/>
              <a:gd name="f18" fmla="val 52264"/>
              <a:gd name="f19" fmla="val 58826"/>
              <a:gd name="f20" fmla="val 61232"/>
              <a:gd name="f21" fmla="*/ f0 1 43814"/>
              <a:gd name="f22" fmla="*/ f1 1 61594"/>
              <a:gd name="f23" fmla="val f2"/>
              <a:gd name="f24" fmla="val f3"/>
              <a:gd name="f25" fmla="val f4"/>
              <a:gd name="f26" fmla="+- f25 0 f23"/>
              <a:gd name="f27" fmla="+- f24 0 f23"/>
              <a:gd name="f28" fmla="*/ f27 1 43814"/>
              <a:gd name="f29" fmla="*/ f26 1 615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4" name="object 194">
            <a:extLst>
              <a:ext uri="{FF2B5EF4-FFF2-40B4-BE49-F238E27FC236}">
                <a16:creationId xmlns:a16="http://schemas.microsoft.com/office/drawing/2014/main" id="{4EF51172-814B-4C0A-AEB0-6F1BF4E2AA9D}"/>
              </a:ext>
            </a:extLst>
          </p:cNvPr>
          <p:cNvSpPr/>
          <p:nvPr/>
        </p:nvSpPr>
        <p:spPr>
          <a:xfrm>
            <a:off x="3117692" y="2005242"/>
            <a:ext cx="43818" cy="61593"/>
          </a:xfrm>
          <a:custGeom>
            <a:avLst/>
            <a:gdLst>
              <a:gd name="f0" fmla="val w"/>
              <a:gd name="f1" fmla="val h"/>
              <a:gd name="f2" fmla="val 0"/>
              <a:gd name="f3" fmla="val 43814"/>
              <a:gd name="f4" fmla="val 61594"/>
              <a:gd name="f5" fmla="val 30614"/>
              <a:gd name="f6" fmla="val 1698"/>
              <a:gd name="f7" fmla="val 18698"/>
              <a:gd name="f8" fmla="val 6331"/>
              <a:gd name="f9" fmla="val 8966"/>
              <a:gd name="f10" fmla="val 13202"/>
              <a:gd name="f11" fmla="val 2405"/>
              <a:gd name="f12" fmla="val 21618"/>
              <a:gd name="f13" fmla="val 30033"/>
              <a:gd name="f14" fmla="val 36904"/>
              <a:gd name="f15" fmla="val 41537"/>
              <a:gd name="f16" fmla="val 43236"/>
              <a:gd name="f17" fmla="val 42532"/>
              <a:gd name="f18" fmla="val 36905"/>
              <a:gd name="f19" fmla="val 52264"/>
              <a:gd name="f20" fmla="val 58825"/>
              <a:gd name="f21" fmla="val 61231"/>
              <a:gd name="f22" fmla="*/ f0 1 43814"/>
              <a:gd name="f23" fmla="*/ f1 1 61594"/>
              <a:gd name="f24" fmla="val f2"/>
              <a:gd name="f25" fmla="val f3"/>
              <a:gd name="f26" fmla="val f4"/>
              <a:gd name="f27" fmla="+- f26 0 f24"/>
              <a:gd name="f28" fmla="+- f25 0 f24"/>
              <a:gd name="f29" fmla="*/ f28 1 43814"/>
              <a:gd name="f30" fmla="*/ f27 1 61594"/>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8" y="f19"/>
                </a:lnTo>
                <a:lnTo>
                  <a:pt x="f13" y="f20"/>
                </a:lnTo>
                <a:lnTo>
                  <a:pt x="f12" y="f21"/>
                </a:lnTo>
                <a:lnTo>
                  <a:pt x="f10" y="f20"/>
                </a:lnTo>
                <a:lnTo>
                  <a:pt x="f8" y="f19"/>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5" name="object 195">
            <a:extLst>
              <a:ext uri="{FF2B5EF4-FFF2-40B4-BE49-F238E27FC236}">
                <a16:creationId xmlns:a16="http://schemas.microsoft.com/office/drawing/2014/main" id="{6C3F6614-4F28-4215-AD9E-512C697ED540}"/>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6" name="object 196">
            <a:extLst>
              <a:ext uri="{FF2B5EF4-FFF2-40B4-BE49-F238E27FC236}">
                <a16:creationId xmlns:a16="http://schemas.microsoft.com/office/drawing/2014/main" id="{FED58D0D-9182-4609-9868-3325EBF0436D}"/>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7" name="object 197">
            <a:extLst>
              <a:ext uri="{FF2B5EF4-FFF2-40B4-BE49-F238E27FC236}">
                <a16:creationId xmlns:a16="http://schemas.microsoft.com/office/drawing/2014/main" id="{BF3BCE3B-1D38-4972-B983-747E7718C613}"/>
              </a:ext>
            </a:extLst>
          </p:cNvPr>
          <p:cNvSpPr/>
          <p:nvPr/>
        </p:nvSpPr>
        <p:spPr>
          <a:xfrm>
            <a:off x="2757373" y="2048100"/>
            <a:ext cx="43818" cy="36832"/>
          </a:xfrm>
          <a:custGeom>
            <a:avLst/>
            <a:gdLst>
              <a:gd name="f0" fmla="val w"/>
              <a:gd name="f1" fmla="val h"/>
              <a:gd name="f2" fmla="val 0"/>
              <a:gd name="f3" fmla="val 43814"/>
              <a:gd name="f4" fmla="val 36830"/>
              <a:gd name="f5" fmla="val 18368"/>
              <a:gd name="f6" fmla="val 43238"/>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8" name="object 198">
            <a:extLst>
              <a:ext uri="{FF2B5EF4-FFF2-40B4-BE49-F238E27FC236}">
                <a16:creationId xmlns:a16="http://schemas.microsoft.com/office/drawing/2014/main" id="{92071988-8FA8-4446-AC74-EDAFD9E669C6}"/>
              </a:ext>
            </a:extLst>
          </p:cNvPr>
          <p:cNvSpPr/>
          <p:nvPr/>
        </p:nvSpPr>
        <p:spPr>
          <a:xfrm>
            <a:off x="2829437" y="2078714"/>
            <a:ext cx="43818" cy="36832"/>
          </a:xfrm>
          <a:custGeom>
            <a:avLst/>
            <a:gdLst>
              <a:gd name="f0" fmla="val w"/>
              <a:gd name="f1" fmla="val h"/>
              <a:gd name="f2" fmla="val 0"/>
              <a:gd name="f3" fmla="val 43814"/>
              <a:gd name="f4" fmla="val 36830"/>
              <a:gd name="f5" fmla="val 18371"/>
              <a:gd name="f6" fmla="val 43239"/>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9" name="object 199">
            <a:extLst>
              <a:ext uri="{FF2B5EF4-FFF2-40B4-BE49-F238E27FC236}">
                <a16:creationId xmlns:a16="http://schemas.microsoft.com/office/drawing/2014/main" id="{C6938E12-0421-42AC-8942-1309FF224A5A}"/>
              </a:ext>
            </a:extLst>
          </p:cNvPr>
          <p:cNvSpPr/>
          <p:nvPr/>
        </p:nvSpPr>
        <p:spPr>
          <a:xfrm>
            <a:off x="3122401" y="1136553"/>
            <a:ext cx="49533" cy="202567"/>
          </a:xfrm>
          <a:custGeom>
            <a:avLst/>
            <a:gdLst>
              <a:gd name="f0" fmla="val w"/>
              <a:gd name="f1" fmla="val h"/>
              <a:gd name="f2" fmla="val 0"/>
              <a:gd name="f3" fmla="val 49530"/>
              <a:gd name="f4" fmla="val 202565"/>
              <a:gd name="f5" fmla="val 178417"/>
              <a:gd name="f6" fmla="val 49164"/>
              <a:gd name="f7" fmla="val 202144"/>
              <a:gd name="f8" fmla="val 478"/>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2" y="f2"/>
                </a:moveTo>
                <a:lnTo>
                  <a:pt x="f2" y="f5"/>
                </a:lnTo>
                <a:lnTo>
                  <a:pt x="f6" y="f7"/>
                </a:lnTo>
                <a:lnTo>
                  <a:pt x="f6" y="f8"/>
                </a:lnTo>
                <a:lnTo>
                  <a:pt x="f2" y="f2"/>
                </a:lnTo>
                <a:close/>
              </a:path>
            </a:pathLst>
          </a:custGeom>
          <a:solidFill>
            <a:srgbClr val="666666"/>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0" name="object 200">
            <a:extLst>
              <a:ext uri="{FF2B5EF4-FFF2-40B4-BE49-F238E27FC236}">
                <a16:creationId xmlns:a16="http://schemas.microsoft.com/office/drawing/2014/main" id="{E9AF0AA3-6ED9-48DE-88BA-F45EA927F1B7}"/>
              </a:ext>
            </a:extLst>
          </p:cNvPr>
          <p:cNvSpPr/>
          <p:nvPr/>
        </p:nvSpPr>
        <p:spPr>
          <a:xfrm>
            <a:off x="3122401" y="1136553"/>
            <a:ext cx="49533" cy="202567"/>
          </a:xfrm>
          <a:custGeom>
            <a:avLst/>
            <a:gdLst>
              <a:gd name="f0" fmla="val w"/>
              <a:gd name="f1" fmla="val h"/>
              <a:gd name="f2" fmla="val 0"/>
              <a:gd name="f3" fmla="val 49530"/>
              <a:gd name="f4" fmla="val 202565"/>
              <a:gd name="f5" fmla="val 49164"/>
              <a:gd name="f6" fmla="val 478"/>
              <a:gd name="f7" fmla="val 202144"/>
              <a:gd name="f8" fmla="val 178417"/>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5" y="f6"/>
                </a:moveTo>
                <a:lnTo>
                  <a:pt x="f5" y="f7"/>
                </a:lnTo>
                <a:lnTo>
                  <a:pt x="f2" y="f8"/>
                </a:lnTo>
                <a:lnTo>
                  <a:pt x="f2" y="f2"/>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1" name="object 201">
            <a:extLst>
              <a:ext uri="{FF2B5EF4-FFF2-40B4-BE49-F238E27FC236}">
                <a16:creationId xmlns:a16="http://schemas.microsoft.com/office/drawing/2014/main" id="{428565F8-577B-479C-AF5E-94B480EBEC12}"/>
              </a:ext>
            </a:extLst>
          </p:cNvPr>
          <p:cNvSpPr/>
          <p:nvPr/>
        </p:nvSpPr>
        <p:spPr>
          <a:xfrm>
            <a:off x="2728917" y="1471653"/>
            <a:ext cx="147959" cy="186693"/>
          </a:xfrm>
          <a:custGeom>
            <a:avLst/>
            <a:gdLst>
              <a:gd name="f0" fmla="val w"/>
              <a:gd name="f1" fmla="val h"/>
              <a:gd name="f2" fmla="val 0"/>
              <a:gd name="f3" fmla="val 147955"/>
              <a:gd name="f4" fmla="val 186689"/>
              <a:gd name="f5" fmla="val 106380"/>
              <a:gd name="f6" fmla="val 147552"/>
              <a:gd name="f7" fmla="val 186163"/>
              <a:gd name="f8" fmla="val 79785"/>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2" name="object 202">
            <a:extLst>
              <a:ext uri="{FF2B5EF4-FFF2-40B4-BE49-F238E27FC236}">
                <a16:creationId xmlns:a16="http://schemas.microsoft.com/office/drawing/2014/main" id="{C7184548-3E2E-4BAC-B60D-36E29766E0B6}"/>
              </a:ext>
            </a:extLst>
          </p:cNvPr>
          <p:cNvSpPr/>
          <p:nvPr/>
        </p:nvSpPr>
        <p:spPr>
          <a:xfrm>
            <a:off x="2728917" y="1471653"/>
            <a:ext cx="147959" cy="186693"/>
          </a:xfrm>
          <a:custGeom>
            <a:avLst/>
            <a:gdLst>
              <a:gd name="f0" fmla="val w"/>
              <a:gd name="f1" fmla="val h"/>
              <a:gd name="f2" fmla="val 0"/>
              <a:gd name="f3" fmla="val 147955"/>
              <a:gd name="f4" fmla="val 186689"/>
              <a:gd name="f5" fmla="val 147552"/>
              <a:gd name="f6" fmla="val 79785"/>
              <a:gd name="f7" fmla="val 186163"/>
              <a:gd name="f8" fmla="val 106380"/>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5" y="f6"/>
                </a:lnTo>
                <a:lnTo>
                  <a:pt x="f5" y="f7"/>
                </a:lnTo>
                <a:lnTo>
                  <a:pt x="f2"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3" name="object 203">
            <a:extLst>
              <a:ext uri="{FF2B5EF4-FFF2-40B4-BE49-F238E27FC236}">
                <a16:creationId xmlns:a16="http://schemas.microsoft.com/office/drawing/2014/main" id="{99DDE6BB-3124-4929-8F38-2FA84A958CCB}"/>
              </a:ext>
            </a:extLst>
          </p:cNvPr>
          <p:cNvSpPr/>
          <p:nvPr/>
        </p:nvSpPr>
        <p:spPr>
          <a:xfrm>
            <a:off x="2876464" y="1338699"/>
            <a:ext cx="295278" cy="319409"/>
          </a:xfrm>
          <a:custGeom>
            <a:avLst/>
            <a:gdLst>
              <a:gd name="f0" fmla="val w"/>
              <a:gd name="f1" fmla="val h"/>
              <a:gd name="f2" fmla="val 0"/>
              <a:gd name="f3" fmla="val 295275"/>
              <a:gd name="f4" fmla="val 319405"/>
              <a:gd name="f5" fmla="val 295095"/>
              <a:gd name="f6" fmla="val 159553"/>
              <a:gd name="f7" fmla="val 319122"/>
              <a:gd name="f8" fmla="val 212744"/>
              <a:gd name="f9" fmla="val 98367"/>
              <a:gd name="f10" fmla="val 106366"/>
              <a:gd name="f11" fmla="val 196740"/>
              <a:gd name="f12" fmla="val 53176"/>
              <a:gd name="f13" fmla="*/ f0 1 295275"/>
              <a:gd name="f14" fmla="*/ f1 1 319405"/>
              <a:gd name="f15" fmla="val f2"/>
              <a:gd name="f16" fmla="val f3"/>
              <a:gd name="f17" fmla="val f4"/>
              <a:gd name="f18" fmla="+- f17 0 f15"/>
              <a:gd name="f19" fmla="+- f16 0 f15"/>
              <a:gd name="f20" fmla="*/ f19 1 295275"/>
              <a:gd name="f21" fmla="*/ f18 1 31940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95275" h="319405">
                <a:moveTo>
                  <a:pt x="f5" y="f2"/>
                </a:moveTo>
                <a:lnTo>
                  <a:pt x="f5" y="f6"/>
                </a:lnTo>
                <a:lnTo>
                  <a:pt x="f2" y="f7"/>
                </a:lnTo>
                <a:lnTo>
                  <a:pt x="f2" y="f8"/>
                </a:lnTo>
                <a:lnTo>
                  <a:pt x="f9" y="f10"/>
                </a:lnTo>
                <a:lnTo>
                  <a:pt x="f9" y="f6"/>
                </a:lnTo>
                <a:lnTo>
                  <a:pt x="f11" y="f12"/>
                </a:lnTo>
                <a:lnTo>
                  <a:pt x="f11" y="f10"/>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4" name="object 204">
            <a:extLst>
              <a:ext uri="{FF2B5EF4-FFF2-40B4-BE49-F238E27FC236}">
                <a16:creationId xmlns:a16="http://schemas.microsoft.com/office/drawing/2014/main" id="{34861B54-F3A7-41DA-BEDA-1DCCBCB9C591}"/>
              </a:ext>
            </a:extLst>
          </p:cNvPr>
          <p:cNvSpPr/>
          <p:nvPr/>
        </p:nvSpPr>
        <p:spPr>
          <a:xfrm>
            <a:off x="3122401" y="1125909"/>
            <a:ext cx="49533" cy="26673"/>
          </a:xfrm>
          <a:custGeom>
            <a:avLst/>
            <a:gdLst>
              <a:gd name="f0" fmla="val w"/>
              <a:gd name="f1" fmla="val h"/>
              <a:gd name="f2" fmla="val 0"/>
              <a:gd name="f3" fmla="val 49530"/>
              <a:gd name="f4" fmla="val 26669"/>
              <a:gd name="f5" fmla="val 24569"/>
              <a:gd name="f6" fmla="val 15009"/>
              <a:gd name="f7" fmla="val 1047"/>
              <a:gd name="f8" fmla="val 7199"/>
              <a:gd name="f9" fmla="val 3901"/>
              <a:gd name="f10" fmla="val 1932"/>
              <a:gd name="f11" fmla="val 8133"/>
              <a:gd name="f12" fmla="val 13313"/>
              <a:gd name="f13" fmla="val 18487"/>
              <a:gd name="f14" fmla="val 22710"/>
              <a:gd name="f15" fmla="val 25555"/>
              <a:gd name="f16" fmla="val 26597"/>
              <a:gd name="f17" fmla="val 34143"/>
              <a:gd name="f18" fmla="val 41961"/>
              <a:gd name="f19" fmla="val 47231"/>
              <a:gd name="f20" fmla="val 49164"/>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5" y="f2"/>
                </a:moveTo>
                <a:lnTo>
                  <a:pt x="f6" y="f7"/>
                </a:lnTo>
                <a:lnTo>
                  <a:pt x="f8" y="f9"/>
                </a:lnTo>
                <a:lnTo>
                  <a:pt x="f10" y="f11"/>
                </a:lnTo>
                <a:lnTo>
                  <a:pt x="f2" y="f12"/>
                </a:lnTo>
                <a:lnTo>
                  <a:pt x="f10" y="f13"/>
                </a:lnTo>
                <a:lnTo>
                  <a:pt x="f8" y="f14"/>
                </a:lnTo>
                <a:lnTo>
                  <a:pt x="f6" y="f15"/>
                </a:lnTo>
                <a:lnTo>
                  <a:pt x="f5" y="f16"/>
                </a:lnTo>
                <a:lnTo>
                  <a:pt x="f17" y="f15"/>
                </a:lnTo>
                <a:lnTo>
                  <a:pt x="f18" y="f14"/>
                </a:lnTo>
                <a:lnTo>
                  <a:pt x="f19" y="f13"/>
                </a:lnTo>
                <a:lnTo>
                  <a:pt x="f20" y="f12"/>
                </a:lnTo>
                <a:lnTo>
                  <a:pt x="f19" y="f11"/>
                </a:lnTo>
                <a:lnTo>
                  <a:pt x="f18" y="f9"/>
                </a:lnTo>
                <a:lnTo>
                  <a:pt x="f17"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5" name="object 205">
            <a:extLst>
              <a:ext uri="{FF2B5EF4-FFF2-40B4-BE49-F238E27FC236}">
                <a16:creationId xmlns:a16="http://schemas.microsoft.com/office/drawing/2014/main" id="{8FB0F511-8911-4DE2-B5DA-BF7F1A147D19}"/>
              </a:ext>
            </a:extLst>
          </p:cNvPr>
          <p:cNvSpPr/>
          <p:nvPr/>
        </p:nvSpPr>
        <p:spPr>
          <a:xfrm>
            <a:off x="3122401" y="1125909"/>
            <a:ext cx="49533" cy="26673"/>
          </a:xfrm>
          <a:custGeom>
            <a:avLst/>
            <a:gdLst>
              <a:gd name="f0" fmla="val w"/>
              <a:gd name="f1" fmla="val h"/>
              <a:gd name="f2" fmla="val 0"/>
              <a:gd name="f3" fmla="val 49530"/>
              <a:gd name="f4" fmla="val 26669"/>
              <a:gd name="f5" fmla="val 13313"/>
              <a:gd name="f6" fmla="val 1932"/>
              <a:gd name="f7" fmla="val 8133"/>
              <a:gd name="f8" fmla="val 7199"/>
              <a:gd name="f9" fmla="val 3901"/>
              <a:gd name="f10" fmla="val 15009"/>
              <a:gd name="f11" fmla="val 1047"/>
              <a:gd name="f12" fmla="val 24569"/>
              <a:gd name="f13" fmla="val 34143"/>
              <a:gd name="f14" fmla="val 41961"/>
              <a:gd name="f15" fmla="val 47231"/>
              <a:gd name="f16" fmla="val 49164"/>
              <a:gd name="f17" fmla="val 18487"/>
              <a:gd name="f18" fmla="val 22710"/>
              <a:gd name="f19" fmla="val 25555"/>
              <a:gd name="f20" fmla="val 26597"/>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6" name="object 206">
            <a:extLst>
              <a:ext uri="{FF2B5EF4-FFF2-40B4-BE49-F238E27FC236}">
                <a16:creationId xmlns:a16="http://schemas.microsoft.com/office/drawing/2014/main" id="{4F551B6D-1EA7-48F7-AA9A-5BCB98A5B58C}"/>
              </a:ext>
            </a:extLst>
          </p:cNvPr>
          <p:cNvSpPr/>
          <p:nvPr/>
        </p:nvSpPr>
        <p:spPr>
          <a:xfrm>
            <a:off x="2728917" y="1258900"/>
            <a:ext cx="443227" cy="292736"/>
          </a:xfrm>
          <a:custGeom>
            <a:avLst/>
            <a:gdLst>
              <a:gd name="f0" fmla="val w"/>
              <a:gd name="f1" fmla="val h"/>
              <a:gd name="f2" fmla="val 0"/>
              <a:gd name="f3" fmla="val 443230"/>
              <a:gd name="f4" fmla="val 292734"/>
              <a:gd name="f5" fmla="val 98367"/>
              <a:gd name="f6" fmla="val 106363"/>
              <a:gd name="f7" fmla="val 212752"/>
              <a:gd name="f8" fmla="val 147552"/>
              <a:gd name="f9" fmla="val 292537"/>
              <a:gd name="f10" fmla="val 245920"/>
              <a:gd name="f11" fmla="val 186160"/>
              <a:gd name="f12" fmla="val 131158"/>
              <a:gd name="f13" fmla="val 124104"/>
              <a:gd name="f14" fmla="val 196738"/>
              <a:gd name="f15" fmla="val 53195"/>
              <a:gd name="f16" fmla="val 131163"/>
              <a:gd name="f17" fmla="val 124099"/>
              <a:gd name="f18" fmla="val 239347"/>
              <a:gd name="f19" fmla="val 344293"/>
              <a:gd name="f20" fmla="val 132970"/>
              <a:gd name="f21" fmla="val 229526"/>
              <a:gd name="f22" fmla="val 70927"/>
              <a:gd name="f23" fmla="val 295103"/>
              <a:gd name="f24" fmla="val 229529"/>
              <a:gd name="f25" fmla="val 70924"/>
              <a:gd name="f26" fmla="val 442648"/>
              <a:gd name="f27" fmla="val 79793"/>
              <a:gd name="f28" fmla="*/ f0 1 443230"/>
              <a:gd name="f29" fmla="*/ f1 1 292734"/>
              <a:gd name="f30" fmla="val f2"/>
              <a:gd name="f31" fmla="val f3"/>
              <a:gd name="f32" fmla="val f4"/>
              <a:gd name="f33" fmla="+- f32 0 f30"/>
              <a:gd name="f34" fmla="+- f31 0 f30"/>
              <a:gd name="f35" fmla="*/ f34 1 443230"/>
              <a:gd name="f36" fmla="*/ f33 1 29273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43230" h="292734">
                <a:moveTo>
                  <a:pt x="f5" y="f6"/>
                </a:moveTo>
                <a:lnTo>
                  <a:pt x="f2" y="f7"/>
                </a:lnTo>
                <a:lnTo>
                  <a:pt x="f8" y="f9"/>
                </a:lnTo>
                <a:lnTo>
                  <a:pt x="f10" y="f11"/>
                </a:lnTo>
                <a:lnTo>
                  <a:pt x="f12" y="f13"/>
                </a:lnTo>
                <a:lnTo>
                  <a:pt x="f5" y="f6"/>
                </a:lnTo>
                <a:close/>
              </a:path>
              <a:path w="443230" h="292734">
                <a:moveTo>
                  <a:pt x="f14" y="f15"/>
                </a:moveTo>
                <a:lnTo>
                  <a:pt x="f16" y="f17"/>
                </a:lnTo>
                <a:lnTo>
                  <a:pt x="f10" y="f11"/>
                </a:lnTo>
                <a:lnTo>
                  <a:pt x="f10" y="f18"/>
                </a:lnTo>
                <a:lnTo>
                  <a:pt x="f19" y="f20"/>
                </a:lnTo>
                <a:lnTo>
                  <a:pt x="f21" y="f22"/>
                </a:lnTo>
                <a:lnTo>
                  <a:pt x="f14" y="f15"/>
                </a:lnTo>
                <a:close/>
              </a:path>
              <a:path w="443230" h="292734">
                <a:moveTo>
                  <a:pt x="f23" y="f2"/>
                </a:moveTo>
                <a:lnTo>
                  <a:pt x="f24" y="f25"/>
                </a:lnTo>
                <a:lnTo>
                  <a:pt x="f19" y="f20"/>
                </a:lnTo>
                <a:lnTo>
                  <a:pt x="f19" y="f11"/>
                </a:lnTo>
                <a:lnTo>
                  <a:pt x="f26" y="f27"/>
                </a:lnTo>
                <a:lnTo>
                  <a:pt x="f23"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7" name="object 207">
            <a:extLst>
              <a:ext uri="{FF2B5EF4-FFF2-40B4-BE49-F238E27FC236}">
                <a16:creationId xmlns:a16="http://schemas.microsoft.com/office/drawing/2014/main" id="{5DE8C624-C598-41E9-BE84-06D432814180}"/>
              </a:ext>
            </a:extLst>
          </p:cNvPr>
          <p:cNvSpPr/>
          <p:nvPr/>
        </p:nvSpPr>
        <p:spPr>
          <a:xfrm>
            <a:off x="2958440" y="1258900"/>
            <a:ext cx="213356" cy="186693"/>
          </a:xfrm>
          <a:custGeom>
            <a:avLst/>
            <a:gdLst>
              <a:gd name="f0" fmla="val w"/>
              <a:gd name="f1" fmla="val h"/>
              <a:gd name="f2" fmla="val 0"/>
              <a:gd name="f3" fmla="val 213360"/>
              <a:gd name="f4" fmla="val 186690"/>
              <a:gd name="f5" fmla="val 114767"/>
              <a:gd name="f6" fmla="val 132970"/>
              <a:gd name="f7" fmla="val 186160"/>
              <a:gd name="f8" fmla="val 213121"/>
              <a:gd name="f9" fmla="val 79793"/>
              <a:gd name="f10" fmla="val 65576"/>
              <a:gd name="f11" fmla="val 70927"/>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5" y="f7"/>
                </a:lnTo>
                <a:lnTo>
                  <a:pt x="f8" y="f9"/>
                </a:lnTo>
                <a:lnTo>
                  <a:pt x="f10" y="f2"/>
                </a:lnTo>
                <a:lnTo>
                  <a:pt x="f2"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8" name="object 208">
            <a:extLst>
              <a:ext uri="{FF2B5EF4-FFF2-40B4-BE49-F238E27FC236}">
                <a16:creationId xmlns:a16="http://schemas.microsoft.com/office/drawing/2014/main" id="{080A9F9B-DE5C-44F2-B6E2-21F6CD1B5675}"/>
              </a:ext>
            </a:extLst>
          </p:cNvPr>
          <p:cNvSpPr/>
          <p:nvPr/>
        </p:nvSpPr>
        <p:spPr>
          <a:xfrm>
            <a:off x="2860069" y="1312099"/>
            <a:ext cx="213356" cy="186693"/>
          </a:xfrm>
          <a:custGeom>
            <a:avLst/>
            <a:gdLst>
              <a:gd name="f0" fmla="val w"/>
              <a:gd name="f1" fmla="val h"/>
              <a:gd name="f2" fmla="val 0"/>
              <a:gd name="f3" fmla="val 213360"/>
              <a:gd name="f4" fmla="val 186690"/>
              <a:gd name="f5" fmla="val 114761"/>
              <a:gd name="f6" fmla="val 186151"/>
              <a:gd name="f7" fmla="val 213134"/>
              <a:gd name="f8" fmla="val 79774"/>
              <a:gd name="f9" fmla="val 65579"/>
              <a:gd name="f10" fmla="val 70908"/>
              <a:gd name="f11" fmla="val 132964"/>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7" y="f8"/>
                </a:lnTo>
                <a:lnTo>
                  <a:pt x="f9" y="f2"/>
                </a:lnTo>
                <a:lnTo>
                  <a:pt x="f2" y="f10"/>
                </a:lnTo>
                <a:lnTo>
                  <a:pt x="f5"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9" name="object 209">
            <a:extLst>
              <a:ext uri="{FF2B5EF4-FFF2-40B4-BE49-F238E27FC236}">
                <a16:creationId xmlns:a16="http://schemas.microsoft.com/office/drawing/2014/main" id="{3539815C-C3B3-4321-99FF-DA2017163A72}"/>
              </a:ext>
            </a:extLst>
          </p:cNvPr>
          <p:cNvSpPr/>
          <p:nvPr/>
        </p:nvSpPr>
        <p:spPr>
          <a:xfrm>
            <a:off x="2728917" y="1365263"/>
            <a:ext cx="246375" cy="186693"/>
          </a:xfrm>
          <a:custGeom>
            <a:avLst/>
            <a:gdLst>
              <a:gd name="f0" fmla="val w"/>
              <a:gd name="f1" fmla="val h"/>
              <a:gd name="f2" fmla="val 0"/>
              <a:gd name="f3" fmla="val 246380"/>
              <a:gd name="f4" fmla="val 186690"/>
              <a:gd name="f5" fmla="val 147552"/>
              <a:gd name="f6" fmla="val 186174"/>
              <a:gd name="f7" fmla="val 245920"/>
              <a:gd name="f8" fmla="val 79796"/>
              <a:gd name="f9" fmla="val 98367"/>
              <a:gd name="f10" fmla="val 106388"/>
              <a:gd name="f11" fmla="*/ f0 1 246380"/>
              <a:gd name="f12" fmla="*/ f1 1 186690"/>
              <a:gd name="f13" fmla="val f2"/>
              <a:gd name="f14" fmla="val f3"/>
              <a:gd name="f15" fmla="val f4"/>
              <a:gd name="f16" fmla="+- f15 0 f13"/>
              <a:gd name="f17" fmla="+- f14 0 f13"/>
              <a:gd name="f18" fmla="*/ f17 1 246380"/>
              <a:gd name="f19" fmla="*/ f16 1 18669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6380" h="186690">
                <a:moveTo>
                  <a:pt x="f5" y="f6"/>
                </a:moveTo>
                <a:lnTo>
                  <a:pt x="f7" y="f8"/>
                </a:lnTo>
                <a:lnTo>
                  <a:pt x="f9" y="f2"/>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0" name="object 210">
            <a:extLst>
              <a:ext uri="{FF2B5EF4-FFF2-40B4-BE49-F238E27FC236}">
                <a16:creationId xmlns:a16="http://schemas.microsoft.com/office/drawing/2014/main" id="{2E5E3CFE-9BAA-42F7-B29F-B5C67EDEEDE5}"/>
              </a:ext>
            </a:extLst>
          </p:cNvPr>
          <p:cNvSpPr/>
          <p:nvPr/>
        </p:nvSpPr>
        <p:spPr>
          <a:xfrm>
            <a:off x="1131249" y="1721513"/>
            <a:ext cx="311782" cy="269235"/>
          </a:xfrm>
          <a:custGeom>
            <a:avLst/>
            <a:gdLst>
              <a:gd name="f0" fmla="val w"/>
              <a:gd name="f1" fmla="val h"/>
              <a:gd name="f2" fmla="val 0"/>
              <a:gd name="f3" fmla="val 311784"/>
              <a:gd name="f4" fmla="val 269239"/>
              <a:gd name="f5" fmla="val 249420"/>
              <a:gd name="f6" fmla="val 134330"/>
              <a:gd name="f7" fmla="val 62353"/>
              <a:gd name="f8" fmla="val 268669"/>
              <a:gd name="f9" fmla="val 311759"/>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2"/>
                </a:moveTo>
                <a:lnTo>
                  <a:pt x="f2" y="f6"/>
                </a:lnTo>
                <a:lnTo>
                  <a:pt x="f7" y="f8"/>
                </a:lnTo>
                <a:lnTo>
                  <a:pt x="f9" y="f6"/>
                </a:lnTo>
                <a:lnTo>
                  <a:pt x="f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1" name="object 211">
            <a:extLst>
              <a:ext uri="{FF2B5EF4-FFF2-40B4-BE49-F238E27FC236}">
                <a16:creationId xmlns:a16="http://schemas.microsoft.com/office/drawing/2014/main" id="{C48D64C2-E24E-489B-AB88-4431F417880E}"/>
              </a:ext>
            </a:extLst>
          </p:cNvPr>
          <p:cNvSpPr/>
          <p:nvPr/>
        </p:nvSpPr>
        <p:spPr>
          <a:xfrm>
            <a:off x="1131249" y="1721513"/>
            <a:ext cx="311782" cy="269235"/>
          </a:xfrm>
          <a:custGeom>
            <a:avLst/>
            <a:gdLst>
              <a:gd name="f0" fmla="val w"/>
              <a:gd name="f1" fmla="val h"/>
              <a:gd name="f2" fmla="val 0"/>
              <a:gd name="f3" fmla="val 311784"/>
              <a:gd name="f4" fmla="val 269239"/>
              <a:gd name="f5" fmla="val 62353"/>
              <a:gd name="f6" fmla="val 268669"/>
              <a:gd name="f7" fmla="val 311759"/>
              <a:gd name="f8" fmla="val 134330"/>
              <a:gd name="f9" fmla="val 249420"/>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6"/>
                </a:moveTo>
                <a:lnTo>
                  <a:pt x="f7" y="f8"/>
                </a:lnTo>
                <a:lnTo>
                  <a:pt x="f9" y="f2"/>
                </a:lnTo>
                <a:lnTo>
                  <a:pt x="f2"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2" name="object 212">
            <a:extLst>
              <a:ext uri="{FF2B5EF4-FFF2-40B4-BE49-F238E27FC236}">
                <a16:creationId xmlns:a16="http://schemas.microsoft.com/office/drawing/2014/main" id="{9C628A75-E390-4186-94F5-3B715537480B}"/>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2" y="f6"/>
                </a:lnTo>
                <a:lnTo>
                  <a:pt x="f2" y="f7"/>
                </a:lnTo>
                <a:lnTo>
                  <a:pt x="f5" y="f6"/>
                </a:lnTo>
                <a:lnTo>
                  <a:pt x="f5"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3" name="object 213">
            <a:extLst>
              <a:ext uri="{FF2B5EF4-FFF2-40B4-BE49-F238E27FC236}">
                <a16:creationId xmlns:a16="http://schemas.microsoft.com/office/drawing/2014/main" id="{306C710A-24B7-452D-926C-EC3AFCCDFF7E}"/>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5" y="f6"/>
                </a:lnTo>
                <a:lnTo>
                  <a:pt x="f2" y="f7"/>
                </a:lnTo>
                <a:lnTo>
                  <a:pt x="f2" y="f6"/>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4" name="object 214">
            <a:extLst>
              <a:ext uri="{FF2B5EF4-FFF2-40B4-BE49-F238E27FC236}">
                <a16:creationId xmlns:a16="http://schemas.microsoft.com/office/drawing/2014/main" id="{A0362D60-F908-48CF-90C4-E48F8361BD78}"/>
              </a:ext>
            </a:extLst>
          </p:cNvPr>
          <p:cNvSpPr/>
          <p:nvPr/>
        </p:nvSpPr>
        <p:spPr>
          <a:xfrm>
            <a:off x="1068897" y="1855838"/>
            <a:ext cx="125099" cy="134617"/>
          </a:xfrm>
          <a:custGeom>
            <a:avLst/>
            <a:gdLst>
              <a:gd name="f0" fmla="val w"/>
              <a:gd name="f1" fmla="val h"/>
              <a:gd name="f2" fmla="val 0"/>
              <a:gd name="f3" fmla="val 125094"/>
              <a:gd name="f4" fmla="val 134619"/>
              <a:gd name="f5" fmla="val 62356"/>
              <a:gd name="f6" fmla="val 67167"/>
              <a:gd name="f7" fmla="val 124710"/>
              <a:gd name="f8" fmla="val 134338"/>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5" y="f2"/>
                </a:moveTo>
                <a:lnTo>
                  <a:pt x="f2" y="f6"/>
                </a:lnTo>
                <a:lnTo>
                  <a:pt x="f7" y="f8"/>
                </a:lnTo>
                <a:lnTo>
                  <a:pt x="f5"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5" name="object 215">
            <a:extLst>
              <a:ext uri="{FF2B5EF4-FFF2-40B4-BE49-F238E27FC236}">
                <a16:creationId xmlns:a16="http://schemas.microsoft.com/office/drawing/2014/main" id="{3E1EBF86-83B7-4E2A-8D44-6FC08685C5E3}"/>
              </a:ext>
            </a:extLst>
          </p:cNvPr>
          <p:cNvSpPr/>
          <p:nvPr/>
        </p:nvSpPr>
        <p:spPr>
          <a:xfrm>
            <a:off x="1068897" y="1855838"/>
            <a:ext cx="125099" cy="134617"/>
          </a:xfrm>
          <a:custGeom>
            <a:avLst/>
            <a:gdLst>
              <a:gd name="f0" fmla="val w"/>
              <a:gd name="f1" fmla="val h"/>
              <a:gd name="f2" fmla="val 0"/>
              <a:gd name="f3" fmla="val 125094"/>
              <a:gd name="f4" fmla="val 134619"/>
              <a:gd name="f5" fmla="val 67167"/>
              <a:gd name="f6" fmla="val 124710"/>
              <a:gd name="f7" fmla="val 134338"/>
              <a:gd name="f8" fmla="val 62356"/>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2" y="f5"/>
                </a:moveTo>
                <a:lnTo>
                  <a:pt x="f6" y="f7"/>
                </a:lnTo>
                <a:lnTo>
                  <a:pt x="f8"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6" name="object 216">
            <a:extLst>
              <a:ext uri="{FF2B5EF4-FFF2-40B4-BE49-F238E27FC236}">
                <a16:creationId xmlns:a16="http://schemas.microsoft.com/office/drawing/2014/main" id="{BCF2F5D0-CCD9-4C92-A0EE-034AD98DBE5C}"/>
              </a:ext>
            </a:extLst>
          </p:cNvPr>
          <p:cNvSpPr/>
          <p:nvPr/>
        </p:nvSpPr>
        <p:spPr>
          <a:xfrm>
            <a:off x="1068897" y="1923010"/>
            <a:ext cx="125099" cy="201926"/>
          </a:xfrm>
          <a:custGeom>
            <a:avLst/>
            <a:gdLst>
              <a:gd name="f0" fmla="val w"/>
              <a:gd name="f1" fmla="val h"/>
              <a:gd name="f2" fmla="val 0"/>
              <a:gd name="f3" fmla="val 125094"/>
              <a:gd name="f4" fmla="val 201930"/>
              <a:gd name="f5" fmla="val 134338"/>
              <a:gd name="f6" fmla="val 124710"/>
              <a:gd name="f7" fmla="val 201509"/>
              <a:gd name="f8" fmla="val 67171"/>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7" name="object 217">
            <a:extLst>
              <a:ext uri="{FF2B5EF4-FFF2-40B4-BE49-F238E27FC236}">
                <a16:creationId xmlns:a16="http://schemas.microsoft.com/office/drawing/2014/main" id="{85E08C50-E421-4A67-99FA-5F44A60F389C}"/>
              </a:ext>
            </a:extLst>
          </p:cNvPr>
          <p:cNvSpPr/>
          <p:nvPr/>
        </p:nvSpPr>
        <p:spPr>
          <a:xfrm>
            <a:off x="1068897" y="1923010"/>
            <a:ext cx="125099" cy="201926"/>
          </a:xfrm>
          <a:custGeom>
            <a:avLst/>
            <a:gdLst>
              <a:gd name="f0" fmla="val w"/>
              <a:gd name="f1" fmla="val h"/>
              <a:gd name="f2" fmla="val 0"/>
              <a:gd name="f3" fmla="val 125094"/>
              <a:gd name="f4" fmla="val 201930"/>
              <a:gd name="f5" fmla="val 124710"/>
              <a:gd name="f6" fmla="val 67171"/>
              <a:gd name="f7" fmla="val 134338"/>
              <a:gd name="f8" fmla="val 201509"/>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5" y="f6"/>
                </a:moveTo>
                <a:lnTo>
                  <a:pt x="f2" y="f2"/>
                </a:lnTo>
                <a:lnTo>
                  <a:pt x="f2" y="f7"/>
                </a:lnTo>
                <a:lnTo>
                  <a:pt x="f5"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8" name="object 218">
            <a:extLst>
              <a:ext uri="{FF2B5EF4-FFF2-40B4-BE49-F238E27FC236}">
                <a16:creationId xmlns:a16="http://schemas.microsoft.com/office/drawing/2014/main" id="{E7387CB6-18DE-4674-8D63-FD3895953903}"/>
              </a:ext>
            </a:extLst>
          </p:cNvPr>
          <p:cNvSpPr/>
          <p:nvPr/>
        </p:nvSpPr>
        <p:spPr>
          <a:xfrm>
            <a:off x="1067882" y="1288334"/>
            <a:ext cx="128902" cy="193038"/>
          </a:xfrm>
          <a:custGeom>
            <a:avLst/>
            <a:gdLst>
              <a:gd name="f0" fmla="val w"/>
              <a:gd name="f1" fmla="val h"/>
              <a:gd name="f2" fmla="val 0"/>
              <a:gd name="f3" fmla="val 128905"/>
              <a:gd name="f4" fmla="val 193040"/>
              <a:gd name="f5" fmla="val 101873"/>
              <a:gd name="f6" fmla="val 165109"/>
              <a:gd name="f7" fmla="val 29489"/>
              <a:gd name="f8" fmla="val 192628"/>
              <a:gd name="f9" fmla="val 128682"/>
              <a:gd name="f10" fmla="val 96512"/>
              <a:gd name="f11" fmla="val 110074"/>
              <a:gd name="f12" fmla="val 32169"/>
              <a:gd name="f13" fmla="val 10723"/>
              <a:gd name="f14" fmla="val 117959"/>
              <a:gd name="f15" fmla="val 165110"/>
              <a:gd name="f16" fmla="val 55039"/>
              <a:gd name="f17" fmla="val 110075"/>
              <a:gd name="f18" fmla="val 64339"/>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6"/>
                </a:moveTo>
                <a:lnTo>
                  <a:pt x="f7" y="f6"/>
                </a:lnTo>
                <a:lnTo>
                  <a:pt x="f2" y="f8"/>
                </a:lnTo>
                <a:lnTo>
                  <a:pt x="f9" y="f8"/>
                </a:lnTo>
                <a:lnTo>
                  <a:pt x="f5" y="f6"/>
                </a:lnTo>
                <a:close/>
              </a:path>
              <a:path w="128905" h="193040">
                <a:moveTo>
                  <a:pt x="f10" y="f11"/>
                </a:moveTo>
                <a:lnTo>
                  <a:pt x="f12" y="f11"/>
                </a:lnTo>
                <a:lnTo>
                  <a:pt x="f13" y="f6"/>
                </a:lnTo>
                <a:lnTo>
                  <a:pt x="f14" y="f15"/>
                </a:lnTo>
                <a:lnTo>
                  <a:pt x="f10" y="f11"/>
                </a:lnTo>
                <a:close/>
              </a:path>
              <a:path w="128905" h="193040">
                <a:moveTo>
                  <a:pt x="f10" y="f16"/>
                </a:moveTo>
                <a:lnTo>
                  <a:pt x="f12" y="f16"/>
                </a:lnTo>
                <a:lnTo>
                  <a:pt x="f13" y="f11"/>
                </a:lnTo>
                <a:lnTo>
                  <a:pt x="f14" y="f17"/>
                </a:lnTo>
                <a:lnTo>
                  <a:pt x="f10" y="f16"/>
                </a:lnTo>
                <a:close/>
              </a:path>
              <a:path w="128905" h="193040">
                <a:moveTo>
                  <a:pt x="f18" y="f2"/>
                </a:moveTo>
                <a:lnTo>
                  <a:pt x="f13" y="f16"/>
                </a:lnTo>
                <a:lnTo>
                  <a:pt x="f14" y="f19"/>
                </a:lnTo>
                <a:lnTo>
                  <a:pt x="f18"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9" name="object 219">
            <a:extLst>
              <a:ext uri="{FF2B5EF4-FFF2-40B4-BE49-F238E27FC236}">
                <a16:creationId xmlns:a16="http://schemas.microsoft.com/office/drawing/2014/main" id="{86DDF35A-FB49-4B0B-BD29-08D57ED3024D}"/>
              </a:ext>
            </a:extLst>
          </p:cNvPr>
          <p:cNvSpPr/>
          <p:nvPr/>
        </p:nvSpPr>
        <p:spPr>
          <a:xfrm>
            <a:off x="1067882" y="1288334"/>
            <a:ext cx="128902" cy="193038"/>
          </a:xfrm>
          <a:custGeom>
            <a:avLst/>
            <a:gdLst>
              <a:gd name="f0" fmla="val w"/>
              <a:gd name="f1" fmla="val h"/>
              <a:gd name="f2" fmla="val 0"/>
              <a:gd name="f3" fmla="val 128905"/>
              <a:gd name="f4" fmla="val 193040"/>
              <a:gd name="f5" fmla="val 64339"/>
              <a:gd name="f6" fmla="val 10723"/>
              <a:gd name="f7" fmla="val 55039"/>
              <a:gd name="f8" fmla="val 32169"/>
              <a:gd name="f9" fmla="val 110074"/>
              <a:gd name="f10" fmla="val 165109"/>
              <a:gd name="f11" fmla="val 29489"/>
              <a:gd name="f12" fmla="val 192628"/>
              <a:gd name="f13" fmla="val 128682"/>
              <a:gd name="f14" fmla="val 101873"/>
              <a:gd name="f15" fmla="val 117959"/>
              <a:gd name="f16" fmla="val 165110"/>
              <a:gd name="f17" fmla="val 96512"/>
              <a:gd name="f18" fmla="val 110075"/>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2"/>
                </a:moveTo>
                <a:lnTo>
                  <a:pt x="f6" y="f7"/>
                </a:lnTo>
                <a:lnTo>
                  <a:pt x="f8" y="f7"/>
                </a:lnTo>
                <a:lnTo>
                  <a:pt x="f6" y="f9"/>
                </a:lnTo>
                <a:lnTo>
                  <a:pt x="f8" y="f9"/>
                </a:lnTo>
                <a:lnTo>
                  <a:pt x="f6" y="f10"/>
                </a:lnTo>
                <a:lnTo>
                  <a:pt x="f11" y="f10"/>
                </a:lnTo>
                <a:lnTo>
                  <a:pt x="f2" y="f12"/>
                </a:lnTo>
                <a:lnTo>
                  <a:pt x="f13" y="f12"/>
                </a:lnTo>
                <a:lnTo>
                  <a:pt x="f14" y="f10"/>
                </a:lnTo>
                <a:lnTo>
                  <a:pt x="f15" y="f16"/>
                </a:lnTo>
                <a:lnTo>
                  <a:pt x="f17" y="f9"/>
                </a:lnTo>
                <a:lnTo>
                  <a:pt x="f15" y="f18"/>
                </a:lnTo>
                <a:lnTo>
                  <a:pt x="f17" y="f7"/>
                </a:lnTo>
                <a:lnTo>
                  <a:pt x="f15" y="f19"/>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0" name="object 220">
            <a:extLst>
              <a:ext uri="{FF2B5EF4-FFF2-40B4-BE49-F238E27FC236}">
                <a16:creationId xmlns:a16="http://schemas.microsoft.com/office/drawing/2014/main" id="{C2DE1685-7977-44C2-A53A-6E3AFA1BC865}"/>
              </a:ext>
            </a:extLst>
          </p:cNvPr>
          <p:cNvSpPr/>
          <p:nvPr/>
        </p:nvSpPr>
        <p:spPr>
          <a:xfrm>
            <a:off x="1118823" y="1480962"/>
            <a:ext cx="27303" cy="82552"/>
          </a:xfrm>
          <a:custGeom>
            <a:avLst/>
            <a:gdLst>
              <a:gd name="f0" fmla="val w"/>
              <a:gd name="f1" fmla="val h"/>
              <a:gd name="f2" fmla="val 0"/>
              <a:gd name="f3" fmla="val 27305"/>
              <a:gd name="f4" fmla="val 82550"/>
              <a:gd name="f5" fmla="val 26808"/>
              <a:gd name="f6" fmla="val 74297"/>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1" name="object 221">
            <a:extLst>
              <a:ext uri="{FF2B5EF4-FFF2-40B4-BE49-F238E27FC236}">
                <a16:creationId xmlns:a16="http://schemas.microsoft.com/office/drawing/2014/main" id="{DECC386E-EDEF-4ED7-8A36-E50489F71028}"/>
              </a:ext>
            </a:extLst>
          </p:cNvPr>
          <p:cNvSpPr/>
          <p:nvPr/>
        </p:nvSpPr>
        <p:spPr>
          <a:xfrm>
            <a:off x="1118823" y="1480962"/>
            <a:ext cx="27303" cy="82552"/>
          </a:xfrm>
          <a:custGeom>
            <a:avLst/>
            <a:gdLst>
              <a:gd name="f0" fmla="val w"/>
              <a:gd name="f1" fmla="val h"/>
              <a:gd name="f2" fmla="val 0"/>
              <a:gd name="f3" fmla="val 27305"/>
              <a:gd name="f4" fmla="val 82550"/>
              <a:gd name="f5" fmla="val 74297"/>
              <a:gd name="f6" fmla="val 26808"/>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2" name="object 222">
            <a:extLst>
              <a:ext uri="{FF2B5EF4-FFF2-40B4-BE49-F238E27FC236}">
                <a16:creationId xmlns:a16="http://schemas.microsoft.com/office/drawing/2014/main" id="{4473F1F8-A28F-4A05-9610-840619E1D4CD}"/>
              </a:ext>
            </a:extLst>
          </p:cNvPr>
          <p:cNvSpPr/>
          <p:nvPr/>
        </p:nvSpPr>
        <p:spPr>
          <a:xfrm>
            <a:off x="1224838" y="1234824"/>
            <a:ext cx="157477" cy="184151"/>
          </a:xfrm>
          <a:custGeom>
            <a:avLst/>
            <a:gdLst>
              <a:gd name="f0" fmla="val w"/>
              <a:gd name="f1" fmla="val h"/>
              <a:gd name="f2" fmla="val 0"/>
              <a:gd name="f3" fmla="val 157480"/>
              <a:gd name="f4" fmla="val 184150"/>
              <a:gd name="f5" fmla="val 124509"/>
              <a:gd name="f6" fmla="val 157588"/>
              <a:gd name="f7" fmla="val 36041"/>
              <a:gd name="f8" fmla="val 183853"/>
              <a:gd name="f9" fmla="val 157275"/>
              <a:gd name="f10" fmla="val 117957"/>
              <a:gd name="f11" fmla="val 105060"/>
              <a:gd name="f12" fmla="val 39318"/>
              <a:gd name="f13" fmla="val 13106"/>
              <a:gd name="f14" fmla="val 144170"/>
              <a:gd name="f15" fmla="val 52532"/>
              <a:gd name="f16" fmla="val 78636"/>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6"/>
                </a:moveTo>
                <a:lnTo>
                  <a:pt x="f7" y="f6"/>
                </a:lnTo>
                <a:lnTo>
                  <a:pt x="f2" y="f8"/>
                </a:lnTo>
                <a:lnTo>
                  <a:pt x="f9" y="f8"/>
                </a:lnTo>
                <a:lnTo>
                  <a:pt x="f5" y="f6"/>
                </a:lnTo>
                <a:close/>
              </a:path>
              <a:path w="157480" h="184150">
                <a:moveTo>
                  <a:pt x="f10" y="f11"/>
                </a:moveTo>
                <a:lnTo>
                  <a:pt x="f12" y="f11"/>
                </a:lnTo>
                <a:lnTo>
                  <a:pt x="f13" y="f6"/>
                </a:lnTo>
                <a:lnTo>
                  <a:pt x="f14" y="f6"/>
                </a:lnTo>
                <a:lnTo>
                  <a:pt x="f10" y="f11"/>
                </a:lnTo>
                <a:close/>
              </a:path>
              <a:path w="157480" h="184150">
                <a:moveTo>
                  <a:pt x="f10" y="f15"/>
                </a:moveTo>
                <a:lnTo>
                  <a:pt x="f12" y="f15"/>
                </a:lnTo>
                <a:lnTo>
                  <a:pt x="f13" y="f11"/>
                </a:lnTo>
                <a:lnTo>
                  <a:pt x="f14" y="f11"/>
                </a:lnTo>
                <a:lnTo>
                  <a:pt x="f10" y="f15"/>
                </a:lnTo>
                <a:close/>
              </a:path>
              <a:path w="157480" h="184150">
                <a:moveTo>
                  <a:pt x="f16" y="f2"/>
                </a:moveTo>
                <a:lnTo>
                  <a:pt x="f13" y="f15"/>
                </a:lnTo>
                <a:lnTo>
                  <a:pt x="f14" y="f15"/>
                </a:lnTo>
                <a:lnTo>
                  <a:pt x="f16"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3" name="object 223">
            <a:extLst>
              <a:ext uri="{FF2B5EF4-FFF2-40B4-BE49-F238E27FC236}">
                <a16:creationId xmlns:a16="http://schemas.microsoft.com/office/drawing/2014/main" id="{3573562E-EB91-4582-BBFD-81801DC4C424}"/>
              </a:ext>
            </a:extLst>
          </p:cNvPr>
          <p:cNvSpPr/>
          <p:nvPr/>
        </p:nvSpPr>
        <p:spPr>
          <a:xfrm>
            <a:off x="1224838" y="1234824"/>
            <a:ext cx="157477" cy="184151"/>
          </a:xfrm>
          <a:custGeom>
            <a:avLst/>
            <a:gdLst>
              <a:gd name="f0" fmla="val w"/>
              <a:gd name="f1" fmla="val h"/>
              <a:gd name="f2" fmla="val 0"/>
              <a:gd name="f3" fmla="val 157480"/>
              <a:gd name="f4" fmla="val 184150"/>
              <a:gd name="f5" fmla="val 78636"/>
              <a:gd name="f6" fmla="val 13106"/>
              <a:gd name="f7" fmla="val 52532"/>
              <a:gd name="f8" fmla="val 39318"/>
              <a:gd name="f9" fmla="val 105060"/>
              <a:gd name="f10" fmla="val 157588"/>
              <a:gd name="f11" fmla="val 36041"/>
              <a:gd name="f12" fmla="val 183853"/>
              <a:gd name="f13" fmla="val 157275"/>
              <a:gd name="f14" fmla="val 124509"/>
              <a:gd name="f15" fmla="val 144170"/>
              <a:gd name="f16" fmla="val 117957"/>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2"/>
                </a:moveTo>
                <a:lnTo>
                  <a:pt x="f6" y="f7"/>
                </a:lnTo>
                <a:lnTo>
                  <a:pt x="f8" y="f7"/>
                </a:lnTo>
                <a:lnTo>
                  <a:pt x="f6" y="f9"/>
                </a:lnTo>
                <a:lnTo>
                  <a:pt x="f8" y="f9"/>
                </a:lnTo>
                <a:lnTo>
                  <a:pt x="f6" y="f10"/>
                </a:lnTo>
                <a:lnTo>
                  <a:pt x="f11" y="f10"/>
                </a:lnTo>
                <a:lnTo>
                  <a:pt x="f2" y="f12"/>
                </a:lnTo>
                <a:lnTo>
                  <a:pt x="f13" y="f12"/>
                </a:lnTo>
                <a:lnTo>
                  <a:pt x="f14" y="f10"/>
                </a:lnTo>
                <a:lnTo>
                  <a:pt x="f15" y="f10"/>
                </a:lnTo>
                <a:lnTo>
                  <a:pt x="f16" y="f9"/>
                </a:lnTo>
                <a:lnTo>
                  <a:pt x="f15" y="f9"/>
                </a:lnTo>
                <a:lnTo>
                  <a:pt x="f16" y="f7"/>
                </a:lnTo>
                <a:lnTo>
                  <a:pt x="f15" y="f7"/>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4" name="object 224">
            <a:extLst>
              <a:ext uri="{FF2B5EF4-FFF2-40B4-BE49-F238E27FC236}">
                <a16:creationId xmlns:a16="http://schemas.microsoft.com/office/drawing/2014/main" id="{A8A40CED-E59E-410C-A39F-1140752358F6}"/>
              </a:ext>
            </a:extLst>
          </p:cNvPr>
          <p:cNvSpPr/>
          <p:nvPr/>
        </p:nvSpPr>
        <p:spPr>
          <a:xfrm>
            <a:off x="1287100" y="1418673"/>
            <a:ext cx="33018" cy="79379"/>
          </a:xfrm>
          <a:custGeom>
            <a:avLst/>
            <a:gdLst>
              <a:gd name="f0" fmla="val w"/>
              <a:gd name="f1" fmla="val h"/>
              <a:gd name="f2" fmla="val 0"/>
              <a:gd name="f3" fmla="val 33019"/>
              <a:gd name="f4" fmla="val 79375"/>
              <a:gd name="f5" fmla="val 32765"/>
              <a:gd name="f6" fmla="val 70912"/>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5" name="object 225">
            <a:extLst>
              <a:ext uri="{FF2B5EF4-FFF2-40B4-BE49-F238E27FC236}">
                <a16:creationId xmlns:a16="http://schemas.microsoft.com/office/drawing/2014/main" id="{76DF8ECC-5E20-4CB4-8536-DF40C62EB795}"/>
              </a:ext>
            </a:extLst>
          </p:cNvPr>
          <p:cNvSpPr/>
          <p:nvPr/>
        </p:nvSpPr>
        <p:spPr>
          <a:xfrm>
            <a:off x="1287100" y="1418673"/>
            <a:ext cx="33018" cy="79379"/>
          </a:xfrm>
          <a:custGeom>
            <a:avLst/>
            <a:gdLst>
              <a:gd name="f0" fmla="val w"/>
              <a:gd name="f1" fmla="val h"/>
              <a:gd name="f2" fmla="val 0"/>
              <a:gd name="f3" fmla="val 33019"/>
              <a:gd name="f4" fmla="val 79375"/>
              <a:gd name="f5" fmla="val 70912"/>
              <a:gd name="f6" fmla="val 32765"/>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6" name="object 226">
            <a:extLst>
              <a:ext uri="{FF2B5EF4-FFF2-40B4-BE49-F238E27FC236}">
                <a16:creationId xmlns:a16="http://schemas.microsoft.com/office/drawing/2014/main" id="{7E353ACB-2FCF-4180-9FE1-E45A5881CFA1}"/>
              </a:ext>
            </a:extLst>
          </p:cNvPr>
          <p:cNvSpPr/>
          <p:nvPr/>
        </p:nvSpPr>
        <p:spPr>
          <a:xfrm>
            <a:off x="848864" y="4578857"/>
            <a:ext cx="6049012" cy="35561"/>
          </a:xfrm>
          <a:custGeom>
            <a:avLst/>
            <a:gdLst>
              <a:gd name="f0" fmla="val w"/>
              <a:gd name="f1" fmla="val h"/>
              <a:gd name="f2" fmla="val 0"/>
              <a:gd name="f3" fmla="val 6049009"/>
              <a:gd name="f4" fmla="val 35560"/>
              <a:gd name="f5" fmla="val 35051"/>
              <a:gd name="f6" fmla="val 6048756"/>
              <a:gd name="f7" fmla="*/ f0 1 6049009"/>
              <a:gd name="f8" fmla="*/ f1 1 35560"/>
              <a:gd name="f9" fmla="val f2"/>
              <a:gd name="f10" fmla="val f3"/>
              <a:gd name="f11" fmla="val f4"/>
              <a:gd name="f12" fmla="+- f11 0 f9"/>
              <a:gd name="f13" fmla="+- f10 0 f9"/>
              <a:gd name="f14" fmla="*/ f13 1 6049009"/>
              <a:gd name="f15" fmla="*/ f12 1 355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35560">
                <a:moveTo>
                  <a:pt x="f2" y="f5"/>
                </a:moveTo>
                <a:lnTo>
                  <a:pt x="f6" y="f2"/>
                </a:lnTo>
              </a:path>
            </a:pathLst>
          </a:custGeom>
          <a:noFill/>
          <a:ln w="6099"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7" name="object 227">
            <a:extLst>
              <a:ext uri="{FF2B5EF4-FFF2-40B4-BE49-F238E27FC236}">
                <a16:creationId xmlns:a16="http://schemas.microsoft.com/office/drawing/2014/main" id="{3C49B3D3-2B29-46D5-8DB2-B70880D461A2}"/>
              </a:ext>
            </a:extLst>
          </p:cNvPr>
          <p:cNvSpPr txBox="1"/>
          <p:nvPr/>
        </p:nvSpPr>
        <p:spPr>
          <a:xfrm>
            <a:off x="3686559" y="2665759"/>
            <a:ext cx="1183635" cy="392433"/>
          </a:xfrm>
          <a:prstGeom prst="rect">
            <a:avLst/>
          </a:prstGeom>
          <a:noFill/>
          <a:ln cap="flat">
            <a:noFill/>
          </a:ln>
        </p:spPr>
        <p:txBody>
          <a:bodyPr vert="horz" wrap="square" lIns="0" tIns="0" rIns="0" bIns="0" anchor="t" anchorCtr="0" compatLnSpc="1">
            <a:spAutoFit/>
          </a:bodyPr>
          <a:lstStyle/>
          <a:p>
            <a:pPr marL="12701" marR="5084" lvl="0" indent="0" algn="l"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Human </a:t>
            </a:r>
            <a:r>
              <a:rPr lang="en-US" sz="800" b="1" i="0" u="none" strike="noStrike" kern="1200" cap="none" spc="10" baseline="0">
                <a:solidFill>
                  <a:srgbClr val="002E5F"/>
                </a:solidFill>
                <a:uFillTx/>
                <a:latin typeface="Arial"/>
                <a:cs typeface="Arial"/>
              </a:rPr>
              <a:t>interaction</a:t>
            </a:r>
            <a:r>
              <a:rPr lang="en-US" sz="800" b="1" i="0" u="none" strike="noStrike" kern="1200" cap="none" spc="-8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with  software</a:t>
            </a:r>
            <a:r>
              <a:rPr lang="en-US" sz="800" b="1" i="0" u="none" strike="noStrike" kern="1200" cap="none" spc="-85"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systam</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 Use</a:t>
            </a:r>
            <a:r>
              <a:rPr lang="en-US" sz="800" b="0" i="0" u="none" strike="noStrike" kern="1200" cap="none" spc="-7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cases)</a:t>
            </a:r>
            <a:endParaRPr lang="en-US" sz="800" b="0" i="0" u="none" strike="noStrike" kern="1200" cap="none" spc="0" baseline="0">
              <a:solidFill>
                <a:srgbClr val="000000"/>
              </a:solidFill>
              <a:uFillTx/>
              <a:latin typeface="Arial"/>
              <a:cs typeface="Arial"/>
            </a:endParaRPr>
          </a:p>
        </p:txBody>
      </p:sp>
      <p:sp>
        <p:nvSpPr>
          <p:cNvPr id="228" name="object 228">
            <a:extLst>
              <a:ext uri="{FF2B5EF4-FFF2-40B4-BE49-F238E27FC236}">
                <a16:creationId xmlns:a16="http://schemas.microsoft.com/office/drawing/2014/main" id="{01E6A0D6-51F2-4CC2-B2E7-FE1E9C66AC21}"/>
              </a:ext>
            </a:extLst>
          </p:cNvPr>
          <p:cNvSpPr txBox="1"/>
          <p:nvPr/>
        </p:nvSpPr>
        <p:spPr>
          <a:xfrm>
            <a:off x="5601212" y="1133343"/>
            <a:ext cx="1262384" cy="38862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Business process</a:t>
            </a:r>
            <a:r>
              <a:rPr lang="en-US" sz="800" b="1" i="0" u="none" strike="noStrike" kern="1200" cap="none" spc="-110"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of business</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activities</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 </a:t>
            </a:r>
            <a:r>
              <a:rPr lang="en-US" sz="800" b="0" i="0" u="none" strike="noStrike" kern="1200" cap="none" spc="10" baseline="0">
                <a:solidFill>
                  <a:srgbClr val="002E5F"/>
                </a:solidFill>
                <a:uFillTx/>
                <a:latin typeface="Arial"/>
                <a:cs typeface="Arial"/>
              </a:rPr>
              <a:t>Activity</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diagram)</a:t>
            </a:r>
            <a:endParaRPr lang="en-US" sz="800" b="0" i="0" u="none" strike="noStrike" kern="1200" cap="none" spc="0" baseline="0">
              <a:solidFill>
                <a:srgbClr val="000000"/>
              </a:solidFill>
              <a:uFillTx/>
              <a:latin typeface="Arial"/>
              <a:cs typeface="Arial"/>
            </a:endParaRPr>
          </a:p>
        </p:txBody>
      </p:sp>
      <p:sp>
        <p:nvSpPr>
          <p:cNvPr id="229" name="object 229">
            <a:extLst>
              <a:ext uri="{FF2B5EF4-FFF2-40B4-BE49-F238E27FC236}">
                <a16:creationId xmlns:a16="http://schemas.microsoft.com/office/drawing/2014/main" id="{AA167294-9B85-4561-BD7F-6598A5D86986}"/>
              </a:ext>
            </a:extLst>
          </p:cNvPr>
          <p:cNvSpPr/>
          <p:nvPr/>
        </p:nvSpPr>
        <p:spPr>
          <a:xfrm>
            <a:off x="5630802" y="1609728"/>
            <a:ext cx="216539" cy="109215"/>
          </a:xfrm>
          <a:custGeom>
            <a:avLst/>
            <a:gdLst>
              <a:gd name="f0" fmla="val w"/>
              <a:gd name="f1" fmla="val h"/>
              <a:gd name="f2" fmla="val 0"/>
              <a:gd name="f3" fmla="val 216535"/>
              <a:gd name="f4" fmla="val 109219"/>
              <a:gd name="f5" fmla="val 18161"/>
              <a:gd name="f6" fmla="val 1426"/>
              <a:gd name="f7" fmla="val 11090"/>
              <a:gd name="f8" fmla="val 5318"/>
              <a:gd name="f9" fmla="val 198247"/>
              <a:gd name="f10" fmla="val 205317"/>
              <a:gd name="f11" fmla="val 211089"/>
              <a:gd name="f12" fmla="val 214981"/>
              <a:gd name="f13" fmla="val 216408"/>
              <a:gd name="f14" fmla="val 90804"/>
              <a:gd name="f15" fmla="val 97875"/>
              <a:gd name="f16" fmla="val 103647"/>
              <a:gd name="f17" fmla="val 107539"/>
              <a:gd name="f18" fmla="val 108965"/>
              <a:gd name="f19" fmla="*/ f0 1 216535"/>
              <a:gd name="f20" fmla="*/ f1 1 109219"/>
              <a:gd name="f21" fmla="val f2"/>
              <a:gd name="f22" fmla="val f3"/>
              <a:gd name="f23" fmla="val f4"/>
              <a:gd name="f24" fmla="+- f23 0 f21"/>
              <a:gd name="f25" fmla="+- f22 0 f21"/>
              <a:gd name="f26" fmla="*/ f25 1 216535"/>
              <a:gd name="f27" fmla="*/ f24 1 109219"/>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16535" h="109219">
                <a:moveTo>
                  <a:pt x="f2" y="f5"/>
                </a:moveTo>
                <a:lnTo>
                  <a:pt x="f6" y="f7"/>
                </a:lnTo>
                <a:lnTo>
                  <a:pt x="f8" y="f8"/>
                </a:lnTo>
                <a:lnTo>
                  <a:pt x="f7" y="f6"/>
                </a:lnTo>
                <a:lnTo>
                  <a:pt x="f5" y="f2"/>
                </a:lnTo>
                <a:lnTo>
                  <a:pt x="f9" y="f2"/>
                </a:lnTo>
                <a:lnTo>
                  <a:pt x="f10" y="f6"/>
                </a:lnTo>
                <a:lnTo>
                  <a:pt x="f11" y="f8"/>
                </a:lnTo>
                <a:lnTo>
                  <a:pt x="f12" y="f7"/>
                </a:lnTo>
                <a:lnTo>
                  <a:pt x="f13" y="f5"/>
                </a:lnTo>
                <a:lnTo>
                  <a:pt x="f13" y="f14"/>
                </a:lnTo>
                <a:lnTo>
                  <a:pt x="f12" y="f15"/>
                </a:lnTo>
                <a:lnTo>
                  <a:pt x="f11" y="f16"/>
                </a:lnTo>
                <a:lnTo>
                  <a:pt x="f10" y="f17"/>
                </a:lnTo>
                <a:lnTo>
                  <a:pt x="f9" y="f18"/>
                </a:lnTo>
                <a:lnTo>
                  <a:pt x="f5" y="f18"/>
                </a:lnTo>
                <a:lnTo>
                  <a:pt x="f7" y="f17"/>
                </a:lnTo>
                <a:lnTo>
                  <a:pt x="f8" y="f16"/>
                </a:lnTo>
                <a:lnTo>
                  <a:pt x="f6" y="f15"/>
                </a:lnTo>
                <a:lnTo>
                  <a:pt x="f2" y="f14"/>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0" name="object 230">
            <a:extLst>
              <a:ext uri="{FF2B5EF4-FFF2-40B4-BE49-F238E27FC236}">
                <a16:creationId xmlns:a16="http://schemas.microsoft.com/office/drawing/2014/main" id="{1EC51075-8B72-4212-BC07-39E76153A08D}"/>
              </a:ext>
            </a:extLst>
          </p:cNvPr>
          <p:cNvSpPr/>
          <p:nvPr/>
        </p:nvSpPr>
        <p:spPr>
          <a:xfrm>
            <a:off x="6062856" y="1609728"/>
            <a:ext cx="217170" cy="109215"/>
          </a:xfrm>
          <a:custGeom>
            <a:avLst/>
            <a:gdLst>
              <a:gd name="f0" fmla="val w"/>
              <a:gd name="f1" fmla="val h"/>
              <a:gd name="f2" fmla="val 0"/>
              <a:gd name="f3" fmla="val 217170"/>
              <a:gd name="f4" fmla="val 109219"/>
              <a:gd name="f5" fmla="val 18161"/>
              <a:gd name="f6" fmla="val 1426"/>
              <a:gd name="f7" fmla="val 11090"/>
              <a:gd name="f8" fmla="val 5318"/>
              <a:gd name="f9" fmla="val 199009"/>
              <a:gd name="f10" fmla="val 206079"/>
              <a:gd name="f11" fmla="val 211851"/>
              <a:gd name="f12" fmla="val 215743"/>
              <a:gd name="f13" fmla="val 90804"/>
              <a:gd name="f14" fmla="val 97875"/>
              <a:gd name="f15" fmla="val 103647"/>
              <a:gd name="f16" fmla="val 107539"/>
              <a:gd name="f17" fmla="val 108965"/>
              <a:gd name="f18" fmla="*/ f0 1 217170"/>
              <a:gd name="f19" fmla="*/ f1 1 109219"/>
              <a:gd name="f20" fmla="val f2"/>
              <a:gd name="f21" fmla="val f3"/>
              <a:gd name="f22" fmla="val f4"/>
              <a:gd name="f23" fmla="+- f22 0 f20"/>
              <a:gd name="f24" fmla="+- f21 0 f20"/>
              <a:gd name="f25" fmla="*/ f24 1 217170"/>
              <a:gd name="f26" fmla="*/ f23 1 109219"/>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217170" h="109219">
                <a:moveTo>
                  <a:pt x="f2" y="f5"/>
                </a:moveTo>
                <a:lnTo>
                  <a:pt x="f6" y="f7"/>
                </a:lnTo>
                <a:lnTo>
                  <a:pt x="f8" y="f8"/>
                </a:lnTo>
                <a:lnTo>
                  <a:pt x="f7" y="f6"/>
                </a:lnTo>
                <a:lnTo>
                  <a:pt x="f5" y="f2"/>
                </a:lnTo>
                <a:lnTo>
                  <a:pt x="f9" y="f2"/>
                </a:lnTo>
                <a:lnTo>
                  <a:pt x="f10" y="f6"/>
                </a:lnTo>
                <a:lnTo>
                  <a:pt x="f11" y="f8"/>
                </a:lnTo>
                <a:lnTo>
                  <a:pt x="f12" y="f7"/>
                </a:lnTo>
                <a:lnTo>
                  <a:pt x="f3" y="f5"/>
                </a:lnTo>
                <a:lnTo>
                  <a:pt x="f3" y="f13"/>
                </a:lnTo>
                <a:lnTo>
                  <a:pt x="f12" y="f14"/>
                </a:lnTo>
                <a:lnTo>
                  <a:pt x="f11" y="f15"/>
                </a:lnTo>
                <a:lnTo>
                  <a:pt x="f10" y="f16"/>
                </a:lnTo>
                <a:lnTo>
                  <a:pt x="f9" y="f17"/>
                </a:lnTo>
                <a:lnTo>
                  <a:pt x="f5" y="f17"/>
                </a:lnTo>
                <a:lnTo>
                  <a:pt x="f7" y="f16"/>
                </a:lnTo>
                <a:lnTo>
                  <a:pt x="f8" y="f15"/>
                </a:lnTo>
                <a:lnTo>
                  <a:pt x="f6" y="f14"/>
                </a:lnTo>
                <a:lnTo>
                  <a:pt x="f2" y="f13"/>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1" name="object 231">
            <a:extLst>
              <a:ext uri="{FF2B5EF4-FFF2-40B4-BE49-F238E27FC236}">
                <a16:creationId xmlns:a16="http://schemas.microsoft.com/office/drawing/2014/main" id="{69623D20-6CAC-4297-8CFF-5EC3A7BA7AC0}"/>
              </a:ext>
            </a:extLst>
          </p:cNvPr>
          <p:cNvSpPr/>
          <p:nvPr/>
        </p:nvSpPr>
        <p:spPr>
          <a:xfrm>
            <a:off x="5735189" y="1713613"/>
            <a:ext cx="219712" cy="167006"/>
          </a:xfrm>
          <a:custGeom>
            <a:avLst/>
            <a:gdLst>
              <a:gd name="f0" fmla="val w"/>
              <a:gd name="f1" fmla="val h"/>
              <a:gd name="f2" fmla="val 0"/>
              <a:gd name="f3" fmla="val 219710"/>
              <a:gd name="f4" fmla="val 167005"/>
              <a:gd name="f5" fmla="val 154680"/>
              <a:gd name="f6" fmla="val 125991"/>
              <a:gd name="f7" fmla="val 135636"/>
              <a:gd name="f8" fmla="val 151384"/>
              <a:gd name="f9" fmla="val 219456"/>
              <a:gd name="f10" fmla="val 166624"/>
              <a:gd name="f11" fmla="val 202946"/>
              <a:gd name="f12" fmla="val 133603"/>
              <a:gd name="f13" fmla="val 164846"/>
              <a:gd name="f14" fmla="val 162300"/>
              <a:gd name="f15" fmla="val 115831"/>
              <a:gd name="f16" fmla="val 172466"/>
              <a:gd name="f17" fmla="val 123443"/>
              <a:gd name="f18" fmla="val 181356"/>
              <a:gd name="f19" fmla="val 90424"/>
              <a:gd name="f20" fmla="val 7620"/>
              <a:gd name="f21" fmla="val 10160"/>
              <a:gd name="f22" fmla="*/ f0 1 219710"/>
              <a:gd name="f23" fmla="*/ f1 1 167005"/>
              <a:gd name="f24" fmla="val f2"/>
              <a:gd name="f25" fmla="val f3"/>
              <a:gd name="f26" fmla="val f4"/>
              <a:gd name="f27" fmla="+- f26 0 f24"/>
              <a:gd name="f28" fmla="+- f25 0 f24"/>
              <a:gd name="f29" fmla="*/ f28 1 219710"/>
              <a:gd name="f30" fmla="*/ f27 1 16700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219710" h="167005">
                <a:moveTo>
                  <a:pt x="f5" y="f6"/>
                </a:moveTo>
                <a:lnTo>
                  <a:pt x="f7" y="f8"/>
                </a:lnTo>
                <a:lnTo>
                  <a:pt x="f9" y="f10"/>
                </a:lnTo>
                <a:lnTo>
                  <a:pt x="f11" y="f12"/>
                </a:lnTo>
                <a:lnTo>
                  <a:pt x="f13" y="f12"/>
                </a:lnTo>
                <a:lnTo>
                  <a:pt x="f5" y="f6"/>
                </a:lnTo>
                <a:close/>
              </a:path>
              <a:path w="219710" h="167005">
                <a:moveTo>
                  <a:pt x="f14" y="f15"/>
                </a:moveTo>
                <a:lnTo>
                  <a:pt x="f5" y="f6"/>
                </a:lnTo>
                <a:lnTo>
                  <a:pt x="f13" y="f12"/>
                </a:lnTo>
                <a:lnTo>
                  <a:pt x="f16" y="f17"/>
                </a:lnTo>
                <a:lnTo>
                  <a:pt x="f14" y="f15"/>
                </a:lnTo>
                <a:close/>
              </a:path>
              <a:path w="219710" h="167005">
                <a:moveTo>
                  <a:pt x="f18" y="f19"/>
                </a:moveTo>
                <a:lnTo>
                  <a:pt x="f14" y="f15"/>
                </a:lnTo>
                <a:lnTo>
                  <a:pt x="f16" y="f17"/>
                </a:lnTo>
                <a:lnTo>
                  <a:pt x="f13" y="f12"/>
                </a:lnTo>
                <a:lnTo>
                  <a:pt x="f11" y="f12"/>
                </a:lnTo>
                <a:lnTo>
                  <a:pt x="f18" y="f19"/>
                </a:lnTo>
                <a:close/>
              </a:path>
              <a:path w="219710" h="167005">
                <a:moveTo>
                  <a:pt x="f20" y="f2"/>
                </a:moveTo>
                <a:lnTo>
                  <a:pt x="f2" y="f21"/>
                </a:lnTo>
                <a:lnTo>
                  <a:pt x="f5" y="f6"/>
                </a:lnTo>
                <a:lnTo>
                  <a:pt x="f14" y="f15"/>
                </a:lnTo>
                <a:lnTo>
                  <a:pt x="f20"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2" name="object 232">
            <a:extLst>
              <a:ext uri="{FF2B5EF4-FFF2-40B4-BE49-F238E27FC236}">
                <a16:creationId xmlns:a16="http://schemas.microsoft.com/office/drawing/2014/main" id="{C3D743F9-7121-4934-B198-26B5E521B774}"/>
              </a:ext>
            </a:extLst>
          </p:cNvPr>
          <p:cNvSpPr/>
          <p:nvPr/>
        </p:nvSpPr>
        <p:spPr>
          <a:xfrm>
            <a:off x="5954645" y="1713228"/>
            <a:ext cx="274320" cy="167006"/>
          </a:xfrm>
          <a:custGeom>
            <a:avLst/>
            <a:gdLst>
              <a:gd name="f0" fmla="val w"/>
              <a:gd name="f1" fmla="val h"/>
              <a:gd name="f2" fmla="val 0"/>
              <a:gd name="f3" fmla="val 274320"/>
              <a:gd name="f4" fmla="val 167005"/>
              <a:gd name="f5" fmla="val 45847"/>
              <a:gd name="f6" fmla="val 95250"/>
              <a:gd name="f7" fmla="val 84962"/>
              <a:gd name="f8" fmla="val 160655"/>
              <a:gd name="f9" fmla="val 72582"/>
              <a:gd name="f10" fmla="val 139954"/>
              <a:gd name="f11" fmla="val 57785"/>
              <a:gd name="f12" fmla="val 51308"/>
              <a:gd name="f13" fmla="val 129032"/>
              <a:gd name="f14" fmla="val 62168"/>
              <a:gd name="f15" fmla="val 122541"/>
              <a:gd name="f16" fmla="val 68687"/>
              <a:gd name="f17" fmla="val 133441"/>
              <a:gd name="f18" fmla="val 267208"/>
              <a:gd name="f19" fmla="val 273812"/>
              <a:gd name="f20" fmla="val 10922"/>
              <a:gd name="f21" fmla="*/ f0 1 274320"/>
              <a:gd name="f22" fmla="*/ f1 1 167005"/>
              <a:gd name="f23" fmla="val f2"/>
              <a:gd name="f24" fmla="val f3"/>
              <a:gd name="f25" fmla="val f4"/>
              <a:gd name="f26" fmla="+- f25 0 f23"/>
              <a:gd name="f27" fmla="+- f24 0 f23"/>
              <a:gd name="f28" fmla="*/ f27 1 274320"/>
              <a:gd name="f29" fmla="*/ f26 1 1670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74320" h="167005">
                <a:moveTo>
                  <a:pt x="f5" y="f6"/>
                </a:moveTo>
                <a:lnTo>
                  <a:pt x="f2" y="f4"/>
                </a:lnTo>
                <a:lnTo>
                  <a:pt x="f7" y="f8"/>
                </a:lnTo>
                <a:lnTo>
                  <a:pt x="f9" y="f10"/>
                </a:lnTo>
                <a:lnTo>
                  <a:pt x="f11" y="f10"/>
                </a:lnTo>
                <a:lnTo>
                  <a:pt x="f12" y="f13"/>
                </a:lnTo>
                <a:lnTo>
                  <a:pt x="f14" y="f15"/>
                </a:lnTo>
                <a:lnTo>
                  <a:pt x="f5" y="f6"/>
                </a:lnTo>
                <a:close/>
              </a:path>
              <a:path w="274320" h="167005">
                <a:moveTo>
                  <a:pt x="f14" y="f15"/>
                </a:moveTo>
                <a:lnTo>
                  <a:pt x="f12" y="f13"/>
                </a:lnTo>
                <a:lnTo>
                  <a:pt x="f11" y="f10"/>
                </a:lnTo>
                <a:lnTo>
                  <a:pt x="f16" y="f17"/>
                </a:lnTo>
                <a:lnTo>
                  <a:pt x="f14" y="f15"/>
                </a:lnTo>
                <a:close/>
              </a:path>
              <a:path w="274320" h="167005">
                <a:moveTo>
                  <a:pt x="f16" y="f17"/>
                </a:moveTo>
                <a:lnTo>
                  <a:pt x="f11" y="f10"/>
                </a:lnTo>
                <a:lnTo>
                  <a:pt x="f9" y="f10"/>
                </a:lnTo>
                <a:lnTo>
                  <a:pt x="f16" y="f17"/>
                </a:lnTo>
                <a:close/>
              </a:path>
              <a:path w="274320" h="167005">
                <a:moveTo>
                  <a:pt x="f18" y="f2"/>
                </a:moveTo>
                <a:lnTo>
                  <a:pt x="f14" y="f15"/>
                </a:lnTo>
                <a:lnTo>
                  <a:pt x="f16" y="f17"/>
                </a:lnTo>
                <a:lnTo>
                  <a:pt x="f19" y="f20"/>
                </a:lnTo>
                <a:lnTo>
                  <a:pt x="f18"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3" name="object 233">
            <a:extLst>
              <a:ext uri="{FF2B5EF4-FFF2-40B4-BE49-F238E27FC236}">
                <a16:creationId xmlns:a16="http://schemas.microsoft.com/office/drawing/2014/main" id="{D78392D6-FAB3-4179-97D6-90DF0C49767D}"/>
              </a:ext>
            </a:extLst>
          </p:cNvPr>
          <p:cNvSpPr/>
          <p:nvPr/>
        </p:nvSpPr>
        <p:spPr>
          <a:xfrm>
            <a:off x="5740530" y="1880234"/>
            <a:ext cx="430526" cy="0"/>
          </a:xfrm>
          <a:custGeom>
            <a:avLst/>
            <a:gdLst>
              <a:gd name="f0" fmla="val w"/>
              <a:gd name="f1" fmla="val h"/>
              <a:gd name="f2" fmla="val 0"/>
              <a:gd name="f3" fmla="val 430530"/>
              <a:gd name="f4" fmla="val 430531"/>
              <a:gd name="f5" fmla="*/ f0 1 430530"/>
              <a:gd name="f6" fmla="*/ f1 1 0"/>
              <a:gd name="f7" fmla="val f2"/>
              <a:gd name="f8" fmla="val f3"/>
              <a:gd name="f9" fmla="+- f7 0 f7"/>
              <a:gd name="f10" fmla="+- f8 0 f7"/>
              <a:gd name="f11" fmla="*/ f10 1 430530"/>
              <a:gd name="f12" fmla="*/ f9 1 0"/>
              <a:gd name="f13" fmla="*/ 0 1 f11"/>
              <a:gd name="f14" fmla="*/ 43053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43053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4" name="object 234">
            <a:extLst>
              <a:ext uri="{FF2B5EF4-FFF2-40B4-BE49-F238E27FC236}">
                <a16:creationId xmlns:a16="http://schemas.microsoft.com/office/drawing/2014/main" id="{ED19D012-7043-467C-A52E-C11B46BF5733}"/>
              </a:ext>
            </a:extLst>
          </p:cNvPr>
          <p:cNvSpPr/>
          <p:nvPr/>
        </p:nvSpPr>
        <p:spPr>
          <a:xfrm>
            <a:off x="5916552" y="1880234"/>
            <a:ext cx="76196" cy="269235"/>
          </a:xfrm>
          <a:custGeom>
            <a:avLst/>
            <a:gdLst>
              <a:gd name="f0" fmla="val w"/>
              <a:gd name="f1" fmla="val h"/>
              <a:gd name="f2" fmla="val 0"/>
              <a:gd name="f3" fmla="val 76200"/>
              <a:gd name="f4" fmla="val 269239"/>
              <a:gd name="f5" fmla="val 31750"/>
              <a:gd name="f6" fmla="val 192785"/>
              <a:gd name="f7" fmla="val 38100"/>
              <a:gd name="f8" fmla="val 268985"/>
              <a:gd name="f9" fmla="val 69850"/>
              <a:gd name="f10" fmla="val 205485"/>
              <a:gd name="f11" fmla="val 44450"/>
              <a:gd name="f12" fmla="*/ f0 1 76200"/>
              <a:gd name="f13" fmla="*/ f1 1 269239"/>
              <a:gd name="f14" fmla="val f2"/>
              <a:gd name="f15" fmla="val f3"/>
              <a:gd name="f16" fmla="val f4"/>
              <a:gd name="f17" fmla="+- f16 0 f14"/>
              <a:gd name="f18" fmla="+- f15 0 f14"/>
              <a:gd name="f19" fmla="*/ f18 1 76200"/>
              <a:gd name="f20" fmla="*/ f17 1 26923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76200" h="269239">
                <a:moveTo>
                  <a:pt x="f5" y="f6"/>
                </a:moveTo>
                <a:lnTo>
                  <a:pt x="f2" y="f6"/>
                </a:lnTo>
                <a:lnTo>
                  <a:pt x="f7" y="f8"/>
                </a:lnTo>
                <a:lnTo>
                  <a:pt x="f9" y="f10"/>
                </a:lnTo>
                <a:lnTo>
                  <a:pt x="f5" y="f10"/>
                </a:lnTo>
                <a:lnTo>
                  <a:pt x="f5" y="f6"/>
                </a:lnTo>
                <a:close/>
              </a:path>
              <a:path w="76200" h="269239">
                <a:moveTo>
                  <a:pt x="f11" y="f2"/>
                </a:moveTo>
                <a:lnTo>
                  <a:pt x="f5" y="f2"/>
                </a:lnTo>
                <a:lnTo>
                  <a:pt x="f5" y="f10"/>
                </a:lnTo>
                <a:lnTo>
                  <a:pt x="f11" y="f10"/>
                </a:lnTo>
                <a:lnTo>
                  <a:pt x="f11" y="f2"/>
                </a:lnTo>
                <a:close/>
              </a:path>
              <a:path w="76200" h="269239">
                <a:moveTo>
                  <a:pt x="f3" y="f6"/>
                </a:moveTo>
                <a:lnTo>
                  <a:pt x="f11" y="f6"/>
                </a:lnTo>
                <a:lnTo>
                  <a:pt x="f11" y="f10"/>
                </a:lnTo>
                <a:lnTo>
                  <a:pt x="f9" y="f10"/>
                </a:lnTo>
                <a:lnTo>
                  <a:pt x="f3" y="f6"/>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5" name="object 235">
            <a:extLst>
              <a:ext uri="{FF2B5EF4-FFF2-40B4-BE49-F238E27FC236}">
                <a16:creationId xmlns:a16="http://schemas.microsoft.com/office/drawing/2014/main" id="{8421FDB1-57F6-4AE6-AE9C-CE84BB85ABBA}"/>
              </a:ext>
            </a:extLst>
          </p:cNvPr>
          <p:cNvSpPr/>
          <p:nvPr/>
        </p:nvSpPr>
        <p:spPr>
          <a:xfrm>
            <a:off x="5847203" y="2149224"/>
            <a:ext cx="217170" cy="108585"/>
          </a:xfrm>
          <a:custGeom>
            <a:avLst/>
            <a:gdLst>
              <a:gd name="f0" fmla="val w"/>
              <a:gd name="f1" fmla="val h"/>
              <a:gd name="f2" fmla="val 0"/>
              <a:gd name="f3" fmla="val 217170"/>
              <a:gd name="f4" fmla="val 108585"/>
              <a:gd name="f5" fmla="val 18034"/>
              <a:gd name="f6" fmla="val 1424"/>
              <a:gd name="f7" fmla="val 11037"/>
              <a:gd name="f8" fmla="val 5302"/>
              <a:gd name="f9" fmla="val 18033"/>
              <a:gd name="f10" fmla="val 199135"/>
              <a:gd name="f11" fmla="val 206132"/>
              <a:gd name="f12" fmla="val 211867"/>
              <a:gd name="f13" fmla="val 215745"/>
              <a:gd name="f14" fmla="val 217169"/>
              <a:gd name="f15" fmla="val 90170"/>
              <a:gd name="f16" fmla="val 97166"/>
              <a:gd name="f17" fmla="val 102901"/>
              <a:gd name="f18" fmla="val 106779"/>
              <a:gd name="f19" fmla="val 108204"/>
              <a:gd name="f20" fmla="*/ f0 1 217170"/>
              <a:gd name="f21" fmla="*/ f1 1 108585"/>
              <a:gd name="f22" fmla="val f2"/>
              <a:gd name="f23" fmla="val f3"/>
              <a:gd name="f24" fmla="val f4"/>
              <a:gd name="f25" fmla="+- f24 0 f22"/>
              <a:gd name="f26" fmla="+- f23 0 f22"/>
              <a:gd name="f27" fmla="*/ f26 1 217170"/>
              <a:gd name="f28" fmla="*/ f25 1 108585"/>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217170" h="108585">
                <a:moveTo>
                  <a:pt x="f2" y="f5"/>
                </a:moveTo>
                <a:lnTo>
                  <a:pt x="f6" y="f7"/>
                </a:lnTo>
                <a:lnTo>
                  <a:pt x="f8" y="f8"/>
                </a:lnTo>
                <a:lnTo>
                  <a:pt x="f7" y="f6"/>
                </a:lnTo>
                <a:lnTo>
                  <a:pt x="f9" y="f2"/>
                </a:lnTo>
                <a:lnTo>
                  <a:pt x="f10" y="f2"/>
                </a:lnTo>
                <a:lnTo>
                  <a:pt x="f11" y="f6"/>
                </a:lnTo>
                <a:lnTo>
                  <a:pt x="f12" y="f8"/>
                </a:lnTo>
                <a:lnTo>
                  <a:pt x="f13" y="f7"/>
                </a:lnTo>
                <a:lnTo>
                  <a:pt x="f14" y="f5"/>
                </a:lnTo>
                <a:lnTo>
                  <a:pt x="f14" y="f15"/>
                </a:lnTo>
                <a:lnTo>
                  <a:pt x="f13" y="f16"/>
                </a:lnTo>
                <a:lnTo>
                  <a:pt x="f12" y="f17"/>
                </a:lnTo>
                <a:lnTo>
                  <a:pt x="f11" y="f18"/>
                </a:lnTo>
                <a:lnTo>
                  <a:pt x="f10" y="f19"/>
                </a:lnTo>
                <a:lnTo>
                  <a:pt x="f9" y="f19"/>
                </a:lnTo>
                <a:lnTo>
                  <a:pt x="f7" y="f18"/>
                </a:lnTo>
                <a:lnTo>
                  <a:pt x="f8" y="f17"/>
                </a:lnTo>
                <a:lnTo>
                  <a:pt x="f6" y="f16"/>
                </a:lnTo>
                <a:lnTo>
                  <a:pt x="f2" y="f15"/>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6" name="object 273">
            <a:extLst>
              <a:ext uri="{FF2B5EF4-FFF2-40B4-BE49-F238E27FC236}">
                <a16:creationId xmlns:a16="http://schemas.microsoft.com/office/drawing/2014/main" id="{8F193C10-41E8-4C96-B3E3-FFD3C834DC3D}"/>
              </a:ext>
            </a:extLst>
          </p:cNvPr>
          <p:cNvSpPr/>
          <p:nvPr/>
        </p:nvSpPr>
        <p:spPr>
          <a:xfrm>
            <a:off x="4413177" y="2509515"/>
            <a:ext cx="1817049" cy="737875"/>
          </a:xfrm>
          <a:custGeom>
            <a:avLst/>
            <a:gdLst>
              <a:gd name="f0" fmla="val w"/>
              <a:gd name="f1" fmla="val h"/>
              <a:gd name="f2" fmla="val 0"/>
              <a:gd name="f3" fmla="val 3336290"/>
              <a:gd name="f4" fmla="val 4221480"/>
              <a:gd name="f5" fmla="val 2110740"/>
              <a:gd name="f6" fmla="val 528"/>
              <a:gd name="f7" fmla="val 2057096"/>
              <a:gd name="f8" fmla="val 2104"/>
              <a:gd name="f9" fmla="val 2003781"/>
              <a:gd name="f10" fmla="val 4715"/>
              <a:gd name="f11" fmla="val 1950812"/>
              <a:gd name="f12" fmla="val 8350"/>
              <a:gd name="f13" fmla="val 1898204"/>
              <a:gd name="f14" fmla="val 12995"/>
              <a:gd name="f15" fmla="val 1845972"/>
              <a:gd name="f16" fmla="val 18638"/>
              <a:gd name="f17" fmla="val 1794133"/>
              <a:gd name="f18" fmla="val 25267"/>
              <a:gd name="f19" fmla="val 1742702"/>
              <a:gd name="f20" fmla="val 32868"/>
              <a:gd name="f21" fmla="val 1691696"/>
              <a:gd name="f22" fmla="val 41430"/>
              <a:gd name="f23" fmla="val 1641130"/>
              <a:gd name="f24" fmla="val 50940"/>
              <a:gd name="f25" fmla="val 1591019"/>
              <a:gd name="f26" fmla="val 61385"/>
              <a:gd name="f27" fmla="val 1541380"/>
              <a:gd name="f28" fmla="val 72754"/>
              <a:gd name="f29" fmla="val 1492229"/>
              <a:gd name="f30" fmla="val 85033"/>
              <a:gd name="f31" fmla="val 1443581"/>
              <a:gd name="f32" fmla="val 98209"/>
              <a:gd name="f33" fmla="val 1395452"/>
              <a:gd name="f34" fmla="val 112272"/>
              <a:gd name="f35" fmla="val 1347859"/>
              <a:gd name="f36" fmla="val 127207"/>
              <a:gd name="f37" fmla="val 1300816"/>
              <a:gd name="f38" fmla="val 143002"/>
              <a:gd name="f39" fmla="val 1254339"/>
              <a:gd name="f40" fmla="val 159646"/>
              <a:gd name="f41" fmla="val 1208445"/>
              <a:gd name="f42" fmla="val 177125"/>
              <a:gd name="f43" fmla="val 1163150"/>
              <a:gd name="f44" fmla="val 195427"/>
              <a:gd name="f45" fmla="val 1118468"/>
              <a:gd name="f46" fmla="val 214539"/>
              <a:gd name="f47" fmla="val 1074417"/>
              <a:gd name="f48" fmla="val 234449"/>
              <a:gd name="f49" fmla="val 1031011"/>
              <a:gd name="f50" fmla="val 255145"/>
              <a:gd name="f51" fmla="val 988267"/>
              <a:gd name="f52" fmla="val 276614"/>
              <a:gd name="f53" fmla="val 946200"/>
              <a:gd name="f54" fmla="val 298843"/>
              <a:gd name="f55" fmla="val 904827"/>
              <a:gd name="f56" fmla="val 321820"/>
              <a:gd name="f57" fmla="val 864162"/>
              <a:gd name="f58" fmla="val 345532"/>
              <a:gd name="f59" fmla="val 824223"/>
              <a:gd name="f60" fmla="val 369967"/>
              <a:gd name="f61" fmla="val 785024"/>
              <a:gd name="f62" fmla="val 395113"/>
              <a:gd name="f63" fmla="val 746582"/>
              <a:gd name="f64" fmla="val 420956"/>
              <a:gd name="f65" fmla="val 708912"/>
              <a:gd name="f66" fmla="val 447485"/>
              <a:gd name="f67" fmla="val 672030"/>
              <a:gd name="f68" fmla="val 474687"/>
              <a:gd name="f69" fmla="val 635952"/>
              <a:gd name="f70" fmla="val 502550"/>
              <a:gd name="f71" fmla="val 600694"/>
              <a:gd name="f72" fmla="val 531060"/>
              <a:gd name="f73" fmla="val 566272"/>
              <a:gd name="f74" fmla="val 560205"/>
              <a:gd name="f75" fmla="val 532701"/>
              <a:gd name="f76" fmla="val 589974"/>
              <a:gd name="f77" fmla="val 499997"/>
              <a:gd name="f78" fmla="val 620353"/>
              <a:gd name="f79" fmla="val 468177"/>
              <a:gd name="f80" fmla="val 651330"/>
              <a:gd name="f81" fmla="val 437256"/>
              <a:gd name="f82" fmla="val 682892"/>
              <a:gd name="f83" fmla="val 407249"/>
              <a:gd name="f84" fmla="val 715027"/>
              <a:gd name="f85" fmla="val 378173"/>
              <a:gd name="f86" fmla="val 747722"/>
              <a:gd name="f87" fmla="val 350043"/>
              <a:gd name="f88" fmla="val 780965"/>
              <a:gd name="f89" fmla="val 322876"/>
              <a:gd name="f90" fmla="val 814744"/>
              <a:gd name="f91" fmla="val 296686"/>
              <a:gd name="f92" fmla="val 849046"/>
              <a:gd name="f93" fmla="val 271491"/>
              <a:gd name="f94" fmla="val 883857"/>
              <a:gd name="f95" fmla="val 247305"/>
              <a:gd name="f96" fmla="val 919167"/>
              <a:gd name="f97" fmla="val 224145"/>
              <a:gd name="f98" fmla="val 954962"/>
              <a:gd name="f99" fmla="val 202026"/>
              <a:gd name="f100" fmla="val 991230"/>
              <a:gd name="f101" fmla="val 180964"/>
              <a:gd name="f102" fmla="val 1027959"/>
              <a:gd name="f103" fmla="val 160976"/>
              <a:gd name="f104" fmla="val 1065135"/>
              <a:gd name="f105" fmla="val 142076"/>
              <a:gd name="f106" fmla="val 1102746"/>
              <a:gd name="f107" fmla="val 124281"/>
              <a:gd name="f108" fmla="val 1140781"/>
              <a:gd name="f109" fmla="val 107606"/>
              <a:gd name="f110" fmla="val 1179225"/>
              <a:gd name="f111" fmla="val 92068"/>
              <a:gd name="f112" fmla="val 1218068"/>
              <a:gd name="f113" fmla="val 77682"/>
              <a:gd name="f114" fmla="val 1257296"/>
              <a:gd name="f115" fmla="val 64463"/>
              <a:gd name="f116" fmla="val 1296896"/>
              <a:gd name="f117" fmla="val 52429"/>
              <a:gd name="f118" fmla="val 1336857"/>
              <a:gd name="f119" fmla="val 41594"/>
              <a:gd name="f120" fmla="val 1377166"/>
              <a:gd name="f121" fmla="val 31974"/>
              <a:gd name="f122" fmla="val 1417811"/>
              <a:gd name="f123" fmla="val 23586"/>
              <a:gd name="f124" fmla="val 1458778"/>
              <a:gd name="f125" fmla="val 16445"/>
              <a:gd name="f126" fmla="val 1500055"/>
              <a:gd name="f127" fmla="val 10567"/>
              <a:gd name="f128" fmla="val 1541630"/>
              <a:gd name="f129" fmla="val 5967"/>
              <a:gd name="f130" fmla="val 1583491"/>
              <a:gd name="f131" fmla="val 2662"/>
              <a:gd name="f132" fmla="val 1625624"/>
              <a:gd name="f133" fmla="val 668"/>
              <a:gd name="f134" fmla="val 1668018"/>
              <a:gd name="f135" fmla="val 1710411"/>
              <a:gd name="f136" fmla="val 1752544"/>
              <a:gd name="f137" fmla="val 1794405"/>
              <a:gd name="f138" fmla="val 1835980"/>
              <a:gd name="f139" fmla="val 1877257"/>
              <a:gd name="f140" fmla="val 1918224"/>
              <a:gd name="f141" fmla="val 1958869"/>
              <a:gd name="f142" fmla="val 1999178"/>
              <a:gd name="f143" fmla="val 2039139"/>
              <a:gd name="f144" fmla="val 2078739"/>
              <a:gd name="f145" fmla="val 2117967"/>
              <a:gd name="f146" fmla="val 2156810"/>
              <a:gd name="f147" fmla="val 2195254"/>
              <a:gd name="f148" fmla="val 2233289"/>
              <a:gd name="f149" fmla="val 2270900"/>
              <a:gd name="f150" fmla="val 2308076"/>
              <a:gd name="f151" fmla="val 2344805"/>
              <a:gd name="f152" fmla="val 2381073"/>
              <a:gd name="f153" fmla="val 2416868"/>
              <a:gd name="f154" fmla="val 2452178"/>
              <a:gd name="f155" fmla="val 2486989"/>
              <a:gd name="f156" fmla="val 2521291"/>
              <a:gd name="f157" fmla="val 2555070"/>
              <a:gd name="f158" fmla="val 2588313"/>
              <a:gd name="f159" fmla="val 2621008"/>
              <a:gd name="f160" fmla="val 2653143"/>
              <a:gd name="f161" fmla="val 2684705"/>
              <a:gd name="f162" fmla="val 2715682"/>
              <a:gd name="f163" fmla="val 2746061"/>
              <a:gd name="f164" fmla="val 2775830"/>
              <a:gd name="f165" fmla="val 2804975"/>
              <a:gd name="f166" fmla="val 2833485"/>
              <a:gd name="f167" fmla="val 2861348"/>
              <a:gd name="f168" fmla="val 2888550"/>
              <a:gd name="f169" fmla="val 2915079"/>
              <a:gd name="f170" fmla="val 2940922"/>
              <a:gd name="f171" fmla="val 2966068"/>
              <a:gd name="f172" fmla="val 2990503"/>
              <a:gd name="f173" fmla="val 3014215"/>
              <a:gd name="f174" fmla="val 3037192"/>
              <a:gd name="f175" fmla="val 3059421"/>
              <a:gd name="f176" fmla="val 3080890"/>
              <a:gd name="f177" fmla="val 3101586"/>
              <a:gd name="f178" fmla="val 3121496"/>
              <a:gd name="f179" fmla="val 3140608"/>
              <a:gd name="f180" fmla="val 3158910"/>
              <a:gd name="f181" fmla="val 3176389"/>
              <a:gd name="f182" fmla="val 3193033"/>
              <a:gd name="f183" fmla="val 3208828"/>
              <a:gd name="f184" fmla="val 3223763"/>
              <a:gd name="f185" fmla="val 3237826"/>
              <a:gd name="f186" fmla="val 3251002"/>
              <a:gd name="f187" fmla="val 3263281"/>
              <a:gd name="f188" fmla="val 3274650"/>
              <a:gd name="f189" fmla="val 3285095"/>
              <a:gd name="f190" fmla="val 3294605"/>
              <a:gd name="f191" fmla="val 3303167"/>
              <a:gd name="f192" fmla="val 3310768"/>
              <a:gd name="f193" fmla="val 3317397"/>
              <a:gd name="f194" fmla="val 3323040"/>
              <a:gd name="f195" fmla="val 3327685"/>
              <a:gd name="f196" fmla="val 3331320"/>
              <a:gd name="f197" fmla="val 3333931"/>
              <a:gd name="f198" fmla="val 3335507"/>
              <a:gd name="f199" fmla="val 3336036"/>
              <a:gd name="f200" fmla="val 2164383"/>
              <a:gd name="f201" fmla="val 2217698"/>
              <a:gd name="f202" fmla="val 2270667"/>
              <a:gd name="f203" fmla="val 2323275"/>
              <a:gd name="f204" fmla="val 2375507"/>
              <a:gd name="f205" fmla="val 2427346"/>
              <a:gd name="f206" fmla="val 2478777"/>
              <a:gd name="f207" fmla="val 2529783"/>
              <a:gd name="f208" fmla="val 2580349"/>
              <a:gd name="f209" fmla="val 2630460"/>
              <a:gd name="f210" fmla="val 2680099"/>
              <a:gd name="f211" fmla="val 2729250"/>
              <a:gd name="f212" fmla="val 2777898"/>
              <a:gd name="f213" fmla="val 2826027"/>
              <a:gd name="f214" fmla="val 2873620"/>
              <a:gd name="f215" fmla="val 2920663"/>
              <a:gd name="f216" fmla="val 2967140"/>
              <a:gd name="f217" fmla="val 3013034"/>
              <a:gd name="f218" fmla="val 3058329"/>
              <a:gd name="f219" fmla="val 3103011"/>
              <a:gd name="f220" fmla="val 3147062"/>
              <a:gd name="f221" fmla="val 3190468"/>
              <a:gd name="f222" fmla="val 3233212"/>
              <a:gd name="f223" fmla="val 3275279"/>
              <a:gd name="f224" fmla="val 3316652"/>
              <a:gd name="f225" fmla="val 3357317"/>
              <a:gd name="f226" fmla="val 3397256"/>
              <a:gd name="f227" fmla="val 3436455"/>
              <a:gd name="f228" fmla="val 3474897"/>
              <a:gd name="f229" fmla="val 3512567"/>
              <a:gd name="f230" fmla="val 3549449"/>
              <a:gd name="f231" fmla="val 3585527"/>
              <a:gd name="f232" fmla="val 3620785"/>
              <a:gd name="f233" fmla="val 3655207"/>
              <a:gd name="f234" fmla="val 3688778"/>
              <a:gd name="f235" fmla="val 3721482"/>
              <a:gd name="f236" fmla="val 3753302"/>
              <a:gd name="f237" fmla="val 3784223"/>
              <a:gd name="f238" fmla="val 3814230"/>
              <a:gd name="f239" fmla="val 3843306"/>
              <a:gd name="f240" fmla="val 3871436"/>
              <a:gd name="f241" fmla="val 3898603"/>
              <a:gd name="f242" fmla="val 3924793"/>
              <a:gd name="f243" fmla="val 3949988"/>
              <a:gd name="f244" fmla="val 3974174"/>
              <a:gd name="f245" fmla="val 3997334"/>
              <a:gd name="f246" fmla="val 4019453"/>
              <a:gd name="f247" fmla="val 4040515"/>
              <a:gd name="f248" fmla="val 4060503"/>
              <a:gd name="f249" fmla="val 4079403"/>
              <a:gd name="f250" fmla="val 4097198"/>
              <a:gd name="f251" fmla="val 4113873"/>
              <a:gd name="f252" fmla="val 4129411"/>
              <a:gd name="f253" fmla="val 4143797"/>
              <a:gd name="f254" fmla="val 4157016"/>
              <a:gd name="f255" fmla="val 4169050"/>
              <a:gd name="f256" fmla="val 4179885"/>
              <a:gd name="f257" fmla="val 4189505"/>
              <a:gd name="f258" fmla="val 4197893"/>
              <a:gd name="f259" fmla="val 4205034"/>
              <a:gd name="f260" fmla="val 4210912"/>
              <a:gd name="f261" fmla="val 4215512"/>
              <a:gd name="f262" fmla="val 4218817"/>
              <a:gd name="f263" fmla="val 4220811"/>
              <a:gd name="f264" fmla="*/ f0 1 3336290"/>
              <a:gd name="f265" fmla="*/ f1 1 4221480"/>
              <a:gd name="f266" fmla="val f2"/>
              <a:gd name="f267" fmla="val f3"/>
              <a:gd name="f268" fmla="val f4"/>
              <a:gd name="f269" fmla="+- f268 0 f266"/>
              <a:gd name="f270" fmla="+- f267 0 f266"/>
              <a:gd name="f271" fmla="*/ f270 1 3336290"/>
              <a:gd name="f272" fmla="*/ f269 1 4221480"/>
              <a:gd name="f273" fmla="*/ f266 1 f271"/>
              <a:gd name="f274" fmla="*/ f267 1 f271"/>
              <a:gd name="f275" fmla="*/ f266 1 f272"/>
              <a:gd name="f276" fmla="*/ f268 1 f272"/>
              <a:gd name="f277" fmla="*/ f273 f264 1"/>
              <a:gd name="f278" fmla="*/ f274 f264 1"/>
              <a:gd name="f279" fmla="*/ f276 f265 1"/>
              <a:gd name="f280" fmla="*/ f275 f265 1"/>
            </a:gdLst>
            <a:ahLst/>
            <a:cxnLst>
              <a:cxn ang="3cd4">
                <a:pos x="hc" y="t"/>
              </a:cxn>
              <a:cxn ang="0">
                <a:pos x="r" y="vc"/>
              </a:cxn>
              <a:cxn ang="cd4">
                <a:pos x="hc" y="b"/>
              </a:cxn>
              <a:cxn ang="cd2">
                <a:pos x="l" y="vc"/>
              </a:cxn>
            </a:cxnLst>
            <a:rect l="f277" t="f280" r="f278" b="f279"/>
            <a:pathLst>
              <a:path w="3336290" h="4221480">
                <a:moveTo>
                  <a:pt x="f2" y="f5"/>
                </a:moveTo>
                <a:lnTo>
                  <a:pt x="f6" y="f7"/>
                </a:lnTo>
                <a:lnTo>
                  <a:pt x="f8" y="f9"/>
                </a:lnTo>
                <a:lnTo>
                  <a:pt x="f10" y="f11"/>
                </a:lnTo>
                <a:lnTo>
                  <a:pt x="f12" y="f13"/>
                </a:lnTo>
                <a:lnTo>
                  <a:pt x="f14" y="f15"/>
                </a:lnTo>
                <a:lnTo>
                  <a:pt x="f16" y="f17"/>
                </a:lnTo>
                <a:lnTo>
                  <a:pt x="f18" y="f19"/>
                </a:lnTo>
                <a:lnTo>
                  <a:pt x="f20"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2"/>
                </a:lnTo>
                <a:lnTo>
                  <a:pt x="f135" y="f133"/>
                </a:lnTo>
                <a:lnTo>
                  <a:pt x="f136" y="f131"/>
                </a:lnTo>
                <a:lnTo>
                  <a:pt x="f137" y="f129"/>
                </a:lnTo>
                <a:lnTo>
                  <a:pt x="f138" y="f127"/>
                </a:lnTo>
                <a:lnTo>
                  <a:pt x="f139" y="f125"/>
                </a:lnTo>
                <a:lnTo>
                  <a:pt x="f140" y="f123"/>
                </a:lnTo>
                <a:lnTo>
                  <a:pt x="f141" y="f121"/>
                </a:lnTo>
                <a:lnTo>
                  <a:pt x="f142" y="f119"/>
                </a:lnTo>
                <a:lnTo>
                  <a:pt x="f143" y="f117"/>
                </a:lnTo>
                <a:lnTo>
                  <a:pt x="f144" y="f115"/>
                </a:lnTo>
                <a:lnTo>
                  <a:pt x="f145" y="f113"/>
                </a:lnTo>
                <a:lnTo>
                  <a:pt x="f146" y="f111"/>
                </a:lnTo>
                <a:lnTo>
                  <a:pt x="f147" y="f109"/>
                </a:lnTo>
                <a:lnTo>
                  <a:pt x="f148" y="f107"/>
                </a:lnTo>
                <a:lnTo>
                  <a:pt x="f149" y="f105"/>
                </a:lnTo>
                <a:lnTo>
                  <a:pt x="f150" y="f103"/>
                </a:lnTo>
                <a:lnTo>
                  <a:pt x="f151" y="f101"/>
                </a:lnTo>
                <a:lnTo>
                  <a:pt x="f152" y="f99"/>
                </a:lnTo>
                <a:lnTo>
                  <a:pt x="f153" y="f97"/>
                </a:lnTo>
                <a:lnTo>
                  <a:pt x="f154" y="f95"/>
                </a:lnTo>
                <a:lnTo>
                  <a:pt x="f155" y="f93"/>
                </a:lnTo>
                <a:lnTo>
                  <a:pt x="f156" y="f91"/>
                </a:lnTo>
                <a:lnTo>
                  <a:pt x="f157" y="f89"/>
                </a:lnTo>
                <a:lnTo>
                  <a:pt x="f158" y="f87"/>
                </a:lnTo>
                <a:lnTo>
                  <a:pt x="f159" y="f85"/>
                </a:lnTo>
                <a:lnTo>
                  <a:pt x="f160" y="f83"/>
                </a:lnTo>
                <a:lnTo>
                  <a:pt x="f161" y="f81"/>
                </a:lnTo>
                <a:lnTo>
                  <a:pt x="f162" y="f79"/>
                </a:lnTo>
                <a:lnTo>
                  <a:pt x="f163" y="f77"/>
                </a:lnTo>
                <a:lnTo>
                  <a:pt x="f164" y="f75"/>
                </a:lnTo>
                <a:lnTo>
                  <a:pt x="f165" y="f73"/>
                </a:lnTo>
                <a:lnTo>
                  <a:pt x="f166" y="f71"/>
                </a:lnTo>
                <a:lnTo>
                  <a:pt x="f167" y="f69"/>
                </a:lnTo>
                <a:lnTo>
                  <a:pt x="f168" y="f67"/>
                </a:lnTo>
                <a:lnTo>
                  <a:pt x="f169" y="f65"/>
                </a:lnTo>
                <a:lnTo>
                  <a:pt x="f170" y="f63"/>
                </a:lnTo>
                <a:lnTo>
                  <a:pt x="f171" y="f61"/>
                </a:lnTo>
                <a:lnTo>
                  <a:pt x="f172" y="f59"/>
                </a:lnTo>
                <a:lnTo>
                  <a:pt x="f173" y="f57"/>
                </a:lnTo>
                <a:lnTo>
                  <a:pt x="f174" y="f55"/>
                </a:lnTo>
                <a:lnTo>
                  <a:pt x="f175" y="f53"/>
                </a:lnTo>
                <a:lnTo>
                  <a:pt x="f176" y="f51"/>
                </a:lnTo>
                <a:lnTo>
                  <a:pt x="f177" y="f49"/>
                </a:lnTo>
                <a:lnTo>
                  <a:pt x="f178" y="f47"/>
                </a:lnTo>
                <a:lnTo>
                  <a:pt x="f179" y="f45"/>
                </a:lnTo>
                <a:lnTo>
                  <a:pt x="f180" y="f43"/>
                </a:lnTo>
                <a:lnTo>
                  <a:pt x="f181" y="f41"/>
                </a:lnTo>
                <a:lnTo>
                  <a:pt x="f182" y="f39"/>
                </a:lnTo>
                <a:lnTo>
                  <a:pt x="f183" y="f37"/>
                </a:lnTo>
                <a:lnTo>
                  <a:pt x="f184" y="f35"/>
                </a:lnTo>
                <a:lnTo>
                  <a:pt x="f185" y="f33"/>
                </a:lnTo>
                <a:lnTo>
                  <a:pt x="f186" y="f31"/>
                </a:lnTo>
                <a:lnTo>
                  <a:pt x="f187" y="f29"/>
                </a:lnTo>
                <a:lnTo>
                  <a:pt x="f188" y="f27"/>
                </a:lnTo>
                <a:lnTo>
                  <a:pt x="f189" y="f25"/>
                </a:lnTo>
                <a:lnTo>
                  <a:pt x="f190" y="f23"/>
                </a:lnTo>
                <a:lnTo>
                  <a:pt x="f191" y="f21"/>
                </a:lnTo>
                <a:lnTo>
                  <a:pt x="f192" y="f19"/>
                </a:lnTo>
                <a:lnTo>
                  <a:pt x="f193" y="f17"/>
                </a:lnTo>
                <a:lnTo>
                  <a:pt x="f194" y="f15"/>
                </a:lnTo>
                <a:lnTo>
                  <a:pt x="f195" y="f13"/>
                </a:lnTo>
                <a:lnTo>
                  <a:pt x="f196" y="f11"/>
                </a:lnTo>
                <a:lnTo>
                  <a:pt x="f197" y="f9"/>
                </a:lnTo>
                <a:lnTo>
                  <a:pt x="f198" y="f7"/>
                </a:lnTo>
                <a:lnTo>
                  <a:pt x="f199" y="f5"/>
                </a:lnTo>
                <a:lnTo>
                  <a:pt x="f198" y="f200"/>
                </a:lnTo>
                <a:lnTo>
                  <a:pt x="f197" y="f201"/>
                </a:lnTo>
                <a:lnTo>
                  <a:pt x="f196" y="f202"/>
                </a:lnTo>
                <a:lnTo>
                  <a:pt x="f195" y="f203"/>
                </a:lnTo>
                <a:lnTo>
                  <a:pt x="f194" y="f204"/>
                </a:lnTo>
                <a:lnTo>
                  <a:pt x="f193" y="f205"/>
                </a:lnTo>
                <a:lnTo>
                  <a:pt x="f192" y="f206"/>
                </a:lnTo>
                <a:lnTo>
                  <a:pt x="f191" y="f207"/>
                </a:lnTo>
                <a:lnTo>
                  <a:pt x="f190" y="f208"/>
                </a:lnTo>
                <a:lnTo>
                  <a:pt x="f189" y="f209"/>
                </a:lnTo>
                <a:lnTo>
                  <a:pt x="f188" y="f210"/>
                </a:lnTo>
                <a:lnTo>
                  <a:pt x="f187" y="f211"/>
                </a:lnTo>
                <a:lnTo>
                  <a:pt x="f186" y="f212"/>
                </a:lnTo>
                <a:lnTo>
                  <a:pt x="f185" y="f213"/>
                </a:lnTo>
                <a:lnTo>
                  <a:pt x="f184" y="f214"/>
                </a:lnTo>
                <a:lnTo>
                  <a:pt x="f183" y="f215"/>
                </a:lnTo>
                <a:lnTo>
                  <a:pt x="f182" y="f216"/>
                </a:lnTo>
                <a:lnTo>
                  <a:pt x="f181" y="f217"/>
                </a:lnTo>
                <a:lnTo>
                  <a:pt x="f180" y="f218"/>
                </a:lnTo>
                <a:lnTo>
                  <a:pt x="f179" y="f219"/>
                </a:lnTo>
                <a:lnTo>
                  <a:pt x="f178" y="f220"/>
                </a:lnTo>
                <a:lnTo>
                  <a:pt x="f177" y="f221"/>
                </a:lnTo>
                <a:lnTo>
                  <a:pt x="f176" y="f222"/>
                </a:lnTo>
                <a:lnTo>
                  <a:pt x="f175" y="f223"/>
                </a:lnTo>
                <a:lnTo>
                  <a:pt x="f174" y="f224"/>
                </a:lnTo>
                <a:lnTo>
                  <a:pt x="f173" y="f225"/>
                </a:lnTo>
                <a:lnTo>
                  <a:pt x="f172" y="f226"/>
                </a:lnTo>
                <a:lnTo>
                  <a:pt x="f171" y="f227"/>
                </a:lnTo>
                <a:lnTo>
                  <a:pt x="f170" y="f228"/>
                </a:lnTo>
                <a:lnTo>
                  <a:pt x="f169" y="f229"/>
                </a:lnTo>
                <a:lnTo>
                  <a:pt x="f168" y="f230"/>
                </a:lnTo>
                <a:lnTo>
                  <a:pt x="f167" y="f231"/>
                </a:lnTo>
                <a:lnTo>
                  <a:pt x="f166" y="f232"/>
                </a:lnTo>
                <a:lnTo>
                  <a:pt x="f165" y="f233"/>
                </a:lnTo>
                <a:lnTo>
                  <a:pt x="f164" y="f234"/>
                </a:lnTo>
                <a:lnTo>
                  <a:pt x="f163" y="f235"/>
                </a:lnTo>
                <a:lnTo>
                  <a:pt x="f162" y="f236"/>
                </a:lnTo>
                <a:lnTo>
                  <a:pt x="f161" y="f237"/>
                </a:lnTo>
                <a:lnTo>
                  <a:pt x="f160" y="f238"/>
                </a:lnTo>
                <a:lnTo>
                  <a:pt x="f159" y="f239"/>
                </a:lnTo>
                <a:lnTo>
                  <a:pt x="f158" y="f240"/>
                </a:lnTo>
                <a:lnTo>
                  <a:pt x="f157" y="f241"/>
                </a:lnTo>
                <a:lnTo>
                  <a:pt x="f156" y="f242"/>
                </a:lnTo>
                <a:lnTo>
                  <a:pt x="f155" y="f243"/>
                </a:lnTo>
                <a:lnTo>
                  <a:pt x="f154" y="f244"/>
                </a:lnTo>
                <a:lnTo>
                  <a:pt x="f153" y="f245"/>
                </a:lnTo>
                <a:lnTo>
                  <a:pt x="f152" y="f246"/>
                </a:lnTo>
                <a:lnTo>
                  <a:pt x="f151" y="f247"/>
                </a:lnTo>
                <a:lnTo>
                  <a:pt x="f150" y="f248"/>
                </a:lnTo>
                <a:lnTo>
                  <a:pt x="f149" y="f249"/>
                </a:lnTo>
                <a:lnTo>
                  <a:pt x="f148" y="f250"/>
                </a:lnTo>
                <a:lnTo>
                  <a:pt x="f147" y="f251"/>
                </a:lnTo>
                <a:lnTo>
                  <a:pt x="f146" y="f252"/>
                </a:lnTo>
                <a:lnTo>
                  <a:pt x="f145" y="f253"/>
                </a:lnTo>
                <a:lnTo>
                  <a:pt x="f144" y="f254"/>
                </a:lnTo>
                <a:lnTo>
                  <a:pt x="f143" y="f255"/>
                </a:lnTo>
                <a:lnTo>
                  <a:pt x="f142" y="f256"/>
                </a:lnTo>
                <a:lnTo>
                  <a:pt x="f141" y="f257"/>
                </a:lnTo>
                <a:lnTo>
                  <a:pt x="f140" y="f258"/>
                </a:lnTo>
                <a:lnTo>
                  <a:pt x="f139" y="f259"/>
                </a:lnTo>
                <a:lnTo>
                  <a:pt x="f138" y="f260"/>
                </a:lnTo>
                <a:lnTo>
                  <a:pt x="f137" y="f261"/>
                </a:lnTo>
                <a:lnTo>
                  <a:pt x="f136" y="f262"/>
                </a:lnTo>
                <a:lnTo>
                  <a:pt x="f135" y="f263"/>
                </a:lnTo>
                <a:lnTo>
                  <a:pt x="f134" y="f4"/>
                </a:lnTo>
                <a:lnTo>
                  <a:pt x="f132" y="f263"/>
                </a:lnTo>
                <a:lnTo>
                  <a:pt x="f130" y="f262"/>
                </a:lnTo>
                <a:lnTo>
                  <a:pt x="f128" y="f261"/>
                </a:lnTo>
                <a:lnTo>
                  <a:pt x="f126" y="f260"/>
                </a:lnTo>
                <a:lnTo>
                  <a:pt x="f124" y="f259"/>
                </a:lnTo>
                <a:lnTo>
                  <a:pt x="f122" y="f258"/>
                </a:lnTo>
                <a:lnTo>
                  <a:pt x="f120" y="f257"/>
                </a:lnTo>
                <a:lnTo>
                  <a:pt x="f118" y="f256"/>
                </a:lnTo>
                <a:lnTo>
                  <a:pt x="f116" y="f255"/>
                </a:lnTo>
                <a:lnTo>
                  <a:pt x="f114" y="f254"/>
                </a:lnTo>
                <a:lnTo>
                  <a:pt x="f112" y="f253"/>
                </a:lnTo>
                <a:lnTo>
                  <a:pt x="f110" y="f252"/>
                </a:lnTo>
                <a:lnTo>
                  <a:pt x="f108" y="f251"/>
                </a:lnTo>
                <a:lnTo>
                  <a:pt x="f106" y="f250"/>
                </a:lnTo>
                <a:lnTo>
                  <a:pt x="f104" y="f249"/>
                </a:lnTo>
                <a:lnTo>
                  <a:pt x="f102" y="f248"/>
                </a:lnTo>
                <a:lnTo>
                  <a:pt x="f100" y="f247"/>
                </a:lnTo>
                <a:lnTo>
                  <a:pt x="f98" y="f246"/>
                </a:lnTo>
                <a:lnTo>
                  <a:pt x="f96" y="f245"/>
                </a:lnTo>
                <a:lnTo>
                  <a:pt x="f94" y="f244"/>
                </a:lnTo>
                <a:lnTo>
                  <a:pt x="f92" y="f243"/>
                </a:lnTo>
                <a:lnTo>
                  <a:pt x="f90" y="f242"/>
                </a:lnTo>
                <a:lnTo>
                  <a:pt x="f88" y="f241"/>
                </a:lnTo>
                <a:lnTo>
                  <a:pt x="f86" y="f240"/>
                </a:lnTo>
                <a:lnTo>
                  <a:pt x="f84" y="f239"/>
                </a:lnTo>
                <a:lnTo>
                  <a:pt x="f82" y="f238"/>
                </a:lnTo>
                <a:lnTo>
                  <a:pt x="f80" y="f237"/>
                </a:lnTo>
                <a:lnTo>
                  <a:pt x="f78" y="f236"/>
                </a:lnTo>
                <a:lnTo>
                  <a:pt x="f76" y="f235"/>
                </a:lnTo>
                <a:lnTo>
                  <a:pt x="f74" y="f234"/>
                </a:lnTo>
                <a:lnTo>
                  <a:pt x="f72" y="f233"/>
                </a:lnTo>
                <a:lnTo>
                  <a:pt x="f70" y="f232"/>
                </a:lnTo>
                <a:lnTo>
                  <a:pt x="f68" y="f231"/>
                </a:lnTo>
                <a:lnTo>
                  <a:pt x="f66" y="f230"/>
                </a:lnTo>
                <a:lnTo>
                  <a:pt x="f64" y="f229"/>
                </a:lnTo>
                <a:lnTo>
                  <a:pt x="f62" y="f228"/>
                </a:lnTo>
                <a:lnTo>
                  <a:pt x="f60" y="f227"/>
                </a:lnTo>
                <a:lnTo>
                  <a:pt x="f58" y="f226"/>
                </a:lnTo>
                <a:lnTo>
                  <a:pt x="f56" y="f225"/>
                </a:lnTo>
                <a:lnTo>
                  <a:pt x="f54" y="f224"/>
                </a:lnTo>
                <a:lnTo>
                  <a:pt x="f52" y="f223"/>
                </a:lnTo>
                <a:lnTo>
                  <a:pt x="f50" y="f222"/>
                </a:lnTo>
                <a:lnTo>
                  <a:pt x="f48" y="f221"/>
                </a:lnTo>
                <a:lnTo>
                  <a:pt x="f46" y="f220"/>
                </a:lnTo>
                <a:lnTo>
                  <a:pt x="f44" y="f219"/>
                </a:lnTo>
                <a:lnTo>
                  <a:pt x="f42" y="f218"/>
                </a:lnTo>
                <a:lnTo>
                  <a:pt x="f40" y="f217"/>
                </a:lnTo>
                <a:lnTo>
                  <a:pt x="f38" y="f216"/>
                </a:lnTo>
                <a:lnTo>
                  <a:pt x="f36" y="f215"/>
                </a:lnTo>
                <a:lnTo>
                  <a:pt x="f34" y="f214"/>
                </a:lnTo>
                <a:lnTo>
                  <a:pt x="f32" y="f213"/>
                </a:lnTo>
                <a:lnTo>
                  <a:pt x="f30" y="f212"/>
                </a:lnTo>
                <a:lnTo>
                  <a:pt x="f28" y="f211"/>
                </a:lnTo>
                <a:lnTo>
                  <a:pt x="f26" y="f210"/>
                </a:lnTo>
                <a:lnTo>
                  <a:pt x="f24" y="f209"/>
                </a:lnTo>
                <a:lnTo>
                  <a:pt x="f22" y="f208"/>
                </a:lnTo>
                <a:lnTo>
                  <a:pt x="f20" y="f207"/>
                </a:lnTo>
                <a:lnTo>
                  <a:pt x="f18" y="f206"/>
                </a:lnTo>
                <a:lnTo>
                  <a:pt x="f16" y="f205"/>
                </a:lnTo>
                <a:lnTo>
                  <a:pt x="f14" y="f204"/>
                </a:lnTo>
                <a:lnTo>
                  <a:pt x="f12" y="f203"/>
                </a:lnTo>
                <a:lnTo>
                  <a:pt x="f10" y="f202"/>
                </a:lnTo>
                <a:lnTo>
                  <a:pt x="f8" y="f201"/>
                </a:lnTo>
                <a:lnTo>
                  <a:pt x="f6" y="f200"/>
                </a:lnTo>
                <a:lnTo>
                  <a:pt x="f2" y="f5"/>
                </a:lnTo>
                <a:close/>
              </a:path>
            </a:pathLst>
          </a:custGeom>
          <a:noFill/>
          <a:ln w="25146"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7" name="object 273">
            <a:extLst>
              <a:ext uri="{FF2B5EF4-FFF2-40B4-BE49-F238E27FC236}">
                <a16:creationId xmlns:a16="http://schemas.microsoft.com/office/drawing/2014/main" id="{A3245055-2E93-492C-8897-2F8CA27BC618}"/>
              </a:ext>
            </a:extLst>
          </p:cNvPr>
          <p:cNvSpPr/>
          <p:nvPr/>
        </p:nvSpPr>
        <p:spPr>
          <a:xfrm>
            <a:off x="3441161" y="1149711"/>
            <a:ext cx="1817049" cy="1238554"/>
          </a:xfrm>
          <a:custGeom>
            <a:avLst/>
            <a:gdLst>
              <a:gd name="f0" fmla="val w"/>
              <a:gd name="f1" fmla="val h"/>
              <a:gd name="f2" fmla="val 0"/>
              <a:gd name="f3" fmla="val 3336290"/>
              <a:gd name="f4" fmla="val 4221480"/>
              <a:gd name="f5" fmla="val 2110740"/>
              <a:gd name="f6" fmla="val 528"/>
              <a:gd name="f7" fmla="val 2057096"/>
              <a:gd name="f8" fmla="val 2104"/>
              <a:gd name="f9" fmla="val 2003781"/>
              <a:gd name="f10" fmla="val 4715"/>
              <a:gd name="f11" fmla="val 1950812"/>
              <a:gd name="f12" fmla="val 8350"/>
              <a:gd name="f13" fmla="val 1898204"/>
              <a:gd name="f14" fmla="val 12995"/>
              <a:gd name="f15" fmla="val 1845972"/>
              <a:gd name="f16" fmla="val 18638"/>
              <a:gd name="f17" fmla="val 1794133"/>
              <a:gd name="f18" fmla="val 25267"/>
              <a:gd name="f19" fmla="val 1742702"/>
              <a:gd name="f20" fmla="val 32868"/>
              <a:gd name="f21" fmla="val 1691696"/>
              <a:gd name="f22" fmla="val 41430"/>
              <a:gd name="f23" fmla="val 1641130"/>
              <a:gd name="f24" fmla="val 50940"/>
              <a:gd name="f25" fmla="val 1591019"/>
              <a:gd name="f26" fmla="val 61385"/>
              <a:gd name="f27" fmla="val 1541380"/>
              <a:gd name="f28" fmla="val 72754"/>
              <a:gd name="f29" fmla="val 1492229"/>
              <a:gd name="f30" fmla="val 85033"/>
              <a:gd name="f31" fmla="val 1443581"/>
              <a:gd name="f32" fmla="val 98209"/>
              <a:gd name="f33" fmla="val 1395452"/>
              <a:gd name="f34" fmla="val 112272"/>
              <a:gd name="f35" fmla="val 1347859"/>
              <a:gd name="f36" fmla="val 127207"/>
              <a:gd name="f37" fmla="val 1300816"/>
              <a:gd name="f38" fmla="val 143002"/>
              <a:gd name="f39" fmla="val 1254339"/>
              <a:gd name="f40" fmla="val 159646"/>
              <a:gd name="f41" fmla="val 1208445"/>
              <a:gd name="f42" fmla="val 177125"/>
              <a:gd name="f43" fmla="val 1163150"/>
              <a:gd name="f44" fmla="val 195427"/>
              <a:gd name="f45" fmla="val 1118468"/>
              <a:gd name="f46" fmla="val 214539"/>
              <a:gd name="f47" fmla="val 1074417"/>
              <a:gd name="f48" fmla="val 234449"/>
              <a:gd name="f49" fmla="val 1031011"/>
              <a:gd name="f50" fmla="val 255145"/>
              <a:gd name="f51" fmla="val 988267"/>
              <a:gd name="f52" fmla="val 276614"/>
              <a:gd name="f53" fmla="val 946200"/>
              <a:gd name="f54" fmla="val 298843"/>
              <a:gd name="f55" fmla="val 904827"/>
              <a:gd name="f56" fmla="val 321820"/>
              <a:gd name="f57" fmla="val 864162"/>
              <a:gd name="f58" fmla="val 345532"/>
              <a:gd name="f59" fmla="val 824223"/>
              <a:gd name="f60" fmla="val 369967"/>
              <a:gd name="f61" fmla="val 785024"/>
              <a:gd name="f62" fmla="val 395113"/>
              <a:gd name="f63" fmla="val 746582"/>
              <a:gd name="f64" fmla="val 420956"/>
              <a:gd name="f65" fmla="val 708912"/>
              <a:gd name="f66" fmla="val 447485"/>
              <a:gd name="f67" fmla="val 672030"/>
              <a:gd name="f68" fmla="val 474687"/>
              <a:gd name="f69" fmla="val 635952"/>
              <a:gd name="f70" fmla="val 502550"/>
              <a:gd name="f71" fmla="val 600694"/>
              <a:gd name="f72" fmla="val 531060"/>
              <a:gd name="f73" fmla="val 566272"/>
              <a:gd name="f74" fmla="val 560205"/>
              <a:gd name="f75" fmla="val 532701"/>
              <a:gd name="f76" fmla="val 589974"/>
              <a:gd name="f77" fmla="val 499997"/>
              <a:gd name="f78" fmla="val 620353"/>
              <a:gd name="f79" fmla="val 468177"/>
              <a:gd name="f80" fmla="val 651330"/>
              <a:gd name="f81" fmla="val 437256"/>
              <a:gd name="f82" fmla="val 682892"/>
              <a:gd name="f83" fmla="val 407249"/>
              <a:gd name="f84" fmla="val 715027"/>
              <a:gd name="f85" fmla="val 378173"/>
              <a:gd name="f86" fmla="val 747722"/>
              <a:gd name="f87" fmla="val 350043"/>
              <a:gd name="f88" fmla="val 780965"/>
              <a:gd name="f89" fmla="val 322876"/>
              <a:gd name="f90" fmla="val 814744"/>
              <a:gd name="f91" fmla="val 296686"/>
              <a:gd name="f92" fmla="val 849046"/>
              <a:gd name="f93" fmla="val 271491"/>
              <a:gd name="f94" fmla="val 883857"/>
              <a:gd name="f95" fmla="val 247305"/>
              <a:gd name="f96" fmla="val 919167"/>
              <a:gd name="f97" fmla="val 224145"/>
              <a:gd name="f98" fmla="val 954962"/>
              <a:gd name="f99" fmla="val 202026"/>
              <a:gd name="f100" fmla="val 991230"/>
              <a:gd name="f101" fmla="val 180964"/>
              <a:gd name="f102" fmla="val 1027959"/>
              <a:gd name="f103" fmla="val 160976"/>
              <a:gd name="f104" fmla="val 1065135"/>
              <a:gd name="f105" fmla="val 142076"/>
              <a:gd name="f106" fmla="val 1102746"/>
              <a:gd name="f107" fmla="val 124281"/>
              <a:gd name="f108" fmla="val 1140781"/>
              <a:gd name="f109" fmla="val 107606"/>
              <a:gd name="f110" fmla="val 1179225"/>
              <a:gd name="f111" fmla="val 92068"/>
              <a:gd name="f112" fmla="val 1218068"/>
              <a:gd name="f113" fmla="val 77682"/>
              <a:gd name="f114" fmla="val 1257296"/>
              <a:gd name="f115" fmla="val 64463"/>
              <a:gd name="f116" fmla="val 1296896"/>
              <a:gd name="f117" fmla="val 52429"/>
              <a:gd name="f118" fmla="val 1336857"/>
              <a:gd name="f119" fmla="val 41594"/>
              <a:gd name="f120" fmla="val 1377166"/>
              <a:gd name="f121" fmla="val 31974"/>
              <a:gd name="f122" fmla="val 1417811"/>
              <a:gd name="f123" fmla="val 23586"/>
              <a:gd name="f124" fmla="val 1458778"/>
              <a:gd name="f125" fmla="val 16445"/>
              <a:gd name="f126" fmla="val 1500055"/>
              <a:gd name="f127" fmla="val 10567"/>
              <a:gd name="f128" fmla="val 1541630"/>
              <a:gd name="f129" fmla="val 5967"/>
              <a:gd name="f130" fmla="val 1583491"/>
              <a:gd name="f131" fmla="val 2662"/>
              <a:gd name="f132" fmla="val 1625624"/>
              <a:gd name="f133" fmla="val 668"/>
              <a:gd name="f134" fmla="val 1668018"/>
              <a:gd name="f135" fmla="val 1710411"/>
              <a:gd name="f136" fmla="val 1752544"/>
              <a:gd name="f137" fmla="val 1794405"/>
              <a:gd name="f138" fmla="val 1835980"/>
              <a:gd name="f139" fmla="val 1877257"/>
              <a:gd name="f140" fmla="val 1918224"/>
              <a:gd name="f141" fmla="val 1958869"/>
              <a:gd name="f142" fmla="val 1999178"/>
              <a:gd name="f143" fmla="val 2039139"/>
              <a:gd name="f144" fmla="val 2078739"/>
              <a:gd name="f145" fmla="val 2117967"/>
              <a:gd name="f146" fmla="val 2156810"/>
              <a:gd name="f147" fmla="val 2195254"/>
              <a:gd name="f148" fmla="val 2233289"/>
              <a:gd name="f149" fmla="val 2270900"/>
              <a:gd name="f150" fmla="val 2308076"/>
              <a:gd name="f151" fmla="val 2344805"/>
              <a:gd name="f152" fmla="val 2381073"/>
              <a:gd name="f153" fmla="val 2416868"/>
              <a:gd name="f154" fmla="val 2452178"/>
              <a:gd name="f155" fmla="val 2486989"/>
              <a:gd name="f156" fmla="val 2521291"/>
              <a:gd name="f157" fmla="val 2555070"/>
              <a:gd name="f158" fmla="val 2588313"/>
              <a:gd name="f159" fmla="val 2621008"/>
              <a:gd name="f160" fmla="val 2653143"/>
              <a:gd name="f161" fmla="val 2684705"/>
              <a:gd name="f162" fmla="val 2715682"/>
              <a:gd name="f163" fmla="val 2746061"/>
              <a:gd name="f164" fmla="val 2775830"/>
              <a:gd name="f165" fmla="val 2804975"/>
              <a:gd name="f166" fmla="val 2833485"/>
              <a:gd name="f167" fmla="val 2861348"/>
              <a:gd name="f168" fmla="val 2888550"/>
              <a:gd name="f169" fmla="val 2915079"/>
              <a:gd name="f170" fmla="val 2940922"/>
              <a:gd name="f171" fmla="val 2966068"/>
              <a:gd name="f172" fmla="val 2990503"/>
              <a:gd name="f173" fmla="val 3014215"/>
              <a:gd name="f174" fmla="val 3037192"/>
              <a:gd name="f175" fmla="val 3059421"/>
              <a:gd name="f176" fmla="val 3080890"/>
              <a:gd name="f177" fmla="val 3101586"/>
              <a:gd name="f178" fmla="val 3121496"/>
              <a:gd name="f179" fmla="val 3140608"/>
              <a:gd name="f180" fmla="val 3158910"/>
              <a:gd name="f181" fmla="val 3176389"/>
              <a:gd name="f182" fmla="val 3193033"/>
              <a:gd name="f183" fmla="val 3208828"/>
              <a:gd name="f184" fmla="val 3223763"/>
              <a:gd name="f185" fmla="val 3237826"/>
              <a:gd name="f186" fmla="val 3251002"/>
              <a:gd name="f187" fmla="val 3263281"/>
              <a:gd name="f188" fmla="val 3274650"/>
              <a:gd name="f189" fmla="val 3285095"/>
              <a:gd name="f190" fmla="val 3294605"/>
              <a:gd name="f191" fmla="val 3303167"/>
              <a:gd name="f192" fmla="val 3310768"/>
              <a:gd name="f193" fmla="val 3317397"/>
              <a:gd name="f194" fmla="val 3323040"/>
              <a:gd name="f195" fmla="val 3327685"/>
              <a:gd name="f196" fmla="val 3331320"/>
              <a:gd name="f197" fmla="val 3333931"/>
              <a:gd name="f198" fmla="val 3335507"/>
              <a:gd name="f199" fmla="val 3336036"/>
              <a:gd name="f200" fmla="val 2164383"/>
              <a:gd name="f201" fmla="val 2217698"/>
              <a:gd name="f202" fmla="val 2270667"/>
              <a:gd name="f203" fmla="val 2323275"/>
              <a:gd name="f204" fmla="val 2375507"/>
              <a:gd name="f205" fmla="val 2427346"/>
              <a:gd name="f206" fmla="val 2478777"/>
              <a:gd name="f207" fmla="val 2529783"/>
              <a:gd name="f208" fmla="val 2580349"/>
              <a:gd name="f209" fmla="val 2630460"/>
              <a:gd name="f210" fmla="val 2680099"/>
              <a:gd name="f211" fmla="val 2729250"/>
              <a:gd name="f212" fmla="val 2777898"/>
              <a:gd name="f213" fmla="val 2826027"/>
              <a:gd name="f214" fmla="val 2873620"/>
              <a:gd name="f215" fmla="val 2920663"/>
              <a:gd name="f216" fmla="val 2967140"/>
              <a:gd name="f217" fmla="val 3013034"/>
              <a:gd name="f218" fmla="val 3058329"/>
              <a:gd name="f219" fmla="val 3103011"/>
              <a:gd name="f220" fmla="val 3147062"/>
              <a:gd name="f221" fmla="val 3190468"/>
              <a:gd name="f222" fmla="val 3233212"/>
              <a:gd name="f223" fmla="val 3275279"/>
              <a:gd name="f224" fmla="val 3316652"/>
              <a:gd name="f225" fmla="val 3357317"/>
              <a:gd name="f226" fmla="val 3397256"/>
              <a:gd name="f227" fmla="val 3436455"/>
              <a:gd name="f228" fmla="val 3474897"/>
              <a:gd name="f229" fmla="val 3512567"/>
              <a:gd name="f230" fmla="val 3549449"/>
              <a:gd name="f231" fmla="val 3585527"/>
              <a:gd name="f232" fmla="val 3620785"/>
              <a:gd name="f233" fmla="val 3655207"/>
              <a:gd name="f234" fmla="val 3688778"/>
              <a:gd name="f235" fmla="val 3721482"/>
              <a:gd name="f236" fmla="val 3753302"/>
              <a:gd name="f237" fmla="val 3784223"/>
              <a:gd name="f238" fmla="val 3814230"/>
              <a:gd name="f239" fmla="val 3843306"/>
              <a:gd name="f240" fmla="val 3871436"/>
              <a:gd name="f241" fmla="val 3898603"/>
              <a:gd name="f242" fmla="val 3924793"/>
              <a:gd name="f243" fmla="val 3949988"/>
              <a:gd name="f244" fmla="val 3974174"/>
              <a:gd name="f245" fmla="val 3997334"/>
              <a:gd name="f246" fmla="val 4019453"/>
              <a:gd name="f247" fmla="val 4040515"/>
              <a:gd name="f248" fmla="val 4060503"/>
              <a:gd name="f249" fmla="val 4079403"/>
              <a:gd name="f250" fmla="val 4097198"/>
              <a:gd name="f251" fmla="val 4113873"/>
              <a:gd name="f252" fmla="val 4129411"/>
              <a:gd name="f253" fmla="val 4143797"/>
              <a:gd name="f254" fmla="val 4157016"/>
              <a:gd name="f255" fmla="val 4169050"/>
              <a:gd name="f256" fmla="val 4179885"/>
              <a:gd name="f257" fmla="val 4189505"/>
              <a:gd name="f258" fmla="val 4197893"/>
              <a:gd name="f259" fmla="val 4205034"/>
              <a:gd name="f260" fmla="val 4210912"/>
              <a:gd name="f261" fmla="val 4215512"/>
              <a:gd name="f262" fmla="val 4218817"/>
              <a:gd name="f263" fmla="val 4220811"/>
              <a:gd name="f264" fmla="*/ f0 1 3336290"/>
              <a:gd name="f265" fmla="*/ f1 1 4221480"/>
              <a:gd name="f266" fmla="val f2"/>
              <a:gd name="f267" fmla="val f3"/>
              <a:gd name="f268" fmla="val f4"/>
              <a:gd name="f269" fmla="+- f268 0 f266"/>
              <a:gd name="f270" fmla="+- f267 0 f266"/>
              <a:gd name="f271" fmla="*/ f270 1 3336290"/>
              <a:gd name="f272" fmla="*/ f269 1 4221480"/>
              <a:gd name="f273" fmla="*/ f266 1 f271"/>
              <a:gd name="f274" fmla="*/ f267 1 f271"/>
              <a:gd name="f275" fmla="*/ f266 1 f272"/>
              <a:gd name="f276" fmla="*/ f268 1 f272"/>
              <a:gd name="f277" fmla="*/ f273 f264 1"/>
              <a:gd name="f278" fmla="*/ f274 f264 1"/>
              <a:gd name="f279" fmla="*/ f276 f265 1"/>
              <a:gd name="f280" fmla="*/ f275 f265 1"/>
            </a:gdLst>
            <a:ahLst/>
            <a:cxnLst>
              <a:cxn ang="3cd4">
                <a:pos x="hc" y="t"/>
              </a:cxn>
              <a:cxn ang="0">
                <a:pos x="r" y="vc"/>
              </a:cxn>
              <a:cxn ang="cd4">
                <a:pos x="hc" y="b"/>
              </a:cxn>
              <a:cxn ang="cd2">
                <a:pos x="l" y="vc"/>
              </a:cxn>
            </a:cxnLst>
            <a:rect l="f277" t="f280" r="f278" b="f279"/>
            <a:pathLst>
              <a:path w="3336290" h="4221480">
                <a:moveTo>
                  <a:pt x="f2" y="f5"/>
                </a:moveTo>
                <a:lnTo>
                  <a:pt x="f6" y="f7"/>
                </a:lnTo>
                <a:lnTo>
                  <a:pt x="f8" y="f9"/>
                </a:lnTo>
                <a:lnTo>
                  <a:pt x="f10" y="f11"/>
                </a:lnTo>
                <a:lnTo>
                  <a:pt x="f12" y="f13"/>
                </a:lnTo>
                <a:lnTo>
                  <a:pt x="f14" y="f15"/>
                </a:lnTo>
                <a:lnTo>
                  <a:pt x="f16" y="f17"/>
                </a:lnTo>
                <a:lnTo>
                  <a:pt x="f18" y="f19"/>
                </a:lnTo>
                <a:lnTo>
                  <a:pt x="f20"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2"/>
                </a:lnTo>
                <a:lnTo>
                  <a:pt x="f135" y="f133"/>
                </a:lnTo>
                <a:lnTo>
                  <a:pt x="f136" y="f131"/>
                </a:lnTo>
                <a:lnTo>
                  <a:pt x="f137" y="f129"/>
                </a:lnTo>
                <a:lnTo>
                  <a:pt x="f138" y="f127"/>
                </a:lnTo>
                <a:lnTo>
                  <a:pt x="f139" y="f125"/>
                </a:lnTo>
                <a:lnTo>
                  <a:pt x="f140" y="f123"/>
                </a:lnTo>
                <a:lnTo>
                  <a:pt x="f141" y="f121"/>
                </a:lnTo>
                <a:lnTo>
                  <a:pt x="f142" y="f119"/>
                </a:lnTo>
                <a:lnTo>
                  <a:pt x="f143" y="f117"/>
                </a:lnTo>
                <a:lnTo>
                  <a:pt x="f144" y="f115"/>
                </a:lnTo>
                <a:lnTo>
                  <a:pt x="f145" y="f113"/>
                </a:lnTo>
                <a:lnTo>
                  <a:pt x="f146" y="f111"/>
                </a:lnTo>
                <a:lnTo>
                  <a:pt x="f147" y="f109"/>
                </a:lnTo>
                <a:lnTo>
                  <a:pt x="f148" y="f107"/>
                </a:lnTo>
                <a:lnTo>
                  <a:pt x="f149" y="f105"/>
                </a:lnTo>
                <a:lnTo>
                  <a:pt x="f150" y="f103"/>
                </a:lnTo>
                <a:lnTo>
                  <a:pt x="f151" y="f101"/>
                </a:lnTo>
                <a:lnTo>
                  <a:pt x="f152" y="f99"/>
                </a:lnTo>
                <a:lnTo>
                  <a:pt x="f153" y="f97"/>
                </a:lnTo>
                <a:lnTo>
                  <a:pt x="f154" y="f95"/>
                </a:lnTo>
                <a:lnTo>
                  <a:pt x="f155" y="f93"/>
                </a:lnTo>
                <a:lnTo>
                  <a:pt x="f156" y="f91"/>
                </a:lnTo>
                <a:lnTo>
                  <a:pt x="f157" y="f89"/>
                </a:lnTo>
                <a:lnTo>
                  <a:pt x="f158" y="f87"/>
                </a:lnTo>
                <a:lnTo>
                  <a:pt x="f159" y="f85"/>
                </a:lnTo>
                <a:lnTo>
                  <a:pt x="f160" y="f83"/>
                </a:lnTo>
                <a:lnTo>
                  <a:pt x="f161" y="f81"/>
                </a:lnTo>
                <a:lnTo>
                  <a:pt x="f162" y="f79"/>
                </a:lnTo>
                <a:lnTo>
                  <a:pt x="f163" y="f77"/>
                </a:lnTo>
                <a:lnTo>
                  <a:pt x="f164" y="f75"/>
                </a:lnTo>
                <a:lnTo>
                  <a:pt x="f165" y="f73"/>
                </a:lnTo>
                <a:lnTo>
                  <a:pt x="f166" y="f71"/>
                </a:lnTo>
                <a:lnTo>
                  <a:pt x="f167" y="f69"/>
                </a:lnTo>
                <a:lnTo>
                  <a:pt x="f168" y="f67"/>
                </a:lnTo>
                <a:lnTo>
                  <a:pt x="f169" y="f65"/>
                </a:lnTo>
                <a:lnTo>
                  <a:pt x="f170" y="f63"/>
                </a:lnTo>
                <a:lnTo>
                  <a:pt x="f171" y="f61"/>
                </a:lnTo>
                <a:lnTo>
                  <a:pt x="f172" y="f59"/>
                </a:lnTo>
                <a:lnTo>
                  <a:pt x="f173" y="f57"/>
                </a:lnTo>
                <a:lnTo>
                  <a:pt x="f174" y="f55"/>
                </a:lnTo>
                <a:lnTo>
                  <a:pt x="f175" y="f53"/>
                </a:lnTo>
                <a:lnTo>
                  <a:pt x="f176" y="f51"/>
                </a:lnTo>
                <a:lnTo>
                  <a:pt x="f177" y="f49"/>
                </a:lnTo>
                <a:lnTo>
                  <a:pt x="f178" y="f47"/>
                </a:lnTo>
                <a:lnTo>
                  <a:pt x="f179" y="f45"/>
                </a:lnTo>
                <a:lnTo>
                  <a:pt x="f180" y="f43"/>
                </a:lnTo>
                <a:lnTo>
                  <a:pt x="f181" y="f41"/>
                </a:lnTo>
                <a:lnTo>
                  <a:pt x="f182" y="f39"/>
                </a:lnTo>
                <a:lnTo>
                  <a:pt x="f183" y="f37"/>
                </a:lnTo>
                <a:lnTo>
                  <a:pt x="f184" y="f35"/>
                </a:lnTo>
                <a:lnTo>
                  <a:pt x="f185" y="f33"/>
                </a:lnTo>
                <a:lnTo>
                  <a:pt x="f186" y="f31"/>
                </a:lnTo>
                <a:lnTo>
                  <a:pt x="f187" y="f29"/>
                </a:lnTo>
                <a:lnTo>
                  <a:pt x="f188" y="f27"/>
                </a:lnTo>
                <a:lnTo>
                  <a:pt x="f189" y="f25"/>
                </a:lnTo>
                <a:lnTo>
                  <a:pt x="f190" y="f23"/>
                </a:lnTo>
                <a:lnTo>
                  <a:pt x="f191" y="f21"/>
                </a:lnTo>
                <a:lnTo>
                  <a:pt x="f192" y="f19"/>
                </a:lnTo>
                <a:lnTo>
                  <a:pt x="f193" y="f17"/>
                </a:lnTo>
                <a:lnTo>
                  <a:pt x="f194" y="f15"/>
                </a:lnTo>
                <a:lnTo>
                  <a:pt x="f195" y="f13"/>
                </a:lnTo>
                <a:lnTo>
                  <a:pt x="f196" y="f11"/>
                </a:lnTo>
                <a:lnTo>
                  <a:pt x="f197" y="f9"/>
                </a:lnTo>
                <a:lnTo>
                  <a:pt x="f198" y="f7"/>
                </a:lnTo>
                <a:lnTo>
                  <a:pt x="f199" y="f5"/>
                </a:lnTo>
                <a:lnTo>
                  <a:pt x="f198" y="f200"/>
                </a:lnTo>
                <a:lnTo>
                  <a:pt x="f197" y="f201"/>
                </a:lnTo>
                <a:lnTo>
                  <a:pt x="f196" y="f202"/>
                </a:lnTo>
                <a:lnTo>
                  <a:pt x="f195" y="f203"/>
                </a:lnTo>
                <a:lnTo>
                  <a:pt x="f194" y="f204"/>
                </a:lnTo>
                <a:lnTo>
                  <a:pt x="f193" y="f205"/>
                </a:lnTo>
                <a:lnTo>
                  <a:pt x="f192" y="f206"/>
                </a:lnTo>
                <a:lnTo>
                  <a:pt x="f191" y="f207"/>
                </a:lnTo>
                <a:lnTo>
                  <a:pt x="f190" y="f208"/>
                </a:lnTo>
                <a:lnTo>
                  <a:pt x="f189" y="f209"/>
                </a:lnTo>
                <a:lnTo>
                  <a:pt x="f188" y="f210"/>
                </a:lnTo>
                <a:lnTo>
                  <a:pt x="f187" y="f211"/>
                </a:lnTo>
                <a:lnTo>
                  <a:pt x="f186" y="f212"/>
                </a:lnTo>
                <a:lnTo>
                  <a:pt x="f185" y="f213"/>
                </a:lnTo>
                <a:lnTo>
                  <a:pt x="f184" y="f214"/>
                </a:lnTo>
                <a:lnTo>
                  <a:pt x="f183" y="f215"/>
                </a:lnTo>
                <a:lnTo>
                  <a:pt x="f182" y="f216"/>
                </a:lnTo>
                <a:lnTo>
                  <a:pt x="f181" y="f217"/>
                </a:lnTo>
                <a:lnTo>
                  <a:pt x="f180" y="f218"/>
                </a:lnTo>
                <a:lnTo>
                  <a:pt x="f179" y="f219"/>
                </a:lnTo>
                <a:lnTo>
                  <a:pt x="f178" y="f220"/>
                </a:lnTo>
                <a:lnTo>
                  <a:pt x="f177" y="f221"/>
                </a:lnTo>
                <a:lnTo>
                  <a:pt x="f176" y="f222"/>
                </a:lnTo>
                <a:lnTo>
                  <a:pt x="f175" y="f223"/>
                </a:lnTo>
                <a:lnTo>
                  <a:pt x="f174" y="f224"/>
                </a:lnTo>
                <a:lnTo>
                  <a:pt x="f173" y="f225"/>
                </a:lnTo>
                <a:lnTo>
                  <a:pt x="f172" y="f226"/>
                </a:lnTo>
                <a:lnTo>
                  <a:pt x="f171" y="f227"/>
                </a:lnTo>
                <a:lnTo>
                  <a:pt x="f170" y="f228"/>
                </a:lnTo>
                <a:lnTo>
                  <a:pt x="f169" y="f229"/>
                </a:lnTo>
                <a:lnTo>
                  <a:pt x="f168" y="f230"/>
                </a:lnTo>
                <a:lnTo>
                  <a:pt x="f167" y="f231"/>
                </a:lnTo>
                <a:lnTo>
                  <a:pt x="f166" y="f232"/>
                </a:lnTo>
                <a:lnTo>
                  <a:pt x="f165" y="f233"/>
                </a:lnTo>
                <a:lnTo>
                  <a:pt x="f164" y="f234"/>
                </a:lnTo>
                <a:lnTo>
                  <a:pt x="f163" y="f235"/>
                </a:lnTo>
                <a:lnTo>
                  <a:pt x="f162" y="f236"/>
                </a:lnTo>
                <a:lnTo>
                  <a:pt x="f161" y="f237"/>
                </a:lnTo>
                <a:lnTo>
                  <a:pt x="f160" y="f238"/>
                </a:lnTo>
                <a:lnTo>
                  <a:pt x="f159" y="f239"/>
                </a:lnTo>
                <a:lnTo>
                  <a:pt x="f158" y="f240"/>
                </a:lnTo>
                <a:lnTo>
                  <a:pt x="f157" y="f241"/>
                </a:lnTo>
                <a:lnTo>
                  <a:pt x="f156" y="f242"/>
                </a:lnTo>
                <a:lnTo>
                  <a:pt x="f155" y="f243"/>
                </a:lnTo>
                <a:lnTo>
                  <a:pt x="f154" y="f244"/>
                </a:lnTo>
                <a:lnTo>
                  <a:pt x="f153" y="f245"/>
                </a:lnTo>
                <a:lnTo>
                  <a:pt x="f152" y="f246"/>
                </a:lnTo>
                <a:lnTo>
                  <a:pt x="f151" y="f247"/>
                </a:lnTo>
                <a:lnTo>
                  <a:pt x="f150" y="f248"/>
                </a:lnTo>
                <a:lnTo>
                  <a:pt x="f149" y="f249"/>
                </a:lnTo>
                <a:lnTo>
                  <a:pt x="f148" y="f250"/>
                </a:lnTo>
                <a:lnTo>
                  <a:pt x="f147" y="f251"/>
                </a:lnTo>
                <a:lnTo>
                  <a:pt x="f146" y="f252"/>
                </a:lnTo>
                <a:lnTo>
                  <a:pt x="f145" y="f253"/>
                </a:lnTo>
                <a:lnTo>
                  <a:pt x="f144" y="f254"/>
                </a:lnTo>
                <a:lnTo>
                  <a:pt x="f143" y="f255"/>
                </a:lnTo>
                <a:lnTo>
                  <a:pt x="f142" y="f256"/>
                </a:lnTo>
                <a:lnTo>
                  <a:pt x="f141" y="f257"/>
                </a:lnTo>
                <a:lnTo>
                  <a:pt x="f140" y="f258"/>
                </a:lnTo>
                <a:lnTo>
                  <a:pt x="f139" y="f259"/>
                </a:lnTo>
                <a:lnTo>
                  <a:pt x="f138" y="f260"/>
                </a:lnTo>
                <a:lnTo>
                  <a:pt x="f137" y="f261"/>
                </a:lnTo>
                <a:lnTo>
                  <a:pt x="f136" y="f262"/>
                </a:lnTo>
                <a:lnTo>
                  <a:pt x="f135" y="f263"/>
                </a:lnTo>
                <a:lnTo>
                  <a:pt x="f134" y="f4"/>
                </a:lnTo>
                <a:lnTo>
                  <a:pt x="f132" y="f263"/>
                </a:lnTo>
                <a:lnTo>
                  <a:pt x="f130" y="f262"/>
                </a:lnTo>
                <a:lnTo>
                  <a:pt x="f128" y="f261"/>
                </a:lnTo>
                <a:lnTo>
                  <a:pt x="f126" y="f260"/>
                </a:lnTo>
                <a:lnTo>
                  <a:pt x="f124" y="f259"/>
                </a:lnTo>
                <a:lnTo>
                  <a:pt x="f122" y="f258"/>
                </a:lnTo>
                <a:lnTo>
                  <a:pt x="f120" y="f257"/>
                </a:lnTo>
                <a:lnTo>
                  <a:pt x="f118" y="f256"/>
                </a:lnTo>
                <a:lnTo>
                  <a:pt x="f116" y="f255"/>
                </a:lnTo>
                <a:lnTo>
                  <a:pt x="f114" y="f254"/>
                </a:lnTo>
                <a:lnTo>
                  <a:pt x="f112" y="f253"/>
                </a:lnTo>
                <a:lnTo>
                  <a:pt x="f110" y="f252"/>
                </a:lnTo>
                <a:lnTo>
                  <a:pt x="f108" y="f251"/>
                </a:lnTo>
                <a:lnTo>
                  <a:pt x="f106" y="f250"/>
                </a:lnTo>
                <a:lnTo>
                  <a:pt x="f104" y="f249"/>
                </a:lnTo>
                <a:lnTo>
                  <a:pt x="f102" y="f248"/>
                </a:lnTo>
                <a:lnTo>
                  <a:pt x="f100" y="f247"/>
                </a:lnTo>
                <a:lnTo>
                  <a:pt x="f98" y="f246"/>
                </a:lnTo>
                <a:lnTo>
                  <a:pt x="f96" y="f245"/>
                </a:lnTo>
                <a:lnTo>
                  <a:pt x="f94" y="f244"/>
                </a:lnTo>
                <a:lnTo>
                  <a:pt x="f92" y="f243"/>
                </a:lnTo>
                <a:lnTo>
                  <a:pt x="f90" y="f242"/>
                </a:lnTo>
                <a:lnTo>
                  <a:pt x="f88" y="f241"/>
                </a:lnTo>
                <a:lnTo>
                  <a:pt x="f86" y="f240"/>
                </a:lnTo>
                <a:lnTo>
                  <a:pt x="f84" y="f239"/>
                </a:lnTo>
                <a:lnTo>
                  <a:pt x="f82" y="f238"/>
                </a:lnTo>
                <a:lnTo>
                  <a:pt x="f80" y="f237"/>
                </a:lnTo>
                <a:lnTo>
                  <a:pt x="f78" y="f236"/>
                </a:lnTo>
                <a:lnTo>
                  <a:pt x="f76" y="f235"/>
                </a:lnTo>
                <a:lnTo>
                  <a:pt x="f74" y="f234"/>
                </a:lnTo>
                <a:lnTo>
                  <a:pt x="f72" y="f233"/>
                </a:lnTo>
                <a:lnTo>
                  <a:pt x="f70" y="f232"/>
                </a:lnTo>
                <a:lnTo>
                  <a:pt x="f68" y="f231"/>
                </a:lnTo>
                <a:lnTo>
                  <a:pt x="f66" y="f230"/>
                </a:lnTo>
                <a:lnTo>
                  <a:pt x="f64" y="f229"/>
                </a:lnTo>
                <a:lnTo>
                  <a:pt x="f62" y="f228"/>
                </a:lnTo>
                <a:lnTo>
                  <a:pt x="f60" y="f227"/>
                </a:lnTo>
                <a:lnTo>
                  <a:pt x="f58" y="f226"/>
                </a:lnTo>
                <a:lnTo>
                  <a:pt x="f56" y="f225"/>
                </a:lnTo>
                <a:lnTo>
                  <a:pt x="f54" y="f224"/>
                </a:lnTo>
                <a:lnTo>
                  <a:pt x="f52" y="f223"/>
                </a:lnTo>
                <a:lnTo>
                  <a:pt x="f50" y="f222"/>
                </a:lnTo>
                <a:lnTo>
                  <a:pt x="f48" y="f221"/>
                </a:lnTo>
                <a:lnTo>
                  <a:pt x="f46" y="f220"/>
                </a:lnTo>
                <a:lnTo>
                  <a:pt x="f44" y="f219"/>
                </a:lnTo>
                <a:lnTo>
                  <a:pt x="f42" y="f218"/>
                </a:lnTo>
                <a:lnTo>
                  <a:pt x="f40" y="f217"/>
                </a:lnTo>
                <a:lnTo>
                  <a:pt x="f38" y="f216"/>
                </a:lnTo>
                <a:lnTo>
                  <a:pt x="f36" y="f215"/>
                </a:lnTo>
                <a:lnTo>
                  <a:pt x="f34" y="f214"/>
                </a:lnTo>
                <a:lnTo>
                  <a:pt x="f32" y="f213"/>
                </a:lnTo>
                <a:lnTo>
                  <a:pt x="f30" y="f212"/>
                </a:lnTo>
                <a:lnTo>
                  <a:pt x="f28" y="f211"/>
                </a:lnTo>
                <a:lnTo>
                  <a:pt x="f26" y="f210"/>
                </a:lnTo>
                <a:lnTo>
                  <a:pt x="f24" y="f209"/>
                </a:lnTo>
                <a:lnTo>
                  <a:pt x="f22" y="f208"/>
                </a:lnTo>
                <a:lnTo>
                  <a:pt x="f20" y="f207"/>
                </a:lnTo>
                <a:lnTo>
                  <a:pt x="f18" y="f206"/>
                </a:lnTo>
                <a:lnTo>
                  <a:pt x="f16" y="f205"/>
                </a:lnTo>
                <a:lnTo>
                  <a:pt x="f14" y="f204"/>
                </a:lnTo>
                <a:lnTo>
                  <a:pt x="f12" y="f203"/>
                </a:lnTo>
                <a:lnTo>
                  <a:pt x="f10" y="f202"/>
                </a:lnTo>
                <a:lnTo>
                  <a:pt x="f8" y="f201"/>
                </a:lnTo>
                <a:lnTo>
                  <a:pt x="f6" y="f200"/>
                </a:lnTo>
                <a:lnTo>
                  <a:pt x="f2" y="f5"/>
                </a:lnTo>
                <a:close/>
              </a:path>
            </a:pathLst>
          </a:custGeom>
          <a:noFill/>
          <a:ln w="25146"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8" name="Down Arrow 1">
            <a:extLst>
              <a:ext uri="{FF2B5EF4-FFF2-40B4-BE49-F238E27FC236}">
                <a16:creationId xmlns:a16="http://schemas.microsoft.com/office/drawing/2014/main" id="{B16729A2-5E0A-4265-975D-F496D999E0E0}"/>
              </a:ext>
            </a:extLst>
          </p:cNvPr>
          <p:cNvSpPr/>
          <p:nvPr/>
        </p:nvSpPr>
        <p:spPr>
          <a:xfrm rot="1791650">
            <a:off x="5371033" y="2046751"/>
            <a:ext cx="381003" cy="574398"/>
          </a:xfrm>
          <a:custGeom>
            <a:avLst>
              <a:gd name="f0" fmla="val 14436"/>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solidFill>
            <a:srgbClr val="4F81BD"/>
          </a:solidFill>
          <a:ln w="25402" cap="flat">
            <a:solidFill>
              <a:srgbClr val="385D8A"/>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FFFFFF"/>
              </a:solidFill>
              <a:uFillTx/>
              <a:latin typeface="Calibri"/>
            </a:endParaRPr>
          </a:p>
        </p:txBody>
      </p:sp>
      <p:sp>
        <p:nvSpPr>
          <p:cNvPr id="239" name="Down Arrow 240">
            <a:extLst>
              <a:ext uri="{FF2B5EF4-FFF2-40B4-BE49-F238E27FC236}">
                <a16:creationId xmlns:a16="http://schemas.microsoft.com/office/drawing/2014/main" id="{CA2D4432-A9CA-456B-BB41-3AB480D49565}"/>
              </a:ext>
            </a:extLst>
          </p:cNvPr>
          <p:cNvSpPr/>
          <p:nvPr/>
        </p:nvSpPr>
        <p:spPr>
          <a:xfrm rot="19183555">
            <a:off x="4655273" y="2050411"/>
            <a:ext cx="389141" cy="622706"/>
          </a:xfrm>
          <a:custGeom>
            <a:avLst>
              <a:gd name="f0" fmla="val 14851"/>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solidFill>
            <a:srgbClr val="4F81BD"/>
          </a:solidFill>
          <a:ln w="25402" cap="flat">
            <a:solidFill>
              <a:srgbClr val="385D8A"/>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FFFFFF"/>
              </a:solidFill>
              <a:uFillTx/>
              <a:latin typeface="Calibri"/>
            </a:endParaRPr>
          </a:p>
        </p:txBody>
      </p:sp>
      <p:sp>
        <p:nvSpPr>
          <p:cNvPr id="240" name="TextBox 235">
            <a:extLst>
              <a:ext uri="{FF2B5EF4-FFF2-40B4-BE49-F238E27FC236}">
                <a16:creationId xmlns:a16="http://schemas.microsoft.com/office/drawing/2014/main" id="{21DFB35F-A476-459B-86F4-ED94CCF1E014}"/>
              </a:ext>
            </a:extLst>
          </p:cNvPr>
          <p:cNvSpPr txBox="1"/>
          <p:nvPr/>
        </p:nvSpPr>
        <p:spPr>
          <a:xfrm>
            <a:off x="6750987" y="1755209"/>
            <a:ext cx="1950360" cy="646334"/>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800" b="0" i="0" u="none" strike="noStrike" kern="1200" cap="none" spc="0" baseline="0">
                <a:solidFill>
                  <a:srgbClr val="000000"/>
                </a:solidFill>
                <a:uFillTx/>
                <a:latin typeface="Calibri"/>
              </a:rPr>
              <a:t>Context for the requirements</a:t>
            </a:r>
          </a:p>
        </p:txBody>
      </p:sp>
      <p:sp>
        <p:nvSpPr>
          <p:cNvPr id="241" name="TextBox 241">
            <a:extLst>
              <a:ext uri="{FF2B5EF4-FFF2-40B4-BE49-F238E27FC236}">
                <a16:creationId xmlns:a16="http://schemas.microsoft.com/office/drawing/2014/main" id="{18C63F53-5A08-4118-A14F-D9B56650A6E1}"/>
              </a:ext>
            </a:extLst>
          </p:cNvPr>
          <p:cNvSpPr txBox="1"/>
          <p:nvPr/>
        </p:nvSpPr>
        <p:spPr>
          <a:xfrm>
            <a:off x="6299831" y="2656203"/>
            <a:ext cx="1950360" cy="369335"/>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800" b="0" i="0" u="none" strike="noStrike" kern="1200" cap="none" spc="0" baseline="0">
                <a:solidFill>
                  <a:srgbClr val="000000"/>
                </a:solidFill>
                <a:uFillTx/>
                <a:latin typeface="Calibri"/>
              </a:rPr>
              <a:t>Requirements</a:t>
            </a:r>
          </a:p>
        </p:txBody>
      </p:sp>
      <p:sp>
        <p:nvSpPr>
          <p:cNvPr id="242" name="object 273">
            <a:extLst>
              <a:ext uri="{FF2B5EF4-FFF2-40B4-BE49-F238E27FC236}">
                <a16:creationId xmlns:a16="http://schemas.microsoft.com/office/drawing/2014/main" id="{93BB6E2A-31CF-4AAC-B8C7-73CD02CC8A14}"/>
              </a:ext>
            </a:extLst>
          </p:cNvPr>
          <p:cNvSpPr/>
          <p:nvPr/>
        </p:nvSpPr>
        <p:spPr>
          <a:xfrm>
            <a:off x="5310716" y="933081"/>
            <a:ext cx="1348026" cy="1491980"/>
          </a:xfrm>
          <a:custGeom>
            <a:avLst/>
            <a:gdLst>
              <a:gd name="f0" fmla="val w"/>
              <a:gd name="f1" fmla="val h"/>
              <a:gd name="f2" fmla="val 0"/>
              <a:gd name="f3" fmla="val 3336290"/>
              <a:gd name="f4" fmla="val 4221480"/>
              <a:gd name="f5" fmla="val 2110740"/>
              <a:gd name="f6" fmla="val 528"/>
              <a:gd name="f7" fmla="val 2057096"/>
              <a:gd name="f8" fmla="val 2104"/>
              <a:gd name="f9" fmla="val 2003781"/>
              <a:gd name="f10" fmla="val 4715"/>
              <a:gd name="f11" fmla="val 1950812"/>
              <a:gd name="f12" fmla="val 8350"/>
              <a:gd name="f13" fmla="val 1898204"/>
              <a:gd name="f14" fmla="val 12995"/>
              <a:gd name="f15" fmla="val 1845972"/>
              <a:gd name="f16" fmla="val 18638"/>
              <a:gd name="f17" fmla="val 1794133"/>
              <a:gd name="f18" fmla="val 25267"/>
              <a:gd name="f19" fmla="val 1742702"/>
              <a:gd name="f20" fmla="val 32868"/>
              <a:gd name="f21" fmla="val 1691696"/>
              <a:gd name="f22" fmla="val 41430"/>
              <a:gd name="f23" fmla="val 1641130"/>
              <a:gd name="f24" fmla="val 50940"/>
              <a:gd name="f25" fmla="val 1591019"/>
              <a:gd name="f26" fmla="val 61385"/>
              <a:gd name="f27" fmla="val 1541380"/>
              <a:gd name="f28" fmla="val 72754"/>
              <a:gd name="f29" fmla="val 1492229"/>
              <a:gd name="f30" fmla="val 85033"/>
              <a:gd name="f31" fmla="val 1443581"/>
              <a:gd name="f32" fmla="val 98209"/>
              <a:gd name="f33" fmla="val 1395452"/>
              <a:gd name="f34" fmla="val 112272"/>
              <a:gd name="f35" fmla="val 1347859"/>
              <a:gd name="f36" fmla="val 127207"/>
              <a:gd name="f37" fmla="val 1300816"/>
              <a:gd name="f38" fmla="val 143002"/>
              <a:gd name="f39" fmla="val 1254339"/>
              <a:gd name="f40" fmla="val 159646"/>
              <a:gd name="f41" fmla="val 1208445"/>
              <a:gd name="f42" fmla="val 177125"/>
              <a:gd name="f43" fmla="val 1163150"/>
              <a:gd name="f44" fmla="val 195427"/>
              <a:gd name="f45" fmla="val 1118468"/>
              <a:gd name="f46" fmla="val 214539"/>
              <a:gd name="f47" fmla="val 1074417"/>
              <a:gd name="f48" fmla="val 234449"/>
              <a:gd name="f49" fmla="val 1031011"/>
              <a:gd name="f50" fmla="val 255145"/>
              <a:gd name="f51" fmla="val 988267"/>
              <a:gd name="f52" fmla="val 276614"/>
              <a:gd name="f53" fmla="val 946200"/>
              <a:gd name="f54" fmla="val 298843"/>
              <a:gd name="f55" fmla="val 904827"/>
              <a:gd name="f56" fmla="val 321820"/>
              <a:gd name="f57" fmla="val 864162"/>
              <a:gd name="f58" fmla="val 345532"/>
              <a:gd name="f59" fmla="val 824223"/>
              <a:gd name="f60" fmla="val 369967"/>
              <a:gd name="f61" fmla="val 785024"/>
              <a:gd name="f62" fmla="val 395113"/>
              <a:gd name="f63" fmla="val 746582"/>
              <a:gd name="f64" fmla="val 420956"/>
              <a:gd name="f65" fmla="val 708912"/>
              <a:gd name="f66" fmla="val 447485"/>
              <a:gd name="f67" fmla="val 672030"/>
              <a:gd name="f68" fmla="val 474687"/>
              <a:gd name="f69" fmla="val 635952"/>
              <a:gd name="f70" fmla="val 502550"/>
              <a:gd name="f71" fmla="val 600694"/>
              <a:gd name="f72" fmla="val 531060"/>
              <a:gd name="f73" fmla="val 566272"/>
              <a:gd name="f74" fmla="val 560205"/>
              <a:gd name="f75" fmla="val 532701"/>
              <a:gd name="f76" fmla="val 589974"/>
              <a:gd name="f77" fmla="val 499997"/>
              <a:gd name="f78" fmla="val 620353"/>
              <a:gd name="f79" fmla="val 468177"/>
              <a:gd name="f80" fmla="val 651330"/>
              <a:gd name="f81" fmla="val 437256"/>
              <a:gd name="f82" fmla="val 682892"/>
              <a:gd name="f83" fmla="val 407249"/>
              <a:gd name="f84" fmla="val 715027"/>
              <a:gd name="f85" fmla="val 378173"/>
              <a:gd name="f86" fmla="val 747722"/>
              <a:gd name="f87" fmla="val 350043"/>
              <a:gd name="f88" fmla="val 780965"/>
              <a:gd name="f89" fmla="val 322876"/>
              <a:gd name="f90" fmla="val 814744"/>
              <a:gd name="f91" fmla="val 296686"/>
              <a:gd name="f92" fmla="val 849046"/>
              <a:gd name="f93" fmla="val 271491"/>
              <a:gd name="f94" fmla="val 883857"/>
              <a:gd name="f95" fmla="val 247305"/>
              <a:gd name="f96" fmla="val 919167"/>
              <a:gd name="f97" fmla="val 224145"/>
              <a:gd name="f98" fmla="val 954962"/>
              <a:gd name="f99" fmla="val 202026"/>
              <a:gd name="f100" fmla="val 991230"/>
              <a:gd name="f101" fmla="val 180964"/>
              <a:gd name="f102" fmla="val 1027959"/>
              <a:gd name="f103" fmla="val 160976"/>
              <a:gd name="f104" fmla="val 1065135"/>
              <a:gd name="f105" fmla="val 142076"/>
              <a:gd name="f106" fmla="val 1102746"/>
              <a:gd name="f107" fmla="val 124281"/>
              <a:gd name="f108" fmla="val 1140781"/>
              <a:gd name="f109" fmla="val 107606"/>
              <a:gd name="f110" fmla="val 1179225"/>
              <a:gd name="f111" fmla="val 92068"/>
              <a:gd name="f112" fmla="val 1218068"/>
              <a:gd name="f113" fmla="val 77682"/>
              <a:gd name="f114" fmla="val 1257296"/>
              <a:gd name="f115" fmla="val 64463"/>
              <a:gd name="f116" fmla="val 1296896"/>
              <a:gd name="f117" fmla="val 52429"/>
              <a:gd name="f118" fmla="val 1336857"/>
              <a:gd name="f119" fmla="val 41594"/>
              <a:gd name="f120" fmla="val 1377166"/>
              <a:gd name="f121" fmla="val 31974"/>
              <a:gd name="f122" fmla="val 1417811"/>
              <a:gd name="f123" fmla="val 23586"/>
              <a:gd name="f124" fmla="val 1458778"/>
              <a:gd name="f125" fmla="val 16445"/>
              <a:gd name="f126" fmla="val 1500055"/>
              <a:gd name="f127" fmla="val 10567"/>
              <a:gd name="f128" fmla="val 1541630"/>
              <a:gd name="f129" fmla="val 5967"/>
              <a:gd name="f130" fmla="val 1583491"/>
              <a:gd name="f131" fmla="val 2662"/>
              <a:gd name="f132" fmla="val 1625624"/>
              <a:gd name="f133" fmla="val 668"/>
              <a:gd name="f134" fmla="val 1668018"/>
              <a:gd name="f135" fmla="val 1710411"/>
              <a:gd name="f136" fmla="val 1752544"/>
              <a:gd name="f137" fmla="val 1794405"/>
              <a:gd name="f138" fmla="val 1835980"/>
              <a:gd name="f139" fmla="val 1877257"/>
              <a:gd name="f140" fmla="val 1918224"/>
              <a:gd name="f141" fmla="val 1958869"/>
              <a:gd name="f142" fmla="val 1999178"/>
              <a:gd name="f143" fmla="val 2039139"/>
              <a:gd name="f144" fmla="val 2078739"/>
              <a:gd name="f145" fmla="val 2117967"/>
              <a:gd name="f146" fmla="val 2156810"/>
              <a:gd name="f147" fmla="val 2195254"/>
              <a:gd name="f148" fmla="val 2233289"/>
              <a:gd name="f149" fmla="val 2270900"/>
              <a:gd name="f150" fmla="val 2308076"/>
              <a:gd name="f151" fmla="val 2344805"/>
              <a:gd name="f152" fmla="val 2381073"/>
              <a:gd name="f153" fmla="val 2416868"/>
              <a:gd name="f154" fmla="val 2452178"/>
              <a:gd name="f155" fmla="val 2486989"/>
              <a:gd name="f156" fmla="val 2521291"/>
              <a:gd name="f157" fmla="val 2555070"/>
              <a:gd name="f158" fmla="val 2588313"/>
              <a:gd name="f159" fmla="val 2621008"/>
              <a:gd name="f160" fmla="val 2653143"/>
              <a:gd name="f161" fmla="val 2684705"/>
              <a:gd name="f162" fmla="val 2715682"/>
              <a:gd name="f163" fmla="val 2746061"/>
              <a:gd name="f164" fmla="val 2775830"/>
              <a:gd name="f165" fmla="val 2804975"/>
              <a:gd name="f166" fmla="val 2833485"/>
              <a:gd name="f167" fmla="val 2861348"/>
              <a:gd name="f168" fmla="val 2888550"/>
              <a:gd name="f169" fmla="val 2915079"/>
              <a:gd name="f170" fmla="val 2940922"/>
              <a:gd name="f171" fmla="val 2966068"/>
              <a:gd name="f172" fmla="val 2990503"/>
              <a:gd name="f173" fmla="val 3014215"/>
              <a:gd name="f174" fmla="val 3037192"/>
              <a:gd name="f175" fmla="val 3059421"/>
              <a:gd name="f176" fmla="val 3080890"/>
              <a:gd name="f177" fmla="val 3101586"/>
              <a:gd name="f178" fmla="val 3121496"/>
              <a:gd name="f179" fmla="val 3140608"/>
              <a:gd name="f180" fmla="val 3158910"/>
              <a:gd name="f181" fmla="val 3176389"/>
              <a:gd name="f182" fmla="val 3193033"/>
              <a:gd name="f183" fmla="val 3208828"/>
              <a:gd name="f184" fmla="val 3223763"/>
              <a:gd name="f185" fmla="val 3237826"/>
              <a:gd name="f186" fmla="val 3251002"/>
              <a:gd name="f187" fmla="val 3263281"/>
              <a:gd name="f188" fmla="val 3274650"/>
              <a:gd name="f189" fmla="val 3285095"/>
              <a:gd name="f190" fmla="val 3294605"/>
              <a:gd name="f191" fmla="val 3303167"/>
              <a:gd name="f192" fmla="val 3310768"/>
              <a:gd name="f193" fmla="val 3317397"/>
              <a:gd name="f194" fmla="val 3323040"/>
              <a:gd name="f195" fmla="val 3327685"/>
              <a:gd name="f196" fmla="val 3331320"/>
              <a:gd name="f197" fmla="val 3333931"/>
              <a:gd name="f198" fmla="val 3335507"/>
              <a:gd name="f199" fmla="val 3336036"/>
              <a:gd name="f200" fmla="val 2164383"/>
              <a:gd name="f201" fmla="val 2217698"/>
              <a:gd name="f202" fmla="val 2270667"/>
              <a:gd name="f203" fmla="val 2323275"/>
              <a:gd name="f204" fmla="val 2375507"/>
              <a:gd name="f205" fmla="val 2427346"/>
              <a:gd name="f206" fmla="val 2478777"/>
              <a:gd name="f207" fmla="val 2529783"/>
              <a:gd name="f208" fmla="val 2580349"/>
              <a:gd name="f209" fmla="val 2630460"/>
              <a:gd name="f210" fmla="val 2680099"/>
              <a:gd name="f211" fmla="val 2729250"/>
              <a:gd name="f212" fmla="val 2777898"/>
              <a:gd name="f213" fmla="val 2826027"/>
              <a:gd name="f214" fmla="val 2873620"/>
              <a:gd name="f215" fmla="val 2920663"/>
              <a:gd name="f216" fmla="val 2967140"/>
              <a:gd name="f217" fmla="val 3013034"/>
              <a:gd name="f218" fmla="val 3058329"/>
              <a:gd name="f219" fmla="val 3103011"/>
              <a:gd name="f220" fmla="val 3147062"/>
              <a:gd name="f221" fmla="val 3190468"/>
              <a:gd name="f222" fmla="val 3233212"/>
              <a:gd name="f223" fmla="val 3275279"/>
              <a:gd name="f224" fmla="val 3316652"/>
              <a:gd name="f225" fmla="val 3357317"/>
              <a:gd name="f226" fmla="val 3397256"/>
              <a:gd name="f227" fmla="val 3436455"/>
              <a:gd name="f228" fmla="val 3474897"/>
              <a:gd name="f229" fmla="val 3512567"/>
              <a:gd name="f230" fmla="val 3549449"/>
              <a:gd name="f231" fmla="val 3585527"/>
              <a:gd name="f232" fmla="val 3620785"/>
              <a:gd name="f233" fmla="val 3655207"/>
              <a:gd name="f234" fmla="val 3688778"/>
              <a:gd name="f235" fmla="val 3721482"/>
              <a:gd name="f236" fmla="val 3753302"/>
              <a:gd name="f237" fmla="val 3784223"/>
              <a:gd name="f238" fmla="val 3814230"/>
              <a:gd name="f239" fmla="val 3843306"/>
              <a:gd name="f240" fmla="val 3871436"/>
              <a:gd name="f241" fmla="val 3898603"/>
              <a:gd name="f242" fmla="val 3924793"/>
              <a:gd name="f243" fmla="val 3949988"/>
              <a:gd name="f244" fmla="val 3974174"/>
              <a:gd name="f245" fmla="val 3997334"/>
              <a:gd name="f246" fmla="val 4019453"/>
              <a:gd name="f247" fmla="val 4040515"/>
              <a:gd name="f248" fmla="val 4060503"/>
              <a:gd name="f249" fmla="val 4079403"/>
              <a:gd name="f250" fmla="val 4097198"/>
              <a:gd name="f251" fmla="val 4113873"/>
              <a:gd name="f252" fmla="val 4129411"/>
              <a:gd name="f253" fmla="val 4143797"/>
              <a:gd name="f254" fmla="val 4157016"/>
              <a:gd name="f255" fmla="val 4169050"/>
              <a:gd name="f256" fmla="val 4179885"/>
              <a:gd name="f257" fmla="val 4189505"/>
              <a:gd name="f258" fmla="val 4197893"/>
              <a:gd name="f259" fmla="val 4205034"/>
              <a:gd name="f260" fmla="val 4210912"/>
              <a:gd name="f261" fmla="val 4215512"/>
              <a:gd name="f262" fmla="val 4218817"/>
              <a:gd name="f263" fmla="val 4220811"/>
              <a:gd name="f264" fmla="*/ f0 1 3336290"/>
              <a:gd name="f265" fmla="*/ f1 1 4221480"/>
              <a:gd name="f266" fmla="val f2"/>
              <a:gd name="f267" fmla="val f3"/>
              <a:gd name="f268" fmla="val f4"/>
              <a:gd name="f269" fmla="+- f268 0 f266"/>
              <a:gd name="f270" fmla="+- f267 0 f266"/>
              <a:gd name="f271" fmla="*/ f270 1 3336290"/>
              <a:gd name="f272" fmla="*/ f269 1 4221480"/>
              <a:gd name="f273" fmla="*/ f266 1 f271"/>
              <a:gd name="f274" fmla="*/ f267 1 f271"/>
              <a:gd name="f275" fmla="*/ f266 1 f272"/>
              <a:gd name="f276" fmla="*/ f268 1 f272"/>
              <a:gd name="f277" fmla="*/ f273 f264 1"/>
              <a:gd name="f278" fmla="*/ f274 f264 1"/>
              <a:gd name="f279" fmla="*/ f276 f265 1"/>
              <a:gd name="f280" fmla="*/ f275 f265 1"/>
            </a:gdLst>
            <a:ahLst/>
            <a:cxnLst>
              <a:cxn ang="3cd4">
                <a:pos x="hc" y="t"/>
              </a:cxn>
              <a:cxn ang="0">
                <a:pos x="r" y="vc"/>
              </a:cxn>
              <a:cxn ang="cd4">
                <a:pos x="hc" y="b"/>
              </a:cxn>
              <a:cxn ang="cd2">
                <a:pos x="l" y="vc"/>
              </a:cxn>
            </a:cxnLst>
            <a:rect l="f277" t="f280" r="f278" b="f279"/>
            <a:pathLst>
              <a:path w="3336290" h="4221480">
                <a:moveTo>
                  <a:pt x="f2" y="f5"/>
                </a:moveTo>
                <a:lnTo>
                  <a:pt x="f6" y="f7"/>
                </a:lnTo>
                <a:lnTo>
                  <a:pt x="f8" y="f9"/>
                </a:lnTo>
                <a:lnTo>
                  <a:pt x="f10" y="f11"/>
                </a:lnTo>
                <a:lnTo>
                  <a:pt x="f12" y="f13"/>
                </a:lnTo>
                <a:lnTo>
                  <a:pt x="f14" y="f15"/>
                </a:lnTo>
                <a:lnTo>
                  <a:pt x="f16" y="f17"/>
                </a:lnTo>
                <a:lnTo>
                  <a:pt x="f18" y="f19"/>
                </a:lnTo>
                <a:lnTo>
                  <a:pt x="f20"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2"/>
                </a:lnTo>
                <a:lnTo>
                  <a:pt x="f135" y="f133"/>
                </a:lnTo>
                <a:lnTo>
                  <a:pt x="f136" y="f131"/>
                </a:lnTo>
                <a:lnTo>
                  <a:pt x="f137" y="f129"/>
                </a:lnTo>
                <a:lnTo>
                  <a:pt x="f138" y="f127"/>
                </a:lnTo>
                <a:lnTo>
                  <a:pt x="f139" y="f125"/>
                </a:lnTo>
                <a:lnTo>
                  <a:pt x="f140" y="f123"/>
                </a:lnTo>
                <a:lnTo>
                  <a:pt x="f141" y="f121"/>
                </a:lnTo>
                <a:lnTo>
                  <a:pt x="f142" y="f119"/>
                </a:lnTo>
                <a:lnTo>
                  <a:pt x="f143" y="f117"/>
                </a:lnTo>
                <a:lnTo>
                  <a:pt x="f144" y="f115"/>
                </a:lnTo>
                <a:lnTo>
                  <a:pt x="f145" y="f113"/>
                </a:lnTo>
                <a:lnTo>
                  <a:pt x="f146" y="f111"/>
                </a:lnTo>
                <a:lnTo>
                  <a:pt x="f147" y="f109"/>
                </a:lnTo>
                <a:lnTo>
                  <a:pt x="f148" y="f107"/>
                </a:lnTo>
                <a:lnTo>
                  <a:pt x="f149" y="f105"/>
                </a:lnTo>
                <a:lnTo>
                  <a:pt x="f150" y="f103"/>
                </a:lnTo>
                <a:lnTo>
                  <a:pt x="f151" y="f101"/>
                </a:lnTo>
                <a:lnTo>
                  <a:pt x="f152" y="f99"/>
                </a:lnTo>
                <a:lnTo>
                  <a:pt x="f153" y="f97"/>
                </a:lnTo>
                <a:lnTo>
                  <a:pt x="f154" y="f95"/>
                </a:lnTo>
                <a:lnTo>
                  <a:pt x="f155" y="f93"/>
                </a:lnTo>
                <a:lnTo>
                  <a:pt x="f156" y="f91"/>
                </a:lnTo>
                <a:lnTo>
                  <a:pt x="f157" y="f89"/>
                </a:lnTo>
                <a:lnTo>
                  <a:pt x="f158" y="f87"/>
                </a:lnTo>
                <a:lnTo>
                  <a:pt x="f159" y="f85"/>
                </a:lnTo>
                <a:lnTo>
                  <a:pt x="f160" y="f83"/>
                </a:lnTo>
                <a:lnTo>
                  <a:pt x="f161" y="f81"/>
                </a:lnTo>
                <a:lnTo>
                  <a:pt x="f162" y="f79"/>
                </a:lnTo>
                <a:lnTo>
                  <a:pt x="f163" y="f77"/>
                </a:lnTo>
                <a:lnTo>
                  <a:pt x="f164" y="f75"/>
                </a:lnTo>
                <a:lnTo>
                  <a:pt x="f165" y="f73"/>
                </a:lnTo>
                <a:lnTo>
                  <a:pt x="f166" y="f71"/>
                </a:lnTo>
                <a:lnTo>
                  <a:pt x="f167" y="f69"/>
                </a:lnTo>
                <a:lnTo>
                  <a:pt x="f168" y="f67"/>
                </a:lnTo>
                <a:lnTo>
                  <a:pt x="f169" y="f65"/>
                </a:lnTo>
                <a:lnTo>
                  <a:pt x="f170" y="f63"/>
                </a:lnTo>
                <a:lnTo>
                  <a:pt x="f171" y="f61"/>
                </a:lnTo>
                <a:lnTo>
                  <a:pt x="f172" y="f59"/>
                </a:lnTo>
                <a:lnTo>
                  <a:pt x="f173" y="f57"/>
                </a:lnTo>
                <a:lnTo>
                  <a:pt x="f174" y="f55"/>
                </a:lnTo>
                <a:lnTo>
                  <a:pt x="f175" y="f53"/>
                </a:lnTo>
                <a:lnTo>
                  <a:pt x="f176" y="f51"/>
                </a:lnTo>
                <a:lnTo>
                  <a:pt x="f177" y="f49"/>
                </a:lnTo>
                <a:lnTo>
                  <a:pt x="f178" y="f47"/>
                </a:lnTo>
                <a:lnTo>
                  <a:pt x="f179" y="f45"/>
                </a:lnTo>
                <a:lnTo>
                  <a:pt x="f180" y="f43"/>
                </a:lnTo>
                <a:lnTo>
                  <a:pt x="f181" y="f41"/>
                </a:lnTo>
                <a:lnTo>
                  <a:pt x="f182" y="f39"/>
                </a:lnTo>
                <a:lnTo>
                  <a:pt x="f183" y="f37"/>
                </a:lnTo>
                <a:lnTo>
                  <a:pt x="f184" y="f35"/>
                </a:lnTo>
                <a:lnTo>
                  <a:pt x="f185" y="f33"/>
                </a:lnTo>
                <a:lnTo>
                  <a:pt x="f186" y="f31"/>
                </a:lnTo>
                <a:lnTo>
                  <a:pt x="f187" y="f29"/>
                </a:lnTo>
                <a:lnTo>
                  <a:pt x="f188" y="f27"/>
                </a:lnTo>
                <a:lnTo>
                  <a:pt x="f189" y="f25"/>
                </a:lnTo>
                <a:lnTo>
                  <a:pt x="f190" y="f23"/>
                </a:lnTo>
                <a:lnTo>
                  <a:pt x="f191" y="f21"/>
                </a:lnTo>
                <a:lnTo>
                  <a:pt x="f192" y="f19"/>
                </a:lnTo>
                <a:lnTo>
                  <a:pt x="f193" y="f17"/>
                </a:lnTo>
                <a:lnTo>
                  <a:pt x="f194" y="f15"/>
                </a:lnTo>
                <a:lnTo>
                  <a:pt x="f195" y="f13"/>
                </a:lnTo>
                <a:lnTo>
                  <a:pt x="f196" y="f11"/>
                </a:lnTo>
                <a:lnTo>
                  <a:pt x="f197" y="f9"/>
                </a:lnTo>
                <a:lnTo>
                  <a:pt x="f198" y="f7"/>
                </a:lnTo>
                <a:lnTo>
                  <a:pt x="f199" y="f5"/>
                </a:lnTo>
                <a:lnTo>
                  <a:pt x="f198" y="f200"/>
                </a:lnTo>
                <a:lnTo>
                  <a:pt x="f197" y="f201"/>
                </a:lnTo>
                <a:lnTo>
                  <a:pt x="f196" y="f202"/>
                </a:lnTo>
                <a:lnTo>
                  <a:pt x="f195" y="f203"/>
                </a:lnTo>
                <a:lnTo>
                  <a:pt x="f194" y="f204"/>
                </a:lnTo>
                <a:lnTo>
                  <a:pt x="f193" y="f205"/>
                </a:lnTo>
                <a:lnTo>
                  <a:pt x="f192" y="f206"/>
                </a:lnTo>
                <a:lnTo>
                  <a:pt x="f191" y="f207"/>
                </a:lnTo>
                <a:lnTo>
                  <a:pt x="f190" y="f208"/>
                </a:lnTo>
                <a:lnTo>
                  <a:pt x="f189" y="f209"/>
                </a:lnTo>
                <a:lnTo>
                  <a:pt x="f188" y="f210"/>
                </a:lnTo>
                <a:lnTo>
                  <a:pt x="f187" y="f211"/>
                </a:lnTo>
                <a:lnTo>
                  <a:pt x="f186" y="f212"/>
                </a:lnTo>
                <a:lnTo>
                  <a:pt x="f185" y="f213"/>
                </a:lnTo>
                <a:lnTo>
                  <a:pt x="f184" y="f214"/>
                </a:lnTo>
                <a:lnTo>
                  <a:pt x="f183" y="f215"/>
                </a:lnTo>
                <a:lnTo>
                  <a:pt x="f182" y="f216"/>
                </a:lnTo>
                <a:lnTo>
                  <a:pt x="f181" y="f217"/>
                </a:lnTo>
                <a:lnTo>
                  <a:pt x="f180" y="f218"/>
                </a:lnTo>
                <a:lnTo>
                  <a:pt x="f179" y="f219"/>
                </a:lnTo>
                <a:lnTo>
                  <a:pt x="f178" y="f220"/>
                </a:lnTo>
                <a:lnTo>
                  <a:pt x="f177" y="f221"/>
                </a:lnTo>
                <a:lnTo>
                  <a:pt x="f176" y="f222"/>
                </a:lnTo>
                <a:lnTo>
                  <a:pt x="f175" y="f223"/>
                </a:lnTo>
                <a:lnTo>
                  <a:pt x="f174" y="f224"/>
                </a:lnTo>
                <a:lnTo>
                  <a:pt x="f173" y="f225"/>
                </a:lnTo>
                <a:lnTo>
                  <a:pt x="f172" y="f226"/>
                </a:lnTo>
                <a:lnTo>
                  <a:pt x="f171" y="f227"/>
                </a:lnTo>
                <a:lnTo>
                  <a:pt x="f170" y="f228"/>
                </a:lnTo>
                <a:lnTo>
                  <a:pt x="f169" y="f229"/>
                </a:lnTo>
                <a:lnTo>
                  <a:pt x="f168" y="f230"/>
                </a:lnTo>
                <a:lnTo>
                  <a:pt x="f167" y="f231"/>
                </a:lnTo>
                <a:lnTo>
                  <a:pt x="f166" y="f232"/>
                </a:lnTo>
                <a:lnTo>
                  <a:pt x="f165" y="f233"/>
                </a:lnTo>
                <a:lnTo>
                  <a:pt x="f164" y="f234"/>
                </a:lnTo>
                <a:lnTo>
                  <a:pt x="f163" y="f235"/>
                </a:lnTo>
                <a:lnTo>
                  <a:pt x="f162" y="f236"/>
                </a:lnTo>
                <a:lnTo>
                  <a:pt x="f161" y="f237"/>
                </a:lnTo>
                <a:lnTo>
                  <a:pt x="f160" y="f238"/>
                </a:lnTo>
                <a:lnTo>
                  <a:pt x="f159" y="f239"/>
                </a:lnTo>
                <a:lnTo>
                  <a:pt x="f158" y="f240"/>
                </a:lnTo>
                <a:lnTo>
                  <a:pt x="f157" y="f241"/>
                </a:lnTo>
                <a:lnTo>
                  <a:pt x="f156" y="f242"/>
                </a:lnTo>
                <a:lnTo>
                  <a:pt x="f155" y="f243"/>
                </a:lnTo>
                <a:lnTo>
                  <a:pt x="f154" y="f244"/>
                </a:lnTo>
                <a:lnTo>
                  <a:pt x="f153" y="f245"/>
                </a:lnTo>
                <a:lnTo>
                  <a:pt x="f152" y="f246"/>
                </a:lnTo>
                <a:lnTo>
                  <a:pt x="f151" y="f247"/>
                </a:lnTo>
                <a:lnTo>
                  <a:pt x="f150" y="f248"/>
                </a:lnTo>
                <a:lnTo>
                  <a:pt x="f149" y="f249"/>
                </a:lnTo>
                <a:lnTo>
                  <a:pt x="f148" y="f250"/>
                </a:lnTo>
                <a:lnTo>
                  <a:pt x="f147" y="f251"/>
                </a:lnTo>
                <a:lnTo>
                  <a:pt x="f146" y="f252"/>
                </a:lnTo>
                <a:lnTo>
                  <a:pt x="f145" y="f253"/>
                </a:lnTo>
                <a:lnTo>
                  <a:pt x="f144" y="f254"/>
                </a:lnTo>
                <a:lnTo>
                  <a:pt x="f143" y="f255"/>
                </a:lnTo>
                <a:lnTo>
                  <a:pt x="f142" y="f256"/>
                </a:lnTo>
                <a:lnTo>
                  <a:pt x="f141" y="f257"/>
                </a:lnTo>
                <a:lnTo>
                  <a:pt x="f140" y="f258"/>
                </a:lnTo>
                <a:lnTo>
                  <a:pt x="f139" y="f259"/>
                </a:lnTo>
                <a:lnTo>
                  <a:pt x="f138" y="f260"/>
                </a:lnTo>
                <a:lnTo>
                  <a:pt x="f137" y="f261"/>
                </a:lnTo>
                <a:lnTo>
                  <a:pt x="f136" y="f262"/>
                </a:lnTo>
                <a:lnTo>
                  <a:pt x="f135" y="f263"/>
                </a:lnTo>
                <a:lnTo>
                  <a:pt x="f134" y="f4"/>
                </a:lnTo>
                <a:lnTo>
                  <a:pt x="f132" y="f263"/>
                </a:lnTo>
                <a:lnTo>
                  <a:pt x="f130" y="f262"/>
                </a:lnTo>
                <a:lnTo>
                  <a:pt x="f128" y="f261"/>
                </a:lnTo>
                <a:lnTo>
                  <a:pt x="f126" y="f260"/>
                </a:lnTo>
                <a:lnTo>
                  <a:pt x="f124" y="f259"/>
                </a:lnTo>
                <a:lnTo>
                  <a:pt x="f122" y="f258"/>
                </a:lnTo>
                <a:lnTo>
                  <a:pt x="f120" y="f257"/>
                </a:lnTo>
                <a:lnTo>
                  <a:pt x="f118" y="f256"/>
                </a:lnTo>
                <a:lnTo>
                  <a:pt x="f116" y="f255"/>
                </a:lnTo>
                <a:lnTo>
                  <a:pt x="f114" y="f254"/>
                </a:lnTo>
                <a:lnTo>
                  <a:pt x="f112" y="f253"/>
                </a:lnTo>
                <a:lnTo>
                  <a:pt x="f110" y="f252"/>
                </a:lnTo>
                <a:lnTo>
                  <a:pt x="f108" y="f251"/>
                </a:lnTo>
                <a:lnTo>
                  <a:pt x="f106" y="f250"/>
                </a:lnTo>
                <a:lnTo>
                  <a:pt x="f104" y="f249"/>
                </a:lnTo>
                <a:lnTo>
                  <a:pt x="f102" y="f248"/>
                </a:lnTo>
                <a:lnTo>
                  <a:pt x="f100" y="f247"/>
                </a:lnTo>
                <a:lnTo>
                  <a:pt x="f98" y="f246"/>
                </a:lnTo>
                <a:lnTo>
                  <a:pt x="f96" y="f245"/>
                </a:lnTo>
                <a:lnTo>
                  <a:pt x="f94" y="f244"/>
                </a:lnTo>
                <a:lnTo>
                  <a:pt x="f92" y="f243"/>
                </a:lnTo>
                <a:lnTo>
                  <a:pt x="f90" y="f242"/>
                </a:lnTo>
                <a:lnTo>
                  <a:pt x="f88" y="f241"/>
                </a:lnTo>
                <a:lnTo>
                  <a:pt x="f86" y="f240"/>
                </a:lnTo>
                <a:lnTo>
                  <a:pt x="f84" y="f239"/>
                </a:lnTo>
                <a:lnTo>
                  <a:pt x="f82" y="f238"/>
                </a:lnTo>
                <a:lnTo>
                  <a:pt x="f80" y="f237"/>
                </a:lnTo>
                <a:lnTo>
                  <a:pt x="f78" y="f236"/>
                </a:lnTo>
                <a:lnTo>
                  <a:pt x="f76" y="f235"/>
                </a:lnTo>
                <a:lnTo>
                  <a:pt x="f74" y="f234"/>
                </a:lnTo>
                <a:lnTo>
                  <a:pt x="f72" y="f233"/>
                </a:lnTo>
                <a:lnTo>
                  <a:pt x="f70" y="f232"/>
                </a:lnTo>
                <a:lnTo>
                  <a:pt x="f68" y="f231"/>
                </a:lnTo>
                <a:lnTo>
                  <a:pt x="f66" y="f230"/>
                </a:lnTo>
                <a:lnTo>
                  <a:pt x="f64" y="f229"/>
                </a:lnTo>
                <a:lnTo>
                  <a:pt x="f62" y="f228"/>
                </a:lnTo>
                <a:lnTo>
                  <a:pt x="f60" y="f227"/>
                </a:lnTo>
                <a:lnTo>
                  <a:pt x="f58" y="f226"/>
                </a:lnTo>
                <a:lnTo>
                  <a:pt x="f56" y="f225"/>
                </a:lnTo>
                <a:lnTo>
                  <a:pt x="f54" y="f224"/>
                </a:lnTo>
                <a:lnTo>
                  <a:pt x="f52" y="f223"/>
                </a:lnTo>
                <a:lnTo>
                  <a:pt x="f50" y="f222"/>
                </a:lnTo>
                <a:lnTo>
                  <a:pt x="f48" y="f221"/>
                </a:lnTo>
                <a:lnTo>
                  <a:pt x="f46" y="f220"/>
                </a:lnTo>
                <a:lnTo>
                  <a:pt x="f44" y="f219"/>
                </a:lnTo>
                <a:lnTo>
                  <a:pt x="f42" y="f218"/>
                </a:lnTo>
                <a:lnTo>
                  <a:pt x="f40" y="f217"/>
                </a:lnTo>
                <a:lnTo>
                  <a:pt x="f38" y="f216"/>
                </a:lnTo>
                <a:lnTo>
                  <a:pt x="f36" y="f215"/>
                </a:lnTo>
                <a:lnTo>
                  <a:pt x="f34" y="f214"/>
                </a:lnTo>
                <a:lnTo>
                  <a:pt x="f32" y="f213"/>
                </a:lnTo>
                <a:lnTo>
                  <a:pt x="f30" y="f212"/>
                </a:lnTo>
                <a:lnTo>
                  <a:pt x="f28" y="f211"/>
                </a:lnTo>
                <a:lnTo>
                  <a:pt x="f26" y="f210"/>
                </a:lnTo>
                <a:lnTo>
                  <a:pt x="f24" y="f209"/>
                </a:lnTo>
                <a:lnTo>
                  <a:pt x="f22" y="f208"/>
                </a:lnTo>
                <a:lnTo>
                  <a:pt x="f20" y="f207"/>
                </a:lnTo>
                <a:lnTo>
                  <a:pt x="f18" y="f206"/>
                </a:lnTo>
                <a:lnTo>
                  <a:pt x="f16" y="f205"/>
                </a:lnTo>
                <a:lnTo>
                  <a:pt x="f14" y="f204"/>
                </a:lnTo>
                <a:lnTo>
                  <a:pt x="f12" y="f203"/>
                </a:lnTo>
                <a:lnTo>
                  <a:pt x="f10" y="f202"/>
                </a:lnTo>
                <a:lnTo>
                  <a:pt x="f8" y="f201"/>
                </a:lnTo>
                <a:lnTo>
                  <a:pt x="f6" y="f200"/>
                </a:lnTo>
                <a:lnTo>
                  <a:pt x="f2" y="f5"/>
                </a:lnTo>
                <a:close/>
              </a:path>
            </a:pathLst>
          </a:custGeom>
          <a:noFill/>
          <a:ln w="25146"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3" name="object 236">
            <a:extLst>
              <a:ext uri="{FF2B5EF4-FFF2-40B4-BE49-F238E27FC236}">
                <a16:creationId xmlns:a16="http://schemas.microsoft.com/office/drawing/2014/main" id="{3D33ECE4-7D9A-4BE1-AAF0-736DFB5D3307}"/>
              </a:ext>
            </a:extLst>
          </p:cNvPr>
          <p:cNvSpPr/>
          <p:nvPr/>
        </p:nvSpPr>
        <p:spPr>
          <a:xfrm>
            <a:off x="1789179" y="1204722"/>
            <a:ext cx="391664" cy="930401"/>
          </a:xfrm>
          <a:prstGeom prst="rect">
            <a:avLst/>
          </a:prstGeom>
          <a:blipFill>
            <a:blip r:embed="rId2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grpSp>
        <p:nvGrpSpPr>
          <p:cNvPr id="244" name="Group 244">
            <a:extLst>
              <a:ext uri="{FF2B5EF4-FFF2-40B4-BE49-F238E27FC236}">
                <a16:creationId xmlns:a16="http://schemas.microsoft.com/office/drawing/2014/main" id="{030ADD81-ED6C-466A-8AF8-B47B4E5788CB}"/>
              </a:ext>
            </a:extLst>
          </p:cNvPr>
          <p:cNvGrpSpPr/>
          <p:nvPr/>
        </p:nvGrpSpPr>
        <p:grpSpPr>
          <a:xfrm>
            <a:off x="970022" y="2612898"/>
            <a:ext cx="1992003" cy="368558"/>
            <a:chOff x="970022" y="2612898"/>
            <a:chExt cx="1992003" cy="368558"/>
          </a:xfrm>
        </p:grpSpPr>
        <p:sp>
          <p:nvSpPr>
            <p:cNvPr id="245" name="object 237">
              <a:extLst>
                <a:ext uri="{FF2B5EF4-FFF2-40B4-BE49-F238E27FC236}">
                  <a16:creationId xmlns:a16="http://schemas.microsoft.com/office/drawing/2014/main" id="{5FBF874E-68A3-4F88-A762-5A4E3EE10A98}"/>
                </a:ext>
              </a:extLst>
            </p:cNvPr>
            <p:cNvSpPr/>
            <p:nvPr/>
          </p:nvSpPr>
          <p:spPr>
            <a:xfrm>
              <a:off x="1047746" y="2634999"/>
              <a:ext cx="40635" cy="33659"/>
            </a:xfrm>
            <a:custGeom>
              <a:avLst/>
              <a:gdLst>
                <a:gd name="f0" fmla="val w"/>
                <a:gd name="f1" fmla="val h"/>
                <a:gd name="f2" fmla="val 0"/>
                <a:gd name="f3" fmla="val 40640"/>
                <a:gd name="f4" fmla="val 33655"/>
                <a:gd name="f5" fmla="val 20739"/>
                <a:gd name="f6" fmla="val 12001"/>
                <a:gd name="f7" fmla="val 635"/>
                <a:gd name="f8" fmla="val 5461"/>
                <a:gd name="f9" fmla="val 3556"/>
                <a:gd name="f10" fmla="val 8255"/>
                <a:gd name="f11" fmla="val 11811"/>
                <a:gd name="f12" fmla="val 6553"/>
                <a:gd name="f13" fmla="val 17018"/>
                <a:gd name="f14" fmla="val 10909"/>
                <a:gd name="f15" fmla="val 20574"/>
                <a:gd name="f16" fmla="val 13093"/>
                <a:gd name="f17" fmla="val 25908"/>
                <a:gd name="f18" fmla="val 30606"/>
                <a:gd name="f19" fmla="val 33528"/>
                <a:gd name="f20" fmla="val 24015"/>
                <a:gd name="f21" fmla="val 31750"/>
                <a:gd name="f22" fmla="val 27292"/>
                <a:gd name="f23" fmla="val 27686"/>
                <a:gd name="f24" fmla="val 28384"/>
                <a:gd name="f25" fmla="val 34925"/>
                <a:gd name="f26" fmla="val 15875"/>
                <a:gd name="f27" fmla="val 40386"/>
                <a:gd name="f28" fmla="val 38201"/>
                <a:gd name="f29" fmla="val 4064"/>
                <a:gd name="f30" fmla="val 31648"/>
                <a:gd name="f31" fmla="val 1143"/>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6" name="object 238">
              <a:extLst>
                <a:ext uri="{FF2B5EF4-FFF2-40B4-BE49-F238E27FC236}">
                  <a16:creationId xmlns:a16="http://schemas.microsoft.com/office/drawing/2014/main" id="{67FA30AE-BD16-4989-9981-A28A40037101}"/>
                </a:ext>
              </a:extLst>
            </p:cNvPr>
            <p:cNvSpPr/>
            <p:nvPr/>
          </p:nvSpPr>
          <p:spPr>
            <a:xfrm>
              <a:off x="1047746" y="2634999"/>
              <a:ext cx="40635" cy="33659"/>
            </a:xfrm>
            <a:custGeom>
              <a:avLst/>
              <a:gdLst>
                <a:gd name="f0" fmla="val w"/>
                <a:gd name="f1" fmla="val h"/>
                <a:gd name="f2" fmla="val 0"/>
                <a:gd name="f3" fmla="val 40640"/>
                <a:gd name="f4" fmla="val 33655"/>
                <a:gd name="f5" fmla="val 13093"/>
                <a:gd name="f6" fmla="val 30606"/>
                <a:gd name="f7" fmla="val 25908"/>
                <a:gd name="f8" fmla="val 10909"/>
                <a:gd name="f9" fmla="val 20574"/>
                <a:gd name="f10" fmla="val 6553"/>
                <a:gd name="f11" fmla="val 17018"/>
                <a:gd name="f12" fmla="val 11811"/>
                <a:gd name="f13" fmla="val 8255"/>
                <a:gd name="f14" fmla="val 5461"/>
                <a:gd name="f15" fmla="val 3556"/>
                <a:gd name="f16" fmla="val 12001"/>
                <a:gd name="f17" fmla="val 635"/>
                <a:gd name="f18" fmla="val 20739"/>
                <a:gd name="f19" fmla="val 27292"/>
                <a:gd name="f20" fmla="val 31648"/>
                <a:gd name="f21" fmla="val 1143"/>
                <a:gd name="f22" fmla="val 38201"/>
                <a:gd name="f23" fmla="val 4064"/>
                <a:gd name="f24" fmla="val 40386"/>
                <a:gd name="f25" fmla="val 34925"/>
                <a:gd name="f26" fmla="val 15875"/>
                <a:gd name="f27" fmla="val 28384"/>
                <a:gd name="f28" fmla="val 27686"/>
                <a:gd name="f29" fmla="val 24015"/>
                <a:gd name="f30" fmla="val 31750"/>
                <a:gd name="f31" fmla="val 33528"/>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7" name="object 239">
              <a:extLst>
                <a:ext uri="{FF2B5EF4-FFF2-40B4-BE49-F238E27FC236}">
                  <a16:creationId xmlns:a16="http://schemas.microsoft.com/office/drawing/2014/main" id="{F25DED5E-EFB2-4270-8618-A4A2DE401132}"/>
                </a:ext>
              </a:extLst>
            </p:cNvPr>
            <p:cNvSpPr/>
            <p:nvPr/>
          </p:nvSpPr>
          <p:spPr>
            <a:xfrm>
              <a:off x="1002795" y="2632713"/>
              <a:ext cx="30476" cy="6986"/>
            </a:xfrm>
            <a:custGeom>
              <a:avLst/>
              <a:gdLst>
                <a:gd name="f0" fmla="val w"/>
                <a:gd name="f1" fmla="val h"/>
                <a:gd name="f2" fmla="val 0"/>
                <a:gd name="f3" fmla="val 30480"/>
                <a:gd name="f4" fmla="val 6985"/>
                <a:gd name="f5" fmla="val 7620"/>
                <a:gd name="f6" fmla="val 2171"/>
                <a:gd name="f7" fmla="val 2539"/>
                <a:gd name="f8" fmla="val 3263"/>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8" name="object 240">
              <a:extLst>
                <a:ext uri="{FF2B5EF4-FFF2-40B4-BE49-F238E27FC236}">
                  <a16:creationId xmlns:a16="http://schemas.microsoft.com/office/drawing/2014/main" id="{6F7A1F73-4059-42A0-8920-E867BF6DB7F3}"/>
                </a:ext>
              </a:extLst>
            </p:cNvPr>
            <p:cNvSpPr/>
            <p:nvPr/>
          </p:nvSpPr>
          <p:spPr>
            <a:xfrm>
              <a:off x="1033272" y="2615184"/>
              <a:ext cx="14602" cy="11430"/>
            </a:xfrm>
            <a:custGeom>
              <a:avLst/>
              <a:gdLst>
                <a:gd name="f0" fmla="val w"/>
                <a:gd name="f1" fmla="val h"/>
                <a:gd name="f2" fmla="val 0"/>
                <a:gd name="f3" fmla="val 14605"/>
                <a:gd name="f4" fmla="val 11430"/>
                <a:gd name="f5" fmla="val 7797"/>
                <a:gd name="f6" fmla="val 2222"/>
                <a:gd name="f7" fmla="val 1778"/>
                <a:gd name="f8" fmla="val 3556"/>
                <a:gd name="f9" fmla="val 14478"/>
                <a:gd name="f10" fmla="val 11137"/>
                <a:gd name="f11" fmla="val 2413"/>
                <a:gd name="f12" fmla="*/ f0 1 14605"/>
                <a:gd name="f13" fmla="*/ f1 1 11430"/>
                <a:gd name="f14" fmla="val f2"/>
                <a:gd name="f15" fmla="val f3"/>
                <a:gd name="f16" fmla="val f4"/>
                <a:gd name="f17" fmla="+- f16 0 f14"/>
                <a:gd name="f18" fmla="+- f15 0 f14"/>
                <a:gd name="f19" fmla="*/ f18 1 14605"/>
                <a:gd name="f20" fmla="*/ f17 1 1143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605" h="11430">
                  <a:moveTo>
                    <a:pt x="f5" y="f2"/>
                  </a:moveTo>
                  <a:lnTo>
                    <a:pt x="f6" y="f7"/>
                  </a:lnTo>
                  <a:lnTo>
                    <a:pt x="f2" y="f8"/>
                  </a:lnTo>
                  <a:lnTo>
                    <a:pt x="f9" y="f4"/>
                  </a:lnTo>
                  <a:lnTo>
                    <a:pt x="f10"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9" name="object 241">
              <a:extLst>
                <a:ext uri="{FF2B5EF4-FFF2-40B4-BE49-F238E27FC236}">
                  <a16:creationId xmlns:a16="http://schemas.microsoft.com/office/drawing/2014/main" id="{3C9082FE-0010-4F9A-B4D9-F85EC9E4E24E}"/>
                </a:ext>
              </a:extLst>
            </p:cNvPr>
            <p:cNvSpPr/>
            <p:nvPr/>
          </p:nvSpPr>
          <p:spPr>
            <a:xfrm>
              <a:off x="1077464" y="2612898"/>
              <a:ext cx="10799" cy="13331"/>
            </a:xfrm>
            <a:custGeom>
              <a:avLst/>
              <a:gdLst>
                <a:gd name="f0" fmla="val w"/>
                <a:gd name="f1" fmla="val h"/>
                <a:gd name="f2" fmla="val 0"/>
                <a:gd name="f3" fmla="val 10794"/>
                <a:gd name="f4" fmla="val 13335"/>
                <a:gd name="f5" fmla="val 5334"/>
                <a:gd name="f6" fmla="val 2920"/>
                <a:gd name="f7" fmla="val 2133"/>
                <a:gd name="f8" fmla="val 12953"/>
                <a:gd name="f9" fmla="val 960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0" name="object 242">
              <a:extLst>
                <a:ext uri="{FF2B5EF4-FFF2-40B4-BE49-F238E27FC236}">
                  <a16:creationId xmlns:a16="http://schemas.microsoft.com/office/drawing/2014/main" id="{27AF6F64-6539-49D0-ACEC-9429F330CE6A}"/>
                </a:ext>
              </a:extLst>
            </p:cNvPr>
            <p:cNvSpPr/>
            <p:nvPr/>
          </p:nvSpPr>
          <p:spPr>
            <a:xfrm>
              <a:off x="1099566" y="2622800"/>
              <a:ext cx="29205" cy="7616"/>
            </a:xfrm>
            <a:custGeom>
              <a:avLst/>
              <a:gdLst>
                <a:gd name="f0" fmla="val w"/>
                <a:gd name="f1" fmla="val h"/>
                <a:gd name="f2" fmla="val 0"/>
                <a:gd name="f3" fmla="val 29209"/>
                <a:gd name="f4" fmla="val 7619"/>
                <a:gd name="f5" fmla="val 20370"/>
                <a:gd name="f6" fmla="val 23596"/>
                <a:gd name="f7" fmla="val 5841"/>
                <a:gd name="f8" fmla="val 28956"/>
                <a:gd name="f9" fmla="val 4063"/>
                <a:gd name="f10" fmla="val 1777"/>
                <a:gd name="f11" fmla="*/ f0 1 29209"/>
                <a:gd name="f12" fmla="*/ f1 1 7619"/>
                <a:gd name="f13" fmla="val f2"/>
                <a:gd name="f14" fmla="val f3"/>
                <a:gd name="f15" fmla="val f4"/>
                <a:gd name="f16" fmla="+- f15 0 f13"/>
                <a:gd name="f17" fmla="+- f14 0 f13"/>
                <a:gd name="f18" fmla="*/ f17 1 29209"/>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209"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1" name="object 243">
              <a:extLst>
                <a:ext uri="{FF2B5EF4-FFF2-40B4-BE49-F238E27FC236}">
                  <a16:creationId xmlns:a16="http://schemas.microsoft.com/office/drawing/2014/main" id="{A5D47087-E9E2-4087-B0B7-E9D34810DB44}"/>
                </a:ext>
              </a:extLst>
            </p:cNvPr>
            <p:cNvSpPr/>
            <p:nvPr/>
          </p:nvSpPr>
          <p:spPr>
            <a:xfrm>
              <a:off x="1010412" y="2682236"/>
              <a:ext cx="116201" cy="52706"/>
            </a:xfrm>
            <a:custGeom>
              <a:avLst/>
              <a:gdLst>
                <a:gd name="f0" fmla="val w"/>
                <a:gd name="f1" fmla="val h"/>
                <a:gd name="f2" fmla="val 0"/>
                <a:gd name="f3" fmla="val 116205"/>
                <a:gd name="f4" fmla="val 52705"/>
                <a:gd name="f5" fmla="val 48082"/>
                <a:gd name="f6" fmla="val 30594"/>
                <a:gd name="f7" fmla="val 10921"/>
                <a:gd name="f8" fmla="val 2921"/>
                <a:gd name="f9" fmla="val 3276"/>
                <a:gd name="f10" fmla="val 8762"/>
                <a:gd name="f11" fmla="val 16891"/>
                <a:gd name="f12" fmla="val 27432"/>
                <a:gd name="f13" fmla="val 15303"/>
                <a:gd name="f14" fmla="val 39116"/>
                <a:gd name="f15" fmla="val 33870"/>
                <a:gd name="f16" fmla="val 46736"/>
                <a:gd name="f17" fmla="val 49174"/>
                <a:gd name="f18" fmla="val 50800"/>
                <a:gd name="f19" fmla="val 66649"/>
                <a:gd name="f20" fmla="val 52578"/>
                <a:gd name="f21" fmla="val 77584"/>
                <a:gd name="f22" fmla="val 50292"/>
                <a:gd name="f23" fmla="val 86321"/>
                <a:gd name="f24" fmla="val 90690"/>
                <a:gd name="f25" fmla="val 88506"/>
                <a:gd name="f26" fmla="val 30353"/>
                <a:gd name="f27" fmla="val 85229"/>
                <a:gd name="f28" fmla="val 22733"/>
                <a:gd name="f29" fmla="val 98888"/>
                <a:gd name="f30" fmla="val 18668"/>
                <a:gd name="f31" fmla="val 80860"/>
                <a:gd name="f32" fmla="val 76492"/>
                <a:gd name="f33" fmla="val 14605"/>
                <a:gd name="f34" fmla="val 61188"/>
                <a:gd name="f35" fmla="val 5207"/>
                <a:gd name="f36" fmla="val 112547"/>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2" name="object 244">
              <a:extLst>
                <a:ext uri="{FF2B5EF4-FFF2-40B4-BE49-F238E27FC236}">
                  <a16:creationId xmlns:a16="http://schemas.microsoft.com/office/drawing/2014/main" id="{0545DEF0-55BA-4DC7-B986-D37F6C03D754}"/>
                </a:ext>
              </a:extLst>
            </p:cNvPr>
            <p:cNvSpPr/>
            <p:nvPr/>
          </p:nvSpPr>
          <p:spPr>
            <a:xfrm>
              <a:off x="1093466" y="2631944"/>
              <a:ext cx="102239" cy="118113"/>
            </a:xfrm>
            <a:custGeom>
              <a:avLst/>
              <a:gdLst>
                <a:gd name="f0" fmla="val w"/>
                <a:gd name="f1" fmla="val h"/>
                <a:gd name="f2" fmla="val 0"/>
                <a:gd name="f3" fmla="val 102234"/>
                <a:gd name="f4" fmla="val 118110"/>
                <a:gd name="f5" fmla="val 58191"/>
                <a:gd name="f6" fmla="val 20446"/>
                <a:gd name="f7" fmla="val 49403"/>
                <a:gd name="f8" fmla="val 23368"/>
                <a:gd name="f9" fmla="val 54902"/>
                <a:gd name="f10" fmla="val 25145"/>
                <a:gd name="f11" fmla="val 65874"/>
                <a:gd name="f12" fmla="val 71361"/>
                <a:gd name="f13" fmla="val 27431"/>
                <a:gd name="f14" fmla="val 76860"/>
                <a:gd name="f15" fmla="val 32131"/>
                <a:gd name="f16" fmla="val 84543"/>
                <a:gd name="f17" fmla="val 39115"/>
                <a:gd name="f18" fmla="val 87833"/>
                <a:gd name="f19" fmla="val 53847"/>
                <a:gd name="f20" fmla="val 67182"/>
                <a:gd name="f21" fmla="val 85636"/>
                <a:gd name="f22" fmla="val 77724"/>
                <a:gd name="f23" fmla="val 79057"/>
                <a:gd name="f24" fmla="val 82422"/>
                <a:gd name="f25" fmla="val 59283"/>
                <a:gd name="f26" fmla="val 88900"/>
                <a:gd name="f27" fmla="val 37325"/>
                <a:gd name="f28" fmla="val 94741"/>
                <a:gd name="f29" fmla="val 27444"/>
                <a:gd name="f30" fmla="val 99440"/>
                <a:gd name="f31" fmla="val 9880"/>
                <a:gd name="f32" fmla="val 106425"/>
                <a:gd name="f33" fmla="val 4394"/>
                <a:gd name="f34" fmla="val 108203"/>
                <a:gd name="f35" fmla="val 112902"/>
                <a:gd name="f36" fmla="val 5486"/>
                <a:gd name="f37" fmla="val 117475"/>
                <a:gd name="f38" fmla="val 10985"/>
                <a:gd name="f39" fmla="val 118109"/>
                <a:gd name="f40" fmla="val 115188"/>
                <a:gd name="f41" fmla="val 53797"/>
                <a:gd name="f42" fmla="val 101015"/>
                <a:gd name="f43" fmla="val 102001"/>
                <a:gd name="f44" fmla="val 102108"/>
                <a:gd name="f45" fmla="val 62610"/>
                <a:gd name="f46" fmla="val 95516"/>
                <a:gd name="f47" fmla="val 39750"/>
                <a:gd name="f48" fmla="val 98818"/>
                <a:gd name="f49" fmla="val 26924"/>
                <a:gd name="f50" fmla="val 101716"/>
                <a:gd name="f51" fmla="val 22225"/>
                <a:gd name="f52" fmla="val 69164"/>
                <a:gd name="f53" fmla="val 82346"/>
                <a:gd name="f54" fmla="val 634"/>
                <a:gd name="f55" fmla="val 74663"/>
                <a:gd name="f56" fmla="val 15747"/>
                <a:gd name="f57" fmla="val 70269"/>
                <a:gd name="f58" fmla="val 21589"/>
                <a:gd name="f59" fmla="val 97713"/>
                <a:gd name="f60" fmla="val 19303"/>
                <a:gd name="f61" fmla="val 16382"/>
                <a:gd name="f62" fmla="val 80149"/>
                <a:gd name="f63" fmla="val 15239"/>
                <a:gd name="f64" fmla="val 1777"/>
                <a:gd name="f65" fmla="*/ f0 1 102234"/>
                <a:gd name="f66" fmla="*/ f1 1 118110"/>
                <a:gd name="f67" fmla="val f2"/>
                <a:gd name="f68" fmla="val f3"/>
                <a:gd name="f69" fmla="val f4"/>
                <a:gd name="f70" fmla="+- f69 0 f67"/>
                <a:gd name="f71" fmla="+- f68 0 f67"/>
                <a:gd name="f72" fmla="*/ f71 1 102234"/>
                <a:gd name="f73" fmla="*/ f70 1 118110"/>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02234"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29" y="f30"/>
                  </a:lnTo>
                  <a:lnTo>
                    <a:pt x="f31" y="f32"/>
                  </a:lnTo>
                  <a:lnTo>
                    <a:pt x="f33" y="f34"/>
                  </a:lnTo>
                  <a:lnTo>
                    <a:pt x="f2" y="f35"/>
                  </a:lnTo>
                  <a:lnTo>
                    <a:pt x="f36" y="f37"/>
                  </a:lnTo>
                  <a:lnTo>
                    <a:pt x="f38" y="f39"/>
                  </a:lnTo>
                  <a:lnTo>
                    <a:pt x="f29" y="f40"/>
                  </a:lnTo>
                  <a:lnTo>
                    <a:pt x="f41" y="f32"/>
                  </a:lnTo>
                  <a:lnTo>
                    <a:pt x="f42" y="f24"/>
                  </a:lnTo>
                  <a:lnTo>
                    <a:pt x="f43" y="f22"/>
                  </a:lnTo>
                  <a:lnTo>
                    <a:pt x="f44" y="f45"/>
                  </a:lnTo>
                  <a:lnTo>
                    <a:pt x="f46" y="f47"/>
                  </a:lnTo>
                  <a:lnTo>
                    <a:pt x="f48" y="f49"/>
                  </a:lnTo>
                  <a:lnTo>
                    <a:pt x="f50" y="f51"/>
                  </a:lnTo>
                  <a:lnTo>
                    <a:pt x="f52" y="f51"/>
                  </a:lnTo>
                  <a:lnTo>
                    <a:pt x="f5" y="f6"/>
                  </a:lnTo>
                  <a:close/>
                </a:path>
                <a:path w="102234" h="118110">
                  <a:moveTo>
                    <a:pt x="f53" y="f2"/>
                  </a:moveTo>
                  <a:lnTo>
                    <a:pt x="f14" y="f54"/>
                  </a:lnTo>
                  <a:lnTo>
                    <a:pt x="f55" y="f56"/>
                  </a:lnTo>
                  <a:lnTo>
                    <a:pt x="f57" y="f6"/>
                  </a:lnTo>
                  <a:lnTo>
                    <a:pt x="f52" y="f51"/>
                  </a:lnTo>
                  <a:lnTo>
                    <a:pt x="f50" y="f51"/>
                  </a:lnTo>
                  <a:lnTo>
                    <a:pt x="f44" y="f58"/>
                  </a:lnTo>
                  <a:lnTo>
                    <a:pt x="f59" y="f60"/>
                  </a:lnTo>
                  <a:lnTo>
                    <a:pt x="f18" y="f61"/>
                  </a:lnTo>
                  <a:lnTo>
                    <a:pt x="f62" y="f63"/>
                  </a:lnTo>
                  <a:lnTo>
                    <a:pt x="f21" y="f64"/>
                  </a:lnTo>
                  <a:lnTo>
                    <a:pt x="f53"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3" name="object 245">
              <a:extLst>
                <a:ext uri="{FF2B5EF4-FFF2-40B4-BE49-F238E27FC236}">
                  <a16:creationId xmlns:a16="http://schemas.microsoft.com/office/drawing/2014/main" id="{F1507195-5828-4A34-9067-944F250C01C7}"/>
                </a:ext>
              </a:extLst>
            </p:cNvPr>
            <p:cNvSpPr/>
            <p:nvPr/>
          </p:nvSpPr>
          <p:spPr>
            <a:xfrm>
              <a:off x="970022" y="2740914"/>
              <a:ext cx="93341" cy="71122"/>
            </a:xfrm>
            <a:custGeom>
              <a:avLst/>
              <a:gdLst>
                <a:gd name="f0" fmla="val w"/>
                <a:gd name="f1" fmla="val h"/>
                <a:gd name="f2" fmla="val 0"/>
                <a:gd name="f3" fmla="val 93344"/>
                <a:gd name="f4" fmla="val 71119"/>
                <a:gd name="f5" fmla="val 25158"/>
                <a:gd name="f6" fmla="val 64388"/>
                <a:gd name="f7" fmla="val 19685"/>
                <a:gd name="f8" fmla="val 65531"/>
                <a:gd name="f9" fmla="val 68580"/>
                <a:gd name="f10" fmla="val 32816"/>
                <a:gd name="f11" fmla="val 70866"/>
                <a:gd name="f12" fmla="val 50304"/>
                <a:gd name="f13" fmla="val 65620"/>
                <a:gd name="f14" fmla="val 74371"/>
                <a:gd name="f15" fmla="val 36093"/>
                <a:gd name="f16" fmla="val 83121"/>
                <a:gd name="f17" fmla="val 41554"/>
                <a:gd name="f18" fmla="val 6985"/>
                <a:gd name="f19" fmla="val 1092"/>
                <a:gd name="f20" fmla="val 32258"/>
                <a:gd name="f21" fmla="val 35687"/>
                <a:gd name="f22" fmla="val 7658"/>
                <a:gd name="f23" fmla="val 43306"/>
                <a:gd name="f24" fmla="val 22961"/>
                <a:gd name="f25" fmla="val 46862"/>
                <a:gd name="f26" fmla="val 50418"/>
                <a:gd name="f27" fmla="val 56870"/>
                <a:gd name="f28" fmla="val 52705"/>
                <a:gd name="f29" fmla="val 55625"/>
                <a:gd name="f30" fmla="val 61252"/>
                <a:gd name="f31" fmla="val 59690"/>
                <a:gd name="f32" fmla="val 65024"/>
                <a:gd name="f33" fmla="val 78740"/>
                <a:gd name="f34" fmla="val 61468"/>
                <a:gd name="f35" fmla="val 56261"/>
                <a:gd name="f36" fmla="val 76555"/>
                <a:gd name="f37" fmla="val 52069"/>
                <a:gd name="f38" fmla="val 49149"/>
                <a:gd name="f39" fmla="val 39370"/>
                <a:gd name="f40" fmla="val 46228"/>
                <a:gd name="f41" fmla="val 41529"/>
                <a:gd name="f42" fmla="val 17500"/>
                <a:gd name="f43" fmla="val 37465"/>
                <a:gd name="f44" fmla="val 29844"/>
                <a:gd name="f45" fmla="val 21081"/>
                <a:gd name="f46" fmla="val 47028"/>
                <a:gd name="f47" fmla="val 15875"/>
                <a:gd name="f48" fmla="val 73279"/>
                <a:gd name="f49" fmla="val 11684"/>
                <a:gd name="f50" fmla="val 92964"/>
                <a:gd name="f51" fmla="val 9906"/>
                <a:gd name="f52" fmla="val 2286"/>
                <a:gd name="f53" fmla="*/ f0 1 93344"/>
                <a:gd name="f54" fmla="*/ f1 1 71119"/>
                <a:gd name="f55" fmla="val f2"/>
                <a:gd name="f56" fmla="val f3"/>
                <a:gd name="f57" fmla="val f4"/>
                <a:gd name="f58" fmla="+- f57 0 f55"/>
                <a:gd name="f59" fmla="+- f56 0 f55"/>
                <a:gd name="f60" fmla="*/ f59 1 93344"/>
                <a:gd name="f61" fmla="*/ f58 1 71119"/>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41"/>
                  </a:lnTo>
                  <a:lnTo>
                    <a:pt x="f42" y="f43"/>
                  </a:lnTo>
                  <a:lnTo>
                    <a:pt x="f7" y="f44"/>
                  </a:lnTo>
                  <a:lnTo>
                    <a:pt x="f10" y="f45"/>
                  </a:lnTo>
                  <a:lnTo>
                    <a:pt x="f46" y="f47"/>
                  </a:lnTo>
                  <a:lnTo>
                    <a:pt x="f48" y="f49"/>
                  </a:lnTo>
                  <a:lnTo>
                    <a:pt x="f50" y="f51"/>
                  </a:lnTo>
                  <a:lnTo>
                    <a:pt x="f50" y="f52"/>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4" name="object 246">
              <a:extLst>
                <a:ext uri="{FF2B5EF4-FFF2-40B4-BE49-F238E27FC236}">
                  <a16:creationId xmlns:a16="http://schemas.microsoft.com/office/drawing/2014/main" id="{BCB8C810-137B-4115-9B84-C569327D7AC6}"/>
                </a:ext>
              </a:extLst>
            </p:cNvPr>
            <p:cNvSpPr/>
            <p:nvPr/>
          </p:nvSpPr>
          <p:spPr>
            <a:xfrm>
              <a:off x="1044702" y="2737100"/>
              <a:ext cx="86355" cy="87626"/>
            </a:xfrm>
            <a:custGeom>
              <a:avLst/>
              <a:gdLst>
                <a:gd name="f0" fmla="val w"/>
                <a:gd name="f1" fmla="val h"/>
                <a:gd name="f2" fmla="val 0"/>
                <a:gd name="f3" fmla="val 86359"/>
                <a:gd name="f4" fmla="val 87630"/>
                <a:gd name="f5" fmla="val 34874"/>
                <a:gd name="f6" fmla="val 14173"/>
                <a:gd name="f7" fmla="val 1143"/>
                <a:gd name="f8" fmla="val 4356"/>
                <a:gd name="f9" fmla="val 9397"/>
                <a:gd name="f10" fmla="val 7632"/>
                <a:gd name="f11" fmla="val 20573"/>
                <a:gd name="f12" fmla="val 10896"/>
                <a:gd name="f13" fmla="val 37083"/>
                <a:gd name="f14" fmla="val 52958"/>
                <a:gd name="f15" fmla="val 65912"/>
                <a:gd name="f16" fmla="val 74040"/>
                <a:gd name="f17" fmla="val 3263"/>
                <a:gd name="f18" fmla="val 80009"/>
                <a:gd name="f19" fmla="val 83565"/>
                <a:gd name="f20" fmla="val 25069"/>
                <a:gd name="f21" fmla="val 86487"/>
                <a:gd name="f22" fmla="val 38150"/>
                <a:gd name="f23" fmla="val 87629"/>
                <a:gd name="f24" fmla="val 54495"/>
                <a:gd name="f25" fmla="val 73025"/>
                <a:gd name="f26" fmla="val 81152"/>
                <a:gd name="f27" fmla="val 86106"/>
                <a:gd name="f28" fmla="val 67690"/>
                <a:gd name="f29" fmla="val 85013"/>
                <a:gd name="f30" fmla="val 54737"/>
                <a:gd name="f31" fmla="val 76301"/>
                <a:gd name="f32" fmla="val 40004"/>
                <a:gd name="f33" fmla="val 75209"/>
                <a:gd name="f34" fmla="val 27685"/>
                <a:gd name="f35" fmla="val 65392"/>
                <a:gd name="f36" fmla="val 10540"/>
                <a:gd name="f37" fmla="val 56680"/>
                <a:gd name="f38" fmla="val 2920"/>
                <a:gd name="f39" fmla="*/ f0 1 86359"/>
                <a:gd name="f40" fmla="*/ f1 1 87630"/>
                <a:gd name="f41" fmla="val f2"/>
                <a:gd name="f42" fmla="val f3"/>
                <a:gd name="f43" fmla="val f4"/>
                <a:gd name="f44" fmla="+- f43 0 f41"/>
                <a:gd name="f45" fmla="+- f42 0 f41"/>
                <a:gd name="f46" fmla="*/ f45 1 86359"/>
                <a:gd name="f47" fmla="*/ f44 1 87630"/>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86359"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23"/>
                  </a:lnTo>
                  <a:lnTo>
                    <a:pt x="f24" y="f23"/>
                  </a:lnTo>
                  <a:lnTo>
                    <a:pt x="f25" y="f26"/>
                  </a:lnTo>
                  <a:lnTo>
                    <a:pt x="f27" y="f28"/>
                  </a:lnTo>
                  <a:lnTo>
                    <a:pt x="f29" y="f30"/>
                  </a:lnTo>
                  <a:lnTo>
                    <a:pt x="f31" y="f32"/>
                  </a:lnTo>
                  <a:lnTo>
                    <a:pt x="f33" y="f34"/>
                  </a:lnTo>
                  <a:lnTo>
                    <a:pt x="f35" y="f36"/>
                  </a:lnTo>
                  <a:lnTo>
                    <a:pt x="f37" y="f3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5" name="object 247">
              <a:extLst>
                <a:ext uri="{FF2B5EF4-FFF2-40B4-BE49-F238E27FC236}">
                  <a16:creationId xmlns:a16="http://schemas.microsoft.com/office/drawing/2014/main" id="{BBB30759-D254-4520-AC5D-5C677058019D}"/>
                </a:ext>
              </a:extLst>
            </p:cNvPr>
            <p:cNvSpPr/>
            <p:nvPr/>
          </p:nvSpPr>
          <p:spPr>
            <a:xfrm>
              <a:off x="1020314" y="2807966"/>
              <a:ext cx="66037" cy="127001"/>
            </a:xfrm>
            <a:custGeom>
              <a:avLst/>
              <a:gdLst>
                <a:gd name="f0" fmla="val w"/>
                <a:gd name="f1" fmla="val h"/>
                <a:gd name="f2" fmla="val 0"/>
                <a:gd name="f3" fmla="val 66040"/>
                <a:gd name="f4" fmla="val 127000"/>
                <a:gd name="f5" fmla="val 44780"/>
                <a:gd name="f6" fmla="val 34950"/>
                <a:gd name="f7" fmla="val 1778"/>
                <a:gd name="f8" fmla="val 31673"/>
                <a:gd name="f9" fmla="val 8762"/>
                <a:gd name="f10" fmla="val 44450"/>
                <a:gd name="f11" fmla="val 53340"/>
                <a:gd name="f12" fmla="val 28397"/>
                <a:gd name="f13" fmla="val 69087"/>
                <a:gd name="f14" fmla="val 27304"/>
                <a:gd name="f15" fmla="val 87884"/>
                <a:gd name="f16" fmla="val 96647"/>
                <a:gd name="f17" fmla="val 102488"/>
                <a:gd name="f18" fmla="val 6553"/>
                <a:gd name="f19" fmla="val 109474"/>
                <a:gd name="f20" fmla="val 120015"/>
                <a:gd name="f21" fmla="val 123571"/>
                <a:gd name="f22" fmla="val 16382"/>
                <a:gd name="f23" fmla="val 126492"/>
                <a:gd name="f24" fmla="val 20751"/>
                <a:gd name="f25" fmla="val 124713"/>
                <a:gd name="f26" fmla="val 21843"/>
                <a:gd name="f27" fmla="val 118872"/>
                <a:gd name="f28" fmla="val 110109"/>
                <a:gd name="f29" fmla="val 33858"/>
                <a:gd name="f30" fmla="val 106553"/>
                <a:gd name="f31" fmla="val 42595"/>
                <a:gd name="f32" fmla="val 103631"/>
                <a:gd name="f33" fmla="val 49148"/>
                <a:gd name="f34" fmla="val 100711"/>
                <a:gd name="f35" fmla="val 51333"/>
                <a:gd name="f36" fmla="val 97790"/>
                <a:gd name="f37" fmla="val 45872"/>
                <a:gd name="f38" fmla="val 94868"/>
                <a:gd name="f39" fmla="val 92582"/>
                <a:gd name="f40" fmla="val 38226"/>
                <a:gd name="f41" fmla="val 85471"/>
                <a:gd name="f42" fmla="val 68453"/>
                <a:gd name="f43" fmla="val 48641"/>
                <a:gd name="f44" fmla="val 61163"/>
                <a:gd name="f45" fmla="val 33909"/>
                <a:gd name="f46" fmla="val 65531"/>
                <a:gd name="f47" fmla="val 15240"/>
                <a:gd name="f48" fmla="*/ f0 1 66040"/>
                <a:gd name="f49" fmla="*/ f1 1 127000"/>
                <a:gd name="f50" fmla="val f2"/>
                <a:gd name="f51" fmla="val f3"/>
                <a:gd name="f52" fmla="val f4"/>
                <a:gd name="f53" fmla="+- f52 0 f50"/>
                <a:gd name="f54" fmla="+- f51 0 f50"/>
                <a:gd name="f55" fmla="*/ f54 1 66040"/>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40"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6" name="object 248">
              <a:extLst>
                <a:ext uri="{FF2B5EF4-FFF2-40B4-BE49-F238E27FC236}">
                  <a16:creationId xmlns:a16="http://schemas.microsoft.com/office/drawing/2014/main" id="{71653D93-90C2-43B1-ADBC-2236B90D3788}"/>
                </a:ext>
              </a:extLst>
            </p:cNvPr>
            <p:cNvSpPr/>
            <p:nvPr/>
          </p:nvSpPr>
          <p:spPr>
            <a:xfrm>
              <a:off x="1090422" y="2807966"/>
              <a:ext cx="109856" cy="106683"/>
            </a:xfrm>
            <a:custGeom>
              <a:avLst/>
              <a:gdLst>
                <a:gd name="f0" fmla="val w"/>
                <a:gd name="f1" fmla="val h"/>
                <a:gd name="f2" fmla="val 0"/>
                <a:gd name="f3" fmla="val 109855"/>
                <a:gd name="f4" fmla="val 106680"/>
                <a:gd name="f5" fmla="val 19748"/>
                <a:gd name="f6" fmla="val 1092"/>
                <a:gd name="f7" fmla="val 635"/>
                <a:gd name="f8" fmla="val 4699"/>
                <a:gd name="f9" fmla="val 14605"/>
                <a:gd name="f10" fmla="val 10972"/>
                <a:gd name="f11" fmla="val 30480"/>
                <a:gd name="f12" fmla="val 18656"/>
                <a:gd name="f13" fmla="val 41656"/>
                <a:gd name="f14" fmla="val 27431"/>
                <a:gd name="f15" fmla="val 56896"/>
                <a:gd name="f16" fmla="val 29629"/>
                <a:gd name="f17" fmla="val 69215"/>
                <a:gd name="f18" fmla="val 80263"/>
                <a:gd name="f19" fmla="val 25234"/>
                <a:gd name="f20" fmla="val 87884"/>
                <a:gd name="f21" fmla="val 21945"/>
                <a:gd name="f22" fmla="val 91440"/>
                <a:gd name="f23" fmla="val 93725"/>
                <a:gd name="f24" fmla="val 97281"/>
                <a:gd name="f25" fmla="val 38404"/>
                <a:gd name="f26" fmla="val 98425"/>
                <a:gd name="f27" fmla="val 52666"/>
                <a:gd name="f28" fmla="val 80098"/>
                <a:gd name="f29" fmla="val 102616"/>
                <a:gd name="f30" fmla="val 91071"/>
                <a:gd name="f31" fmla="val 102044"/>
                <a:gd name="f32" fmla="val 103759"/>
                <a:gd name="f33" fmla="val 109728"/>
                <a:gd name="f34" fmla="val 94996"/>
                <a:gd name="f35" fmla="val 79006"/>
                <a:gd name="f36" fmla="val 51574"/>
                <a:gd name="f37" fmla="val 39496"/>
                <a:gd name="f38" fmla="val 92582"/>
                <a:gd name="f39" fmla="val 88518"/>
                <a:gd name="f40" fmla="val 80899"/>
                <a:gd name="f41" fmla="val 40601"/>
                <a:gd name="f42" fmla="val 55625"/>
                <a:gd name="f43" fmla="val 34010"/>
                <a:gd name="f44" fmla="val 36322"/>
                <a:gd name="f45" fmla="val 36207"/>
                <a:gd name="f46" fmla="val 20574"/>
                <a:gd name="f47" fmla="val 15240"/>
                <a:gd name="f48" fmla="val 32918"/>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7" name="object 249">
              <a:extLst>
                <a:ext uri="{FF2B5EF4-FFF2-40B4-BE49-F238E27FC236}">
                  <a16:creationId xmlns:a16="http://schemas.microsoft.com/office/drawing/2014/main" id="{600F977E-8C10-4DA2-A994-C5754FDD708E}"/>
                </a:ext>
              </a:extLst>
            </p:cNvPr>
            <p:cNvSpPr/>
            <p:nvPr/>
          </p:nvSpPr>
          <p:spPr>
            <a:xfrm>
              <a:off x="1914140" y="2653287"/>
              <a:ext cx="40635" cy="33659"/>
            </a:xfrm>
            <a:custGeom>
              <a:avLst/>
              <a:gdLst>
                <a:gd name="f0" fmla="val w"/>
                <a:gd name="f1" fmla="val h"/>
                <a:gd name="f2" fmla="val 0"/>
                <a:gd name="f3" fmla="val 40639"/>
                <a:gd name="f4" fmla="val 33655"/>
                <a:gd name="f5" fmla="val 20700"/>
                <a:gd name="f6" fmla="val 12064"/>
                <a:gd name="f7" fmla="val 635"/>
                <a:gd name="f8" fmla="val 5461"/>
                <a:gd name="f9" fmla="val 3556"/>
                <a:gd name="f10" fmla="val 8255"/>
                <a:gd name="f11" fmla="val 11811"/>
                <a:gd name="f12" fmla="val 6604"/>
                <a:gd name="f13" fmla="val 17018"/>
                <a:gd name="f14" fmla="val 10922"/>
                <a:gd name="f15" fmla="val 20574"/>
                <a:gd name="f16" fmla="val 13081"/>
                <a:gd name="f17" fmla="val 25908"/>
                <a:gd name="f18" fmla="val 30607"/>
                <a:gd name="f19" fmla="val 33528"/>
                <a:gd name="f20" fmla="val 24003"/>
                <a:gd name="f21" fmla="val 31750"/>
                <a:gd name="f22" fmla="val 27305"/>
                <a:gd name="f23" fmla="val 27686"/>
                <a:gd name="f24" fmla="val 28320"/>
                <a:gd name="f25" fmla="val 34925"/>
                <a:gd name="f26" fmla="val 15875"/>
                <a:gd name="f27" fmla="val 40386"/>
                <a:gd name="f28" fmla="val 38226"/>
                <a:gd name="f29" fmla="val 4064"/>
                <a:gd name="f30" fmla="val 31623"/>
                <a:gd name="f31" fmla="val 1143"/>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8" name="object 250">
              <a:extLst>
                <a:ext uri="{FF2B5EF4-FFF2-40B4-BE49-F238E27FC236}">
                  <a16:creationId xmlns:a16="http://schemas.microsoft.com/office/drawing/2014/main" id="{D23870F3-B6FA-4FC8-9068-BD816F454793}"/>
                </a:ext>
              </a:extLst>
            </p:cNvPr>
            <p:cNvSpPr/>
            <p:nvPr/>
          </p:nvSpPr>
          <p:spPr>
            <a:xfrm>
              <a:off x="1914140" y="2653287"/>
              <a:ext cx="40635" cy="33659"/>
            </a:xfrm>
            <a:custGeom>
              <a:avLst/>
              <a:gdLst>
                <a:gd name="f0" fmla="val w"/>
                <a:gd name="f1" fmla="val h"/>
                <a:gd name="f2" fmla="val 0"/>
                <a:gd name="f3" fmla="val 40639"/>
                <a:gd name="f4" fmla="val 33655"/>
                <a:gd name="f5" fmla="val 13081"/>
                <a:gd name="f6" fmla="val 30607"/>
                <a:gd name="f7" fmla="val 25908"/>
                <a:gd name="f8" fmla="val 10922"/>
                <a:gd name="f9" fmla="val 20574"/>
                <a:gd name="f10" fmla="val 6604"/>
                <a:gd name="f11" fmla="val 17018"/>
                <a:gd name="f12" fmla="val 11811"/>
                <a:gd name="f13" fmla="val 8255"/>
                <a:gd name="f14" fmla="val 5461"/>
                <a:gd name="f15" fmla="val 3556"/>
                <a:gd name="f16" fmla="val 12064"/>
                <a:gd name="f17" fmla="val 635"/>
                <a:gd name="f18" fmla="val 20700"/>
                <a:gd name="f19" fmla="val 27305"/>
                <a:gd name="f20" fmla="val 31623"/>
                <a:gd name="f21" fmla="val 1143"/>
                <a:gd name="f22" fmla="val 38226"/>
                <a:gd name="f23" fmla="val 4064"/>
                <a:gd name="f24" fmla="val 40386"/>
                <a:gd name="f25" fmla="val 34925"/>
                <a:gd name="f26" fmla="val 15875"/>
                <a:gd name="f27" fmla="val 28320"/>
                <a:gd name="f28" fmla="val 27686"/>
                <a:gd name="f29" fmla="val 24003"/>
                <a:gd name="f30" fmla="val 31750"/>
                <a:gd name="f31" fmla="val 33528"/>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9" name="object 251">
              <a:extLst>
                <a:ext uri="{FF2B5EF4-FFF2-40B4-BE49-F238E27FC236}">
                  <a16:creationId xmlns:a16="http://schemas.microsoft.com/office/drawing/2014/main" id="{597F11F0-00F0-4A37-92EE-10C5167E5778}"/>
                </a:ext>
              </a:extLst>
            </p:cNvPr>
            <p:cNvSpPr/>
            <p:nvPr/>
          </p:nvSpPr>
          <p:spPr>
            <a:xfrm>
              <a:off x="1869189" y="2651001"/>
              <a:ext cx="30476" cy="6986"/>
            </a:xfrm>
            <a:custGeom>
              <a:avLst/>
              <a:gdLst>
                <a:gd name="f0" fmla="val w"/>
                <a:gd name="f1" fmla="val h"/>
                <a:gd name="f2" fmla="val 0"/>
                <a:gd name="f3" fmla="val 30480"/>
                <a:gd name="f4" fmla="val 6985"/>
                <a:gd name="f5" fmla="val 7619"/>
                <a:gd name="f6" fmla="val 2158"/>
                <a:gd name="f7" fmla="val 2539"/>
                <a:gd name="f8" fmla="val 3301"/>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0" name="object 252">
              <a:extLst>
                <a:ext uri="{FF2B5EF4-FFF2-40B4-BE49-F238E27FC236}">
                  <a16:creationId xmlns:a16="http://schemas.microsoft.com/office/drawing/2014/main" id="{44A51D3D-8F8C-4C29-95D1-1EF4F0136B56}"/>
                </a:ext>
              </a:extLst>
            </p:cNvPr>
            <p:cNvSpPr/>
            <p:nvPr/>
          </p:nvSpPr>
          <p:spPr>
            <a:xfrm>
              <a:off x="1899666" y="2633472"/>
              <a:ext cx="14602" cy="11430"/>
            </a:xfrm>
            <a:custGeom>
              <a:avLst/>
              <a:gdLst>
                <a:gd name="f0" fmla="val w"/>
                <a:gd name="f1" fmla="val h"/>
                <a:gd name="f2" fmla="val 0"/>
                <a:gd name="f3" fmla="val 14605"/>
                <a:gd name="f4" fmla="val 11430"/>
                <a:gd name="f5" fmla="val 7746"/>
                <a:gd name="f6" fmla="val 2285"/>
                <a:gd name="f7" fmla="val 1777"/>
                <a:gd name="f8" fmla="val 3555"/>
                <a:gd name="f9" fmla="val 14477"/>
                <a:gd name="f10" fmla="val 11429"/>
                <a:gd name="f11" fmla="val 11175"/>
                <a:gd name="f12" fmla="val 2412"/>
                <a:gd name="f13" fmla="*/ f0 1 14605"/>
                <a:gd name="f14" fmla="*/ f1 1 11430"/>
                <a:gd name="f15" fmla="val f2"/>
                <a:gd name="f16" fmla="val f3"/>
                <a:gd name="f17" fmla="val f4"/>
                <a:gd name="f18" fmla="+- f17 0 f15"/>
                <a:gd name="f19" fmla="+- f16 0 f15"/>
                <a:gd name="f20" fmla="*/ f19 1 14605"/>
                <a:gd name="f21" fmla="*/ f18 1 1143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1430">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1" name="object 253">
              <a:extLst>
                <a:ext uri="{FF2B5EF4-FFF2-40B4-BE49-F238E27FC236}">
                  <a16:creationId xmlns:a16="http://schemas.microsoft.com/office/drawing/2014/main" id="{3FD78222-F1C0-4368-9223-CC12A99EBAEB}"/>
                </a:ext>
              </a:extLst>
            </p:cNvPr>
            <p:cNvSpPr/>
            <p:nvPr/>
          </p:nvSpPr>
          <p:spPr>
            <a:xfrm>
              <a:off x="1943100" y="2631186"/>
              <a:ext cx="11430" cy="13331"/>
            </a:xfrm>
            <a:custGeom>
              <a:avLst/>
              <a:gdLst>
                <a:gd name="f0" fmla="val w"/>
                <a:gd name="f1" fmla="val h"/>
                <a:gd name="f2" fmla="val 0"/>
                <a:gd name="f3" fmla="val 11430"/>
                <a:gd name="f4" fmla="val 13335"/>
                <a:gd name="f5" fmla="val 5714"/>
                <a:gd name="f6" fmla="val 2920"/>
                <a:gd name="f7" fmla="val 2286"/>
                <a:gd name="f8" fmla="val 12953"/>
                <a:gd name="f9" fmla="val 10287"/>
                <a:gd name="f10" fmla="val 4063"/>
                <a:gd name="f11" fmla="val 1143"/>
                <a:gd name="f12" fmla="*/ f0 1 11430"/>
                <a:gd name="f13" fmla="*/ f1 1 13335"/>
                <a:gd name="f14" fmla="val f2"/>
                <a:gd name="f15" fmla="val f3"/>
                <a:gd name="f16" fmla="val f4"/>
                <a:gd name="f17" fmla="+- f16 0 f14"/>
                <a:gd name="f18" fmla="+- f15 0 f14"/>
                <a:gd name="f19" fmla="*/ f18 1 11430"/>
                <a:gd name="f20" fmla="*/ f17 1 133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1430" h="13335">
                  <a:moveTo>
                    <a:pt x="f5" y="f2"/>
                  </a:moveTo>
                  <a:lnTo>
                    <a:pt x="f2" y="f6"/>
                  </a:lnTo>
                  <a:lnTo>
                    <a:pt x="f7" y="f8"/>
                  </a:lnTo>
                  <a:lnTo>
                    <a:pt x="f9" y="f10"/>
                  </a:lnTo>
                  <a:lnTo>
                    <a:pt x="f3"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2" name="object 254">
              <a:extLst>
                <a:ext uri="{FF2B5EF4-FFF2-40B4-BE49-F238E27FC236}">
                  <a16:creationId xmlns:a16="http://schemas.microsoft.com/office/drawing/2014/main" id="{502F66BB-26B9-43F3-BDE1-4238E83BBC11}"/>
                </a:ext>
              </a:extLst>
            </p:cNvPr>
            <p:cNvSpPr/>
            <p:nvPr/>
          </p:nvSpPr>
          <p:spPr>
            <a:xfrm>
              <a:off x="1965201" y="2641088"/>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3" name="object 255">
              <a:extLst>
                <a:ext uri="{FF2B5EF4-FFF2-40B4-BE49-F238E27FC236}">
                  <a16:creationId xmlns:a16="http://schemas.microsoft.com/office/drawing/2014/main" id="{7D73EB1D-3DCF-42D4-91C3-3493A8F7AA9C}"/>
                </a:ext>
              </a:extLst>
            </p:cNvPr>
            <p:cNvSpPr/>
            <p:nvPr/>
          </p:nvSpPr>
          <p:spPr>
            <a:xfrm>
              <a:off x="1876805" y="2700524"/>
              <a:ext cx="116201" cy="52706"/>
            </a:xfrm>
            <a:custGeom>
              <a:avLst/>
              <a:gdLst>
                <a:gd name="f0" fmla="val w"/>
                <a:gd name="f1" fmla="val h"/>
                <a:gd name="f2" fmla="val 0"/>
                <a:gd name="f3" fmla="val 116205"/>
                <a:gd name="f4" fmla="val 52705"/>
                <a:gd name="f5" fmla="val 48132"/>
                <a:gd name="f6" fmla="val 30606"/>
                <a:gd name="f7" fmla="val 10921"/>
                <a:gd name="f8" fmla="val 2921"/>
                <a:gd name="f9" fmla="val 3301"/>
                <a:gd name="f10" fmla="val 8763"/>
                <a:gd name="f11" fmla="val 16891"/>
                <a:gd name="f12" fmla="val 27432"/>
                <a:gd name="f13" fmla="val 15239"/>
                <a:gd name="f14" fmla="val 39116"/>
                <a:gd name="f15" fmla="val 33908"/>
                <a:gd name="f16" fmla="val 46736"/>
                <a:gd name="f17" fmla="val 49149"/>
                <a:gd name="f18" fmla="val 50800"/>
                <a:gd name="f19" fmla="val 66675"/>
                <a:gd name="f20" fmla="val 52578"/>
                <a:gd name="f21" fmla="val 77596"/>
                <a:gd name="f22" fmla="val 50292"/>
                <a:gd name="f23" fmla="val 86360"/>
                <a:gd name="f24" fmla="val 90677"/>
                <a:gd name="f25" fmla="val 88518"/>
                <a:gd name="f26" fmla="val 30353"/>
                <a:gd name="f27" fmla="val 85217"/>
                <a:gd name="f28" fmla="val 22733"/>
                <a:gd name="f29" fmla="val 98869"/>
                <a:gd name="f30" fmla="val 18669"/>
                <a:gd name="f31" fmla="val 80899"/>
                <a:gd name="f32" fmla="val 76454"/>
                <a:gd name="f33" fmla="val 14605"/>
                <a:gd name="f34" fmla="val 61213"/>
                <a:gd name="f35" fmla="val 5207"/>
                <a:gd name="f36" fmla="val 112521"/>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4" name="object 256">
              <a:extLst>
                <a:ext uri="{FF2B5EF4-FFF2-40B4-BE49-F238E27FC236}">
                  <a16:creationId xmlns:a16="http://schemas.microsoft.com/office/drawing/2014/main" id="{5B1B3C2B-EC8E-470B-8444-D3BDA4E29423}"/>
                </a:ext>
              </a:extLst>
            </p:cNvPr>
            <p:cNvSpPr/>
            <p:nvPr/>
          </p:nvSpPr>
          <p:spPr>
            <a:xfrm>
              <a:off x="1959860" y="2650232"/>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1"/>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5" name="object 257">
              <a:extLst>
                <a:ext uri="{FF2B5EF4-FFF2-40B4-BE49-F238E27FC236}">
                  <a16:creationId xmlns:a16="http://schemas.microsoft.com/office/drawing/2014/main" id="{DAFB8C42-CF96-484A-854C-9A3EB88C468B}"/>
                </a:ext>
              </a:extLst>
            </p:cNvPr>
            <p:cNvSpPr/>
            <p:nvPr/>
          </p:nvSpPr>
          <p:spPr>
            <a:xfrm>
              <a:off x="1836416" y="275920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5"/>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6" name="object 258">
              <a:extLst>
                <a:ext uri="{FF2B5EF4-FFF2-40B4-BE49-F238E27FC236}">
                  <a16:creationId xmlns:a16="http://schemas.microsoft.com/office/drawing/2014/main" id="{3748905C-069E-41D1-B45C-298231CE0AB7}"/>
                </a:ext>
              </a:extLst>
            </p:cNvPr>
            <p:cNvSpPr/>
            <p:nvPr/>
          </p:nvSpPr>
          <p:spPr>
            <a:xfrm>
              <a:off x="1910337" y="2755388"/>
              <a:ext cx="86996" cy="87626"/>
            </a:xfrm>
            <a:custGeom>
              <a:avLst/>
              <a:gdLst>
                <a:gd name="f0" fmla="val w"/>
                <a:gd name="f1" fmla="val h"/>
                <a:gd name="f2" fmla="val 0"/>
                <a:gd name="f3" fmla="val 86994"/>
                <a:gd name="f4" fmla="val 87630"/>
                <a:gd name="f5" fmla="val 35179"/>
                <a:gd name="f6" fmla="val 14351"/>
                <a:gd name="f7" fmla="val 1143"/>
                <a:gd name="f8" fmla="val 4445"/>
                <a:gd name="f9" fmla="val 9397"/>
                <a:gd name="f10" fmla="val 7747"/>
                <a:gd name="f11" fmla="val 20574"/>
                <a:gd name="f12" fmla="val 11049"/>
                <a:gd name="f13" fmla="val 37083"/>
                <a:gd name="f14" fmla="val 52958"/>
                <a:gd name="f15" fmla="val 65912"/>
                <a:gd name="f16" fmla="val 74040"/>
                <a:gd name="f17" fmla="val 3302"/>
                <a:gd name="f18" fmla="val 80009"/>
                <a:gd name="f19" fmla="val 83565"/>
                <a:gd name="f20" fmla="val 25273"/>
                <a:gd name="f21" fmla="val 86487"/>
                <a:gd name="f22" fmla="val 38481"/>
                <a:gd name="f23" fmla="val 54991"/>
                <a:gd name="f24" fmla="val 73660"/>
                <a:gd name="f25" fmla="val 81152"/>
                <a:gd name="f26" fmla="val 86868"/>
                <a:gd name="f27" fmla="val 67690"/>
                <a:gd name="f28" fmla="val 85725"/>
                <a:gd name="f29" fmla="val 54737"/>
                <a:gd name="f30" fmla="val 76962"/>
                <a:gd name="f31" fmla="val 40005"/>
                <a:gd name="f32" fmla="val 75818"/>
                <a:gd name="f33" fmla="val 27685"/>
                <a:gd name="f34" fmla="val 65913"/>
                <a:gd name="f35" fmla="val 10540"/>
                <a:gd name="f36" fmla="val 57150"/>
                <a:gd name="f37" fmla="val 2920"/>
                <a:gd name="f38" fmla="*/ f0 1 86994"/>
                <a:gd name="f39" fmla="*/ f1 1 87630"/>
                <a:gd name="f40" fmla="val f2"/>
                <a:gd name="f41" fmla="val f3"/>
                <a:gd name="f42" fmla="val f4"/>
                <a:gd name="f43" fmla="+- f42 0 f40"/>
                <a:gd name="f44" fmla="+- f41 0 f40"/>
                <a:gd name="f45" fmla="*/ f44 1 86994"/>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994"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7" name="object 259">
              <a:extLst>
                <a:ext uri="{FF2B5EF4-FFF2-40B4-BE49-F238E27FC236}">
                  <a16:creationId xmlns:a16="http://schemas.microsoft.com/office/drawing/2014/main" id="{AA68FAC4-6442-4E38-9802-DB7455004967}"/>
                </a:ext>
              </a:extLst>
            </p:cNvPr>
            <p:cNvSpPr/>
            <p:nvPr/>
          </p:nvSpPr>
          <p:spPr>
            <a:xfrm>
              <a:off x="1886708" y="2826254"/>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8" name="object 260">
              <a:extLst>
                <a:ext uri="{FF2B5EF4-FFF2-40B4-BE49-F238E27FC236}">
                  <a16:creationId xmlns:a16="http://schemas.microsoft.com/office/drawing/2014/main" id="{7130BF67-9483-423B-888B-ACA244E12BD4}"/>
                </a:ext>
              </a:extLst>
            </p:cNvPr>
            <p:cNvSpPr/>
            <p:nvPr/>
          </p:nvSpPr>
          <p:spPr>
            <a:xfrm>
              <a:off x="1956816" y="2826254"/>
              <a:ext cx="109215" cy="106683"/>
            </a:xfrm>
            <a:custGeom>
              <a:avLst/>
              <a:gdLst>
                <a:gd name="f0" fmla="val w"/>
                <a:gd name="f1" fmla="val h"/>
                <a:gd name="f2" fmla="val 0"/>
                <a:gd name="f3" fmla="val 109219"/>
                <a:gd name="f4" fmla="val 106680"/>
                <a:gd name="f5" fmla="val 19557"/>
                <a:gd name="f6" fmla="val 1142"/>
                <a:gd name="f7" fmla="val 635"/>
                <a:gd name="f8" fmla="val 4699"/>
                <a:gd name="f9" fmla="val 14605"/>
                <a:gd name="f10" fmla="val 10921"/>
                <a:gd name="f11" fmla="val 30480"/>
                <a:gd name="f12" fmla="val 18541"/>
                <a:gd name="f13" fmla="val 41656"/>
                <a:gd name="f14" fmla="val 27177"/>
                <a:gd name="f15" fmla="val 56896"/>
                <a:gd name="f16" fmla="val 29463"/>
                <a:gd name="f17" fmla="val 69215"/>
                <a:gd name="f18" fmla="val 80264"/>
                <a:gd name="f19" fmla="val 25018"/>
                <a:gd name="f20" fmla="val 87884"/>
                <a:gd name="f21" fmla="val 21843"/>
                <a:gd name="f22" fmla="val 91440"/>
                <a:gd name="f23" fmla="val 93725"/>
                <a:gd name="f24" fmla="val 97281"/>
                <a:gd name="f25" fmla="val 38100"/>
                <a:gd name="f26" fmla="val 98425"/>
                <a:gd name="f27" fmla="val 52323"/>
                <a:gd name="f28" fmla="val 79501"/>
                <a:gd name="f29" fmla="val 102616"/>
                <a:gd name="f30" fmla="val 90423"/>
                <a:gd name="f31" fmla="val 101345"/>
                <a:gd name="f32" fmla="val 103759"/>
                <a:gd name="f33" fmla="val 108965"/>
                <a:gd name="f34" fmla="val 94996"/>
                <a:gd name="f35" fmla="val 78485"/>
                <a:gd name="f36" fmla="val 51181"/>
                <a:gd name="f37" fmla="val 39242"/>
                <a:gd name="f38" fmla="val 92583"/>
                <a:gd name="f39" fmla="val 88518"/>
                <a:gd name="f40" fmla="val 80899"/>
                <a:gd name="f41" fmla="val 40258"/>
                <a:gd name="f42" fmla="val 55625"/>
                <a:gd name="f43" fmla="val 33781"/>
                <a:gd name="f44" fmla="val 36322"/>
                <a:gd name="f45" fmla="val 35940"/>
                <a:gd name="f46" fmla="val 20574"/>
                <a:gd name="f47" fmla="val 15240"/>
                <a:gd name="f48" fmla="val 32638"/>
                <a:gd name="f49" fmla="*/ f0 1 109219"/>
                <a:gd name="f50" fmla="*/ f1 1 106680"/>
                <a:gd name="f51" fmla="val f2"/>
                <a:gd name="f52" fmla="val f3"/>
                <a:gd name="f53" fmla="val f4"/>
                <a:gd name="f54" fmla="+- f53 0 f51"/>
                <a:gd name="f55" fmla="+- f52 0 f51"/>
                <a:gd name="f56" fmla="*/ f55 1 109219"/>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219"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9" name="object 261">
              <a:extLst>
                <a:ext uri="{FF2B5EF4-FFF2-40B4-BE49-F238E27FC236}">
                  <a16:creationId xmlns:a16="http://schemas.microsoft.com/office/drawing/2014/main" id="{F35CBF7E-302F-4ADE-B07F-38046F364B69}"/>
                </a:ext>
              </a:extLst>
            </p:cNvPr>
            <p:cNvSpPr/>
            <p:nvPr/>
          </p:nvSpPr>
          <p:spPr>
            <a:xfrm>
              <a:off x="2809494" y="2682236"/>
              <a:ext cx="40635" cy="33018"/>
            </a:xfrm>
            <a:custGeom>
              <a:avLst/>
              <a:gdLst>
                <a:gd name="f0" fmla="val w"/>
                <a:gd name="f1" fmla="val h"/>
                <a:gd name="f2" fmla="val 0"/>
                <a:gd name="f3" fmla="val 40639"/>
                <a:gd name="f4" fmla="val 33019"/>
                <a:gd name="f5" fmla="val 20700"/>
                <a:gd name="f6" fmla="val 12064"/>
                <a:gd name="f7" fmla="val 635"/>
                <a:gd name="f8" fmla="val 5461"/>
                <a:gd name="f9" fmla="val 3429"/>
                <a:gd name="f10" fmla="val 8001"/>
                <a:gd name="f11" fmla="val 11557"/>
                <a:gd name="f12" fmla="val 6604"/>
                <a:gd name="f13" fmla="val 16637"/>
                <a:gd name="f14" fmla="val 10922"/>
                <a:gd name="f15" fmla="val 20066"/>
                <a:gd name="f16" fmla="val 13081"/>
                <a:gd name="f17" fmla="val 25273"/>
                <a:gd name="f18" fmla="val 29845"/>
                <a:gd name="f19" fmla="val 32766"/>
                <a:gd name="f20" fmla="val 24003"/>
                <a:gd name="f21" fmla="val 30987"/>
                <a:gd name="f22" fmla="val 27305"/>
                <a:gd name="f23" fmla="val 27051"/>
                <a:gd name="f24" fmla="val 28320"/>
                <a:gd name="f25" fmla="val 34925"/>
                <a:gd name="f26" fmla="val 15493"/>
                <a:gd name="f27" fmla="val 40386"/>
                <a:gd name="f28" fmla="val 38226"/>
                <a:gd name="f29" fmla="val 4064"/>
                <a:gd name="f30" fmla="val 31623"/>
                <a:gd name="f31" fmla="val 1143"/>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0" name="object 262">
              <a:extLst>
                <a:ext uri="{FF2B5EF4-FFF2-40B4-BE49-F238E27FC236}">
                  <a16:creationId xmlns:a16="http://schemas.microsoft.com/office/drawing/2014/main" id="{891941FA-C6CE-4975-B5D5-56D3566412FE}"/>
                </a:ext>
              </a:extLst>
            </p:cNvPr>
            <p:cNvSpPr/>
            <p:nvPr/>
          </p:nvSpPr>
          <p:spPr>
            <a:xfrm>
              <a:off x="2809494" y="2682236"/>
              <a:ext cx="40635" cy="33018"/>
            </a:xfrm>
            <a:custGeom>
              <a:avLst/>
              <a:gdLst>
                <a:gd name="f0" fmla="val w"/>
                <a:gd name="f1" fmla="val h"/>
                <a:gd name="f2" fmla="val 0"/>
                <a:gd name="f3" fmla="val 40639"/>
                <a:gd name="f4" fmla="val 33019"/>
                <a:gd name="f5" fmla="val 13081"/>
                <a:gd name="f6" fmla="val 29845"/>
                <a:gd name="f7" fmla="val 25273"/>
                <a:gd name="f8" fmla="val 10922"/>
                <a:gd name="f9" fmla="val 20066"/>
                <a:gd name="f10" fmla="val 6604"/>
                <a:gd name="f11" fmla="val 16637"/>
                <a:gd name="f12" fmla="val 11557"/>
                <a:gd name="f13" fmla="val 8001"/>
                <a:gd name="f14" fmla="val 5461"/>
                <a:gd name="f15" fmla="val 3429"/>
                <a:gd name="f16" fmla="val 12064"/>
                <a:gd name="f17" fmla="val 635"/>
                <a:gd name="f18" fmla="val 20700"/>
                <a:gd name="f19" fmla="val 27305"/>
                <a:gd name="f20" fmla="val 31623"/>
                <a:gd name="f21" fmla="val 1143"/>
                <a:gd name="f22" fmla="val 38226"/>
                <a:gd name="f23" fmla="val 4064"/>
                <a:gd name="f24" fmla="val 40386"/>
                <a:gd name="f25" fmla="val 34925"/>
                <a:gd name="f26" fmla="val 15493"/>
                <a:gd name="f27" fmla="val 28320"/>
                <a:gd name="f28" fmla="val 27051"/>
                <a:gd name="f29" fmla="val 24003"/>
                <a:gd name="f30" fmla="val 30987"/>
                <a:gd name="f31" fmla="val 32766"/>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1" name="object 263">
              <a:extLst>
                <a:ext uri="{FF2B5EF4-FFF2-40B4-BE49-F238E27FC236}">
                  <a16:creationId xmlns:a16="http://schemas.microsoft.com/office/drawing/2014/main" id="{60542782-1878-46A7-ACD0-9F6E9F918CFD}"/>
                </a:ext>
              </a:extLst>
            </p:cNvPr>
            <p:cNvSpPr/>
            <p:nvPr/>
          </p:nvSpPr>
          <p:spPr>
            <a:xfrm>
              <a:off x="2764532" y="2679950"/>
              <a:ext cx="30476" cy="6345"/>
            </a:xfrm>
            <a:custGeom>
              <a:avLst/>
              <a:gdLst>
                <a:gd name="f0" fmla="val w"/>
                <a:gd name="f1" fmla="val h"/>
                <a:gd name="f2" fmla="val 0"/>
                <a:gd name="f3" fmla="val 30480"/>
                <a:gd name="f4" fmla="val 6350"/>
                <a:gd name="f5" fmla="val 7619"/>
                <a:gd name="f6" fmla="val 2158"/>
                <a:gd name="f7" fmla="val 3301"/>
                <a:gd name="f8" fmla="val 4444"/>
                <a:gd name="f9" fmla="val 6095"/>
                <a:gd name="f10" fmla="*/ f0 1 30480"/>
                <a:gd name="f11" fmla="*/ f1 1 6350"/>
                <a:gd name="f12" fmla="val f2"/>
                <a:gd name="f13" fmla="val f3"/>
                <a:gd name="f14" fmla="val f4"/>
                <a:gd name="f15" fmla="+- f14 0 f12"/>
                <a:gd name="f16" fmla="+- f13 0 f12"/>
                <a:gd name="f17" fmla="*/ f16 1 30480"/>
                <a:gd name="f18" fmla="*/ f15 1 635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0480" h="6350">
                  <a:moveTo>
                    <a:pt x="f5" y="f2"/>
                  </a:moveTo>
                  <a:lnTo>
                    <a:pt x="f6" y="f2"/>
                  </a:lnTo>
                  <a:lnTo>
                    <a:pt x="f2" y="f6"/>
                  </a:lnTo>
                  <a:lnTo>
                    <a:pt x="f7" y="f8"/>
                  </a:lnTo>
                  <a:lnTo>
                    <a:pt x="f3" y="f9"/>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2" name="object 264">
              <a:extLst>
                <a:ext uri="{FF2B5EF4-FFF2-40B4-BE49-F238E27FC236}">
                  <a16:creationId xmlns:a16="http://schemas.microsoft.com/office/drawing/2014/main" id="{D07F5C28-ED8F-4D9B-97E0-18DA31DABD1D}"/>
                </a:ext>
              </a:extLst>
            </p:cNvPr>
            <p:cNvSpPr/>
            <p:nvPr/>
          </p:nvSpPr>
          <p:spPr>
            <a:xfrm>
              <a:off x="2795019" y="2662431"/>
              <a:ext cx="14602" cy="10799"/>
            </a:xfrm>
            <a:custGeom>
              <a:avLst/>
              <a:gdLst>
                <a:gd name="f0" fmla="val w"/>
                <a:gd name="f1" fmla="val h"/>
                <a:gd name="f2" fmla="val 0"/>
                <a:gd name="f3" fmla="val 14605"/>
                <a:gd name="f4" fmla="val 10794"/>
                <a:gd name="f5" fmla="val 7746"/>
                <a:gd name="f6" fmla="val 2285"/>
                <a:gd name="f7" fmla="val 1651"/>
                <a:gd name="f8" fmla="val 3429"/>
                <a:gd name="f9" fmla="val 14477"/>
                <a:gd name="f10" fmla="val 10668"/>
                <a:gd name="f11" fmla="val 11175"/>
                <a:gd name="f12" fmla="val 2286"/>
                <a:gd name="f13" fmla="*/ f0 1 14605"/>
                <a:gd name="f14" fmla="*/ f1 1 10794"/>
                <a:gd name="f15" fmla="val f2"/>
                <a:gd name="f16" fmla="val f3"/>
                <a:gd name="f17" fmla="val f4"/>
                <a:gd name="f18" fmla="+- f17 0 f15"/>
                <a:gd name="f19" fmla="+- f16 0 f15"/>
                <a:gd name="f20" fmla="*/ f19 1 14605"/>
                <a:gd name="f21" fmla="*/ f18 1 107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0794">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3" name="object 265">
              <a:extLst>
                <a:ext uri="{FF2B5EF4-FFF2-40B4-BE49-F238E27FC236}">
                  <a16:creationId xmlns:a16="http://schemas.microsoft.com/office/drawing/2014/main" id="{9D92F070-B8E5-47C4-BBFD-4D2734831A59}"/>
                </a:ext>
              </a:extLst>
            </p:cNvPr>
            <p:cNvSpPr/>
            <p:nvPr/>
          </p:nvSpPr>
          <p:spPr>
            <a:xfrm>
              <a:off x="2839212" y="2659376"/>
              <a:ext cx="10799" cy="13331"/>
            </a:xfrm>
            <a:custGeom>
              <a:avLst/>
              <a:gdLst>
                <a:gd name="f0" fmla="val w"/>
                <a:gd name="f1" fmla="val h"/>
                <a:gd name="f2" fmla="val 0"/>
                <a:gd name="f3" fmla="val 10794"/>
                <a:gd name="f4" fmla="val 13335"/>
                <a:gd name="f5" fmla="val 5333"/>
                <a:gd name="f6" fmla="val 2920"/>
                <a:gd name="f7" fmla="val 2158"/>
                <a:gd name="f8" fmla="val 12953"/>
                <a:gd name="f9" fmla="val 965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4" name="object 266">
              <a:extLst>
                <a:ext uri="{FF2B5EF4-FFF2-40B4-BE49-F238E27FC236}">
                  <a16:creationId xmlns:a16="http://schemas.microsoft.com/office/drawing/2014/main" id="{F7D464E3-07EE-48F5-98B5-E0C664F4B871}"/>
                </a:ext>
              </a:extLst>
            </p:cNvPr>
            <p:cNvSpPr/>
            <p:nvPr/>
          </p:nvSpPr>
          <p:spPr>
            <a:xfrm>
              <a:off x="2860544" y="2669289"/>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5" name="object 267">
              <a:extLst>
                <a:ext uri="{FF2B5EF4-FFF2-40B4-BE49-F238E27FC236}">
                  <a16:creationId xmlns:a16="http://schemas.microsoft.com/office/drawing/2014/main" id="{46AF07BF-0F3C-4CA0-9C9D-57BB5278DD4E}"/>
                </a:ext>
              </a:extLst>
            </p:cNvPr>
            <p:cNvSpPr/>
            <p:nvPr/>
          </p:nvSpPr>
          <p:spPr>
            <a:xfrm>
              <a:off x="2772159" y="2728725"/>
              <a:ext cx="116201" cy="52706"/>
            </a:xfrm>
            <a:custGeom>
              <a:avLst/>
              <a:gdLst>
                <a:gd name="f0" fmla="val w"/>
                <a:gd name="f1" fmla="val h"/>
                <a:gd name="f2" fmla="val 0"/>
                <a:gd name="f3" fmla="val 116205"/>
                <a:gd name="f4" fmla="val 52705"/>
                <a:gd name="f5" fmla="val 48132"/>
                <a:gd name="f6" fmla="val 30606"/>
                <a:gd name="f7" fmla="val 10921"/>
                <a:gd name="f8" fmla="val 2920"/>
                <a:gd name="f9" fmla="val 3301"/>
                <a:gd name="f10" fmla="val 8762"/>
                <a:gd name="f11" fmla="val 16890"/>
                <a:gd name="f12" fmla="val 27431"/>
                <a:gd name="f13" fmla="val 15239"/>
                <a:gd name="f14" fmla="val 39115"/>
                <a:gd name="f15" fmla="val 33908"/>
                <a:gd name="f16" fmla="val 46735"/>
                <a:gd name="f17" fmla="val 49149"/>
                <a:gd name="f18" fmla="val 50800"/>
                <a:gd name="f19" fmla="val 66675"/>
                <a:gd name="f20" fmla="val 52577"/>
                <a:gd name="f21" fmla="val 77596"/>
                <a:gd name="f22" fmla="val 50291"/>
                <a:gd name="f23" fmla="val 86360"/>
                <a:gd name="f24" fmla="val 90677"/>
                <a:gd name="f25" fmla="val 88518"/>
                <a:gd name="f26" fmla="val 30352"/>
                <a:gd name="f27" fmla="val 85217"/>
                <a:gd name="f28" fmla="val 22732"/>
                <a:gd name="f29" fmla="val 98869"/>
                <a:gd name="f30" fmla="val 18668"/>
                <a:gd name="f31" fmla="val 80899"/>
                <a:gd name="f32" fmla="val 76454"/>
                <a:gd name="f33" fmla="val 14604"/>
                <a:gd name="f34" fmla="val 61213"/>
                <a:gd name="f35" fmla="val 5206"/>
                <a:gd name="f36" fmla="val 112521"/>
                <a:gd name="f37" fmla="val 9905"/>
                <a:gd name="f38" fmla="val 115824"/>
                <a:gd name="f39" fmla="val 11683"/>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6" name="object 268">
              <a:extLst>
                <a:ext uri="{FF2B5EF4-FFF2-40B4-BE49-F238E27FC236}">
                  <a16:creationId xmlns:a16="http://schemas.microsoft.com/office/drawing/2014/main" id="{9286D90A-0474-4672-9013-BBD1017C322F}"/>
                </a:ext>
              </a:extLst>
            </p:cNvPr>
            <p:cNvSpPr/>
            <p:nvPr/>
          </p:nvSpPr>
          <p:spPr>
            <a:xfrm>
              <a:off x="2855214" y="2678433"/>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2"/>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7" name="object 269">
              <a:extLst>
                <a:ext uri="{FF2B5EF4-FFF2-40B4-BE49-F238E27FC236}">
                  <a16:creationId xmlns:a16="http://schemas.microsoft.com/office/drawing/2014/main" id="{121B0D0D-E9E9-4BA3-83B5-C8776802F276}"/>
                </a:ext>
              </a:extLst>
            </p:cNvPr>
            <p:cNvSpPr/>
            <p:nvPr/>
          </p:nvSpPr>
          <p:spPr>
            <a:xfrm>
              <a:off x="2731770" y="278739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6"/>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8" name="object 270">
              <a:extLst>
                <a:ext uri="{FF2B5EF4-FFF2-40B4-BE49-F238E27FC236}">
                  <a16:creationId xmlns:a16="http://schemas.microsoft.com/office/drawing/2014/main" id="{6C801ECB-4994-4443-AF1F-2AF086F7F414}"/>
                </a:ext>
              </a:extLst>
            </p:cNvPr>
            <p:cNvSpPr/>
            <p:nvPr/>
          </p:nvSpPr>
          <p:spPr>
            <a:xfrm>
              <a:off x="2806449" y="2783589"/>
              <a:ext cx="86355" cy="87626"/>
            </a:xfrm>
            <a:custGeom>
              <a:avLst/>
              <a:gdLst>
                <a:gd name="f0" fmla="val w"/>
                <a:gd name="f1" fmla="val h"/>
                <a:gd name="f2" fmla="val 0"/>
                <a:gd name="f3" fmla="val 86360"/>
                <a:gd name="f4" fmla="val 87630"/>
                <a:gd name="f5" fmla="val 34925"/>
                <a:gd name="f6" fmla="val 14224"/>
                <a:gd name="f7" fmla="val 1143"/>
                <a:gd name="f8" fmla="val 4318"/>
                <a:gd name="f9" fmla="val 9397"/>
                <a:gd name="f10" fmla="val 7620"/>
                <a:gd name="f11" fmla="val 20574"/>
                <a:gd name="f12" fmla="val 10922"/>
                <a:gd name="f13" fmla="val 37083"/>
                <a:gd name="f14" fmla="val 52958"/>
                <a:gd name="f15" fmla="val 65912"/>
                <a:gd name="f16" fmla="val 74040"/>
                <a:gd name="f17" fmla="val 3302"/>
                <a:gd name="f18" fmla="val 80009"/>
                <a:gd name="f19" fmla="val 83565"/>
                <a:gd name="f20" fmla="val 25018"/>
                <a:gd name="f21" fmla="val 86487"/>
                <a:gd name="f22" fmla="val 38100"/>
                <a:gd name="f23" fmla="val 54483"/>
                <a:gd name="f24" fmla="val 73025"/>
                <a:gd name="f25" fmla="val 81152"/>
                <a:gd name="f26" fmla="val 86106"/>
                <a:gd name="f27" fmla="val 67690"/>
                <a:gd name="f28" fmla="val 84962"/>
                <a:gd name="f29" fmla="val 54737"/>
                <a:gd name="f30" fmla="val 76327"/>
                <a:gd name="f31" fmla="val 40005"/>
                <a:gd name="f32" fmla="val 75184"/>
                <a:gd name="f33" fmla="val 27686"/>
                <a:gd name="f34" fmla="val 65405"/>
                <a:gd name="f35" fmla="val 10540"/>
                <a:gd name="f36" fmla="val 56642"/>
                <a:gd name="f37" fmla="val 2920"/>
                <a:gd name="f38" fmla="*/ f0 1 86360"/>
                <a:gd name="f39" fmla="*/ f1 1 87630"/>
                <a:gd name="f40" fmla="val f2"/>
                <a:gd name="f41" fmla="val f3"/>
                <a:gd name="f42" fmla="val f4"/>
                <a:gd name="f43" fmla="+- f42 0 f40"/>
                <a:gd name="f44" fmla="+- f41 0 f40"/>
                <a:gd name="f45" fmla="*/ f44 1 86360"/>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360"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9" name="object 271">
              <a:extLst>
                <a:ext uri="{FF2B5EF4-FFF2-40B4-BE49-F238E27FC236}">
                  <a16:creationId xmlns:a16="http://schemas.microsoft.com/office/drawing/2014/main" id="{F8E01A8F-2A1C-4143-B204-3346A273D2AC}"/>
                </a:ext>
              </a:extLst>
            </p:cNvPr>
            <p:cNvSpPr/>
            <p:nvPr/>
          </p:nvSpPr>
          <p:spPr>
            <a:xfrm>
              <a:off x="2782062" y="2854455"/>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80" name="object 272">
              <a:extLst>
                <a:ext uri="{FF2B5EF4-FFF2-40B4-BE49-F238E27FC236}">
                  <a16:creationId xmlns:a16="http://schemas.microsoft.com/office/drawing/2014/main" id="{26F2ADBB-163F-48D4-9538-FD1A570B4974}"/>
                </a:ext>
              </a:extLst>
            </p:cNvPr>
            <p:cNvSpPr/>
            <p:nvPr/>
          </p:nvSpPr>
          <p:spPr>
            <a:xfrm>
              <a:off x="2852169" y="2854455"/>
              <a:ext cx="109856" cy="106683"/>
            </a:xfrm>
            <a:custGeom>
              <a:avLst/>
              <a:gdLst>
                <a:gd name="f0" fmla="val w"/>
                <a:gd name="f1" fmla="val h"/>
                <a:gd name="f2" fmla="val 0"/>
                <a:gd name="f3" fmla="val 109855"/>
                <a:gd name="f4" fmla="val 106680"/>
                <a:gd name="f5" fmla="val 19811"/>
                <a:gd name="f6" fmla="val 1142"/>
                <a:gd name="f7" fmla="val 635"/>
                <a:gd name="f8" fmla="val 4699"/>
                <a:gd name="f9" fmla="val 14605"/>
                <a:gd name="f10" fmla="val 10921"/>
                <a:gd name="f11" fmla="val 30480"/>
                <a:gd name="f12" fmla="val 18668"/>
                <a:gd name="f13" fmla="val 41656"/>
                <a:gd name="f14" fmla="val 27431"/>
                <a:gd name="f15" fmla="val 56896"/>
                <a:gd name="f16" fmla="val 29590"/>
                <a:gd name="f17" fmla="val 69215"/>
                <a:gd name="f18" fmla="val 80264"/>
                <a:gd name="f19" fmla="val 25272"/>
                <a:gd name="f20" fmla="val 87884"/>
                <a:gd name="f21" fmla="val 21970"/>
                <a:gd name="f22" fmla="val 91440"/>
                <a:gd name="f23" fmla="val 93725"/>
                <a:gd name="f24" fmla="val 97281"/>
                <a:gd name="f25" fmla="val 38353"/>
                <a:gd name="f26" fmla="val 98425"/>
                <a:gd name="f27" fmla="val 52704"/>
                <a:gd name="f28" fmla="val 80136"/>
                <a:gd name="f29" fmla="val 102616"/>
                <a:gd name="f30" fmla="val 91058"/>
                <a:gd name="f31" fmla="val 102107"/>
                <a:gd name="f32" fmla="val 103759"/>
                <a:gd name="f33" fmla="val 109727"/>
                <a:gd name="f34" fmla="val 94996"/>
                <a:gd name="f35" fmla="val 78993"/>
                <a:gd name="f36" fmla="val 51561"/>
                <a:gd name="f37" fmla="val 39496"/>
                <a:gd name="f38" fmla="val 92583"/>
                <a:gd name="f39" fmla="val 88518"/>
                <a:gd name="f40" fmla="val 80899"/>
                <a:gd name="f41" fmla="val 40639"/>
                <a:gd name="f42" fmla="val 55625"/>
                <a:gd name="f43" fmla="val 34035"/>
                <a:gd name="f44" fmla="val 36322"/>
                <a:gd name="f45" fmla="val 36194"/>
                <a:gd name="f46" fmla="val 20574"/>
                <a:gd name="f47" fmla="val 15240"/>
                <a:gd name="f48" fmla="val 32892"/>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grpSp>
      <p:pic>
        <p:nvPicPr>
          <p:cNvPr id="281" name="Audio 280">
            <a:hlinkClick r:id="" action="ppaction://media"/>
            <a:extLst>
              <a:ext uri="{FF2B5EF4-FFF2-40B4-BE49-F238E27FC236}">
                <a16:creationId xmlns:a16="http://schemas.microsoft.com/office/drawing/2014/main" id="{055C1680-D204-42E6-B468-45616FDBB889}"/>
              </a:ext>
            </a:extLst>
          </p:cNvPr>
          <p:cNvPicPr>
            <a:picLocks noChangeAspect="1"/>
          </p:cNvPicPr>
          <p:nvPr>
            <a:audioFile r:link="rId2"/>
            <p:extLst>
              <p:ext uri="{DAA4B4D4-6D71-4841-9C94-3DE7FCFB9230}">
                <p14:media xmlns:p14="http://schemas.microsoft.com/office/powerpoint/2010/main" r:embed="rId1"/>
              </p:ext>
            </p:extLst>
          </p:nvPr>
        </p:nvPicPr>
        <p:blipFill>
          <a:blip r:embed="rId29"/>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23600"/>
    </mc:Choice>
    <mc:Fallback>
      <p:transition spd="slow" advTm="236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81"/>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81"/>
                </p:tgtEl>
              </p:cMediaNode>
            </p:audio>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name="Slide108">
    <p:spTree>
      <p:nvGrpSpPr>
        <p:cNvPr id="1" name=""/>
        <p:cNvGrpSpPr/>
        <p:nvPr/>
      </p:nvGrpSpPr>
      <p:grpSpPr>
        <a:xfrm>
          <a:off x="0" y="0"/>
          <a:ext cx="0" cy="0"/>
          <a:chOff x="0" y="0"/>
          <a:chExt cx="0" cy="0"/>
        </a:xfrm>
      </p:grpSpPr>
      <p:sp>
        <p:nvSpPr>
          <p:cNvPr id="2" name="Rectangle 237">
            <a:extLst>
              <a:ext uri="{FF2B5EF4-FFF2-40B4-BE49-F238E27FC236}">
                <a16:creationId xmlns:a16="http://schemas.microsoft.com/office/drawing/2014/main" id="{9307BBE1-C0A8-410C-9A1B-AAD15D531882}"/>
              </a:ext>
            </a:extLst>
          </p:cNvPr>
          <p:cNvSpPr/>
          <p:nvPr/>
        </p:nvSpPr>
        <p:spPr>
          <a:xfrm>
            <a:off x="7499296" y="121011"/>
            <a:ext cx="1447796" cy="1113812"/>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 name="object 3">
            <a:extLst>
              <a:ext uri="{FF2B5EF4-FFF2-40B4-BE49-F238E27FC236}">
                <a16:creationId xmlns:a16="http://schemas.microsoft.com/office/drawing/2014/main" id="{58D57F73-D388-4BEC-A8F3-8EC28A643B80}"/>
              </a:ext>
            </a:extLst>
          </p:cNvPr>
          <p:cNvSpPr txBox="1">
            <a:spLocks noGrp="1"/>
          </p:cNvSpPr>
          <p:nvPr>
            <p:ph type="title"/>
          </p:nvPr>
        </p:nvSpPr>
        <p:spPr>
          <a:xfrm>
            <a:off x="763011" y="251460"/>
            <a:ext cx="7695188" cy="430883"/>
          </a:xfrm>
        </p:spPr>
        <p:txBody>
          <a:bodyPr/>
          <a:lstStyle/>
          <a:p>
            <a:pPr marL="12701" lvl="0"/>
            <a:r>
              <a:rPr lang="sv-SE" sz="2800" b="1" spc="-5"/>
              <a:t>Towards a requirement specification </a:t>
            </a:r>
            <a:endParaRPr lang="sv-SE" sz="2800"/>
          </a:p>
        </p:txBody>
      </p:sp>
      <p:sp>
        <p:nvSpPr>
          <p:cNvPr id="4" name="object 4">
            <a:extLst>
              <a:ext uri="{FF2B5EF4-FFF2-40B4-BE49-F238E27FC236}">
                <a16:creationId xmlns:a16="http://schemas.microsoft.com/office/drawing/2014/main" id="{643B603E-60DD-4780-8ADB-F2B9B33787E5}"/>
              </a:ext>
            </a:extLst>
          </p:cNvPr>
          <p:cNvSpPr/>
          <p:nvPr/>
        </p:nvSpPr>
        <p:spPr>
          <a:xfrm>
            <a:off x="848864" y="3183639"/>
            <a:ext cx="6049012" cy="25402"/>
          </a:xfrm>
          <a:custGeom>
            <a:avLst/>
            <a:gdLst>
              <a:gd name="f0" fmla="val w"/>
              <a:gd name="f1" fmla="val h"/>
              <a:gd name="f2" fmla="val 0"/>
              <a:gd name="f3" fmla="val 6049009"/>
              <a:gd name="f4" fmla="val 25400"/>
              <a:gd name="f5" fmla="val 25145"/>
              <a:gd name="f6" fmla="val 6048756"/>
              <a:gd name="f7" fmla="*/ f0 1 6049009"/>
              <a:gd name="f8" fmla="*/ f1 1 25400"/>
              <a:gd name="f9" fmla="val f2"/>
              <a:gd name="f10" fmla="val f3"/>
              <a:gd name="f11" fmla="val f4"/>
              <a:gd name="f12" fmla="+- f11 0 f9"/>
              <a:gd name="f13" fmla="+- f10 0 f9"/>
              <a:gd name="f14" fmla="*/ f13 1 6049009"/>
              <a:gd name="f15" fmla="*/ f12 1 2540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2540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 name="object 5">
            <a:extLst>
              <a:ext uri="{FF2B5EF4-FFF2-40B4-BE49-F238E27FC236}">
                <a16:creationId xmlns:a16="http://schemas.microsoft.com/office/drawing/2014/main" id="{C4B6DB7A-3B1E-4DA7-93CC-FFE3C903E1DE}"/>
              </a:ext>
            </a:extLst>
          </p:cNvPr>
          <p:cNvSpPr/>
          <p:nvPr/>
        </p:nvSpPr>
        <p:spPr>
          <a:xfrm>
            <a:off x="848864" y="2472693"/>
            <a:ext cx="6049012" cy="10158"/>
          </a:xfrm>
          <a:custGeom>
            <a:avLst/>
            <a:gdLst>
              <a:gd name="f0" fmla="val w"/>
              <a:gd name="f1" fmla="val h"/>
              <a:gd name="f2" fmla="val 0"/>
              <a:gd name="f3" fmla="val 6049009"/>
              <a:gd name="f4" fmla="val 10160"/>
              <a:gd name="f5" fmla="val 9906"/>
              <a:gd name="f6" fmla="val 6048756"/>
              <a:gd name="f7" fmla="*/ f0 1 6049009"/>
              <a:gd name="f8" fmla="*/ f1 1 10160"/>
              <a:gd name="f9" fmla="val f2"/>
              <a:gd name="f10" fmla="val f3"/>
              <a:gd name="f11" fmla="val f4"/>
              <a:gd name="f12" fmla="+- f11 0 f9"/>
              <a:gd name="f13" fmla="+- f10 0 f9"/>
              <a:gd name="f14" fmla="*/ f13 1 6049009"/>
              <a:gd name="f15" fmla="*/ f12 1 101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1016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 name="object 6">
            <a:extLst>
              <a:ext uri="{FF2B5EF4-FFF2-40B4-BE49-F238E27FC236}">
                <a16:creationId xmlns:a16="http://schemas.microsoft.com/office/drawing/2014/main" id="{EDFC04EB-014C-4AF1-9F7F-8734CF578E15}"/>
              </a:ext>
            </a:extLst>
          </p:cNvPr>
          <p:cNvSpPr txBox="1"/>
          <p:nvPr/>
        </p:nvSpPr>
        <p:spPr>
          <a:xfrm>
            <a:off x="4794254" y="3381533"/>
            <a:ext cx="907413" cy="643893"/>
          </a:xfrm>
          <a:prstGeom prst="rect">
            <a:avLst/>
          </a:prstGeom>
          <a:noFill/>
          <a:ln cap="flat">
            <a:noFill/>
          </a:ln>
        </p:spPr>
        <p:txBody>
          <a:bodyPr vert="horz" wrap="square" lIns="0" tIns="0" rIns="0" bIns="0" anchor="t" anchorCtr="0" compatLnSpc="1">
            <a:spAutoFit/>
          </a:bodyPr>
          <a:lstStyle/>
          <a:p>
            <a:pPr marL="12701" marR="5084" lvl="0" indent="344171" algn="l"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5" baseline="0">
                <a:solidFill>
                  <a:srgbClr val="002E5F"/>
                </a:solidFill>
                <a:uFillTx/>
                <a:latin typeface="Arial"/>
                <a:cs typeface="Arial"/>
              </a:rPr>
              <a:t>I</a:t>
            </a:r>
            <a:r>
              <a:rPr lang="en-US" sz="800" b="1" i="0" u="none" strike="noStrike" kern="1200" cap="none" spc="10" baseline="0">
                <a:solidFill>
                  <a:srgbClr val="002E5F"/>
                </a:solidFill>
                <a:uFillTx/>
                <a:latin typeface="Arial"/>
                <a:cs typeface="Arial"/>
              </a:rPr>
              <a:t>nterac</a:t>
            </a:r>
            <a:r>
              <a:rPr lang="en-US" sz="800" b="1" i="0" u="none" strike="noStrike" kern="1200" cap="none" spc="5" baseline="0">
                <a:solidFill>
                  <a:srgbClr val="002E5F"/>
                </a:solidFill>
                <a:uFillTx/>
                <a:latin typeface="Arial"/>
                <a:cs typeface="Arial"/>
              </a:rPr>
              <a:t>ti</a:t>
            </a:r>
            <a:r>
              <a:rPr lang="en-US" sz="800" b="1" i="0" u="none" strike="noStrike" kern="1200" cap="none" spc="10" baseline="0">
                <a:solidFill>
                  <a:srgbClr val="002E5F"/>
                </a:solidFill>
                <a:uFillTx/>
                <a:latin typeface="Arial"/>
                <a:cs typeface="Arial"/>
              </a:rPr>
              <a:t>on  </a:t>
            </a:r>
            <a:r>
              <a:rPr lang="en-US" sz="800" b="1" i="0" u="none" strike="noStrike" kern="1200" cap="none" spc="15" baseline="0">
                <a:solidFill>
                  <a:srgbClr val="002E5F"/>
                </a:solidFill>
                <a:uFillTx/>
                <a:latin typeface="Arial"/>
                <a:cs typeface="Arial"/>
              </a:rPr>
              <a:t>between</a:t>
            </a:r>
            <a:r>
              <a:rPr lang="en-US" sz="800" b="1" i="0" u="none" strike="noStrike" kern="1200" cap="none" spc="-8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software</a:t>
            </a:r>
            <a:endParaRPr lang="en-US" sz="800" b="0" i="0" u="none" strike="noStrike" kern="1200" cap="none" spc="0" baseline="0">
              <a:solidFill>
                <a:srgbClr val="000000"/>
              </a:solidFill>
              <a:uFillTx/>
              <a:latin typeface="Arial"/>
              <a:cs typeface="Arial"/>
            </a:endParaRPr>
          </a:p>
          <a:p>
            <a:pPr marL="525780"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o</a:t>
            </a:r>
            <a:r>
              <a:rPr lang="en-US" sz="800" b="1" i="0" u="none" strike="noStrike" kern="1200" cap="none" spc="10" baseline="0">
                <a:solidFill>
                  <a:srgbClr val="002E5F"/>
                </a:solidFill>
                <a:uFillTx/>
                <a:latin typeface="Arial"/>
                <a:cs typeface="Arial"/>
              </a:rPr>
              <a:t>bjekts</a:t>
            </a:r>
            <a:endParaRPr lang="en-US" sz="800" b="0" i="0" u="none" strike="noStrike" kern="1200" cap="none" spc="0" baseline="0">
              <a:solidFill>
                <a:srgbClr val="000000"/>
              </a:solidFill>
              <a:uFillTx/>
              <a:latin typeface="Arial"/>
              <a:cs typeface="Arial"/>
            </a:endParaRPr>
          </a:p>
          <a:p>
            <a:pPr marL="22229"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85" baseline="0">
                <a:solidFill>
                  <a:srgbClr val="002E5F"/>
                </a:solidFill>
                <a:uFillTx/>
                <a:latin typeface="Arial"/>
                <a:cs typeface="Arial"/>
              </a:rPr>
              <a:t> </a:t>
            </a:r>
            <a:r>
              <a:rPr lang="en-US" sz="800" b="0" i="0" u="none" strike="noStrike" kern="1200" cap="none" spc="15" baseline="0">
                <a:solidFill>
                  <a:srgbClr val="002E5F"/>
                </a:solidFill>
                <a:uFillTx/>
                <a:latin typeface="Arial"/>
                <a:cs typeface="Arial"/>
              </a:rPr>
              <a:t>Sequence</a:t>
            </a:r>
            <a:endParaRPr lang="en-US" sz="800" b="0" i="0" u="none" strike="noStrike" kern="1200" cap="none" spc="0" baseline="0">
              <a:solidFill>
                <a:srgbClr val="000000"/>
              </a:solidFill>
              <a:uFillTx/>
              <a:latin typeface="Arial"/>
              <a:cs typeface="Arial"/>
            </a:endParaRPr>
          </a:p>
          <a:p>
            <a:pPr marL="478158"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diagram)</a:t>
            </a:r>
            <a:endParaRPr lang="en-US" sz="800" b="0" i="0" u="none" strike="noStrike" kern="1200" cap="none" spc="0" baseline="0">
              <a:solidFill>
                <a:srgbClr val="000000"/>
              </a:solidFill>
              <a:uFillTx/>
              <a:latin typeface="Arial"/>
              <a:cs typeface="Arial"/>
            </a:endParaRPr>
          </a:p>
        </p:txBody>
      </p:sp>
      <p:sp>
        <p:nvSpPr>
          <p:cNvPr id="7" name="object 7">
            <a:extLst>
              <a:ext uri="{FF2B5EF4-FFF2-40B4-BE49-F238E27FC236}">
                <a16:creationId xmlns:a16="http://schemas.microsoft.com/office/drawing/2014/main" id="{B2678D05-953F-44C5-94E8-F3BD48A792DE}"/>
              </a:ext>
            </a:extLst>
          </p:cNvPr>
          <p:cNvSpPr/>
          <p:nvPr/>
        </p:nvSpPr>
        <p:spPr>
          <a:xfrm>
            <a:off x="5975988" y="3594734"/>
            <a:ext cx="0" cy="193038"/>
          </a:xfrm>
          <a:custGeom>
            <a:avLst/>
            <a:gdLst>
              <a:gd name="f0" fmla="val w"/>
              <a:gd name="f1" fmla="val h"/>
              <a:gd name="f2" fmla="val 0"/>
              <a:gd name="f3" fmla="val 193040"/>
              <a:gd name="f4" fmla="val 192786"/>
              <a:gd name="f5" fmla="*/ f0 1 0"/>
              <a:gd name="f6" fmla="*/ f1 1 193040"/>
              <a:gd name="f7" fmla="val f2"/>
              <a:gd name="f8" fmla="val f3"/>
              <a:gd name="f9" fmla="+- f8 0 f7"/>
              <a:gd name="f10" fmla="+- f7 0 f7"/>
              <a:gd name="f11" fmla="*/ f10 1 0"/>
              <a:gd name="f12" fmla="*/ f9 1 193040"/>
              <a:gd name="f13" fmla="*/ 0 1 f11"/>
              <a:gd name="f14" fmla="*/ 1 1 f11"/>
              <a:gd name="f15" fmla="*/ 0 1 f12"/>
              <a:gd name="f16" fmla="*/ 19304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9304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 name="object 8">
            <a:extLst>
              <a:ext uri="{FF2B5EF4-FFF2-40B4-BE49-F238E27FC236}">
                <a16:creationId xmlns:a16="http://schemas.microsoft.com/office/drawing/2014/main" id="{BD7E6DE2-F443-4B94-8A27-C27A55F204A4}"/>
              </a:ext>
            </a:extLst>
          </p:cNvPr>
          <p:cNvSpPr/>
          <p:nvPr/>
        </p:nvSpPr>
        <p:spPr>
          <a:xfrm>
            <a:off x="6658733" y="3463674"/>
            <a:ext cx="0" cy="323853"/>
          </a:xfrm>
          <a:custGeom>
            <a:avLst/>
            <a:gdLst>
              <a:gd name="f0" fmla="val w"/>
              <a:gd name="f1" fmla="val h"/>
              <a:gd name="f2" fmla="val 0"/>
              <a:gd name="f3" fmla="val 323850"/>
              <a:gd name="f4" fmla="val 323849"/>
              <a:gd name="f5" fmla="*/ f0 1 0"/>
              <a:gd name="f6" fmla="*/ f1 1 323850"/>
              <a:gd name="f7" fmla="val f2"/>
              <a:gd name="f8" fmla="val f3"/>
              <a:gd name="f9" fmla="+- f8 0 f7"/>
              <a:gd name="f10" fmla="+- f7 0 f7"/>
              <a:gd name="f11" fmla="*/ f10 1 0"/>
              <a:gd name="f12" fmla="*/ f9 1 323850"/>
              <a:gd name="f13" fmla="*/ 0 1 f11"/>
              <a:gd name="f14" fmla="*/ 1 1 f11"/>
              <a:gd name="f15" fmla="*/ 0 1 f12"/>
              <a:gd name="f16" fmla="*/ 32385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2385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 name="object 9">
            <a:extLst>
              <a:ext uri="{FF2B5EF4-FFF2-40B4-BE49-F238E27FC236}">
                <a16:creationId xmlns:a16="http://schemas.microsoft.com/office/drawing/2014/main" id="{B57A3142-57CA-44F5-8192-659F0F216B7E}"/>
              </a:ext>
            </a:extLst>
          </p:cNvPr>
          <p:cNvSpPr/>
          <p:nvPr/>
        </p:nvSpPr>
        <p:spPr>
          <a:xfrm>
            <a:off x="6334890" y="3463674"/>
            <a:ext cx="0" cy="131445"/>
          </a:xfrm>
          <a:custGeom>
            <a:avLst/>
            <a:gdLst>
              <a:gd name="f0" fmla="val w"/>
              <a:gd name="f1" fmla="val h"/>
              <a:gd name="f2" fmla="val 0"/>
              <a:gd name="f3" fmla="val 131445"/>
              <a:gd name="f4" fmla="val 131063"/>
              <a:gd name="f5" fmla="*/ f0 1 0"/>
              <a:gd name="f6" fmla="*/ f1 1 131445"/>
              <a:gd name="f7" fmla="val f2"/>
              <a:gd name="f8" fmla="val f3"/>
              <a:gd name="f9" fmla="+- f8 0 f7"/>
              <a:gd name="f10" fmla="+- f7 0 f7"/>
              <a:gd name="f11" fmla="*/ f10 1 0"/>
              <a:gd name="f12" fmla="*/ f9 1 131445"/>
              <a:gd name="f13" fmla="*/ 0 1 f11"/>
              <a:gd name="f14" fmla="*/ 1 1 f11"/>
              <a:gd name="f15" fmla="*/ 0 1 f12"/>
              <a:gd name="f16" fmla="*/ 131445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31445">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 name="object 10">
            <a:extLst>
              <a:ext uri="{FF2B5EF4-FFF2-40B4-BE49-F238E27FC236}">
                <a16:creationId xmlns:a16="http://schemas.microsoft.com/office/drawing/2014/main" id="{960A8390-8356-4DB0-9FEC-927C4CFCC1B5}"/>
              </a:ext>
            </a:extLst>
          </p:cNvPr>
          <p:cNvSpPr/>
          <p:nvPr/>
        </p:nvSpPr>
        <p:spPr>
          <a:xfrm>
            <a:off x="6334890" y="3757040"/>
            <a:ext cx="0" cy="30476"/>
          </a:xfrm>
          <a:custGeom>
            <a:avLst/>
            <a:gdLst>
              <a:gd name="f0" fmla="val w"/>
              <a:gd name="f1" fmla="val h"/>
              <a:gd name="f2" fmla="val 0"/>
              <a:gd name="f3" fmla="val 30480"/>
              <a:gd name="f4" fmla="val 30481"/>
              <a:gd name="f5" fmla="*/ f0 1 0"/>
              <a:gd name="f6" fmla="*/ f1 1 30480"/>
              <a:gd name="f7" fmla="val f2"/>
              <a:gd name="f8" fmla="val f3"/>
              <a:gd name="f9" fmla="+- f8 0 f7"/>
              <a:gd name="f10" fmla="+- f7 0 f7"/>
              <a:gd name="f11" fmla="*/ f10 1 0"/>
              <a:gd name="f12" fmla="*/ f9 1 30480"/>
              <a:gd name="f13" fmla="*/ 0 1 f11"/>
              <a:gd name="f14" fmla="*/ 1 1 f11"/>
              <a:gd name="f15" fmla="*/ 0 1 f12"/>
              <a:gd name="f16" fmla="*/ 3048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048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 name="object 11">
            <a:extLst>
              <a:ext uri="{FF2B5EF4-FFF2-40B4-BE49-F238E27FC236}">
                <a16:creationId xmlns:a16="http://schemas.microsoft.com/office/drawing/2014/main" id="{1725B955-B62F-4D86-9786-0DB94631730B}"/>
              </a:ext>
            </a:extLst>
          </p:cNvPr>
          <p:cNvSpPr/>
          <p:nvPr/>
        </p:nvSpPr>
        <p:spPr>
          <a:xfrm>
            <a:off x="5947787" y="3433187"/>
            <a:ext cx="53336" cy="161921"/>
          </a:xfrm>
          <a:custGeom>
            <a:avLst/>
            <a:gdLst>
              <a:gd name="f0" fmla="val w"/>
              <a:gd name="f1" fmla="val h"/>
              <a:gd name="f2" fmla="val 0"/>
              <a:gd name="f3" fmla="val 53339"/>
              <a:gd name="f4" fmla="val 161925"/>
              <a:gd name="f5" fmla="val 161544"/>
              <a:gd name="f6" fmla="*/ f0 1 53339"/>
              <a:gd name="f7" fmla="*/ f1 1 161925"/>
              <a:gd name="f8" fmla="val f2"/>
              <a:gd name="f9" fmla="val f3"/>
              <a:gd name="f10" fmla="val f4"/>
              <a:gd name="f11" fmla="+- f10 0 f8"/>
              <a:gd name="f12" fmla="+- f9 0 f8"/>
              <a:gd name="f13" fmla="*/ f12 1 53339"/>
              <a:gd name="f14" fmla="*/ f11 1 161925"/>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53339" h="161925">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 name="object 12">
            <a:extLst>
              <a:ext uri="{FF2B5EF4-FFF2-40B4-BE49-F238E27FC236}">
                <a16:creationId xmlns:a16="http://schemas.microsoft.com/office/drawing/2014/main" id="{4FD15221-CF52-4F07-94ED-C1B1B612A4A2}"/>
              </a:ext>
            </a:extLst>
          </p:cNvPr>
          <p:cNvSpPr/>
          <p:nvPr/>
        </p:nvSpPr>
        <p:spPr>
          <a:xfrm>
            <a:off x="6299831" y="3594734"/>
            <a:ext cx="54607" cy="162562"/>
          </a:xfrm>
          <a:custGeom>
            <a:avLst/>
            <a:gdLst>
              <a:gd name="f0" fmla="val w"/>
              <a:gd name="f1" fmla="val h"/>
              <a:gd name="f2" fmla="val 0"/>
              <a:gd name="f3" fmla="val 54610"/>
              <a:gd name="f4" fmla="val 162560"/>
              <a:gd name="f5" fmla="val 162305"/>
              <a:gd name="f6" fmla="val 54101"/>
              <a:gd name="f7" fmla="*/ f0 1 54610"/>
              <a:gd name="f8" fmla="*/ f1 1 162560"/>
              <a:gd name="f9" fmla="val f2"/>
              <a:gd name="f10" fmla="val f3"/>
              <a:gd name="f11" fmla="val f4"/>
              <a:gd name="f12" fmla="+- f11 0 f9"/>
              <a:gd name="f13" fmla="+- f10 0 f9"/>
              <a:gd name="f14" fmla="*/ f13 1 54610"/>
              <a:gd name="f15" fmla="*/ f12 1 1625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54610" h="162560">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 name="object 13">
            <a:extLst>
              <a:ext uri="{FF2B5EF4-FFF2-40B4-BE49-F238E27FC236}">
                <a16:creationId xmlns:a16="http://schemas.microsoft.com/office/drawing/2014/main" id="{9278D933-7285-4DBD-AEBC-6F9D998EA1F9}"/>
              </a:ext>
            </a:extLst>
          </p:cNvPr>
          <p:cNvSpPr/>
          <p:nvPr/>
        </p:nvSpPr>
        <p:spPr>
          <a:xfrm>
            <a:off x="6001134" y="3552059"/>
            <a:ext cx="323853" cy="76196"/>
          </a:xfrm>
          <a:custGeom>
            <a:avLst/>
            <a:gdLst>
              <a:gd name="f0" fmla="val w"/>
              <a:gd name="f1" fmla="val h"/>
              <a:gd name="f2" fmla="val 0"/>
              <a:gd name="f3" fmla="val 323850"/>
              <a:gd name="f4" fmla="val 76200"/>
              <a:gd name="f5" fmla="val 247650"/>
              <a:gd name="f6" fmla="val 311150"/>
              <a:gd name="f7" fmla="val 44450"/>
              <a:gd name="f8" fmla="val 260350"/>
              <a:gd name="f9" fmla="val 31750"/>
              <a:gd name="f10" fmla="val 38100"/>
              <a:gd name="f11" fmla="*/ f0 1 323850"/>
              <a:gd name="f12" fmla="*/ f1 1 76200"/>
              <a:gd name="f13" fmla="val f2"/>
              <a:gd name="f14" fmla="val f3"/>
              <a:gd name="f15" fmla="val f4"/>
              <a:gd name="f16" fmla="+- f15 0 f13"/>
              <a:gd name="f17" fmla="+- f14 0 f13"/>
              <a:gd name="f18" fmla="*/ f17 1 323850"/>
              <a:gd name="f19" fmla="*/ f16 1 762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23850" h="76200">
                <a:moveTo>
                  <a:pt x="f5" y="f2"/>
                </a:moveTo>
                <a:lnTo>
                  <a:pt x="f5" y="f4"/>
                </a:lnTo>
                <a:lnTo>
                  <a:pt x="f6" y="f7"/>
                </a:lnTo>
                <a:lnTo>
                  <a:pt x="f8" y="f7"/>
                </a:lnTo>
                <a:lnTo>
                  <a:pt x="f8" y="f9"/>
                </a:lnTo>
                <a:lnTo>
                  <a:pt x="f6" y="f9"/>
                </a:lnTo>
                <a:lnTo>
                  <a:pt x="f5" y="f2"/>
                </a:lnTo>
                <a:close/>
              </a:path>
              <a:path w="323850" h="76200">
                <a:moveTo>
                  <a:pt x="f5" y="f9"/>
                </a:moveTo>
                <a:lnTo>
                  <a:pt x="f2" y="f9"/>
                </a:lnTo>
                <a:lnTo>
                  <a:pt x="f2" y="f7"/>
                </a:lnTo>
                <a:lnTo>
                  <a:pt x="f5" y="f7"/>
                </a:lnTo>
                <a:lnTo>
                  <a:pt x="f5" y="f9"/>
                </a:lnTo>
                <a:close/>
              </a:path>
              <a:path w="323850" h="76200">
                <a:moveTo>
                  <a:pt x="f6" y="f9"/>
                </a:moveTo>
                <a:lnTo>
                  <a:pt x="f8" y="f9"/>
                </a:lnTo>
                <a:lnTo>
                  <a:pt x="f8" y="f7"/>
                </a:lnTo>
                <a:lnTo>
                  <a:pt x="f6" y="f7"/>
                </a:lnTo>
                <a:lnTo>
                  <a:pt x="f3" y="f10"/>
                </a:lnTo>
                <a:lnTo>
                  <a:pt x="f6" y="f9"/>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 name="object 14">
            <a:extLst>
              <a:ext uri="{FF2B5EF4-FFF2-40B4-BE49-F238E27FC236}">
                <a16:creationId xmlns:a16="http://schemas.microsoft.com/office/drawing/2014/main" id="{ADE4CB60-A9CE-4BEF-851A-DD17C960F368}"/>
              </a:ext>
            </a:extLst>
          </p:cNvPr>
          <p:cNvSpPr/>
          <p:nvPr/>
        </p:nvSpPr>
        <p:spPr>
          <a:xfrm>
            <a:off x="6363081" y="3713607"/>
            <a:ext cx="323853" cy="76196"/>
          </a:xfrm>
          <a:custGeom>
            <a:avLst/>
            <a:gdLst>
              <a:gd name="f0" fmla="val w"/>
              <a:gd name="f1" fmla="val h"/>
              <a:gd name="f2" fmla="val 0"/>
              <a:gd name="f3" fmla="val 323850"/>
              <a:gd name="f4" fmla="val 76200"/>
              <a:gd name="f5" fmla="val 247650"/>
              <a:gd name="f6" fmla="val 311150"/>
              <a:gd name="f7" fmla="val 44450"/>
              <a:gd name="f8" fmla="val 260350"/>
              <a:gd name="f9" fmla="val 31750"/>
              <a:gd name="f10" fmla="val 38100"/>
              <a:gd name="f11" fmla="*/ f0 1 323850"/>
              <a:gd name="f12" fmla="*/ f1 1 76200"/>
              <a:gd name="f13" fmla="val f2"/>
              <a:gd name="f14" fmla="val f3"/>
              <a:gd name="f15" fmla="val f4"/>
              <a:gd name="f16" fmla="+- f15 0 f13"/>
              <a:gd name="f17" fmla="+- f14 0 f13"/>
              <a:gd name="f18" fmla="*/ f17 1 323850"/>
              <a:gd name="f19" fmla="*/ f16 1 762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23850" h="76200">
                <a:moveTo>
                  <a:pt x="f5" y="f2"/>
                </a:moveTo>
                <a:lnTo>
                  <a:pt x="f5" y="f4"/>
                </a:lnTo>
                <a:lnTo>
                  <a:pt x="f6" y="f7"/>
                </a:lnTo>
                <a:lnTo>
                  <a:pt x="f8" y="f7"/>
                </a:lnTo>
                <a:lnTo>
                  <a:pt x="f8" y="f9"/>
                </a:lnTo>
                <a:lnTo>
                  <a:pt x="f6" y="f9"/>
                </a:lnTo>
                <a:lnTo>
                  <a:pt x="f5" y="f2"/>
                </a:lnTo>
                <a:close/>
              </a:path>
              <a:path w="323850" h="76200">
                <a:moveTo>
                  <a:pt x="f5" y="f9"/>
                </a:moveTo>
                <a:lnTo>
                  <a:pt x="f2" y="f9"/>
                </a:lnTo>
                <a:lnTo>
                  <a:pt x="f2" y="f7"/>
                </a:lnTo>
                <a:lnTo>
                  <a:pt x="f5" y="f7"/>
                </a:lnTo>
                <a:lnTo>
                  <a:pt x="f5" y="f9"/>
                </a:lnTo>
                <a:close/>
              </a:path>
              <a:path w="323850" h="76200">
                <a:moveTo>
                  <a:pt x="f6" y="f9"/>
                </a:moveTo>
                <a:lnTo>
                  <a:pt x="f8" y="f9"/>
                </a:lnTo>
                <a:lnTo>
                  <a:pt x="f8" y="f7"/>
                </a:lnTo>
                <a:lnTo>
                  <a:pt x="f6" y="f7"/>
                </a:lnTo>
                <a:lnTo>
                  <a:pt x="f3" y="f10"/>
                </a:lnTo>
                <a:lnTo>
                  <a:pt x="f6" y="f9"/>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 name="object 15">
            <a:extLst>
              <a:ext uri="{FF2B5EF4-FFF2-40B4-BE49-F238E27FC236}">
                <a16:creationId xmlns:a16="http://schemas.microsoft.com/office/drawing/2014/main" id="{F0958C3F-1313-4594-9F78-27AB722D4E19}"/>
              </a:ext>
            </a:extLst>
          </p:cNvPr>
          <p:cNvSpPr/>
          <p:nvPr/>
        </p:nvSpPr>
        <p:spPr>
          <a:xfrm>
            <a:off x="5847203" y="3417954"/>
            <a:ext cx="217170" cy="0"/>
          </a:xfrm>
          <a:custGeom>
            <a:avLst/>
            <a:gdLst>
              <a:gd name="f0" fmla="val w"/>
              <a:gd name="f1" fmla="val h"/>
              <a:gd name="f2" fmla="val 0"/>
              <a:gd name="f3" fmla="val 217170"/>
              <a:gd name="f4" fmla="*/ f0 1 217170"/>
              <a:gd name="f5" fmla="*/ f1 1 0"/>
              <a:gd name="f6" fmla="val f2"/>
              <a:gd name="f7" fmla="val f3"/>
              <a:gd name="f8" fmla="+- f6 0 f6"/>
              <a:gd name="f9" fmla="+- f7 0 f6"/>
              <a:gd name="f10" fmla="*/ f9 1 217170"/>
              <a:gd name="f11" fmla="*/ f8 1 0"/>
              <a:gd name="f12" fmla="*/ 0 1 f10"/>
              <a:gd name="f13" fmla="*/ 21717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217170">
                <a:moveTo>
                  <a:pt x="f2" y="f2"/>
                </a:moveTo>
                <a:lnTo>
                  <a:pt x="f3" y="f2"/>
                </a:lnTo>
              </a:path>
            </a:pathLst>
          </a:custGeom>
          <a:noFill/>
          <a:ln w="53336"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 name="object 16">
            <a:extLst>
              <a:ext uri="{FF2B5EF4-FFF2-40B4-BE49-F238E27FC236}">
                <a16:creationId xmlns:a16="http://schemas.microsoft.com/office/drawing/2014/main" id="{3DB28943-CA2C-43D2-B671-7140D31F753A}"/>
              </a:ext>
            </a:extLst>
          </p:cNvPr>
          <p:cNvSpPr/>
          <p:nvPr/>
        </p:nvSpPr>
        <p:spPr>
          <a:xfrm>
            <a:off x="5847203" y="3391281"/>
            <a:ext cx="217170" cy="53336"/>
          </a:xfrm>
          <a:custGeom>
            <a:avLst/>
            <a:gdLst>
              <a:gd name="f0" fmla="val w"/>
              <a:gd name="f1" fmla="val h"/>
              <a:gd name="f2" fmla="val 0"/>
              <a:gd name="f3" fmla="val 217170"/>
              <a:gd name="f4" fmla="val 53339"/>
              <a:gd name="f5" fmla="val 53340"/>
              <a:gd name="f6" fmla="*/ f0 1 217170"/>
              <a:gd name="f7" fmla="*/ f1 1 53339"/>
              <a:gd name="f8" fmla="val f2"/>
              <a:gd name="f9" fmla="val f3"/>
              <a:gd name="f10" fmla="val f4"/>
              <a:gd name="f11" fmla="+- f10 0 f8"/>
              <a:gd name="f12" fmla="+- f9 0 f8"/>
              <a:gd name="f13" fmla="*/ f12 1 217170"/>
              <a:gd name="f14" fmla="*/ f11 1 5333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333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 name="object 17">
            <a:extLst>
              <a:ext uri="{FF2B5EF4-FFF2-40B4-BE49-F238E27FC236}">
                <a16:creationId xmlns:a16="http://schemas.microsoft.com/office/drawing/2014/main" id="{E78BF07C-EC1B-4CBA-8759-E5B1359836AF}"/>
              </a:ext>
            </a:extLst>
          </p:cNvPr>
          <p:cNvSpPr/>
          <p:nvPr/>
        </p:nvSpPr>
        <p:spPr>
          <a:xfrm>
            <a:off x="6225921" y="3410327"/>
            <a:ext cx="217170" cy="53336"/>
          </a:xfrm>
          <a:custGeom>
            <a:avLst/>
            <a:gdLst>
              <a:gd name="f0" fmla="val w"/>
              <a:gd name="f1" fmla="val h"/>
              <a:gd name="f2" fmla="val 0"/>
              <a:gd name="f3" fmla="val 217170"/>
              <a:gd name="f4" fmla="val 53339"/>
              <a:gd name="f5" fmla="val 53340"/>
              <a:gd name="f6" fmla="*/ f0 1 217170"/>
              <a:gd name="f7" fmla="*/ f1 1 53339"/>
              <a:gd name="f8" fmla="val f2"/>
              <a:gd name="f9" fmla="val f3"/>
              <a:gd name="f10" fmla="val f4"/>
              <a:gd name="f11" fmla="+- f10 0 f8"/>
              <a:gd name="f12" fmla="+- f9 0 f8"/>
              <a:gd name="f13" fmla="*/ f12 1 217170"/>
              <a:gd name="f14" fmla="*/ f11 1 5333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333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 name="object 18">
            <a:extLst>
              <a:ext uri="{FF2B5EF4-FFF2-40B4-BE49-F238E27FC236}">
                <a16:creationId xmlns:a16="http://schemas.microsoft.com/office/drawing/2014/main" id="{57ABD800-8975-42C8-8127-5324C799874F}"/>
              </a:ext>
            </a:extLst>
          </p:cNvPr>
          <p:cNvSpPr/>
          <p:nvPr/>
        </p:nvSpPr>
        <p:spPr>
          <a:xfrm>
            <a:off x="6549774" y="3408810"/>
            <a:ext cx="217170" cy="54607"/>
          </a:xfrm>
          <a:custGeom>
            <a:avLst/>
            <a:gdLst>
              <a:gd name="f0" fmla="val w"/>
              <a:gd name="f1" fmla="val h"/>
              <a:gd name="f2" fmla="val 0"/>
              <a:gd name="f3" fmla="val 217170"/>
              <a:gd name="f4" fmla="val 54610"/>
              <a:gd name="f5" fmla="val 54102"/>
              <a:gd name="f6" fmla="*/ f0 1 217170"/>
              <a:gd name="f7" fmla="*/ f1 1 54610"/>
              <a:gd name="f8" fmla="val f2"/>
              <a:gd name="f9" fmla="val f3"/>
              <a:gd name="f10" fmla="val f4"/>
              <a:gd name="f11" fmla="+- f10 0 f8"/>
              <a:gd name="f12" fmla="+- f9 0 f8"/>
              <a:gd name="f13" fmla="*/ f12 1 217170"/>
              <a:gd name="f14" fmla="*/ f11 1 5461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4610">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 name="object 19">
            <a:extLst>
              <a:ext uri="{FF2B5EF4-FFF2-40B4-BE49-F238E27FC236}">
                <a16:creationId xmlns:a16="http://schemas.microsoft.com/office/drawing/2014/main" id="{B0E311A9-F78B-466F-88EA-226A947AD71A}"/>
              </a:ext>
            </a:extLst>
          </p:cNvPr>
          <p:cNvSpPr/>
          <p:nvPr/>
        </p:nvSpPr>
        <p:spPr>
          <a:xfrm>
            <a:off x="5361813" y="2690237"/>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3"/>
              <a:gd name="f13" fmla="val 149798"/>
              <a:gd name="f14" fmla="val 184070"/>
              <a:gd name="f15" fmla="val 207174"/>
              <a:gd name="f16" fmla="val 215646"/>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 name="object 20">
            <a:extLst>
              <a:ext uri="{FF2B5EF4-FFF2-40B4-BE49-F238E27FC236}">
                <a16:creationId xmlns:a16="http://schemas.microsoft.com/office/drawing/2014/main" id="{98CFB2A7-1C6E-41A8-893A-432314232FFC}"/>
              </a:ext>
            </a:extLst>
          </p:cNvPr>
          <p:cNvSpPr/>
          <p:nvPr/>
        </p:nvSpPr>
        <p:spPr>
          <a:xfrm>
            <a:off x="5740530" y="2690237"/>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3"/>
              <a:gd name="f13" fmla="val 149798"/>
              <a:gd name="f14" fmla="val 184070"/>
              <a:gd name="f15" fmla="val 207174"/>
              <a:gd name="f16" fmla="val 215646"/>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 name="object 21">
            <a:extLst>
              <a:ext uri="{FF2B5EF4-FFF2-40B4-BE49-F238E27FC236}">
                <a16:creationId xmlns:a16="http://schemas.microsoft.com/office/drawing/2014/main" id="{C82B97A0-3A62-4367-A049-87BF86C15553}"/>
              </a:ext>
            </a:extLst>
          </p:cNvPr>
          <p:cNvSpPr/>
          <p:nvPr/>
        </p:nvSpPr>
        <p:spPr>
          <a:xfrm>
            <a:off x="5523360" y="2851785"/>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2"/>
              <a:gd name="f13" fmla="val 149798"/>
              <a:gd name="f14" fmla="val 184070"/>
              <a:gd name="f15" fmla="val 207174"/>
              <a:gd name="f16" fmla="val 215645"/>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 name="object 22">
            <a:extLst>
              <a:ext uri="{FF2B5EF4-FFF2-40B4-BE49-F238E27FC236}">
                <a16:creationId xmlns:a16="http://schemas.microsoft.com/office/drawing/2014/main" id="{0C40A2D9-5858-47C7-968F-7CE25E0A1819}"/>
              </a:ext>
            </a:extLst>
          </p:cNvPr>
          <p:cNvSpPr/>
          <p:nvPr/>
        </p:nvSpPr>
        <p:spPr>
          <a:xfrm>
            <a:off x="5577455" y="2707008"/>
            <a:ext cx="161921" cy="76196"/>
          </a:xfrm>
          <a:custGeom>
            <a:avLst/>
            <a:gdLst>
              <a:gd name="f0" fmla="val w"/>
              <a:gd name="f1" fmla="val h"/>
              <a:gd name="f2" fmla="val 0"/>
              <a:gd name="f3" fmla="val 161925"/>
              <a:gd name="f4" fmla="val 76200"/>
              <a:gd name="f5" fmla="val 161543"/>
              <a:gd name="f6" fmla="val 31750"/>
              <a:gd name="f7" fmla="val 110743"/>
              <a:gd name="f8" fmla="val 44450"/>
              <a:gd name="f9" fmla="val 38100"/>
              <a:gd name="f10" fmla="val 63500"/>
              <a:gd name="f11" fmla="val 72643"/>
              <a:gd name="f12" fmla="*/ f0 1 161925"/>
              <a:gd name="f13" fmla="*/ f1 1 76200"/>
              <a:gd name="f14" fmla="val f2"/>
              <a:gd name="f15" fmla="val f3"/>
              <a:gd name="f16" fmla="val f4"/>
              <a:gd name="f17" fmla="+- f16 0 f14"/>
              <a:gd name="f18" fmla="+- f15 0 f14"/>
              <a:gd name="f19" fmla="*/ f18 1 161925"/>
              <a:gd name="f20" fmla="*/ f17 1 7620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61925" h="76200">
                <a:moveTo>
                  <a:pt x="f5" y="f6"/>
                </a:moveTo>
                <a:lnTo>
                  <a:pt x="f7" y="f6"/>
                </a:lnTo>
                <a:lnTo>
                  <a:pt x="f7" y="f8"/>
                </a:lnTo>
                <a:lnTo>
                  <a:pt x="f5" y="f8"/>
                </a:lnTo>
                <a:lnTo>
                  <a:pt x="f5" y="f6"/>
                </a:lnTo>
                <a:close/>
              </a:path>
              <a:path w="161925" h="76200">
                <a:moveTo>
                  <a:pt x="f4" y="f2"/>
                </a:moveTo>
                <a:lnTo>
                  <a:pt x="f2" y="f9"/>
                </a:lnTo>
                <a:lnTo>
                  <a:pt x="f4" y="f4"/>
                </a:lnTo>
                <a:lnTo>
                  <a:pt x="f4" y="f8"/>
                </a:lnTo>
                <a:lnTo>
                  <a:pt x="f10" y="f8"/>
                </a:lnTo>
                <a:lnTo>
                  <a:pt x="f10" y="f6"/>
                </a:lnTo>
                <a:lnTo>
                  <a:pt x="f4" y="f6"/>
                </a:lnTo>
                <a:lnTo>
                  <a:pt x="f4" y="f2"/>
                </a:lnTo>
                <a:close/>
              </a:path>
              <a:path w="161925" h="76200">
                <a:moveTo>
                  <a:pt x="f11" y="f6"/>
                </a:moveTo>
                <a:lnTo>
                  <a:pt x="f10" y="f6"/>
                </a:lnTo>
                <a:lnTo>
                  <a:pt x="f10" y="f8"/>
                </a:lnTo>
                <a:lnTo>
                  <a:pt x="f11" y="f8"/>
                </a:lnTo>
                <a:lnTo>
                  <a:pt x="f11" y="f6"/>
                </a:lnTo>
                <a:close/>
              </a:path>
              <a:path w="161925" h="76200">
                <a:moveTo>
                  <a:pt x="f4" y="f6"/>
                </a:moveTo>
                <a:lnTo>
                  <a:pt x="f11" y="f6"/>
                </a:lnTo>
                <a:lnTo>
                  <a:pt x="f11" y="f8"/>
                </a:lnTo>
                <a:lnTo>
                  <a:pt x="f4" y="f8"/>
                </a:lnTo>
                <a:lnTo>
                  <a:pt x="f4" y="f6"/>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 name="object 23">
            <a:extLst>
              <a:ext uri="{FF2B5EF4-FFF2-40B4-BE49-F238E27FC236}">
                <a16:creationId xmlns:a16="http://schemas.microsoft.com/office/drawing/2014/main" id="{61792E33-BF09-4C8C-9C14-6294B3EDE29A}"/>
              </a:ext>
            </a:extLst>
          </p:cNvPr>
          <p:cNvSpPr/>
          <p:nvPr/>
        </p:nvSpPr>
        <p:spPr>
          <a:xfrm>
            <a:off x="4977006" y="2691006"/>
            <a:ext cx="71752" cy="48262"/>
          </a:xfrm>
          <a:custGeom>
            <a:avLst/>
            <a:gdLst>
              <a:gd name="f0" fmla="val w"/>
              <a:gd name="f1" fmla="val h"/>
              <a:gd name="f2" fmla="val 0"/>
              <a:gd name="f3" fmla="val 71754"/>
              <a:gd name="f4" fmla="val 48260"/>
              <a:gd name="f5" fmla="val 24003"/>
              <a:gd name="f6" fmla="val 2809"/>
              <a:gd name="f7" fmla="val 14680"/>
              <a:gd name="f8" fmla="val 10477"/>
              <a:gd name="f9" fmla="val 7048"/>
              <a:gd name="f10" fmla="val 21859"/>
              <a:gd name="f11" fmla="val 1893"/>
              <a:gd name="f12" fmla="val 35813"/>
              <a:gd name="f13" fmla="val 49768"/>
              <a:gd name="f14" fmla="val 61150"/>
              <a:gd name="f15" fmla="val 68818"/>
              <a:gd name="f16" fmla="val 71627"/>
              <a:gd name="f17" fmla="val 33325"/>
              <a:gd name="f18" fmla="val 40957"/>
              <a:gd name="f19" fmla="val 46112"/>
              <a:gd name="f20" fmla="val 48006"/>
              <a:gd name="f21" fmla="*/ f0 1 71754"/>
              <a:gd name="f22" fmla="*/ f1 1 48260"/>
              <a:gd name="f23" fmla="val f2"/>
              <a:gd name="f24" fmla="val f3"/>
              <a:gd name="f25" fmla="val f4"/>
              <a:gd name="f26" fmla="+- f25 0 f23"/>
              <a:gd name="f27" fmla="+- f24 0 f23"/>
              <a:gd name="f28" fmla="*/ f27 1 71754"/>
              <a:gd name="f29" fmla="*/ f26 1 4826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1754" h="48260">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 name="object 24">
            <a:extLst>
              <a:ext uri="{FF2B5EF4-FFF2-40B4-BE49-F238E27FC236}">
                <a16:creationId xmlns:a16="http://schemas.microsoft.com/office/drawing/2014/main" id="{995731C3-91AC-4205-8218-E984297C6B56}"/>
              </a:ext>
            </a:extLst>
          </p:cNvPr>
          <p:cNvSpPr/>
          <p:nvPr/>
        </p:nvSpPr>
        <p:spPr>
          <a:xfrm>
            <a:off x="5013582" y="2739012"/>
            <a:ext cx="0" cy="120015"/>
          </a:xfrm>
          <a:custGeom>
            <a:avLst/>
            <a:gdLst>
              <a:gd name="f0" fmla="val w"/>
              <a:gd name="f1" fmla="val h"/>
              <a:gd name="f2" fmla="val 0"/>
              <a:gd name="f3" fmla="val 120014"/>
              <a:gd name="f4" fmla="val 119634"/>
              <a:gd name="f5" fmla="*/ f0 1 0"/>
              <a:gd name="f6" fmla="*/ f1 1 120014"/>
              <a:gd name="f7" fmla="val f2"/>
              <a:gd name="f8" fmla="val f3"/>
              <a:gd name="f9" fmla="+- f8 0 f7"/>
              <a:gd name="f10" fmla="+- f7 0 f7"/>
              <a:gd name="f11" fmla="*/ f10 1 0"/>
              <a:gd name="f12" fmla="*/ f9 1 120014"/>
              <a:gd name="f13" fmla="*/ 0 1 f11"/>
              <a:gd name="f14" fmla="*/ 1 1 f11"/>
              <a:gd name="f15" fmla="*/ 0 1 f12"/>
              <a:gd name="f16" fmla="*/ 120014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20014">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 name="object 25">
            <a:extLst>
              <a:ext uri="{FF2B5EF4-FFF2-40B4-BE49-F238E27FC236}">
                <a16:creationId xmlns:a16="http://schemas.microsoft.com/office/drawing/2014/main" id="{9E03AF81-4797-4C6E-B532-504C9B211085}"/>
              </a:ext>
            </a:extLst>
          </p:cNvPr>
          <p:cNvSpPr/>
          <p:nvPr/>
        </p:nvSpPr>
        <p:spPr>
          <a:xfrm>
            <a:off x="4941189" y="2858643"/>
            <a:ext cx="72393" cy="48262"/>
          </a:xfrm>
          <a:custGeom>
            <a:avLst/>
            <a:gdLst>
              <a:gd name="f0" fmla="val w"/>
              <a:gd name="f1" fmla="val h"/>
              <a:gd name="f2" fmla="val 0"/>
              <a:gd name="f3" fmla="val 72389"/>
              <a:gd name="f4" fmla="val 48260"/>
              <a:gd name="f5" fmla="val 48006"/>
              <a:gd name="f6" fmla="*/ f0 1 72389"/>
              <a:gd name="f7" fmla="*/ f1 1 48260"/>
              <a:gd name="f8" fmla="val f2"/>
              <a:gd name="f9" fmla="val f3"/>
              <a:gd name="f10" fmla="val f4"/>
              <a:gd name="f11" fmla="+- f10 0 f8"/>
              <a:gd name="f12" fmla="+- f9 0 f8"/>
              <a:gd name="f13" fmla="*/ f12 1 72389"/>
              <a:gd name="f14" fmla="*/ f11 1 482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2389" h="48260">
                <a:moveTo>
                  <a:pt x="f3" y="f2"/>
                </a:moveTo>
                <a:lnTo>
                  <a:pt x="f2" y="f5"/>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 name="object 26">
            <a:extLst>
              <a:ext uri="{FF2B5EF4-FFF2-40B4-BE49-F238E27FC236}">
                <a16:creationId xmlns:a16="http://schemas.microsoft.com/office/drawing/2014/main" id="{0110DFE2-ADF1-4034-AAC2-0BB8567C5621}"/>
              </a:ext>
            </a:extLst>
          </p:cNvPr>
          <p:cNvSpPr/>
          <p:nvPr/>
        </p:nvSpPr>
        <p:spPr>
          <a:xfrm>
            <a:off x="5013582" y="2858643"/>
            <a:ext cx="71752" cy="48262"/>
          </a:xfrm>
          <a:custGeom>
            <a:avLst/>
            <a:gdLst>
              <a:gd name="f0" fmla="val w"/>
              <a:gd name="f1" fmla="val h"/>
              <a:gd name="f2" fmla="val 0"/>
              <a:gd name="f3" fmla="val 71754"/>
              <a:gd name="f4" fmla="val 48260"/>
              <a:gd name="f5" fmla="val 71628"/>
              <a:gd name="f6" fmla="val 48006"/>
              <a:gd name="f7" fmla="*/ f0 1 71754"/>
              <a:gd name="f8" fmla="*/ f1 1 48260"/>
              <a:gd name="f9" fmla="val f2"/>
              <a:gd name="f10" fmla="val f3"/>
              <a:gd name="f11" fmla="val f4"/>
              <a:gd name="f12" fmla="+- f11 0 f9"/>
              <a:gd name="f13" fmla="+- f10 0 f9"/>
              <a:gd name="f14" fmla="*/ f13 1 71754"/>
              <a:gd name="f15" fmla="*/ f12 1 482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4" h="4826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 name="object 27">
            <a:extLst>
              <a:ext uri="{FF2B5EF4-FFF2-40B4-BE49-F238E27FC236}">
                <a16:creationId xmlns:a16="http://schemas.microsoft.com/office/drawing/2014/main" id="{58161B0A-4A86-47D5-B037-C73F0888D55E}"/>
              </a:ext>
            </a:extLst>
          </p:cNvPr>
          <p:cNvSpPr/>
          <p:nvPr/>
        </p:nvSpPr>
        <p:spPr>
          <a:xfrm>
            <a:off x="4929759" y="2774061"/>
            <a:ext cx="180337" cy="0"/>
          </a:xfrm>
          <a:custGeom>
            <a:avLst/>
            <a:gdLst>
              <a:gd name="f0" fmla="val w"/>
              <a:gd name="f1" fmla="val h"/>
              <a:gd name="f2" fmla="val 0"/>
              <a:gd name="f3" fmla="val 180340"/>
              <a:gd name="f4" fmla="val 179832"/>
              <a:gd name="f5" fmla="*/ f0 1 180340"/>
              <a:gd name="f6" fmla="*/ f1 1 0"/>
              <a:gd name="f7" fmla="val f2"/>
              <a:gd name="f8" fmla="val f3"/>
              <a:gd name="f9" fmla="+- f7 0 f7"/>
              <a:gd name="f10" fmla="+- f8 0 f7"/>
              <a:gd name="f11" fmla="*/ f10 1 180340"/>
              <a:gd name="f12" fmla="*/ f9 1 0"/>
              <a:gd name="f13" fmla="*/ 0 1 f11"/>
              <a:gd name="f14" fmla="*/ 1803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803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8" name="object 28">
            <a:extLst>
              <a:ext uri="{FF2B5EF4-FFF2-40B4-BE49-F238E27FC236}">
                <a16:creationId xmlns:a16="http://schemas.microsoft.com/office/drawing/2014/main" id="{D44D26D3-E9D8-4B8C-BD4F-760C340E6C67}"/>
              </a:ext>
            </a:extLst>
          </p:cNvPr>
          <p:cNvSpPr/>
          <p:nvPr/>
        </p:nvSpPr>
        <p:spPr>
          <a:xfrm>
            <a:off x="5143371" y="2744727"/>
            <a:ext cx="218441" cy="113028"/>
          </a:xfrm>
          <a:custGeom>
            <a:avLst/>
            <a:gdLst>
              <a:gd name="f0" fmla="val w"/>
              <a:gd name="f1" fmla="val h"/>
              <a:gd name="f2" fmla="val 0"/>
              <a:gd name="f3" fmla="val 218439"/>
              <a:gd name="f4" fmla="val 113030"/>
              <a:gd name="f5" fmla="val 147319"/>
              <a:gd name="f6" fmla="val 28511"/>
              <a:gd name="f7" fmla="val 101345"/>
              <a:gd name="f8" fmla="val 5587"/>
              <a:gd name="f9" fmla="val 112775"/>
              <a:gd name="f10" fmla="val 152958"/>
              <a:gd name="f11" fmla="val 39916"/>
              <a:gd name="f12" fmla="val 201423"/>
              <a:gd name="f13" fmla="val 22859"/>
              <a:gd name="f14" fmla="val 158750"/>
              <a:gd name="f15" fmla="val 164337"/>
              <a:gd name="f16" fmla="val 34289"/>
              <a:gd name="f17" fmla="val 167004"/>
              <a:gd name="f18" fmla="val 68325"/>
              <a:gd name="f19" fmla="val 133223"/>
              <a:gd name="f20" fmla="val 381"/>
              <a:gd name="f21" fmla="*/ f0 1 218439"/>
              <a:gd name="f22" fmla="*/ f1 1 113030"/>
              <a:gd name="f23" fmla="val f2"/>
              <a:gd name="f24" fmla="val f3"/>
              <a:gd name="f25" fmla="val f4"/>
              <a:gd name="f26" fmla="+- f25 0 f23"/>
              <a:gd name="f27" fmla="+- f24 0 f23"/>
              <a:gd name="f28" fmla="*/ f27 1 218439"/>
              <a:gd name="f29" fmla="*/ f26 1 11303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8439" h="113030">
                <a:moveTo>
                  <a:pt x="f5" y="f6"/>
                </a:moveTo>
                <a:lnTo>
                  <a:pt x="f2" y="f7"/>
                </a:lnTo>
                <a:lnTo>
                  <a:pt x="f8" y="f9"/>
                </a:lnTo>
                <a:lnTo>
                  <a:pt x="f10" y="f11"/>
                </a:lnTo>
                <a:lnTo>
                  <a:pt x="f5" y="f6"/>
                </a:lnTo>
                <a:close/>
              </a:path>
              <a:path w="218439" h="113030">
                <a:moveTo>
                  <a:pt x="f12" y="f13"/>
                </a:moveTo>
                <a:lnTo>
                  <a:pt x="f14" y="f13"/>
                </a:lnTo>
                <a:lnTo>
                  <a:pt x="f15" y="f16"/>
                </a:lnTo>
                <a:lnTo>
                  <a:pt x="f10" y="f11"/>
                </a:lnTo>
                <a:lnTo>
                  <a:pt x="f17" y="f18"/>
                </a:lnTo>
                <a:lnTo>
                  <a:pt x="f12" y="f13"/>
                </a:lnTo>
                <a:close/>
              </a:path>
              <a:path w="218439" h="113030">
                <a:moveTo>
                  <a:pt x="f14" y="f13"/>
                </a:moveTo>
                <a:lnTo>
                  <a:pt x="f5" y="f6"/>
                </a:lnTo>
                <a:lnTo>
                  <a:pt x="f10" y="f11"/>
                </a:lnTo>
                <a:lnTo>
                  <a:pt x="f15" y="f16"/>
                </a:lnTo>
                <a:lnTo>
                  <a:pt x="f14" y="f13"/>
                </a:lnTo>
                <a:close/>
              </a:path>
              <a:path w="218439" h="113030">
                <a:moveTo>
                  <a:pt x="f19" y="f2"/>
                </a:moveTo>
                <a:lnTo>
                  <a:pt x="f5" y="f6"/>
                </a:lnTo>
                <a:lnTo>
                  <a:pt x="f14" y="f13"/>
                </a:lnTo>
                <a:lnTo>
                  <a:pt x="f12" y="f13"/>
                </a:lnTo>
                <a:lnTo>
                  <a:pt x="f3" y="f20"/>
                </a:lnTo>
                <a:lnTo>
                  <a:pt x="f19"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9" name="object 29">
            <a:extLst>
              <a:ext uri="{FF2B5EF4-FFF2-40B4-BE49-F238E27FC236}">
                <a16:creationId xmlns:a16="http://schemas.microsoft.com/office/drawing/2014/main" id="{950C98B8-1651-46FB-9C4B-1EEBA9AA2277}"/>
              </a:ext>
            </a:extLst>
          </p:cNvPr>
          <p:cNvSpPr/>
          <p:nvPr/>
        </p:nvSpPr>
        <p:spPr>
          <a:xfrm>
            <a:off x="5145273" y="2845557"/>
            <a:ext cx="378461" cy="88267"/>
          </a:xfrm>
          <a:custGeom>
            <a:avLst/>
            <a:gdLst>
              <a:gd name="f0" fmla="val w"/>
              <a:gd name="f1" fmla="val h"/>
              <a:gd name="f2" fmla="val 0"/>
              <a:gd name="f3" fmla="val 378460"/>
              <a:gd name="f4" fmla="val 88264"/>
              <a:gd name="f5" fmla="val 301730"/>
              <a:gd name="f6" fmla="val 56455"/>
              <a:gd name="f7" fmla="val 297180"/>
              <a:gd name="f8" fmla="val 87883"/>
              <a:gd name="f9" fmla="val 378079"/>
              <a:gd name="f10" fmla="val 61087"/>
              <a:gd name="f11" fmla="val 374059"/>
              <a:gd name="f12" fmla="val 58293"/>
              <a:gd name="f13" fmla="val 314325"/>
              <a:gd name="f14" fmla="val 303548"/>
              <a:gd name="f15" fmla="val 43893"/>
              <a:gd name="f16" fmla="val 316102"/>
              <a:gd name="f17" fmla="val 45719"/>
              <a:gd name="f18" fmla="val 308101"/>
              <a:gd name="f19" fmla="val 12445"/>
              <a:gd name="f20" fmla="val 1777"/>
              <a:gd name="f21" fmla="*/ f0 1 378460"/>
              <a:gd name="f22" fmla="*/ f1 1 88264"/>
              <a:gd name="f23" fmla="val f2"/>
              <a:gd name="f24" fmla="val f3"/>
              <a:gd name="f25" fmla="val f4"/>
              <a:gd name="f26" fmla="+- f25 0 f23"/>
              <a:gd name="f27" fmla="+- f24 0 f23"/>
              <a:gd name="f28" fmla="*/ f27 1 378460"/>
              <a:gd name="f29" fmla="*/ f26 1 88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378460" h="88264">
                <a:moveTo>
                  <a:pt x="f5" y="f6"/>
                </a:moveTo>
                <a:lnTo>
                  <a:pt x="f7" y="f8"/>
                </a:lnTo>
                <a:lnTo>
                  <a:pt x="f9" y="f10"/>
                </a:lnTo>
                <a:lnTo>
                  <a:pt x="f11" y="f12"/>
                </a:lnTo>
                <a:lnTo>
                  <a:pt x="f13" y="f12"/>
                </a:lnTo>
                <a:lnTo>
                  <a:pt x="f5" y="f6"/>
                </a:lnTo>
                <a:close/>
              </a:path>
              <a:path w="378460" h="88264">
                <a:moveTo>
                  <a:pt x="f14" y="f15"/>
                </a:moveTo>
                <a:lnTo>
                  <a:pt x="f5" y="f6"/>
                </a:lnTo>
                <a:lnTo>
                  <a:pt x="f13" y="f12"/>
                </a:lnTo>
                <a:lnTo>
                  <a:pt x="f16" y="f17"/>
                </a:lnTo>
                <a:lnTo>
                  <a:pt x="f14" y="f15"/>
                </a:lnTo>
                <a:close/>
              </a:path>
              <a:path w="378460" h="88264">
                <a:moveTo>
                  <a:pt x="f18" y="f19"/>
                </a:moveTo>
                <a:lnTo>
                  <a:pt x="f14" y="f15"/>
                </a:lnTo>
                <a:lnTo>
                  <a:pt x="f16" y="f17"/>
                </a:lnTo>
                <a:lnTo>
                  <a:pt x="f13" y="f12"/>
                </a:lnTo>
                <a:lnTo>
                  <a:pt x="f11" y="f12"/>
                </a:lnTo>
                <a:lnTo>
                  <a:pt x="f18" y="f19"/>
                </a:lnTo>
                <a:close/>
              </a:path>
              <a:path w="378460" h="88264">
                <a:moveTo>
                  <a:pt x="f20" y="f2"/>
                </a:moveTo>
                <a:lnTo>
                  <a:pt x="f2" y="f19"/>
                </a:lnTo>
                <a:lnTo>
                  <a:pt x="f5" y="f6"/>
                </a:lnTo>
                <a:lnTo>
                  <a:pt x="f14" y="f15"/>
                </a:lnTo>
                <a:lnTo>
                  <a:pt x="f20"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0" name="object 30">
            <a:extLst>
              <a:ext uri="{FF2B5EF4-FFF2-40B4-BE49-F238E27FC236}">
                <a16:creationId xmlns:a16="http://schemas.microsoft.com/office/drawing/2014/main" id="{CBE68EA3-3039-4216-8727-4240F5F1FB9E}"/>
              </a:ext>
            </a:extLst>
          </p:cNvPr>
          <p:cNvSpPr txBox="1"/>
          <p:nvPr/>
        </p:nvSpPr>
        <p:spPr>
          <a:xfrm>
            <a:off x="2601980" y="4667755"/>
            <a:ext cx="736604" cy="13716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00" b="1" i="0" u="none" strike="noStrike" kern="1200" cap="none" spc="10" baseline="0">
                <a:solidFill>
                  <a:srgbClr val="002E5F"/>
                </a:solidFill>
                <a:uFillTx/>
                <a:latin typeface="Arial"/>
                <a:cs typeface="Arial"/>
              </a:rPr>
              <a:t>The real</a:t>
            </a:r>
            <a:r>
              <a:rPr lang="sv-SE" sz="800" b="1" i="0" u="none" strike="noStrike" kern="1200" cap="none" spc="-95" baseline="0">
                <a:solidFill>
                  <a:srgbClr val="002E5F"/>
                </a:solidFill>
                <a:uFillTx/>
                <a:latin typeface="Arial"/>
                <a:cs typeface="Arial"/>
              </a:rPr>
              <a:t> </a:t>
            </a:r>
            <a:r>
              <a:rPr lang="sv-SE" sz="800" b="1" i="0" u="none" strike="noStrike" kern="1200" cap="none" spc="15" baseline="0">
                <a:solidFill>
                  <a:srgbClr val="002E5F"/>
                </a:solidFill>
                <a:uFillTx/>
                <a:latin typeface="Arial"/>
                <a:cs typeface="Arial"/>
              </a:rPr>
              <a:t>world</a:t>
            </a:r>
            <a:endParaRPr lang="sv-SE" sz="800" b="0" i="0" u="none" strike="noStrike" kern="1200" cap="none" spc="0" baseline="0">
              <a:solidFill>
                <a:srgbClr val="000000"/>
              </a:solidFill>
              <a:uFillTx/>
              <a:latin typeface="Arial"/>
              <a:cs typeface="Arial"/>
            </a:endParaRPr>
          </a:p>
        </p:txBody>
      </p:sp>
      <p:sp>
        <p:nvSpPr>
          <p:cNvPr id="31" name="object 31">
            <a:extLst>
              <a:ext uri="{FF2B5EF4-FFF2-40B4-BE49-F238E27FC236}">
                <a16:creationId xmlns:a16="http://schemas.microsoft.com/office/drawing/2014/main" id="{5748EC61-317E-4C59-A0FE-065F6E758BF7}"/>
              </a:ext>
            </a:extLst>
          </p:cNvPr>
          <p:cNvSpPr txBox="1"/>
          <p:nvPr/>
        </p:nvSpPr>
        <p:spPr>
          <a:xfrm>
            <a:off x="3683002" y="4667755"/>
            <a:ext cx="1341753" cy="13716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00" b="1" i="0" u="none" strike="noStrike" kern="1200" cap="none" spc="10" baseline="0">
                <a:solidFill>
                  <a:srgbClr val="002E5F"/>
                </a:solidFill>
                <a:uFillTx/>
                <a:latin typeface="Arial"/>
                <a:cs typeface="Arial"/>
              </a:rPr>
              <a:t>Graphical</a:t>
            </a:r>
            <a:r>
              <a:rPr lang="sv-SE" sz="800" b="1" i="0" u="none" strike="noStrike" kern="1200" cap="none" spc="-25" baseline="0">
                <a:solidFill>
                  <a:srgbClr val="002E5F"/>
                </a:solidFill>
                <a:uFillTx/>
                <a:latin typeface="Arial"/>
                <a:cs typeface="Arial"/>
              </a:rPr>
              <a:t> </a:t>
            </a:r>
            <a:r>
              <a:rPr lang="sv-SE" sz="800" b="1" i="0" u="none" strike="noStrike" kern="1200" cap="none" spc="10" baseline="0">
                <a:solidFill>
                  <a:srgbClr val="002E5F"/>
                </a:solidFill>
                <a:uFillTx/>
                <a:latin typeface="Arial"/>
                <a:cs typeface="Arial"/>
              </a:rPr>
              <a:t>models/diagram</a:t>
            </a:r>
            <a:endParaRPr lang="sv-SE" sz="800" b="0" i="0" u="none" strike="noStrike" kern="1200" cap="none" spc="0" baseline="0">
              <a:solidFill>
                <a:srgbClr val="000000"/>
              </a:solidFill>
              <a:uFillTx/>
              <a:latin typeface="Arial"/>
              <a:cs typeface="Arial"/>
            </a:endParaRPr>
          </a:p>
        </p:txBody>
      </p:sp>
      <p:sp>
        <p:nvSpPr>
          <p:cNvPr id="32" name="object 32">
            <a:extLst>
              <a:ext uri="{FF2B5EF4-FFF2-40B4-BE49-F238E27FC236}">
                <a16:creationId xmlns:a16="http://schemas.microsoft.com/office/drawing/2014/main" id="{7DF7ECA3-CF31-4BCF-B5A1-E20BF65981AE}"/>
              </a:ext>
            </a:extLst>
          </p:cNvPr>
          <p:cNvSpPr txBox="1"/>
          <p:nvPr/>
        </p:nvSpPr>
        <p:spPr>
          <a:xfrm>
            <a:off x="3589276" y="1478566"/>
            <a:ext cx="748034" cy="643893"/>
          </a:xfrm>
          <a:prstGeom prst="rect">
            <a:avLst/>
          </a:prstGeom>
          <a:noFill/>
          <a:ln cap="flat">
            <a:noFill/>
          </a:ln>
        </p:spPr>
        <p:txBody>
          <a:bodyPr vert="horz" wrap="square" lIns="0" tIns="0" rIns="0" bIns="0" anchor="t" anchorCtr="0" compatLnSpc="1">
            <a:spAutoFit/>
          </a:bodyPr>
          <a:lstStyle/>
          <a:p>
            <a:pPr marL="203197" marR="5084" lvl="0" indent="-190496" algn="r"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Domain</a:t>
            </a:r>
            <a:r>
              <a:rPr lang="en-US" sz="800" b="1" i="0" u="none" strike="noStrike" kern="1200" cap="none" spc="-95"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 </a:t>
            </a:r>
            <a:r>
              <a:rPr lang="en-US" sz="800" b="1" i="0" u="none" strike="noStrike" kern="1200" cap="none" spc="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of</a:t>
            </a:r>
            <a:r>
              <a:rPr lang="en-US" sz="800" b="0" i="0" u="none" strike="noStrike" kern="1200" cap="none" spc="-7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business  concepts</a:t>
            </a:r>
            <a:endParaRPr lang="en-US" sz="800" b="0" i="0" u="none" strike="noStrike" kern="1200" cap="none" spc="0" baseline="0">
              <a:solidFill>
                <a:srgbClr val="000000"/>
              </a:solidFill>
              <a:uFillTx/>
              <a:latin typeface="Arial"/>
              <a:cs typeface="Arial"/>
            </a:endParaRPr>
          </a:p>
          <a:p>
            <a:pPr marL="0" marR="5715"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Class</a:t>
            </a:r>
            <a:endParaRPr lang="en-US" sz="800" b="0" i="0" u="none" strike="noStrike" kern="1200" cap="none" spc="0" baseline="0">
              <a:solidFill>
                <a:srgbClr val="000000"/>
              </a:solidFill>
              <a:uFillTx/>
              <a:latin typeface="Arial"/>
              <a:cs typeface="Arial"/>
            </a:endParaRPr>
          </a:p>
          <a:p>
            <a:pPr marL="0" marR="5715"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t>
            </a:r>
            <a:r>
              <a:rPr lang="en-US" sz="800" b="0" i="0" u="none" strike="noStrike" kern="1200" cap="none" spc="15" baseline="0">
                <a:solidFill>
                  <a:srgbClr val="002E5F"/>
                </a:solidFill>
                <a:uFillTx/>
                <a:latin typeface="Arial"/>
                <a:cs typeface="Arial"/>
              </a:rPr>
              <a:t>ag</a:t>
            </a:r>
            <a:r>
              <a:rPr lang="en-US" sz="800" b="0" i="0" u="none" strike="noStrike" kern="1200" cap="none" spc="10" baseline="0">
                <a:solidFill>
                  <a:srgbClr val="002E5F"/>
                </a:solidFill>
                <a:uFillTx/>
                <a:latin typeface="Arial"/>
                <a:cs typeface="Arial"/>
              </a:rPr>
              <a:t>ram)</a:t>
            </a:r>
            <a:endParaRPr lang="en-US" sz="800" b="0" i="0" u="none" strike="noStrike" kern="1200" cap="none" spc="0" baseline="0">
              <a:solidFill>
                <a:srgbClr val="000000"/>
              </a:solidFill>
              <a:uFillTx/>
              <a:latin typeface="Arial"/>
              <a:cs typeface="Arial"/>
            </a:endParaRPr>
          </a:p>
        </p:txBody>
      </p:sp>
      <p:sp>
        <p:nvSpPr>
          <p:cNvPr id="33" name="object 33">
            <a:extLst>
              <a:ext uri="{FF2B5EF4-FFF2-40B4-BE49-F238E27FC236}">
                <a16:creationId xmlns:a16="http://schemas.microsoft.com/office/drawing/2014/main" id="{F910E28F-FFA3-4C62-BA31-1238AEE67413}"/>
              </a:ext>
            </a:extLst>
          </p:cNvPr>
          <p:cNvSpPr/>
          <p:nvPr/>
        </p:nvSpPr>
        <p:spPr>
          <a:xfrm>
            <a:off x="4519806" y="1490856"/>
            <a:ext cx="172721" cy="160020"/>
          </a:xfrm>
          <a:custGeom>
            <a:avLst/>
            <a:gdLst>
              <a:gd name="f0" fmla="val w"/>
              <a:gd name="f1" fmla="val h"/>
              <a:gd name="f2" fmla="val 0"/>
              <a:gd name="f3" fmla="val 172720"/>
              <a:gd name="f4" fmla="val 160019"/>
              <a:gd name="f5" fmla="val 160020"/>
              <a:gd name="f6" fmla="val 172212"/>
              <a:gd name="f7" fmla="*/ f0 1 172720"/>
              <a:gd name="f8" fmla="*/ f1 1 160019"/>
              <a:gd name="f9" fmla="val f2"/>
              <a:gd name="f10" fmla="val f3"/>
              <a:gd name="f11" fmla="val f4"/>
              <a:gd name="f12" fmla="+- f11 0 f9"/>
              <a:gd name="f13" fmla="+- f10 0 f9"/>
              <a:gd name="f14" fmla="*/ f13 1 172720"/>
              <a:gd name="f15" fmla="*/ f12 1 16001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19">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4" name="object 34">
            <a:extLst>
              <a:ext uri="{FF2B5EF4-FFF2-40B4-BE49-F238E27FC236}">
                <a16:creationId xmlns:a16="http://schemas.microsoft.com/office/drawing/2014/main" id="{92558DC4-2BC0-4670-8BDF-9C3D4FEFAFC1}"/>
              </a:ext>
            </a:extLst>
          </p:cNvPr>
          <p:cNvSpPr/>
          <p:nvPr/>
        </p:nvSpPr>
        <p:spPr>
          <a:xfrm>
            <a:off x="4519806" y="1490856"/>
            <a:ext cx="172721" cy="160020"/>
          </a:xfrm>
          <a:custGeom>
            <a:avLst/>
            <a:gdLst>
              <a:gd name="f0" fmla="val w"/>
              <a:gd name="f1" fmla="val h"/>
              <a:gd name="f2" fmla="val 0"/>
              <a:gd name="f3" fmla="val 172720"/>
              <a:gd name="f4" fmla="val 160019"/>
              <a:gd name="f5" fmla="val 160020"/>
              <a:gd name="f6" fmla="val 172212"/>
              <a:gd name="f7" fmla="*/ f0 1 172720"/>
              <a:gd name="f8" fmla="*/ f1 1 160019"/>
              <a:gd name="f9" fmla="val f2"/>
              <a:gd name="f10" fmla="val f3"/>
              <a:gd name="f11" fmla="val f4"/>
              <a:gd name="f12" fmla="+- f11 0 f9"/>
              <a:gd name="f13" fmla="+- f10 0 f9"/>
              <a:gd name="f14" fmla="*/ f13 1 172720"/>
              <a:gd name="f15" fmla="*/ f12 1 16001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19">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5" name="object 35">
            <a:extLst>
              <a:ext uri="{FF2B5EF4-FFF2-40B4-BE49-F238E27FC236}">
                <a16:creationId xmlns:a16="http://schemas.microsoft.com/office/drawing/2014/main" id="{29762A61-9CFB-4B58-83E9-45F811A7622B}"/>
              </a:ext>
            </a:extLst>
          </p:cNvPr>
          <p:cNvSpPr/>
          <p:nvPr/>
        </p:nvSpPr>
        <p:spPr>
          <a:xfrm>
            <a:off x="4519806" y="1541148"/>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6" name="object 36">
            <a:extLst>
              <a:ext uri="{FF2B5EF4-FFF2-40B4-BE49-F238E27FC236}">
                <a16:creationId xmlns:a16="http://schemas.microsoft.com/office/drawing/2014/main" id="{5CF21F5E-77D7-4659-B1D2-7B4458D33F0A}"/>
              </a:ext>
            </a:extLst>
          </p:cNvPr>
          <p:cNvSpPr/>
          <p:nvPr/>
        </p:nvSpPr>
        <p:spPr>
          <a:xfrm>
            <a:off x="4519806" y="1604387"/>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7" name="object 37">
            <a:extLst>
              <a:ext uri="{FF2B5EF4-FFF2-40B4-BE49-F238E27FC236}">
                <a16:creationId xmlns:a16="http://schemas.microsoft.com/office/drawing/2014/main" id="{FB08B0D8-0674-4790-8978-F1A6AE4F782C}"/>
              </a:ext>
            </a:extLst>
          </p:cNvPr>
          <p:cNvSpPr/>
          <p:nvPr/>
        </p:nvSpPr>
        <p:spPr>
          <a:xfrm>
            <a:off x="4758309" y="1490856"/>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8" name="object 38">
            <a:extLst>
              <a:ext uri="{FF2B5EF4-FFF2-40B4-BE49-F238E27FC236}">
                <a16:creationId xmlns:a16="http://schemas.microsoft.com/office/drawing/2014/main" id="{DD02129C-6854-4F12-9EA1-229E1F50252F}"/>
              </a:ext>
            </a:extLst>
          </p:cNvPr>
          <p:cNvSpPr/>
          <p:nvPr/>
        </p:nvSpPr>
        <p:spPr>
          <a:xfrm>
            <a:off x="4758309" y="1490856"/>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9" name="object 39">
            <a:extLst>
              <a:ext uri="{FF2B5EF4-FFF2-40B4-BE49-F238E27FC236}">
                <a16:creationId xmlns:a16="http://schemas.microsoft.com/office/drawing/2014/main" id="{C8D72C4C-6B75-4035-AD79-C666A9AF010E}"/>
              </a:ext>
            </a:extLst>
          </p:cNvPr>
          <p:cNvSpPr/>
          <p:nvPr/>
        </p:nvSpPr>
        <p:spPr>
          <a:xfrm>
            <a:off x="4758309" y="1541148"/>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0" name="object 40">
            <a:extLst>
              <a:ext uri="{FF2B5EF4-FFF2-40B4-BE49-F238E27FC236}">
                <a16:creationId xmlns:a16="http://schemas.microsoft.com/office/drawing/2014/main" id="{D76A698F-5B99-4B58-B432-540E313A702D}"/>
              </a:ext>
            </a:extLst>
          </p:cNvPr>
          <p:cNvSpPr/>
          <p:nvPr/>
        </p:nvSpPr>
        <p:spPr>
          <a:xfrm>
            <a:off x="4758309" y="160438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1" name="object 41">
            <a:extLst>
              <a:ext uri="{FF2B5EF4-FFF2-40B4-BE49-F238E27FC236}">
                <a16:creationId xmlns:a16="http://schemas.microsoft.com/office/drawing/2014/main" id="{04D33A33-7303-423E-ABF7-0CE7FBA04BF0}"/>
              </a:ext>
            </a:extLst>
          </p:cNvPr>
          <p:cNvSpPr/>
          <p:nvPr/>
        </p:nvSpPr>
        <p:spPr>
          <a:xfrm>
            <a:off x="4758309"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2" name="object 42">
            <a:extLst>
              <a:ext uri="{FF2B5EF4-FFF2-40B4-BE49-F238E27FC236}">
                <a16:creationId xmlns:a16="http://schemas.microsoft.com/office/drawing/2014/main" id="{5143F346-D069-4C94-92D2-61B54ADDDF42}"/>
              </a:ext>
            </a:extLst>
          </p:cNvPr>
          <p:cNvSpPr/>
          <p:nvPr/>
        </p:nvSpPr>
        <p:spPr>
          <a:xfrm>
            <a:off x="4758309"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3" name="object 43">
            <a:extLst>
              <a:ext uri="{FF2B5EF4-FFF2-40B4-BE49-F238E27FC236}">
                <a16:creationId xmlns:a16="http://schemas.microsoft.com/office/drawing/2014/main" id="{4D7ECB4A-F2E1-488E-B1F1-CD1C6FACC17B}"/>
              </a:ext>
            </a:extLst>
          </p:cNvPr>
          <p:cNvSpPr/>
          <p:nvPr/>
        </p:nvSpPr>
        <p:spPr>
          <a:xfrm>
            <a:off x="4758309" y="1759076"/>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4" name="object 44">
            <a:extLst>
              <a:ext uri="{FF2B5EF4-FFF2-40B4-BE49-F238E27FC236}">
                <a16:creationId xmlns:a16="http://schemas.microsoft.com/office/drawing/2014/main" id="{CEE91A08-18F9-4B26-AF4F-4EFA1044E348}"/>
              </a:ext>
            </a:extLst>
          </p:cNvPr>
          <p:cNvSpPr/>
          <p:nvPr/>
        </p:nvSpPr>
        <p:spPr>
          <a:xfrm>
            <a:off x="4758309" y="182155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5" name="object 45">
            <a:extLst>
              <a:ext uri="{FF2B5EF4-FFF2-40B4-BE49-F238E27FC236}">
                <a16:creationId xmlns:a16="http://schemas.microsoft.com/office/drawing/2014/main" id="{17306A97-1999-47C4-B26A-40281F507218}"/>
              </a:ext>
            </a:extLst>
          </p:cNvPr>
          <p:cNvSpPr/>
          <p:nvPr/>
        </p:nvSpPr>
        <p:spPr>
          <a:xfrm>
            <a:off x="4996053"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6" name="object 46">
            <a:extLst>
              <a:ext uri="{FF2B5EF4-FFF2-40B4-BE49-F238E27FC236}">
                <a16:creationId xmlns:a16="http://schemas.microsoft.com/office/drawing/2014/main" id="{C7BE6B89-DCCF-4D8A-8176-82FF25F13A82}"/>
              </a:ext>
            </a:extLst>
          </p:cNvPr>
          <p:cNvSpPr/>
          <p:nvPr/>
        </p:nvSpPr>
        <p:spPr>
          <a:xfrm>
            <a:off x="4996053"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7" name="object 47">
            <a:extLst>
              <a:ext uri="{FF2B5EF4-FFF2-40B4-BE49-F238E27FC236}">
                <a16:creationId xmlns:a16="http://schemas.microsoft.com/office/drawing/2014/main" id="{3F3E69B4-D441-40D2-AB65-533BD18FD72B}"/>
              </a:ext>
            </a:extLst>
          </p:cNvPr>
          <p:cNvSpPr/>
          <p:nvPr/>
        </p:nvSpPr>
        <p:spPr>
          <a:xfrm>
            <a:off x="4996053" y="1759076"/>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8" name="object 48">
            <a:extLst>
              <a:ext uri="{FF2B5EF4-FFF2-40B4-BE49-F238E27FC236}">
                <a16:creationId xmlns:a16="http://schemas.microsoft.com/office/drawing/2014/main" id="{F220E89A-4E5F-4C57-AA84-C540257B4BFF}"/>
              </a:ext>
            </a:extLst>
          </p:cNvPr>
          <p:cNvSpPr/>
          <p:nvPr/>
        </p:nvSpPr>
        <p:spPr>
          <a:xfrm>
            <a:off x="4996053" y="182155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9" name="object 49">
            <a:extLst>
              <a:ext uri="{FF2B5EF4-FFF2-40B4-BE49-F238E27FC236}">
                <a16:creationId xmlns:a16="http://schemas.microsoft.com/office/drawing/2014/main" id="{62B78859-5BB5-488A-8A70-9EC2B7DD3131}"/>
              </a:ext>
            </a:extLst>
          </p:cNvPr>
          <p:cNvSpPr/>
          <p:nvPr/>
        </p:nvSpPr>
        <p:spPr>
          <a:xfrm>
            <a:off x="4843649" y="1650876"/>
            <a:ext cx="0" cy="58421"/>
          </a:xfrm>
          <a:custGeom>
            <a:avLst/>
            <a:gdLst>
              <a:gd name="f0" fmla="val w"/>
              <a:gd name="f1" fmla="val h"/>
              <a:gd name="f2" fmla="val 0"/>
              <a:gd name="f3" fmla="val 58419"/>
              <a:gd name="f4" fmla="val 57912"/>
              <a:gd name="f5" fmla="*/ f0 1 0"/>
              <a:gd name="f6" fmla="*/ f1 1 58419"/>
              <a:gd name="f7" fmla="val f2"/>
              <a:gd name="f8" fmla="val f3"/>
              <a:gd name="f9" fmla="+- f8 0 f7"/>
              <a:gd name="f10" fmla="+- f7 0 f7"/>
              <a:gd name="f11" fmla="*/ f10 1 0"/>
              <a:gd name="f12" fmla="*/ f9 1 58419"/>
              <a:gd name="f13" fmla="*/ 0 1 f11"/>
              <a:gd name="f14" fmla="*/ 1 1 f11"/>
              <a:gd name="f15" fmla="*/ 0 1 f12"/>
              <a:gd name="f16" fmla="*/ 58419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58419">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0" name="object 50">
            <a:extLst>
              <a:ext uri="{FF2B5EF4-FFF2-40B4-BE49-F238E27FC236}">
                <a16:creationId xmlns:a16="http://schemas.microsoft.com/office/drawing/2014/main" id="{44526A83-F589-427B-99FA-9B422AA8FFB5}"/>
              </a:ext>
            </a:extLst>
          </p:cNvPr>
          <p:cNvSpPr/>
          <p:nvPr/>
        </p:nvSpPr>
        <p:spPr>
          <a:xfrm>
            <a:off x="4929759" y="1788795"/>
            <a:ext cx="66037" cy="0"/>
          </a:xfrm>
          <a:custGeom>
            <a:avLst/>
            <a:gdLst>
              <a:gd name="f0" fmla="val w"/>
              <a:gd name="f1" fmla="val h"/>
              <a:gd name="f2" fmla="val 0"/>
              <a:gd name="f3" fmla="val 66040"/>
              <a:gd name="f4" fmla="val 65787"/>
              <a:gd name="f5" fmla="*/ f0 1 66040"/>
              <a:gd name="f6" fmla="*/ f1 1 0"/>
              <a:gd name="f7" fmla="val f2"/>
              <a:gd name="f8" fmla="val f3"/>
              <a:gd name="f9" fmla="+- f7 0 f7"/>
              <a:gd name="f10" fmla="+- f8 0 f7"/>
              <a:gd name="f11" fmla="*/ f10 1 66040"/>
              <a:gd name="f12" fmla="*/ f9 1 0"/>
              <a:gd name="f13" fmla="*/ 0 1 f11"/>
              <a:gd name="f14" fmla="*/ 660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660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1" name="object 51">
            <a:extLst>
              <a:ext uri="{FF2B5EF4-FFF2-40B4-BE49-F238E27FC236}">
                <a16:creationId xmlns:a16="http://schemas.microsoft.com/office/drawing/2014/main" id="{1EDA5103-E145-4C2D-BBCE-681455B6C853}"/>
              </a:ext>
            </a:extLst>
          </p:cNvPr>
          <p:cNvSpPr/>
          <p:nvPr/>
        </p:nvSpPr>
        <p:spPr>
          <a:xfrm>
            <a:off x="4605905" y="1650876"/>
            <a:ext cx="152403" cy="137790"/>
          </a:xfrm>
          <a:custGeom>
            <a:avLst/>
            <a:gdLst>
              <a:gd name="f0" fmla="val w"/>
              <a:gd name="f1" fmla="val h"/>
              <a:gd name="f2" fmla="val 0"/>
              <a:gd name="f3" fmla="val 152400"/>
              <a:gd name="f4" fmla="val 137794"/>
              <a:gd name="f5" fmla="val 152145"/>
              <a:gd name="f6" fmla="*/ f0 1 152400"/>
              <a:gd name="f7" fmla="*/ f1 1 137794"/>
              <a:gd name="f8" fmla="val f2"/>
              <a:gd name="f9" fmla="val f3"/>
              <a:gd name="f10" fmla="val f4"/>
              <a:gd name="f11" fmla="+- f10 0 f8"/>
              <a:gd name="f12" fmla="+- f9 0 f8"/>
              <a:gd name="f13" fmla="*/ f12 1 152400"/>
              <a:gd name="f14" fmla="*/ f11 1 137794"/>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52400" h="137794">
                <a:moveTo>
                  <a:pt x="f5" y="f4"/>
                </a:moveTo>
                <a:lnTo>
                  <a:pt x="f2" y="f4"/>
                </a:ln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2" name="object 52">
            <a:extLst>
              <a:ext uri="{FF2B5EF4-FFF2-40B4-BE49-F238E27FC236}">
                <a16:creationId xmlns:a16="http://schemas.microsoft.com/office/drawing/2014/main" id="{EAADBEC7-31FA-4CDA-9EAF-675D748DD483}"/>
              </a:ext>
            </a:extLst>
          </p:cNvPr>
          <p:cNvSpPr txBox="1"/>
          <p:nvPr/>
        </p:nvSpPr>
        <p:spPr>
          <a:xfrm>
            <a:off x="3549399" y="4048286"/>
            <a:ext cx="864866" cy="518163"/>
          </a:xfrm>
          <a:prstGeom prst="rect">
            <a:avLst/>
          </a:prstGeom>
          <a:noFill/>
          <a:ln cap="flat">
            <a:noFill/>
          </a:ln>
        </p:spPr>
        <p:txBody>
          <a:bodyPr vert="horz" wrap="square" lIns="0" tIns="0" rIns="0" bIns="0" anchor="t" anchorCtr="0" compatLnSpc="1">
            <a:spAutoFit/>
          </a:bodyPr>
          <a:lstStyle/>
          <a:p>
            <a:pPr marL="22860" marR="5084" lvl="0" indent="-10799" algn="r"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System</a:t>
            </a:r>
            <a:r>
              <a:rPr lang="en-US" sz="800" b="1" i="0" u="none" strike="noStrike" kern="1200" cap="none" spc="-40"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a:t>
            </a:r>
            <a:r>
              <a:rPr lang="en-US" sz="800" b="1" i="0" u="none" strike="noStrike" kern="1200" cap="none" spc="-50"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of </a:t>
            </a:r>
            <a:r>
              <a:rPr lang="en-US" sz="800" b="1" i="0" u="none" strike="noStrike" kern="1200" cap="none" spc="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software</a:t>
            </a:r>
            <a:r>
              <a:rPr lang="en-US" sz="800" b="1" i="0" u="none" strike="noStrike" kern="1200" cap="none" spc="-6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objects </a:t>
            </a:r>
            <a:r>
              <a:rPr lang="en-US" sz="800" b="1" i="0" u="none" strike="noStrike" kern="1200" cap="none" spc="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Class</a:t>
            </a:r>
            <a:endParaRPr lang="en-US" sz="800" b="0" i="0" u="none" strike="noStrike" kern="1200" cap="none" spc="0" baseline="0">
              <a:solidFill>
                <a:srgbClr val="000000"/>
              </a:solidFill>
              <a:uFillTx/>
              <a:latin typeface="Arial"/>
              <a:cs typeface="Arial"/>
            </a:endParaRPr>
          </a:p>
          <a:p>
            <a:pPr marL="0" marR="5084"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t>
            </a:r>
            <a:r>
              <a:rPr lang="en-US" sz="800" b="0" i="0" u="none" strike="noStrike" kern="1200" cap="none" spc="15" baseline="0">
                <a:solidFill>
                  <a:srgbClr val="002E5F"/>
                </a:solidFill>
                <a:uFillTx/>
                <a:latin typeface="Arial"/>
                <a:cs typeface="Arial"/>
              </a:rPr>
              <a:t>ag</a:t>
            </a:r>
            <a:r>
              <a:rPr lang="en-US" sz="800" b="0" i="0" u="none" strike="noStrike" kern="1200" cap="none" spc="10" baseline="0">
                <a:solidFill>
                  <a:srgbClr val="002E5F"/>
                </a:solidFill>
                <a:uFillTx/>
                <a:latin typeface="Arial"/>
                <a:cs typeface="Arial"/>
              </a:rPr>
              <a:t>ram)</a:t>
            </a:r>
            <a:endParaRPr lang="en-US" sz="800" b="0" i="0" u="none" strike="noStrike" kern="1200" cap="none" spc="0" baseline="0">
              <a:solidFill>
                <a:srgbClr val="000000"/>
              </a:solidFill>
              <a:uFillTx/>
              <a:latin typeface="Arial"/>
              <a:cs typeface="Arial"/>
            </a:endParaRPr>
          </a:p>
        </p:txBody>
      </p:sp>
      <p:sp>
        <p:nvSpPr>
          <p:cNvPr id="53" name="object 53">
            <a:extLst>
              <a:ext uri="{FF2B5EF4-FFF2-40B4-BE49-F238E27FC236}">
                <a16:creationId xmlns:a16="http://schemas.microsoft.com/office/drawing/2014/main" id="{703ACADE-A78F-453E-9D01-33B33D29CFD6}"/>
              </a:ext>
            </a:extLst>
          </p:cNvPr>
          <p:cNvSpPr/>
          <p:nvPr/>
        </p:nvSpPr>
        <p:spPr>
          <a:xfrm>
            <a:off x="4741548" y="4087752"/>
            <a:ext cx="171450" cy="160020"/>
          </a:xfrm>
          <a:custGeom>
            <a:avLst/>
            <a:gdLst>
              <a:gd name="f0" fmla="val w"/>
              <a:gd name="f1" fmla="val h"/>
              <a:gd name="f2" fmla="val 0"/>
              <a:gd name="f3" fmla="val 171450"/>
              <a:gd name="f4" fmla="val 160020"/>
              <a:gd name="f5" fmla="val 160019"/>
              <a:gd name="f6" fmla="*/ f0 1 171450"/>
              <a:gd name="f7" fmla="*/ f1 1 160020"/>
              <a:gd name="f8" fmla="val f2"/>
              <a:gd name="f9" fmla="val f3"/>
              <a:gd name="f10" fmla="val f4"/>
              <a:gd name="f11" fmla="+- f10 0 f8"/>
              <a:gd name="f12" fmla="+- f9 0 f8"/>
              <a:gd name="f13" fmla="*/ f12 1 171450"/>
              <a:gd name="f14" fmla="*/ f11 1 16002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20">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4" name="object 54">
            <a:extLst>
              <a:ext uri="{FF2B5EF4-FFF2-40B4-BE49-F238E27FC236}">
                <a16:creationId xmlns:a16="http://schemas.microsoft.com/office/drawing/2014/main" id="{08E04A18-EF87-4EC5-810F-C0960A31101F}"/>
              </a:ext>
            </a:extLst>
          </p:cNvPr>
          <p:cNvSpPr/>
          <p:nvPr/>
        </p:nvSpPr>
        <p:spPr>
          <a:xfrm>
            <a:off x="4741548" y="4087752"/>
            <a:ext cx="171450" cy="160020"/>
          </a:xfrm>
          <a:custGeom>
            <a:avLst/>
            <a:gdLst>
              <a:gd name="f0" fmla="val w"/>
              <a:gd name="f1" fmla="val h"/>
              <a:gd name="f2" fmla="val 0"/>
              <a:gd name="f3" fmla="val 171450"/>
              <a:gd name="f4" fmla="val 160020"/>
              <a:gd name="f5" fmla="val 160019"/>
              <a:gd name="f6" fmla="*/ f0 1 171450"/>
              <a:gd name="f7" fmla="*/ f1 1 160020"/>
              <a:gd name="f8" fmla="val f2"/>
              <a:gd name="f9" fmla="val f3"/>
              <a:gd name="f10" fmla="val f4"/>
              <a:gd name="f11" fmla="+- f10 0 f8"/>
              <a:gd name="f12" fmla="+- f9 0 f8"/>
              <a:gd name="f13" fmla="*/ f12 1 171450"/>
              <a:gd name="f14" fmla="*/ f11 1 16002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20">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5" name="object 55">
            <a:extLst>
              <a:ext uri="{FF2B5EF4-FFF2-40B4-BE49-F238E27FC236}">
                <a16:creationId xmlns:a16="http://schemas.microsoft.com/office/drawing/2014/main" id="{FBCC2217-65D5-47BC-99A8-16465ACFD31C}"/>
              </a:ext>
            </a:extLst>
          </p:cNvPr>
          <p:cNvSpPr/>
          <p:nvPr/>
        </p:nvSpPr>
        <p:spPr>
          <a:xfrm>
            <a:off x="4741548" y="4138044"/>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6" name="object 56">
            <a:extLst>
              <a:ext uri="{FF2B5EF4-FFF2-40B4-BE49-F238E27FC236}">
                <a16:creationId xmlns:a16="http://schemas.microsoft.com/office/drawing/2014/main" id="{3E2E0550-DB32-4FFC-A186-A30397802DAF}"/>
              </a:ext>
            </a:extLst>
          </p:cNvPr>
          <p:cNvSpPr/>
          <p:nvPr/>
        </p:nvSpPr>
        <p:spPr>
          <a:xfrm>
            <a:off x="4741548" y="4201283"/>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7" name="object 57">
            <a:extLst>
              <a:ext uri="{FF2B5EF4-FFF2-40B4-BE49-F238E27FC236}">
                <a16:creationId xmlns:a16="http://schemas.microsoft.com/office/drawing/2014/main" id="{209C0807-E67E-41C4-A6E4-07E05CAA0F10}"/>
              </a:ext>
            </a:extLst>
          </p:cNvPr>
          <p:cNvSpPr/>
          <p:nvPr/>
        </p:nvSpPr>
        <p:spPr>
          <a:xfrm>
            <a:off x="4979292" y="4087752"/>
            <a:ext cx="172721" cy="160020"/>
          </a:xfrm>
          <a:custGeom>
            <a:avLst/>
            <a:gdLst>
              <a:gd name="f0" fmla="val w"/>
              <a:gd name="f1" fmla="val h"/>
              <a:gd name="f2" fmla="val 0"/>
              <a:gd name="f3" fmla="val 172720"/>
              <a:gd name="f4" fmla="val 160020"/>
              <a:gd name="f5" fmla="val 160019"/>
              <a:gd name="f6" fmla="val 172212"/>
              <a:gd name="f7" fmla="*/ f0 1 172720"/>
              <a:gd name="f8" fmla="*/ f1 1 160020"/>
              <a:gd name="f9" fmla="val f2"/>
              <a:gd name="f10" fmla="val f3"/>
              <a:gd name="f11" fmla="val f4"/>
              <a:gd name="f12" fmla="+- f11 0 f9"/>
              <a:gd name="f13" fmla="+- f10 0 f9"/>
              <a:gd name="f14" fmla="*/ f13 1 172720"/>
              <a:gd name="f15" fmla="*/ f12 1 16002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20">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8" name="object 58">
            <a:extLst>
              <a:ext uri="{FF2B5EF4-FFF2-40B4-BE49-F238E27FC236}">
                <a16:creationId xmlns:a16="http://schemas.microsoft.com/office/drawing/2014/main" id="{D5E39807-85F9-4C78-8A32-B9702C7E6E24}"/>
              </a:ext>
            </a:extLst>
          </p:cNvPr>
          <p:cNvSpPr/>
          <p:nvPr/>
        </p:nvSpPr>
        <p:spPr>
          <a:xfrm>
            <a:off x="4979292" y="4087752"/>
            <a:ext cx="172721" cy="160020"/>
          </a:xfrm>
          <a:custGeom>
            <a:avLst/>
            <a:gdLst>
              <a:gd name="f0" fmla="val w"/>
              <a:gd name="f1" fmla="val h"/>
              <a:gd name="f2" fmla="val 0"/>
              <a:gd name="f3" fmla="val 172720"/>
              <a:gd name="f4" fmla="val 160020"/>
              <a:gd name="f5" fmla="val 160019"/>
              <a:gd name="f6" fmla="val 172212"/>
              <a:gd name="f7" fmla="*/ f0 1 172720"/>
              <a:gd name="f8" fmla="*/ f1 1 160020"/>
              <a:gd name="f9" fmla="val f2"/>
              <a:gd name="f10" fmla="val f3"/>
              <a:gd name="f11" fmla="val f4"/>
              <a:gd name="f12" fmla="+- f11 0 f9"/>
              <a:gd name="f13" fmla="+- f10 0 f9"/>
              <a:gd name="f14" fmla="*/ f13 1 172720"/>
              <a:gd name="f15" fmla="*/ f12 1 16002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20">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9" name="object 59">
            <a:extLst>
              <a:ext uri="{FF2B5EF4-FFF2-40B4-BE49-F238E27FC236}">
                <a16:creationId xmlns:a16="http://schemas.microsoft.com/office/drawing/2014/main" id="{F436F121-964A-4F54-A76D-8C30CC92EE22}"/>
              </a:ext>
            </a:extLst>
          </p:cNvPr>
          <p:cNvSpPr/>
          <p:nvPr/>
        </p:nvSpPr>
        <p:spPr>
          <a:xfrm>
            <a:off x="4979292" y="4138044"/>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0" name="object 60">
            <a:extLst>
              <a:ext uri="{FF2B5EF4-FFF2-40B4-BE49-F238E27FC236}">
                <a16:creationId xmlns:a16="http://schemas.microsoft.com/office/drawing/2014/main" id="{4B2F5D9E-4B53-4200-A820-283077F33351}"/>
              </a:ext>
            </a:extLst>
          </p:cNvPr>
          <p:cNvSpPr/>
          <p:nvPr/>
        </p:nvSpPr>
        <p:spPr>
          <a:xfrm>
            <a:off x="4979292" y="420128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1" name="object 61">
            <a:extLst>
              <a:ext uri="{FF2B5EF4-FFF2-40B4-BE49-F238E27FC236}">
                <a16:creationId xmlns:a16="http://schemas.microsoft.com/office/drawing/2014/main" id="{BF94BBCD-77BC-4FCA-9865-851356AB1978}"/>
              </a:ext>
            </a:extLst>
          </p:cNvPr>
          <p:cNvSpPr/>
          <p:nvPr/>
        </p:nvSpPr>
        <p:spPr>
          <a:xfrm>
            <a:off x="4979292"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2" name="object 62">
            <a:extLst>
              <a:ext uri="{FF2B5EF4-FFF2-40B4-BE49-F238E27FC236}">
                <a16:creationId xmlns:a16="http://schemas.microsoft.com/office/drawing/2014/main" id="{A0803371-1A08-4A1D-8597-81DD77B4B324}"/>
              </a:ext>
            </a:extLst>
          </p:cNvPr>
          <p:cNvSpPr/>
          <p:nvPr/>
        </p:nvSpPr>
        <p:spPr>
          <a:xfrm>
            <a:off x="4979292"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3" name="object 63">
            <a:extLst>
              <a:ext uri="{FF2B5EF4-FFF2-40B4-BE49-F238E27FC236}">
                <a16:creationId xmlns:a16="http://schemas.microsoft.com/office/drawing/2014/main" id="{A6F48B77-5E4F-4EDE-9423-049991E01075}"/>
              </a:ext>
            </a:extLst>
          </p:cNvPr>
          <p:cNvSpPr/>
          <p:nvPr/>
        </p:nvSpPr>
        <p:spPr>
          <a:xfrm>
            <a:off x="4979292" y="435597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4" name="object 64">
            <a:extLst>
              <a:ext uri="{FF2B5EF4-FFF2-40B4-BE49-F238E27FC236}">
                <a16:creationId xmlns:a16="http://schemas.microsoft.com/office/drawing/2014/main" id="{8C18245E-8400-47D4-B1DA-21DC37459255}"/>
              </a:ext>
            </a:extLst>
          </p:cNvPr>
          <p:cNvSpPr/>
          <p:nvPr/>
        </p:nvSpPr>
        <p:spPr>
          <a:xfrm>
            <a:off x="4979292" y="441845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5" name="object 65">
            <a:extLst>
              <a:ext uri="{FF2B5EF4-FFF2-40B4-BE49-F238E27FC236}">
                <a16:creationId xmlns:a16="http://schemas.microsoft.com/office/drawing/2014/main" id="{B6AAB6F3-75EA-4879-90B7-15691891ACDE}"/>
              </a:ext>
            </a:extLst>
          </p:cNvPr>
          <p:cNvSpPr/>
          <p:nvPr/>
        </p:nvSpPr>
        <p:spPr>
          <a:xfrm>
            <a:off x="5217036"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6" name="object 66">
            <a:extLst>
              <a:ext uri="{FF2B5EF4-FFF2-40B4-BE49-F238E27FC236}">
                <a16:creationId xmlns:a16="http://schemas.microsoft.com/office/drawing/2014/main" id="{1A3F7E56-730F-4FB6-B4BD-A9EF6132B32A}"/>
              </a:ext>
            </a:extLst>
          </p:cNvPr>
          <p:cNvSpPr/>
          <p:nvPr/>
        </p:nvSpPr>
        <p:spPr>
          <a:xfrm>
            <a:off x="5217036"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7" name="object 67">
            <a:extLst>
              <a:ext uri="{FF2B5EF4-FFF2-40B4-BE49-F238E27FC236}">
                <a16:creationId xmlns:a16="http://schemas.microsoft.com/office/drawing/2014/main" id="{54C1ACE6-2189-4459-9D2F-AAF6AF998E5B}"/>
              </a:ext>
            </a:extLst>
          </p:cNvPr>
          <p:cNvSpPr/>
          <p:nvPr/>
        </p:nvSpPr>
        <p:spPr>
          <a:xfrm>
            <a:off x="5217036" y="435597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8" name="object 68">
            <a:extLst>
              <a:ext uri="{FF2B5EF4-FFF2-40B4-BE49-F238E27FC236}">
                <a16:creationId xmlns:a16="http://schemas.microsoft.com/office/drawing/2014/main" id="{B706EC2D-611B-4A52-B0EF-1D4C09384E68}"/>
              </a:ext>
            </a:extLst>
          </p:cNvPr>
          <p:cNvSpPr/>
          <p:nvPr/>
        </p:nvSpPr>
        <p:spPr>
          <a:xfrm>
            <a:off x="5217036" y="441845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9" name="object 69">
            <a:extLst>
              <a:ext uri="{FF2B5EF4-FFF2-40B4-BE49-F238E27FC236}">
                <a16:creationId xmlns:a16="http://schemas.microsoft.com/office/drawing/2014/main" id="{5AF6DADA-2EE5-4DA6-B1DC-961AF72AEA93}"/>
              </a:ext>
            </a:extLst>
          </p:cNvPr>
          <p:cNvSpPr/>
          <p:nvPr/>
        </p:nvSpPr>
        <p:spPr>
          <a:xfrm>
            <a:off x="5065391" y="4247772"/>
            <a:ext cx="0" cy="58421"/>
          </a:xfrm>
          <a:custGeom>
            <a:avLst/>
            <a:gdLst>
              <a:gd name="f0" fmla="val w"/>
              <a:gd name="f1" fmla="val h"/>
              <a:gd name="f2" fmla="val 0"/>
              <a:gd name="f3" fmla="val 58419"/>
              <a:gd name="f4" fmla="val 57961"/>
              <a:gd name="f5" fmla="*/ f0 1 0"/>
              <a:gd name="f6" fmla="*/ f1 1 58419"/>
              <a:gd name="f7" fmla="val f2"/>
              <a:gd name="f8" fmla="val f3"/>
              <a:gd name="f9" fmla="+- f8 0 f7"/>
              <a:gd name="f10" fmla="+- f7 0 f7"/>
              <a:gd name="f11" fmla="*/ f10 1 0"/>
              <a:gd name="f12" fmla="*/ f9 1 58419"/>
              <a:gd name="f13" fmla="*/ 0 1 f11"/>
              <a:gd name="f14" fmla="*/ 1 1 f11"/>
              <a:gd name="f15" fmla="*/ 0 1 f12"/>
              <a:gd name="f16" fmla="*/ 58419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58419">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0" name="object 70">
            <a:extLst>
              <a:ext uri="{FF2B5EF4-FFF2-40B4-BE49-F238E27FC236}">
                <a16:creationId xmlns:a16="http://schemas.microsoft.com/office/drawing/2014/main" id="{3972B6D3-F618-4C99-990D-9670CEE1C9A5}"/>
              </a:ext>
            </a:extLst>
          </p:cNvPr>
          <p:cNvSpPr/>
          <p:nvPr/>
        </p:nvSpPr>
        <p:spPr>
          <a:xfrm>
            <a:off x="5151501" y="4385691"/>
            <a:ext cx="66037" cy="0"/>
          </a:xfrm>
          <a:custGeom>
            <a:avLst/>
            <a:gdLst>
              <a:gd name="f0" fmla="val w"/>
              <a:gd name="f1" fmla="val h"/>
              <a:gd name="f2" fmla="val 0"/>
              <a:gd name="f3" fmla="val 66040"/>
              <a:gd name="f4" fmla="val 65787"/>
              <a:gd name="f5" fmla="*/ f0 1 66040"/>
              <a:gd name="f6" fmla="*/ f1 1 0"/>
              <a:gd name="f7" fmla="val f2"/>
              <a:gd name="f8" fmla="val f3"/>
              <a:gd name="f9" fmla="+- f7 0 f7"/>
              <a:gd name="f10" fmla="+- f8 0 f7"/>
              <a:gd name="f11" fmla="*/ f10 1 66040"/>
              <a:gd name="f12" fmla="*/ f9 1 0"/>
              <a:gd name="f13" fmla="*/ 0 1 f11"/>
              <a:gd name="f14" fmla="*/ 660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660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1" name="object 71">
            <a:extLst>
              <a:ext uri="{FF2B5EF4-FFF2-40B4-BE49-F238E27FC236}">
                <a16:creationId xmlns:a16="http://schemas.microsoft.com/office/drawing/2014/main" id="{3A210F37-A38B-4F2E-AD78-4B8EE0734596}"/>
              </a:ext>
            </a:extLst>
          </p:cNvPr>
          <p:cNvSpPr/>
          <p:nvPr/>
        </p:nvSpPr>
        <p:spPr>
          <a:xfrm>
            <a:off x="4827647" y="4247772"/>
            <a:ext cx="152403" cy="138431"/>
          </a:xfrm>
          <a:custGeom>
            <a:avLst/>
            <a:gdLst>
              <a:gd name="f0" fmla="val w"/>
              <a:gd name="f1" fmla="val h"/>
              <a:gd name="f2" fmla="val 0"/>
              <a:gd name="f3" fmla="val 152400"/>
              <a:gd name="f4" fmla="val 138429"/>
              <a:gd name="f5" fmla="val 152146"/>
              <a:gd name="f6" fmla="val 137820"/>
              <a:gd name="f7" fmla="*/ f0 1 152400"/>
              <a:gd name="f8" fmla="*/ f1 1 138429"/>
              <a:gd name="f9" fmla="val f2"/>
              <a:gd name="f10" fmla="val f3"/>
              <a:gd name="f11" fmla="val f4"/>
              <a:gd name="f12" fmla="+- f11 0 f9"/>
              <a:gd name="f13" fmla="+- f10 0 f9"/>
              <a:gd name="f14" fmla="*/ f13 1 152400"/>
              <a:gd name="f15" fmla="*/ f12 1 13842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52400" h="138429">
                <a:moveTo>
                  <a:pt x="f5" y="f6"/>
                </a:moveTo>
                <a:lnTo>
                  <a:pt x="f2" y="f6"/>
                </a:ln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2" name="object 72">
            <a:extLst>
              <a:ext uri="{FF2B5EF4-FFF2-40B4-BE49-F238E27FC236}">
                <a16:creationId xmlns:a16="http://schemas.microsoft.com/office/drawing/2014/main" id="{6A76E13C-8096-4019-9AAD-E586D901CDB6}"/>
              </a:ext>
            </a:extLst>
          </p:cNvPr>
          <p:cNvSpPr/>
          <p:nvPr/>
        </p:nvSpPr>
        <p:spPr>
          <a:xfrm>
            <a:off x="3496437" y="961263"/>
            <a:ext cx="0" cy="3835395"/>
          </a:xfrm>
          <a:custGeom>
            <a:avLst/>
            <a:gdLst>
              <a:gd name="f0" fmla="val w"/>
              <a:gd name="f1" fmla="val h"/>
              <a:gd name="f2" fmla="val 0"/>
              <a:gd name="f3" fmla="val 3835400"/>
              <a:gd name="f4" fmla="val 3835146"/>
              <a:gd name="f5" fmla="*/ f0 1 0"/>
              <a:gd name="f6" fmla="*/ f1 1 3835400"/>
              <a:gd name="f7" fmla="val f2"/>
              <a:gd name="f8" fmla="val f3"/>
              <a:gd name="f9" fmla="+- f8 0 f7"/>
              <a:gd name="f10" fmla="+- f7 0 f7"/>
              <a:gd name="f11" fmla="*/ f10 1 0"/>
              <a:gd name="f12" fmla="*/ f9 1 3835400"/>
              <a:gd name="f13" fmla="*/ 0 1 f11"/>
              <a:gd name="f14" fmla="*/ 1 1 f11"/>
              <a:gd name="f15" fmla="*/ 0 1 f12"/>
              <a:gd name="f16" fmla="*/ 38354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83540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3" name="object 73">
            <a:extLst>
              <a:ext uri="{FF2B5EF4-FFF2-40B4-BE49-F238E27FC236}">
                <a16:creationId xmlns:a16="http://schemas.microsoft.com/office/drawing/2014/main" id="{FE6B7B9A-3EE8-424E-B8E7-706E8C00ECB3}"/>
              </a:ext>
            </a:extLst>
          </p:cNvPr>
          <p:cNvSpPr/>
          <p:nvPr/>
        </p:nvSpPr>
        <p:spPr>
          <a:xfrm>
            <a:off x="1397130" y="2949324"/>
            <a:ext cx="756281" cy="613406"/>
          </a:xfrm>
          <a:custGeom>
            <a:avLst/>
            <a:gdLst>
              <a:gd name="f0" fmla="val w"/>
              <a:gd name="f1" fmla="val h"/>
              <a:gd name="f2" fmla="val 0"/>
              <a:gd name="f3" fmla="val 756285"/>
              <a:gd name="f4" fmla="val 613410"/>
              <a:gd name="f5" fmla="val 756030"/>
              <a:gd name="f6" fmla="val 613156"/>
              <a:gd name="f7" fmla="*/ f0 1 756285"/>
              <a:gd name="f8" fmla="*/ f1 1 613410"/>
              <a:gd name="f9" fmla="val f2"/>
              <a:gd name="f10" fmla="val f3"/>
              <a:gd name="f11" fmla="val f4"/>
              <a:gd name="f12" fmla="+- f11 0 f9"/>
              <a:gd name="f13" fmla="+- f10 0 f9"/>
              <a:gd name="f14" fmla="*/ f13 1 756285"/>
              <a:gd name="f15" fmla="*/ f12 1 6134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56285" h="613410">
                <a:moveTo>
                  <a:pt x="f5" y="f6"/>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4" name="object 74">
            <a:extLst>
              <a:ext uri="{FF2B5EF4-FFF2-40B4-BE49-F238E27FC236}">
                <a16:creationId xmlns:a16="http://schemas.microsoft.com/office/drawing/2014/main" id="{9F6FFCBE-CF82-45C7-9A46-E2DBA837E6CA}"/>
              </a:ext>
            </a:extLst>
          </p:cNvPr>
          <p:cNvSpPr/>
          <p:nvPr/>
        </p:nvSpPr>
        <p:spPr>
          <a:xfrm>
            <a:off x="1296920" y="2851373"/>
            <a:ext cx="108283" cy="84883"/>
          </a:xfrm>
          <a:prstGeom prst="rect">
            <a:avLst/>
          </a:prstGeom>
          <a:blipFill>
            <a:blip r:embed="rId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5" name="object 75">
            <a:extLst>
              <a:ext uri="{FF2B5EF4-FFF2-40B4-BE49-F238E27FC236}">
                <a16:creationId xmlns:a16="http://schemas.microsoft.com/office/drawing/2014/main" id="{F3E9A5C2-4C78-453A-851F-30BDF7336AF3}"/>
              </a:ext>
            </a:extLst>
          </p:cNvPr>
          <p:cNvSpPr/>
          <p:nvPr/>
        </p:nvSpPr>
        <p:spPr>
          <a:xfrm>
            <a:off x="1372249" y="2907316"/>
            <a:ext cx="32954" cy="36173"/>
          </a:xfrm>
          <a:prstGeom prst="rect">
            <a:avLst/>
          </a:prstGeom>
          <a:blipFill>
            <a:blip r:embed="rId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6" name="object 76">
            <a:extLst>
              <a:ext uri="{FF2B5EF4-FFF2-40B4-BE49-F238E27FC236}">
                <a16:creationId xmlns:a16="http://schemas.microsoft.com/office/drawing/2014/main" id="{4434AB55-6078-46D7-9D22-E0EC3B8C0337}"/>
              </a:ext>
            </a:extLst>
          </p:cNvPr>
          <p:cNvSpPr/>
          <p:nvPr/>
        </p:nvSpPr>
        <p:spPr>
          <a:xfrm>
            <a:off x="1372249" y="2907316"/>
            <a:ext cx="33018" cy="36191"/>
          </a:xfrm>
          <a:custGeom>
            <a:avLst/>
            <a:gdLst>
              <a:gd name="f0" fmla="val w"/>
              <a:gd name="f1" fmla="val h"/>
              <a:gd name="f2" fmla="val 0"/>
              <a:gd name="f3" fmla="val 33019"/>
              <a:gd name="f4" fmla="val 36194"/>
              <a:gd name="f5" fmla="val 36170"/>
              <a:gd name="f6" fmla="val 28936"/>
              <a:gd name="f7" fmla="val 32955"/>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7" name="object 77">
            <a:extLst>
              <a:ext uri="{FF2B5EF4-FFF2-40B4-BE49-F238E27FC236}">
                <a16:creationId xmlns:a16="http://schemas.microsoft.com/office/drawing/2014/main" id="{414FA75E-5C69-4178-8EC0-AF240275EA3F}"/>
              </a:ext>
            </a:extLst>
          </p:cNvPr>
          <p:cNvSpPr/>
          <p:nvPr/>
        </p:nvSpPr>
        <p:spPr>
          <a:xfrm>
            <a:off x="1426857" y="2761670"/>
            <a:ext cx="58192" cy="122739"/>
          </a:xfrm>
          <a:prstGeom prst="rect">
            <a:avLst/>
          </a:prstGeom>
          <a:blipFill>
            <a:blip r:embed="rId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8" name="object 78">
            <a:extLst>
              <a:ext uri="{FF2B5EF4-FFF2-40B4-BE49-F238E27FC236}">
                <a16:creationId xmlns:a16="http://schemas.microsoft.com/office/drawing/2014/main" id="{DDEE9CD8-9D93-406C-816C-B0C65F165670}"/>
              </a:ext>
            </a:extLst>
          </p:cNvPr>
          <p:cNvSpPr/>
          <p:nvPr/>
        </p:nvSpPr>
        <p:spPr>
          <a:xfrm>
            <a:off x="1426857" y="2761670"/>
            <a:ext cx="58421" cy="123187"/>
          </a:xfrm>
          <a:custGeom>
            <a:avLst/>
            <a:gdLst>
              <a:gd name="f0" fmla="val w"/>
              <a:gd name="f1" fmla="val h"/>
              <a:gd name="f2" fmla="val 0"/>
              <a:gd name="f3" fmla="val 58419"/>
              <a:gd name="f4" fmla="val 123189"/>
              <a:gd name="f5" fmla="val 122738"/>
              <a:gd name="f6" fmla="val 15021"/>
              <a:gd name="f7" fmla="val 434"/>
              <a:gd name="f8" fmla="val 29643"/>
              <a:gd name="f9" fmla="val 4190"/>
              <a:gd name="f10" fmla="val 43565"/>
              <a:gd name="f11" fmla="val 11156"/>
              <a:gd name="f12" fmla="val 56488"/>
              <a:gd name="f13" fmla="val 21219"/>
              <a:gd name="f14" fmla="val 58192"/>
              <a:gd name="f15" fmla="val 32044"/>
              <a:gd name="f16" fmla="val 58110"/>
              <a:gd name="f17" fmla="val 42989"/>
              <a:gd name="f18" fmla="val 35651"/>
              <a:gd name="f19" fmla="val 90085"/>
              <a:gd name="f20" fmla="val 14560"/>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9" name="object 79">
            <a:extLst>
              <a:ext uri="{FF2B5EF4-FFF2-40B4-BE49-F238E27FC236}">
                <a16:creationId xmlns:a16="http://schemas.microsoft.com/office/drawing/2014/main" id="{F8FC6E48-4A4E-47CE-A700-B2C72669D694}"/>
              </a:ext>
            </a:extLst>
          </p:cNvPr>
          <p:cNvSpPr/>
          <p:nvPr/>
        </p:nvSpPr>
        <p:spPr>
          <a:xfrm>
            <a:off x="1349654" y="2702152"/>
            <a:ext cx="133694" cy="80732"/>
          </a:xfrm>
          <a:prstGeom prst="rect">
            <a:avLst/>
          </a:prstGeom>
          <a:blipFill>
            <a:blip r:embed="rId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0" name="object 80">
            <a:extLst>
              <a:ext uri="{FF2B5EF4-FFF2-40B4-BE49-F238E27FC236}">
                <a16:creationId xmlns:a16="http://schemas.microsoft.com/office/drawing/2014/main" id="{E9DC0ECC-17CA-4BBA-86D9-9DC3E13025D0}"/>
              </a:ext>
            </a:extLst>
          </p:cNvPr>
          <p:cNvSpPr/>
          <p:nvPr/>
        </p:nvSpPr>
        <p:spPr>
          <a:xfrm>
            <a:off x="1349654" y="2702152"/>
            <a:ext cx="133987" cy="81281"/>
          </a:xfrm>
          <a:custGeom>
            <a:avLst/>
            <a:gdLst>
              <a:gd name="f0" fmla="val w"/>
              <a:gd name="f1" fmla="val h"/>
              <a:gd name="f2" fmla="val 0"/>
              <a:gd name="f3" fmla="val 133984"/>
              <a:gd name="f4" fmla="val 81280"/>
              <a:gd name="f5" fmla="val 2601"/>
              <a:gd name="f6" fmla="val 1560"/>
              <a:gd name="f7" fmla="val 874"/>
              <a:gd name="f8" fmla="val 3588"/>
              <a:gd name="f9" fmla="val 5649"/>
              <a:gd name="f10" fmla="val 166"/>
              <a:gd name="f11" fmla="val 46891"/>
              <a:gd name="f12" fmla="val 4167"/>
              <a:gd name="f13" fmla="val 83233"/>
              <a:gd name="f14" fmla="val 19719"/>
              <a:gd name="f15" fmla="val 112795"/>
              <a:gd name="f16" fmla="val 45637"/>
              <a:gd name="f17" fmla="val 133696"/>
              <a:gd name="f18" fmla="val 80734"/>
              <a:gd name="f19" fmla="val 120727"/>
              <a:gd name="f20" fmla="val 70654"/>
              <a:gd name="f21" fmla="val 106789"/>
              <a:gd name="f22" fmla="val 63681"/>
              <a:gd name="f23" fmla="val 92182"/>
              <a:gd name="f24" fmla="val 59931"/>
              <a:gd name="f25" fmla="val 77207"/>
              <a:gd name="f26" fmla="val 59515"/>
              <a:gd name="f27" fmla="*/ f0 1 133984"/>
              <a:gd name="f28" fmla="*/ f1 1 81280"/>
              <a:gd name="f29" fmla="val f2"/>
              <a:gd name="f30" fmla="val f3"/>
              <a:gd name="f31" fmla="val f4"/>
              <a:gd name="f32" fmla="+- f31 0 f29"/>
              <a:gd name="f33" fmla="+- f30 0 f29"/>
              <a:gd name="f34" fmla="*/ f33 1 133984"/>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984"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1" name="object 81">
            <a:extLst>
              <a:ext uri="{FF2B5EF4-FFF2-40B4-BE49-F238E27FC236}">
                <a16:creationId xmlns:a16="http://schemas.microsoft.com/office/drawing/2014/main" id="{B18A66ED-7EA5-4BC0-812B-31D14B2FE13A}"/>
              </a:ext>
            </a:extLst>
          </p:cNvPr>
          <p:cNvSpPr/>
          <p:nvPr/>
        </p:nvSpPr>
        <p:spPr>
          <a:xfrm>
            <a:off x="1360535" y="2844798"/>
            <a:ext cx="46552"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2" name="object 82">
            <a:extLst>
              <a:ext uri="{FF2B5EF4-FFF2-40B4-BE49-F238E27FC236}">
                <a16:creationId xmlns:a16="http://schemas.microsoft.com/office/drawing/2014/main" id="{FA0A7D4C-71B4-40EF-8200-941E240AD323}"/>
              </a:ext>
            </a:extLst>
          </p:cNvPr>
          <p:cNvSpPr/>
          <p:nvPr/>
        </p:nvSpPr>
        <p:spPr>
          <a:xfrm>
            <a:off x="1360535" y="2844798"/>
            <a:ext cx="46991" cy="36191"/>
          </a:xfrm>
          <a:custGeom>
            <a:avLst/>
            <a:gdLst>
              <a:gd name="f0" fmla="val w"/>
              <a:gd name="f1" fmla="val h"/>
              <a:gd name="f2" fmla="val 0"/>
              <a:gd name="f3" fmla="val 46990"/>
              <a:gd name="f4" fmla="val 36194"/>
              <a:gd name="f5" fmla="val 6836"/>
              <a:gd name="f6" fmla="val 9085"/>
              <a:gd name="f7" fmla="val 15231"/>
              <a:gd name="f8" fmla="val 18539"/>
              <a:gd name="f9" fmla="val 22908"/>
              <a:gd name="f10" fmla="val 28334"/>
              <a:gd name="f11" fmla="val 29848"/>
              <a:gd name="f12" fmla="val 38445"/>
              <a:gd name="f13" fmla="val 36031"/>
              <a:gd name="f14" fmla="val 46552"/>
              <a:gd name="f15" fmla="val 29723"/>
              <a:gd name="f16" fmla="val 36269"/>
              <a:gd name="f17" fmla="val 22923"/>
              <a:gd name="f18" fmla="val 26169"/>
              <a:gd name="f19" fmla="val 15699"/>
              <a:gd name="f20" fmla="val 16259"/>
              <a:gd name="f21" fmla="val 8055"/>
              <a:gd name="f22" fmla="val 6546"/>
              <a:gd name="f23" fmla="*/ f0 1 46990"/>
              <a:gd name="f24" fmla="*/ f1 1 36194"/>
              <a:gd name="f25" fmla="val f2"/>
              <a:gd name="f26" fmla="val f3"/>
              <a:gd name="f27" fmla="val f4"/>
              <a:gd name="f28" fmla="+- f27 0 f25"/>
              <a:gd name="f29" fmla="+- f26 0 f25"/>
              <a:gd name="f30" fmla="*/ f29 1 46990"/>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90"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3" name="object 83">
            <a:extLst>
              <a:ext uri="{FF2B5EF4-FFF2-40B4-BE49-F238E27FC236}">
                <a16:creationId xmlns:a16="http://schemas.microsoft.com/office/drawing/2014/main" id="{F7B61CE2-5A43-491A-A7B5-EB63F8264B76}"/>
              </a:ext>
            </a:extLst>
          </p:cNvPr>
          <p:cNvSpPr/>
          <p:nvPr/>
        </p:nvSpPr>
        <p:spPr>
          <a:xfrm>
            <a:off x="1347770" y="2704758"/>
            <a:ext cx="79086" cy="179652"/>
          </a:xfrm>
          <a:prstGeom prst="rect">
            <a:avLst/>
          </a:prstGeom>
          <a:blipFill>
            <a:blip r:embed="rId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4" name="object 84">
            <a:extLst>
              <a:ext uri="{FF2B5EF4-FFF2-40B4-BE49-F238E27FC236}">
                <a16:creationId xmlns:a16="http://schemas.microsoft.com/office/drawing/2014/main" id="{52A7D914-758E-4EB3-8B5E-DE0A9B94851B}"/>
              </a:ext>
            </a:extLst>
          </p:cNvPr>
          <p:cNvSpPr/>
          <p:nvPr/>
        </p:nvSpPr>
        <p:spPr>
          <a:xfrm>
            <a:off x="1347770" y="2704758"/>
            <a:ext cx="79379" cy="179707"/>
          </a:xfrm>
          <a:custGeom>
            <a:avLst/>
            <a:gdLst>
              <a:gd name="f0" fmla="val w"/>
              <a:gd name="f1" fmla="val h"/>
              <a:gd name="f2" fmla="val 0"/>
              <a:gd name="f3" fmla="val 79375"/>
              <a:gd name="f4" fmla="val 179705"/>
              <a:gd name="f5" fmla="val 79091"/>
              <a:gd name="f6" fmla="val 179652"/>
              <a:gd name="f7" fmla="val 57922"/>
              <a:gd name="f8" fmla="val 168630"/>
              <a:gd name="f9" fmla="val 37605"/>
              <a:gd name="f10" fmla="val 155131"/>
              <a:gd name="f11" fmla="val 18258"/>
              <a:gd name="f12" fmla="val 139243"/>
              <a:gd name="f13" fmla="val 121055"/>
              <a:gd name="f14" fmla="val 4828"/>
              <a:gd name="f15" fmla="val 100"/>
              <a:gd name="f16" fmla="val 2955"/>
              <a:gd name="f17" fmla="val 778"/>
              <a:gd name="f18" fmla="val 1227"/>
              <a:gd name="f19" fmla="val 1883"/>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5" name="object 85">
            <a:extLst>
              <a:ext uri="{FF2B5EF4-FFF2-40B4-BE49-F238E27FC236}">
                <a16:creationId xmlns:a16="http://schemas.microsoft.com/office/drawing/2014/main" id="{ED2B67AB-AA1C-4CD0-924D-490D93570A0B}"/>
              </a:ext>
            </a:extLst>
          </p:cNvPr>
          <p:cNvSpPr/>
          <p:nvPr/>
        </p:nvSpPr>
        <p:spPr>
          <a:xfrm>
            <a:off x="1404875" y="2854573"/>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6" name="object 86">
            <a:extLst>
              <a:ext uri="{FF2B5EF4-FFF2-40B4-BE49-F238E27FC236}">
                <a16:creationId xmlns:a16="http://schemas.microsoft.com/office/drawing/2014/main" id="{8EFC70DF-9987-4AEE-9C8A-C89C809CD8A6}"/>
              </a:ext>
            </a:extLst>
          </p:cNvPr>
          <p:cNvSpPr/>
          <p:nvPr/>
        </p:nvSpPr>
        <p:spPr>
          <a:xfrm>
            <a:off x="1404875" y="2854573"/>
            <a:ext cx="10799" cy="15873"/>
          </a:xfrm>
          <a:custGeom>
            <a:avLst/>
            <a:gdLst>
              <a:gd name="f0" fmla="val w"/>
              <a:gd name="f1" fmla="val h"/>
              <a:gd name="f2" fmla="val 0"/>
              <a:gd name="f3" fmla="val 10794"/>
              <a:gd name="f4" fmla="val 15875"/>
              <a:gd name="f5" fmla="val 8743"/>
              <a:gd name="f6" fmla="val 5105"/>
              <a:gd name="f7" fmla="val 7177"/>
              <a:gd name="f8" fmla="val 1629"/>
              <a:gd name="f9" fmla="val 4300"/>
              <a:gd name="f10" fmla="val 2317"/>
              <a:gd name="f11" fmla="val 1465"/>
              <a:gd name="f12" fmla="val 336"/>
              <a:gd name="f13" fmla="val 2932"/>
              <a:gd name="f14" fmla="val 6936"/>
              <a:gd name="f15" fmla="val 1566"/>
              <a:gd name="f16" fmla="val 10412"/>
              <a:gd name="f17" fmla="val 3133"/>
              <a:gd name="f18" fmla="val 13885"/>
              <a:gd name="f19" fmla="val 6010"/>
              <a:gd name="f20" fmla="val 15515"/>
              <a:gd name="f21" fmla="val 7991"/>
              <a:gd name="f22" fmla="val 14049"/>
              <a:gd name="f23" fmla="val 9974"/>
              <a:gd name="f24" fmla="val 12584"/>
              <a:gd name="f25" fmla="val 10310"/>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7" name="object 87">
            <a:extLst>
              <a:ext uri="{FF2B5EF4-FFF2-40B4-BE49-F238E27FC236}">
                <a16:creationId xmlns:a16="http://schemas.microsoft.com/office/drawing/2014/main" id="{F60B71B1-8588-4EBC-BC2F-0FCF92E33339}"/>
              </a:ext>
            </a:extLst>
          </p:cNvPr>
          <p:cNvSpPr/>
          <p:nvPr/>
        </p:nvSpPr>
        <p:spPr>
          <a:xfrm>
            <a:off x="1347770" y="2702317"/>
            <a:ext cx="137790" cy="182249"/>
          </a:xfrm>
          <a:custGeom>
            <a:avLst/>
            <a:gdLst>
              <a:gd name="f0" fmla="val w"/>
              <a:gd name="f1" fmla="val h"/>
              <a:gd name="f2" fmla="val 0"/>
              <a:gd name="f3" fmla="val 137794"/>
              <a:gd name="f4" fmla="val 182244"/>
              <a:gd name="f5" fmla="val 79091"/>
              <a:gd name="f6" fmla="val 182087"/>
              <a:gd name="f7" fmla="val 113845"/>
              <a:gd name="f8" fmla="val 150590"/>
              <a:gd name="f9" fmla="val 135388"/>
              <a:gd name="f10" fmla="val 112977"/>
              <a:gd name="f11" fmla="val 137301"/>
              <a:gd name="f12" fmla="val 91358"/>
              <a:gd name="f13" fmla="val 135580"/>
              <a:gd name="f14" fmla="val 80568"/>
              <a:gd name="f15" fmla="val 114679"/>
              <a:gd name="f16" fmla="val 45471"/>
              <a:gd name="f17" fmla="val 85117"/>
              <a:gd name="f18" fmla="val 19553"/>
              <a:gd name="f19" fmla="val 48775"/>
              <a:gd name="f20" fmla="val 4001"/>
              <a:gd name="f21" fmla="val 7533"/>
              <a:gd name="f22" fmla="val 2910"/>
              <a:gd name="f23" fmla="val 395"/>
              <a:gd name="f24" fmla="val 359"/>
              <a:gd name="f25" fmla="val 2851"/>
              <a:gd name="f26" fmla="val 7263"/>
              <a:gd name="f27" fmla="val 123490"/>
              <a:gd name="f28" fmla="val 19312"/>
              <a:gd name="f29" fmla="val 142476"/>
              <a:gd name="f30" fmla="val 16928"/>
              <a:gd name="f31" fmla="val 144530"/>
              <a:gd name="f32" fmla="val 14572"/>
              <a:gd name="f33" fmla="val 146645"/>
              <a:gd name="f34" fmla="val 12246"/>
              <a:gd name="f35" fmla="val 148818"/>
              <a:gd name="f36" fmla="val 21463"/>
              <a:gd name="f37" fmla="val 157181"/>
              <a:gd name="f38" fmla="val 30954"/>
              <a:gd name="f39" fmla="val 164951"/>
              <a:gd name="f40" fmla="val 40704"/>
              <a:gd name="f41" fmla="val 172114"/>
              <a:gd name="f42" fmla="val 50696"/>
              <a:gd name="f43" fmla="val 178657"/>
              <a:gd name="f44" fmla="val 53451"/>
              <a:gd name="f45" fmla="val 176655"/>
              <a:gd name="f46" fmla="val 56185"/>
              <a:gd name="f47" fmla="val 174597"/>
              <a:gd name="f48" fmla="val 58894"/>
              <a:gd name="f49" fmla="val 172485"/>
              <a:gd name="f50" fmla="val 65478"/>
              <a:gd name="f51" fmla="val 176224"/>
              <a:gd name="f52" fmla="val 72222"/>
              <a:gd name="f53" fmla="val 179432"/>
              <a:gd name="f54" fmla="*/ f0 1 137794"/>
              <a:gd name="f55" fmla="*/ f1 1 182244"/>
              <a:gd name="f56" fmla="val f2"/>
              <a:gd name="f57" fmla="val f3"/>
              <a:gd name="f58" fmla="val f4"/>
              <a:gd name="f59" fmla="+- f58 0 f56"/>
              <a:gd name="f60" fmla="+- f57 0 f56"/>
              <a:gd name="f61" fmla="*/ f60 1 137794"/>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794"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8" name="object 88">
            <a:extLst>
              <a:ext uri="{FF2B5EF4-FFF2-40B4-BE49-F238E27FC236}">
                <a16:creationId xmlns:a16="http://schemas.microsoft.com/office/drawing/2014/main" id="{771A924C-C6E0-44B6-9B27-C35E75BF7C7A}"/>
              </a:ext>
            </a:extLst>
          </p:cNvPr>
          <p:cNvSpPr/>
          <p:nvPr/>
        </p:nvSpPr>
        <p:spPr>
          <a:xfrm>
            <a:off x="1353979" y="2722068"/>
            <a:ext cx="67308" cy="133987"/>
          </a:xfrm>
          <a:custGeom>
            <a:avLst/>
            <a:gdLst>
              <a:gd name="f0" fmla="val w"/>
              <a:gd name="f1" fmla="val h"/>
              <a:gd name="f2" fmla="val 0"/>
              <a:gd name="f3" fmla="val 67309"/>
              <a:gd name="f4" fmla="val 133985"/>
              <a:gd name="f5" fmla="val 188"/>
              <a:gd name="f6" fmla="val 82761"/>
              <a:gd name="f7" fmla="val 67228"/>
              <a:gd name="f8" fmla="val 133642"/>
              <a:gd name="f9" fmla="*/ f0 1 67309"/>
              <a:gd name="f10" fmla="*/ f1 1 133985"/>
              <a:gd name="f11" fmla="val f2"/>
              <a:gd name="f12" fmla="val f3"/>
              <a:gd name="f13" fmla="val f4"/>
              <a:gd name="f14" fmla="+- f13 0 f11"/>
              <a:gd name="f15" fmla="+- f12 0 f11"/>
              <a:gd name="f16" fmla="*/ f15 1 67309"/>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09"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9" name="object 89">
            <a:extLst>
              <a:ext uri="{FF2B5EF4-FFF2-40B4-BE49-F238E27FC236}">
                <a16:creationId xmlns:a16="http://schemas.microsoft.com/office/drawing/2014/main" id="{A9840777-1BF3-4D2C-A29A-81F1D5ECC57B}"/>
              </a:ext>
            </a:extLst>
          </p:cNvPr>
          <p:cNvSpPr/>
          <p:nvPr/>
        </p:nvSpPr>
        <p:spPr>
          <a:xfrm>
            <a:off x="1355790" y="2817979"/>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0" name="object 90">
            <a:extLst>
              <a:ext uri="{FF2B5EF4-FFF2-40B4-BE49-F238E27FC236}">
                <a16:creationId xmlns:a16="http://schemas.microsoft.com/office/drawing/2014/main" id="{39FBD2EA-04EC-46BC-A5F8-D029BFD00759}"/>
              </a:ext>
            </a:extLst>
          </p:cNvPr>
          <p:cNvSpPr/>
          <p:nvPr/>
        </p:nvSpPr>
        <p:spPr>
          <a:xfrm>
            <a:off x="1306339" y="2817851"/>
            <a:ext cx="88504" cy="111053"/>
          </a:xfrm>
          <a:prstGeom prst="rect">
            <a:avLst/>
          </a:prstGeom>
          <a:blipFill>
            <a:blip r:embed="rId1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1" name="object 91">
            <a:extLst>
              <a:ext uri="{FF2B5EF4-FFF2-40B4-BE49-F238E27FC236}">
                <a16:creationId xmlns:a16="http://schemas.microsoft.com/office/drawing/2014/main" id="{7AF348AE-F6C8-4F53-AB22-6FCD2F1A5503}"/>
              </a:ext>
            </a:extLst>
          </p:cNvPr>
          <p:cNvSpPr/>
          <p:nvPr/>
        </p:nvSpPr>
        <p:spPr>
          <a:xfrm>
            <a:off x="1296920" y="2880789"/>
            <a:ext cx="75319" cy="62691"/>
          </a:xfrm>
          <a:prstGeom prst="rect">
            <a:avLst/>
          </a:prstGeom>
          <a:blipFill>
            <a:blip r:embed="rId1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2" name="object 92">
            <a:extLst>
              <a:ext uri="{FF2B5EF4-FFF2-40B4-BE49-F238E27FC236}">
                <a16:creationId xmlns:a16="http://schemas.microsoft.com/office/drawing/2014/main" id="{DF4998ED-73E6-457C-BBAD-9B5EB776D2A5}"/>
              </a:ext>
            </a:extLst>
          </p:cNvPr>
          <p:cNvSpPr/>
          <p:nvPr/>
        </p:nvSpPr>
        <p:spPr>
          <a:xfrm>
            <a:off x="1296920" y="2880789"/>
            <a:ext cx="75566" cy="62865"/>
          </a:xfrm>
          <a:custGeom>
            <a:avLst/>
            <a:gdLst>
              <a:gd name="f0" fmla="val w"/>
              <a:gd name="f1" fmla="val h"/>
              <a:gd name="f2" fmla="val 0"/>
              <a:gd name="f3" fmla="val 75565"/>
              <a:gd name="f4" fmla="val 62864"/>
              <a:gd name="f5" fmla="val 7234"/>
              <a:gd name="f6" fmla="val 75323"/>
              <a:gd name="f7" fmla="val 62694"/>
              <a:gd name="f8" fmla="val 55460"/>
              <a:gd name="f9" fmla="*/ f0 1 75565"/>
              <a:gd name="f10" fmla="*/ f1 1 62864"/>
              <a:gd name="f11" fmla="val f2"/>
              <a:gd name="f12" fmla="val f3"/>
              <a:gd name="f13" fmla="val f4"/>
              <a:gd name="f14" fmla="+- f13 0 f11"/>
              <a:gd name="f15" fmla="+- f12 0 f11"/>
              <a:gd name="f16" fmla="*/ f15 1 75565"/>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5"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3" name="object 93">
            <a:extLst>
              <a:ext uri="{FF2B5EF4-FFF2-40B4-BE49-F238E27FC236}">
                <a16:creationId xmlns:a16="http://schemas.microsoft.com/office/drawing/2014/main" id="{C76968DB-415E-468A-9F07-05F7CEA10D16}"/>
              </a:ext>
            </a:extLst>
          </p:cNvPr>
          <p:cNvSpPr/>
          <p:nvPr/>
        </p:nvSpPr>
        <p:spPr>
          <a:xfrm>
            <a:off x="1296920" y="2851373"/>
            <a:ext cx="108585" cy="92711"/>
          </a:xfrm>
          <a:custGeom>
            <a:avLst/>
            <a:gdLst>
              <a:gd name="f0" fmla="val w"/>
              <a:gd name="f1" fmla="val h"/>
              <a:gd name="f2" fmla="val 0"/>
              <a:gd name="f3" fmla="val 108584"/>
              <a:gd name="f4" fmla="val 92710"/>
              <a:gd name="f5" fmla="val 29419"/>
              <a:gd name="f6" fmla="val 32012"/>
              <a:gd name="f7" fmla="val 108279"/>
              <a:gd name="f8" fmla="val 55943"/>
              <a:gd name="f9" fmla="val 68000"/>
              <a:gd name="f10" fmla="val 75323"/>
              <a:gd name="f11" fmla="val 92114"/>
              <a:gd name="f12" fmla="val 36653"/>
              <a:gd name="f13" fmla="*/ f0 1 108584"/>
              <a:gd name="f14" fmla="*/ f1 1 92710"/>
              <a:gd name="f15" fmla="val f2"/>
              <a:gd name="f16" fmla="val f3"/>
              <a:gd name="f17" fmla="val f4"/>
              <a:gd name="f18" fmla="+- f17 0 f15"/>
              <a:gd name="f19" fmla="+- f16 0 f15"/>
              <a:gd name="f20" fmla="*/ f19 1 108584"/>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8584"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4" name="object 94">
            <a:extLst>
              <a:ext uri="{FF2B5EF4-FFF2-40B4-BE49-F238E27FC236}">
                <a16:creationId xmlns:a16="http://schemas.microsoft.com/office/drawing/2014/main" id="{2617D142-6152-473F-AD53-B1C32769EE5B}"/>
              </a:ext>
            </a:extLst>
          </p:cNvPr>
          <p:cNvSpPr/>
          <p:nvPr/>
        </p:nvSpPr>
        <p:spPr>
          <a:xfrm>
            <a:off x="1353979" y="2722068"/>
            <a:ext cx="67226" cy="130969"/>
          </a:xfrm>
          <a:prstGeom prst="rect">
            <a:avLst/>
          </a:prstGeom>
          <a:blipFill>
            <a:blip r:embed="rId1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5" name="object 95">
            <a:extLst>
              <a:ext uri="{FF2B5EF4-FFF2-40B4-BE49-F238E27FC236}">
                <a16:creationId xmlns:a16="http://schemas.microsoft.com/office/drawing/2014/main" id="{8802A31E-BA11-4845-B4B2-96A37CEDC315}"/>
              </a:ext>
            </a:extLst>
          </p:cNvPr>
          <p:cNvSpPr/>
          <p:nvPr/>
        </p:nvSpPr>
        <p:spPr>
          <a:xfrm>
            <a:off x="1353979" y="2722068"/>
            <a:ext cx="67308" cy="133987"/>
          </a:xfrm>
          <a:custGeom>
            <a:avLst/>
            <a:gdLst>
              <a:gd name="f0" fmla="val w"/>
              <a:gd name="f1" fmla="val h"/>
              <a:gd name="f2" fmla="val 0"/>
              <a:gd name="f3" fmla="val 67309"/>
              <a:gd name="f4" fmla="val 133985"/>
              <a:gd name="f5" fmla="val 2016"/>
              <a:gd name="f6" fmla="val 81523"/>
              <a:gd name="f7" fmla="val 2018"/>
              <a:gd name="f8" fmla="val 67228"/>
              <a:gd name="f9" fmla="val 50208"/>
              <a:gd name="f10" fmla="val 133642"/>
              <a:gd name="f11" fmla="val 130967"/>
              <a:gd name="f12" fmla="*/ f0 1 67309"/>
              <a:gd name="f13" fmla="*/ f1 1 133985"/>
              <a:gd name="f14" fmla="val f2"/>
              <a:gd name="f15" fmla="val f3"/>
              <a:gd name="f16" fmla="val f4"/>
              <a:gd name="f17" fmla="+- f16 0 f14"/>
              <a:gd name="f18" fmla="+- f15 0 f14"/>
              <a:gd name="f19" fmla="*/ f18 1 67309"/>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09"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6" name="object 96">
            <a:extLst>
              <a:ext uri="{FF2B5EF4-FFF2-40B4-BE49-F238E27FC236}">
                <a16:creationId xmlns:a16="http://schemas.microsoft.com/office/drawing/2014/main" id="{D46BF6A9-256A-4DB4-B328-F9C86A917275}"/>
              </a:ext>
            </a:extLst>
          </p:cNvPr>
          <p:cNvSpPr/>
          <p:nvPr/>
        </p:nvSpPr>
        <p:spPr>
          <a:xfrm>
            <a:off x="2170163"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7" name="object 97">
            <a:extLst>
              <a:ext uri="{FF2B5EF4-FFF2-40B4-BE49-F238E27FC236}">
                <a16:creationId xmlns:a16="http://schemas.microsoft.com/office/drawing/2014/main" id="{61497FFA-BC68-46D6-94EA-D262309C6348}"/>
              </a:ext>
            </a:extLst>
          </p:cNvPr>
          <p:cNvSpPr/>
          <p:nvPr/>
        </p:nvSpPr>
        <p:spPr>
          <a:xfrm>
            <a:off x="2245208" y="2907316"/>
            <a:ext cx="32836" cy="36173"/>
          </a:xfrm>
          <a:prstGeom prst="rect">
            <a:avLst/>
          </a:prstGeom>
          <a:blipFill>
            <a:blip r:embed="rId1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8" name="object 98">
            <a:extLst>
              <a:ext uri="{FF2B5EF4-FFF2-40B4-BE49-F238E27FC236}">
                <a16:creationId xmlns:a16="http://schemas.microsoft.com/office/drawing/2014/main" id="{B24EC095-6E23-4BEF-B7D1-D303A36A3E1B}"/>
              </a:ext>
            </a:extLst>
          </p:cNvPr>
          <p:cNvSpPr/>
          <p:nvPr/>
        </p:nvSpPr>
        <p:spPr>
          <a:xfrm>
            <a:off x="2245208"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9" name="object 99">
            <a:extLst>
              <a:ext uri="{FF2B5EF4-FFF2-40B4-BE49-F238E27FC236}">
                <a16:creationId xmlns:a16="http://schemas.microsoft.com/office/drawing/2014/main" id="{50A32ED3-DE7A-425A-8F7B-4E46B0B09E70}"/>
              </a:ext>
            </a:extLst>
          </p:cNvPr>
          <p:cNvSpPr/>
          <p:nvPr/>
        </p:nvSpPr>
        <p:spPr>
          <a:xfrm>
            <a:off x="2299615" y="2761670"/>
            <a:ext cx="57972" cy="122739"/>
          </a:xfrm>
          <a:prstGeom prst="rect">
            <a:avLst/>
          </a:prstGeom>
          <a:blipFill>
            <a:blip r:embed="rId1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0" name="object 100">
            <a:extLst>
              <a:ext uri="{FF2B5EF4-FFF2-40B4-BE49-F238E27FC236}">
                <a16:creationId xmlns:a16="http://schemas.microsoft.com/office/drawing/2014/main" id="{EA376D7C-2D0F-4E4E-BF16-8CA81DD14063}"/>
              </a:ext>
            </a:extLst>
          </p:cNvPr>
          <p:cNvSpPr/>
          <p:nvPr/>
        </p:nvSpPr>
        <p:spPr>
          <a:xfrm>
            <a:off x="2299615" y="2761670"/>
            <a:ext cx="58421" cy="123187"/>
          </a:xfrm>
          <a:custGeom>
            <a:avLst/>
            <a:gdLst>
              <a:gd name="f0" fmla="val w"/>
              <a:gd name="f1" fmla="val h"/>
              <a:gd name="f2" fmla="val 0"/>
              <a:gd name="f3" fmla="val 58419"/>
              <a:gd name="f4" fmla="val 123189"/>
              <a:gd name="f5" fmla="val 122738"/>
              <a:gd name="f6" fmla="val 14965"/>
              <a:gd name="f7" fmla="val 434"/>
              <a:gd name="f8" fmla="val 29532"/>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1" name="object 101">
            <a:extLst>
              <a:ext uri="{FF2B5EF4-FFF2-40B4-BE49-F238E27FC236}">
                <a16:creationId xmlns:a16="http://schemas.microsoft.com/office/drawing/2014/main" id="{D28C0525-99A5-411A-8AA9-4DCC288E55C3}"/>
              </a:ext>
            </a:extLst>
          </p:cNvPr>
          <p:cNvSpPr/>
          <p:nvPr/>
        </p:nvSpPr>
        <p:spPr>
          <a:xfrm>
            <a:off x="2222696"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2" name="object 102">
            <a:extLst>
              <a:ext uri="{FF2B5EF4-FFF2-40B4-BE49-F238E27FC236}">
                <a16:creationId xmlns:a16="http://schemas.microsoft.com/office/drawing/2014/main" id="{87AA166C-CD5C-4C48-9FEF-4511B7289108}"/>
              </a:ext>
            </a:extLst>
          </p:cNvPr>
          <p:cNvSpPr/>
          <p:nvPr/>
        </p:nvSpPr>
        <p:spPr>
          <a:xfrm>
            <a:off x="2222696"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3" name="object 103">
            <a:extLst>
              <a:ext uri="{FF2B5EF4-FFF2-40B4-BE49-F238E27FC236}">
                <a16:creationId xmlns:a16="http://schemas.microsoft.com/office/drawing/2014/main" id="{9CDC2B0E-2880-45BB-85D3-3DC2B7862248}"/>
              </a:ext>
            </a:extLst>
          </p:cNvPr>
          <p:cNvSpPr/>
          <p:nvPr/>
        </p:nvSpPr>
        <p:spPr>
          <a:xfrm>
            <a:off x="2233540"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4" name="object 104">
            <a:extLst>
              <a:ext uri="{FF2B5EF4-FFF2-40B4-BE49-F238E27FC236}">
                <a16:creationId xmlns:a16="http://schemas.microsoft.com/office/drawing/2014/main" id="{F8DCC653-9C61-4B6E-8D34-0560C4486692}"/>
              </a:ext>
            </a:extLst>
          </p:cNvPr>
          <p:cNvSpPr/>
          <p:nvPr/>
        </p:nvSpPr>
        <p:spPr>
          <a:xfrm>
            <a:off x="2233540"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5" name="object 105">
            <a:extLst>
              <a:ext uri="{FF2B5EF4-FFF2-40B4-BE49-F238E27FC236}">
                <a16:creationId xmlns:a16="http://schemas.microsoft.com/office/drawing/2014/main" id="{78259D1F-F15D-4D8A-B96E-AA0E4CB5DC81}"/>
              </a:ext>
            </a:extLst>
          </p:cNvPr>
          <p:cNvSpPr/>
          <p:nvPr/>
        </p:nvSpPr>
        <p:spPr>
          <a:xfrm>
            <a:off x="2220821" y="2704758"/>
            <a:ext cx="78793" cy="179652"/>
          </a:xfrm>
          <a:prstGeom prst="rect">
            <a:avLst/>
          </a:prstGeom>
          <a:blipFill>
            <a:blip r:embed="rId1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6" name="object 106">
            <a:extLst>
              <a:ext uri="{FF2B5EF4-FFF2-40B4-BE49-F238E27FC236}">
                <a16:creationId xmlns:a16="http://schemas.microsoft.com/office/drawing/2014/main" id="{D0F297E3-EEAD-45CF-817A-C77D0E1D57A8}"/>
              </a:ext>
            </a:extLst>
          </p:cNvPr>
          <p:cNvSpPr/>
          <p:nvPr/>
        </p:nvSpPr>
        <p:spPr>
          <a:xfrm>
            <a:off x="2220821"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7" name="object 107">
            <a:extLst>
              <a:ext uri="{FF2B5EF4-FFF2-40B4-BE49-F238E27FC236}">
                <a16:creationId xmlns:a16="http://schemas.microsoft.com/office/drawing/2014/main" id="{51C63D5C-F72E-499E-AC98-1166E50F66E6}"/>
              </a:ext>
            </a:extLst>
          </p:cNvPr>
          <p:cNvSpPr/>
          <p:nvPr/>
        </p:nvSpPr>
        <p:spPr>
          <a:xfrm>
            <a:off x="2277715"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8" name="object 108">
            <a:extLst>
              <a:ext uri="{FF2B5EF4-FFF2-40B4-BE49-F238E27FC236}">
                <a16:creationId xmlns:a16="http://schemas.microsoft.com/office/drawing/2014/main" id="{C60C9353-7798-485B-B357-E2C1F021913A}"/>
              </a:ext>
            </a:extLst>
          </p:cNvPr>
          <p:cNvSpPr/>
          <p:nvPr/>
        </p:nvSpPr>
        <p:spPr>
          <a:xfrm>
            <a:off x="2277715"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9" name="object 109">
            <a:extLst>
              <a:ext uri="{FF2B5EF4-FFF2-40B4-BE49-F238E27FC236}">
                <a16:creationId xmlns:a16="http://schemas.microsoft.com/office/drawing/2014/main" id="{C8FC4E35-B090-424B-AB99-C28F7F427219}"/>
              </a:ext>
            </a:extLst>
          </p:cNvPr>
          <p:cNvSpPr/>
          <p:nvPr/>
        </p:nvSpPr>
        <p:spPr>
          <a:xfrm>
            <a:off x="2220821"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900"/>
              <a:gd name="f23" fmla="val 395"/>
              <a:gd name="f24" fmla="val 357"/>
              <a:gd name="f25" fmla="val 2851"/>
              <a:gd name="f26" fmla="val 7263"/>
              <a:gd name="f27" fmla="val 123490"/>
              <a:gd name="f28" fmla="val 19241"/>
              <a:gd name="f29" fmla="val 142476"/>
              <a:gd name="f30" fmla="val 16865"/>
              <a:gd name="f31" fmla="val 144530"/>
              <a:gd name="f32" fmla="val 14517"/>
              <a:gd name="f33" fmla="val 146645"/>
              <a:gd name="f34" fmla="val 12200"/>
              <a:gd name="f35" fmla="val 148818"/>
              <a:gd name="f36" fmla="val 21383"/>
              <a:gd name="f37" fmla="val 157181"/>
              <a:gd name="f38" fmla="val 30839"/>
              <a:gd name="f39" fmla="val 164951"/>
              <a:gd name="f40" fmla="val 40552"/>
              <a:gd name="f41" fmla="val 172114"/>
              <a:gd name="f42" fmla="val 50508"/>
              <a:gd name="f43" fmla="val 178657"/>
              <a:gd name="f44" fmla="val 53252"/>
              <a:gd name="f45" fmla="val 176655"/>
              <a:gd name="f46" fmla="val 55976"/>
              <a:gd name="f47" fmla="val 174597"/>
              <a:gd name="f48" fmla="val 58675"/>
              <a:gd name="f49" fmla="val 172485"/>
              <a:gd name="f50" fmla="val 65234"/>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0" name="object 110">
            <a:extLst>
              <a:ext uri="{FF2B5EF4-FFF2-40B4-BE49-F238E27FC236}">
                <a16:creationId xmlns:a16="http://schemas.microsoft.com/office/drawing/2014/main" id="{65230634-1FAB-495D-BCA9-09E2A0B728F3}"/>
              </a:ext>
            </a:extLst>
          </p:cNvPr>
          <p:cNvSpPr/>
          <p:nvPr/>
        </p:nvSpPr>
        <p:spPr>
          <a:xfrm>
            <a:off x="2227012"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1" name="object 111">
            <a:extLst>
              <a:ext uri="{FF2B5EF4-FFF2-40B4-BE49-F238E27FC236}">
                <a16:creationId xmlns:a16="http://schemas.microsoft.com/office/drawing/2014/main" id="{217A04BF-E557-4427-80E8-6E906DF17282}"/>
              </a:ext>
            </a:extLst>
          </p:cNvPr>
          <p:cNvSpPr/>
          <p:nvPr/>
        </p:nvSpPr>
        <p:spPr>
          <a:xfrm>
            <a:off x="2228813"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2" name="object 112">
            <a:extLst>
              <a:ext uri="{FF2B5EF4-FFF2-40B4-BE49-F238E27FC236}">
                <a16:creationId xmlns:a16="http://schemas.microsoft.com/office/drawing/2014/main" id="{C808327D-A704-4E73-81D6-D2E8C744295B}"/>
              </a:ext>
            </a:extLst>
          </p:cNvPr>
          <p:cNvSpPr/>
          <p:nvPr/>
        </p:nvSpPr>
        <p:spPr>
          <a:xfrm>
            <a:off x="2179545" y="2817851"/>
            <a:ext cx="88175" cy="111053"/>
          </a:xfrm>
          <a:prstGeom prst="rect">
            <a:avLst/>
          </a:prstGeom>
          <a:blipFill>
            <a:blip r:embed="rId1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3" name="object 113">
            <a:extLst>
              <a:ext uri="{FF2B5EF4-FFF2-40B4-BE49-F238E27FC236}">
                <a16:creationId xmlns:a16="http://schemas.microsoft.com/office/drawing/2014/main" id="{0B3DA3C7-D956-4DF0-ACFE-55C85AFF6BC5}"/>
              </a:ext>
            </a:extLst>
          </p:cNvPr>
          <p:cNvSpPr/>
          <p:nvPr/>
        </p:nvSpPr>
        <p:spPr>
          <a:xfrm>
            <a:off x="2170163" y="2880789"/>
            <a:ext cx="75044" cy="62691"/>
          </a:xfrm>
          <a:prstGeom prst="rect">
            <a:avLst/>
          </a:prstGeom>
          <a:blipFill>
            <a:blip r:embed="rId2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4" name="object 114">
            <a:extLst>
              <a:ext uri="{FF2B5EF4-FFF2-40B4-BE49-F238E27FC236}">
                <a16:creationId xmlns:a16="http://schemas.microsoft.com/office/drawing/2014/main" id="{FC2DDC3F-8191-4969-A838-681AE0CF2E68}"/>
              </a:ext>
            </a:extLst>
          </p:cNvPr>
          <p:cNvSpPr/>
          <p:nvPr/>
        </p:nvSpPr>
        <p:spPr>
          <a:xfrm>
            <a:off x="2170163" y="2880789"/>
            <a:ext cx="75566" cy="62865"/>
          </a:xfrm>
          <a:custGeom>
            <a:avLst/>
            <a:gdLst>
              <a:gd name="f0" fmla="val w"/>
              <a:gd name="f1" fmla="val h"/>
              <a:gd name="f2" fmla="val 0"/>
              <a:gd name="f3" fmla="val 75564"/>
              <a:gd name="f4" fmla="val 62864"/>
              <a:gd name="f5" fmla="val 7234"/>
              <a:gd name="f6" fmla="val 75044"/>
              <a:gd name="f7" fmla="val 62694"/>
              <a:gd name="f8" fmla="val 75043"/>
              <a:gd name="f9" fmla="val 55460"/>
              <a:gd name="f10" fmla="*/ f0 1 75564"/>
              <a:gd name="f11" fmla="*/ f1 1 62864"/>
              <a:gd name="f12" fmla="val f2"/>
              <a:gd name="f13" fmla="val f3"/>
              <a:gd name="f14" fmla="val f4"/>
              <a:gd name="f15" fmla="+- f14 0 f12"/>
              <a:gd name="f16" fmla="+- f13 0 f12"/>
              <a:gd name="f17" fmla="*/ f16 1 75564"/>
              <a:gd name="f18" fmla="*/ f15 1 6286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75564" h="62864">
                <a:moveTo>
                  <a:pt x="f2" y="f5"/>
                </a:moveTo>
                <a:lnTo>
                  <a:pt x="f6" y="f7"/>
                </a:lnTo>
                <a:lnTo>
                  <a:pt x="f8" y="f9"/>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5" name="object 115">
            <a:extLst>
              <a:ext uri="{FF2B5EF4-FFF2-40B4-BE49-F238E27FC236}">
                <a16:creationId xmlns:a16="http://schemas.microsoft.com/office/drawing/2014/main" id="{A95A0DC4-18DD-4246-9D51-C0FF9E989535}"/>
              </a:ext>
            </a:extLst>
          </p:cNvPr>
          <p:cNvSpPr/>
          <p:nvPr/>
        </p:nvSpPr>
        <p:spPr>
          <a:xfrm>
            <a:off x="2170163"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6" name="object 116">
            <a:extLst>
              <a:ext uri="{FF2B5EF4-FFF2-40B4-BE49-F238E27FC236}">
                <a16:creationId xmlns:a16="http://schemas.microsoft.com/office/drawing/2014/main" id="{E6E04337-A4C2-4652-A57E-043F38F294F8}"/>
              </a:ext>
            </a:extLst>
          </p:cNvPr>
          <p:cNvSpPr/>
          <p:nvPr/>
        </p:nvSpPr>
        <p:spPr>
          <a:xfrm>
            <a:off x="2227012" y="2722068"/>
            <a:ext cx="66979" cy="130969"/>
          </a:xfrm>
          <a:prstGeom prst="rect">
            <a:avLst/>
          </a:prstGeom>
          <a:blipFill>
            <a:blip r:embed="rId2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7" name="object 117">
            <a:extLst>
              <a:ext uri="{FF2B5EF4-FFF2-40B4-BE49-F238E27FC236}">
                <a16:creationId xmlns:a16="http://schemas.microsoft.com/office/drawing/2014/main" id="{0F28159A-F550-442D-BD7B-ADB669A325B7}"/>
              </a:ext>
            </a:extLst>
          </p:cNvPr>
          <p:cNvSpPr/>
          <p:nvPr/>
        </p:nvSpPr>
        <p:spPr>
          <a:xfrm>
            <a:off x="2227012"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8" name="object 118">
            <a:extLst>
              <a:ext uri="{FF2B5EF4-FFF2-40B4-BE49-F238E27FC236}">
                <a16:creationId xmlns:a16="http://schemas.microsoft.com/office/drawing/2014/main" id="{D12920E4-93F8-4720-89B8-7638AE02F5E9}"/>
              </a:ext>
            </a:extLst>
          </p:cNvPr>
          <p:cNvSpPr/>
          <p:nvPr/>
        </p:nvSpPr>
        <p:spPr>
          <a:xfrm>
            <a:off x="3046460"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9" name="object 119">
            <a:extLst>
              <a:ext uri="{FF2B5EF4-FFF2-40B4-BE49-F238E27FC236}">
                <a16:creationId xmlns:a16="http://schemas.microsoft.com/office/drawing/2014/main" id="{5DEECAC4-5DFC-4AC8-B6C1-1018188CB5BA}"/>
              </a:ext>
            </a:extLst>
          </p:cNvPr>
          <p:cNvSpPr/>
          <p:nvPr/>
        </p:nvSpPr>
        <p:spPr>
          <a:xfrm>
            <a:off x="3121505" y="2907316"/>
            <a:ext cx="32836" cy="36173"/>
          </a:xfrm>
          <a:prstGeom prst="rect">
            <a:avLst/>
          </a:prstGeom>
          <a:blipFill>
            <a:blip r:embed="rId2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0" name="object 120">
            <a:extLst>
              <a:ext uri="{FF2B5EF4-FFF2-40B4-BE49-F238E27FC236}">
                <a16:creationId xmlns:a16="http://schemas.microsoft.com/office/drawing/2014/main" id="{716E1721-5030-4C79-9605-338EFED2898D}"/>
              </a:ext>
            </a:extLst>
          </p:cNvPr>
          <p:cNvSpPr/>
          <p:nvPr/>
        </p:nvSpPr>
        <p:spPr>
          <a:xfrm>
            <a:off x="3121505"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1" name="object 121">
            <a:extLst>
              <a:ext uri="{FF2B5EF4-FFF2-40B4-BE49-F238E27FC236}">
                <a16:creationId xmlns:a16="http://schemas.microsoft.com/office/drawing/2014/main" id="{DF245C44-3F62-450E-83A2-D2DEFA73F090}"/>
              </a:ext>
            </a:extLst>
          </p:cNvPr>
          <p:cNvSpPr/>
          <p:nvPr/>
        </p:nvSpPr>
        <p:spPr>
          <a:xfrm>
            <a:off x="3175912" y="2761670"/>
            <a:ext cx="57972" cy="122739"/>
          </a:xfrm>
          <a:prstGeom prst="rect">
            <a:avLst/>
          </a:prstGeom>
          <a:blipFill>
            <a:blip r:embed="rId2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2" name="object 122">
            <a:extLst>
              <a:ext uri="{FF2B5EF4-FFF2-40B4-BE49-F238E27FC236}">
                <a16:creationId xmlns:a16="http://schemas.microsoft.com/office/drawing/2014/main" id="{556F9745-61EF-4AE7-885B-77DC61C21F9B}"/>
              </a:ext>
            </a:extLst>
          </p:cNvPr>
          <p:cNvSpPr/>
          <p:nvPr/>
        </p:nvSpPr>
        <p:spPr>
          <a:xfrm>
            <a:off x="3175912" y="2761670"/>
            <a:ext cx="58421" cy="123187"/>
          </a:xfrm>
          <a:custGeom>
            <a:avLst/>
            <a:gdLst>
              <a:gd name="f0" fmla="val w"/>
              <a:gd name="f1" fmla="val h"/>
              <a:gd name="f2" fmla="val 0"/>
              <a:gd name="f3" fmla="val 58419"/>
              <a:gd name="f4" fmla="val 123189"/>
              <a:gd name="f5" fmla="val 122738"/>
              <a:gd name="f6" fmla="val 14965"/>
              <a:gd name="f7" fmla="val 434"/>
              <a:gd name="f8" fmla="val 29533"/>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3" name="object 123">
            <a:extLst>
              <a:ext uri="{FF2B5EF4-FFF2-40B4-BE49-F238E27FC236}">
                <a16:creationId xmlns:a16="http://schemas.microsoft.com/office/drawing/2014/main" id="{458BEE89-0D01-4D48-88DD-CF60BFB11584}"/>
              </a:ext>
            </a:extLst>
          </p:cNvPr>
          <p:cNvSpPr/>
          <p:nvPr/>
        </p:nvSpPr>
        <p:spPr>
          <a:xfrm>
            <a:off x="3098993"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4" name="object 124">
            <a:extLst>
              <a:ext uri="{FF2B5EF4-FFF2-40B4-BE49-F238E27FC236}">
                <a16:creationId xmlns:a16="http://schemas.microsoft.com/office/drawing/2014/main" id="{8AD659BD-8FC4-43CE-910B-8963EDC20D24}"/>
              </a:ext>
            </a:extLst>
          </p:cNvPr>
          <p:cNvSpPr/>
          <p:nvPr/>
        </p:nvSpPr>
        <p:spPr>
          <a:xfrm>
            <a:off x="3098993"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5" name="object 125">
            <a:extLst>
              <a:ext uri="{FF2B5EF4-FFF2-40B4-BE49-F238E27FC236}">
                <a16:creationId xmlns:a16="http://schemas.microsoft.com/office/drawing/2014/main" id="{27E04248-33F8-4152-8E08-60F82C5C0EF1}"/>
              </a:ext>
            </a:extLst>
          </p:cNvPr>
          <p:cNvSpPr/>
          <p:nvPr/>
        </p:nvSpPr>
        <p:spPr>
          <a:xfrm>
            <a:off x="3109837"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6" name="object 126">
            <a:extLst>
              <a:ext uri="{FF2B5EF4-FFF2-40B4-BE49-F238E27FC236}">
                <a16:creationId xmlns:a16="http://schemas.microsoft.com/office/drawing/2014/main" id="{F23B7AE6-9B06-470E-953B-5BFE92885FC0}"/>
              </a:ext>
            </a:extLst>
          </p:cNvPr>
          <p:cNvSpPr/>
          <p:nvPr/>
        </p:nvSpPr>
        <p:spPr>
          <a:xfrm>
            <a:off x="3109837"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7" name="object 127">
            <a:extLst>
              <a:ext uri="{FF2B5EF4-FFF2-40B4-BE49-F238E27FC236}">
                <a16:creationId xmlns:a16="http://schemas.microsoft.com/office/drawing/2014/main" id="{85481BBF-4BDD-475B-8055-4B8F2A8F9D7C}"/>
              </a:ext>
            </a:extLst>
          </p:cNvPr>
          <p:cNvSpPr/>
          <p:nvPr/>
        </p:nvSpPr>
        <p:spPr>
          <a:xfrm>
            <a:off x="3097118" y="2704758"/>
            <a:ext cx="78793" cy="179652"/>
          </a:xfrm>
          <a:prstGeom prst="rect">
            <a:avLst/>
          </a:prstGeom>
          <a:blipFill>
            <a:blip r:embed="rId2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8" name="object 128">
            <a:extLst>
              <a:ext uri="{FF2B5EF4-FFF2-40B4-BE49-F238E27FC236}">
                <a16:creationId xmlns:a16="http://schemas.microsoft.com/office/drawing/2014/main" id="{DB69151C-E1C0-418D-925E-28DA0E323826}"/>
              </a:ext>
            </a:extLst>
          </p:cNvPr>
          <p:cNvSpPr/>
          <p:nvPr/>
        </p:nvSpPr>
        <p:spPr>
          <a:xfrm>
            <a:off x="3097118"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9" name="object 129">
            <a:extLst>
              <a:ext uri="{FF2B5EF4-FFF2-40B4-BE49-F238E27FC236}">
                <a16:creationId xmlns:a16="http://schemas.microsoft.com/office/drawing/2014/main" id="{DA625A2B-4A48-48A3-AADC-1D660531187B}"/>
              </a:ext>
            </a:extLst>
          </p:cNvPr>
          <p:cNvSpPr/>
          <p:nvPr/>
        </p:nvSpPr>
        <p:spPr>
          <a:xfrm>
            <a:off x="3154012"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0" name="object 130">
            <a:extLst>
              <a:ext uri="{FF2B5EF4-FFF2-40B4-BE49-F238E27FC236}">
                <a16:creationId xmlns:a16="http://schemas.microsoft.com/office/drawing/2014/main" id="{C091D1A2-FDCC-424E-B80D-EBE880552492}"/>
              </a:ext>
            </a:extLst>
          </p:cNvPr>
          <p:cNvSpPr/>
          <p:nvPr/>
        </p:nvSpPr>
        <p:spPr>
          <a:xfrm>
            <a:off x="3154012"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1" name="object 131">
            <a:extLst>
              <a:ext uri="{FF2B5EF4-FFF2-40B4-BE49-F238E27FC236}">
                <a16:creationId xmlns:a16="http://schemas.microsoft.com/office/drawing/2014/main" id="{8B0E8EB0-541A-4C49-9601-0240F2E9F8F6}"/>
              </a:ext>
            </a:extLst>
          </p:cNvPr>
          <p:cNvSpPr/>
          <p:nvPr/>
        </p:nvSpPr>
        <p:spPr>
          <a:xfrm>
            <a:off x="3097118"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899"/>
              <a:gd name="f23" fmla="val 395"/>
              <a:gd name="f24" fmla="val 357"/>
              <a:gd name="f25" fmla="val 2851"/>
              <a:gd name="f26" fmla="val 7263"/>
              <a:gd name="f27" fmla="val 123490"/>
              <a:gd name="f28" fmla="val 19241"/>
              <a:gd name="f29" fmla="val 142476"/>
              <a:gd name="f30" fmla="val 16865"/>
              <a:gd name="f31" fmla="val 144530"/>
              <a:gd name="f32" fmla="val 14518"/>
              <a:gd name="f33" fmla="val 146645"/>
              <a:gd name="f34" fmla="val 12200"/>
              <a:gd name="f35" fmla="val 148818"/>
              <a:gd name="f36" fmla="val 21383"/>
              <a:gd name="f37" fmla="val 157181"/>
              <a:gd name="f38" fmla="val 30839"/>
              <a:gd name="f39" fmla="val 164951"/>
              <a:gd name="f40" fmla="val 40553"/>
              <a:gd name="f41" fmla="val 172114"/>
              <a:gd name="f42" fmla="val 50508"/>
              <a:gd name="f43" fmla="val 178657"/>
              <a:gd name="f44" fmla="val 53252"/>
              <a:gd name="f45" fmla="val 176655"/>
              <a:gd name="f46" fmla="val 55976"/>
              <a:gd name="f47" fmla="val 174597"/>
              <a:gd name="f48" fmla="val 58675"/>
              <a:gd name="f49" fmla="val 172485"/>
              <a:gd name="f50" fmla="val 65235"/>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2" name="object 132">
            <a:extLst>
              <a:ext uri="{FF2B5EF4-FFF2-40B4-BE49-F238E27FC236}">
                <a16:creationId xmlns:a16="http://schemas.microsoft.com/office/drawing/2014/main" id="{42414E59-446D-47CD-9464-5861F23141C7}"/>
              </a:ext>
            </a:extLst>
          </p:cNvPr>
          <p:cNvSpPr/>
          <p:nvPr/>
        </p:nvSpPr>
        <p:spPr>
          <a:xfrm>
            <a:off x="3103309"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3" name="object 133">
            <a:extLst>
              <a:ext uri="{FF2B5EF4-FFF2-40B4-BE49-F238E27FC236}">
                <a16:creationId xmlns:a16="http://schemas.microsoft.com/office/drawing/2014/main" id="{44099C0C-FCE5-44BD-99D7-9BAB539F22B6}"/>
              </a:ext>
            </a:extLst>
          </p:cNvPr>
          <p:cNvSpPr/>
          <p:nvPr/>
        </p:nvSpPr>
        <p:spPr>
          <a:xfrm>
            <a:off x="3105110"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4" name="object 134">
            <a:extLst>
              <a:ext uri="{FF2B5EF4-FFF2-40B4-BE49-F238E27FC236}">
                <a16:creationId xmlns:a16="http://schemas.microsoft.com/office/drawing/2014/main" id="{028966C1-E982-4B9B-B874-7C692825DC97}"/>
              </a:ext>
            </a:extLst>
          </p:cNvPr>
          <p:cNvSpPr/>
          <p:nvPr/>
        </p:nvSpPr>
        <p:spPr>
          <a:xfrm>
            <a:off x="3055842" y="2817851"/>
            <a:ext cx="88175" cy="111053"/>
          </a:xfrm>
          <a:prstGeom prst="rect">
            <a:avLst/>
          </a:prstGeom>
          <a:blipFill>
            <a:blip r:embed="rId2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5" name="object 135">
            <a:extLst>
              <a:ext uri="{FF2B5EF4-FFF2-40B4-BE49-F238E27FC236}">
                <a16:creationId xmlns:a16="http://schemas.microsoft.com/office/drawing/2014/main" id="{CA11BCA8-90FD-4586-B5D5-6566F8619B7B}"/>
              </a:ext>
            </a:extLst>
          </p:cNvPr>
          <p:cNvSpPr/>
          <p:nvPr/>
        </p:nvSpPr>
        <p:spPr>
          <a:xfrm>
            <a:off x="3046460" y="2880789"/>
            <a:ext cx="75044" cy="62691"/>
          </a:xfrm>
          <a:prstGeom prst="rect">
            <a:avLst/>
          </a:prstGeom>
          <a:blipFill>
            <a:blip r:embed="rId2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6" name="object 136">
            <a:extLst>
              <a:ext uri="{FF2B5EF4-FFF2-40B4-BE49-F238E27FC236}">
                <a16:creationId xmlns:a16="http://schemas.microsoft.com/office/drawing/2014/main" id="{23D2745E-C4B7-431E-A705-4CDC5FFDBA03}"/>
              </a:ext>
            </a:extLst>
          </p:cNvPr>
          <p:cNvSpPr/>
          <p:nvPr/>
        </p:nvSpPr>
        <p:spPr>
          <a:xfrm>
            <a:off x="3046460" y="2880789"/>
            <a:ext cx="75566" cy="62865"/>
          </a:xfrm>
          <a:custGeom>
            <a:avLst/>
            <a:gdLst>
              <a:gd name="f0" fmla="val w"/>
              <a:gd name="f1" fmla="val h"/>
              <a:gd name="f2" fmla="val 0"/>
              <a:gd name="f3" fmla="val 75564"/>
              <a:gd name="f4" fmla="val 62864"/>
              <a:gd name="f5" fmla="val 7234"/>
              <a:gd name="f6" fmla="val 75044"/>
              <a:gd name="f7" fmla="val 62694"/>
              <a:gd name="f8" fmla="val 55460"/>
              <a:gd name="f9" fmla="*/ f0 1 75564"/>
              <a:gd name="f10" fmla="*/ f1 1 62864"/>
              <a:gd name="f11" fmla="val f2"/>
              <a:gd name="f12" fmla="val f3"/>
              <a:gd name="f13" fmla="val f4"/>
              <a:gd name="f14" fmla="+- f13 0 f11"/>
              <a:gd name="f15" fmla="+- f12 0 f11"/>
              <a:gd name="f16" fmla="*/ f15 1 75564"/>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4"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7" name="object 137">
            <a:extLst>
              <a:ext uri="{FF2B5EF4-FFF2-40B4-BE49-F238E27FC236}">
                <a16:creationId xmlns:a16="http://schemas.microsoft.com/office/drawing/2014/main" id="{BA6B05F9-22E6-4A20-A6D6-4840E68BD2F4}"/>
              </a:ext>
            </a:extLst>
          </p:cNvPr>
          <p:cNvSpPr/>
          <p:nvPr/>
        </p:nvSpPr>
        <p:spPr>
          <a:xfrm>
            <a:off x="3046460"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8" name="object 138">
            <a:extLst>
              <a:ext uri="{FF2B5EF4-FFF2-40B4-BE49-F238E27FC236}">
                <a16:creationId xmlns:a16="http://schemas.microsoft.com/office/drawing/2014/main" id="{9629AE47-033E-445C-ABA7-38B80EE34199}"/>
              </a:ext>
            </a:extLst>
          </p:cNvPr>
          <p:cNvSpPr/>
          <p:nvPr/>
        </p:nvSpPr>
        <p:spPr>
          <a:xfrm>
            <a:off x="3103309" y="2722068"/>
            <a:ext cx="66979" cy="130969"/>
          </a:xfrm>
          <a:prstGeom prst="rect">
            <a:avLst/>
          </a:prstGeom>
          <a:blipFill>
            <a:blip r:embed="rId2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9" name="object 139">
            <a:extLst>
              <a:ext uri="{FF2B5EF4-FFF2-40B4-BE49-F238E27FC236}">
                <a16:creationId xmlns:a16="http://schemas.microsoft.com/office/drawing/2014/main" id="{A4E7D730-B5A4-4877-9ACD-E791AE843C20}"/>
              </a:ext>
            </a:extLst>
          </p:cNvPr>
          <p:cNvSpPr/>
          <p:nvPr/>
        </p:nvSpPr>
        <p:spPr>
          <a:xfrm>
            <a:off x="3103309"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0" name="object 140">
            <a:extLst>
              <a:ext uri="{FF2B5EF4-FFF2-40B4-BE49-F238E27FC236}">
                <a16:creationId xmlns:a16="http://schemas.microsoft.com/office/drawing/2014/main" id="{EE6B0EE6-9474-4074-81DD-D248BF18827D}"/>
              </a:ext>
            </a:extLst>
          </p:cNvPr>
          <p:cNvSpPr/>
          <p:nvPr/>
        </p:nvSpPr>
        <p:spPr>
          <a:xfrm>
            <a:off x="3139821" y="2949324"/>
            <a:ext cx="6345" cy="720720"/>
          </a:xfrm>
          <a:custGeom>
            <a:avLst/>
            <a:gdLst>
              <a:gd name="f0" fmla="val w"/>
              <a:gd name="f1" fmla="val h"/>
              <a:gd name="f2" fmla="val 0"/>
              <a:gd name="f3" fmla="val 6350"/>
              <a:gd name="f4" fmla="val 720725"/>
              <a:gd name="f5" fmla="val 720344"/>
              <a:gd name="f6" fmla="val 5968"/>
              <a:gd name="f7" fmla="*/ f0 1 6350"/>
              <a:gd name="f8" fmla="*/ f1 1 720725"/>
              <a:gd name="f9" fmla="val f2"/>
              <a:gd name="f10" fmla="val f3"/>
              <a:gd name="f11" fmla="val f4"/>
              <a:gd name="f12" fmla="+- f11 0 f9"/>
              <a:gd name="f13" fmla="+- f10 0 f9"/>
              <a:gd name="f14" fmla="*/ f13 1 6350"/>
              <a:gd name="f15" fmla="*/ f12 1 72072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350" h="720725">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1" name="object 141">
            <a:extLst>
              <a:ext uri="{FF2B5EF4-FFF2-40B4-BE49-F238E27FC236}">
                <a16:creationId xmlns:a16="http://schemas.microsoft.com/office/drawing/2014/main" id="{CB295757-D754-4275-9129-E52A1A013666}"/>
              </a:ext>
            </a:extLst>
          </p:cNvPr>
          <p:cNvSpPr/>
          <p:nvPr/>
        </p:nvSpPr>
        <p:spPr>
          <a:xfrm>
            <a:off x="2269613" y="2949324"/>
            <a:ext cx="815973" cy="836291"/>
          </a:xfrm>
          <a:custGeom>
            <a:avLst/>
            <a:gdLst>
              <a:gd name="f0" fmla="val w"/>
              <a:gd name="f1" fmla="val h"/>
              <a:gd name="f2" fmla="val 0"/>
              <a:gd name="f3" fmla="val 815975"/>
              <a:gd name="f4" fmla="val 836295"/>
              <a:gd name="f5" fmla="val 815594"/>
              <a:gd name="f6" fmla="val 835787"/>
              <a:gd name="f7" fmla="*/ f0 1 815975"/>
              <a:gd name="f8" fmla="*/ f1 1 836295"/>
              <a:gd name="f9" fmla="val f2"/>
              <a:gd name="f10" fmla="val f3"/>
              <a:gd name="f11" fmla="val f4"/>
              <a:gd name="f12" fmla="+- f11 0 f9"/>
              <a:gd name="f13" fmla="+- f10 0 f9"/>
              <a:gd name="f14" fmla="*/ f13 1 815975"/>
              <a:gd name="f15" fmla="*/ f12 1 83629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15975" h="83629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2" name="object 142">
            <a:extLst>
              <a:ext uri="{FF2B5EF4-FFF2-40B4-BE49-F238E27FC236}">
                <a16:creationId xmlns:a16="http://schemas.microsoft.com/office/drawing/2014/main" id="{349B5450-41D6-4CB2-9988-5A1E4D6B9E88}"/>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33388"/>
              <a:gd name="f7" fmla="val 21805"/>
              <a:gd name="f8" fmla="val 215646"/>
              <a:gd name="f9" fmla="val 75971"/>
              <a:gd name="f10" fmla="val 193840"/>
              <a:gd name="f11" fmla="*/ f0 1 108584"/>
              <a:gd name="f12" fmla="*/ f1 1 215900"/>
              <a:gd name="f13" fmla="val f2"/>
              <a:gd name="f14" fmla="val f3"/>
              <a:gd name="f15" fmla="val f4"/>
              <a:gd name="f16" fmla="+- f15 0 f13"/>
              <a:gd name="f17" fmla="+- f14 0 f13"/>
              <a:gd name="f18" fmla="*/ f17 1 108584"/>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3" name="object 143">
            <a:extLst>
              <a:ext uri="{FF2B5EF4-FFF2-40B4-BE49-F238E27FC236}">
                <a16:creationId xmlns:a16="http://schemas.microsoft.com/office/drawing/2014/main" id="{2011BB5D-0B76-4609-B586-94336F7F2EFD}"/>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21805"/>
              <a:gd name="f7" fmla="val 8751"/>
              <a:gd name="f8" fmla="val 44831"/>
              <a:gd name="f9" fmla="val 66763"/>
              <a:gd name="f10" fmla="val 48463"/>
              <a:gd name="f11" fmla="val 10131"/>
              <a:gd name="f12" fmla="val 14273"/>
              <a:gd name="f13" fmla="val 59359"/>
              <a:gd name="f14" fmla="val 62992"/>
              <a:gd name="f15" fmla="val 15653"/>
              <a:gd name="f16" fmla="val 73672"/>
              <a:gd name="f17" fmla="val 215646"/>
              <a:gd name="f18" fmla="val 35128"/>
              <a:gd name="f19" fmla="val 5753"/>
              <a:gd name="f20" fmla="val 30289"/>
              <a:gd name="f21" fmla="*/ f0 1 108584"/>
              <a:gd name="f22" fmla="*/ f1 1 215900"/>
              <a:gd name="f23" fmla="val f2"/>
              <a:gd name="f24" fmla="val f3"/>
              <a:gd name="f25" fmla="val f4"/>
              <a:gd name="f26" fmla="+- f25 0 f23"/>
              <a:gd name="f27" fmla="+- f24 0 f23"/>
              <a:gd name="f28" fmla="*/ f27 1 108584"/>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900">
                <a:moveTo>
                  <a:pt x="f12" y="f13"/>
                </a:moveTo>
                <a:lnTo>
                  <a:pt x="f19" y="f13"/>
                </a:lnTo>
                <a:lnTo>
                  <a:pt x="f19" y="f14"/>
                </a:lnTo>
                <a:lnTo>
                  <a:pt x="f15" y="f14"/>
                </a:lnTo>
                <a:lnTo>
                  <a:pt x="f12" y="f13"/>
                </a:lnTo>
                <a:close/>
              </a:path>
              <a:path w="108584" h="215900">
                <a:moveTo>
                  <a:pt x="f7" y="f8"/>
                </a:moveTo>
                <a:lnTo>
                  <a:pt x="f19" y="f8"/>
                </a:lnTo>
                <a:lnTo>
                  <a:pt x="f19" y="f10"/>
                </a:lnTo>
                <a:lnTo>
                  <a:pt x="f11" y="f10"/>
                </a:lnTo>
                <a:lnTo>
                  <a:pt x="f7" y="f8"/>
                </a:lnTo>
                <a:close/>
              </a:path>
              <a:path w="108584"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4" name="object 144">
            <a:extLst>
              <a:ext uri="{FF2B5EF4-FFF2-40B4-BE49-F238E27FC236}">
                <a16:creationId xmlns:a16="http://schemas.microsoft.com/office/drawing/2014/main" id="{22D4FCAE-CA32-48CD-9145-535E1DD68D7B}"/>
              </a:ext>
            </a:extLst>
          </p:cNvPr>
          <p:cNvSpPr/>
          <p:nvPr/>
        </p:nvSpPr>
        <p:spPr>
          <a:xfrm>
            <a:off x="1086234" y="4157091"/>
            <a:ext cx="108585" cy="215898"/>
          </a:xfrm>
          <a:custGeom>
            <a:avLst/>
            <a:gdLst>
              <a:gd name="f0" fmla="val w"/>
              <a:gd name="f1" fmla="val h"/>
              <a:gd name="f2" fmla="val 0"/>
              <a:gd name="f3" fmla="val 108584"/>
              <a:gd name="f4" fmla="val 215900"/>
              <a:gd name="f5" fmla="val 21805"/>
              <a:gd name="f6" fmla="val 33388"/>
              <a:gd name="f7" fmla="val 54102"/>
              <a:gd name="f8" fmla="val 108203"/>
              <a:gd name="f9" fmla="val 116293"/>
              <a:gd name="f10" fmla="val 193840"/>
              <a:gd name="f11" fmla="val 75971"/>
              <a:gd name="f12" fmla="val 215646"/>
              <a:gd name="f13" fmla="val 52946"/>
              <a:gd name="f14" fmla="val 115087"/>
              <a:gd name="f15" fmla="*/ f0 1 108584"/>
              <a:gd name="f16" fmla="*/ f1 1 215900"/>
              <a:gd name="f17" fmla="val f2"/>
              <a:gd name="f18" fmla="val f3"/>
              <a:gd name="f19" fmla="val f4"/>
              <a:gd name="f20" fmla="+- f19 0 f17"/>
              <a:gd name="f21" fmla="+- f18 0 f17"/>
              <a:gd name="f22" fmla="*/ f21 1 108584"/>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5" name="object 145">
            <a:extLst>
              <a:ext uri="{FF2B5EF4-FFF2-40B4-BE49-F238E27FC236}">
                <a16:creationId xmlns:a16="http://schemas.microsoft.com/office/drawing/2014/main" id="{E9968127-84FD-403B-958E-C8187D171081}"/>
              </a:ext>
            </a:extLst>
          </p:cNvPr>
          <p:cNvSpPr/>
          <p:nvPr/>
        </p:nvSpPr>
        <p:spPr>
          <a:xfrm>
            <a:off x="1086234" y="4157091"/>
            <a:ext cx="108585" cy="22229"/>
          </a:xfrm>
          <a:custGeom>
            <a:avLst/>
            <a:gdLst>
              <a:gd name="f0" fmla="val w"/>
              <a:gd name="f1" fmla="val h"/>
              <a:gd name="f2" fmla="val 0"/>
              <a:gd name="f3" fmla="val 108584"/>
              <a:gd name="f4" fmla="val 22225"/>
              <a:gd name="f5" fmla="val 21805"/>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6" name="object 146">
            <a:extLst>
              <a:ext uri="{FF2B5EF4-FFF2-40B4-BE49-F238E27FC236}">
                <a16:creationId xmlns:a16="http://schemas.microsoft.com/office/drawing/2014/main" id="{25A4475F-4B31-4A79-BDEE-E35158F89248}"/>
              </a:ext>
            </a:extLst>
          </p:cNvPr>
          <p:cNvSpPr/>
          <p:nvPr/>
        </p:nvSpPr>
        <p:spPr>
          <a:xfrm>
            <a:off x="1086234" y="4178899"/>
            <a:ext cx="74295" cy="194310"/>
          </a:xfrm>
          <a:custGeom>
            <a:avLst/>
            <a:gdLst>
              <a:gd name="f0" fmla="val w"/>
              <a:gd name="f1" fmla="val h"/>
              <a:gd name="f2" fmla="val 0"/>
              <a:gd name="f3" fmla="val 74294"/>
              <a:gd name="f4" fmla="val 194310"/>
              <a:gd name="f5" fmla="val 73672"/>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7" name="object 147">
            <a:extLst>
              <a:ext uri="{FF2B5EF4-FFF2-40B4-BE49-F238E27FC236}">
                <a16:creationId xmlns:a16="http://schemas.microsoft.com/office/drawing/2014/main" id="{36E29CAD-2463-4E42-8E17-355535EB7271}"/>
              </a:ext>
            </a:extLst>
          </p:cNvPr>
          <p:cNvSpPr/>
          <p:nvPr/>
        </p:nvSpPr>
        <p:spPr>
          <a:xfrm>
            <a:off x="1087029" y="4182429"/>
            <a:ext cx="71122" cy="15243"/>
          </a:xfrm>
          <a:custGeom>
            <a:avLst/>
            <a:gdLst>
              <a:gd name="f0" fmla="val w"/>
              <a:gd name="f1" fmla="val h"/>
              <a:gd name="f2" fmla="val 0"/>
              <a:gd name="f3" fmla="val 71119"/>
              <a:gd name="f4" fmla="val 15239"/>
              <a:gd name="f5" fmla="val 14744"/>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8" name="object 148">
            <a:extLst>
              <a:ext uri="{FF2B5EF4-FFF2-40B4-BE49-F238E27FC236}">
                <a16:creationId xmlns:a16="http://schemas.microsoft.com/office/drawing/2014/main" id="{506F9A8F-FD97-4E3D-B269-5686DC3F7463}"/>
              </a:ext>
            </a:extLst>
          </p:cNvPr>
          <p:cNvSpPr/>
          <p:nvPr/>
        </p:nvSpPr>
        <p:spPr>
          <a:xfrm>
            <a:off x="1087029" y="419696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9" name="object 149">
            <a:extLst>
              <a:ext uri="{FF2B5EF4-FFF2-40B4-BE49-F238E27FC236}">
                <a16:creationId xmlns:a16="http://schemas.microsoft.com/office/drawing/2014/main" id="{D609CB7B-BA73-474D-9CBC-A9EE33CA03B2}"/>
              </a:ext>
            </a:extLst>
          </p:cNvPr>
          <p:cNvSpPr/>
          <p:nvPr/>
        </p:nvSpPr>
        <p:spPr>
          <a:xfrm>
            <a:off x="1087029" y="421149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0" name="object 150">
            <a:extLst>
              <a:ext uri="{FF2B5EF4-FFF2-40B4-BE49-F238E27FC236}">
                <a16:creationId xmlns:a16="http://schemas.microsoft.com/office/drawing/2014/main" id="{98DFF100-88D7-4EB1-A8E8-99F81F96AB58}"/>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33388"/>
              <a:gd name="f7" fmla="val 21716"/>
              <a:gd name="f8" fmla="val 214883"/>
              <a:gd name="f9" fmla="val 75971"/>
              <a:gd name="f10" fmla="val 193166"/>
              <a:gd name="f11" fmla="*/ f0 1 108584"/>
              <a:gd name="f12" fmla="*/ f1 1 215264"/>
              <a:gd name="f13" fmla="val f2"/>
              <a:gd name="f14" fmla="val f3"/>
              <a:gd name="f15" fmla="val f4"/>
              <a:gd name="f16" fmla="+- f15 0 f13"/>
              <a:gd name="f17" fmla="+- f14 0 f13"/>
              <a:gd name="f18" fmla="*/ f17 1 108584"/>
              <a:gd name="f19" fmla="*/ f16 1 21526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264">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1" name="object 151">
            <a:extLst>
              <a:ext uri="{FF2B5EF4-FFF2-40B4-BE49-F238E27FC236}">
                <a16:creationId xmlns:a16="http://schemas.microsoft.com/office/drawing/2014/main" id="{24E53628-56B4-4417-9632-A82BC2288848}"/>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21716"/>
              <a:gd name="f7" fmla="val 8767"/>
              <a:gd name="f8" fmla="val 44703"/>
              <a:gd name="f9" fmla="val 66763"/>
              <a:gd name="f10" fmla="val 48259"/>
              <a:gd name="f11" fmla="val 10123"/>
              <a:gd name="f12" fmla="val 14288"/>
              <a:gd name="f13" fmla="val 59181"/>
              <a:gd name="f14" fmla="val 62737"/>
              <a:gd name="f15" fmla="val 15645"/>
              <a:gd name="f16" fmla="val 73672"/>
              <a:gd name="f17" fmla="val 214883"/>
              <a:gd name="f18" fmla="val 35051"/>
              <a:gd name="f19" fmla="val 5753"/>
              <a:gd name="f20" fmla="val 30225"/>
              <a:gd name="f21" fmla="*/ f0 1 108584"/>
              <a:gd name="f22" fmla="*/ f1 1 215264"/>
              <a:gd name="f23" fmla="val f2"/>
              <a:gd name="f24" fmla="val f3"/>
              <a:gd name="f25" fmla="val f4"/>
              <a:gd name="f26" fmla="+- f25 0 f23"/>
              <a:gd name="f27" fmla="+- f24 0 f23"/>
              <a:gd name="f28" fmla="*/ f27 1 108584"/>
              <a:gd name="f29" fmla="*/ f26 1 215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264">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264">
                <a:moveTo>
                  <a:pt x="f12" y="f13"/>
                </a:moveTo>
                <a:lnTo>
                  <a:pt x="f19" y="f13"/>
                </a:lnTo>
                <a:lnTo>
                  <a:pt x="f19" y="f14"/>
                </a:lnTo>
                <a:lnTo>
                  <a:pt x="f15" y="f14"/>
                </a:lnTo>
                <a:lnTo>
                  <a:pt x="f12" y="f13"/>
                </a:lnTo>
                <a:close/>
              </a:path>
              <a:path w="108584" h="215264">
                <a:moveTo>
                  <a:pt x="f7" y="f8"/>
                </a:moveTo>
                <a:lnTo>
                  <a:pt x="f19" y="f8"/>
                </a:lnTo>
                <a:lnTo>
                  <a:pt x="f19" y="f10"/>
                </a:lnTo>
                <a:lnTo>
                  <a:pt x="f11" y="f10"/>
                </a:lnTo>
                <a:lnTo>
                  <a:pt x="f7" y="f8"/>
                </a:lnTo>
                <a:close/>
              </a:path>
              <a:path w="108584" h="215264">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2" name="object 152">
            <a:extLst>
              <a:ext uri="{FF2B5EF4-FFF2-40B4-BE49-F238E27FC236}">
                <a16:creationId xmlns:a16="http://schemas.microsoft.com/office/drawing/2014/main" id="{1AE2E509-400F-436A-B48E-A0DCC91E160D}"/>
              </a:ext>
            </a:extLst>
          </p:cNvPr>
          <p:cNvSpPr/>
          <p:nvPr/>
        </p:nvSpPr>
        <p:spPr>
          <a:xfrm>
            <a:off x="1086234" y="3670173"/>
            <a:ext cx="108585" cy="215268"/>
          </a:xfrm>
          <a:custGeom>
            <a:avLst/>
            <a:gdLst>
              <a:gd name="f0" fmla="val w"/>
              <a:gd name="f1" fmla="val h"/>
              <a:gd name="f2" fmla="val 0"/>
              <a:gd name="f3" fmla="val 108584"/>
              <a:gd name="f4" fmla="val 215264"/>
              <a:gd name="f5" fmla="val 21716"/>
              <a:gd name="f6" fmla="val 33388"/>
              <a:gd name="f7" fmla="val 54102"/>
              <a:gd name="f8" fmla="val 108203"/>
              <a:gd name="f9" fmla="val 115950"/>
              <a:gd name="f10" fmla="val 193166"/>
              <a:gd name="f11" fmla="val 75971"/>
              <a:gd name="f12" fmla="val 214883"/>
              <a:gd name="f13" fmla="val 52946"/>
              <a:gd name="f14" fmla="val 114680"/>
              <a:gd name="f15" fmla="*/ f0 1 108584"/>
              <a:gd name="f16" fmla="*/ f1 1 215264"/>
              <a:gd name="f17" fmla="val f2"/>
              <a:gd name="f18" fmla="val f3"/>
              <a:gd name="f19" fmla="val f4"/>
              <a:gd name="f20" fmla="+- f19 0 f17"/>
              <a:gd name="f21" fmla="+- f18 0 f17"/>
              <a:gd name="f22" fmla="*/ f21 1 108584"/>
              <a:gd name="f23" fmla="*/ f20 1 2152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264">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3" name="object 153">
            <a:extLst>
              <a:ext uri="{FF2B5EF4-FFF2-40B4-BE49-F238E27FC236}">
                <a16:creationId xmlns:a16="http://schemas.microsoft.com/office/drawing/2014/main" id="{633F54B9-7613-4291-A847-BE7A605E09B6}"/>
              </a:ext>
            </a:extLst>
          </p:cNvPr>
          <p:cNvSpPr/>
          <p:nvPr/>
        </p:nvSpPr>
        <p:spPr>
          <a:xfrm>
            <a:off x="1086234" y="3670173"/>
            <a:ext cx="108585" cy="22229"/>
          </a:xfrm>
          <a:custGeom>
            <a:avLst/>
            <a:gdLst>
              <a:gd name="f0" fmla="val w"/>
              <a:gd name="f1" fmla="val h"/>
              <a:gd name="f2" fmla="val 0"/>
              <a:gd name="f3" fmla="val 108584"/>
              <a:gd name="f4" fmla="val 22225"/>
              <a:gd name="f5" fmla="val 21716"/>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4" name="object 154">
            <a:extLst>
              <a:ext uri="{FF2B5EF4-FFF2-40B4-BE49-F238E27FC236}">
                <a16:creationId xmlns:a16="http://schemas.microsoft.com/office/drawing/2014/main" id="{9BC1E034-4963-40A7-BFCF-749A3AAB9DA0}"/>
              </a:ext>
            </a:extLst>
          </p:cNvPr>
          <p:cNvSpPr/>
          <p:nvPr/>
        </p:nvSpPr>
        <p:spPr>
          <a:xfrm>
            <a:off x="1086234" y="3691889"/>
            <a:ext cx="74295" cy="193679"/>
          </a:xfrm>
          <a:custGeom>
            <a:avLst/>
            <a:gdLst>
              <a:gd name="f0" fmla="val w"/>
              <a:gd name="f1" fmla="val h"/>
              <a:gd name="f2" fmla="val 0"/>
              <a:gd name="f3" fmla="val 74294"/>
              <a:gd name="f4" fmla="val 193675"/>
              <a:gd name="f5" fmla="val 73672"/>
              <a:gd name="f6" fmla="val 31369"/>
              <a:gd name="f7" fmla="val 152146"/>
              <a:gd name="f8" fmla="val 193167"/>
              <a:gd name="f9" fmla="*/ f0 1 74294"/>
              <a:gd name="f10" fmla="*/ f1 1 193675"/>
              <a:gd name="f11" fmla="val f2"/>
              <a:gd name="f12" fmla="val f3"/>
              <a:gd name="f13" fmla="val f4"/>
              <a:gd name="f14" fmla="+- f13 0 f11"/>
              <a:gd name="f15" fmla="+- f12 0 f11"/>
              <a:gd name="f16" fmla="*/ f15 1 74294"/>
              <a:gd name="f17" fmla="*/ f14 1 1936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367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5" name="object 155">
            <a:extLst>
              <a:ext uri="{FF2B5EF4-FFF2-40B4-BE49-F238E27FC236}">
                <a16:creationId xmlns:a16="http://schemas.microsoft.com/office/drawing/2014/main" id="{15522737-D2D3-4FE9-B994-8484360C2EBC}"/>
              </a:ext>
            </a:extLst>
          </p:cNvPr>
          <p:cNvSpPr/>
          <p:nvPr/>
        </p:nvSpPr>
        <p:spPr>
          <a:xfrm>
            <a:off x="1087029" y="3695447"/>
            <a:ext cx="71122" cy="15243"/>
          </a:xfrm>
          <a:custGeom>
            <a:avLst/>
            <a:gdLst>
              <a:gd name="f0" fmla="val w"/>
              <a:gd name="f1" fmla="val h"/>
              <a:gd name="f2" fmla="val 0"/>
              <a:gd name="f3" fmla="val 71119"/>
              <a:gd name="f4" fmla="val 15239"/>
              <a:gd name="f5" fmla="val 14731"/>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6" name="object 156">
            <a:extLst>
              <a:ext uri="{FF2B5EF4-FFF2-40B4-BE49-F238E27FC236}">
                <a16:creationId xmlns:a16="http://schemas.microsoft.com/office/drawing/2014/main" id="{196ECDB2-F022-4B62-A4A6-A4012A237C31}"/>
              </a:ext>
            </a:extLst>
          </p:cNvPr>
          <p:cNvSpPr/>
          <p:nvPr/>
        </p:nvSpPr>
        <p:spPr>
          <a:xfrm>
            <a:off x="1087029" y="3709921"/>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7" name="object 157">
            <a:extLst>
              <a:ext uri="{FF2B5EF4-FFF2-40B4-BE49-F238E27FC236}">
                <a16:creationId xmlns:a16="http://schemas.microsoft.com/office/drawing/2014/main" id="{B4453ACA-A7FA-4C7E-B592-3C5F18C633FE}"/>
              </a:ext>
            </a:extLst>
          </p:cNvPr>
          <p:cNvSpPr/>
          <p:nvPr/>
        </p:nvSpPr>
        <p:spPr>
          <a:xfrm>
            <a:off x="1087029" y="3724406"/>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8" name="object 158">
            <a:extLst>
              <a:ext uri="{FF2B5EF4-FFF2-40B4-BE49-F238E27FC236}">
                <a16:creationId xmlns:a16="http://schemas.microsoft.com/office/drawing/2014/main" id="{FF34A91C-D1ED-4736-BB13-1D3149372583}"/>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33655"/>
              <a:gd name="f7" fmla="val 21805"/>
              <a:gd name="f8" fmla="val 215646"/>
              <a:gd name="f9" fmla="val 76454"/>
              <a:gd name="f10" fmla="val 193840"/>
              <a:gd name="f11" fmla="*/ f0 1 109219"/>
              <a:gd name="f12" fmla="*/ f1 1 215900"/>
              <a:gd name="f13" fmla="val f2"/>
              <a:gd name="f14" fmla="val f3"/>
              <a:gd name="f15" fmla="val f4"/>
              <a:gd name="f16" fmla="+- f15 0 f13"/>
              <a:gd name="f17" fmla="+- f14 0 f13"/>
              <a:gd name="f18" fmla="*/ f17 1 109219"/>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9" name="object 159">
            <a:extLst>
              <a:ext uri="{FF2B5EF4-FFF2-40B4-BE49-F238E27FC236}">
                <a16:creationId xmlns:a16="http://schemas.microsoft.com/office/drawing/2014/main" id="{1FD16059-DB37-478F-8ACE-73C96A30E386}"/>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21805"/>
              <a:gd name="f7" fmla="val 8809"/>
              <a:gd name="f8" fmla="val 44831"/>
              <a:gd name="f9" fmla="val 67182"/>
              <a:gd name="f10" fmla="val 48463"/>
              <a:gd name="f11" fmla="val 10199"/>
              <a:gd name="f12" fmla="val 14369"/>
              <a:gd name="f13" fmla="val 59359"/>
              <a:gd name="f14" fmla="val 62992"/>
              <a:gd name="f15" fmla="val 15758"/>
              <a:gd name="f16" fmla="val 74168"/>
              <a:gd name="f17" fmla="val 215646"/>
              <a:gd name="f18" fmla="val 35128"/>
              <a:gd name="f19" fmla="val 5842"/>
              <a:gd name="f20" fmla="val 30289"/>
              <a:gd name="f21" fmla="*/ f0 1 109219"/>
              <a:gd name="f22" fmla="*/ f1 1 215900"/>
              <a:gd name="f23" fmla="val f2"/>
              <a:gd name="f24" fmla="val f3"/>
              <a:gd name="f25" fmla="val f4"/>
              <a:gd name="f26" fmla="+- f25 0 f23"/>
              <a:gd name="f27" fmla="+- f24 0 f23"/>
              <a:gd name="f28" fmla="*/ f27 1 109219"/>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5900">
                <a:moveTo>
                  <a:pt x="f12" y="f13"/>
                </a:moveTo>
                <a:lnTo>
                  <a:pt x="f19" y="f13"/>
                </a:lnTo>
                <a:lnTo>
                  <a:pt x="f19" y="f14"/>
                </a:lnTo>
                <a:lnTo>
                  <a:pt x="f15" y="f14"/>
                </a:lnTo>
                <a:lnTo>
                  <a:pt x="f12" y="f13"/>
                </a:lnTo>
                <a:close/>
              </a:path>
              <a:path w="109219" h="215900">
                <a:moveTo>
                  <a:pt x="f7" y="f8"/>
                </a:moveTo>
                <a:lnTo>
                  <a:pt x="f19" y="f8"/>
                </a:lnTo>
                <a:lnTo>
                  <a:pt x="f19" y="f10"/>
                </a:lnTo>
                <a:lnTo>
                  <a:pt x="f11" y="f10"/>
                </a:lnTo>
                <a:lnTo>
                  <a:pt x="f7" y="f8"/>
                </a:lnTo>
                <a:close/>
              </a:path>
              <a:path w="109219"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0" name="object 160">
            <a:extLst>
              <a:ext uri="{FF2B5EF4-FFF2-40B4-BE49-F238E27FC236}">
                <a16:creationId xmlns:a16="http://schemas.microsoft.com/office/drawing/2014/main" id="{903E077E-FC92-4589-A228-6FEE30045934}"/>
              </a:ext>
            </a:extLst>
          </p:cNvPr>
          <p:cNvSpPr/>
          <p:nvPr/>
        </p:nvSpPr>
        <p:spPr>
          <a:xfrm>
            <a:off x="3084957" y="4157091"/>
            <a:ext cx="109215" cy="215898"/>
          </a:xfrm>
          <a:custGeom>
            <a:avLst/>
            <a:gdLst>
              <a:gd name="f0" fmla="val w"/>
              <a:gd name="f1" fmla="val h"/>
              <a:gd name="f2" fmla="val 0"/>
              <a:gd name="f3" fmla="val 109219"/>
              <a:gd name="f4" fmla="val 215900"/>
              <a:gd name="f5" fmla="val 21805"/>
              <a:gd name="f6" fmla="val 33655"/>
              <a:gd name="f7" fmla="val 54482"/>
              <a:gd name="f8" fmla="val 108966"/>
              <a:gd name="f9" fmla="val 116293"/>
              <a:gd name="f10" fmla="val 193840"/>
              <a:gd name="f11" fmla="val 76454"/>
              <a:gd name="f12" fmla="val 215646"/>
              <a:gd name="f13" fmla="val 53340"/>
              <a:gd name="f14" fmla="val 115087"/>
              <a:gd name="f15" fmla="*/ f0 1 109219"/>
              <a:gd name="f16" fmla="*/ f1 1 215900"/>
              <a:gd name="f17" fmla="val f2"/>
              <a:gd name="f18" fmla="val f3"/>
              <a:gd name="f19" fmla="val f4"/>
              <a:gd name="f20" fmla="+- f19 0 f17"/>
              <a:gd name="f21" fmla="+- f18 0 f17"/>
              <a:gd name="f22" fmla="*/ f21 1 109219"/>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1" name="object 161">
            <a:extLst>
              <a:ext uri="{FF2B5EF4-FFF2-40B4-BE49-F238E27FC236}">
                <a16:creationId xmlns:a16="http://schemas.microsoft.com/office/drawing/2014/main" id="{9C669024-0AF4-497F-A2C6-A24B2CC4E406}"/>
              </a:ext>
            </a:extLst>
          </p:cNvPr>
          <p:cNvSpPr/>
          <p:nvPr/>
        </p:nvSpPr>
        <p:spPr>
          <a:xfrm>
            <a:off x="3084957" y="4157091"/>
            <a:ext cx="109215" cy="22229"/>
          </a:xfrm>
          <a:custGeom>
            <a:avLst/>
            <a:gdLst>
              <a:gd name="f0" fmla="val w"/>
              <a:gd name="f1" fmla="val h"/>
              <a:gd name="f2" fmla="val 0"/>
              <a:gd name="f3" fmla="val 109219"/>
              <a:gd name="f4" fmla="val 22225"/>
              <a:gd name="f5" fmla="val 21805"/>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2" name="object 162">
            <a:extLst>
              <a:ext uri="{FF2B5EF4-FFF2-40B4-BE49-F238E27FC236}">
                <a16:creationId xmlns:a16="http://schemas.microsoft.com/office/drawing/2014/main" id="{47763BBA-7CB3-41CA-AE63-8EC4ED907FB4}"/>
              </a:ext>
            </a:extLst>
          </p:cNvPr>
          <p:cNvSpPr/>
          <p:nvPr/>
        </p:nvSpPr>
        <p:spPr>
          <a:xfrm>
            <a:off x="3084957" y="4178899"/>
            <a:ext cx="74295" cy="194310"/>
          </a:xfrm>
          <a:custGeom>
            <a:avLst/>
            <a:gdLst>
              <a:gd name="f0" fmla="val w"/>
              <a:gd name="f1" fmla="val h"/>
              <a:gd name="f2" fmla="val 0"/>
              <a:gd name="f3" fmla="val 74294"/>
              <a:gd name="f4" fmla="val 194310"/>
              <a:gd name="f5" fmla="val 74168"/>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3" name="object 163">
            <a:extLst>
              <a:ext uri="{FF2B5EF4-FFF2-40B4-BE49-F238E27FC236}">
                <a16:creationId xmlns:a16="http://schemas.microsoft.com/office/drawing/2014/main" id="{F99929CA-7E9B-46E9-BBDF-DB89518347A9}"/>
              </a:ext>
            </a:extLst>
          </p:cNvPr>
          <p:cNvSpPr/>
          <p:nvPr/>
        </p:nvSpPr>
        <p:spPr>
          <a:xfrm>
            <a:off x="3085843" y="4182429"/>
            <a:ext cx="71752" cy="15243"/>
          </a:xfrm>
          <a:custGeom>
            <a:avLst/>
            <a:gdLst>
              <a:gd name="f0" fmla="val w"/>
              <a:gd name="f1" fmla="val h"/>
              <a:gd name="f2" fmla="val 0"/>
              <a:gd name="f3" fmla="val 71755"/>
              <a:gd name="f4" fmla="val 15239"/>
              <a:gd name="f5" fmla="val 14744"/>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4" name="object 164">
            <a:extLst>
              <a:ext uri="{FF2B5EF4-FFF2-40B4-BE49-F238E27FC236}">
                <a16:creationId xmlns:a16="http://schemas.microsoft.com/office/drawing/2014/main" id="{01EBC449-6748-4C8D-B993-CD5ED3711A68}"/>
              </a:ext>
            </a:extLst>
          </p:cNvPr>
          <p:cNvSpPr/>
          <p:nvPr/>
        </p:nvSpPr>
        <p:spPr>
          <a:xfrm>
            <a:off x="3085843" y="419696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5" name="object 165">
            <a:extLst>
              <a:ext uri="{FF2B5EF4-FFF2-40B4-BE49-F238E27FC236}">
                <a16:creationId xmlns:a16="http://schemas.microsoft.com/office/drawing/2014/main" id="{BCBA586A-9C94-4B15-A75A-87E58C5BAE27}"/>
              </a:ext>
            </a:extLst>
          </p:cNvPr>
          <p:cNvSpPr/>
          <p:nvPr/>
        </p:nvSpPr>
        <p:spPr>
          <a:xfrm>
            <a:off x="3085843" y="421149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6" name="object 166">
            <a:extLst>
              <a:ext uri="{FF2B5EF4-FFF2-40B4-BE49-F238E27FC236}">
                <a16:creationId xmlns:a16="http://schemas.microsoft.com/office/drawing/2014/main" id="{7709B8DE-DE4C-4360-BA04-B8D710D59139}"/>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33655"/>
              <a:gd name="f7" fmla="val 21843"/>
              <a:gd name="f8" fmla="val 216407"/>
              <a:gd name="f9" fmla="val 76454"/>
              <a:gd name="f10" fmla="val 194563"/>
              <a:gd name="f11" fmla="*/ f0 1 109219"/>
              <a:gd name="f12" fmla="*/ f1 1 216535"/>
              <a:gd name="f13" fmla="val f2"/>
              <a:gd name="f14" fmla="val f3"/>
              <a:gd name="f15" fmla="val f4"/>
              <a:gd name="f16" fmla="+- f15 0 f13"/>
              <a:gd name="f17" fmla="+- f14 0 f13"/>
              <a:gd name="f18" fmla="*/ f17 1 109219"/>
              <a:gd name="f19" fmla="*/ f16 1 21653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6535">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7" name="object 167">
            <a:extLst>
              <a:ext uri="{FF2B5EF4-FFF2-40B4-BE49-F238E27FC236}">
                <a16:creationId xmlns:a16="http://schemas.microsoft.com/office/drawing/2014/main" id="{C78DCA65-1320-429F-932D-C6B56424123F}"/>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21843"/>
              <a:gd name="f7" fmla="val 8811"/>
              <a:gd name="f8" fmla="val 44957"/>
              <a:gd name="f9" fmla="val 67182"/>
              <a:gd name="f10" fmla="val 48640"/>
              <a:gd name="f11" fmla="val 10215"/>
              <a:gd name="f12" fmla="val 14378"/>
              <a:gd name="f13" fmla="val 59562"/>
              <a:gd name="f14" fmla="val 63245"/>
              <a:gd name="f15" fmla="val 15782"/>
              <a:gd name="f16" fmla="val 74168"/>
              <a:gd name="f17" fmla="val 216407"/>
              <a:gd name="f18" fmla="val 35305"/>
              <a:gd name="f19" fmla="val 5842"/>
              <a:gd name="f20" fmla="val 30352"/>
              <a:gd name="f21" fmla="*/ f0 1 109219"/>
              <a:gd name="f22" fmla="*/ f1 1 216535"/>
              <a:gd name="f23" fmla="val f2"/>
              <a:gd name="f24" fmla="val f3"/>
              <a:gd name="f25" fmla="val f4"/>
              <a:gd name="f26" fmla="+- f25 0 f23"/>
              <a:gd name="f27" fmla="+- f24 0 f23"/>
              <a:gd name="f28" fmla="*/ f27 1 109219"/>
              <a:gd name="f29" fmla="*/ f26 1 21653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6535">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6535">
                <a:moveTo>
                  <a:pt x="f12" y="f13"/>
                </a:moveTo>
                <a:lnTo>
                  <a:pt x="f19" y="f13"/>
                </a:lnTo>
                <a:lnTo>
                  <a:pt x="f19" y="f14"/>
                </a:lnTo>
                <a:lnTo>
                  <a:pt x="f15" y="f14"/>
                </a:lnTo>
                <a:lnTo>
                  <a:pt x="f12" y="f13"/>
                </a:lnTo>
                <a:close/>
              </a:path>
              <a:path w="109219" h="216535">
                <a:moveTo>
                  <a:pt x="f7" y="f8"/>
                </a:moveTo>
                <a:lnTo>
                  <a:pt x="f19" y="f8"/>
                </a:lnTo>
                <a:lnTo>
                  <a:pt x="f19" y="f10"/>
                </a:lnTo>
                <a:lnTo>
                  <a:pt x="f11" y="f10"/>
                </a:lnTo>
                <a:lnTo>
                  <a:pt x="f7" y="f8"/>
                </a:lnTo>
                <a:close/>
              </a:path>
              <a:path w="109219" h="216535">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8" name="object 168">
            <a:extLst>
              <a:ext uri="{FF2B5EF4-FFF2-40B4-BE49-F238E27FC236}">
                <a16:creationId xmlns:a16="http://schemas.microsoft.com/office/drawing/2014/main" id="{E1C27D84-EF69-4D2B-98A0-2289A269FAE2}"/>
              </a:ext>
            </a:extLst>
          </p:cNvPr>
          <p:cNvSpPr/>
          <p:nvPr/>
        </p:nvSpPr>
        <p:spPr>
          <a:xfrm>
            <a:off x="3084957" y="3670173"/>
            <a:ext cx="109215" cy="216539"/>
          </a:xfrm>
          <a:custGeom>
            <a:avLst/>
            <a:gdLst>
              <a:gd name="f0" fmla="val w"/>
              <a:gd name="f1" fmla="val h"/>
              <a:gd name="f2" fmla="val 0"/>
              <a:gd name="f3" fmla="val 109219"/>
              <a:gd name="f4" fmla="val 216535"/>
              <a:gd name="f5" fmla="val 21843"/>
              <a:gd name="f6" fmla="val 33655"/>
              <a:gd name="f7" fmla="val 54482"/>
              <a:gd name="f8" fmla="val 108966"/>
              <a:gd name="f9" fmla="val 116712"/>
              <a:gd name="f10" fmla="val 194563"/>
              <a:gd name="f11" fmla="val 76454"/>
              <a:gd name="f12" fmla="val 216407"/>
              <a:gd name="f13" fmla="val 53340"/>
              <a:gd name="f14" fmla="val 115442"/>
              <a:gd name="f15" fmla="*/ f0 1 109219"/>
              <a:gd name="f16" fmla="*/ f1 1 216535"/>
              <a:gd name="f17" fmla="val f2"/>
              <a:gd name="f18" fmla="val f3"/>
              <a:gd name="f19" fmla="val f4"/>
              <a:gd name="f20" fmla="+- f19 0 f17"/>
              <a:gd name="f21" fmla="+- f18 0 f17"/>
              <a:gd name="f22" fmla="*/ f21 1 109219"/>
              <a:gd name="f23" fmla="*/ f20 1 21653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6535">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9" name="object 169">
            <a:extLst>
              <a:ext uri="{FF2B5EF4-FFF2-40B4-BE49-F238E27FC236}">
                <a16:creationId xmlns:a16="http://schemas.microsoft.com/office/drawing/2014/main" id="{8CBF9CBA-416C-47E4-8ABF-501E8328E6B4}"/>
              </a:ext>
            </a:extLst>
          </p:cNvPr>
          <p:cNvSpPr/>
          <p:nvPr/>
        </p:nvSpPr>
        <p:spPr>
          <a:xfrm>
            <a:off x="3084957" y="3670173"/>
            <a:ext cx="109215" cy="22229"/>
          </a:xfrm>
          <a:custGeom>
            <a:avLst/>
            <a:gdLst>
              <a:gd name="f0" fmla="val w"/>
              <a:gd name="f1" fmla="val h"/>
              <a:gd name="f2" fmla="val 0"/>
              <a:gd name="f3" fmla="val 109219"/>
              <a:gd name="f4" fmla="val 22225"/>
              <a:gd name="f5" fmla="val 21843"/>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0" name="object 170">
            <a:extLst>
              <a:ext uri="{FF2B5EF4-FFF2-40B4-BE49-F238E27FC236}">
                <a16:creationId xmlns:a16="http://schemas.microsoft.com/office/drawing/2014/main" id="{4407F098-84D6-495D-AF5D-71CFD43781C7}"/>
              </a:ext>
            </a:extLst>
          </p:cNvPr>
          <p:cNvSpPr/>
          <p:nvPr/>
        </p:nvSpPr>
        <p:spPr>
          <a:xfrm>
            <a:off x="3084957" y="3692018"/>
            <a:ext cx="74295" cy="194940"/>
          </a:xfrm>
          <a:custGeom>
            <a:avLst/>
            <a:gdLst>
              <a:gd name="f0" fmla="val w"/>
              <a:gd name="f1" fmla="val h"/>
              <a:gd name="f2" fmla="val 0"/>
              <a:gd name="f3" fmla="val 74294"/>
              <a:gd name="f4" fmla="val 194945"/>
              <a:gd name="f5" fmla="val 74168"/>
              <a:gd name="f6" fmla="val 31623"/>
              <a:gd name="f7" fmla="val 153289"/>
              <a:gd name="f8" fmla="val 194564"/>
              <a:gd name="f9" fmla="*/ f0 1 74294"/>
              <a:gd name="f10" fmla="*/ f1 1 194945"/>
              <a:gd name="f11" fmla="val f2"/>
              <a:gd name="f12" fmla="val f3"/>
              <a:gd name="f13" fmla="val f4"/>
              <a:gd name="f14" fmla="+- f13 0 f11"/>
              <a:gd name="f15" fmla="+- f12 0 f11"/>
              <a:gd name="f16" fmla="*/ f15 1 74294"/>
              <a:gd name="f17" fmla="*/ f14 1 19494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94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1" name="object 171">
            <a:extLst>
              <a:ext uri="{FF2B5EF4-FFF2-40B4-BE49-F238E27FC236}">
                <a16:creationId xmlns:a16="http://schemas.microsoft.com/office/drawing/2014/main" id="{5ABA58ED-C031-4C69-9C60-A23E95A2A26F}"/>
              </a:ext>
            </a:extLst>
          </p:cNvPr>
          <p:cNvSpPr/>
          <p:nvPr/>
        </p:nvSpPr>
        <p:spPr>
          <a:xfrm>
            <a:off x="3085843" y="3695575"/>
            <a:ext cx="71752" cy="15243"/>
          </a:xfrm>
          <a:custGeom>
            <a:avLst/>
            <a:gdLst>
              <a:gd name="f0" fmla="val w"/>
              <a:gd name="f1" fmla="val h"/>
              <a:gd name="f2" fmla="val 0"/>
              <a:gd name="f3" fmla="val 71755"/>
              <a:gd name="f4" fmla="val 15239"/>
              <a:gd name="f5" fmla="val 14858"/>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2" name="object 172">
            <a:extLst>
              <a:ext uri="{FF2B5EF4-FFF2-40B4-BE49-F238E27FC236}">
                <a16:creationId xmlns:a16="http://schemas.microsoft.com/office/drawing/2014/main" id="{4B9A4269-2EE7-42D6-8876-A045E0D6CB64}"/>
              </a:ext>
            </a:extLst>
          </p:cNvPr>
          <p:cNvSpPr/>
          <p:nvPr/>
        </p:nvSpPr>
        <p:spPr>
          <a:xfrm>
            <a:off x="3085843" y="3710177"/>
            <a:ext cx="71752" cy="13972"/>
          </a:xfrm>
          <a:custGeom>
            <a:avLst/>
            <a:gdLst>
              <a:gd name="f0" fmla="val w"/>
              <a:gd name="f1" fmla="val h"/>
              <a:gd name="f2" fmla="val 0"/>
              <a:gd name="f3" fmla="val 71755"/>
              <a:gd name="f4" fmla="val 13970"/>
              <a:gd name="f5" fmla="val 13589"/>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3" name="object 173">
            <a:extLst>
              <a:ext uri="{FF2B5EF4-FFF2-40B4-BE49-F238E27FC236}">
                <a16:creationId xmlns:a16="http://schemas.microsoft.com/office/drawing/2014/main" id="{246B9908-BD9F-40E5-A0C6-AFF3C00A4647}"/>
              </a:ext>
            </a:extLst>
          </p:cNvPr>
          <p:cNvSpPr/>
          <p:nvPr/>
        </p:nvSpPr>
        <p:spPr>
          <a:xfrm>
            <a:off x="3085843" y="3724780"/>
            <a:ext cx="71752" cy="13972"/>
          </a:xfrm>
          <a:custGeom>
            <a:avLst/>
            <a:gdLst>
              <a:gd name="f0" fmla="val w"/>
              <a:gd name="f1" fmla="val h"/>
              <a:gd name="f2" fmla="val 0"/>
              <a:gd name="f3" fmla="val 71755"/>
              <a:gd name="f4" fmla="val 13970"/>
              <a:gd name="f5" fmla="val 1358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4" name="object 174">
            <a:extLst>
              <a:ext uri="{FF2B5EF4-FFF2-40B4-BE49-F238E27FC236}">
                <a16:creationId xmlns:a16="http://schemas.microsoft.com/office/drawing/2014/main" id="{BB465734-024B-4D26-84E4-293F04ABCA0D}"/>
              </a:ext>
            </a:extLst>
          </p:cNvPr>
          <p:cNvSpPr/>
          <p:nvPr/>
        </p:nvSpPr>
        <p:spPr>
          <a:xfrm>
            <a:off x="2031687" y="3715627"/>
            <a:ext cx="237487" cy="435611"/>
          </a:xfrm>
          <a:custGeom>
            <a:avLst/>
            <a:gdLst>
              <a:gd name="f0" fmla="val w"/>
              <a:gd name="f1" fmla="val h"/>
              <a:gd name="f2" fmla="val 0"/>
              <a:gd name="f3" fmla="val 237489"/>
              <a:gd name="f4" fmla="val 435610"/>
              <a:gd name="f5" fmla="val 118430"/>
              <a:gd name="f6" fmla="val 435469"/>
              <a:gd name="f7" fmla="val 237490"/>
              <a:gd name="f8" fmla="val 371005"/>
              <a:gd name="f9" fmla="val 39893"/>
              <a:gd name="f10" fmla="val 262469"/>
              <a:gd name="f11" fmla="val 177645"/>
              <a:gd name="f12" fmla="val 188789"/>
              <a:gd name="f13" fmla="val 74797"/>
              <a:gd name="f14" fmla="val 133532"/>
              <a:gd name="f15" fmla="val 152715"/>
              <a:gd name="f16" fmla="val 92093"/>
              <a:gd name="f17" fmla="val 89758"/>
              <a:gd name="f18" fmla="val 57229"/>
              <a:gd name="f19" fmla="val 139005"/>
              <a:gd name="f20" fmla="val 30260"/>
              <a:gd name="f21" fmla="val 100977"/>
              <a:gd name="f22" fmla="val 8555"/>
              <a:gd name="f23" fmla="val 117809"/>
              <a:gd name="f24" fmla="val 134012"/>
              <a:gd name="f25" fmla="val 9206"/>
              <a:gd name="f26" fmla="val 95992"/>
              <a:gd name="f27" fmla="val 145239"/>
              <a:gd name="f28" fmla="val 82902"/>
              <a:gd name="f29" fmla="val 160821"/>
              <a:gd name="f30" fmla="val 59836"/>
              <a:gd name="f31" fmla="val 188138"/>
              <a:gd name="f32" fmla="val 196970"/>
              <a:gd name="f33" fmla="val 263121"/>
              <a:gd name="f34" fmla="val 370344"/>
              <a:gd name="f35" fmla="*/ f0 1 237489"/>
              <a:gd name="f36" fmla="*/ f1 1 435610"/>
              <a:gd name="f37" fmla="val f2"/>
              <a:gd name="f38" fmla="val f3"/>
              <a:gd name="f39" fmla="val f4"/>
              <a:gd name="f40" fmla="+- f39 0 f37"/>
              <a:gd name="f41" fmla="+- f38 0 f37"/>
              <a:gd name="f42" fmla="*/ f41 1 237489"/>
              <a:gd name="f43" fmla="*/ f40 1 435610"/>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237489" h="435610">
                <a:moveTo>
                  <a:pt x="f5" y="f6"/>
                </a:moveTo>
                <a:lnTo>
                  <a:pt x="f7" y="f8"/>
                </a:lnTo>
                <a:lnTo>
                  <a:pt x="f9" y="f10"/>
                </a:lnTo>
                <a:lnTo>
                  <a:pt x="f11" y="f12"/>
                </a:lnTo>
                <a:lnTo>
                  <a:pt x="f13" y="f14"/>
                </a:lnTo>
                <a:lnTo>
                  <a:pt x="f15" y="f16"/>
                </a:lnTo>
                <a:lnTo>
                  <a:pt x="f17" y="f18"/>
                </a:lnTo>
                <a:lnTo>
                  <a:pt x="f19" y="f20"/>
                </a:lnTo>
                <a:lnTo>
                  <a:pt x="f21" y="f22"/>
                </a:lnTo>
                <a:lnTo>
                  <a:pt x="f23" y="f2"/>
                </a:lnTo>
                <a:lnTo>
                  <a:pt x="f24" y="f25"/>
                </a:lnTo>
                <a:lnTo>
                  <a:pt x="f26" y="f20"/>
                </a:lnTo>
                <a:lnTo>
                  <a:pt x="f27" y="f18"/>
                </a:lnTo>
                <a:lnTo>
                  <a:pt x="f28" y="f16"/>
                </a:lnTo>
                <a:lnTo>
                  <a:pt x="f29" y="f14"/>
                </a:lnTo>
                <a:lnTo>
                  <a:pt x="f30" y="f31"/>
                </a:lnTo>
                <a:lnTo>
                  <a:pt x="f32" y="f33"/>
                </a:lnTo>
                <a:lnTo>
                  <a:pt x="f2" y="f34"/>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5" name="object 175">
            <a:extLst>
              <a:ext uri="{FF2B5EF4-FFF2-40B4-BE49-F238E27FC236}">
                <a16:creationId xmlns:a16="http://schemas.microsoft.com/office/drawing/2014/main" id="{BCD8586F-D35D-4C0A-BBE3-EDF38964E21E}"/>
              </a:ext>
            </a:extLst>
          </p:cNvPr>
          <p:cNvSpPr/>
          <p:nvPr/>
        </p:nvSpPr>
        <p:spPr>
          <a:xfrm>
            <a:off x="2149498" y="3578806"/>
            <a:ext cx="0" cy="634995"/>
          </a:xfrm>
          <a:custGeom>
            <a:avLst/>
            <a:gdLst>
              <a:gd name="f0" fmla="val w"/>
              <a:gd name="f1" fmla="val h"/>
              <a:gd name="f2" fmla="val 0"/>
              <a:gd name="f3" fmla="val 635000"/>
              <a:gd name="f4" fmla="val 634786"/>
              <a:gd name="f5" fmla="*/ f0 1 0"/>
              <a:gd name="f6" fmla="*/ f1 1 635000"/>
              <a:gd name="f7" fmla="val f2"/>
              <a:gd name="f8" fmla="val f3"/>
              <a:gd name="f9" fmla="+- f8 0 f7"/>
              <a:gd name="f10" fmla="+- f7 0 f7"/>
              <a:gd name="f11" fmla="*/ f10 1 0"/>
              <a:gd name="f12" fmla="*/ f9 1 635000"/>
              <a:gd name="f13" fmla="*/ 0 1 f11"/>
              <a:gd name="f14" fmla="*/ 1 1 f11"/>
              <a:gd name="f15" fmla="*/ 0 1 f12"/>
              <a:gd name="f16" fmla="*/ 6350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635000">
                <a:moveTo>
                  <a:pt x="f2" y="f2"/>
                </a:moveTo>
                <a:lnTo>
                  <a:pt x="f2" y="f4"/>
                </a:lnTo>
              </a:path>
            </a:pathLst>
          </a:custGeom>
          <a:noFill/>
          <a:ln w="124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6" name="object 176">
            <a:extLst>
              <a:ext uri="{FF2B5EF4-FFF2-40B4-BE49-F238E27FC236}">
                <a16:creationId xmlns:a16="http://schemas.microsoft.com/office/drawing/2014/main" id="{2DE69F3C-0E40-4158-9A61-C16F766DF917}"/>
              </a:ext>
            </a:extLst>
          </p:cNvPr>
          <p:cNvSpPr/>
          <p:nvPr/>
        </p:nvSpPr>
        <p:spPr>
          <a:xfrm>
            <a:off x="2051639" y="3724835"/>
            <a:ext cx="196852" cy="359414"/>
          </a:xfrm>
          <a:custGeom>
            <a:avLst/>
            <a:gdLst>
              <a:gd name="f0" fmla="val w"/>
              <a:gd name="f1" fmla="val h"/>
              <a:gd name="f2" fmla="val 0"/>
              <a:gd name="f3" fmla="val 196850"/>
              <a:gd name="f4" fmla="val 359410"/>
              <a:gd name="f5" fmla="val 97863"/>
              <a:gd name="f6" fmla="val 359166"/>
              <a:gd name="f7" fmla="val 305889"/>
              <a:gd name="f8" fmla="val 166426"/>
              <a:gd name="f9" fmla="val 216427"/>
              <a:gd name="f10" fmla="val 46124"/>
              <a:gd name="f11" fmla="val 151303"/>
              <a:gd name="f12" fmla="val 136512"/>
              <a:gd name="f13" fmla="val 101960"/>
              <a:gd name="f14" fmla="val 66699"/>
              <a:gd name="f15" fmla="val 63813"/>
              <a:gd name="f16" fmla="val 121551"/>
              <a:gd name="f17" fmla="val 32892"/>
              <a:gd name="f18" fmla="val 79159"/>
              <a:gd name="f19" fmla="val 9866"/>
              <a:gd name="f20" fmla="val 115937"/>
              <a:gd name="f21" fmla="val 74175"/>
              <a:gd name="f22" fmla="val 130277"/>
              <a:gd name="f23" fmla="val 59214"/>
              <a:gd name="f24" fmla="val 148972"/>
              <a:gd name="f25" fmla="val 29300"/>
              <a:gd name="f26" fmla="val 196348"/>
              <a:gd name="f27" fmla="val 306540"/>
              <a:gd name="f28" fmla="*/ f0 1 196850"/>
              <a:gd name="f29" fmla="*/ f1 1 359410"/>
              <a:gd name="f30" fmla="val f2"/>
              <a:gd name="f31" fmla="val f3"/>
              <a:gd name="f32" fmla="val f4"/>
              <a:gd name="f33" fmla="+- f32 0 f30"/>
              <a:gd name="f34" fmla="+- f31 0 f30"/>
              <a:gd name="f35" fmla="*/ f34 1 196850"/>
              <a:gd name="f36" fmla="*/ f33 1 359410"/>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96850" h="359410">
                <a:moveTo>
                  <a:pt x="f5" y="f6"/>
                </a:moveTo>
                <a:lnTo>
                  <a:pt x="f2" y="f7"/>
                </a:lnTo>
                <a:lnTo>
                  <a:pt x="f8" y="f9"/>
                </a:lnTo>
                <a:lnTo>
                  <a:pt x="f10" y="f11"/>
                </a:lnTo>
                <a:lnTo>
                  <a:pt x="f12" y="f13"/>
                </a:lnTo>
                <a:lnTo>
                  <a:pt x="f14" y="f15"/>
                </a:lnTo>
                <a:lnTo>
                  <a:pt x="f16" y="f17"/>
                </a:lnTo>
                <a:lnTo>
                  <a:pt x="f18" y="f19"/>
                </a:lnTo>
                <a:lnTo>
                  <a:pt x="f5" y="f2"/>
                </a:lnTo>
                <a:lnTo>
                  <a:pt x="f20" y="f19"/>
                </a:lnTo>
                <a:lnTo>
                  <a:pt x="f21" y="f17"/>
                </a:lnTo>
                <a:lnTo>
                  <a:pt x="f22" y="f15"/>
                </a:lnTo>
                <a:lnTo>
                  <a:pt x="f23" y="f13"/>
                </a:lnTo>
                <a:lnTo>
                  <a:pt x="f24" y="f11"/>
                </a:lnTo>
                <a:lnTo>
                  <a:pt x="f25" y="f9"/>
                </a:lnTo>
                <a:lnTo>
                  <a:pt x="f26" y="f27"/>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7" name="object 177">
            <a:extLst>
              <a:ext uri="{FF2B5EF4-FFF2-40B4-BE49-F238E27FC236}">
                <a16:creationId xmlns:a16="http://schemas.microsoft.com/office/drawing/2014/main" id="{A2CF9F4C-C4B4-4A8D-BBCA-2BB4AA9A898F}"/>
              </a:ext>
            </a:extLst>
          </p:cNvPr>
          <p:cNvSpPr/>
          <p:nvPr/>
        </p:nvSpPr>
        <p:spPr>
          <a:xfrm>
            <a:off x="2002782" y="3654180"/>
            <a:ext cx="314955" cy="553083"/>
          </a:xfrm>
          <a:custGeom>
            <a:avLst/>
            <a:gdLst>
              <a:gd name="f0" fmla="val w"/>
              <a:gd name="f1" fmla="val h"/>
              <a:gd name="f2" fmla="val 0"/>
              <a:gd name="f3" fmla="val 314960"/>
              <a:gd name="f4" fmla="val 553085"/>
              <a:gd name="f5" fmla="val 141068"/>
              <a:gd name="f6" fmla="val 500883"/>
              <a:gd name="f7" fmla="val 140487"/>
              <a:gd name="f8" fmla="val 552753"/>
              <a:gd name="f9" fmla="val 152956"/>
              <a:gd name="f10" fmla="val 552911"/>
              <a:gd name="f11" fmla="val 153510"/>
              <a:gd name="f12" fmla="val 502768"/>
              <a:gd name="f13" fmla="val 150187"/>
              <a:gd name="f14" fmla="val 144464"/>
              <a:gd name="f15" fmla="val 502750"/>
              <a:gd name="f16" fmla="val 295691"/>
              <a:gd name="f17" fmla="val 480880"/>
              <a:gd name="f18" fmla="val 284486"/>
              <a:gd name="f19" fmla="val 486563"/>
              <a:gd name="f20" fmla="val 311646"/>
              <a:gd name="f21" fmla="val 545483"/>
              <a:gd name="f22" fmla="val 314465"/>
              <a:gd name="f23" fmla="val 544053"/>
              <a:gd name="f24" fmla="val 522710"/>
              <a:gd name="f25" fmla="val 153574"/>
              <a:gd name="f26" fmla="val 496998"/>
              <a:gd name="f27" fmla="val 153530"/>
              <a:gd name="f28" fmla="val 500957"/>
              <a:gd name="f29" fmla="val 141113"/>
              <a:gd name="f30" fmla="val 496854"/>
              <a:gd name="f31" fmla="val 147364"/>
              <a:gd name="f32" fmla="val 489514"/>
              <a:gd name="f33" fmla="val 141158"/>
              <a:gd name="f34" fmla="val 492874"/>
              <a:gd name="f35" fmla="val 141195"/>
              <a:gd name="f36" fmla="val 150197"/>
              <a:gd name="f37" fmla="val 153618"/>
              <a:gd name="f38" fmla="val 492954"/>
              <a:gd name="f39" fmla="val 160851"/>
              <a:gd name="f40" fmla="val 496994"/>
              <a:gd name="f41" fmla="val 153576"/>
              <a:gd name="f42" fmla="val 153532"/>
              <a:gd name="f43" fmla="val 500956"/>
              <a:gd name="f44" fmla="val 47239"/>
              <a:gd name="f45" fmla="val 434457"/>
              <a:gd name="f46" fmla="val 34611"/>
              <a:gd name="f47" fmla="val 31921"/>
              <a:gd name="f48" fmla="val 440864"/>
              <a:gd name="f49" fmla="val 141063"/>
              <a:gd name="f50" fmla="val 500880"/>
              <a:gd name="f51" fmla="val 258860"/>
              <a:gd name="f52" fmla="val 429144"/>
              <a:gd name="f53" fmla="val 263585"/>
              <a:gd name="f54" fmla="val 441368"/>
              <a:gd name="f55" fmla="val 260797"/>
              <a:gd name="f56" fmla="val 435328"/>
              <a:gd name="f57" fmla="val 261484"/>
              <a:gd name="f58" fmla="val 5237"/>
              <a:gd name="f59" fmla="val 490088"/>
              <a:gd name="f60" fmla="val 7692"/>
              <a:gd name="f61" fmla="val 491246"/>
              <a:gd name="f62" fmla="val 9642"/>
              <a:gd name="f63" fmla="val 490464"/>
              <a:gd name="f64" fmla="val 7706"/>
              <a:gd name="f65" fmla="val 491240"/>
              <a:gd name="f66" fmla="val 25902"/>
              <a:gd name="f67" fmla="val 422724"/>
              <a:gd name="f68" fmla="val 13959"/>
              <a:gd name="f69" fmla="val 451170"/>
              <a:gd name="f70" fmla="val 11947"/>
              <a:gd name="f71" fmla="val 456215"/>
              <a:gd name="f72" fmla="val 1405"/>
              <a:gd name="f73" fmla="val 481071"/>
              <a:gd name="f74" fmla="val 9"/>
              <a:gd name="f75" fmla="val 484416"/>
              <a:gd name="f76" fmla="val 1413"/>
              <a:gd name="f77" fmla="val 488280"/>
              <a:gd name="f78" fmla="val 11387"/>
              <a:gd name="f79" fmla="val 489750"/>
              <a:gd name="f80" fmla="val 15124"/>
              <a:gd name="f81" fmla="val 480877"/>
              <a:gd name="f82" fmla="val 25527"/>
              <a:gd name="f83" fmla="val 456074"/>
              <a:gd name="f84" fmla="val 31654"/>
              <a:gd name="f85" fmla="val 440717"/>
              <a:gd name="f86" fmla="val 26031"/>
              <a:gd name="f87" fmla="val 437625"/>
              <a:gd name="f88" fmla="val 34053"/>
              <a:gd name="f89" fmla="val 434663"/>
              <a:gd name="f90" fmla="val 36441"/>
              <a:gd name="f91" fmla="val 428519"/>
              <a:gd name="f92" fmla="val 1414"/>
              <a:gd name="f93" fmla="val 488283"/>
              <a:gd name="f94" fmla="val 12722"/>
              <a:gd name="f95" fmla="val 486599"/>
              <a:gd name="f96" fmla="val 11384"/>
              <a:gd name="f97" fmla="val 489756"/>
              <a:gd name="f98" fmla="val 25353"/>
              <a:gd name="f99" fmla="val 456511"/>
              <a:gd name="f100" fmla="val 23410"/>
              <a:gd name="f101" fmla="val 461381"/>
              <a:gd name="f102" fmla="val 269221"/>
              <a:gd name="f103" fmla="val 423534"/>
              <a:gd name="f104" fmla="val 261605"/>
              <a:gd name="f105" fmla="val 435613"/>
              <a:gd name="f106" fmla="val 269246"/>
              <a:gd name="f107" fmla="val 438303"/>
              <a:gd name="f108" fmla="val 264052"/>
              <a:gd name="f109" fmla="val 441116"/>
              <a:gd name="f110" fmla="val 284455"/>
              <a:gd name="f111" fmla="val 486579"/>
              <a:gd name="f112" fmla="val 295690"/>
              <a:gd name="f113" fmla="val 284274"/>
              <a:gd name="f114" fmla="val 486188"/>
              <a:gd name="f115" fmla="val 1452"/>
              <a:gd name="f116" fmla="val 480960"/>
              <a:gd name="f117" fmla="val 484389"/>
              <a:gd name="f118" fmla="val 12003"/>
              <a:gd name="f119" fmla="val 270143"/>
              <a:gd name="f120" fmla="val 295515"/>
              <a:gd name="f121" fmla="val 480488"/>
              <a:gd name="f122" fmla="val 273289"/>
              <a:gd name="f123" fmla="val 430954"/>
              <a:gd name="f124" fmla="val 22336"/>
              <a:gd name="f125" fmla="val 431218"/>
              <a:gd name="f126" fmla="val 21920"/>
              <a:gd name="f127" fmla="val 261988"/>
              <a:gd name="f128" fmla="val 436516"/>
              <a:gd name="f129" fmla="val 33421"/>
              <a:gd name="f130" fmla="val 436287"/>
              <a:gd name="f131" fmla="val 54456"/>
              <a:gd name="f132" fmla="val 380097"/>
              <a:gd name="f133" fmla="val 41170"/>
              <a:gd name="f134" fmla="val 31821"/>
              <a:gd name="f135" fmla="val 405754"/>
              <a:gd name="f136" fmla="val 21898"/>
              <a:gd name="f137" fmla="val 431270"/>
              <a:gd name="f138" fmla="val 38695"/>
              <a:gd name="f139" fmla="val 43431"/>
              <a:gd name="f140" fmla="val 410542"/>
              <a:gd name="f141" fmla="val 52822"/>
              <a:gd name="f142" fmla="val 384779"/>
              <a:gd name="f143" fmla="val 255241"/>
              <a:gd name="f144" fmla="val 385475"/>
              <a:gd name="f145" fmla="val 241883"/>
              <a:gd name="f146" fmla="val 251290"/>
              <a:gd name="f147" fmla="val 411299"/>
              <a:gd name="f148" fmla="val 262881"/>
              <a:gd name="f149" fmla="val 406405"/>
              <a:gd name="f150" fmla="val 262794"/>
              <a:gd name="f151" fmla="val 406200"/>
              <a:gd name="f152" fmla="val 262869"/>
              <a:gd name="f153" fmla="val 262750"/>
              <a:gd name="f154" fmla="val 406080"/>
              <a:gd name="f155" fmla="val 158074"/>
              <a:gd name="f156" fmla="val 73817"/>
              <a:gd name="f157" fmla="val 166808"/>
              <a:gd name="f158" fmla="val 123330"/>
              <a:gd name="f159" fmla="val 178053"/>
              <a:gd name="f160" fmla="val 176766"/>
              <a:gd name="f161" fmla="val 191218"/>
              <a:gd name="f162" fmla="val 229691"/>
              <a:gd name="f163" fmla="val 206230"/>
              <a:gd name="f164" fmla="val 281825"/>
              <a:gd name="f165" fmla="val 231906"/>
              <a:gd name="f166" fmla="val 359817"/>
              <a:gd name="f167" fmla="val 241934"/>
              <a:gd name="f168" fmla="val 385615"/>
              <a:gd name="f169" fmla="val 253496"/>
              <a:gd name="f170" fmla="val 380686"/>
              <a:gd name="f171" fmla="val 243554"/>
              <a:gd name="f172" fmla="val 355129"/>
              <a:gd name="f173" fmla="val 226141"/>
              <a:gd name="f174" fmla="val 303926"/>
              <a:gd name="f175" fmla="val 210473"/>
              <a:gd name="f176" fmla="val 251634"/>
              <a:gd name="f177" fmla="val 196369"/>
              <a:gd name="f178" fmla="val 199818"/>
              <a:gd name="f179" fmla="val 184591"/>
              <a:gd name="f180" fmla="val 147491"/>
              <a:gd name="f181" fmla="val 174029"/>
              <a:gd name="f182" fmla="val 93730"/>
              <a:gd name="f183" fmla="val 170920"/>
              <a:gd name="f184" fmla="val 74982"/>
              <a:gd name="f185" fmla="val 161758"/>
              <a:gd name="f186" fmla="val 63072"/>
              <a:gd name="f187" fmla="val 355188"/>
              <a:gd name="f188" fmla="val 49865"/>
              <a:gd name="f189" fmla="val 41162"/>
              <a:gd name="f190" fmla="val 380118"/>
              <a:gd name="f191" fmla="val 61581"/>
              <a:gd name="f192" fmla="val 359685"/>
              <a:gd name="f193" fmla="val 71694"/>
              <a:gd name="f194" fmla="val 328976"/>
              <a:gd name="f195" fmla="val 58558"/>
              <a:gd name="f196" fmla="val 49831"/>
              <a:gd name="f197" fmla="val 355284"/>
              <a:gd name="f198" fmla="val 70338"/>
              <a:gd name="f199" fmla="val 333271"/>
              <a:gd name="f200" fmla="val 243557"/>
              <a:gd name="f201" fmla="val 243502"/>
              <a:gd name="f202" fmla="val 354968"/>
              <a:gd name="f203" fmla="val 79668"/>
              <a:gd name="f204" fmla="val 303415"/>
              <a:gd name="f205" fmla="val 66631"/>
              <a:gd name="f206" fmla="val 58527"/>
              <a:gd name="f207" fmla="val 329064"/>
              <a:gd name="f208" fmla="val 78477"/>
              <a:gd name="f209" fmla="val 307499"/>
              <a:gd name="f210" fmla="val 226142"/>
              <a:gd name="f211" fmla="val 226200"/>
              <a:gd name="f212" fmla="val 304120"/>
              <a:gd name="f213" fmla="val 108059"/>
              <a:gd name="f214" fmla="val 199158"/>
              <a:gd name="f215" fmla="val 95209"/>
              <a:gd name="f216" fmla="val 81498"/>
              <a:gd name="f217" fmla="val 251784"/>
              <a:gd name="f218" fmla="val 74055"/>
              <a:gd name="f219" fmla="val 277952"/>
              <a:gd name="f220" fmla="val 66587"/>
              <a:gd name="f221" fmla="val 303555"/>
              <a:gd name="f222" fmla="val 85987"/>
              <a:gd name="f223" fmla="val 281754"/>
              <a:gd name="f224" fmla="val 93497"/>
              <a:gd name="f225" fmla="val 255340"/>
              <a:gd name="f226" fmla="val 107250"/>
              <a:gd name="f227" fmla="val 202573"/>
              <a:gd name="f228" fmla="val 218098"/>
              <a:gd name="f229" fmla="val 277802"/>
              <a:gd name="f230" fmla="val 210652"/>
              <a:gd name="f231" fmla="val 252251"/>
              <a:gd name="f232" fmla="val 81531"/>
              <a:gd name="f233" fmla="val 81489"/>
              <a:gd name="f234" fmla="val 203184"/>
              <a:gd name="f235" fmla="val 225986"/>
              <a:gd name="f236" fmla="val 203218"/>
              <a:gd name="f237" fmla="val 226127"/>
              <a:gd name="f238" fmla="val 196404"/>
              <a:gd name="f239" fmla="val 199968"/>
              <a:gd name="f240" fmla="val 130191"/>
              <a:gd name="f241" fmla="val 94364"/>
              <a:gd name="f242" fmla="val 117545"/>
              <a:gd name="f243" fmla="val 112547"/>
              <a:gd name="f244" fmla="val 120707"/>
              <a:gd name="f245" fmla="val 101368"/>
              <a:gd name="f246" fmla="val 173149"/>
              <a:gd name="f247" fmla="val 95167"/>
              <a:gd name="f248" fmla="val 199308"/>
              <a:gd name="f249" fmla="val 113518"/>
              <a:gd name="f250" fmla="val 176106"/>
              <a:gd name="f251" fmla="val 124777"/>
              <a:gd name="f252" fmla="val 123295"/>
              <a:gd name="f253" fmla="val 129788"/>
              <a:gd name="f254" fmla="val 96855"/>
              <a:gd name="f255" fmla="val 190186"/>
              <a:gd name="f256" fmla="val 173720"/>
              <a:gd name="f257" fmla="val 190171"/>
              <a:gd name="f258" fmla="val 173650"/>
              <a:gd name="f259" fmla="val 178993"/>
              <a:gd name="f260" fmla="val 120558"/>
              <a:gd name="f261" fmla="val 179018"/>
              <a:gd name="f262" fmla="val 128490"/>
              <a:gd name="f263" fmla="val 62021"/>
              <a:gd name="f264" fmla="val 122672"/>
              <a:gd name="f265" fmla="val 62633"/>
              <a:gd name="f266" fmla="val 117520"/>
              <a:gd name="f267" fmla="val 94496"/>
              <a:gd name="f268" fmla="val 133288"/>
              <a:gd name="f269" fmla="val 75229"/>
              <a:gd name="f270" fmla="val 128638"/>
              <a:gd name="f271" fmla="val 134168"/>
              <a:gd name="f272" fmla="val 69789"/>
              <a:gd name="f273" fmla="val 140365"/>
              <a:gd name="f274" fmla="val 140557"/>
              <a:gd name="f275" fmla="val 67457"/>
              <a:gd name="f276" fmla="val 128043"/>
              <a:gd name="f277" fmla="val 174034"/>
              <a:gd name="f278" fmla="val 174050"/>
              <a:gd name="f279" fmla="val 93862"/>
              <a:gd name="f280" fmla="val 133369"/>
              <a:gd name="f281" fmla="val 74727"/>
              <a:gd name="f282" fmla="val 157411"/>
              <a:gd name="f283" fmla="val 69815"/>
              <a:gd name="f284" fmla="val 170063"/>
              <a:gd name="f285" fmla="val 140017"/>
              <a:gd name="f286" fmla="val 74023"/>
              <a:gd name="f287" fmla="val 160432"/>
              <a:gd name="f288" fmla="val 6847"/>
              <a:gd name="f289" fmla="val 147971"/>
              <a:gd name="f290" fmla="val 154449"/>
              <a:gd name="f291" fmla="val 13422"/>
              <a:gd name="f292" fmla="val 13693"/>
              <a:gd name="f293" fmla="val 149859"/>
              <a:gd name="f294" fmla="val 52819"/>
              <a:gd name="f295" fmla="val 169449"/>
              <a:gd name="f296" fmla="val 66110"/>
              <a:gd name="f297" fmla="val 163528"/>
              <a:gd name="f298" fmla="val 159106"/>
              <a:gd name="f299" fmla="val 60406"/>
              <a:gd name="f300" fmla="val 163035"/>
              <a:gd name="f301" fmla="val 162276"/>
              <a:gd name="f302" fmla="val 51640"/>
              <a:gd name="f303" fmla="val 161053"/>
              <a:gd name="f304" fmla="val 36817"/>
              <a:gd name="f305" fmla="val 160450"/>
              <a:gd name="f306" fmla="val 22118"/>
              <a:gd name="f307" fmla="val 21978"/>
              <a:gd name="f308" fmla="val 133631"/>
              <a:gd name="f309" fmla="val 61480"/>
              <a:gd name="f310" fmla="val 141050"/>
              <a:gd name="f311" fmla="val 163146"/>
              <a:gd name="f312" fmla="val 61686"/>
              <a:gd name="f313" fmla="val 169024"/>
              <a:gd name="f314" fmla="val 63549"/>
              <a:gd name="f315" fmla="val 132767"/>
              <a:gd name="f316" fmla="val 1170"/>
              <a:gd name="f317" fmla="val 130526"/>
              <a:gd name="f318" fmla="val 37337"/>
              <a:gd name="f319" fmla="val 142962"/>
              <a:gd name="f320" fmla="val 38261"/>
              <a:gd name="f321" fmla="val 144461"/>
              <a:gd name="f322" fmla="val 14074"/>
              <a:gd name="f323" fmla="val 138867"/>
              <a:gd name="f324" fmla="val 144841"/>
              <a:gd name="f325" fmla="val 7930"/>
              <a:gd name="f326" fmla="val 161046"/>
              <a:gd name="f327" fmla="val 36663"/>
              <a:gd name="f328" fmla="val 161041"/>
              <a:gd name="f329" fmla="val 36536"/>
              <a:gd name="f330" fmla="val 21687"/>
              <a:gd name="f331" fmla="val 144475"/>
              <a:gd name="f332" fmla="val 13839"/>
              <a:gd name="f333" fmla="*/ f0 1 314960"/>
              <a:gd name="f334" fmla="*/ f1 1 553085"/>
              <a:gd name="f335" fmla="val f2"/>
              <a:gd name="f336" fmla="val f3"/>
              <a:gd name="f337" fmla="val f4"/>
              <a:gd name="f338" fmla="+- f337 0 f335"/>
              <a:gd name="f339" fmla="+- f336 0 f335"/>
              <a:gd name="f340" fmla="*/ f339 1 314960"/>
              <a:gd name="f341" fmla="*/ f338 1 553085"/>
              <a:gd name="f342" fmla="*/ f335 1 f340"/>
              <a:gd name="f343" fmla="*/ f336 1 f340"/>
              <a:gd name="f344" fmla="*/ f335 1 f341"/>
              <a:gd name="f345" fmla="*/ f337 1 f341"/>
              <a:gd name="f346" fmla="*/ f342 f333 1"/>
              <a:gd name="f347" fmla="*/ f343 f333 1"/>
              <a:gd name="f348" fmla="*/ f345 f334 1"/>
              <a:gd name="f349" fmla="*/ f344 f334 1"/>
            </a:gdLst>
            <a:ahLst/>
            <a:cxnLst>
              <a:cxn ang="3cd4">
                <a:pos x="hc" y="t"/>
              </a:cxn>
              <a:cxn ang="0">
                <a:pos x="r" y="vc"/>
              </a:cxn>
              <a:cxn ang="cd4">
                <a:pos x="hc" y="b"/>
              </a:cxn>
              <a:cxn ang="cd2">
                <a:pos x="l" y="vc"/>
              </a:cxn>
            </a:cxnLst>
            <a:rect l="f346" t="f349" r="f347" b="f348"/>
            <a:pathLst>
              <a:path w="314960" h="553085">
                <a:moveTo>
                  <a:pt x="f5" y="f6"/>
                </a:moveTo>
                <a:lnTo>
                  <a:pt x="f7" y="f8"/>
                </a:lnTo>
                <a:lnTo>
                  <a:pt x="f9" y="f10"/>
                </a:lnTo>
                <a:lnTo>
                  <a:pt x="f11" y="f12"/>
                </a:lnTo>
                <a:lnTo>
                  <a:pt x="f13" y="f12"/>
                </a:lnTo>
                <a:lnTo>
                  <a:pt x="f14" y="f15"/>
                </a:lnTo>
                <a:lnTo>
                  <a:pt x="f5" y="f6"/>
                </a:lnTo>
                <a:close/>
              </a:path>
              <a:path w="314960" h="553085">
                <a:moveTo>
                  <a:pt x="f16" y="f17"/>
                </a:moveTo>
                <a:lnTo>
                  <a:pt x="f18" y="f19"/>
                </a:lnTo>
                <a:lnTo>
                  <a:pt x="f20" y="f21"/>
                </a:lnTo>
                <a:lnTo>
                  <a:pt x="f22" y="f23"/>
                </a:lnTo>
                <a:lnTo>
                  <a:pt x="f22" y="f24"/>
                </a:lnTo>
                <a:lnTo>
                  <a:pt x="f16" y="f17"/>
                </a:lnTo>
                <a:close/>
              </a:path>
              <a:path w="314960" h="553085">
                <a:moveTo>
                  <a:pt x="f25" y="f26"/>
                </a:moveTo>
                <a:lnTo>
                  <a:pt x="f13" y="f12"/>
                </a:lnTo>
                <a:lnTo>
                  <a:pt x="f27" y="f28"/>
                </a:lnTo>
                <a:lnTo>
                  <a:pt x="f25" y="f26"/>
                </a:lnTo>
                <a:close/>
              </a:path>
              <a:path w="314960" h="553085">
                <a:moveTo>
                  <a:pt x="f27" y="f28"/>
                </a:moveTo>
                <a:lnTo>
                  <a:pt x="f13" y="f12"/>
                </a:lnTo>
                <a:lnTo>
                  <a:pt x="f11" y="f12"/>
                </a:lnTo>
                <a:lnTo>
                  <a:pt x="f27" y="f28"/>
                </a:lnTo>
                <a:close/>
              </a:path>
              <a:path w="314960" h="553085">
                <a:moveTo>
                  <a:pt x="f29" y="f30"/>
                </a:moveTo>
                <a:lnTo>
                  <a:pt x="f5" y="f6"/>
                </a:lnTo>
                <a:lnTo>
                  <a:pt x="f14" y="f15"/>
                </a:lnTo>
                <a:lnTo>
                  <a:pt x="f29" y="f30"/>
                </a:lnTo>
                <a:close/>
              </a:path>
              <a:path w="314960" h="553085">
                <a:moveTo>
                  <a:pt x="f31" y="f32"/>
                </a:moveTo>
                <a:lnTo>
                  <a:pt x="f33" y="f34"/>
                </a:lnTo>
                <a:lnTo>
                  <a:pt x="f35" y="f26"/>
                </a:lnTo>
                <a:lnTo>
                  <a:pt x="f14" y="f15"/>
                </a:lnTo>
                <a:lnTo>
                  <a:pt x="f36" y="f15"/>
                </a:lnTo>
                <a:lnTo>
                  <a:pt x="f25" y="f26"/>
                </a:lnTo>
                <a:lnTo>
                  <a:pt x="f37" y="f38"/>
                </a:lnTo>
                <a:lnTo>
                  <a:pt x="f31" y="f32"/>
                </a:lnTo>
                <a:close/>
              </a:path>
              <a:path w="314960" h="553085">
                <a:moveTo>
                  <a:pt x="f39" y="f40"/>
                </a:moveTo>
                <a:lnTo>
                  <a:pt x="f41" y="f40"/>
                </a:lnTo>
                <a:lnTo>
                  <a:pt x="f42" y="f43"/>
                </a:lnTo>
                <a:lnTo>
                  <a:pt x="f39" y="f40"/>
                </a:lnTo>
                <a:close/>
              </a:path>
              <a:path w="314960" h="553085">
                <a:moveTo>
                  <a:pt x="f44" y="f45"/>
                </a:moveTo>
                <a:lnTo>
                  <a:pt x="f46" y="f45"/>
                </a:lnTo>
                <a:lnTo>
                  <a:pt x="f47" y="f48"/>
                </a:lnTo>
                <a:lnTo>
                  <a:pt x="f49" y="f50"/>
                </a:lnTo>
                <a:lnTo>
                  <a:pt x="f33" y="f34"/>
                </a:lnTo>
                <a:lnTo>
                  <a:pt x="f31" y="f32"/>
                </a:lnTo>
                <a:lnTo>
                  <a:pt x="f44" y="f45"/>
                </a:lnTo>
                <a:close/>
              </a:path>
              <a:path w="314960" h="553085">
                <a:moveTo>
                  <a:pt x="f51" y="f52"/>
                </a:moveTo>
                <a:lnTo>
                  <a:pt x="f31" y="f32"/>
                </a:lnTo>
                <a:lnTo>
                  <a:pt x="f37" y="f38"/>
                </a:lnTo>
                <a:lnTo>
                  <a:pt x="f25" y="f26"/>
                </a:lnTo>
                <a:lnTo>
                  <a:pt x="f39" y="f40"/>
                </a:lnTo>
                <a:lnTo>
                  <a:pt x="f53" y="f54"/>
                </a:lnTo>
                <a:lnTo>
                  <a:pt x="f55" y="f56"/>
                </a:lnTo>
                <a:lnTo>
                  <a:pt x="f57" y="f56"/>
                </a:lnTo>
                <a:lnTo>
                  <a:pt x="f51" y="f52"/>
                </a:lnTo>
                <a:close/>
              </a:path>
              <a:path w="314960" h="553085">
                <a:moveTo>
                  <a:pt x="f58" y="f59"/>
                </a:moveTo>
                <a:lnTo>
                  <a:pt x="f60" y="f61"/>
                </a:lnTo>
                <a:lnTo>
                  <a:pt x="f58" y="f59"/>
                </a:lnTo>
                <a:close/>
              </a:path>
              <a:path w="314960" h="553085">
                <a:moveTo>
                  <a:pt x="f62" y="f63"/>
                </a:moveTo>
                <a:lnTo>
                  <a:pt x="f64" y="f65"/>
                </a:lnTo>
                <a:lnTo>
                  <a:pt x="f62" y="f63"/>
                </a:lnTo>
                <a:close/>
              </a:path>
              <a:path w="314960" h="553085">
                <a:moveTo>
                  <a:pt x="f66" y="f67"/>
                </a:moveTo>
                <a:lnTo>
                  <a:pt x="f68" y="f69"/>
                </a:lnTo>
                <a:lnTo>
                  <a:pt x="f70" y="f71"/>
                </a:lnTo>
                <a:lnTo>
                  <a:pt x="f72" y="f73"/>
                </a:lnTo>
                <a:lnTo>
                  <a:pt x="f74" y="f75"/>
                </a:lnTo>
                <a:lnTo>
                  <a:pt x="f76" y="f77"/>
                </a:lnTo>
                <a:lnTo>
                  <a:pt x="f64" y="f65"/>
                </a:lnTo>
                <a:lnTo>
                  <a:pt x="f78" y="f79"/>
                </a:lnTo>
                <a:lnTo>
                  <a:pt x="f80" y="f81"/>
                </a:lnTo>
                <a:lnTo>
                  <a:pt x="f82" y="f83"/>
                </a:lnTo>
                <a:lnTo>
                  <a:pt x="f84" y="f85"/>
                </a:lnTo>
                <a:lnTo>
                  <a:pt x="f86" y="f87"/>
                </a:lnTo>
                <a:lnTo>
                  <a:pt x="f88" y="f89"/>
                </a:lnTo>
                <a:lnTo>
                  <a:pt x="f90" y="f91"/>
                </a:lnTo>
                <a:lnTo>
                  <a:pt x="f66" y="f67"/>
                </a:lnTo>
                <a:close/>
              </a:path>
              <a:path w="314960" h="553085">
                <a:moveTo>
                  <a:pt x="f92" y="f93"/>
                </a:moveTo>
                <a:lnTo>
                  <a:pt x="f58" y="f59"/>
                </a:lnTo>
                <a:lnTo>
                  <a:pt x="f92" y="f93"/>
                </a:lnTo>
                <a:close/>
              </a:path>
              <a:path w="314960" h="553085">
                <a:moveTo>
                  <a:pt x="f94" y="f95"/>
                </a:moveTo>
                <a:lnTo>
                  <a:pt x="f96" y="f97"/>
                </a:lnTo>
                <a:lnTo>
                  <a:pt x="f94" y="f95"/>
                </a:lnTo>
                <a:close/>
              </a:path>
              <a:path w="314960" h="553085">
                <a:moveTo>
                  <a:pt x="f98" y="f99"/>
                </a:moveTo>
                <a:lnTo>
                  <a:pt x="f94" y="f95"/>
                </a:lnTo>
                <a:lnTo>
                  <a:pt x="f100" y="f101"/>
                </a:lnTo>
                <a:lnTo>
                  <a:pt x="f98" y="f99"/>
                </a:lnTo>
                <a:close/>
              </a:path>
              <a:path w="314960" h="553085">
                <a:moveTo>
                  <a:pt x="f102" y="f103"/>
                </a:moveTo>
                <a:lnTo>
                  <a:pt x="f51" y="f52"/>
                </a:lnTo>
                <a:lnTo>
                  <a:pt x="f104" y="f105"/>
                </a:lnTo>
                <a:lnTo>
                  <a:pt x="f106" y="f107"/>
                </a:lnTo>
                <a:lnTo>
                  <a:pt x="f108" y="f109"/>
                </a:lnTo>
                <a:lnTo>
                  <a:pt x="f110" y="f111"/>
                </a:lnTo>
                <a:lnTo>
                  <a:pt x="f112" y="f81"/>
                </a:lnTo>
                <a:lnTo>
                  <a:pt x="f102" y="f103"/>
                </a:lnTo>
                <a:close/>
              </a:path>
              <a:path w="314960" h="553085">
                <a:moveTo>
                  <a:pt x="f108" y="f109"/>
                </a:moveTo>
                <a:lnTo>
                  <a:pt x="f53" y="f54"/>
                </a:lnTo>
                <a:lnTo>
                  <a:pt x="f113" y="f114"/>
                </a:lnTo>
                <a:lnTo>
                  <a:pt x="f108" y="f109"/>
                </a:lnTo>
                <a:close/>
              </a:path>
              <a:path w="314960" h="553085">
                <a:moveTo>
                  <a:pt x="f115" y="f116"/>
                </a:moveTo>
                <a:lnTo>
                  <a:pt x="f2" y="f117"/>
                </a:lnTo>
                <a:lnTo>
                  <a:pt x="f115" y="f116"/>
                </a:lnTo>
                <a:close/>
              </a:path>
              <a:path w="314960" h="553085">
                <a:moveTo>
                  <a:pt x="f68" y="f69"/>
                </a:moveTo>
                <a:lnTo>
                  <a:pt x="f115" y="f116"/>
                </a:lnTo>
                <a:lnTo>
                  <a:pt x="f118" y="f83"/>
                </a:lnTo>
                <a:lnTo>
                  <a:pt x="f68" y="f69"/>
                </a:lnTo>
                <a:close/>
              </a:path>
              <a:path w="314960" h="553085">
                <a:moveTo>
                  <a:pt x="f119" y="f103"/>
                </a:moveTo>
                <a:lnTo>
                  <a:pt x="f102" y="f103"/>
                </a:lnTo>
                <a:lnTo>
                  <a:pt x="f120" y="f121"/>
                </a:lnTo>
                <a:lnTo>
                  <a:pt x="f122" y="f123"/>
                </a:lnTo>
                <a:lnTo>
                  <a:pt x="f119" y="f103"/>
                </a:lnTo>
                <a:close/>
              </a:path>
              <a:path w="314960" h="553085">
                <a:moveTo>
                  <a:pt x="f84" y="f85"/>
                </a:moveTo>
                <a:lnTo>
                  <a:pt x="f98" y="f99"/>
                </a:lnTo>
                <a:lnTo>
                  <a:pt x="f47" y="f48"/>
                </a:lnTo>
                <a:lnTo>
                  <a:pt x="f84" y="f85"/>
                </a:lnTo>
                <a:close/>
              </a:path>
              <a:path w="314960" h="553085">
                <a:moveTo>
                  <a:pt x="f124" y="f125"/>
                </a:moveTo>
                <a:lnTo>
                  <a:pt x="f126" y="f125"/>
                </a:lnTo>
                <a:lnTo>
                  <a:pt x="f68" y="f69"/>
                </a:lnTo>
                <a:lnTo>
                  <a:pt x="f124" y="f125"/>
                </a:lnTo>
                <a:close/>
              </a:path>
              <a:path w="314960" h="553085">
                <a:moveTo>
                  <a:pt x="f55" y="f56"/>
                </a:moveTo>
                <a:lnTo>
                  <a:pt x="f53" y="f54"/>
                </a:lnTo>
                <a:lnTo>
                  <a:pt x="f108" y="f109"/>
                </a:lnTo>
                <a:lnTo>
                  <a:pt x="f127" y="f128"/>
                </a:lnTo>
                <a:lnTo>
                  <a:pt x="f104" y="f105"/>
                </a:lnTo>
                <a:lnTo>
                  <a:pt x="f55" y="f56"/>
                </a:lnTo>
                <a:close/>
              </a:path>
              <a:path w="314960" h="553085">
                <a:moveTo>
                  <a:pt x="f104" y="f105"/>
                </a:moveTo>
                <a:lnTo>
                  <a:pt x="f127" y="f128"/>
                </a:lnTo>
                <a:lnTo>
                  <a:pt x="f108" y="f109"/>
                </a:lnTo>
                <a:lnTo>
                  <a:pt x="f106" y="f107"/>
                </a:lnTo>
                <a:lnTo>
                  <a:pt x="f104" y="f105"/>
                </a:lnTo>
                <a:close/>
              </a:path>
              <a:path w="314960" h="553085">
                <a:moveTo>
                  <a:pt x="f46" y="f45"/>
                </a:moveTo>
                <a:lnTo>
                  <a:pt x="f88" y="f89"/>
                </a:lnTo>
                <a:lnTo>
                  <a:pt x="f129" y="f130"/>
                </a:lnTo>
                <a:lnTo>
                  <a:pt x="f84" y="f85"/>
                </a:lnTo>
                <a:lnTo>
                  <a:pt x="f47" y="f48"/>
                </a:lnTo>
                <a:lnTo>
                  <a:pt x="f46" y="f45"/>
                </a:lnTo>
                <a:close/>
              </a:path>
              <a:path w="314960" h="553085">
                <a:moveTo>
                  <a:pt x="f88" y="f89"/>
                </a:moveTo>
                <a:lnTo>
                  <a:pt x="f86" y="f87"/>
                </a:lnTo>
                <a:lnTo>
                  <a:pt x="f84" y="f85"/>
                </a:lnTo>
                <a:lnTo>
                  <a:pt x="f129" y="f130"/>
                </a:lnTo>
                <a:lnTo>
                  <a:pt x="f88" y="f89"/>
                </a:lnTo>
                <a:close/>
              </a:path>
              <a:path w="314960" h="553085">
                <a:moveTo>
                  <a:pt x="f57" y="f56"/>
                </a:moveTo>
                <a:lnTo>
                  <a:pt x="f55" y="f56"/>
                </a:lnTo>
                <a:lnTo>
                  <a:pt x="f104" y="f105"/>
                </a:lnTo>
                <a:lnTo>
                  <a:pt x="f57" y="f56"/>
                </a:lnTo>
                <a:close/>
              </a:path>
              <a:path w="314960" h="553085">
                <a:moveTo>
                  <a:pt x="f90" y="f91"/>
                </a:moveTo>
                <a:lnTo>
                  <a:pt x="f88" y="f89"/>
                </a:lnTo>
                <a:lnTo>
                  <a:pt x="f46" y="f45"/>
                </a:lnTo>
                <a:lnTo>
                  <a:pt x="f44" y="f45"/>
                </a:lnTo>
                <a:lnTo>
                  <a:pt x="f90" y="f91"/>
                </a:lnTo>
                <a:close/>
              </a:path>
              <a:path w="314960" h="553085">
                <a:moveTo>
                  <a:pt x="f131" y="f132"/>
                </a:moveTo>
                <a:lnTo>
                  <a:pt x="f133" y="f132"/>
                </a:lnTo>
                <a:lnTo>
                  <a:pt x="f134" y="f135"/>
                </a:lnTo>
                <a:lnTo>
                  <a:pt x="f136" y="f137"/>
                </a:lnTo>
                <a:lnTo>
                  <a:pt x="f124" y="f125"/>
                </a:lnTo>
                <a:lnTo>
                  <a:pt x="f66" y="f67"/>
                </a:lnTo>
                <a:lnTo>
                  <a:pt x="f138" y="f67"/>
                </a:lnTo>
                <a:lnTo>
                  <a:pt x="f139" y="f140"/>
                </a:lnTo>
                <a:lnTo>
                  <a:pt x="f141" y="f142"/>
                </a:lnTo>
                <a:lnTo>
                  <a:pt x="f131" y="f132"/>
                </a:lnTo>
                <a:close/>
              </a:path>
              <a:path w="314960" h="553085">
                <a:moveTo>
                  <a:pt x="f122" y="f123"/>
                </a:moveTo>
                <a:close/>
              </a:path>
              <a:path w="314960" h="553085">
                <a:moveTo>
                  <a:pt x="f143" y="f144"/>
                </a:moveTo>
                <a:lnTo>
                  <a:pt x="f145" y="f144"/>
                </a:lnTo>
                <a:lnTo>
                  <a:pt x="f146" y="f147"/>
                </a:lnTo>
                <a:lnTo>
                  <a:pt x="f51" y="f52"/>
                </a:lnTo>
                <a:lnTo>
                  <a:pt x="f102" y="f103"/>
                </a:lnTo>
                <a:lnTo>
                  <a:pt x="f119" y="f103"/>
                </a:lnTo>
                <a:lnTo>
                  <a:pt x="f148" y="f149"/>
                </a:lnTo>
                <a:lnTo>
                  <a:pt x="f143" y="f144"/>
                </a:lnTo>
                <a:close/>
              </a:path>
              <a:path w="314960" h="553085">
                <a:moveTo>
                  <a:pt x="f138" y="f67"/>
                </a:moveTo>
                <a:lnTo>
                  <a:pt x="f66" y="f67"/>
                </a:lnTo>
                <a:lnTo>
                  <a:pt x="f90" y="f91"/>
                </a:lnTo>
                <a:lnTo>
                  <a:pt x="f138" y="f67"/>
                </a:lnTo>
                <a:close/>
              </a:path>
              <a:path w="314960" h="553085">
                <a:moveTo>
                  <a:pt x="f150" y="f151"/>
                </a:moveTo>
                <a:lnTo>
                  <a:pt x="f152" y="f149"/>
                </a:lnTo>
                <a:lnTo>
                  <a:pt x="f150" y="f151"/>
                </a:lnTo>
                <a:close/>
              </a:path>
              <a:path w="314960" h="553085">
                <a:moveTo>
                  <a:pt x="f153" y="f154"/>
                </a:moveTo>
                <a:close/>
              </a:path>
              <a:path w="314960" h="553085">
                <a:moveTo>
                  <a:pt x="f155" y="f156"/>
                </a:moveTo>
                <a:lnTo>
                  <a:pt x="f157" y="f158"/>
                </a:lnTo>
                <a:lnTo>
                  <a:pt x="f159" y="f160"/>
                </a:lnTo>
                <a:lnTo>
                  <a:pt x="f161" y="f162"/>
                </a:lnTo>
                <a:lnTo>
                  <a:pt x="f163" y="f164"/>
                </a:lnTo>
                <a:lnTo>
                  <a:pt x="f165" y="f166"/>
                </a:lnTo>
                <a:lnTo>
                  <a:pt x="f167" y="f168"/>
                </a:lnTo>
                <a:lnTo>
                  <a:pt x="f145" y="f144"/>
                </a:lnTo>
                <a:lnTo>
                  <a:pt x="f143" y="f144"/>
                </a:lnTo>
                <a:lnTo>
                  <a:pt x="f169" y="f170"/>
                </a:lnTo>
                <a:lnTo>
                  <a:pt x="f171" y="f172"/>
                </a:lnTo>
                <a:lnTo>
                  <a:pt x="f173" y="f174"/>
                </a:lnTo>
                <a:lnTo>
                  <a:pt x="f175" y="f176"/>
                </a:lnTo>
                <a:lnTo>
                  <a:pt x="f177" y="f178"/>
                </a:lnTo>
                <a:lnTo>
                  <a:pt x="f179" y="f180"/>
                </a:lnTo>
                <a:lnTo>
                  <a:pt x="f181" y="f182"/>
                </a:lnTo>
                <a:lnTo>
                  <a:pt x="f183" y="f184"/>
                </a:lnTo>
                <a:lnTo>
                  <a:pt x="f185" y="f184"/>
                </a:lnTo>
                <a:lnTo>
                  <a:pt x="f155" y="f156"/>
                </a:lnTo>
                <a:close/>
              </a:path>
              <a:path w="314960" h="553085">
                <a:moveTo>
                  <a:pt x="f186" y="f187"/>
                </a:moveTo>
                <a:lnTo>
                  <a:pt x="f188" y="f187"/>
                </a:lnTo>
                <a:lnTo>
                  <a:pt x="f189" y="f190"/>
                </a:lnTo>
                <a:lnTo>
                  <a:pt x="f131" y="f132"/>
                </a:lnTo>
                <a:lnTo>
                  <a:pt x="f191" y="f192"/>
                </a:lnTo>
                <a:lnTo>
                  <a:pt x="f186" y="f187"/>
                </a:lnTo>
                <a:close/>
              </a:path>
              <a:path w="314960" h="553085">
                <a:moveTo>
                  <a:pt x="f193" y="f194"/>
                </a:moveTo>
                <a:lnTo>
                  <a:pt x="f195" y="f194"/>
                </a:lnTo>
                <a:lnTo>
                  <a:pt x="f196" y="f197"/>
                </a:lnTo>
                <a:lnTo>
                  <a:pt x="f186" y="f187"/>
                </a:lnTo>
                <a:lnTo>
                  <a:pt x="f198" y="f199"/>
                </a:lnTo>
                <a:lnTo>
                  <a:pt x="f193" y="f194"/>
                </a:lnTo>
                <a:close/>
              </a:path>
              <a:path w="314960" h="553085">
                <a:moveTo>
                  <a:pt x="f200" y="f172"/>
                </a:moveTo>
                <a:close/>
              </a:path>
              <a:path w="314960" h="553085">
                <a:moveTo>
                  <a:pt x="f201" y="f202"/>
                </a:moveTo>
                <a:lnTo>
                  <a:pt x="f200" y="f172"/>
                </a:lnTo>
                <a:lnTo>
                  <a:pt x="f201" y="f202"/>
                </a:lnTo>
                <a:close/>
              </a:path>
              <a:path w="314960" h="553085">
                <a:moveTo>
                  <a:pt x="f203" y="f204"/>
                </a:moveTo>
                <a:lnTo>
                  <a:pt x="f205" y="f204"/>
                </a:lnTo>
                <a:lnTo>
                  <a:pt x="f206" y="f207"/>
                </a:lnTo>
                <a:lnTo>
                  <a:pt x="f193" y="f194"/>
                </a:lnTo>
                <a:lnTo>
                  <a:pt x="f208" y="f209"/>
                </a:lnTo>
                <a:lnTo>
                  <a:pt x="f203" y="f204"/>
                </a:lnTo>
                <a:close/>
              </a:path>
              <a:path w="314960" h="553085">
                <a:moveTo>
                  <a:pt x="f210" y="f174"/>
                </a:moveTo>
                <a:lnTo>
                  <a:pt x="f211" y="f212"/>
                </a:lnTo>
                <a:lnTo>
                  <a:pt x="f210" y="f174"/>
                </a:lnTo>
                <a:close/>
              </a:path>
              <a:path w="314960" h="553085">
                <a:moveTo>
                  <a:pt x="f213" y="f214"/>
                </a:moveTo>
                <a:lnTo>
                  <a:pt x="f215" y="f214"/>
                </a:lnTo>
                <a:lnTo>
                  <a:pt x="f216" y="f217"/>
                </a:lnTo>
                <a:lnTo>
                  <a:pt x="f218" y="f219"/>
                </a:lnTo>
                <a:lnTo>
                  <a:pt x="f220" y="f221"/>
                </a:lnTo>
                <a:lnTo>
                  <a:pt x="f205" y="f204"/>
                </a:lnTo>
                <a:lnTo>
                  <a:pt x="f203" y="f204"/>
                </a:lnTo>
                <a:lnTo>
                  <a:pt x="f222" y="f223"/>
                </a:lnTo>
                <a:lnTo>
                  <a:pt x="f224" y="f225"/>
                </a:lnTo>
                <a:lnTo>
                  <a:pt x="f226" y="f227"/>
                </a:lnTo>
                <a:lnTo>
                  <a:pt x="f213" y="f214"/>
                </a:lnTo>
                <a:close/>
              </a:path>
              <a:path w="314960" h="553085">
                <a:moveTo>
                  <a:pt x="f228" y="f229"/>
                </a:moveTo>
                <a:close/>
              </a:path>
              <a:path w="314960" h="553085">
                <a:moveTo>
                  <a:pt x="f230" y="f231"/>
                </a:moveTo>
                <a:close/>
              </a:path>
              <a:path w="314960" h="553085">
                <a:moveTo>
                  <a:pt x="f232" y="f176"/>
                </a:moveTo>
                <a:lnTo>
                  <a:pt x="f233" y="f217"/>
                </a:lnTo>
                <a:lnTo>
                  <a:pt x="f232" y="f176"/>
                </a:lnTo>
                <a:close/>
              </a:path>
              <a:path w="314960" h="553085">
                <a:moveTo>
                  <a:pt x="f234" y="f235"/>
                </a:moveTo>
                <a:lnTo>
                  <a:pt x="f236" y="f237"/>
                </a:lnTo>
                <a:lnTo>
                  <a:pt x="f234" y="f235"/>
                </a:lnTo>
                <a:close/>
              </a:path>
              <a:path w="314960" h="553085">
                <a:moveTo>
                  <a:pt x="f177" y="f178"/>
                </a:moveTo>
                <a:lnTo>
                  <a:pt x="f238" y="f239"/>
                </a:lnTo>
                <a:lnTo>
                  <a:pt x="f177" y="f178"/>
                </a:lnTo>
                <a:close/>
              </a:path>
              <a:path w="314960" h="553085">
                <a:moveTo>
                  <a:pt x="f240" y="f241"/>
                </a:moveTo>
                <a:lnTo>
                  <a:pt x="f242" y="f241"/>
                </a:lnTo>
                <a:lnTo>
                  <a:pt x="f243" y="f244"/>
                </a:lnTo>
                <a:lnTo>
                  <a:pt x="f245" y="f246"/>
                </a:lnTo>
                <a:lnTo>
                  <a:pt x="f247" y="f248"/>
                </a:lnTo>
                <a:lnTo>
                  <a:pt x="f215" y="f214"/>
                </a:lnTo>
                <a:lnTo>
                  <a:pt x="f213" y="f214"/>
                </a:lnTo>
                <a:lnTo>
                  <a:pt x="f249" y="f250"/>
                </a:lnTo>
                <a:lnTo>
                  <a:pt x="f251" y="f252"/>
                </a:lnTo>
                <a:lnTo>
                  <a:pt x="f253" y="f254"/>
                </a:lnTo>
                <a:lnTo>
                  <a:pt x="f240" y="f241"/>
                </a:lnTo>
                <a:close/>
              </a:path>
              <a:path w="314960" h="553085">
                <a:moveTo>
                  <a:pt x="f255" y="f256"/>
                </a:moveTo>
                <a:close/>
              </a:path>
              <a:path w="314960" h="553085">
                <a:moveTo>
                  <a:pt x="f257" y="f258"/>
                </a:moveTo>
                <a:close/>
              </a:path>
              <a:path w="314960" h="553085">
                <a:moveTo>
                  <a:pt x="f179" y="f180"/>
                </a:moveTo>
                <a:close/>
              </a:path>
              <a:path w="314960" h="553085">
                <a:moveTo>
                  <a:pt x="f259" y="f260"/>
                </a:moveTo>
                <a:lnTo>
                  <a:pt x="f261" y="f244"/>
                </a:lnTo>
                <a:lnTo>
                  <a:pt x="f259" y="f260"/>
                </a:lnTo>
                <a:close/>
              </a:path>
              <a:path w="314960" h="553085">
                <a:moveTo>
                  <a:pt x="f262" y="f263"/>
                </a:moveTo>
                <a:lnTo>
                  <a:pt x="f264" y="f265"/>
                </a:lnTo>
                <a:lnTo>
                  <a:pt x="f266" y="f267"/>
                </a:lnTo>
                <a:lnTo>
                  <a:pt x="f242" y="f241"/>
                </a:lnTo>
                <a:lnTo>
                  <a:pt x="f240" y="f241"/>
                </a:lnTo>
                <a:lnTo>
                  <a:pt x="f268" y="f269"/>
                </a:lnTo>
                <a:lnTo>
                  <a:pt x="f270" y="f269"/>
                </a:lnTo>
                <a:lnTo>
                  <a:pt x="f271" y="f272"/>
                </a:lnTo>
                <a:lnTo>
                  <a:pt x="f273" y="f272"/>
                </a:lnTo>
                <a:lnTo>
                  <a:pt x="f274" y="f275"/>
                </a:lnTo>
                <a:lnTo>
                  <a:pt x="f276" y="f275"/>
                </a:lnTo>
                <a:lnTo>
                  <a:pt x="f262" y="f263"/>
                </a:lnTo>
                <a:close/>
              </a:path>
              <a:path w="314960" h="553085">
                <a:moveTo>
                  <a:pt x="f277" y="f182"/>
                </a:moveTo>
                <a:lnTo>
                  <a:pt x="f278" y="f279"/>
                </a:lnTo>
                <a:lnTo>
                  <a:pt x="f277" y="f182"/>
                </a:lnTo>
                <a:close/>
              </a:path>
              <a:path w="314960" h="553085">
                <a:moveTo>
                  <a:pt x="f271" y="f272"/>
                </a:moveTo>
                <a:lnTo>
                  <a:pt x="f270" y="f269"/>
                </a:lnTo>
                <a:lnTo>
                  <a:pt x="f280" y="f281"/>
                </a:lnTo>
                <a:lnTo>
                  <a:pt x="f271" y="f272"/>
                </a:lnTo>
                <a:close/>
              </a:path>
              <a:path w="314960" h="553085">
                <a:moveTo>
                  <a:pt x="f280" y="f281"/>
                </a:moveTo>
                <a:lnTo>
                  <a:pt x="f270" y="f269"/>
                </a:lnTo>
                <a:lnTo>
                  <a:pt x="f268" y="f269"/>
                </a:lnTo>
                <a:lnTo>
                  <a:pt x="f280" y="f281"/>
                </a:lnTo>
                <a:close/>
              </a:path>
              <a:path w="314960" h="553085">
                <a:moveTo>
                  <a:pt x="f282" y="f283"/>
                </a:moveTo>
                <a:lnTo>
                  <a:pt x="f155" y="f156"/>
                </a:lnTo>
                <a:lnTo>
                  <a:pt x="f185" y="f184"/>
                </a:lnTo>
                <a:lnTo>
                  <a:pt x="f282" y="f283"/>
                </a:lnTo>
                <a:close/>
              </a:path>
              <a:path w="314960" h="553085">
                <a:moveTo>
                  <a:pt x="f284" y="f283"/>
                </a:moveTo>
                <a:lnTo>
                  <a:pt x="f282" y="f283"/>
                </a:lnTo>
                <a:lnTo>
                  <a:pt x="f185" y="f184"/>
                </a:lnTo>
                <a:lnTo>
                  <a:pt x="f183" y="f184"/>
                </a:lnTo>
                <a:lnTo>
                  <a:pt x="f284" y="f283"/>
                </a:lnTo>
                <a:close/>
              </a:path>
              <a:path w="314960" h="553085">
                <a:moveTo>
                  <a:pt x="f273" y="f272"/>
                </a:moveTo>
                <a:lnTo>
                  <a:pt x="f271" y="f272"/>
                </a:lnTo>
                <a:lnTo>
                  <a:pt x="f280" y="f281"/>
                </a:lnTo>
                <a:lnTo>
                  <a:pt x="f285" y="f286"/>
                </a:lnTo>
                <a:lnTo>
                  <a:pt x="f273" y="f272"/>
                </a:lnTo>
                <a:close/>
              </a:path>
              <a:path w="314960" h="553085">
                <a:moveTo>
                  <a:pt x="f287" y="f288"/>
                </a:moveTo>
                <a:lnTo>
                  <a:pt x="f289" y="f288"/>
                </a:lnTo>
                <a:lnTo>
                  <a:pt x="f290" y="f291"/>
                </a:lnTo>
                <a:lnTo>
                  <a:pt x="f289" y="f292"/>
                </a:lnTo>
                <a:lnTo>
                  <a:pt x="f293" y="f294"/>
                </a:lnTo>
                <a:lnTo>
                  <a:pt x="f155" y="f156"/>
                </a:lnTo>
                <a:lnTo>
                  <a:pt x="f282" y="f283"/>
                </a:lnTo>
                <a:lnTo>
                  <a:pt x="f284" y="f283"/>
                </a:lnTo>
                <a:lnTo>
                  <a:pt x="f295" y="f296"/>
                </a:lnTo>
                <a:lnTo>
                  <a:pt x="f297" y="f296"/>
                </a:lnTo>
                <a:lnTo>
                  <a:pt x="f298" y="f299"/>
                </a:lnTo>
                <a:lnTo>
                  <a:pt x="f300" y="f299"/>
                </a:lnTo>
                <a:lnTo>
                  <a:pt x="f301" y="f302"/>
                </a:lnTo>
                <a:lnTo>
                  <a:pt x="f303" y="f304"/>
                </a:lnTo>
                <a:lnTo>
                  <a:pt x="f305" y="f306"/>
                </a:lnTo>
                <a:lnTo>
                  <a:pt x="f287" y="f307"/>
                </a:lnTo>
                <a:lnTo>
                  <a:pt x="f287" y="f288"/>
                </a:lnTo>
                <a:close/>
              </a:path>
              <a:path w="314960" h="553085">
                <a:moveTo>
                  <a:pt x="f308" y="f309"/>
                </a:moveTo>
                <a:lnTo>
                  <a:pt x="f262" y="f263"/>
                </a:lnTo>
                <a:lnTo>
                  <a:pt x="f276" y="f275"/>
                </a:lnTo>
                <a:lnTo>
                  <a:pt x="f308" y="f309"/>
                </a:lnTo>
                <a:close/>
              </a:path>
              <a:path w="314960" h="553085">
                <a:moveTo>
                  <a:pt x="f310" y="f309"/>
                </a:moveTo>
                <a:lnTo>
                  <a:pt x="f308" y="f309"/>
                </a:lnTo>
                <a:lnTo>
                  <a:pt x="f276" y="f275"/>
                </a:lnTo>
                <a:lnTo>
                  <a:pt x="f274" y="f275"/>
                </a:lnTo>
                <a:lnTo>
                  <a:pt x="f310" y="f309"/>
                </a:lnTo>
                <a:close/>
              </a:path>
              <a:path w="314960" h="553085">
                <a:moveTo>
                  <a:pt x="f298" y="f299"/>
                </a:moveTo>
                <a:lnTo>
                  <a:pt x="f297" y="f296"/>
                </a:lnTo>
                <a:lnTo>
                  <a:pt x="f311" y="f312"/>
                </a:lnTo>
                <a:lnTo>
                  <a:pt x="f298" y="f299"/>
                </a:lnTo>
                <a:close/>
              </a:path>
              <a:path w="314960" h="553085">
                <a:moveTo>
                  <a:pt x="f311" y="f312"/>
                </a:moveTo>
                <a:lnTo>
                  <a:pt x="f297" y="f296"/>
                </a:lnTo>
                <a:lnTo>
                  <a:pt x="f295" y="f296"/>
                </a:lnTo>
                <a:lnTo>
                  <a:pt x="f313" y="f314"/>
                </a:lnTo>
                <a:lnTo>
                  <a:pt x="f311" y="f312"/>
                </a:lnTo>
                <a:close/>
              </a:path>
              <a:path w="314960" h="553085">
                <a:moveTo>
                  <a:pt x="f287" y="f2"/>
                </a:moveTo>
                <a:lnTo>
                  <a:pt x="f315" y="f316"/>
                </a:lnTo>
                <a:lnTo>
                  <a:pt x="f317" y="f318"/>
                </a:lnTo>
                <a:lnTo>
                  <a:pt x="f262" y="f263"/>
                </a:lnTo>
                <a:lnTo>
                  <a:pt x="f308" y="f309"/>
                </a:lnTo>
                <a:lnTo>
                  <a:pt x="f310" y="f309"/>
                </a:lnTo>
                <a:lnTo>
                  <a:pt x="f319" y="f320"/>
                </a:lnTo>
                <a:lnTo>
                  <a:pt x="f321" y="f322"/>
                </a:lnTo>
                <a:lnTo>
                  <a:pt x="f323" y="f322"/>
                </a:lnTo>
                <a:lnTo>
                  <a:pt x="f324" y="f325"/>
                </a:lnTo>
                <a:lnTo>
                  <a:pt x="f289" y="f325"/>
                </a:lnTo>
                <a:lnTo>
                  <a:pt x="f289" y="f288"/>
                </a:lnTo>
                <a:lnTo>
                  <a:pt x="f287" y="f288"/>
                </a:lnTo>
                <a:lnTo>
                  <a:pt x="f287" y="f2"/>
                </a:lnTo>
                <a:close/>
              </a:path>
              <a:path w="314960" h="553085">
                <a:moveTo>
                  <a:pt x="f300" y="f299"/>
                </a:moveTo>
                <a:lnTo>
                  <a:pt x="f298" y="f299"/>
                </a:lnTo>
                <a:lnTo>
                  <a:pt x="f311" y="f312"/>
                </a:lnTo>
                <a:lnTo>
                  <a:pt x="f300" y="f299"/>
                </a:lnTo>
                <a:close/>
              </a:path>
              <a:path w="314960" h="553085">
                <a:moveTo>
                  <a:pt x="f326" y="f327"/>
                </a:moveTo>
                <a:lnTo>
                  <a:pt x="f303" y="f304"/>
                </a:lnTo>
                <a:lnTo>
                  <a:pt x="f326" y="f327"/>
                </a:lnTo>
                <a:close/>
              </a:path>
              <a:path w="314960" h="553085">
                <a:moveTo>
                  <a:pt x="f328" y="f329"/>
                </a:moveTo>
                <a:lnTo>
                  <a:pt x="f326" y="f327"/>
                </a:lnTo>
                <a:lnTo>
                  <a:pt x="f328" y="f329"/>
                </a:lnTo>
                <a:close/>
              </a:path>
              <a:path w="314960" h="553085">
                <a:moveTo>
                  <a:pt x="f287" y="f330"/>
                </a:moveTo>
                <a:lnTo>
                  <a:pt x="f287" y="f307"/>
                </a:lnTo>
                <a:lnTo>
                  <a:pt x="f287" y="f330"/>
                </a:lnTo>
                <a:close/>
              </a:path>
              <a:path w="314960" h="553085">
                <a:moveTo>
                  <a:pt x="f324" y="f325"/>
                </a:moveTo>
                <a:lnTo>
                  <a:pt x="f323" y="f322"/>
                </a:lnTo>
                <a:lnTo>
                  <a:pt x="f331" y="f332"/>
                </a:lnTo>
                <a:lnTo>
                  <a:pt x="f324" y="f325"/>
                </a:lnTo>
                <a:close/>
              </a:path>
              <a:path w="314960" h="553085">
                <a:moveTo>
                  <a:pt x="f331" y="f332"/>
                </a:moveTo>
                <a:lnTo>
                  <a:pt x="f323" y="f322"/>
                </a:lnTo>
                <a:lnTo>
                  <a:pt x="f321" y="f322"/>
                </a:lnTo>
                <a:lnTo>
                  <a:pt x="f331" y="f332"/>
                </a:lnTo>
                <a:close/>
              </a:path>
              <a:path w="314960" h="553085">
                <a:moveTo>
                  <a:pt x="f289" y="f325"/>
                </a:moveTo>
                <a:lnTo>
                  <a:pt x="f324" y="f325"/>
                </a:lnTo>
                <a:lnTo>
                  <a:pt x="f331" y="f332"/>
                </a:lnTo>
                <a:lnTo>
                  <a:pt x="f289" y="f292"/>
                </a:lnTo>
                <a:lnTo>
                  <a:pt x="f289" y="f325"/>
                </a:lnTo>
                <a:close/>
              </a:path>
              <a:path w="314960" h="553085">
                <a:moveTo>
                  <a:pt x="f289" y="f288"/>
                </a:moveTo>
                <a:lnTo>
                  <a:pt x="f289" y="f292"/>
                </a:lnTo>
                <a:lnTo>
                  <a:pt x="f290" y="f291"/>
                </a:lnTo>
                <a:lnTo>
                  <a:pt x="f289" y="f288"/>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8" name="object 178">
            <a:extLst>
              <a:ext uri="{FF2B5EF4-FFF2-40B4-BE49-F238E27FC236}">
                <a16:creationId xmlns:a16="http://schemas.microsoft.com/office/drawing/2014/main" id="{FBBB0F2F-B7E3-4EBB-A555-74D50DF37CC3}"/>
              </a:ext>
            </a:extLst>
          </p:cNvPr>
          <p:cNvSpPr/>
          <p:nvPr/>
        </p:nvSpPr>
        <p:spPr>
          <a:xfrm>
            <a:off x="3334131" y="3705990"/>
            <a:ext cx="0" cy="0"/>
          </a:xfrm>
          <a:custGeom>
            <a:avLst/>
            <a:gdLst>
              <a:gd name="f0" fmla="val w"/>
              <a:gd name="f1" fmla="val h"/>
              <a:gd name="f2" fmla="val 0"/>
              <a:gd name="f3" fmla="*/ f0 1 0"/>
              <a:gd name="f4" fmla="*/ f1 1 0"/>
              <a:gd name="f5" fmla="val f2"/>
              <a:gd name="f6" fmla="+- f5 0 f5"/>
              <a:gd name="f7" fmla="*/ f6 1 0"/>
              <a:gd name="f8" fmla="*/ 0 1 f7"/>
              <a:gd name="f9" fmla="*/ 1 1 f7"/>
              <a:gd name="f10" fmla="*/ f8 f3 1"/>
              <a:gd name="f11" fmla="*/ f9 f3 1"/>
              <a:gd name="f12" fmla="*/ f9 f4 1"/>
              <a:gd name="f13" fmla="*/ f8 f4 1"/>
            </a:gdLst>
            <a:ahLst/>
            <a:cxnLst>
              <a:cxn ang="3cd4">
                <a:pos x="hc" y="t"/>
              </a:cxn>
              <a:cxn ang="0">
                <a:pos x="r" y="vc"/>
              </a:cxn>
              <a:cxn ang="cd4">
                <a:pos x="hc" y="b"/>
              </a:cxn>
              <a:cxn ang="cd2">
                <a:pos x="l" y="vc"/>
              </a:cxn>
            </a:cxnLst>
            <a:rect l="f10" t="f13" r="f11" b="f12"/>
            <a:pathLst>
              <a:path>
                <a:moveTo>
                  <a:pt x="f2" y="f2"/>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9" name="object 179">
            <a:extLst>
              <a:ext uri="{FF2B5EF4-FFF2-40B4-BE49-F238E27FC236}">
                <a16:creationId xmlns:a16="http://schemas.microsoft.com/office/drawing/2014/main" id="{4EE56F17-9725-4E69-8E71-6273B8C77DA8}"/>
              </a:ext>
            </a:extLst>
          </p:cNvPr>
          <p:cNvSpPr/>
          <p:nvPr/>
        </p:nvSpPr>
        <p:spPr>
          <a:xfrm>
            <a:off x="3334131" y="3705990"/>
            <a:ext cx="0" cy="0"/>
          </a:xfrm>
          <a:custGeom>
            <a:avLst/>
            <a:gdLst>
              <a:gd name="f0" fmla="val w"/>
              <a:gd name="f1" fmla="val h"/>
              <a:gd name="f2" fmla="val 0"/>
              <a:gd name="f3" fmla="*/ f0 1 0"/>
              <a:gd name="f4" fmla="*/ f1 1 0"/>
              <a:gd name="f5" fmla="val f2"/>
              <a:gd name="f6" fmla="+- f5 0 f5"/>
              <a:gd name="f7" fmla="*/ f6 1 0"/>
              <a:gd name="f8" fmla="*/ 0 1 f7"/>
              <a:gd name="f9" fmla="*/ 1 1 f7"/>
              <a:gd name="f10" fmla="*/ f8 f3 1"/>
              <a:gd name="f11" fmla="*/ f9 f3 1"/>
              <a:gd name="f12" fmla="*/ f9 f4 1"/>
              <a:gd name="f13" fmla="*/ f8 f4 1"/>
            </a:gdLst>
            <a:ahLst/>
            <a:cxnLst>
              <a:cxn ang="3cd4">
                <a:pos x="hc" y="t"/>
              </a:cxn>
              <a:cxn ang="0">
                <a:pos x="r" y="vc"/>
              </a:cxn>
              <a:cxn ang="cd4">
                <a:pos x="hc" y="b"/>
              </a:cxn>
              <a:cxn ang="cd2">
                <a:pos x="l" y="vc"/>
              </a:cxn>
            </a:cxnLst>
            <a:rect l="f10" t="f13" r="f11" b="f12"/>
            <a:pathLst>
              <a:path>
                <a:moveTo>
                  <a:pt x="f2" y="f2"/>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0" name="object 180">
            <a:extLst>
              <a:ext uri="{FF2B5EF4-FFF2-40B4-BE49-F238E27FC236}">
                <a16:creationId xmlns:a16="http://schemas.microsoft.com/office/drawing/2014/main" id="{C842B827-5D6B-47D6-9E10-69034E49AD90}"/>
              </a:ext>
            </a:extLst>
          </p:cNvPr>
          <p:cNvSpPr/>
          <p:nvPr/>
        </p:nvSpPr>
        <p:spPr>
          <a:xfrm>
            <a:off x="2317619" y="3967353"/>
            <a:ext cx="768352" cy="304796"/>
          </a:xfrm>
          <a:custGeom>
            <a:avLst/>
            <a:gdLst>
              <a:gd name="f0" fmla="val w"/>
              <a:gd name="f1" fmla="val h"/>
              <a:gd name="f2" fmla="val 0"/>
              <a:gd name="f3" fmla="val 768350"/>
              <a:gd name="f4" fmla="val 304800"/>
              <a:gd name="f5" fmla="val 767969"/>
              <a:gd name="f6" fmla="*/ f0 1 768350"/>
              <a:gd name="f7" fmla="*/ f1 1 304800"/>
              <a:gd name="f8" fmla="val f2"/>
              <a:gd name="f9" fmla="val f3"/>
              <a:gd name="f10" fmla="val f4"/>
              <a:gd name="f11" fmla="+- f10 0 f8"/>
              <a:gd name="f12" fmla="+- f9 0 f8"/>
              <a:gd name="f13" fmla="*/ f12 1 768350"/>
              <a:gd name="f14" fmla="*/ f11 1 30480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68350" h="304800">
                <a:moveTo>
                  <a:pt x="f5" y="f4"/>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1" name="object 181">
            <a:extLst>
              <a:ext uri="{FF2B5EF4-FFF2-40B4-BE49-F238E27FC236}">
                <a16:creationId xmlns:a16="http://schemas.microsoft.com/office/drawing/2014/main" id="{379A48BF-F4A8-45A6-9BE2-776B34B43CE7}"/>
              </a:ext>
            </a:extLst>
          </p:cNvPr>
          <p:cNvSpPr/>
          <p:nvPr/>
        </p:nvSpPr>
        <p:spPr>
          <a:xfrm>
            <a:off x="1194435" y="3967353"/>
            <a:ext cx="794385" cy="306067"/>
          </a:xfrm>
          <a:custGeom>
            <a:avLst/>
            <a:gdLst>
              <a:gd name="f0" fmla="val w"/>
              <a:gd name="f1" fmla="val h"/>
              <a:gd name="f2" fmla="val 0"/>
              <a:gd name="f3" fmla="val 794385"/>
              <a:gd name="f4" fmla="val 306070"/>
              <a:gd name="f5" fmla="val 305993"/>
              <a:gd name="f6" fmla="val 794131"/>
              <a:gd name="f7" fmla="*/ f0 1 794385"/>
              <a:gd name="f8" fmla="*/ f1 1 306070"/>
              <a:gd name="f9" fmla="val f2"/>
              <a:gd name="f10" fmla="val f3"/>
              <a:gd name="f11" fmla="val f4"/>
              <a:gd name="f12" fmla="+- f11 0 f9"/>
              <a:gd name="f13" fmla="+- f10 0 f9"/>
              <a:gd name="f14" fmla="*/ f13 1 794385"/>
              <a:gd name="f15" fmla="*/ f12 1 3060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306070">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2" name="object 182">
            <a:extLst>
              <a:ext uri="{FF2B5EF4-FFF2-40B4-BE49-F238E27FC236}">
                <a16:creationId xmlns:a16="http://schemas.microsoft.com/office/drawing/2014/main" id="{01C03693-ED4F-4C2A-93DC-51048D5B4C22}"/>
              </a:ext>
            </a:extLst>
          </p:cNvPr>
          <p:cNvSpPr/>
          <p:nvPr/>
        </p:nvSpPr>
        <p:spPr>
          <a:xfrm>
            <a:off x="1194435" y="3786759"/>
            <a:ext cx="794385" cy="180978"/>
          </a:xfrm>
          <a:custGeom>
            <a:avLst/>
            <a:gdLst>
              <a:gd name="f0" fmla="val w"/>
              <a:gd name="f1" fmla="val h"/>
              <a:gd name="f2" fmla="val 0"/>
              <a:gd name="f3" fmla="val 794385"/>
              <a:gd name="f4" fmla="val 180975"/>
              <a:gd name="f5" fmla="val 794131"/>
              <a:gd name="f6" fmla="val 180974"/>
              <a:gd name="f7" fmla="*/ f0 1 794385"/>
              <a:gd name="f8" fmla="*/ f1 1 180975"/>
              <a:gd name="f9" fmla="val f2"/>
              <a:gd name="f10" fmla="val f3"/>
              <a:gd name="f11" fmla="val f4"/>
              <a:gd name="f12" fmla="+- f11 0 f9"/>
              <a:gd name="f13" fmla="+- f10 0 f9"/>
              <a:gd name="f14" fmla="*/ f13 1 794385"/>
              <a:gd name="f15" fmla="*/ f12 1 18097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18097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3" name="object 183">
            <a:extLst>
              <a:ext uri="{FF2B5EF4-FFF2-40B4-BE49-F238E27FC236}">
                <a16:creationId xmlns:a16="http://schemas.microsoft.com/office/drawing/2014/main" id="{911D0B6D-1B1D-401C-9DB0-AC5E254E856D}"/>
              </a:ext>
            </a:extLst>
          </p:cNvPr>
          <p:cNvSpPr/>
          <p:nvPr/>
        </p:nvSpPr>
        <p:spPr>
          <a:xfrm>
            <a:off x="3139062" y="3886584"/>
            <a:ext cx="1271" cy="270506"/>
          </a:xfrm>
          <a:custGeom>
            <a:avLst/>
            <a:gdLst>
              <a:gd name="f0" fmla="val w"/>
              <a:gd name="f1" fmla="val h"/>
              <a:gd name="f2" fmla="val 0"/>
              <a:gd name="f3" fmla="val 1269"/>
              <a:gd name="f4" fmla="val 270510"/>
              <a:gd name="f5" fmla="val 1143"/>
              <a:gd name="f6" fmla="val 270268"/>
              <a:gd name="f7" fmla="*/ f0 1 1269"/>
              <a:gd name="f8" fmla="*/ f1 1 270510"/>
              <a:gd name="f9" fmla="val f2"/>
              <a:gd name="f10" fmla="val f3"/>
              <a:gd name="f11" fmla="val f4"/>
              <a:gd name="f12" fmla="+- f11 0 f9"/>
              <a:gd name="f13" fmla="+- f10 0 f9"/>
              <a:gd name="f14" fmla="*/ f13 1 1269"/>
              <a:gd name="f15" fmla="*/ f12 1 2705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269" h="27051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4" name="object 184">
            <a:extLst>
              <a:ext uri="{FF2B5EF4-FFF2-40B4-BE49-F238E27FC236}">
                <a16:creationId xmlns:a16="http://schemas.microsoft.com/office/drawing/2014/main" id="{6E97FB4A-228F-441E-A79D-42DCB79E17CA}"/>
              </a:ext>
            </a:extLst>
          </p:cNvPr>
          <p:cNvSpPr/>
          <p:nvPr/>
        </p:nvSpPr>
        <p:spPr>
          <a:xfrm>
            <a:off x="2742962" y="1882767"/>
            <a:ext cx="475616" cy="263520"/>
          </a:xfrm>
          <a:custGeom>
            <a:avLst/>
            <a:gdLst>
              <a:gd name="f0" fmla="val w"/>
              <a:gd name="f1" fmla="val h"/>
              <a:gd name="f2" fmla="val 0"/>
              <a:gd name="f3" fmla="val 475614"/>
              <a:gd name="f4" fmla="val 263525"/>
              <a:gd name="f5" fmla="val 475618"/>
              <a:gd name="f6" fmla="val 67354"/>
              <a:gd name="f7" fmla="val 230609"/>
              <a:gd name="f8" fmla="val 171451"/>
              <a:gd name="f9" fmla="val 158544"/>
              <a:gd name="f10" fmla="val 202069"/>
              <a:gd name="f11" fmla="val 263302"/>
              <a:gd name="f12" fmla="val 128589"/>
              <a:gd name="f13" fmla="val 72064"/>
              <a:gd name="f14" fmla="val 104094"/>
              <a:gd name="f15" fmla="val 134712"/>
              <a:gd name="f16" fmla="val 194577"/>
              <a:gd name="f17" fmla="val 18368"/>
              <a:gd name="f18" fmla="val 108097"/>
              <a:gd name="f19" fmla="val 55108"/>
              <a:gd name="f20" fmla="val 266645"/>
              <a:gd name="f21" fmla="val 122466"/>
              <a:gd name="f22" fmla="val 353114"/>
              <a:gd name="f23" fmla="val 85726"/>
              <a:gd name="f24" fmla="val 119402"/>
              <a:gd name="f25" fmla="val 317091"/>
              <a:gd name="f26" fmla="val 230611"/>
              <a:gd name="f27" fmla="val 33675"/>
              <a:gd name="f28" fmla="*/ f0 1 475614"/>
              <a:gd name="f29" fmla="*/ f1 1 263525"/>
              <a:gd name="f30" fmla="val f2"/>
              <a:gd name="f31" fmla="val f3"/>
              <a:gd name="f32" fmla="val f4"/>
              <a:gd name="f33" fmla="+- f32 0 f30"/>
              <a:gd name="f34" fmla="+- f31 0 f30"/>
              <a:gd name="f35" fmla="*/ f34 1 475614"/>
              <a:gd name="f36" fmla="*/ f33 1 263525"/>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75614" h="263525">
                <a:moveTo>
                  <a:pt x="f5" y="f6"/>
                </a:moveTo>
                <a:lnTo>
                  <a:pt x="f7" y="f8"/>
                </a:lnTo>
                <a:lnTo>
                  <a:pt x="f9" y="f10"/>
                </a:lnTo>
                <a:lnTo>
                  <a:pt x="f9" y="f11"/>
                </a:lnTo>
                <a:lnTo>
                  <a:pt x="f5" y="f12"/>
                </a:lnTo>
                <a:lnTo>
                  <a:pt x="f5" y="f6"/>
                </a:lnTo>
                <a:close/>
              </a:path>
              <a:path w="475614" h="263525">
                <a:moveTo>
                  <a:pt x="f13" y="f14"/>
                </a:moveTo>
                <a:lnTo>
                  <a:pt x="f2" y="f15"/>
                </a:lnTo>
                <a:lnTo>
                  <a:pt x="f9" y="f10"/>
                </a:lnTo>
                <a:lnTo>
                  <a:pt x="f7" y="f8"/>
                </a:lnTo>
                <a:lnTo>
                  <a:pt x="f13" y="f14"/>
                </a:lnTo>
                <a:close/>
              </a:path>
              <a:path w="475614" h="263525">
                <a:moveTo>
                  <a:pt x="f16" y="f17"/>
                </a:moveTo>
                <a:lnTo>
                  <a:pt x="f18" y="f19"/>
                </a:lnTo>
                <a:lnTo>
                  <a:pt x="f20" y="f21"/>
                </a:lnTo>
                <a:lnTo>
                  <a:pt x="f22" y="f23"/>
                </a:lnTo>
                <a:lnTo>
                  <a:pt x="f16" y="f17"/>
                </a:lnTo>
                <a:close/>
              </a:path>
              <a:path w="475614" h="263525">
                <a:moveTo>
                  <a:pt x="f22" y="f24"/>
                </a:moveTo>
                <a:close/>
              </a:path>
              <a:path w="475614" h="263525">
                <a:moveTo>
                  <a:pt x="f25" y="f2"/>
                </a:moveTo>
                <a:lnTo>
                  <a:pt x="f26" y="f27"/>
                </a:lnTo>
                <a:lnTo>
                  <a:pt x="f22" y="f23"/>
                </a:lnTo>
                <a:lnTo>
                  <a:pt x="f22" y="f24"/>
                </a:lnTo>
                <a:lnTo>
                  <a:pt x="f5" y="f6"/>
                </a:lnTo>
                <a:lnTo>
                  <a:pt x="f2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5" name="object 185">
            <a:extLst>
              <a:ext uri="{FF2B5EF4-FFF2-40B4-BE49-F238E27FC236}">
                <a16:creationId xmlns:a16="http://schemas.microsoft.com/office/drawing/2014/main" id="{632910EE-D988-4892-8D1C-C0949608962D}"/>
              </a:ext>
            </a:extLst>
          </p:cNvPr>
          <p:cNvSpPr/>
          <p:nvPr/>
        </p:nvSpPr>
        <p:spPr>
          <a:xfrm>
            <a:off x="2742962" y="1986863"/>
            <a:ext cx="231142" cy="98426"/>
          </a:xfrm>
          <a:custGeom>
            <a:avLst/>
            <a:gdLst>
              <a:gd name="f0" fmla="val w"/>
              <a:gd name="f1" fmla="val h"/>
              <a:gd name="f2" fmla="val 0"/>
              <a:gd name="f3" fmla="val 231139"/>
              <a:gd name="f4" fmla="val 98425"/>
              <a:gd name="f5" fmla="val 30617"/>
              <a:gd name="f6" fmla="val 158544"/>
              <a:gd name="f7" fmla="val 97975"/>
              <a:gd name="f8" fmla="val 230611"/>
              <a:gd name="f9" fmla="val 67357"/>
              <a:gd name="f10" fmla="val 72064"/>
              <a:gd name="f11" fmla="*/ f0 1 231139"/>
              <a:gd name="f12" fmla="*/ f1 1 98425"/>
              <a:gd name="f13" fmla="val f2"/>
              <a:gd name="f14" fmla="val f3"/>
              <a:gd name="f15" fmla="val f4"/>
              <a:gd name="f16" fmla="+- f15 0 f13"/>
              <a:gd name="f17" fmla="+- f14 0 f13"/>
              <a:gd name="f18" fmla="*/ f17 1 231139"/>
              <a:gd name="f19" fmla="*/ f16 1 984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31139" h="98425">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6" name="object 186">
            <a:extLst>
              <a:ext uri="{FF2B5EF4-FFF2-40B4-BE49-F238E27FC236}">
                <a16:creationId xmlns:a16="http://schemas.microsoft.com/office/drawing/2014/main" id="{FC34F9EA-8C53-43B5-9061-5571CF1B88F0}"/>
              </a:ext>
            </a:extLst>
          </p:cNvPr>
          <p:cNvSpPr/>
          <p:nvPr/>
        </p:nvSpPr>
        <p:spPr>
          <a:xfrm>
            <a:off x="2851062" y="1901138"/>
            <a:ext cx="245114" cy="104141"/>
          </a:xfrm>
          <a:custGeom>
            <a:avLst/>
            <a:gdLst>
              <a:gd name="f0" fmla="val w"/>
              <a:gd name="f1" fmla="val h"/>
              <a:gd name="f2" fmla="val 0"/>
              <a:gd name="f3" fmla="val 245110"/>
              <a:gd name="f4" fmla="val 104139"/>
              <a:gd name="f5" fmla="val 36740"/>
              <a:gd name="f6" fmla="val 158547"/>
              <a:gd name="f7" fmla="val 104098"/>
              <a:gd name="f8" fmla="val 245016"/>
              <a:gd name="f9" fmla="val 67357"/>
              <a:gd name="f10" fmla="val 86479"/>
              <a:gd name="f11" fmla="*/ f0 1 245110"/>
              <a:gd name="f12" fmla="*/ f1 1 104139"/>
              <a:gd name="f13" fmla="val f2"/>
              <a:gd name="f14" fmla="val f3"/>
              <a:gd name="f15" fmla="val f4"/>
              <a:gd name="f16" fmla="+- f15 0 f13"/>
              <a:gd name="f17" fmla="+- f14 0 f13"/>
              <a:gd name="f18" fmla="*/ f17 1 245110"/>
              <a:gd name="f19" fmla="*/ f16 1 1041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5110" h="104139">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7" name="object 187">
            <a:extLst>
              <a:ext uri="{FF2B5EF4-FFF2-40B4-BE49-F238E27FC236}">
                <a16:creationId xmlns:a16="http://schemas.microsoft.com/office/drawing/2014/main" id="{8834F9FB-4F1A-43C8-95C8-809E292286E6}"/>
              </a:ext>
            </a:extLst>
          </p:cNvPr>
          <p:cNvSpPr/>
          <p:nvPr/>
        </p:nvSpPr>
        <p:spPr>
          <a:xfrm>
            <a:off x="2973573" y="1882767"/>
            <a:ext cx="245114" cy="120015"/>
          </a:xfrm>
          <a:custGeom>
            <a:avLst/>
            <a:gdLst>
              <a:gd name="f0" fmla="val w"/>
              <a:gd name="f1" fmla="val h"/>
              <a:gd name="f2" fmla="val 0"/>
              <a:gd name="f3" fmla="val 245110"/>
              <a:gd name="f4" fmla="val 120014"/>
              <a:gd name="f5" fmla="val 245006"/>
              <a:gd name="f6" fmla="val 67354"/>
              <a:gd name="f7" fmla="val 86479"/>
              <a:gd name="f8" fmla="val 33675"/>
              <a:gd name="f9" fmla="val 122503"/>
              <a:gd name="f10" fmla="val 85726"/>
              <a:gd name="f11" fmla="val 119405"/>
              <a:gd name="f12" fmla="*/ f0 1 245110"/>
              <a:gd name="f13" fmla="*/ f1 1 120014"/>
              <a:gd name="f14" fmla="val f2"/>
              <a:gd name="f15" fmla="val f3"/>
              <a:gd name="f16" fmla="val f4"/>
              <a:gd name="f17" fmla="+- f16 0 f14"/>
              <a:gd name="f18" fmla="+- f15 0 f14"/>
              <a:gd name="f19" fmla="*/ f18 1 245110"/>
              <a:gd name="f20" fmla="*/ f17 1 12001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45110" h="120014">
                <a:moveTo>
                  <a:pt x="f5" y="f6"/>
                </a:moveTo>
                <a:lnTo>
                  <a:pt x="f7" y="f2"/>
                </a:lnTo>
                <a:lnTo>
                  <a:pt x="f2" y="f8"/>
                </a:lnTo>
                <a:lnTo>
                  <a:pt x="f9" y="f10"/>
                </a:lnTo>
                <a:lnTo>
                  <a:pt x="f9"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8" name="object 188">
            <a:extLst>
              <a:ext uri="{FF2B5EF4-FFF2-40B4-BE49-F238E27FC236}">
                <a16:creationId xmlns:a16="http://schemas.microsoft.com/office/drawing/2014/main" id="{FCE9D8CE-B3CC-4CEC-8430-B80A7F1D9C74}"/>
              </a:ext>
            </a:extLst>
          </p:cNvPr>
          <p:cNvSpPr/>
          <p:nvPr/>
        </p:nvSpPr>
        <p:spPr>
          <a:xfrm>
            <a:off x="2901510" y="1950122"/>
            <a:ext cx="317497" cy="196211"/>
          </a:xfrm>
          <a:custGeom>
            <a:avLst/>
            <a:gdLst>
              <a:gd name="f0" fmla="val w"/>
              <a:gd name="f1" fmla="val h"/>
              <a:gd name="f2" fmla="val 0"/>
              <a:gd name="f3" fmla="val 317500"/>
              <a:gd name="f4" fmla="val 196214"/>
              <a:gd name="f5" fmla="val 195947"/>
              <a:gd name="f6" fmla="val 317074"/>
              <a:gd name="f7" fmla="val 61234"/>
              <a:gd name="f8" fmla="val 317073"/>
              <a:gd name="f9" fmla="val 134715"/>
              <a:gd name="f10" fmla="*/ f0 1 317500"/>
              <a:gd name="f11" fmla="*/ f1 1 196214"/>
              <a:gd name="f12" fmla="val f2"/>
              <a:gd name="f13" fmla="val f3"/>
              <a:gd name="f14" fmla="val f4"/>
              <a:gd name="f15" fmla="+- f14 0 f12"/>
              <a:gd name="f16" fmla="+- f13 0 f12"/>
              <a:gd name="f17" fmla="*/ f16 1 317500"/>
              <a:gd name="f18" fmla="*/ f15 1 19621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7500" h="196214">
                <a:moveTo>
                  <a:pt x="f2" y="f5"/>
                </a:moveTo>
                <a:lnTo>
                  <a:pt x="f6" y="f7"/>
                </a:lnTo>
                <a:lnTo>
                  <a:pt x="f8" y="f2"/>
                </a:lnTo>
                <a:lnTo>
                  <a:pt x="f2" y="f9"/>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9" name="object 189">
            <a:extLst>
              <a:ext uri="{FF2B5EF4-FFF2-40B4-BE49-F238E27FC236}">
                <a16:creationId xmlns:a16="http://schemas.microsoft.com/office/drawing/2014/main" id="{65E6B8EA-0CCB-4EB0-BB58-B55EB3F4FDA7}"/>
              </a:ext>
            </a:extLst>
          </p:cNvPr>
          <p:cNvSpPr/>
          <p:nvPr/>
        </p:nvSpPr>
        <p:spPr>
          <a:xfrm>
            <a:off x="2815026" y="1937878"/>
            <a:ext cx="309881" cy="116842"/>
          </a:xfrm>
          <a:custGeom>
            <a:avLst/>
            <a:gdLst>
              <a:gd name="f0" fmla="val w"/>
              <a:gd name="f1" fmla="val h"/>
              <a:gd name="f2" fmla="val 0"/>
              <a:gd name="f3" fmla="val 309880"/>
              <a:gd name="f4" fmla="val 116839"/>
              <a:gd name="f5" fmla="val 36030"/>
              <a:gd name="f6" fmla="val 48986"/>
              <a:gd name="f7" fmla="val 158544"/>
              <a:gd name="f8" fmla="val 116343"/>
              <a:gd name="f9" fmla="val 194577"/>
              <a:gd name="f10" fmla="val 67357"/>
              <a:gd name="f11" fmla="val 281047"/>
              <a:gd name="f12" fmla="val 30617"/>
              <a:gd name="f13" fmla="val 309871"/>
              <a:gd name="f14" fmla="val 52047"/>
              <a:gd name="f15" fmla="*/ f0 1 309880"/>
              <a:gd name="f16" fmla="*/ f1 1 116839"/>
              <a:gd name="f17" fmla="val f2"/>
              <a:gd name="f18" fmla="val f3"/>
              <a:gd name="f19" fmla="val f4"/>
              <a:gd name="f20" fmla="+- f19 0 f17"/>
              <a:gd name="f21" fmla="+- f18 0 f17"/>
              <a:gd name="f22" fmla="*/ f21 1 309880"/>
              <a:gd name="f23" fmla="*/ f20 1 1168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09880" h="116839">
                <a:moveTo>
                  <a:pt x="f5" y="f2"/>
                </a:moveTo>
                <a:lnTo>
                  <a:pt x="f2" y="f6"/>
                </a:lnTo>
                <a:lnTo>
                  <a:pt x="f7" y="f8"/>
                </a:lnTo>
                <a:lnTo>
                  <a:pt x="f9" y="f10"/>
                </a:lnTo>
                <a:lnTo>
                  <a:pt x="f5" y="f2"/>
                </a:lnTo>
                <a:close/>
              </a:path>
              <a:path w="309880" h="116839">
                <a:moveTo>
                  <a:pt x="f11" y="f12"/>
                </a:moveTo>
                <a:lnTo>
                  <a:pt x="f9" y="f10"/>
                </a:lnTo>
                <a:lnTo>
                  <a:pt x="f7" y="f8"/>
                </a:lnTo>
                <a:lnTo>
                  <a:pt x="f13" y="f14"/>
                </a:lnTo>
                <a:lnTo>
                  <a:pt x="f11" y="f12"/>
                </a:lnTo>
                <a:close/>
              </a:path>
            </a:pathLst>
          </a:custGeom>
          <a:solidFill>
            <a:srgbClr val="0000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0" name="object 190">
            <a:extLst>
              <a:ext uri="{FF2B5EF4-FFF2-40B4-BE49-F238E27FC236}">
                <a16:creationId xmlns:a16="http://schemas.microsoft.com/office/drawing/2014/main" id="{CBD74E8F-6350-4F8C-A71D-ED6D00DDDC52}"/>
              </a:ext>
            </a:extLst>
          </p:cNvPr>
          <p:cNvSpPr/>
          <p:nvPr/>
        </p:nvSpPr>
        <p:spPr>
          <a:xfrm>
            <a:off x="2815026" y="1937878"/>
            <a:ext cx="194940" cy="116842"/>
          </a:xfrm>
          <a:custGeom>
            <a:avLst/>
            <a:gdLst>
              <a:gd name="f0" fmla="val w"/>
              <a:gd name="f1" fmla="val h"/>
              <a:gd name="f2" fmla="val 0"/>
              <a:gd name="f3" fmla="val 194944"/>
              <a:gd name="f4" fmla="val 116839"/>
              <a:gd name="f5" fmla="val 48986"/>
              <a:gd name="f6" fmla="val 36030"/>
              <a:gd name="f7" fmla="val 194577"/>
              <a:gd name="f8" fmla="val 67357"/>
              <a:gd name="f9" fmla="val 158544"/>
              <a:gd name="f10" fmla="val 116343"/>
              <a:gd name="f11" fmla="*/ f0 1 194944"/>
              <a:gd name="f12" fmla="*/ f1 1 116839"/>
              <a:gd name="f13" fmla="val f2"/>
              <a:gd name="f14" fmla="val f3"/>
              <a:gd name="f15" fmla="val f4"/>
              <a:gd name="f16" fmla="+- f15 0 f13"/>
              <a:gd name="f17" fmla="+- f14 0 f13"/>
              <a:gd name="f18" fmla="*/ f17 1 194944"/>
              <a:gd name="f19" fmla="*/ f16 1 1168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94944" h="116839">
                <a:moveTo>
                  <a:pt x="f2" y="f5"/>
                </a:moveTo>
                <a:lnTo>
                  <a:pt x="f6" y="f2"/>
                </a:lnTo>
                <a:lnTo>
                  <a:pt x="f7" y="f8"/>
                </a:lnTo>
                <a:lnTo>
                  <a:pt x="f9" y="f10"/>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1" name="object 191">
            <a:extLst>
              <a:ext uri="{FF2B5EF4-FFF2-40B4-BE49-F238E27FC236}">
                <a16:creationId xmlns:a16="http://schemas.microsoft.com/office/drawing/2014/main" id="{94F8E711-309B-4CEE-AE89-A03B41749157}"/>
              </a:ext>
            </a:extLst>
          </p:cNvPr>
          <p:cNvSpPr/>
          <p:nvPr/>
        </p:nvSpPr>
        <p:spPr>
          <a:xfrm>
            <a:off x="2973573" y="1968502"/>
            <a:ext cx="151762" cy="85725"/>
          </a:xfrm>
          <a:custGeom>
            <a:avLst/>
            <a:gdLst>
              <a:gd name="f0" fmla="val w"/>
              <a:gd name="f1" fmla="val h"/>
              <a:gd name="f2" fmla="val 0"/>
              <a:gd name="f3" fmla="val 151764"/>
              <a:gd name="f4" fmla="val 85725"/>
              <a:gd name="f5" fmla="val 36033"/>
              <a:gd name="f6" fmla="val 36740"/>
              <a:gd name="f7" fmla="val 122503"/>
              <a:gd name="f8" fmla="val 151327"/>
              <a:gd name="f9" fmla="val 21430"/>
              <a:gd name="f10" fmla="val 85726"/>
              <a:gd name="f11" fmla="*/ f0 1 151764"/>
              <a:gd name="f12" fmla="*/ f1 1 85725"/>
              <a:gd name="f13" fmla="val f2"/>
              <a:gd name="f14" fmla="val f3"/>
              <a:gd name="f15" fmla="val f4"/>
              <a:gd name="f16" fmla="+- f15 0 f13"/>
              <a:gd name="f17" fmla="+- f14 0 f13"/>
              <a:gd name="f18" fmla="*/ f17 1 151764"/>
              <a:gd name="f19" fmla="*/ f16 1 857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51764" h="85725">
                <a:moveTo>
                  <a:pt x="f5" y="f6"/>
                </a:moveTo>
                <a:lnTo>
                  <a:pt x="f7" y="f2"/>
                </a:lnTo>
                <a:lnTo>
                  <a:pt x="f8" y="f9"/>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2" name="object 192">
            <a:extLst>
              <a:ext uri="{FF2B5EF4-FFF2-40B4-BE49-F238E27FC236}">
                <a16:creationId xmlns:a16="http://schemas.microsoft.com/office/drawing/2014/main" id="{D0718574-084A-4811-84B5-A298F8DB60CE}"/>
              </a:ext>
            </a:extLst>
          </p:cNvPr>
          <p:cNvSpPr/>
          <p:nvPr/>
        </p:nvSpPr>
        <p:spPr>
          <a:xfrm>
            <a:off x="2951948" y="2005242"/>
            <a:ext cx="209553" cy="140973"/>
          </a:xfrm>
          <a:custGeom>
            <a:avLst/>
            <a:gdLst>
              <a:gd name="f0" fmla="val w"/>
              <a:gd name="f1" fmla="val h"/>
              <a:gd name="f2" fmla="val 0"/>
              <a:gd name="f3" fmla="val 209550"/>
              <a:gd name="f4" fmla="val 140969"/>
              <a:gd name="f5" fmla="val 21621"/>
              <a:gd name="f6" fmla="val 79603"/>
              <a:gd name="f7" fmla="val 13205"/>
              <a:gd name="f8" fmla="val 82009"/>
              <a:gd name="f9" fmla="val 6333"/>
              <a:gd name="f10" fmla="val 88570"/>
              <a:gd name="f11" fmla="val 1699"/>
              <a:gd name="f12" fmla="val 98301"/>
              <a:gd name="f13" fmla="val 110217"/>
              <a:gd name="f14" fmla="val 122135"/>
              <a:gd name="f15" fmla="val 131867"/>
              <a:gd name="f16" fmla="val 138429"/>
              <a:gd name="f17" fmla="val 140835"/>
              <a:gd name="f18" fmla="val 30036"/>
              <a:gd name="f19" fmla="val 36908"/>
              <a:gd name="f20" fmla="val 41541"/>
              <a:gd name="f21" fmla="val 43239"/>
              <a:gd name="f22" fmla="val 187361"/>
              <a:gd name="f23" fmla="val 178946"/>
              <a:gd name="f24" fmla="val 2405"/>
              <a:gd name="f25" fmla="val 172074"/>
              <a:gd name="f26" fmla="val 8966"/>
              <a:gd name="f27" fmla="val 167441"/>
              <a:gd name="f28" fmla="val 18698"/>
              <a:gd name="f29" fmla="val 165743"/>
              <a:gd name="f30" fmla="val 30614"/>
              <a:gd name="f31" fmla="val 42532"/>
              <a:gd name="f32" fmla="val 52264"/>
              <a:gd name="f33" fmla="val 58825"/>
              <a:gd name="f34" fmla="val 61231"/>
              <a:gd name="f35" fmla="val 195776"/>
              <a:gd name="f36" fmla="val 202648"/>
              <a:gd name="f37" fmla="val 207280"/>
              <a:gd name="f38" fmla="val 208979"/>
              <a:gd name="f39" fmla="*/ f0 1 209550"/>
              <a:gd name="f40" fmla="*/ f1 1 140969"/>
              <a:gd name="f41" fmla="val f2"/>
              <a:gd name="f42" fmla="val f3"/>
              <a:gd name="f43" fmla="val f4"/>
              <a:gd name="f44" fmla="+- f43 0 f41"/>
              <a:gd name="f45" fmla="+- f42 0 f41"/>
              <a:gd name="f46" fmla="*/ f45 1 209550"/>
              <a:gd name="f47" fmla="*/ f44 1 140969"/>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209550" h="140969">
                <a:moveTo>
                  <a:pt x="f5" y="f6"/>
                </a:moveTo>
                <a:lnTo>
                  <a:pt x="f7" y="f8"/>
                </a:lnTo>
                <a:lnTo>
                  <a:pt x="f9" y="f10"/>
                </a:lnTo>
                <a:lnTo>
                  <a:pt x="f11" y="f12"/>
                </a:lnTo>
                <a:lnTo>
                  <a:pt x="f2" y="f13"/>
                </a:lnTo>
                <a:lnTo>
                  <a:pt x="f11" y="f14"/>
                </a:lnTo>
                <a:lnTo>
                  <a:pt x="f9" y="f15"/>
                </a:lnTo>
                <a:lnTo>
                  <a:pt x="f7" y="f16"/>
                </a:lnTo>
                <a:lnTo>
                  <a:pt x="f5" y="f17"/>
                </a:lnTo>
                <a:lnTo>
                  <a:pt x="f18" y="f16"/>
                </a:lnTo>
                <a:lnTo>
                  <a:pt x="f19" y="f15"/>
                </a:lnTo>
                <a:lnTo>
                  <a:pt x="f20" y="f14"/>
                </a:lnTo>
                <a:lnTo>
                  <a:pt x="f21" y="f13"/>
                </a:lnTo>
                <a:lnTo>
                  <a:pt x="f20" y="f12"/>
                </a:lnTo>
                <a:lnTo>
                  <a:pt x="f19" y="f10"/>
                </a:lnTo>
                <a:lnTo>
                  <a:pt x="f18" y="f8"/>
                </a:lnTo>
                <a:lnTo>
                  <a:pt x="f5" y="f6"/>
                </a:lnTo>
                <a:close/>
              </a:path>
              <a:path w="209550" h="140969">
                <a:moveTo>
                  <a:pt x="f22" y="f2"/>
                </a:moveTo>
                <a:lnTo>
                  <a:pt x="f23" y="f24"/>
                </a:lnTo>
                <a:lnTo>
                  <a:pt x="f25" y="f26"/>
                </a:lnTo>
                <a:lnTo>
                  <a:pt x="f27" y="f28"/>
                </a:lnTo>
                <a:lnTo>
                  <a:pt x="f29" y="f30"/>
                </a:lnTo>
                <a:lnTo>
                  <a:pt x="f27" y="f31"/>
                </a:lnTo>
                <a:lnTo>
                  <a:pt x="f25" y="f32"/>
                </a:lnTo>
                <a:lnTo>
                  <a:pt x="f23" y="f33"/>
                </a:lnTo>
                <a:lnTo>
                  <a:pt x="f22" y="f34"/>
                </a:lnTo>
                <a:lnTo>
                  <a:pt x="f35" y="f33"/>
                </a:lnTo>
                <a:lnTo>
                  <a:pt x="f36" y="f32"/>
                </a:lnTo>
                <a:lnTo>
                  <a:pt x="f37" y="f31"/>
                </a:lnTo>
                <a:lnTo>
                  <a:pt x="f38" y="f30"/>
                </a:lnTo>
                <a:lnTo>
                  <a:pt x="f37" y="f28"/>
                </a:lnTo>
                <a:lnTo>
                  <a:pt x="f36" y="f26"/>
                </a:lnTo>
                <a:lnTo>
                  <a:pt x="f35" y="f24"/>
                </a:lnTo>
                <a:lnTo>
                  <a:pt x="f2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3" name="object 193">
            <a:extLst>
              <a:ext uri="{FF2B5EF4-FFF2-40B4-BE49-F238E27FC236}">
                <a16:creationId xmlns:a16="http://schemas.microsoft.com/office/drawing/2014/main" id="{C0846C88-FD1B-4E78-8B38-A16C0C4D76C9}"/>
              </a:ext>
            </a:extLst>
          </p:cNvPr>
          <p:cNvSpPr/>
          <p:nvPr/>
        </p:nvSpPr>
        <p:spPr>
          <a:xfrm>
            <a:off x="2951948" y="2084841"/>
            <a:ext cx="43818" cy="61593"/>
          </a:xfrm>
          <a:custGeom>
            <a:avLst/>
            <a:gdLst>
              <a:gd name="f0" fmla="val w"/>
              <a:gd name="f1" fmla="val h"/>
              <a:gd name="f2" fmla="val 0"/>
              <a:gd name="f3" fmla="val 43814"/>
              <a:gd name="f4" fmla="val 61594"/>
              <a:gd name="f5" fmla="val 30614"/>
              <a:gd name="f6" fmla="val 1699"/>
              <a:gd name="f7" fmla="val 18698"/>
              <a:gd name="f8" fmla="val 6333"/>
              <a:gd name="f9" fmla="val 8966"/>
              <a:gd name="f10" fmla="val 13205"/>
              <a:gd name="f11" fmla="val 2405"/>
              <a:gd name="f12" fmla="val 21621"/>
              <a:gd name="f13" fmla="val 30036"/>
              <a:gd name="f14" fmla="val 36908"/>
              <a:gd name="f15" fmla="val 41541"/>
              <a:gd name="f16" fmla="val 43239"/>
              <a:gd name="f17" fmla="val 42532"/>
              <a:gd name="f18" fmla="val 52264"/>
              <a:gd name="f19" fmla="val 58826"/>
              <a:gd name="f20" fmla="val 61232"/>
              <a:gd name="f21" fmla="*/ f0 1 43814"/>
              <a:gd name="f22" fmla="*/ f1 1 61594"/>
              <a:gd name="f23" fmla="val f2"/>
              <a:gd name="f24" fmla="val f3"/>
              <a:gd name="f25" fmla="val f4"/>
              <a:gd name="f26" fmla="+- f25 0 f23"/>
              <a:gd name="f27" fmla="+- f24 0 f23"/>
              <a:gd name="f28" fmla="*/ f27 1 43814"/>
              <a:gd name="f29" fmla="*/ f26 1 615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4" name="object 194">
            <a:extLst>
              <a:ext uri="{FF2B5EF4-FFF2-40B4-BE49-F238E27FC236}">
                <a16:creationId xmlns:a16="http://schemas.microsoft.com/office/drawing/2014/main" id="{C1F65D80-CE2C-4F1D-AD94-D680F0CC2E5B}"/>
              </a:ext>
            </a:extLst>
          </p:cNvPr>
          <p:cNvSpPr/>
          <p:nvPr/>
        </p:nvSpPr>
        <p:spPr>
          <a:xfrm>
            <a:off x="3117692" y="2005242"/>
            <a:ext cx="43818" cy="61593"/>
          </a:xfrm>
          <a:custGeom>
            <a:avLst/>
            <a:gdLst>
              <a:gd name="f0" fmla="val w"/>
              <a:gd name="f1" fmla="val h"/>
              <a:gd name="f2" fmla="val 0"/>
              <a:gd name="f3" fmla="val 43814"/>
              <a:gd name="f4" fmla="val 61594"/>
              <a:gd name="f5" fmla="val 30614"/>
              <a:gd name="f6" fmla="val 1698"/>
              <a:gd name="f7" fmla="val 18698"/>
              <a:gd name="f8" fmla="val 6331"/>
              <a:gd name="f9" fmla="val 8966"/>
              <a:gd name="f10" fmla="val 13202"/>
              <a:gd name="f11" fmla="val 2405"/>
              <a:gd name="f12" fmla="val 21618"/>
              <a:gd name="f13" fmla="val 30033"/>
              <a:gd name="f14" fmla="val 36904"/>
              <a:gd name="f15" fmla="val 41537"/>
              <a:gd name="f16" fmla="val 43236"/>
              <a:gd name="f17" fmla="val 42532"/>
              <a:gd name="f18" fmla="val 36905"/>
              <a:gd name="f19" fmla="val 52264"/>
              <a:gd name="f20" fmla="val 58825"/>
              <a:gd name="f21" fmla="val 61231"/>
              <a:gd name="f22" fmla="*/ f0 1 43814"/>
              <a:gd name="f23" fmla="*/ f1 1 61594"/>
              <a:gd name="f24" fmla="val f2"/>
              <a:gd name="f25" fmla="val f3"/>
              <a:gd name="f26" fmla="val f4"/>
              <a:gd name="f27" fmla="+- f26 0 f24"/>
              <a:gd name="f28" fmla="+- f25 0 f24"/>
              <a:gd name="f29" fmla="*/ f28 1 43814"/>
              <a:gd name="f30" fmla="*/ f27 1 61594"/>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8" y="f19"/>
                </a:lnTo>
                <a:lnTo>
                  <a:pt x="f13" y="f20"/>
                </a:lnTo>
                <a:lnTo>
                  <a:pt x="f12" y="f21"/>
                </a:lnTo>
                <a:lnTo>
                  <a:pt x="f10" y="f20"/>
                </a:lnTo>
                <a:lnTo>
                  <a:pt x="f8" y="f19"/>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5" name="object 195">
            <a:extLst>
              <a:ext uri="{FF2B5EF4-FFF2-40B4-BE49-F238E27FC236}">
                <a16:creationId xmlns:a16="http://schemas.microsoft.com/office/drawing/2014/main" id="{28749672-D73B-4DA2-B401-872E6957A22F}"/>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6" name="object 196">
            <a:extLst>
              <a:ext uri="{FF2B5EF4-FFF2-40B4-BE49-F238E27FC236}">
                <a16:creationId xmlns:a16="http://schemas.microsoft.com/office/drawing/2014/main" id="{E9D5B163-F27B-4F54-9601-18B514967B93}"/>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7" name="object 197">
            <a:extLst>
              <a:ext uri="{FF2B5EF4-FFF2-40B4-BE49-F238E27FC236}">
                <a16:creationId xmlns:a16="http://schemas.microsoft.com/office/drawing/2014/main" id="{39DCF918-5C4F-4061-8730-A32178C40B9B}"/>
              </a:ext>
            </a:extLst>
          </p:cNvPr>
          <p:cNvSpPr/>
          <p:nvPr/>
        </p:nvSpPr>
        <p:spPr>
          <a:xfrm>
            <a:off x="2757373" y="2048100"/>
            <a:ext cx="43818" cy="36832"/>
          </a:xfrm>
          <a:custGeom>
            <a:avLst/>
            <a:gdLst>
              <a:gd name="f0" fmla="val w"/>
              <a:gd name="f1" fmla="val h"/>
              <a:gd name="f2" fmla="val 0"/>
              <a:gd name="f3" fmla="val 43814"/>
              <a:gd name="f4" fmla="val 36830"/>
              <a:gd name="f5" fmla="val 18368"/>
              <a:gd name="f6" fmla="val 43238"/>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8" name="object 198">
            <a:extLst>
              <a:ext uri="{FF2B5EF4-FFF2-40B4-BE49-F238E27FC236}">
                <a16:creationId xmlns:a16="http://schemas.microsoft.com/office/drawing/2014/main" id="{26C97BFE-7282-4BFD-ADE2-99FBEEA76274}"/>
              </a:ext>
            </a:extLst>
          </p:cNvPr>
          <p:cNvSpPr/>
          <p:nvPr/>
        </p:nvSpPr>
        <p:spPr>
          <a:xfrm>
            <a:off x="2829437" y="2078714"/>
            <a:ext cx="43818" cy="36832"/>
          </a:xfrm>
          <a:custGeom>
            <a:avLst/>
            <a:gdLst>
              <a:gd name="f0" fmla="val w"/>
              <a:gd name="f1" fmla="val h"/>
              <a:gd name="f2" fmla="val 0"/>
              <a:gd name="f3" fmla="val 43814"/>
              <a:gd name="f4" fmla="val 36830"/>
              <a:gd name="f5" fmla="val 18371"/>
              <a:gd name="f6" fmla="val 43239"/>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9" name="object 199">
            <a:extLst>
              <a:ext uri="{FF2B5EF4-FFF2-40B4-BE49-F238E27FC236}">
                <a16:creationId xmlns:a16="http://schemas.microsoft.com/office/drawing/2014/main" id="{975CDC32-9CEE-4124-B81F-08F2D1E650B1}"/>
              </a:ext>
            </a:extLst>
          </p:cNvPr>
          <p:cNvSpPr/>
          <p:nvPr/>
        </p:nvSpPr>
        <p:spPr>
          <a:xfrm>
            <a:off x="3122401" y="1136553"/>
            <a:ext cx="49533" cy="202567"/>
          </a:xfrm>
          <a:custGeom>
            <a:avLst/>
            <a:gdLst>
              <a:gd name="f0" fmla="val w"/>
              <a:gd name="f1" fmla="val h"/>
              <a:gd name="f2" fmla="val 0"/>
              <a:gd name="f3" fmla="val 49530"/>
              <a:gd name="f4" fmla="val 202565"/>
              <a:gd name="f5" fmla="val 178417"/>
              <a:gd name="f6" fmla="val 49164"/>
              <a:gd name="f7" fmla="val 202144"/>
              <a:gd name="f8" fmla="val 478"/>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2" y="f2"/>
                </a:moveTo>
                <a:lnTo>
                  <a:pt x="f2" y="f5"/>
                </a:lnTo>
                <a:lnTo>
                  <a:pt x="f6" y="f7"/>
                </a:lnTo>
                <a:lnTo>
                  <a:pt x="f6" y="f8"/>
                </a:lnTo>
                <a:lnTo>
                  <a:pt x="f2" y="f2"/>
                </a:lnTo>
                <a:close/>
              </a:path>
            </a:pathLst>
          </a:custGeom>
          <a:solidFill>
            <a:srgbClr val="666666"/>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0" name="object 200">
            <a:extLst>
              <a:ext uri="{FF2B5EF4-FFF2-40B4-BE49-F238E27FC236}">
                <a16:creationId xmlns:a16="http://schemas.microsoft.com/office/drawing/2014/main" id="{A400D2A6-1C88-44B5-9650-F40FF8C36943}"/>
              </a:ext>
            </a:extLst>
          </p:cNvPr>
          <p:cNvSpPr/>
          <p:nvPr/>
        </p:nvSpPr>
        <p:spPr>
          <a:xfrm>
            <a:off x="3122401" y="1136553"/>
            <a:ext cx="49533" cy="202567"/>
          </a:xfrm>
          <a:custGeom>
            <a:avLst/>
            <a:gdLst>
              <a:gd name="f0" fmla="val w"/>
              <a:gd name="f1" fmla="val h"/>
              <a:gd name="f2" fmla="val 0"/>
              <a:gd name="f3" fmla="val 49530"/>
              <a:gd name="f4" fmla="val 202565"/>
              <a:gd name="f5" fmla="val 49164"/>
              <a:gd name="f6" fmla="val 478"/>
              <a:gd name="f7" fmla="val 202144"/>
              <a:gd name="f8" fmla="val 178417"/>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5" y="f6"/>
                </a:moveTo>
                <a:lnTo>
                  <a:pt x="f5" y="f7"/>
                </a:lnTo>
                <a:lnTo>
                  <a:pt x="f2" y="f8"/>
                </a:lnTo>
                <a:lnTo>
                  <a:pt x="f2" y="f2"/>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1" name="object 201">
            <a:extLst>
              <a:ext uri="{FF2B5EF4-FFF2-40B4-BE49-F238E27FC236}">
                <a16:creationId xmlns:a16="http://schemas.microsoft.com/office/drawing/2014/main" id="{C35BC0EA-243D-46AE-A134-D9601AFC2C14}"/>
              </a:ext>
            </a:extLst>
          </p:cNvPr>
          <p:cNvSpPr/>
          <p:nvPr/>
        </p:nvSpPr>
        <p:spPr>
          <a:xfrm>
            <a:off x="2728917" y="1471653"/>
            <a:ext cx="147959" cy="186693"/>
          </a:xfrm>
          <a:custGeom>
            <a:avLst/>
            <a:gdLst>
              <a:gd name="f0" fmla="val w"/>
              <a:gd name="f1" fmla="val h"/>
              <a:gd name="f2" fmla="val 0"/>
              <a:gd name="f3" fmla="val 147955"/>
              <a:gd name="f4" fmla="val 186689"/>
              <a:gd name="f5" fmla="val 106380"/>
              <a:gd name="f6" fmla="val 147552"/>
              <a:gd name="f7" fmla="val 186163"/>
              <a:gd name="f8" fmla="val 79785"/>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2" name="object 202">
            <a:extLst>
              <a:ext uri="{FF2B5EF4-FFF2-40B4-BE49-F238E27FC236}">
                <a16:creationId xmlns:a16="http://schemas.microsoft.com/office/drawing/2014/main" id="{0F94C213-A81D-4227-82C8-B1E2E7A78C77}"/>
              </a:ext>
            </a:extLst>
          </p:cNvPr>
          <p:cNvSpPr/>
          <p:nvPr/>
        </p:nvSpPr>
        <p:spPr>
          <a:xfrm>
            <a:off x="2728917" y="1471653"/>
            <a:ext cx="147959" cy="186693"/>
          </a:xfrm>
          <a:custGeom>
            <a:avLst/>
            <a:gdLst>
              <a:gd name="f0" fmla="val w"/>
              <a:gd name="f1" fmla="val h"/>
              <a:gd name="f2" fmla="val 0"/>
              <a:gd name="f3" fmla="val 147955"/>
              <a:gd name="f4" fmla="val 186689"/>
              <a:gd name="f5" fmla="val 147552"/>
              <a:gd name="f6" fmla="val 79785"/>
              <a:gd name="f7" fmla="val 186163"/>
              <a:gd name="f8" fmla="val 106380"/>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5" y="f6"/>
                </a:lnTo>
                <a:lnTo>
                  <a:pt x="f5" y="f7"/>
                </a:lnTo>
                <a:lnTo>
                  <a:pt x="f2"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3" name="object 203">
            <a:extLst>
              <a:ext uri="{FF2B5EF4-FFF2-40B4-BE49-F238E27FC236}">
                <a16:creationId xmlns:a16="http://schemas.microsoft.com/office/drawing/2014/main" id="{D373F23D-694F-4E84-9BD5-69847B4E5414}"/>
              </a:ext>
            </a:extLst>
          </p:cNvPr>
          <p:cNvSpPr/>
          <p:nvPr/>
        </p:nvSpPr>
        <p:spPr>
          <a:xfrm>
            <a:off x="2876464" y="1338699"/>
            <a:ext cx="295278" cy="319409"/>
          </a:xfrm>
          <a:custGeom>
            <a:avLst/>
            <a:gdLst>
              <a:gd name="f0" fmla="val w"/>
              <a:gd name="f1" fmla="val h"/>
              <a:gd name="f2" fmla="val 0"/>
              <a:gd name="f3" fmla="val 295275"/>
              <a:gd name="f4" fmla="val 319405"/>
              <a:gd name="f5" fmla="val 295095"/>
              <a:gd name="f6" fmla="val 159553"/>
              <a:gd name="f7" fmla="val 319122"/>
              <a:gd name="f8" fmla="val 212744"/>
              <a:gd name="f9" fmla="val 98367"/>
              <a:gd name="f10" fmla="val 106366"/>
              <a:gd name="f11" fmla="val 196740"/>
              <a:gd name="f12" fmla="val 53176"/>
              <a:gd name="f13" fmla="*/ f0 1 295275"/>
              <a:gd name="f14" fmla="*/ f1 1 319405"/>
              <a:gd name="f15" fmla="val f2"/>
              <a:gd name="f16" fmla="val f3"/>
              <a:gd name="f17" fmla="val f4"/>
              <a:gd name="f18" fmla="+- f17 0 f15"/>
              <a:gd name="f19" fmla="+- f16 0 f15"/>
              <a:gd name="f20" fmla="*/ f19 1 295275"/>
              <a:gd name="f21" fmla="*/ f18 1 31940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95275" h="319405">
                <a:moveTo>
                  <a:pt x="f5" y="f2"/>
                </a:moveTo>
                <a:lnTo>
                  <a:pt x="f5" y="f6"/>
                </a:lnTo>
                <a:lnTo>
                  <a:pt x="f2" y="f7"/>
                </a:lnTo>
                <a:lnTo>
                  <a:pt x="f2" y="f8"/>
                </a:lnTo>
                <a:lnTo>
                  <a:pt x="f9" y="f10"/>
                </a:lnTo>
                <a:lnTo>
                  <a:pt x="f9" y="f6"/>
                </a:lnTo>
                <a:lnTo>
                  <a:pt x="f11" y="f12"/>
                </a:lnTo>
                <a:lnTo>
                  <a:pt x="f11" y="f10"/>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4" name="object 204">
            <a:extLst>
              <a:ext uri="{FF2B5EF4-FFF2-40B4-BE49-F238E27FC236}">
                <a16:creationId xmlns:a16="http://schemas.microsoft.com/office/drawing/2014/main" id="{8BDBFA35-19DA-4074-8C10-1D0E245001CF}"/>
              </a:ext>
            </a:extLst>
          </p:cNvPr>
          <p:cNvSpPr/>
          <p:nvPr/>
        </p:nvSpPr>
        <p:spPr>
          <a:xfrm>
            <a:off x="3122401" y="1125909"/>
            <a:ext cx="49533" cy="26673"/>
          </a:xfrm>
          <a:custGeom>
            <a:avLst/>
            <a:gdLst>
              <a:gd name="f0" fmla="val w"/>
              <a:gd name="f1" fmla="val h"/>
              <a:gd name="f2" fmla="val 0"/>
              <a:gd name="f3" fmla="val 49530"/>
              <a:gd name="f4" fmla="val 26669"/>
              <a:gd name="f5" fmla="val 24569"/>
              <a:gd name="f6" fmla="val 15009"/>
              <a:gd name="f7" fmla="val 1047"/>
              <a:gd name="f8" fmla="val 7199"/>
              <a:gd name="f9" fmla="val 3901"/>
              <a:gd name="f10" fmla="val 1932"/>
              <a:gd name="f11" fmla="val 8133"/>
              <a:gd name="f12" fmla="val 13313"/>
              <a:gd name="f13" fmla="val 18487"/>
              <a:gd name="f14" fmla="val 22710"/>
              <a:gd name="f15" fmla="val 25555"/>
              <a:gd name="f16" fmla="val 26597"/>
              <a:gd name="f17" fmla="val 34143"/>
              <a:gd name="f18" fmla="val 41961"/>
              <a:gd name="f19" fmla="val 47231"/>
              <a:gd name="f20" fmla="val 49164"/>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5" y="f2"/>
                </a:moveTo>
                <a:lnTo>
                  <a:pt x="f6" y="f7"/>
                </a:lnTo>
                <a:lnTo>
                  <a:pt x="f8" y="f9"/>
                </a:lnTo>
                <a:lnTo>
                  <a:pt x="f10" y="f11"/>
                </a:lnTo>
                <a:lnTo>
                  <a:pt x="f2" y="f12"/>
                </a:lnTo>
                <a:lnTo>
                  <a:pt x="f10" y="f13"/>
                </a:lnTo>
                <a:lnTo>
                  <a:pt x="f8" y="f14"/>
                </a:lnTo>
                <a:lnTo>
                  <a:pt x="f6" y="f15"/>
                </a:lnTo>
                <a:lnTo>
                  <a:pt x="f5" y="f16"/>
                </a:lnTo>
                <a:lnTo>
                  <a:pt x="f17" y="f15"/>
                </a:lnTo>
                <a:lnTo>
                  <a:pt x="f18" y="f14"/>
                </a:lnTo>
                <a:lnTo>
                  <a:pt x="f19" y="f13"/>
                </a:lnTo>
                <a:lnTo>
                  <a:pt x="f20" y="f12"/>
                </a:lnTo>
                <a:lnTo>
                  <a:pt x="f19" y="f11"/>
                </a:lnTo>
                <a:lnTo>
                  <a:pt x="f18" y="f9"/>
                </a:lnTo>
                <a:lnTo>
                  <a:pt x="f17"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5" name="object 205">
            <a:extLst>
              <a:ext uri="{FF2B5EF4-FFF2-40B4-BE49-F238E27FC236}">
                <a16:creationId xmlns:a16="http://schemas.microsoft.com/office/drawing/2014/main" id="{AC0F8C41-0FAC-42BC-863E-DE3E999C340D}"/>
              </a:ext>
            </a:extLst>
          </p:cNvPr>
          <p:cNvSpPr/>
          <p:nvPr/>
        </p:nvSpPr>
        <p:spPr>
          <a:xfrm>
            <a:off x="3122401" y="1125909"/>
            <a:ext cx="49533" cy="26673"/>
          </a:xfrm>
          <a:custGeom>
            <a:avLst/>
            <a:gdLst>
              <a:gd name="f0" fmla="val w"/>
              <a:gd name="f1" fmla="val h"/>
              <a:gd name="f2" fmla="val 0"/>
              <a:gd name="f3" fmla="val 49530"/>
              <a:gd name="f4" fmla="val 26669"/>
              <a:gd name="f5" fmla="val 13313"/>
              <a:gd name="f6" fmla="val 1932"/>
              <a:gd name="f7" fmla="val 8133"/>
              <a:gd name="f8" fmla="val 7199"/>
              <a:gd name="f9" fmla="val 3901"/>
              <a:gd name="f10" fmla="val 15009"/>
              <a:gd name="f11" fmla="val 1047"/>
              <a:gd name="f12" fmla="val 24569"/>
              <a:gd name="f13" fmla="val 34143"/>
              <a:gd name="f14" fmla="val 41961"/>
              <a:gd name="f15" fmla="val 47231"/>
              <a:gd name="f16" fmla="val 49164"/>
              <a:gd name="f17" fmla="val 18487"/>
              <a:gd name="f18" fmla="val 22710"/>
              <a:gd name="f19" fmla="val 25555"/>
              <a:gd name="f20" fmla="val 26597"/>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6" name="object 206">
            <a:extLst>
              <a:ext uri="{FF2B5EF4-FFF2-40B4-BE49-F238E27FC236}">
                <a16:creationId xmlns:a16="http://schemas.microsoft.com/office/drawing/2014/main" id="{EE28D278-211C-4050-890C-DCD324966A53}"/>
              </a:ext>
            </a:extLst>
          </p:cNvPr>
          <p:cNvSpPr/>
          <p:nvPr/>
        </p:nvSpPr>
        <p:spPr>
          <a:xfrm>
            <a:off x="2728917" y="1258900"/>
            <a:ext cx="443227" cy="292736"/>
          </a:xfrm>
          <a:custGeom>
            <a:avLst/>
            <a:gdLst>
              <a:gd name="f0" fmla="val w"/>
              <a:gd name="f1" fmla="val h"/>
              <a:gd name="f2" fmla="val 0"/>
              <a:gd name="f3" fmla="val 443230"/>
              <a:gd name="f4" fmla="val 292734"/>
              <a:gd name="f5" fmla="val 98367"/>
              <a:gd name="f6" fmla="val 106363"/>
              <a:gd name="f7" fmla="val 212752"/>
              <a:gd name="f8" fmla="val 147552"/>
              <a:gd name="f9" fmla="val 292537"/>
              <a:gd name="f10" fmla="val 245920"/>
              <a:gd name="f11" fmla="val 186160"/>
              <a:gd name="f12" fmla="val 131158"/>
              <a:gd name="f13" fmla="val 124104"/>
              <a:gd name="f14" fmla="val 196738"/>
              <a:gd name="f15" fmla="val 53195"/>
              <a:gd name="f16" fmla="val 131163"/>
              <a:gd name="f17" fmla="val 124099"/>
              <a:gd name="f18" fmla="val 239347"/>
              <a:gd name="f19" fmla="val 344293"/>
              <a:gd name="f20" fmla="val 132970"/>
              <a:gd name="f21" fmla="val 229526"/>
              <a:gd name="f22" fmla="val 70927"/>
              <a:gd name="f23" fmla="val 295103"/>
              <a:gd name="f24" fmla="val 229529"/>
              <a:gd name="f25" fmla="val 70924"/>
              <a:gd name="f26" fmla="val 442648"/>
              <a:gd name="f27" fmla="val 79793"/>
              <a:gd name="f28" fmla="*/ f0 1 443230"/>
              <a:gd name="f29" fmla="*/ f1 1 292734"/>
              <a:gd name="f30" fmla="val f2"/>
              <a:gd name="f31" fmla="val f3"/>
              <a:gd name="f32" fmla="val f4"/>
              <a:gd name="f33" fmla="+- f32 0 f30"/>
              <a:gd name="f34" fmla="+- f31 0 f30"/>
              <a:gd name="f35" fmla="*/ f34 1 443230"/>
              <a:gd name="f36" fmla="*/ f33 1 29273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43230" h="292734">
                <a:moveTo>
                  <a:pt x="f5" y="f6"/>
                </a:moveTo>
                <a:lnTo>
                  <a:pt x="f2" y="f7"/>
                </a:lnTo>
                <a:lnTo>
                  <a:pt x="f8" y="f9"/>
                </a:lnTo>
                <a:lnTo>
                  <a:pt x="f10" y="f11"/>
                </a:lnTo>
                <a:lnTo>
                  <a:pt x="f12" y="f13"/>
                </a:lnTo>
                <a:lnTo>
                  <a:pt x="f5" y="f6"/>
                </a:lnTo>
                <a:close/>
              </a:path>
              <a:path w="443230" h="292734">
                <a:moveTo>
                  <a:pt x="f14" y="f15"/>
                </a:moveTo>
                <a:lnTo>
                  <a:pt x="f16" y="f17"/>
                </a:lnTo>
                <a:lnTo>
                  <a:pt x="f10" y="f11"/>
                </a:lnTo>
                <a:lnTo>
                  <a:pt x="f10" y="f18"/>
                </a:lnTo>
                <a:lnTo>
                  <a:pt x="f19" y="f20"/>
                </a:lnTo>
                <a:lnTo>
                  <a:pt x="f21" y="f22"/>
                </a:lnTo>
                <a:lnTo>
                  <a:pt x="f14" y="f15"/>
                </a:lnTo>
                <a:close/>
              </a:path>
              <a:path w="443230" h="292734">
                <a:moveTo>
                  <a:pt x="f23" y="f2"/>
                </a:moveTo>
                <a:lnTo>
                  <a:pt x="f24" y="f25"/>
                </a:lnTo>
                <a:lnTo>
                  <a:pt x="f19" y="f20"/>
                </a:lnTo>
                <a:lnTo>
                  <a:pt x="f19" y="f11"/>
                </a:lnTo>
                <a:lnTo>
                  <a:pt x="f26" y="f27"/>
                </a:lnTo>
                <a:lnTo>
                  <a:pt x="f23"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7" name="object 207">
            <a:extLst>
              <a:ext uri="{FF2B5EF4-FFF2-40B4-BE49-F238E27FC236}">
                <a16:creationId xmlns:a16="http://schemas.microsoft.com/office/drawing/2014/main" id="{690AC04A-36D5-445E-ABD5-A0559D5420D8}"/>
              </a:ext>
            </a:extLst>
          </p:cNvPr>
          <p:cNvSpPr/>
          <p:nvPr/>
        </p:nvSpPr>
        <p:spPr>
          <a:xfrm>
            <a:off x="2958440" y="1258900"/>
            <a:ext cx="213356" cy="186693"/>
          </a:xfrm>
          <a:custGeom>
            <a:avLst/>
            <a:gdLst>
              <a:gd name="f0" fmla="val w"/>
              <a:gd name="f1" fmla="val h"/>
              <a:gd name="f2" fmla="val 0"/>
              <a:gd name="f3" fmla="val 213360"/>
              <a:gd name="f4" fmla="val 186690"/>
              <a:gd name="f5" fmla="val 114767"/>
              <a:gd name="f6" fmla="val 132970"/>
              <a:gd name="f7" fmla="val 186160"/>
              <a:gd name="f8" fmla="val 213121"/>
              <a:gd name="f9" fmla="val 79793"/>
              <a:gd name="f10" fmla="val 65576"/>
              <a:gd name="f11" fmla="val 70927"/>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5" y="f7"/>
                </a:lnTo>
                <a:lnTo>
                  <a:pt x="f8" y="f9"/>
                </a:lnTo>
                <a:lnTo>
                  <a:pt x="f10" y="f2"/>
                </a:lnTo>
                <a:lnTo>
                  <a:pt x="f2"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8" name="object 208">
            <a:extLst>
              <a:ext uri="{FF2B5EF4-FFF2-40B4-BE49-F238E27FC236}">
                <a16:creationId xmlns:a16="http://schemas.microsoft.com/office/drawing/2014/main" id="{87DC5DC0-A571-41A9-9F41-DC3F919AF08F}"/>
              </a:ext>
            </a:extLst>
          </p:cNvPr>
          <p:cNvSpPr/>
          <p:nvPr/>
        </p:nvSpPr>
        <p:spPr>
          <a:xfrm>
            <a:off x="2860069" y="1312099"/>
            <a:ext cx="213356" cy="186693"/>
          </a:xfrm>
          <a:custGeom>
            <a:avLst/>
            <a:gdLst>
              <a:gd name="f0" fmla="val w"/>
              <a:gd name="f1" fmla="val h"/>
              <a:gd name="f2" fmla="val 0"/>
              <a:gd name="f3" fmla="val 213360"/>
              <a:gd name="f4" fmla="val 186690"/>
              <a:gd name="f5" fmla="val 114761"/>
              <a:gd name="f6" fmla="val 186151"/>
              <a:gd name="f7" fmla="val 213134"/>
              <a:gd name="f8" fmla="val 79774"/>
              <a:gd name="f9" fmla="val 65579"/>
              <a:gd name="f10" fmla="val 70908"/>
              <a:gd name="f11" fmla="val 132964"/>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7" y="f8"/>
                </a:lnTo>
                <a:lnTo>
                  <a:pt x="f9" y="f2"/>
                </a:lnTo>
                <a:lnTo>
                  <a:pt x="f2" y="f10"/>
                </a:lnTo>
                <a:lnTo>
                  <a:pt x="f5"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9" name="object 209">
            <a:extLst>
              <a:ext uri="{FF2B5EF4-FFF2-40B4-BE49-F238E27FC236}">
                <a16:creationId xmlns:a16="http://schemas.microsoft.com/office/drawing/2014/main" id="{0322ECA4-EC38-4175-B441-5E151EC4FDE6}"/>
              </a:ext>
            </a:extLst>
          </p:cNvPr>
          <p:cNvSpPr/>
          <p:nvPr/>
        </p:nvSpPr>
        <p:spPr>
          <a:xfrm>
            <a:off x="2728917" y="1365263"/>
            <a:ext cx="246375" cy="186693"/>
          </a:xfrm>
          <a:custGeom>
            <a:avLst/>
            <a:gdLst>
              <a:gd name="f0" fmla="val w"/>
              <a:gd name="f1" fmla="val h"/>
              <a:gd name="f2" fmla="val 0"/>
              <a:gd name="f3" fmla="val 246380"/>
              <a:gd name="f4" fmla="val 186690"/>
              <a:gd name="f5" fmla="val 147552"/>
              <a:gd name="f6" fmla="val 186174"/>
              <a:gd name="f7" fmla="val 245920"/>
              <a:gd name="f8" fmla="val 79796"/>
              <a:gd name="f9" fmla="val 98367"/>
              <a:gd name="f10" fmla="val 106388"/>
              <a:gd name="f11" fmla="*/ f0 1 246380"/>
              <a:gd name="f12" fmla="*/ f1 1 186690"/>
              <a:gd name="f13" fmla="val f2"/>
              <a:gd name="f14" fmla="val f3"/>
              <a:gd name="f15" fmla="val f4"/>
              <a:gd name="f16" fmla="+- f15 0 f13"/>
              <a:gd name="f17" fmla="+- f14 0 f13"/>
              <a:gd name="f18" fmla="*/ f17 1 246380"/>
              <a:gd name="f19" fmla="*/ f16 1 18669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6380" h="186690">
                <a:moveTo>
                  <a:pt x="f5" y="f6"/>
                </a:moveTo>
                <a:lnTo>
                  <a:pt x="f7" y="f8"/>
                </a:lnTo>
                <a:lnTo>
                  <a:pt x="f9" y="f2"/>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0" name="object 210">
            <a:extLst>
              <a:ext uri="{FF2B5EF4-FFF2-40B4-BE49-F238E27FC236}">
                <a16:creationId xmlns:a16="http://schemas.microsoft.com/office/drawing/2014/main" id="{8B1DD2B2-C2E0-4565-8825-E62D9F6310D8}"/>
              </a:ext>
            </a:extLst>
          </p:cNvPr>
          <p:cNvSpPr/>
          <p:nvPr/>
        </p:nvSpPr>
        <p:spPr>
          <a:xfrm>
            <a:off x="1131249" y="1721513"/>
            <a:ext cx="311782" cy="269235"/>
          </a:xfrm>
          <a:custGeom>
            <a:avLst/>
            <a:gdLst>
              <a:gd name="f0" fmla="val w"/>
              <a:gd name="f1" fmla="val h"/>
              <a:gd name="f2" fmla="val 0"/>
              <a:gd name="f3" fmla="val 311784"/>
              <a:gd name="f4" fmla="val 269239"/>
              <a:gd name="f5" fmla="val 249420"/>
              <a:gd name="f6" fmla="val 134330"/>
              <a:gd name="f7" fmla="val 62353"/>
              <a:gd name="f8" fmla="val 268669"/>
              <a:gd name="f9" fmla="val 311759"/>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2"/>
                </a:moveTo>
                <a:lnTo>
                  <a:pt x="f2" y="f6"/>
                </a:lnTo>
                <a:lnTo>
                  <a:pt x="f7" y="f8"/>
                </a:lnTo>
                <a:lnTo>
                  <a:pt x="f9" y="f6"/>
                </a:lnTo>
                <a:lnTo>
                  <a:pt x="f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1" name="object 211">
            <a:extLst>
              <a:ext uri="{FF2B5EF4-FFF2-40B4-BE49-F238E27FC236}">
                <a16:creationId xmlns:a16="http://schemas.microsoft.com/office/drawing/2014/main" id="{54E35F31-D701-41B9-8750-97E75F4F964B}"/>
              </a:ext>
            </a:extLst>
          </p:cNvPr>
          <p:cNvSpPr/>
          <p:nvPr/>
        </p:nvSpPr>
        <p:spPr>
          <a:xfrm>
            <a:off x="1131249" y="1721513"/>
            <a:ext cx="311782" cy="269235"/>
          </a:xfrm>
          <a:custGeom>
            <a:avLst/>
            <a:gdLst>
              <a:gd name="f0" fmla="val w"/>
              <a:gd name="f1" fmla="val h"/>
              <a:gd name="f2" fmla="val 0"/>
              <a:gd name="f3" fmla="val 311784"/>
              <a:gd name="f4" fmla="val 269239"/>
              <a:gd name="f5" fmla="val 62353"/>
              <a:gd name="f6" fmla="val 268669"/>
              <a:gd name="f7" fmla="val 311759"/>
              <a:gd name="f8" fmla="val 134330"/>
              <a:gd name="f9" fmla="val 249420"/>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6"/>
                </a:moveTo>
                <a:lnTo>
                  <a:pt x="f7" y="f8"/>
                </a:lnTo>
                <a:lnTo>
                  <a:pt x="f9" y="f2"/>
                </a:lnTo>
                <a:lnTo>
                  <a:pt x="f2"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2" name="object 212">
            <a:extLst>
              <a:ext uri="{FF2B5EF4-FFF2-40B4-BE49-F238E27FC236}">
                <a16:creationId xmlns:a16="http://schemas.microsoft.com/office/drawing/2014/main" id="{4CD9CA0D-1C9F-4247-9E35-E52D1E3E8AB7}"/>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2" y="f6"/>
                </a:lnTo>
                <a:lnTo>
                  <a:pt x="f2" y="f7"/>
                </a:lnTo>
                <a:lnTo>
                  <a:pt x="f5" y="f6"/>
                </a:lnTo>
                <a:lnTo>
                  <a:pt x="f5"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3" name="object 213">
            <a:extLst>
              <a:ext uri="{FF2B5EF4-FFF2-40B4-BE49-F238E27FC236}">
                <a16:creationId xmlns:a16="http://schemas.microsoft.com/office/drawing/2014/main" id="{4BE3FF8D-4950-46A0-A578-AB05BB00706C}"/>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5" y="f6"/>
                </a:lnTo>
                <a:lnTo>
                  <a:pt x="f2" y="f7"/>
                </a:lnTo>
                <a:lnTo>
                  <a:pt x="f2" y="f6"/>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4" name="object 214">
            <a:extLst>
              <a:ext uri="{FF2B5EF4-FFF2-40B4-BE49-F238E27FC236}">
                <a16:creationId xmlns:a16="http://schemas.microsoft.com/office/drawing/2014/main" id="{F0640593-F4FB-437B-8208-0C077E24269B}"/>
              </a:ext>
            </a:extLst>
          </p:cNvPr>
          <p:cNvSpPr/>
          <p:nvPr/>
        </p:nvSpPr>
        <p:spPr>
          <a:xfrm>
            <a:off x="1068897" y="1855838"/>
            <a:ext cx="125099" cy="134617"/>
          </a:xfrm>
          <a:custGeom>
            <a:avLst/>
            <a:gdLst>
              <a:gd name="f0" fmla="val w"/>
              <a:gd name="f1" fmla="val h"/>
              <a:gd name="f2" fmla="val 0"/>
              <a:gd name="f3" fmla="val 125094"/>
              <a:gd name="f4" fmla="val 134619"/>
              <a:gd name="f5" fmla="val 62356"/>
              <a:gd name="f6" fmla="val 67167"/>
              <a:gd name="f7" fmla="val 124710"/>
              <a:gd name="f8" fmla="val 134338"/>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5" y="f2"/>
                </a:moveTo>
                <a:lnTo>
                  <a:pt x="f2" y="f6"/>
                </a:lnTo>
                <a:lnTo>
                  <a:pt x="f7" y="f8"/>
                </a:lnTo>
                <a:lnTo>
                  <a:pt x="f5"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5" name="object 215">
            <a:extLst>
              <a:ext uri="{FF2B5EF4-FFF2-40B4-BE49-F238E27FC236}">
                <a16:creationId xmlns:a16="http://schemas.microsoft.com/office/drawing/2014/main" id="{C0C84394-EF7F-4828-BEE6-66BE29ED0F5E}"/>
              </a:ext>
            </a:extLst>
          </p:cNvPr>
          <p:cNvSpPr/>
          <p:nvPr/>
        </p:nvSpPr>
        <p:spPr>
          <a:xfrm>
            <a:off x="1068897" y="1855838"/>
            <a:ext cx="125099" cy="134617"/>
          </a:xfrm>
          <a:custGeom>
            <a:avLst/>
            <a:gdLst>
              <a:gd name="f0" fmla="val w"/>
              <a:gd name="f1" fmla="val h"/>
              <a:gd name="f2" fmla="val 0"/>
              <a:gd name="f3" fmla="val 125094"/>
              <a:gd name="f4" fmla="val 134619"/>
              <a:gd name="f5" fmla="val 67167"/>
              <a:gd name="f6" fmla="val 124710"/>
              <a:gd name="f7" fmla="val 134338"/>
              <a:gd name="f8" fmla="val 62356"/>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2" y="f5"/>
                </a:moveTo>
                <a:lnTo>
                  <a:pt x="f6" y="f7"/>
                </a:lnTo>
                <a:lnTo>
                  <a:pt x="f8"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6" name="object 216">
            <a:extLst>
              <a:ext uri="{FF2B5EF4-FFF2-40B4-BE49-F238E27FC236}">
                <a16:creationId xmlns:a16="http://schemas.microsoft.com/office/drawing/2014/main" id="{B9500615-815B-4082-8378-47C2066427FC}"/>
              </a:ext>
            </a:extLst>
          </p:cNvPr>
          <p:cNvSpPr/>
          <p:nvPr/>
        </p:nvSpPr>
        <p:spPr>
          <a:xfrm>
            <a:off x="1068897" y="1923010"/>
            <a:ext cx="125099" cy="201926"/>
          </a:xfrm>
          <a:custGeom>
            <a:avLst/>
            <a:gdLst>
              <a:gd name="f0" fmla="val w"/>
              <a:gd name="f1" fmla="val h"/>
              <a:gd name="f2" fmla="val 0"/>
              <a:gd name="f3" fmla="val 125094"/>
              <a:gd name="f4" fmla="val 201930"/>
              <a:gd name="f5" fmla="val 134338"/>
              <a:gd name="f6" fmla="val 124710"/>
              <a:gd name="f7" fmla="val 201509"/>
              <a:gd name="f8" fmla="val 67171"/>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7" name="object 217">
            <a:extLst>
              <a:ext uri="{FF2B5EF4-FFF2-40B4-BE49-F238E27FC236}">
                <a16:creationId xmlns:a16="http://schemas.microsoft.com/office/drawing/2014/main" id="{6EF93B85-8052-4CF1-8736-9BCD1CF8DCF0}"/>
              </a:ext>
            </a:extLst>
          </p:cNvPr>
          <p:cNvSpPr/>
          <p:nvPr/>
        </p:nvSpPr>
        <p:spPr>
          <a:xfrm>
            <a:off x="1068897" y="1923010"/>
            <a:ext cx="125099" cy="201926"/>
          </a:xfrm>
          <a:custGeom>
            <a:avLst/>
            <a:gdLst>
              <a:gd name="f0" fmla="val w"/>
              <a:gd name="f1" fmla="val h"/>
              <a:gd name="f2" fmla="val 0"/>
              <a:gd name="f3" fmla="val 125094"/>
              <a:gd name="f4" fmla="val 201930"/>
              <a:gd name="f5" fmla="val 124710"/>
              <a:gd name="f6" fmla="val 67171"/>
              <a:gd name="f7" fmla="val 134338"/>
              <a:gd name="f8" fmla="val 201509"/>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5" y="f6"/>
                </a:moveTo>
                <a:lnTo>
                  <a:pt x="f2" y="f2"/>
                </a:lnTo>
                <a:lnTo>
                  <a:pt x="f2" y="f7"/>
                </a:lnTo>
                <a:lnTo>
                  <a:pt x="f5"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8" name="object 218">
            <a:extLst>
              <a:ext uri="{FF2B5EF4-FFF2-40B4-BE49-F238E27FC236}">
                <a16:creationId xmlns:a16="http://schemas.microsoft.com/office/drawing/2014/main" id="{273E2164-11D7-43CE-9EDB-8EDFFDB45613}"/>
              </a:ext>
            </a:extLst>
          </p:cNvPr>
          <p:cNvSpPr/>
          <p:nvPr/>
        </p:nvSpPr>
        <p:spPr>
          <a:xfrm>
            <a:off x="1067882" y="1288334"/>
            <a:ext cx="128902" cy="193038"/>
          </a:xfrm>
          <a:custGeom>
            <a:avLst/>
            <a:gdLst>
              <a:gd name="f0" fmla="val w"/>
              <a:gd name="f1" fmla="val h"/>
              <a:gd name="f2" fmla="val 0"/>
              <a:gd name="f3" fmla="val 128905"/>
              <a:gd name="f4" fmla="val 193040"/>
              <a:gd name="f5" fmla="val 101873"/>
              <a:gd name="f6" fmla="val 165109"/>
              <a:gd name="f7" fmla="val 29489"/>
              <a:gd name="f8" fmla="val 192628"/>
              <a:gd name="f9" fmla="val 128682"/>
              <a:gd name="f10" fmla="val 96512"/>
              <a:gd name="f11" fmla="val 110074"/>
              <a:gd name="f12" fmla="val 32169"/>
              <a:gd name="f13" fmla="val 10723"/>
              <a:gd name="f14" fmla="val 117959"/>
              <a:gd name="f15" fmla="val 165110"/>
              <a:gd name="f16" fmla="val 55039"/>
              <a:gd name="f17" fmla="val 110075"/>
              <a:gd name="f18" fmla="val 64339"/>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6"/>
                </a:moveTo>
                <a:lnTo>
                  <a:pt x="f7" y="f6"/>
                </a:lnTo>
                <a:lnTo>
                  <a:pt x="f2" y="f8"/>
                </a:lnTo>
                <a:lnTo>
                  <a:pt x="f9" y="f8"/>
                </a:lnTo>
                <a:lnTo>
                  <a:pt x="f5" y="f6"/>
                </a:lnTo>
                <a:close/>
              </a:path>
              <a:path w="128905" h="193040">
                <a:moveTo>
                  <a:pt x="f10" y="f11"/>
                </a:moveTo>
                <a:lnTo>
                  <a:pt x="f12" y="f11"/>
                </a:lnTo>
                <a:lnTo>
                  <a:pt x="f13" y="f6"/>
                </a:lnTo>
                <a:lnTo>
                  <a:pt x="f14" y="f15"/>
                </a:lnTo>
                <a:lnTo>
                  <a:pt x="f10" y="f11"/>
                </a:lnTo>
                <a:close/>
              </a:path>
              <a:path w="128905" h="193040">
                <a:moveTo>
                  <a:pt x="f10" y="f16"/>
                </a:moveTo>
                <a:lnTo>
                  <a:pt x="f12" y="f16"/>
                </a:lnTo>
                <a:lnTo>
                  <a:pt x="f13" y="f11"/>
                </a:lnTo>
                <a:lnTo>
                  <a:pt x="f14" y="f17"/>
                </a:lnTo>
                <a:lnTo>
                  <a:pt x="f10" y="f16"/>
                </a:lnTo>
                <a:close/>
              </a:path>
              <a:path w="128905" h="193040">
                <a:moveTo>
                  <a:pt x="f18" y="f2"/>
                </a:moveTo>
                <a:lnTo>
                  <a:pt x="f13" y="f16"/>
                </a:lnTo>
                <a:lnTo>
                  <a:pt x="f14" y="f19"/>
                </a:lnTo>
                <a:lnTo>
                  <a:pt x="f18"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9" name="object 219">
            <a:extLst>
              <a:ext uri="{FF2B5EF4-FFF2-40B4-BE49-F238E27FC236}">
                <a16:creationId xmlns:a16="http://schemas.microsoft.com/office/drawing/2014/main" id="{13F90804-C082-4EAB-ACF9-455639DB3D02}"/>
              </a:ext>
            </a:extLst>
          </p:cNvPr>
          <p:cNvSpPr/>
          <p:nvPr/>
        </p:nvSpPr>
        <p:spPr>
          <a:xfrm>
            <a:off x="1067882" y="1288334"/>
            <a:ext cx="128902" cy="193038"/>
          </a:xfrm>
          <a:custGeom>
            <a:avLst/>
            <a:gdLst>
              <a:gd name="f0" fmla="val w"/>
              <a:gd name="f1" fmla="val h"/>
              <a:gd name="f2" fmla="val 0"/>
              <a:gd name="f3" fmla="val 128905"/>
              <a:gd name="f4" fmla="val 193040"/>
              <a:gd name="f5" fmla="val 64339"/>
              <a:gd name="f6" fmla="val 10723"/>
              <a:gd name="f7" fmla="val 55039"/>
              <a:gd name="f8" fmla="val 32169"/>
              <a:gd name="f9" fmla="val 110074"/>
              <a:gd name="f10" fmla="val 165109"/>
              <a:gd name="f11" fmla="val 29489"/>
              <a:gd name="f12" fmla="val 192628"/>
              <a:gd name="f13" fmla="val 128682"/>
              <a:gd name="f14" fmla="val 101873"/>
              <a:gd name="f15" fmla="val 117959"/>
              <a:gd name="f16" fmla="val 165110"/>
              <a:gd name="f17" fmla="val 96512"/>
              <a:gd name="f18" fmla="val 110075"/>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2"/>
                </a:moveTo>
                <a:lnTo>
                  <a:pt x="f6" y="f7"/>
                </a:lnTo>
                <a:lnTo>
                  <a:pt x="f8" y="f7"/>
                </a:lnTo>
                <a:lnTo>
                  <a:pt x="f6" y="f9"/>
                </a:lnTo>
                <a:lnTo>
                  <a:pt x="f8" y="f9"/>
                </a:lnTo>
                <a:lnTo>
                  <a:pt x="f6" y="f10"/>
                </a:lnTo>
                <a:lnTo>
                  <a:pt x="f11" y="f10"/>
                </a:lnTo>
                <a:lnTo>
                  <a:pt x="f2" y="f12"/>
                </a:lnTo>
                <a:lnTo>
                  <a:pt x="f13" y="f12"/>
                </a:lnTo>
                <a:lnTo>
                  <a:pt x="f14" y="f10"/>
                </a:lnTo>
                <a:lnTo>
                  <a:pt x="f15" y="f16"/>
                </a:lnTo>
                <a:lnTo>
                  <a:pt x="f17" y="f9"/>
                </a:lnTo>
                <a:lnTo>
                  <a:pt x="f15" y="f18"/>
                </a:lnTo>
                <a:lnTo>
                  <a:pt x="f17" y="f7"/>
                </a:lnTo>
                <a:lnTo>
                  <a:pt x="f15" y="f19"/>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0" name="object 220">
            <a:extLst>
              <a:ext uri="{FF2B5EF4-FFF2-40B4-BE49-F238E27FC236}">
                <a16:creationId xmlns:a16="http://schemas.microsoft.com/office/drawing/2014/main" id="{340E092E-5953-42AF-A1E0-AB32D8BA7569}"/>
              </a:ext>
            </a:extLst>
          </p:cNvPr>
          <p:cNvSpPr/>
          <p:nvPr/>
        </p:nvSpPr>
        <p:spPr>
          <a:xfrm>
            <a:off x="1118823" y="1480962"/>
            <a:ext cx="27303" cy="82552"/>
          </a:xfrm>
          <a:custGeom>
            <a:avLst/>
            <a:gdLst>
              <a:gd name="f0" fmla="val w"/>
              <a:gd name="f1" fmla="val h"/>
              <a:gd name="f2" fmla="val 0"/>
              <a:gd name="f3" fmla="val 27305"/>
              <a:gd name="f4" fmla="val 82550"/>
              <a:gd name="f5" fmla="val 26808"/>
              <a:gd name="f6" fmla="val 74297"/>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1" name="object 221">
            <a:extLst>
              <a:ext uri="{FF2B5EF4-FFF2-40B4-BE49-F238E27FC236}">
                <a16:creationId xmlns:a16="http://schemas.microsoft.com/office/drawing/2014/main" id="{FF8F5C20-E53A-47E1-AF71-A0B11B94357E}"/>
              </a:ext>
            </a:extLst>
          </p:cNvPr>
          <p:cNvSpPr/>
          <p:nvPr/>
        </p:nvSpPr>
        <p:spPr>
          <a:xfrm>
            <a:off x="1118823" y="1480962"/>
            <a:ext cx="27303" cy="82552"/>
          </a:xfrm>
          <a:custGeom>
            <a:avLst/>
            <a:gdLst>
              <a:gd name="f0" fmla="val w"/>
              <a:gd name="f1" fmla="val h"/>
              <a:gd name="f2" fmla="val 0"/>
              <a:gd name="f3" fmla="val 27305"/>
              <a:gd name="f4" fmla="val 82550"/>
              <a:gd name="f5" fmla="val 74297"/>
              <a:gd name="f6" fmla="val 26808"/>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2" name="object 222">
            <a:extLst>
              <a:ext uri="{FF2B5EF4-FFF2-40B4-BE49-F238E27FC236}">
                <a16:creationId xmlns:a16="http://schemas.microsoft.com/office/drawing/2014/main" id="{F53DE341-55EA-44CA-80A4-BF37CAAEE93C}"/>
              </a:ext>
            </a:extLst>
          </p:cNvPr>
          <p:cNvSpPr/>
          <p:nvPr/>
        </p:nvSpPr>
        <p:spPr>
          <a:xfrm>
            <a:off x="1224838" y="1234824"/>
            <a:ext cx="157477" cy="184151"/>
          </a:xfrm>
          <a:custGeom>
            <a:avLst/>
            <a:gdLst>
              <a:gd name="f0" fmla="val w"/>
              <a:gd name="f1" fmla="val h"/>
              <a:gd name="f2" fmla="val 0"/>
              <a:gd name="f3" fmla="val 157480"/>
              <a:gd name="f4" fmla="val 184150"/>
              <a:gd name="f5" fmla="val 124509"/>
              <a:gd name="f6" fmla="val 157588"/>
              <a:gd name="f7" fmla="val 36041"/>
              <a:gd name="f8" fmla="val 183853"/>
              <a:gd name="f9" fmla="val 157275"/>
              <a:gd name="f10" fmla="val 117957"/>
              <a:gd name="f11" fmla="val 105060"/>
              <a:gd name="f12" fmla="val 39318"/>
              <a:gd name="f13" fmla="val 13106"/>
              <a:gd name="f14" fmla="val 144170"/>
              <a:gd name="f15" fmla="val 52532"/>
              <a:gd name="f16" fmla="val 78636"/>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6"/>
                </a:moveTo>
                <a:lnTo>
                  <a:pt x="f7" y="f6"/>
                </a:lnTo>
                <a:lnTo>
                  <a:pt x="f2" y="f8"/>
                </a:lnTo>
                <a:lnTo>
                  <a:pt x="f9" y="f8"/>
                </a:lnTo>
                <a:lnTo>
                  <a:pt x="f5" y="f6"/>
                </a:lnTo>
                <a:close/>
              </a:path>
              <a:path w="157480" h="184150">
                <a:moveTo>
                  <a:pt x="f10" y="f11"/>
                </a:moveTo>
                <a:lnTo>
                  <a:pt x="f12" y="f11"/>
                </a:lnTo>
                <a:lnTo>
                  <a:pt x="f13" y="f6"/>
                </a:lnTo>
                <a:lnTo>
                  <a:pt x="f14" y="f6"/>
                </a:lnTo>
                <a:lnTo>
                  <a:pt x="f10" y="f11"/>
                </a:lnTo>
                <a:close/>
              </a:path>
              <a:path w="157480" h="184150">
                <a:moveTo>
                  <a:pt x="f10" y="f15"/>
                </a:moveTo>
                <a:lnTo>
                  <a:pt x="f12" y="f15"/>
                </a:lnTo>
                <a:lnTo>
                  <a:pt x="f13" y="f11"/>
                </a:lnTo>
                <a:lnTo>
                  <a:pt x="f14" y="f11"/>
                </a:lnTo>
                <a:lnTo>
                  <a:pt x="f10" y="f15"/>
                </a:lnTo>
                <a:close/>
              </a:path>
              <a:path w="157480" h="184150">
                <a:moveTo>
                  <a:pt x="f16" y="f2"/>
                </a:moveTo>
                <a:lnTo>
                  <a:pt x="f13" y="f15"/>
                </a:lnTo>
                <a:lnTo>
                  <a:pt x="f14" y="f15"/>
                </a:lnTo>
                <a:lnTo>
                  <a:pt x="f16"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3" name="object 223">
            <a:extLst>
              <a:ext uri="{FF2B5EF4-FFF2-40B4-BE49-F238E27FC236}">
                <a16:creationId xmlns:a16="http://schemas.microsoft.com/office/drawing/2014/main" id="{29D56F61-81E3-48A7-977A-7E3AB91EBD4B}"/>
              </a:ext>
            </a:extLst>
          </p:cNvPr>
          <p:cNvSpPr/>
          <p:nvPr/>
        </p:nvSpPr>
        <p:spPr>
          <a:xfrm>
            <a:off x="1224838" y="1234824"/>
            <a:ext cx="157477" cy="184151"/>
          </a:xfrm>
          <a:custGeom>
            <a:avLst/>
            <a:gdLst>
              <a:gd name="f0" fmla="val w"/>
              <a:gd name="f1" fmla="val h"/>
              <a:gd name="f2" fmla="val 0"/>
              <a:gd name="f3" fmla="val 157480"/>
              <a:gd name="f4" fmla="val 184150"/>
              <a:gd name="f5" fmla="val 78636"/>
              <a:gd name="f6" fmla="val 13106"/>
              <a:gd name="f7" fmla="val 52532"/>
              <a:gd name="f8" fmla="val 39318"/>
              <a:gd name="f9" fmla="val 105060"/>
              <a:gd name="f10" fmla="val 157588"/>
              <a:gd name="f11" fmla="val 36041"/>
              <a:gd name="f12" fmla="val 183853"/>
              <a:gd name="f13" fmla="val 157275"/>
              <a:gd name="f14" fmla="val 124509"/>
              <a:gd name="f15" fmla="val 144170"/>
              <a:gd name="f16" fmla="val 117957"/>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2"/>
                </a:moveTo>
                <a:lnTo>
                  <a:pt x="f6" y="f7"/>
                </a:lnTo>
                <a:lnTo>
                  <a:pt x="f8" y="f7"/>
                </a:lnTo>
                <a:lnTo>
                  <a:pt x="f6" y="f9"/>
                </a:lnTo>
                <a:lnTo>
                  <a:pt x="f8" y="f9"/>
                </a:lnTo>
                <a:lnTo>
                  <a:pt x="f6" y="f10"/>
                </a:lnTo>
                <a:lnTo>
                  <a:pt x="f11" y="f10"/>
                </a:lnTo>
                <a:lnTo>
                  <a:pt x="f2" y="f12"/>
                </a:lnTo>
                <a:lnTo>
                  <a:pt x="f13" y="f12"/>
                </a:lnTo>
                <a:lnTo>
                  <a:pt x="f14" y="f10"/>
                </a:lnTo>
                <a:lnTo>
                  <a:pt x="f15" y="f10"/>
                </a:lnTo>
                <a:lnTo>
                  <a:pt x="f16" y="f9"/>
                </a:lnTo>
                <a:lnTo>
                  <a:pt x="f15" y="f9"/>
                </a:lnTo>
                <a:lnTo>
                  <a:pt x="f16" y="f7"/>
                </a:lnTo>
                <a:lnTo>
                  <a:pt x="f15" y="f7"/>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4" name="object 224">
            <a:extLst>
              <a:ext uri="{FF2B5EF4-FFF2-40B4-BE49-F238E27FC236}">
                <a16:creationId xmlns:a16="http://schemas.microsoft.com/office/drawing/2014/main" id="{CD9A7CA5-FC1F-4C5C-9B2C-7586A7D2FB1C}"/>
              </a:ext>
            </a:extLst>
          </p:cNvPr>
          <p:cNvSpPr/>
          <p:nvPr/>
        </p:nvSpPr>
        <p:spPr>
          <a:xfrm>
            <a:off x="1287100" y="1418673"/>
            <a:ext cx="33018" cy="79379"/>
          </a:xfrm>
          <a:custGeom>
            <a:avLst/>
            <a:gdLst>
              <a:gd name="f0" fmla="val w"/>
              <a:gd name="f1" fmla="val h"/>
              <a:gd name="f2" fmla="val 0"/>
              <a:gd name="f3" fmla="val 33019"/>
              <a:gd name="f4" fmla="val 79375"/>
              <a:gd name="f5" fmla="val 32765"/>
              <a:gd name="f6" fmla="val 70912"/>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5" name="object 225">
            <a:extLst>
              <a:ext uri="{FF2B5EF4-FFF2-40B4-BE49-F238E27FC236}">
                <a16:creationId xmlns:a16="http://schemas.microsoft.com/office/drawing/2014/main" id="{A1D2732B-2532-4955-B9BE-7DF72AC423ED}"/>
              </a:ext>
            </a:extLst>
          </p:cNvPr>
          <p:cNvSpPr/>
          <p:nvPr/>
        </p:nvSpPr>
        <p:spPr>
          <a:xfrm>
            <a:off x="1287100" y="1418673"/>
            <a:ext cx="33018" cy="79379"/>
          </a:xfrm>
          <a:custGeom>
            <a:avLst/>
            <a:gdLst>
              <a:gd name="f0" fmla="val w"/>
              <a:gd name="f1" fmla="val h"/>
              <a:gd name="f2" fmla="val 0"/>
              <a:gd name="f3" fmla="val 33019"/>
              <a:gd name="f4" fmla="val 79375"/>
              <a:gd name="f5" fmla="val 70912"/>
              <a:gd name="f6" fmla="val 32765"/>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6" name="object 226">
            <a:extLst>
              <a:ext uri="{FF2B5EF4-FFF2-40B4-BE49-F238E27FC236}">
                <a16:creationId xmlns:a16="http://schemas.microsoft.com/office/drawing/2014/main" id="{D901C04E-F04E-44A5-99CD-65D95A228E6D}"/>
              </a:ext>
            </a:extLst>
          </p:cNvPr>
          <p:cNvSpPr/>
          <p:nvPr/>
        </p:nvSpPr>
        <p:spPr>
          <a:xfrm>
            <a:off x="848864" y="4578857"/>
            <a:ext cx="6049012" cy="35561"/>
          </a:xfrm>
          <a:custGeom>
            <a:avLst/>
            <a:gdLst>
              <a:gd name="f0" fmla="val w"/>
              <a:gd name="f1" fmla="val h"/>
              <a:gd name="f2" fmla="val 0"/>
              <a:gd name="f3" fmla="val 6049009"/>
              <a:gd name="f4" fmla="val 35560"/>
              <a:gd name="f5" fmla="val 35051"/>
              <a:gd name="f6" fmla="val 6048756"/>
              <a:gd name="f7" fmla="*/ f0 1 6049009"/>
              <a:gd name="f8" fmla="*/ f1 1 35560"/>
              <a:gd name="f9" fmla="val f2"/>
              <a:gd name="f10" fmla="val f3"/>
              <a:gd name="f11" fmla="val f4"/>
              <a:gd name="f12" fmla="+- f11 0 f9"/>
              <a:gd name="f13" fmla="+- f10 0 f9"/>
              <a:gd name="f14" fmla="*/ f13 1 6049009"/>
              <a:gd name="f15" fmla="*/ f12 1 355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35560">
                <a:moveTo>
                  <a:pt x="f2" y="f5"/>
                </a:moveTo>
                <a:lnTo>
                  <a:pt x="f6" y="f2"/>
                </a:lnTo>
              </a:path>
            </a:pathLst>
          </a:custGeom>
          <a:noFill/>
          <a:ln w="6099"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7" name="object 227">
            <a:extLst>
              <a:ext uri="{FF2B5EF4-FFF2-40B4-BE49-F238E27FC236}">
                <a16:creationId xmlns:a16="http://schemas.microsoft.com/office/drawing/2014/main" id="{143CD1E5-AC29-45D1-963F-C30F5C8CE897}"/>
              </a:ext>
            </a:extLst>
          </p:cNvPr>
          <p:cNvSpPr txBox="1"/>
          <p:nvPr/>
        </p:nvSpPr>
        <p:spPr>
          <a:xfrm>
            <a:off x="3686559" y="2665759"/>
            <a:ext cx="1183635" cy="392433"/>
          </a:xfrm>
          <a:prstGeom prst="rect">
            <a:avLst/>
          </a:prstGeom>
          <a:noFill/>
          <a:ln cap="flat">
            <a:noFill/>
          </a:ln>
        </p:spPr>
        <p:txBody>
          <a:bodyPr vert="horz" wrap="square" lIns="0" tIns="0" rIns="0" bIns="0" anchor="t" anchorCtr="0" compatLnSpc="1">
            <a:spAutoFit/>
          </a:bodyPr>
          <a:lstStyle/>
          <a:p>
            <a:pPr marL="12701" marR="5084" lvl="0" indent="0" algn="l"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Human </a:t>
            </a:r>
            <a:r>
              <a:rPr lang="en-US" sz="800" b="1" i="0" u="none" strike="noStrike" kern="1200" cap="none" spc="10" baseline="0">
                <a:solidFill>
                  <a:srgbClr val="002E5F"/>
                </a:solidFill>
                <a:uFillTx/>
                <a:latin typeface="Arial"/>
                <a:cs typeface="Arial"/>
              </a:rPr>
              <a:t>interaction</a:t>
            </a:r>
            <a:r>
              <a:rPr lang="en-US" sz="800" b="1" i="0" u="none" strike="noStrike" kern="1200" cap="none" spc="-8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with  software</a:t>
            </a:r>
            <a:r>
              <a:rPr lang="en-US" sz="800" b="1" i="0" u="none" strike="noStrike" kern="1200" cap="none" spc="-85"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systam</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 Use</a:t>
            </a:r>
            <a:r>
              <a:rPr lang="en-US" sz="800" b="0" i="0" u="none" strike="noStrike" kern="1200" cap="none" spc="-7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cases)</a:t>
            </a:r>
            <a:endParaRPr lang="en-US" sz="800" b="0" i="0" u="none" strike="noStrike" kern="1200" cap="none" spc="0" baseline="0">
              <a:solidFill>
                <a:srgbClr val="000000"/>
              </a:solidFill>
              <a:uFillTx/>
              <a:latin typeface="Arial"/>
              <a:cs typeface="Arial"/>
            </a:endParaRPr>
          </a:p>
        </p:txBody>
      </p:sp>
      <p:sp>
        <p:nvSpPr>
          <p:cNvPr id="228" name="object 228">
            <a:extLst>
              <a:ext uri="{FF2B5EF4-FFF2-40B4-BE49-F238E27FC236}">
                <a16:creationId xmlns:a16="http://schemas.microsoft.com/office/drawing/2014/main" id="{09D95F96-466A-4AE9-AE12-AA5555DC5E2F}"/>
              </a:ext>
            </a:extLst>
          </p:cNvPr>
          <p:cNvSpPr txBox="1"/>
          <p:nvPr/>
        </p:nvSpPr>
        <p:spPr>
          <a:xfrm>
            <a:off x="5601212" y="1133343"/>
            <a:ext cx="1262384" cy="38862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Business process</a:t>
            </a:r>
            <a:r>
              <a:rPr lang="en-US" sz="800" b="1" i="0" u="none" strike="noStrike" kern="1200" cap="none" spc="-110"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of business</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activities</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 </a:t>
            </a:r>
            <a:r>
              <a:rPr lang="en-US" sz="800" b="0" i="0" u="none" strike="noStrike" kern="1200" cap="none" spc="10" baseline="0">
                <a:solidFill>
                  <a:srgbClr val="002E5F"/>
                </a:solidFill>
                <a:uFillTx/>
                <a:latin typeface="Arial"/>
                <a:cs typeface="Arial"/>
              </a:rPr>
              <a:t>Activity</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diagram)</a:t>
            </a:r>
            <a:endParaRPr lang="en-US" sz="800" b="0" i="0" u="none" strike="noStrike" kern="1200" cap="none" spc="0" baseline="0">
              <a:solidFill>
                <a:srgbClr val="000000"/>
              </a:solidFill>
              <a:uFillTx/>
              <a:latin typeface="Arial"/>
              <a:cs typeface="Arial"/>
            </a:endParaRPr>
          </a:p>
        </p:txBody>
      </p:sp>
      <p:sp>
        <p:nvSpPr>
          <p:cNvPr id="229" name="object 229">
            <a:extLst>
              <a:ext uri="{FF2B5EF4-FFF2-40B4-BE49-F238E27FC236}">
                <a16:creationId xmlns:a16="http://schemas.microsoft.com/office/drawing/2014/main" id="{B83E7DC3-A1E7-4F94-A750-01586E0524D2}"/>
              </a:ext>
            </a:extLst>
          </p:cNvPr>
          <p:cNvSpPr/>
          <p:nvPr/>
        </p:nvSpPr>
        <p:spPr>
          <a:xfrm>
            <a:off x="5630802" y="1609728"/>
            <a:ext cx="216539" cy="109215"/>
          </a:xfrm>
          <a:custGeom>
            <a:avLst/>
            <a:gdLst>
              <a:gd name="f0" fmla="val w"/>
              <a:gd name="f1" fmla="val h"/>
              <a:gd name="f2" fmla="val 0"/>
              <a:gd name="f3" fmla="val 216535"/>
              <a:gd name="f4" fmla="val 109219"/>
              <a:gd name="f5" fmla="val 18161"/>
              <a:gd name="f6" fmla="val 1426"/>
              <a:gd name="f7" fmla="val 11090"/>
              <a:gd name="f8" fmla="val 5318"/>
              <a:gd name="f9" fmla="val 198247"/>
              <a:gd name="f10" fmla="val 205317"/>
              <a:gd name="f11" fmla="val 211089"/>
              <a:gd name="f12" fmla="val 214981"/>
              <a:gd name="f13" fmla="val 216408"/>
              <a:gd name="f14" fmla="val 90804"/>
              <a:gd name="f15" fmla="val 97875"/>
              <a:gd name="f16" fmla="val 103647"/>
              <a:gd name="f17" fmla="val 107539"/>
              <a:gd name="f18" fmla="val 108965"/>
              <a:gd name="f19" fmla="*/ f0 1 216535"/>
              <a:gd name="f20" fmla="*/ f1 1 109219"/>
              <a:gd name="f21" fmla="val f2"/>
              <a:gd name="f22" fmla="val f3"/>
              <a:gd name="f23" fmla="val f4"/>
              <a:gd name="f24" fmla="+- f23 0 f21"/>
              <a:gd name="f25" fmla="+- f22 0 f21"/>
              <a:gd name="f26" fmla="*/ f25 1 216535"/>
              <a:gd name="f27" fmla="*/ f24 1 109219"/>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16535" h="109219">
                <a:moveTo>
                  <a:pt x="f2" y="f5"/>
                </a:moveTo>
                <a:lnTo>
                  <a:pt x="f6" y="f7"/>
                </a:lnTo>
                <a:lnTo>
                  <a:pt x="f8" y="f8"/>
                </a:lnTo>
                <a:lnTo>
                  <a:pt x="f7" y="f6"/>
                </a:lnTo>
                <a:lnTo>
                  <a:pt x="f5" y="f2"/>
                </a:lnTo>
                <a:lnTo>
                  <a:pt x="f9" y="f2"/>
                </a:lnTo>
                <a:lnTo>
                  <a:pt x="f10" y="f6"/>
                </a:lnTo>
                <a:lnTo>
                  <a:pt x="f11" y="f8"/>
                </a:lnTo>
                <a:lnTo>
                  <a:pt x="f12" y="f7"/>
                </a:lnTo>
                <a:lnTo>
                  <a:pt x="f13" y="f5"/>
                </a:lnTo>
                <a:lnTo>
                  <a:pt x="f13" y="f14"/>
                </a:lnTo>
                <a:lnTo>
                  <a:pt x="f12" y="f15"/>
                </a:lnTo>
                <a:lnTo>
                  <a:pt x="f11" y="f16"/>
                </a:lnTo>
                <a:lnTo>
                  <a:pt x="f10" y="f17"/>
                </a:lnTo>
                <a:lnTo>
                  <a:pt x="f9" y="f18"/>
                </a:lnTo>
                <a:lnTo>
                  <a:pt x="f5" y="f18"/>
                </a:lnTo>
                <a:lnTo>
                  <a:pt x="f7" y="f17"/>
                </a:lnTo>
                <a:lnTo>
                  <a:pt x="f8" y="f16"/>
                </a:lnTo>
                <a:lnTo>
                  <a:pt x="f6" y="f15"/>
                </a:lnTo>
                <a:lnTo>
                  <a:pt x="f2" y="f14"/>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0" name="object 230">
            <a:extLst>
              <a:ext uri="{FF2B5EF4-FFF2-40B4-BE49-F238E27FC236}">
                <a16:creationId xmlns:a16="http://schemas.microsoft.com/office/drawing/2014/main" id="{3AA9CCA5-2137-46CE-AC6B-CB97E451AB30}"/>
              </a:ext>
            </a:extLst>
          </p:cNvPr>
          <p:cNvSpPr/>
          <p:nvPr/>
        </p:nvSpPr>
        <p:spPr>
          <a:xfrm>
            <a:off x="6062856" y="1609728"/>
            <a:ext cx="217170" cy="109215"/>
          </a:xfrm>
          <a:custGeom>
            <a:avLst/>
            <a:gdLst>
              <a:gd name="f0" fmla="val w"/>
              <a:gd name="f1" fmla="val h"/>
              <a:gd name="f2" fmla="val 0"/>
              <a:gd name="f3" fmla="val 217170"/>
              <a:gd name="f4" fmla="val 109219"/>
              <a:gd name="f5" fmla="val 18161"/>
              <a:gd name="f6" fmla="val 1426"/>
              <a:gd name="f7" fmla="val 11090"/>
              <a:gd name="f8" fmla="val 5318"/>
              <a:gd name="f9" fmla="val 199009"/>
              <a:gd name="f10" fmla="val 206079"/>
              <a:gd name="f11" fmla="val 211851"/>
              <a:gd name="f12" fmla="val 215743"/>
              <a:gd name="f13" fmla="val 90804"/>
              <a:gd name="f14" fmla="val 97875"/>
              <a:gd name="f15" fmla="val 103647"/>
              <a:gd name="f16" fmla="val 107539"/>
              <a:gd name="f17" fmla="val 108965"/>
              <a:gd name="f18" fmla="*/ f0 1 217170"/>
              <a:gd name="f19" fmla="*/ f1 1 109219"/>
              <a:gd name="f20" fmla="val f2"/>
              <a:gd name="f21" fmla="val f3"/>
              <a:gd name="f22" fmla="val f4"/>
              <a:gd name="f23" fmla="+- f22 0 f20"/>
              <a:gd name="f24" fmla="+- f21 0 f20"/>
              <a:gd name="f25" fmla="*/ f24 1 217170"/>
              <a:gd name="f26" fmla="*/ f23 1 109219"/>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217170" h="109219">
                <a:moveTo>
                  <a:pt x="f2" y="f5"/>
                </a:moveTo>
                <a:lnTo>
                  <a:pt x="f6" y="f7"/>
                </a:lnTo>
                <a:lnTo>
                  <a:pt x="f8" y="f8"/>
                </a:lnTo>
                <a:lnTo>
                  <a:pt x="f7" y="f6"/>
                </a:lnTo>
                <a:lnTo>
                  <a:pt x="f5" y="f2"/>
                </a:lnTo>
                <a:lnTo>
                  <a:pt x="f9" y="f2"/>
                </a:lnTo>
                <a:lnTo>
                  <a:pt x="f10" y="f6"/>
                </a:lnTo>
                <a:lnTo>
                  <a:pt x="f11" y="f8"/>
                </a:lnTo>
                <a:lnTo>
                  <a:pt x="f12" y="f7"/>
                </a:lnTo>
                <a:lnTo>
                  <a:pt x="f3" y="f5"/>
                </a:lnTo>
                <a:lnTo>
                  <a:pt x="f3" y="f13"/>
                </a:lnTo>
                <a:lnTo>
                  <a:pt x="f12" y="f14"/>
                </a:lnTo>
                <a:lnTo>
                  <a:pt x="f11" y="f15"/>
                </a:lnTo>
                <a:lnTo>
                  <a:pt x="f10" y="f16"/>
                </a:lnTo>
                <a:lnTo>
                  <a:pt x="f9" y="f17"/>
                </a:lnTo>
                <a:lnTo>
                  <a:pt x="f5" y="f17"/>
                </a:lnTo>
                <a:lnTo>
                  <a:pt x="f7" y="f16"/>
                </a:lnTo>
                <a:lnTo>
                  <a:pt x="f8" y="f15"/>
                </a:lnTo>
                <a:lnTo>
                  <a:pt x="f6" y="f14"/>
                </a:lnTo>
                <a:lnTo>
                  <a:pt x="f2" y="f13"/>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1" name="object 231">
            <a:extLst>
              <a:ext uri="{FF2B5EF4-FFF2-40B4-BE49-F238E27FC236}">
                <a16:creationId xmlns:a16="http://schemas.microsoft.com/office/drawing/2014/main" id="{8F56BCC8-A280-4C50-87A9-86EB9192FD4B}"/>
              </a:ext>
            </a:extLst>
          </p:cNvPr>
          <p:cNvSpPr/>
          <p:nvPr/>
        </p:nvSpPr>
        <p:spPr>
          <a:xfrm>
            <a:off x="5735189" y="1713613"/>
            <a:ext cx="219712" cy="167006"/>
          </a:xfrm>
          <a:custGeom>
            <a:avLst/>
            <a:gdLst>
              <a:gd name="f0" fmla="val w"/>
              <a:gd name="f1" fmla="val h"/>
              <a:gd name="f2" fmla="val 0"/>
              <a:gd name="f3" fmla="val 219710"/>
              <a:gd name="f4" fmla="val 167005"/>
              <a:gd name="f5" fmla="val 154680"/>
              <a:gd name="f6" fmla="val 125991"/>
              <a:gd name="f7" fmla="val 135636"/>
              <a:gd name="f8" fmla="val 151384"/>
              <a:gd name="f9" fmla="val 219456"/>
              <a:gd name="f10" fmla="val 166624"/>
              <a:gd name="f11" fmla="val 202946"/>
              <a:gd name="f12" fmla="val 133603"/>
              <a:gd name="f13" fmla="val 164846"/>
              <a:gd name="f14" fmla="val 162300"/>
              <a:gd name="f15" fmla="val 115831"/>
              <a:gd name="f16" fmla="val 172466"/>
              <a:gd name="f17" fmla="val 123443"/>
              <a:gd name="f18" fmla="val 181356"/>
              <a:gd name="f19" fmla="val 90424"/>
              <a:gd name="f20" fmla="val 7620"/>
              <a:gd name="f21" fmla="val 10160"/>
              <a:gd name="f22" fmla="*/ f0 1 219710"/>
              <a:gd name="f23" fmla="*/ f1 1 167005"/>
              <a:gd name="f24" fmla="val f2"/>
              <a:gd name="f25" fmla="val f3"/>
              <a:gd name="f26" fmla="val f4"/>
              <a:gd name="f27" fmla="+- f26 0 f24"/>
              <a:gd name="f28" fmla="+- f25 0 f24"/>
              <a:gd name="f29" fmla="*/ f28 1 219710"/>
              <a:gd name="f30" fmla="*/ f27 1 16700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219710" h="167005">
                <a:moveTo>
                  <a:pt x="f5" y="f6"/>
                </a:moveTo>
                <a:lnTo>
                  <a:pt x="f7" y="f8"/>
                </a:lnTo>
                <a:lnTo>
                  <a:pt x="f9" y="f10"/>
                </a:lnTo>
                <a:lnTo>
                  <a:pt x="f11" y="f12"/>
                </a:lnTo>
                <a:lnTo>
                  <a:pt x="f13" y="f12"/>
                </a:lnTo>
                <a:lnTo>
                  <a:pt x="f5" y="f6"/>
                </a:lnTo>
                <a:close/>
              </a:path>
              <a:path w="219710" h="167005">
                <a:moveTo>
                  <a:pt x="f14" y="f15"/>
                </a:moveTo>
                <a:lnTo>
                  <a:pt x="f5" y="f6"/>
                </a:lnTo>
                <a:lnTo>
                  <a:pt x="f13" y="f12"/>
                </a:lnTo>
                <a:lnTo>
                  <a:pt x="f16" y="f17"/>
                </a:lnTo>
                <a:lnTo>
                  <a:pt x="f14" y="f15"/>
                </a:lnTo>
                <a:close/>
              </a:path>
              <a:path w="219710" h="167005">
                <a:moveTo>
                  <a:pt x="f18" y="f19"/>
                </a:moveTo>
                <a:lnTo>
                  <a:pt x="f14" y="f15"/>
                </a:lnTo>
                <a:lnTo>
                  <a:pt x="f16" y="f17"/>
                </a:lnTo>
                <a:lnTo>
                  <a:pt x="f13" y="f12"/>
                </a:lnTo>
                <a:lnTo>
                  <a:pt x="f11" y="f12"/>
                </a:lnTo>
                <a:lnTo>
                  <a:pt x="f18" y="f19"/>
                </a:lnTo>
                <a:close/>
              </a:path>
              <a:path w="219710" h="167005">
                <a:moveTo>
                  <a:pt x="f20" y="f2"/>
                </a:moveTo>
                <a:lnTo>
                  <a:pt x="f2" y="f21"/>
                </a:lnTo>
                <a:lnTo>
                  <a:pt x="f5" y="f6"/>
                </a:lnTo>
                <a:lnTo>
                  <a:pt x="f14" y="f15"/>
                </a:lnTo>
                <a:lnTo>
                  <a:pt x="f20"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2" name="object 232">
            <a:extLst>
              <a:ext uri="{FF2B5EF4-FFF2-40B4-BE49-F238E27FC236}">
                <a16:creationId xmlns:a16="http://schemas.microsoft.com/office/drawing/2014/main" id="{3A0E33FB-00DF-4DC6-83F7-4051A4E5C0F6}"/>
              </a:ext>
            </a:extLst>
          </p:cNvPr>
          <p:cNvSpPr/>
          <p:nvPr/>
        </p:nvSpPr>
        <p:spPr>
          <a:xfrm>
            <a:off x="5954645" y="1713228"/>
            <a:ext cx="274320" cy="167006"/>
          </a:xfrm>
          <a:custGeom>
            <a:avLst/>
            <a:gdLst>
              <a:gd name="f0" fmla="val w"/>
              <a:gd name="f1" fmla="val h"/>
              <a:gd name="f2" fmla="val 0"/>
              <a:gd name="f3" fmla="val 274320"/>
              <a:gd name="f4" fmla="val 167005"/>
              <a:gd name="f5" fmla="val 45847"/>
              <a:gd name="f6" fmla="val 95250"/>
              <a:gd name="f7" fmla="val 84962"/>
              <a:gd name="f8" fmla="val 160655"/>
              <a:gd name="f9" fmla="val 72582"/>
              <a:gd name="f10" fmla="val 139954"/>
              <a:gd name="f11" fmla="val 57785"/>
              <a:gd name="f12" fmla="val 51308"/>
              <a:gd name="f13" fmla="val 129032"/>
              <a:gd name="f14" fmla="val 62168"/>
              <a:gd name="f15" fmla="val 122541"/>
              <a:gd name="f16" fmla="val 68687"/>
              <a:gd name="f17" fmla="val 133441"/>
              <a:gd name="f18" fmla="val 267208"/>
              <a:gd name="f19" fmla="val 273812"/>
              <a:gd name="f20" fmla="val 10922"/>
              <a:gd name="f21" fmla="*/ f0 1 274320"/>
              <a:gd name="f22" fmla="*/ f1 1 167005"/>
              <a:gd name="f23" fmla="val f2"/>
              <a:gd name="f24" fmla="val f3"/>
              <a:gd name="f25" fmla="val f4"/>
              <a:gd name="f26" fmla="+- f25 0 f23"/>
              <a:gd name="f27" fmla="+- f24 0 f23"/>
              <a:gd name="f28" fmla="*/ f27 1 274320"/>
              <a:gd name="f29" fmla="*/ f26 1 1670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74320" h="167005">
                <a:moveTo>
                  <a:pt x="f5" y="f6"/>
                </a:moveTo>
                <a:lnTo>
                  <a:pt x="f2" y="f4"/>
                </a:lnTo>
                <a:lnTo>
                  <a:pt x="f7" y="f8"/>
                </a:lnTo>
                <a:lnTo>
                  <a:pt x="f9" y="f10"/>
                </a:lnTo>
                <a:lnTo>
                  <a:pt x="f11" y="f10"/>
                </a:lnTo>
                <a:lnTo>
                  <a:pt x="f12" y="f13"/>
                </a:lnTo>
                <a:lnTo>
                  <a:pt x="f14" y="f15"/>
                </a:lnTo>
                <a:lnTo>
                  <a:pt x="f5" y="f6"/>
                </a:lnTo>
                <a:close/>
              </a:path>
              <a:path w="274320" h="167005">
                <a:moveTo>
                  <a:pt x="f14" y="f15"/>
                </a:moveTo>
                <a:lnTo>
                  <a:pt x="f12" y="f13"/>
                </a:lnTo>
                <a:lnTo>
                  <a:pt x="f11" y="f10"/>
                </a:lnTo>
                <a:lnTo>
                  <a:pt x="f16" y="f17"/>
                </a:lnTo>
                <a:lnTo>
                  <a:pt x="f14" y="f15"/>
                </a:lnTo>
                <a:close/>
              </a:path>
              <a:path w="274320" h="167005">
                <a:moveTo>
                  <a:pt x="f16" y="f17"/>
                </a:moveTo>
                <a:lnTo>
                  <a:pt x="f11" y="f10"/>
                </a:lnTo>
                <a:lnTo>
                  <a:pt x="f9" y="f10"/>
                </a:lnTo>
                <a:lnTo>
                  <a:pt x="f16" y="f17"/>
                </a:lnTo>
                <a:close/>
              </a:path>
              <a:path w="274320" h="167005">
                <a:moveTo>
                  <a:pt x="f18" y="f2"/>
                </a:moveTo>
                <a:lnTo>
                  <a:pt x="f14" y="f15"/>
                </a:lnTo>
                <a:lnTo>
                  <a:pt x="f16" y="f17"/>
                </a:lnTo>
                <a:lnTo>
                  <a:pt x="f19" y="f20"/>
                </a:lnTo>
                <a:lnTo>
                  <a:pt x="f18"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3" name="object 233">
            <a:extLst>
              <a:ext uri="{FF2B5EF4-FFF2-40B4-BE49-F238E27FC236}">
                <a16:creationId xmlns:a16="http://schemas.microsoft.com/office/drawing/2014/main" id="{151217DC-FCA2-405E-9C9A-F69ED3DAE673}"/>
              </a:ext>
            </a:extLst>
          </p:cNvPr>
          <p:cNvSpPr/>
          <p:nvPr/>
        </p:nvSpPr>
        <p:spPr>
          <a:xfrm>
            <a:off x="5740530" y="1880234"/>
            <a:ext cx="430526" cy="0"/>
          </a:xfrm>
          <a:custGeom>
            <a:avLst/>
            <a:gdLst>
              <a:gd name="f0" fmla="val w"/>
              <a:gd name="f1" fmla="val h"/>
              <a:gd name="f2" fmla="val 0"/>
              <a:gd name="f3" fmla="val 430530"/>
              <a:gd name="f4" fmla="val 430531"/>
              <a:gd name="f5" fmla="*/ f0 1 430530"/>
              <a:gd name="f6" fmla="*/ f1 1 0"/>
              <a:gd name="f7" fmla="val f2"/>
              <a:gd name="f8" fmla="val f3"/>
              <a:gd name="f9" fmla="+- f7 0 f7"/>
              <a:gd name="f10" fmla="+- f8 0 f7"/>
              <a:gd name="f11" fmla="*/ f10 1 430530"/>
              <a:gd name="f12" fmla="*/ f9 1 0"/>
              <a:gd name="f13" fmla="*/ 0 1 f11"/>
              <a:gd name="f14" fmla="*/ 43053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43053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4" name="object 234">
            <a:extLst>
              <a:ext uri="{FF2B5EF4-FFF2-40B4-BE49-F238E27FC236}">
                <a16:creationId xmlns:a16="http://schemas.microsoft.com/office/drawing/2014/main" id="{EBEB2AD1-7AA0-4701-8785-67BD286DFCA4}"/>
              </a:ext>
            </a:extLst>
          </p:cNvPr>
          <p:cNvSpPr/>
          <p:nvPr/>
        </p:nvSpPr>
        <p:spPr>
          <a:xfrm>
            <a:off x="5916552" y="1880234"/>
            <a:ext cx="76196" cy="269235"/>
          </a:xfrm>
          <a:custGeom>
            <a:avLst/>
            <a:gdLst>
              <a:gd name="f0" fmla="val w"/>
              <a:gd name="f1" fmla="val h"/>
              <a:gd name="f2" fmla="val 0"/>
              <a:gd name="f3" fmla="val 76200"/>
              <a:gd name="f4" fmla="val 269239"/>
              <a:gd name="f5" fmla="val 31750"/>
              <a:gd name="f6" fmla="val 192785"/>
              <a:gd name="f7" fmla="val 38100"/>
              <a:gd name="f8" fmla="val 268985"/>
              <a:gd name="f9" fmla="val 69850"/>
              <a:gd name="f10" fmla="val 205485"/>
              <a:gd name="f11" fmla="val 44450"/>
              <a:gd name="f12" fmla="*/ f0 1 76200"/>
              <a:gd name="f13" fmla="*/ f1 1 269239"/>
              <a:gd name="f14" fmla="val f2"/>
              <a:gd name="f15" fmla="val f3"/>
              <a:gd name="f16" fmla="val f4"/>
              <a:gd name="f17" fmla="+- f16 0 f14"/>
              <a:gd name="f18" fmla="+- f15 0 f14"/>
              <a:gd name="f19" fmla="*/ f18 1 76200"/>
              <a:gd name="f20" fmla="*/ f17 1 26923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76200" h="269239">
                <a:moveTo>
                  <a:pt x="f5" y="f6"/>
                </a:moveTo>
                <a:lnTo>
                  <a:pt x="f2" y="f6"/>
                </a:lnTo>
                <a:lnTo>
                  <a:pt x="f7" y="f8"/>
                </a:lnTo>
                <a:lnTo>
                  <a:pt x="f9" y="f10"/>
                </a:lnTo>
                <a:lnTo>
                  <a:pt x="f5" y="f10"/>
                </a:lnTo>
                <a:lnTo>
                  <a:pt x="f5" y="f6"/>
                </a:lnTo>
                <a:close/>
              </a:path>
              <a:path w="76200" h="269239">
                <a:moveTo>
                  <a:pt x="f11" y="f2"/>
                </a:moveTo>
                <a:lnTo>
                  <a:pt x="f5" y="f2"/>
                </a:lnTo>
                <a:lnTo>
                  <a:pt x="f5" y="f10"/>
                </a:lnTo>
                <a:lnTo>
                  <a:pt x="f11" y="f10"/>
                </a:lnTo>
                <a:lnTo>
                  <a:pt x="f11" y="f2"/>
                </a:lnTo>
                <a:close/>
              </a:path>
              <a:path w="76200" h="269239">
                <a:moveTo>
                  <a:pt x="f3" y="f6"/>
                </a:moveTo>
                <a:lnTo>
                  <a:pt x="f11" y="f6"/>
                </a:lnTo>
                <a:lnTo>
                  <a:pt x="f11" y="f10"/>
                </a:lnTo>
                <a:lnTo>
                  <a:pt x="f9" y="f10"/>
                </a:lnTo>
                <a:lnTo>
                  <a:pt x="f3" y="f6"/>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5" name="object 235">
            <a:extLst>
              <a:ext uri="{FF2B5EF4-FFF2-40B4-BE49-F238E27FC236}">
                <a16:creationId xmlns:a16="http://schemas.microsoft.com/office/drawing/2014/main" id="{00F598F9-C207-455B-A0DD-E52CDA7C99CA}"/>
              </a:ext>
            </a:extLst>
          </p:cNvPr>
          <p:cNvSpPr/>
          <p:nvPr/>
        </p:nvSpPr>
        <p:spPr>
          <a:xfrm>
            <a:off x="5847203" y="2149224"/>
            <a:ext cx="217170" cy="108585"/>
          </a:xfrm>
          <a:custGeom>
            <a:avLst/>
            <a:gdLst>
              <a:gd name="f0" fmla="val w"/>
              <a:gd name="f1" fmla="val h"/>
              <a:gd name="f2" fmla="val 0"/>
              <a:gd name="f3" fmla="val 217170"/>
              <a:gd name="f4" fmla="val 108585"/>
              <a:gd name="f5" fmla="val 18034"/>
              <a:gd name="f6" fmla="val 1424"/>
              <a:gd name="f7" fmla="val 11037"/>
              <a:gd name="f8" fmla="val 5302"/>
              <a:gd name="f9" fmla="val 18033"/>
              <a:gd name="f10" fmla="val 199135"/>
              <a:gd name="f11" fmla="val 206132"/>
              <a:gd name="f12" fmla="val 211867"/>
              <a:gd name="f13" fmla="val 215745"/>
              <a:gd name="f14" fmla="val 217169"/>
              <a:gd name="f15" fmla="val 90170"/>
              <a:gd name="f16" fmla="val 97166"/>
              <a:gd name="f17" fmla="val 102901"/>
              <a:gd name="f18" fmla="val 106779"/>
              <a:gd name="f19" fmla="val 108204"/>
              <a:gd name="f20" fmla="*/ f0 1 217170"/>
              <a:gd name="f21" fmla="*/ f1 1 108585"/>
              <a:gd name="f22" fmla="val f2"/>
              <a:gd name="f23" fmla="val f3"/>
              <a:gd name="f24" fmla="val f4"/>
              <a:gd name="f25" fmla="+- f24 0 f22"/>
              <a:gd name="f26" fmla="+- f23 0 f22"/>
              <a:gd name="f27" fmla="*/ f26 1 217170"/>
              <a:gd name="f28" fmla="*/ f25 1 108585"/>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217170" h="108585">
                <a:moveTo>
                  <a:pt x="f2" y="f5"/>
                </a:moveTo>
                <a:lnTo>
                  <a:pt x="f6" y="f7"/>
                </a:lnTo>
                <a:lnTo>
                  <a:pt x="f8" y="f8"/>
                </a:lnTo>
                <a:lnTo>
                  <a:pt x="f7" y="f6"/>
                </a:lnTo>
                <a:lnTo>
                  <a:pt x="f9" y="f2"/>
                </a:lnTo>
                <a:lnTo>
                  <a:pt x="f10" y="f2"/>
                </a:lnTo>
                <a:lnTo>
                  <a:pt x="f11" y="f6"/>
                </a:lnTo>
                <a:lnTo>
                  <a:pt x="f12" y="f8"/>
                </a:lnTo>
                <a:lnTo>
                  <a:pt x="f13" y="f7"/>
                </a:lnTo>
                <a:lnTo>
                  <a:pt x="f14" y="f5"/>
                </a:lnTo>
                <a:lnTo>
                  <a:pt x="f14" y="f15"/>
                </a:lnTo>
                <a:lnTo>
                  <a:pt x="f13" y="f16"/>
                </a:lnTo>
                <a:lnTo>
                  <a:pt x="f12" y="f17"/>
                </a:lnTo>
                <a:lnTo>
                  <a:pt x="f11" y="f18"/>
                </a:lnTo>
                <a:lnTo>
                  <a:pt x="f10" y="f19"/>
                </a:lnTo>
                <a:lnTo>
                  <a:pt x="f9" y="f19"/>
                </a:lnTo>
                <a:lnTo>
                  <a:pt x="f7" y="f18"/>
                </a:lnTo>
                <a:lnTo>
                  <a:pt x="f8" y="f17"/>
                </a:lnTo>
                <a:lnTo>
                  <a:pt x="f6" y="f16"/>
                </a:lnTo>
                <a:lnTo>
                  <a:pt x="f2" y="f15"/>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6" name="object 273">
            <a:extLst>
              <a:ext uri="{FF2B5EF4-FFF2-40B4-BE49-F238E27FC236}">
                <a16:creationId xmlns:a16="http://schemas.microsoft.com/office/drawing/2014/main" id="{63AC6B3B-162D-4CB9-9340-04477BA845EA}"/>
              </a:ext>
            </a:extLst>
          </p:cNvPr>
          <p:cNvSpPr/>
          <p:nvPr/>
        </p:nvSpPr>
        <p:spPr>
          <a:xfrm>
            <a:off x="4413177" y="2509515"/>
            <a:ext cx="1817049" cy="737875"/>
          </a:xfrm>
          <a:custGeom>
            <a:avLst/>
            <a:gdLst>
              <a:gd name="f0" fmla="val w"/>
              <a:gd name="f1" fmla="val h"/>
              <a:gd name="f2" fmla="val 0"/>
              <a:gd name="f3" fmla="val 3336290"/>
              <a:gd name="f4" fmla="val 4221480"/>
              <a:gd name="f5" fmla="val 2110740"/>
              <a:gd name="f6" fmla="val 528"/>
              <a:gd name="f7" fmla="val 2057096"/>
              <a:gd name="f8" fmla="val 2104"/>
              <a:gd name="f9" fmla="val 2003781"/>
              <a:gd name="f10" fmla="val 4715"/>
              <a:gd name="f11" fmla="val 1950812"/>
              <a:gd name="f12" fmla="val 8350"/>
              <a:gd name="f13" fmla="val 1898204"/>
              <a:gd name="f14" fmla="val 12995"/>
              <a:gd name="f15" fmla="val 1845972"/>
              <a:gd name="f16" fmla="val 18638"/>
              <a:gd name="f17" fmla="val 1794133"/>
              <a:gd name="f18" fmla="val 25267"/>
              <a:gd name="f19" fmla="val 1742702"/>
              <a:gd name="f20" fmla="val 32868"/>
              <a:gd name="f21" fmla="val 1691696"/>
              <a:gd name="f22" fmla="val 41430"/>
              <a:gd name="f23" fmla="val 1641130"/>
              <a:gd name="f24" fmla="val 50940"/>
              <a:gd name="f25" fmla="val 1591019"/>
              <a:gd name="f26" fmla="val 61385"/>
              <a:gd name="f27" fmla="val 1541380"/>
              <a:gd name="f28" fmla="val 72754"/>
              <a:gd name="f29" fmla="val 1492229"/>
              <a:gd name="f30" fmla="val 85033"/>
              <a:gd name="f31" fmla="val 1443581"/>
              <a:gd name="f32" fmla="val 98209"/>
              <a:gd name="f33" fmla="val 1395452"/>
              <a:gd name="f34" fmla="val 112272"/>
              <a:gd name="f35" fmla="val 1347859"/>
              <a:gd name="f36" fmla="val 127207"/>
              <a:gd name="f37" fmla="val 1300816"/>
              <a:gd name="f38" fmla="val 143002"/>
              <a:gd name="f39" fmla="val 1254339"/>
              <a:gd name="f40" fmla="val 159646"/>
              <a:gd name="f41" fmla="val 1208445"/>
              <a:gd name="f42" fmla="val 177125"/>
              <a:gd name="f43" fmla="val 1163150"/>
              <a:gd name="f44" fmla="val 195427"/>
              <a:gd name="f45" fmla="val 1118468"/>
              <a:gd name="f46" fmla="val 214539"/>
              <a:gd name="f47" fmla="val 1074417"/>
              <a:gd name="f48" fmla="val 234449"/>
              <a:gd name="f49" fmla="val 1031011"/>
              <a:gd name="f50" fmla="val 255145"/>
              <a:gd name="f51" fmla="val 988267"/>
              <a:gd name="f52" fmla="val 276614"/>
              <a:gd name="f53" fmla="val 946200"/>
              <a:gd name="f54" fmla="val 298843"/>
              <a:gd name="f55" fmla="val 904827"/>
              <a:gd name="f56" fmla="val 321820"/>
              <a:gd name="f57" fmla="val 864162"/>
              <a:gd name="f58" fmla="val 345532"/>
              <a:gd name="f59" fmla="val 824223"/>
              <a:gd name="f60" fmla="val 369967"/>
              <a:gd name="f61" fmla="val 785024"/>
              <a:gd name="f62" fmla="val 395113"/>
              <a:gd name="f63" fmla="val 746582"/>
              <a:gd name="f64" fmla="val 420956"/>
              <a:gd name="f65" fmla="val 708912"/>
              <a:gd name="f66" fmla="val 447485"/>
              <a:gd name="f67" fmla="val 672030"/>
              <a:gd name="f68" fmla="val 474687"/>
              <a:gd name="f69" fmla="val 635952"/>
              <a:gd name="f70" fmla="val 502550"/>
              <a:gd name="f71" fmla="val 600694"/>
              <a:gd name="f72" fmla="val 531060"/>
              <a:gd name="f73" fmla="val 566272"/>
              <a:gd name="f74" fmla="val 560205"/>
              <a:gd name="f75" fmla="val 532701"/>
              <a:gd name="f76" fmla="val 589974"/>
              <a:gd name="f77" fmla="val 499997"/>
              <a:gd name="f78" fmla="val 620353"/>
              <a:gd name="f79" fmla="val 468177"/>
              <a:gd name="f80" fmla="val 651330"/>
              <a:gd name="f81" fmla="val 437256"/>
              <a:gd name="f82" fmla="val 682892"/>
              <a:gd name="f83" fmla="val 407249"/>
              <a:gd name="f84" fmla="val 715027"/>
              <a:gd name="f85" fmla="val 378173"/>
              <a:gd name="f86" fmla="val 747722"/>
              <a:gd name="f87" fmla="val 350043"/>
              <a:gd name="f88" fmla="val 780965"/>
              <a:gd name="f89" fmla="val 322876"/>
              <a:gd name="f90" fmla="val 814744"/>
              <a:gd name="f91" fmla="val 296686"/>
              <a:gd name="f92" fmla="val 849046"/>
              <a:gd name="f93" fmla="val 271491"/>
              <a:gd name="f94" fmla="val 883857"/>
              <a:gd name="f95" fmla="val 247305"/>
              <a:gd name="f96" fmla="val 919167"/>
              <a:gd name="f97" fmla="val 224145"/>
              <a:gd name="f98" fmla="val 954962"/>
              <a:gd name="f99" fmla="val 202026"/>
              <a:gd name="f100" fmla="val 991230"/>
              <a:gd name="f101" fmla="val 180964"/>
              <a:gd name="f102" fmla="val 1027959"/>
              <a:gd name="f103" fmla="val 160976"/>
              <a:gd name="f104" fmla="val 1065135"/>
              <a:gd name="f105" fmla="val 142076"/>
              <a:gd name="f106" fmla="val 1102746"/>
              <a:gd name="f107" fmla="val 124281"/>
              <a:gd name="f108" fmla="val 1140781"/>
              <a:gd name="f109" fmla="val 107606"/>
              <a:gd name="f110" fmla="val 1179225"/>
              <a:gd name="f111" fmla="val 92068"/>
              <a:gd name="f112" fmla="val 1218068"/>
              <a:gd name="f113" fmla="val 77682"/>
              <a:gd name="f114" fmla="val 1257296"/>
              <a:gd name="f115" fmla="val 64463"/>
              <a:gd name="f116" fmla="val 1296896"/>
              <a:gd name="f117" fmla="val 52429"/>
              <a:gd name="f118" fmla="val 1336857"/>
              <a:gd name="f119" fmla="val 41594"/>
              <a:gd name="f120" fmla="val 1377166"/>
              <a:gd name="f121" fmla="val 31974"/>
              <a:gd name="f122" fmla="val 1417811"/>
              <a:gd name="f123" fmla="val 23586"/>
              <a:gd name="f124" fmla="val 1458778"/>
              <a:gd name="f125" fmla="val 16445"/>
              <a:gd name="f126" fmla="val 1500055"/>
              <a:gd name="f127" fmla="val 10567"/>
              <a:gd name="f128" fmla="val 1541630"/>
              <a:gd name="f129" fmla="val 5967"/>
              <a:gd name="f130" fmla="val 1583491"/>
              <a:gd name="f131" fmla="val 2662"/>
              <a:gd name="f132" fmla="val 1625624"/>
              <a:gd name="f133" fmla="val 668"/>
              <a:gd name="f134" fmla="val 1668018"/>
              <a:gd name="f135" fmla="val 1710411"/>
              <a:gd name="f136" fmla="val 1752544"/>
              <a:gd name="f137" fmla="val 1794405"/>
              <a:gd name="f138" fmla="val 1835980"/>
              <a:gd name="f139" fmla="val 1877257"/>
              <a:gd name="f140" fmla="val 1918224"/>
              <a:gd name="f141" fmla="val 1958869"/>
              <a:gd name="f142" fmla="val 1999178"/>
              <a:gd name="f143" fmla="val 2039139"/>
              <a:gd name="f144" fmla="val 2078739"/>
              <a:gd name="f145" fmla="val 2117967"/>
              <a:gd name="f146" fmla="val 2156810"/>
              <a:gd name="f147" fmla="val 2195254"/>
              <a:gd name="f148" fmla="val 2233289"/>
              <a:gd name="f149" fmla="val 2270900"/>
              <a:gd name="f150" fmla="val 2308076"/>
              <a:gd name="f151" fmla="val 2344805"/>
              <a:gd name="f152" fmla="val 2381073"/>
              <a:gd name="f153" fmla="val 2416868"/>
              <a:gd name="f154" fmla="val 2452178"/>
              <a:gd name="f155" fmla="val 2486989"/>
              <a:gd name="f156" fmla="val 2521291"/>
              <a:gd name="f157" fmla="val 2555070"/>
              <a:gd name="f158" fmla="val 2588313"/>
              <a:gd name="f159" fmla="val 2621008"/>
              <a:gd name="f160" fmla="val 2653143"/>
              <a:gd name="f161" fmla="val 2684705"/>
              <a:gd name="f162" fmla="val 2715682"/>
              <a:gd name="f163" fmla="val 2746061"/>
              <a:gd name="f164" fmla="val 2775830"/>
              <a:gd name="f165" fmla="val 2804975"/>
              <a:gd name="f166" fmla="val 2833485"/>
              <a:gd name="f167" fmla="val 2861348"/>
              <a:gd name="f168" fmla="val 2888550"/>
              <a:gd name="f169" fmla="val 2915079"/>
              <a:gd name="f170" fmla="val 2940922"/>
              <a:gd name="f171" fmla="val 2966068"/>
              <a:gd name="f172" fmla="val 2990503"/>
              <a:gd name="f173" fmla="val 3014215"/>
              <a:gd name="f174" fmla="val 3037192"/>
              <a:gd name="f175" fmla="val 3059421"/>
              <a:gd name="f176" fmla="val 3080890"/>
              <a:gd name="f177" fmla="val 3101586"/>
              <a:gd name="f178" fmla="val 3121496"/>
              <a:gd name="f179" fmla="val 3140608"/>
              <a:gd name="f180" fmla="val 3158910"/>
              <a:gd name="f181" fmla="val 3176389"/>
              <a:gd name="f182" fmla="val 3193033"/>
              <a:gd name="f183" fmla="val 3208828"/>
              <a:gd name="f184" fmla="val 3223763"/>
              <a:gd name="f185" fmla="val 3237826"/>
              <a:gd name="f186" fmla="val 3251002"/>
              <a:gd name="f187" fmla="val 3263281"/>
              <a:gd name="f188" fmla="val 3274650"/>
              <a:gd name="f189" fmla="val 3285095"/>
              <a:gd name="f190" fmla="val 3294605"/>
              <a:gd name="f191" fmla="val 3303167"/>
              <a:gd name="f192" fmla="val 3310768"/>
              <a:gd name="f193" fmla="val 3317397"/>
              <a:gd name="f194" fmla="val 3323040"/>
              <a:gd name="f195" fmla="val 3327685"/>
              <a:gd name="f196" fmla="val 3331320"/>
              <a:gd name="f197" fmla="val 3333931"/>
              <a:gd name="f198" fmla="val 3335507"/>
              <a:gd name="f199" fmla="val 3336036"/>
              <a:gd name="f200" fmla="val 2164383"/>
              <a:gd name="f201" fmla="val 2217698"/>
              <a:gd name="f202" fmla="val 2270667"/>
              <a:gd name="f203" fmla="val 2323275"/>
              <a:gd name="f204" fmla="val 2375507"/>
              <a:gd name="f205" fmla="val 2427346"/>
              <a:gd name="f206" fmla="val 2478777"/>
              <a:gd name="f207" fmla="val 2529783"/>
              <a:gd name="f208" fmla="val 2580349"/>
              <a:gd name="f209" fmla="val 2630460"/>
              <a:gd name="f210" fmla="val 2680099"/>
              <a:gd name="f211" fmla="val 2729250"/>
              <a:gd name="f212" fmla="val 2777898"/>
              <a:gd name="f213" fmla="val 2826027"/>
              <a:gd name="f214" fmla="val 2873620"/>
              <a:gd name="f215" fmla="val 2920663"/>
              <a:gd name="f216" fmla="val 2967140"/>
              <a:gd name="f217" fmla="val 3013034"/>
              <a:gd name="f218" fmla="val 3058329"/>
              <a:gd name="f219" fmla="val 3103011"/>
              <a:gd name="f220" fmla="val 3147062"/>
              <a:gd name="f221" fmla="val 3190468"/>
              <a:gd name="f222" fmla="val 3233212"/>
              <a:gd name="f223" fmla="val 3275279"/>
              <a:gd name="f224" fmla="val 3316652"/>
              <a:gd name="f225" fmla="val 3357317"/>
              <a:gd name="f226" fmla="val 3397256"/>
              <a:gd name="f227" fmla="val 3436455"/>
              <a:gd name="f228" fmla="val 3474897"/>
              <a:gd name="f229" fmla="val 3512567"/>
              <a:gd name="f230" fmla="val 3549449"/>
              <a:gd name="f231" fmla="val 3585527"/>
              <a:gd name="f232" fmla="val 3620785"/>
              <a:gd name="f233" fmla="val 3655207"/>
              <a:gd name="f234" fmla="val 3688778"/>
              <a:gd name="f235" fmla="val 3721482"/>
              <a:gd name="f236" fmla="val 3753302"/>
              <a:gd name="f237" fmla="val 3784223"/>
              <a:gd name="f238" fmla="val 3814230"/>
              <a:gd name="f239" fmla="val 3843306"/>
              <a:gd name="f240" fmla="val 3871436"/>
              <a:gd name="f241" fmla="val 3898603"/>
              <a:gd name="f242" fmla="val 3924793"/>
              <a:gd name="f243" fmla="val 3949988"/>
              <a:gd name="f244" fmla="val 3974174"/>
              <a:gd name="f245" fmla="val 3997334"/>
              <a:gd name="f246" fmla="val 4019453"/>
              <a:gd name="f247" fmla="val 4040515"/>
              <a:gd name="f248" fmla="val 4060503"/>
              <a:gd name="f249" fmla="val 4079403"/>
              <a:gd name="f250" fmla="val 4097198"/>
              <a:gd name="f251" fmla="val 4113873"/>
              <a:gd name="f252" fmla="val 4129411"/>
              <a:gd name="f253" fmla="val 4143797"/>
              <a:gd name="f254" fmla="val 4157016"/>
              <a:gd name="f255" fmla="val 4169050"/>
              <a:gd name="f256" fmla="val 4179885"/>
              <a:gd name="f257" fmla="val 4189505"/>
              <a:gd name="f258" fmla="val 4197893"/>
              <a:gd name="f259" fmla="val 4205034"/>
              <a:gd name="f260" fmla="val 4210912"/>
              <a:gd name="f261" fmla="val 4215512"/>
              <a:gd name="f262" fmla="val 4218817"/>
              <a:gd name="f263" fmla="val 4220811"/>
              <a:gd name="f264" fmla="*/ f0 1 3336290"/>
              <a:gd name="f265" fmla="*/ f1 1 4221480"/>
              <a:gd name="f266" fmla="val f2"/>
              <a:gd name="f267" fmla="val f3"/>
              <a:gd name="f268" fmla="val f4"/>
              <a:gd name="f269" fmla="+- f268 0 f266"/>
              <a:gd name="f270" fmla="+- f267 0 f266"/>
              <a:gd name="f271" fmla="*/ f270 1 3336290"/>
              <a:gd name="f272" fmla="*/ f269 1 4221480"/>
              <a:gd name="f273" fmla="*/ f266 1 f271"/>
              <a:gd name="f274" fmla="*/ f267 1 f271"/>
              <a:gd name="f275" fmla="*/ f266 1 f272"/>
              <a:gd name="f276" fmla="*/ f268 1 f272"/>
              <a:gd name="f277" fmla="*/ f273 f264 1"/>
              <a:gd name="f278" fmla="*/ f274 f264 1"/>
              <a:gd name="f279" fmla="*/ f276 f265 1"/>
              <a:gd name="f280" fmla="*/ f275 f265 1"/>
            </a:gdLst>
            <a:ahLst/>
            <a:cxnLst>
              <a:cxn ang="3cd4">
                <a:pos x="hc" y="t"/>
              </a:cxn>
              <a:cxn ang="0">
                <a:pos x="r" y="vc"/>
              </a:cxn>
              <a:cxn ang="cd4">
                <a:pos x="hc" y="b"/>
              </a:cxn>
              <a:cxn ang="cd2">
                <a:pos x="l" y="vc"/>
              </a:cxn>
            </a:cxnLst>
            <a:rect l="f277" t="f280" r="f278" b="f279"/>
            <a:pathLst>
              <a:path w="3336290" h="4221480">
                <a:moveTo>
                  <a:pt x="f2" y="f5"/>
                </a:moveTo>
                <a:lnTo>
                  <a:pt x="f6" y="f7"/>
                </a:lnTo>
                <a:lnTo>
                  <a:pt x="f8" y="f9"/>
                </a:lnTo>
                <a:lnTo>
                  <a:pt x="f10" y="f11"/>
                </a:lnTo>
                <a:lnTo>
                  <a:pt x="f12" y="f13"/>
                </a:lnTo>
                <a:lnTo>
                  <a:pt x="f14" y="f15"/>
                </a:lnTo>
                <a:lnTo>
                  <a:pt x="f16" y="f17"/>
                </a:lnTo>
                <a:lnTo>
                  <a:pt x="f18" y="f19"/>
                </a:lnTo>
                <a:lnTo>
                  <a:pt x="f20"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2"/>
                </a:lnTo>
                <a:lnTo>
                  <a:pt x="f135" y="f133"/>
                </a:lnTo>
                <a:lnTo>
                  <a:pt x="f136" y="f131"/>
                </a:lnTo>
                <a:lnTo>
                  <a:pt x="f137" y="f129"/>
                </a:lnTo>
                <a:lnTo>
                  <a:pt x="f138" y="f127"/>
                </a:lnTo>
                <a:lnTo>
                  <a:pt x="f139" y="f125"/>
                </a:lnTo>
                <a:lnTo>
                  <a:pt x="f140" y="f123"/>
                </a:lnTo>
                <a:lnTo>
                  <a:pt x="f141" y="f121"/>
                </a:lnTo>
                <a:lnTo>
                  <a:pt x="f142" y="f119"/>
                </a:lnTo>
                <a:lnTo>
                  <a:pt x="f143" y="f117"/>
                </a:lnTo>
                <a:lnTo>
                  <a:pt x="f144" y="f115"/>
                </a:lnTo>
                <a:lnTo>
                  <a:pt x="f145" y="f113"/>
                </a:lnTo>
                <a:lnTo>
                  <a:pt x="f146" y="f111"/>
                </a:lnTo>
                <a:lnTo>
                  <a:pt x="f147" y="f109"/>
                </a:lnTo>
                <a:lnTo>
                  <a:pt x="f148" y="f107"/>
                </a:lnTo>
                <a:lnTo>
                  <a:pt x="f149" y="f105"/>
                </a:lnTo>
                <a:lnTo>
                  <a:pt x="f150" y="f103"/>
                </a:lnTo>
                <a:lnTo>
                  <a:pt x="f151" y="f101"/>
                </a:lnTo>
                <a:lnTo>
                  <a:pt x="f152" y="f99"/>
                </a:lnTo>
                <a:lnTo>
                  <a:pt x="f153" y="f97"/>
                </a:lnTo>
                <a:lnTo>
                  <a:pt x="f154" y="f95"/>
                </a:lnTo>
                <a:lnTo>
                  <a:pt x="f155" y="f93"/>
                </a:lnTo>
                <a:lnTo>
                  <a:pt x="f156" y="f91"/>
                </a:lnTo>
                <a:lnTo>
                  <a:pt x="f157" y="f89"/>
                </a:lnTo>
                <a:lnTo>
                  <a:pt x="f158" y="f87"/>
                </a:lnTo>
                <a:lnTo>
                  <a:pt x="f159" y="f85"/>
                </a:lnTo>
                <a:lnTo>
                  <a:pt x="f160" y="f83"/>
                </a:lnTo>
                <a:lnTo>
                  <a:pt x="f161" y="f81"/>
                </a:lnTo>
                <a:lnTo>
                  <a:pt x="f162" y="f79"/>
                </a:lnTo>
                <a:lnTo>
                  <a:pt x="f163" y="f77"/>
                </a:lnTo>
                <a:lnTo>
                  <a:pt x="f164" y="f75"/>
                </a:lnTo>
                <a:lnTo>
                  <a:pt x="f165" y="f73"/>
                </a:lnTo>
                <a:lnTo>
                  <a:pt x="f166" y="f71"/>
                </a:lnTo>
                <a:lnTo>
                  <a:pt x="f167" y="f69"/>
                </a:lnTo>
                <a:lnTo>
                  <a:pt x="f168" y="f67"/>
                </a:lnTo>
                <a:lnTo>
                  <a:pt x="f169" y="f65"/>
                </a:lnTo>
                <a:lnTo>
                  <a:pt x="f170" y="f63"/>
                </a:lnTo>
                <a:lnTo>
                  <a:pt x="f171" y="f61"/>
                </a:lnTo>
                <a:lnTo>
                  <a:pt x="f172" y="f59"/>
                </a:lnTo>
                <a:lnTo>
                  <a:pt x="f173" y="f57"/>
                </a:lnTo>
                <a:lnTo>
                  <a:pt x="f174" y="f55"/>
                </a:lnTo>
                <a:lnTo>
                  <a:pt x="f175" y="f53"/>
                </a:lnTo>
                <a:lnTo>
                  <a:pt x="f176" y="f51"/>
                </a:lnTo>
                <a:lnTo>
                  <a:pt x="f177" y="f49"/>
                </a:lnTo>
                <a:lnTo>
                  <a:pt x="f178" y="f47"/>
                </a:lnTo>
                <a:lnTo>
                  <a:pt x="f179" y="f45"/>
                </a:lnTo>
                <a:lnTo>
                  <a:pt x="f180" y="f43"/>
                </a:lnTo>
                <a:lnTo>
                  <a:pt x="f181" y="f41"/>
                </a:lnTo>
                <a:lnTo>
                  <a:pt x="f182" y="f39"/>
                </a:lnTo>
                <a:lnTo>
                  <a:pt x="f183" y="f37"/>
                </a:lnTo>
                <a:lnTo>
                  <a:pt x="f184" y="f35"/>
                </a:lnTo>
                <a:lnTo>
                  <a:pt x="f185" y="f33"/>
                </a:lnTo>
                <a:lnTo>
                  <a:pt x="f186" y="f31"/>
                </a:lnTo>
                <a:lnTo>
                  <a:pt x="f187" y="f29"/>
                </a:lnTo>
                <a:lnTo>
                  <a:pt x="f188" y="f27"/>
                </a:lnTo>
                <a:lnTo>
                  <a:pt x="f189" y="f25"/>
                </a:lnTo>
                <a:lnTo>
                  <a:pt x="f190" y="f23"/>
                </a:lnTo>
                <a:lnTo>
                  <a:pt x="f191" y="f21"/>
                </a:lnTo>
                <a:lnTo>
                  <a:pt x="f192" y="f19"/>
                </a:lnTo>
                <a:lnTo>
                  <a:pt x="f193" y="f17"/>
                </a:lnTo>
                <a:lnTo>
                  <a:pt x="f194" y="f15"/>
                </a:lnTo>
                <a:lnTo>
                  <a:pt x="f195" y="f13"/>
                </a:lnTo>
                <a:lnTo>
                  <a:pt x="f196" y="f11"/>
                </a:lnTo>
                <a:lnTo>
                  <a:pt x="f197" y="f9"/>
                </a:lnTo>
                <a:lnTo>
                  <a:pt x="f198" y="f7"/>
                </a:lnTo>
                <a:lnTo>
                  <a:pt x="f199" y="f5"/>
                </a:lnTo>
                <a:lnTo>
                  <a:pt x="f198" y="f200"/>
                </a:lnTo>
                <a:lnTo>
                  <a:pt x="f197" y="f201"/>
                </a:lnTo>
                <a:lnTo>
                  <a:pt x="f196" y="f202"/>
                </a:lnTo>
                <a:lnTo>
                  <a:pt x="f195" y="f203"/>
                </a:lnTo>
                <a:lnTo>
                  <a:pt x="f194" y="f204"/>
                </a:lnTo>
                <a:lnTo>
                  <a:pt x="f193" y="f205"/>
                </a:lnTo>
                <a:lnTo>
                  <a:pt x="f192" y="f206"/>
                </a:lnTo>
                <a:lnTo>
                  <a:pt x="f191" y="f207"/>
                </a:lnTo>
                <a:lnTo>
                  <a:pt x="f190" y="f208"/>
                </a:lnTo>
                <a:lnTo>
                  <a:pt x="f189" y="f209"/>
                </a:lnTo>
                <a:lnTo>
                  <a:pt x="f188" y="f210"/>
                </a:lnTo>
                <a:lnTo>
                  <a:pt x="f187" y="f211"/>
                </a:lnTo>
                <a:lnTo>
                  <a:pt x="f186" y="f212"/>
                </a:lnTo>
                <a:lnTo>
                  <a:pt x="f185" y="f213"/>
                </a:lnTo>
                <a:lnTo>
                  <a:pt x="f184" y="f214"/>
                </a:lnTo>
                <a:lnTo>
                  <a:pt x="f183" y="f215"/>
                </a:lnTo>
                <a:lnTo>
                  <a:pt x="f182" y="f216"/>
                </a:lnTo>
                <a:lnTo>
                  <a:pt x="f181" y="f217"/>
                </a:lnTo>
                <a:lnTo>
                  <a:pt x="f180" y="f218"/>
                </a:lnTo>
                <a:lnTo>
                  <a:pt x="f179" y="f219"/>
                </a:lnTo>
                <a:lnTo>
                  <a:pt x="f178" y="f220"/>
                </a:lnTo>
                <a:lnTo>
                  <a:pt x="f177" y="f221"/>
                </a:lnTo>
                <a:lnTo>
                  <a:pt x="f176" y="f222"/>
                </a:lnTo>
                <a:lnTo>
                  <a:pt x="f175" y="f223"/>
                </a:lnTo>
                <a:lnTo>
                  <a:pt x="f174" y="f224"/>
                </a:lnTo>
                <a:lnTo>
                  <a:pt x="f173" y="f225"/>
                </a:lnTo>
                <a:lnTo>
                  <a:pt x="f172" y="f226"/>
                </a:lnTo>
                <a:lnTo>
                  <a:pt x="f171" y="f227"/>
                </a:lnTo>
                <a:lnTo>
                  <a:pt x="f170" y="f228"/>
                </a:lnTo>
                <a:lnTo>
                  <a:pt x="f169" y="f229"/>
                </a:lnTo>
                <a:lnTo>
                  <a:pt x="f168" y="f230"/>
                </a:lnTo>
                <a:lnTo>
                  <a:pt x="f167" y="f231"/>
                </a:lnTo>
                <a:lnTo>
                  <a:pt x="f166" y="f232"/>
                </a:lnTo>
                <a:lnTo>
                  <a:pt x="f165" y="f233"/>
                </a:lnTo>
                <a:lnTo>
                  <a:pt x="f164" y="f234"/>
                </a:lnTo>
                <a:lnTo>
                  <a:pt x="f163" y="f235"/>
                </a:lnTo>
                <a:lnTo>
                  <a:pt x="f162" y="f236"/>
                </a:lnTo>
                <a:lnTo>
                  <a:pt x="f161" y="f237"/>
                </a:lnTo>
                <a:lnTo>
                  <a:pt x="f160" y="f238"/>
                </a:lnTo>
                <a:lnTo>
                  <a:pt x="f159" y="f239"/>
                </a:lnTo>
                <a:lnTo>
                  <a:pt x="f158" y="f240"/>
                </a:lnTo>
                <a:lnTo>
                  <a:pt x="f157" y="f241"/>
                </a:lnTo>
                <a:lnTo>
                  <a:pt x="f156" y="f242"/>
                </a:lnTo>
                <a:lnTo>
                  <a:pt x="f155" y="f243"/>
                </a:lnTo>
                <a:lnTo>
                  <a:pt x="f154" y="f244"/>
                </a:lnTo>
                <a:lnTo>
                  <a:pt x="f153" y="f245"/>
                </a:lnTo>
                <a:lnTo>
                  <a:pt x="f152" y="f246"/>
                </a:lnTo>
                <a:lnTo>
                  <a:pt x="f151" y="f247"/>
                </a:lnTo>
                <a:lnTo>
                  <a:pt x="f150" y="f248"/>
                </a:lnTo>
                <a:lnTo>
                  <a:pt x="f149" y="f249"/>
                </a:lnTo>
                <a:lnTo>
                  <a:pt x="f148" y="f250"/>
                </a:lnTo>
                <a:lnTo>
                  <a:pt x="f147" y="f251"/>
                </a:lnTo>
                <a:lnTo>
                  <a:pt x="f146" y="f252"/>
                </a:lnTo>
                <a:lnTo>
                  <a:pt x="f145" y="f253"/>
                </a:lnTo>
                <a:lnTo>
                  <a:pt x="f144" y="f254"/>
                </a:lnTo>
                <a:lnTo>
                  <a:pt x="f143" y="f255"/>
                </a:lnTo>
                <a:lnTo>
                  <a:pt x="f142" y="f256"/>
                </a:lnTo>
                <a:lnTo>
                  <a:pt x="f141" y="f257"/>
                </a:lnTo>
                <a:lnTo>
                  <a:pt x="f140" y="f258"/>
                </a:lnTo>
                <a:lnTo>
                  <a:pt x="f139" y="f259"/>
                </a:lnTo>
                <a:lnTo>
                  <a:pt x="f138" y="f260"/>
                </a:lnTo>
                <a:lnTo>
                  <a:pt x="f137" y="f261"/>
                </a:lnTo>
                <a:lnTo>
                  <a:pt x="f136" y="f262"/>
                </a:lnTo>
                <a:lnTo>
                  <a:pt x="f135" y="f263"/>
                </a:lnTo>
                <a:lnTo>
                  <a:pt x="f134" y="f4"/>
                </a:lnTo>
                <a:lnTo>
                  <a:pt x="f132" y="f263"/>
                </a:lnTo>
                <a:lnTo>
                  <a:pt x="f130" y="f262"/>
                </a:lnTo>
                <a:lnTo>
                  <a:pt x="f128" y="f261"/>
                </a:lnTo>
                <a:lnTo>
                  <a:pt x="f126" y="f260"/>
                </a:lnTo>
                <a:lnTo>
                  <a:pt x="f124" y="f259"/>
                </a:lnTo>
                <a:lnTo>
                  <a:pt x="f122" y="f258"/>
                </a:lnTo>
                <a:lnTo>
                  <a:pt x="f120" y="f257"/>
                </a:lnTo>
                <a:lnTo>
                  <a:pt x="f118" y="f256"/>
                </a:lnTo>
                <a:lnTo>
                  <a:pt x="f116" y="f255"/>
                </a:lnTo>
                <a:lnTo>
                  <a:pt x="f114" y="f254"/>
                </a:lnTo>
                <a:lnTo>
                  <a:pt x="f112" y="f253"/>
                </a:lnTo>
                <a:lnTo>
                  <a:pt x="f110" y="f252"/>
                </a:lnTo>
                <a:lnTo>
                  <a:pt x="f108" y="f251"/>
                </a:lnTo>
                <a:lnTo>
                  <a:pt x="f106" y="f250"/>
                </a:lnTo>
                <a:lnTo>
                  <a:pt x="f104" y="f249"/>
                </a:lnTo>
                <a:lnTo>
                  <a:pt x="f102" y="f248"/>
                </a:lnTo>
                <a:lnTo>
                  <a:pt x="f100" y="f247"/>
                </a:lnTo>
                <a:lnTo>
                  <a:pt x="f98" y="f246"/>
                </a:lnTo>
                <a:lnTo>
                  <a:pt x="f96" y="f245"/>
                </a:lnTo>
                <a:lnTo>
                  <a:pt x="f94" y="f244"/>
                </a:lnTo>
                <a:lnTo>
                  <a:pt x="f92" y="f243"/>
                </a:lnTo>
                <a:lnTo>
                  <a:pt x="f90" y="f242"/>
                </a:lnTo>
                <a:lnTo>
                  <a:pt x="f88" y="f241"/>
                </a:lnTo>
                <a:lnTo>
                  <a:pt x="f86" y="f240"/>
                </a:lnTo>
                <a:lnTo>
                  <a:pt x="f84" y="f239"/>
                </a:lnTo>
                <a:lnTo>
                  <a:pt x="f82" y="f238"/>
                </a:lnTo>
                <a:lnTo>
                  <a:pt x="f80" y="f237"/>
                </a:lnTo>
                <a:lnTo>
                  <a:pt x="f78" y="f236"/>
                </a:lnTo>
                <a:lnTo>
                  <a:pt x="f76" y="f235"/>
                </a:lnTo>
                <a:lnTo>
                  <a:pt x="f74" y="f234"/>
                </a:lnTo>
                <a:lnTo>
                  <a:pt x="f72" y="f233"/>
                </a:lnTo>
                <a:lnTo>
                  <a:pt x="f70" y="f232"/>
                </a:lnTo>
                <a:lnTo>
                  <a:pt x="f68" y="f231"/>
                </a:lnTo>
                <a:lnTo>
                  <a:pt x="f66" y="f230"/>
                </a:lnTo>
                <a:lnTo>
                  <a:pt x="f64" y="f229"/>
                </a:lnTo>
                <a:lnTo>
                  <a:pt x="f62" y="f228"/>
                </a:lnTo>
                <a:lnTo>
                  <a:pt x="f60" y="f227"/>
                </a:lnTo>
                <a:lnTo>
                  <a:pt x="f58" y="f226"/>
                </a:lnTo>
                <a:lnTo>
                  <a:pt x="f56" y="f225"/>
                </a:lnTo>
                <a:lnTo>
                  <a:pt x="f54" y="f224"/>
                </a:lnTo>
                <a:lnTo>
                  <a:pt x="f52" y="f223"/>
                </a:lnTo>
                <a:lnTo>
                  <a:pt x="f50" y="f222"/>
                </a:lnTo>
                <a:lnTo>
                  <a:pt x="f48" y="f221"/>
                </a:lnTo>
                <a:lnTo>
                  <a:pt x="f46" y="f220"/>
                </a:lnTo>
                <a:lnTo>
                  <a:pt x="f44" y="f219"/>
                </a:lnTo>
                <a:lnTo>
                  <a:pt x="f42" y="f218"/>
                </a:lnTo>
                <a:lnTo>
                  <a:pt x="f40" y="f217"/>
                </a:lnTo>
                <a:lnTo>
                  <a:pt x="f38" y="f216"/>
                </a:lnTo>
                <a:lnTo>
                  <a:pt x="f36" y="f215"/>
                </a:lnTo>
                <a:lnTo>
                  <a:pt x="f34" y="f214"/>
                </a:lnTo>
                <a:lnTo>
                  <a:pt x="f32" y="f213"/>
                </a:lnTo>
                <a:lnTo>
                  <a:pt x="f30" y="f212"/>
                </a:lnTo>
                <a:lnTo>
                  <a:pt x="f28" y="f211"/>
                </a:lnTo>
                <a:lnTo>
                  <a:pt x="f26" y="f210"/>
                </a:lnTo>
                <a:lnTo>
                  <a:pt x="f24" y="f209"/>
                </a:lnTo>
                <a:lnTo>
                  <a:pt x="f22" y="f208"/>
                </a:lnTo>
                <a:lnTo>
                  <a:pt x="f20" y="f207"/>
                </a:lnTo>
                <a:lnTo>
                  <a:pt x="f18" y="f206"/>
                </a:lnTo>
                <a:lnTo>
                  <a:pt x="f16" y="f205"/>
                </a:lnTo>
                <a:lnTo>
                  <a:pt x="f14" y="f204"/>
                </a:lnTo>
                <a:lnTo>
                  <a:pt x="f12" y="f203"/>
                </a:lnTo>
                <a:lnTo>
                  <a:pt x="f10" y="f202"/>
                </a:lnTo>
                <a:lnTo>
                  <a:pt x="f8" y="f201"/>
                </a:lnTo>
                <a:lnTo>
                  <a:pt x="f6" y="f200"/>
                </a:lnTo>
                <a:lnTo>
                  <a:pt x="f2" y="f5"/>
                </a:lnTo>
                <a:close/>
              </a:path>
            </a:pathLst>
          </a:custGeom>
          <a:noFill/>
          <a:ln w="25146"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7" name="object 273">
            <a:extLst>
              <a:ext uri="{FF2B5EF4-FFF2-40B4-BE49-F238E27FC236}">
                <a16:creationId xmlns:a16="http://schemas.microsoft.com/office/drawing/2014/main" id="{D10A80B8-0C8C-4EB8-96E0-FCB5E632F313}"/>
              </a:ext>
            </a:extLst>
          </p:cNvPr>
          <p:cNvSpPr/>
          <p:nvPr/>
        </p:nvSpPr>
        <p:spPr>
          <a:xfrm>
            <a:off x="5310716" y="933081"/>
            <a:ext cx="1348026" cy="1491980"/>
          </a:xfrm>
          <a:custGeom>
            <a:avLst/>
            <a:gdLst>
              <a:gd name="f0" fmla="val w"/>
              <a:gd name="f1" fmla="val h"/>
              <a:gd name="f2" fmla="val 0"/>
              <a:gd name="f3" fmla="val 3336290"/>
              <a:gd name="f4" fmla="val 4221480"/>
              <a:gd name="f5" fmla="val 2110740"/>
              <a:gd name="f6" fmla="val 528"/>
              <a:gd name="f7" fmla="val 2057096"/>
              <a:gd name="f8" fmla="val 2104"/>
              <a:gd name="f9" fmla="val 2003781"/>
              <a:gd name="f10" fmla="val 4715"/>
              <a:gd name="f11" fmla="val 1950812"/>
              <a:gd name="f12" fmla="val 8350"/>
              <a:gd name="f13" fmla="val 1898204"/>
              <a:gd name="f14" fmla="val 12995"/>
              <a:gd name="f15" fmla="val 1845972"/>
              <a:gd name="f16" fmla="val 18638"/>
              <a:gd name="f17" fmla="val 1794133"/>
              <a:gd name="f18" fmla="val 25267"/>
              <a:gd name="f19" fmla="val 1742702"/>
              <a:gd name="f20" fmla="val 32868"/>
              <a:gd name="f21" fmla="val 1691696"/>
              <a:gd name="f22" fmla="val 41430"/>
              <a:gd name="f23" fmla="val 1641130"/>
              <a:gd name="f24" fmla="val 50940"/>
              <a:gd name="f25" fmla="val 1591019"/>
              <a:gd name="f26" fmla="val 61385"/>
              <a:gd name="f27" fmla="val 1541380"/>
              <a:gd name="f28" fmla="val 72754"/>
              <a:gd name="f29" fmla="val 1492229"/>
              <a:gd name="f30" fmla="val 85033"/>
              <a:gd name="f31" fmla="val 1443581"/>
              <a:gd name="f32" fmla="val 98209"/>
              <a:gd name="f33" fmla="val 1395452"/>
              <a:gd name="f34" fmla="val 112272"/>
              <a:gd name="f35" fmla="val 1347859"/>
              <a:gd name="f36" fmla="val 127207"/>
              <a:gd name="f37" fmla="val 1300816"/>
              <a:gd name="f38" fmla="val 143002"/>
              <a:gd name="f39" fmla="val 1254339"/>
              <a:gd name="f40" fmla="val 159646"/>
              <a:gd name="f41" fmla="val 1208445"/>
              <a:gd name="f42" fmla="val 177125"/>
              <a:gd name="f43" fmla="val 1163150"/>
              <a:gd name="f44" fmla="val 195427"/>
              <a:gd name="f45" fmla="val 1118468"/>
              <a:gd name="f46" fmla="val 214539"/>
              <a:gd name="f47" fmla="val 1074417"/>
              <a:gd name="f48" fmla="val 234449"/>
              <a:gd name="f49" fmla="val 1031011"/>
              <a:gd name="f50" fmla="val 255145"/>
              <a:gd name="f51" fmla="val 988267"/>
              <a:gd name="f52" fmla="val 276614"/>
              <a:gd name="f53" fmla="val 946200"/>
              <a:gd name="f54" fmla="val 298843"/>
              <a:gd name="f55" fmla="val 904827"/>
              <a:gd name="f56" fmla="val 321820"/>
              <a:gd name="f57" fmla="val 864162"/>
              <a:gd name="f58" fmla="val 345532"/>
              <a:gd name="f59" fmla="val 824223"/>
              <a:gd name="f60" fmla="val 369967"/>
              <a:gd name="f61" fmla="val 785024"/>
              <a:gd name="f62" fmla="val 395113"/>
              <a:gd name="f63" fmla="val 746582"/>
              <a:gd name="f64" fmla="val 420956"/>
              <a:gd name="f65" fmla="val 708912"/>
              <a:gd name="f66" fmla="val 447485"/>
              <a:gd name="f67" fmla="val 672030"/>
              <a:gd name="f68" fmla="val 474687"/>
              <a:gd name="f69" fmla="val 635952"/>
              <a:gd name="f70" fmla="val 502550"/>
              <a:gd name="f71" fmla="val 600694"/>
              <a:gd name="f72" fmla="val 531060"/>
              <a:gd name="f73" fmla="val 566272"/>
              <a:gd name="f74" fmla="val 560205"/>
              <a:gd name="f75" fmla="val 532701"/>
              <a:gd name="f76" fmla="val 589974"/>
              <a:gd name="f77" fmla="val 499997"/>
              <a:gd name="f78" fmla="val 620353"/>
              <a:gd name="f79" fmla="val 468177"/>
              <a:gd name="f80" fmla="val 651330"/>
              <a:gd name="f81" fmla="val 437256"/>
              <a:gd name="f82" fmla="val 682892"/>
              <a:gd name="f83" fmla="val 407249"/>
              <a:gd name="f84" fmla="val 715027"/>
              <a:gd name="f85" fmla="val 378173"/>
              <a:gd name="f86" fmla="val 747722"/>
              <a:gd name="f87" fmla="val 350043"/>
              <a:gd name="f88" fmla="val 780965"/>
              <a:gd name="f89" fmla="val 322876"/>
              <a:gd name="f90" fmla="val 814744"/>
              <a:gd name="f91" fmla="val 296686"/>
              <a:gd name="f92" fmla="val 849046"/>
              <a:gd name="f93" fmla="val 271491"/>
              <a:gd name="f94" fmla="val 883857"/>
              <a:gd name="f95" fmla="val 247305"/>
              <a:gd name="f96" fmla="val 919167"/>
              <a:gd name="f97" fmla="val 224145"/>
              <a:gd name="f98" fmla="val 954962"/>
              <a:gd name="f99" fmla="val 202026"/>
              <a:gd name="f100" fmla="val 991230"/>
              <a:gd name="f101" fmla="val 180964"/>
              <a:gd name="f102" fmla="val 1027959"/>
              <a:gd name="f103" fmla="val 160976"/>
              <a:gd name="f104" fmla="val 1065135"/>
              <a:gd name="f105" fmla="val 142076"/>
              <a:gd name="f106" fmla="val 1102746"/>
              <a:gd name="f107" fmla="val 124281"/>
              <a:gd name="f108" fmla="val 1140781"/>
              <a:gd name="f109" fmla="val 107606"/>
              <a:gd name="f110" fmla="val 1179225"/>
              <a:gd name="f111" fmla="val 92068"/>
              <a:gd name="f112" fmla="val 1218068"/>
              <a:gd name="f113" fmla="val 77682"/>
              <a:gd name="f114" fmla="val 1257296"/>
              <a:gd name="f115" fmla="val 64463"/>
              <a:gd name="f116" fmla="val 1296896"/>
              <a:gd name="f117" fmla="val 52429"/>
              <a:gd name="f118" fmla="val 1336857"/>
              <a:gd name="f119" fmla="val 41594"/>
              <a:gd name="f120" fmla="val 1377166"/>
              <a:gd name="f121" fmla="val 31974"/>
              <a:gd name="f122" fmla="val 1417811"/>
              <a:gd name="f123" fmla="val 23586"/>
              <a:gd name="f124" fmla="val 1458778"/>
              <a:gd name="f125" fmla="val 16445"/>
              <a:gd name="f126" fmla="val 1500055"/>
              <a:gd name="f127" fmla="val 10567"/>
              <a:gd name="f128" fmla="val 1541630"/>
              <a:gd name="f129" fmla="val 5967"/>
              <a:gd name="f130" fmla="val 1583491"/>
              <a:gd name="f131" fmla="val 2662"/>
              <a:gd name="f132" fmla="val 1625624"/>
              <a:gd name="f133" fmla="val 668"/>
              <a:gd name="f134" fmla="val 1668018"/>
              <a:gd name="f135" fmla="val 1710411"/>
              <a:gd name="f136" fmla="val 1752544"/>
              <a:gd name="f137" fmla="val 1794405"/>
              <a:gd name="f138" fmla="val 1835980"/>
              <a:gd name="f139" fmla="val 1877257"/>
              <a:gd name="f140" fmla="val 1918224"/>
              <a:gd name="f141" fmla="val 1958869"/>
              <a:gd name="f142" fmla="val 1999178"/>
              <a:gd name="f143" fmla="val 2039139"/>
              <a:gd name="f144" fmla="val 2078739"/>
              <a:gd name="f145" fmla="val 2117967"/>
              <a:gd name="f146" fmla="val 2156810"/>
              <a:gd name="f147" fmla="val 2195254"/>
              <a:gd name="f148" fmla="val 2233289"/>
              <a:gd name="f149" fmla="val 2270900"/>
              <a:gd name="f150" fmla="val 2308076"/>
              <a:gd name="f151" fmla="val 2344805"/>
              <a:gd name="f152" fmla="val 2381073"/>
              <a:gd name="f153" fmla="val 2416868"/>
              <a:gd name="f154" fmla="val 2452178"/>
              <a:gd name="f155" fmla="val 2486989"/>
              <a:gd name="f156" fmla="val 2521291"/>
              <a:gd name="f157" fmla="val 2555070"/>
              <a:gd name="f158" fmla="val 2588313"/>
              <a:gd name="f159" fmla="val 2621008"/>
              <a:gd name="f160" fmla="val 2653143"/>
              <a:gd name="f161" fmla="val 2684705"/>
              <a:gd name="f162" fmla="val 2715682"/>
              <a:gd name="f163" fmla="val 2746061"/>
              <a:gd name="f164" fmla="val 2775830"/>
              <a:gd name="f165" fmla="val 2804975"/>
              <a:gd name="f166" fmla="val 2833485"/>
              <a:gd name="f167" fmla="val 2861348"/>
              <a:gd name="f168" fmla="val 2888550"/>
              <a:gd name="f169" fmla="val 2915079"/>
              <a:gd name="f170" fmla="val 2940922"/>
              <a:gd name="f171" fmla="val 2966068"/>
              <a:gd name="f172" fmla="val 2990503"/>
              <a:gd name="f173" fmla="val 3014215"/>
              <a:gd name="f174" fmla="val 3037192"/>
              <a:gd name="f175" fmla="val 3059421"/>
              <a:gd name="f176" fmla="val 3080890"/>
              <a:gd name="f177" fmla="val 3101586"/>
              <a:gd name="f178" fmla="val 3121496"/>
              <a:gd name="f179" fmla="val 3140608"/>
              <a:gd name="f180" fmla="val 3158910"/>
              <a:gd name="f181" fmla="val 3176389"/>
              <a:gd name="f182" fmla="val 3193033"/>
              <a:gd name="f183" fmla="val 3208828"/>
              <a:gd name="f184" fmla="val 3223763"/>
              <a:gd name="f185" fmla="val 3237826"/>
              <a:gd name="f186" fmla="val 3251002"/>
              <a:gd name="f187" fmla="val 3263281"/>
              <a:gd name="f188" fmla="val 3274650"/>
              <a:gd name="f189" fmla="val 3285095"/>
              <a:gd name="f190" fmla="val 3294605"/>
              <a:gd name="f191" fmla="val 3303167"/>
              <a:gd name="f192" fmla="val 3310768"/>
              <a:gd name="f193" fmla="val 3317397"/>
              <a:gd name="f194" fmla="val 3323040"/>
              <a:gd name="f195" fmla="val 3327685"/>
              <a:gd name="f196" fmla="val 3331320"/>
              <a:gd name="f197" fmla="val 3333931"/>
              <a:gd name="f198" fmla="val 3335507"/>
              <a:gd name="f199" fmla="val 3336036"/>
              <a:gd name="f200" fmla="val 2164383"/>
              <a:gd name="f201" fmla="val 2217698"/>
              <a:gd name="f202" fmla="val 2270667"/>
              <a:gd name="f203" fmla="val 2323275"/>
              <a:gd name="f204" fmla="val 2375507"/>
              <a:gd name="f205" fmla="val 2427346"/>
              <a:gd name="f206" fmla="val 2478777"/>
              <a:gd name="f207" fmla="val 2529783"/>
              <a:gd name="f208" fmla="val 2580349"/>
              <a:gd name="f209" fmla="val 2630460"/>
              <a:gd name="f210" fmla="val 2680099"/>
              <a:gd name="f211" fmla="val 2729250"/>
              <a:gd name="f212" fmla="val 2777898"/>
              <a:gd name="f213" fmla="val 2826027"/>
              <a:gd name="f214" fmla="val 2873620"/>
              <a:gd name="f215" fmla="val 2920663"/>
              <a:gd name="f216" fmla="val 2967140"/>
              <a:gd name="f217" fmla="val 3013034"/>
              <a:gd name="f218" fmla="val 3058329"/>
              <a:gd name="f219" fmla="val 3103011"/>
              <a:gd name="f220" fmla="val 3147062"/>
              <a:gd name="f221" fmla="val 3190468"/>
              <a:gd name="f222" fmla="val 3233212"/>
              <a:gd name="f223" fmla="val 3275279"/>
              <a:gd name="f224" fmla="val 3316652"/>
              <a:gd name="f225" fmla="val 3357317"/>
              <a:gd name="f226" fmla="val 3397256"/>
              <a:gd name="f227" fmla="val 3436455"/>
              <a:gd name="f228" fmla="val 3474897"/>
              <a:gd name="f229" fmla="val 3512567"/>
              <a:gd name="f230" fmla="val 3549449"/>
              <a:gd name="f231" fmla="val 3585527"/>
              <a:gd name="f232" fmla="val 3620785"/>
              <a:gd name="f233" fmla="val 3655207"/>
              <a:gd name="f234" fmla="val 3688778"/>
              <a:gd name="f235" fmla="val 3721482"/>
              <a:gd name="f236" fmla="val 3753302"/>
              <a:gd name="f237" fmla="val 3784223"/>
              <a:gd name="f238" fmla="val 3814230"/>
              <a:gd name="f239" fmla="val 3843306"/>
              <a:gd name="f240" fmla="val 3871436"/>
              <a:gd name="f241" fmla="val 3898603"/>
              <a:gd name="f242" fmla="val 3924793"/>
              <a:gd name="f243" fmla="val 3949988"/>
              <a:gd name="f244" fmla="val 3974174"/>
              <a:gd name="f245" fmla="val 3997334"/>
              <a:gd name="f246" fmla="val 4019453"/>
              <a:gd name="f247" fmla="val 4040515"/>
              <a:gd name="f248" fmla="val 4060503"/>
              <a:gd name="f249" fmla="val 4079403"/>
              <a:gd name="f250" fmla="val 4097198"/>
              <a:gd name="f251" fmla="val 4113873"/>
              <a:gd name="f252" fmla="val 4129411"/>
              <a:gd name="f253" fmla="val 4143797"/>
              <a:gd name="f254" fmla="val 4157016"/>
              <a:gd name="f255" fmla="val 4169050"/>
              <a:gd name="f256" fmla="val 4179885"/>
              <a:gd name="f257" fmla="val 4189505"/>
              <a:gd name="f258" fmla="val 4197893"/>
              <a:gd name="f259" fmla="val 4205034"/>
              <a:gd name="f260" fmla="val 4210912"/>
              <a:gd name="f261" fmla="val 4215512"/>
              <a:gd name="f262" fmla="val 4218817"/>
              <a:gd name="f263" fmla="val 4220811"/>
              <a:gd name="f264" fmla="*/ f0 1 3336290"/>
              <a:gd name="f265" fmla="*/ f1 1 4221480"/>
              <a:gd name="f266" fmla="val f2"/>
              <a:gd name="f267" fmla="val f3"/>
              <a:gd name="f268" fmla="val f4"/>
              <a:gd name="f269" fmla="+- f268 0 f266"/>
              <a:gd name="f270" fmla="+- f267 0 f266"/>
              <a:gd name="f271" fmla="*/ f270 1 3336290"/>
              <a:gd name="f272" fmla="*/ f269 1 4221480"/>
              <a:gd name="f273" fmla="*/ f266 1 f271"/>
              <a:gd name="f274" fmla="*/ f267 1 f271"/>
              <a:gd name="f275" fmla="*/ f266 1 f272"/>
              <a:gd name="f276" fmla="*/ f268 1 f272"/>
              <a:gd name="f277" fmla="*/ f273 f264 1"/>
              <a:gd name="f278" fmla="*/ f274 f264 1"/>
              <a:gd name="f279" fmla="*/ f276 f265 1"/>
              <a:gd name="f280" fmla="*/ f275 f265 1"/>
            </a:gdLst>
            <a:ahLst/>
            <a:cxnLst>
              <a:cxn ang="3cd4">
                <a:pos x="hc" y="t"/>
              </a:cxn>
              <a:cxn ang="0">
                <a:pos x="r" y="vc"/>
              </a:cxn>
              <a:cxn ang="cd4">
                <a:pos x="hc" y="b"/>
              </a:cxn>
              <a:cxn ang="cd2">
                <a:pos x="l" y="vc"/>
              </a:cxn>
            </a:cxnLst>
            <a:rect l="f277" t="f280" r="f278" b="f279"/>
            <a:pathLst>
              <a:path w="3336290" h="4221480">
                <a:moveTo>
                  <a:pt x="f2" y="f5"/>
                </a:moveTo>
                <a:lnTo>
                  <a:pt x="f6" y="f7"/>
                </a:lnTo>
                <a:lnTo>
                  <a:pt x="f8" y="f9"/>
                </a:lnTo>
                <a:lnTo>
                  <a:pt x="f10" y="f11"/>
                </a:lnTo>
                <a:lnTo>
                  <a:pt x="f12" y="f13"/>
                </a:lnTo>
                <a:lnTo>
                  <a:pt x="f14" y="f15"/>
                </a:lnTo>
                <a:lnTo>
                  <a:pt x="f16" y="f17"/>
                </a:lnTo>
                <a:lnTo>
                  <a:pt x="f18" y="f19"/>
                </a:lnTo>
                <a:lnTo>
                  <a:pt x="f20"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2"/>
                </a:lnTo>
                <a:lnTo>
                  <a:pt x="f135" y="f133"/>
                </a:lnTo>
                <a:lnTo>
                  <a:pt x="f136" y="f131"/>
                </a:lnTo>
                <a:lnTo>
                  <a:pt x="f137" y="f129"/>
                </a:lnTo>
                <a:lnTo>
                  <a:pt x="f138" y="f127"/>
                </a:lnTo>
                <a:lnTo>
                  <a:pt x="f139" y="f125"/>
                </a:lnTo>
                <a:lnTo>
                  <a:pt x="f140" y="f123"/>
                </a:lnTo>
                <a:lnTo>
                  <a:pt x="f141" y="f121"/>
                </a:lnTo>
                <a:lnTo>
                  <a:pt x="f142" y="f119"/>
                </a:lnTo>
                <a:lnTo>
                  <a:pt x="f143" y="f117"/>
                </a:lnTo>
                <a:lnTo>
                  <a:pt x="f144" y="f115"/>
                </a:lnTo>
                <a:lnTo>
                  <a:pt x="f145" y="f113"/>
                </a:lnTo>
                <a:lnTo>
                  <a:pt x="f146" y="f111"/>
                </a:lnTo>
                <a:lnTo>
                  <a:pt x="f147" y="f109"/>
                </a:lnTo>
                <a:lnTo>
                  <a:pt x="f148" y="f107"/>
                </a:lnTo>
                <a:lnTo>
                  <a:pt x="f149" y="f105"/>
                </a:lnTo>
                <a:lnTo>
                  <a:pt x="f150" y="f103"/>
                </a:lnTo>
                <a:lnTo>
                  <a:pt x="f151" y="f101"/>
                </a:lnTo>
                <a:lnTo>
                  <a:pt x="f152" y="f99"/>
                </a:lnTo>
                <a:lnTo>
                  <a:pt x="f153" y="f97"/>
                </a:lnTo>
                <a:lnTo>
                  <a:pt x="f154" y="f95"/>
                </a:lnTo>
                <a:lnTo>
                  <a:pt x="f155" y="f93"/>
                </a:lnTo>
                <a:lnTo>
                  <a:pt x="f156" y="f91"/>
                </a:lnTo>
                <a:lnTo>
                  <a:pt x="f157" y="f89"/>
                </a:lnTo>
                <a:lnTo>
                  <a:pt x="f158" y="f87"/>
                </a:lnTo>
                <a:lnTo>
                  <a:pt x="f159" y="f85"/>
                </a:lnTo>
                <a:lnTo>
                  <a:pt x="f160" y="f83"/>
                </a:lnTo>
                <a:lnTo>
                  <a:pt x="f161" y="f81"/>
                </a:lnTo>
                <a:lnTo>
                  <a:pt x="f162" y="f79"/>
                </a:lnTo>
                <a:lnTo>
                  <a:pt x="f163" y="f77"/>
                </a:lnTo>
                <a:lnTo>
                  <a:pt x="f164" y="f75"/>
                </a:lnTo>
                <a:lnTo>
                  <a:pt x="f165" y="f73"/>
                </a:lnTo>
                <a:lnTo>
                  <a:pt x="f166" y="f71"/>
                </a:lnTo>
                <a:lnTo>
                  <a:pt x="f167" y="f69"/>
                </a:lnTo>
                <a:lnTo>
                  <a:pt x="f168" y="f67"/>
                </a:lnTo>
                <a:lnTo>
                  <a:pt x="f169" y="f65"/>
                </a:lnTo>
                <a:lnTo>
                  <a:pt x="f170" y="f63"/>
                </a:lnTo>
                <a:lnTo>
                  <a:pt x="f171" y="f61"/>
                </a:lnTo>
                <a:lnTo>
                  <a:pt x="f172" y="f59"/>
                </a:lnTo>
                <a:lnTo>
                  <a:pt x="f173" y="f57"/>
                </a:lnTo>
                <a:lnTo>
                  <a:pt x="f174" y="f55"/>
                </a:lnTo>
                <a:lnTo>
                  <a:pt x="f175" y="f53"/>
                </a:lnTo>
                <a:lnTo>
                  <a:pt x="f176" y="f51"/>
                </a:lnTo>
                <a:lnTo>
                  <a:pt x="f177" y="f49"/>
                </a:lnTo>
                <a:lnTo>
                  <a:pt x="f178" y="f47"/>
                </a:lnTo>
                <a:lnTo>
                  <a:pt x="f179" y="f45"/>
                </a:lnTo>
                <a:lnTo>
                  <a:pt x="f180" y="f43"/>
                </a:lnTo>
                <a:lnTo>
                  <a:pt x="f181" y="f41"/>
                </a:lnTo>
                <a:lnTo>
                  <a:pt x="f182" y="f39"/>
                </a:lnTo>
                <a:lnTo>
                  <a:pt x="f183" y="f37"/>
                </a:lnTo>
                <a:lnTo>
                  <a:pt x="f184" y="f35"/>
                </a:lnTo>
                <a:lnTo>
                  <a:pt x="f185" y="f33"/>
                </a:lnTo>
                <a:lnTo>
                  <a:pt x="f186" y="f31"/>
                </a:lnTo>
                <a:lnTo>
                  <a:pt x="f187" y="f29"/>
                </a:lnTo>
                <a:lnTo>
                  <a:pt x="f188" y="f27"/>
                </a:lnTo>
                <a:lnTo>
                  <a:pt x="f189" y="f25"/>
                </a:lnTo>
                <a:lnTo>
                  <a:pt x="f190" y="f23"/>
                </a:lnTo>
                <a:lnTo>
                  <a:pt x="f191" y="f21"/>
                </a:lnTo>
                <a:lnTo>
                  <a:pt x="f192" y="f19"/>
                </a:lnTo>
                <a:lnTo>
                  <a:pt x="f193" y="f17"/>
                </a:lnTo>
                <a:lnTo>
                  <a:pt x="f194" y="f15"/>
                </a:lnTo>
                <a:lnTo>
                  <a:pt x="f195" y="f13"/>
                </a:lnTo>
                <a:lnTo>
                  <a:pt x="f196" y="f11"/>
                </a:lnTo>
                <a:lnTo>
                  <a:pt x="f197" y="f9"/>
                </a:lnTo>
                <a:lnTo>
                  <a:pt x="f198" y="f7"/>
                </a:lnTo>
                <a:lnTo>
                  <a:pt x="f199" y="f5"/>
                </a:lnTo>
                <a:lnTo>
                  <a:pt x="f198" y="f200"/>
                </a:lnTo>
                <a:lnTo>
                  <a:pt x="f197" y="f201"/>
                </a:lnTo>
                <a:lnTo>
                  <a:pt x="f196" y="f202"/>
                </a:lnTo>
                <a:lnTo>
                  <a:pt x="f195" y="f203"/>
                </a:lnTo>
                <a:lnTo>
                  <a:pt x="f194" y="f204"/>
                </a:lnTo>
                <a:lnTo>
                  <a:pt x="f193" y="f205"/>
                </a:lnTo>
                <a:lnTo>
                  <a:pt x="f192" y="f206"/>
                </a:lnTo>
                <a:lnTo>
                  <a:pt x="f191" y="f207"/>
                </a:lnTo>
                <a:lnTo>
                  <a:pt x="f190" y="f208"/>
                </a:lnTo>
                <a:lnTo>
                  <a:pt x="f189" y="f209"/>
                </a:lnTo>
                <a:lnTo>
                  <a:pt x="f188" y="f210"/>
                </a:lnTo>
                <a:lnTo>
                  <a:pt x="f187" y="f211"/>
                </a:lnTo>
                <a:lnTo>
                  <a:pt x="f186" y="f212"/>
                </a:lnTo>
                <a:lnTo>
                  <a:pt x="f185" y="f213"/>
                </a:lnTo>
                <a:lnTo>
                  <a:pt x="f184" y="f214"/>
                </a:lnTo>
                <a:lnTo>
                  <a:pt x="f183" y="f215"/>
                </a:lnTo>
                <a:lnTo>
                  <a:pt x="f182" y="f216"/>
                </a:lnTo>
                <a:lnTo>
                  <a:pt x="f181" y="f217"/>
                </a:lnTo>
                <a:lnTo>
                  <a:pt x="f180" y="f218"/>
                </a:lnTo>
                <a:lnTo>
                  <a:pt x="f179" y="f219"/>
                </a:lnTo>
                <a:lnTo>
                  <a:pt x="f178" y="f220"/>
                </a:lnTo>
                <a:lnTo>
                  <a:pt x="f177" y="f221"/>
                </a:lnTo>
                <a:lnTo>
                  <a:pt x="f176" y="f222"/>
                </a:lnTo>
                <a:lnTo>
                  <a:pt x="f175" y="f223"/>
                </a:lnTo>
                <a:lnTo>
                  <a:pt x="f174" y="f224"/>
                </a:lnTo>
                <a:lnTo>
                  <a:pt x="f173" y="f225"/>
                </a:lnTo>
                <a:lnTo>
                  <a:pt x="f172" y="f226"/>
                </a:lnTo>
                <a:lnTo>
                  <a:pt x="f171" y="f227"/>
                </a:lnTo>
                <a:lnTo>
                  <a:pt x="f170" y="f228"/>
                </a:lnTo>
                <a:lnTo>
                  <a:pt x="f169" y="f229"/>
                </a:lnTo>
                <a:lnTo>
                  <a:pt x="f168" y="f230"/>
                </a:lnTo>
                <a:lnTo>
                  <a:pt x="f167" y="f231"/>
                </a:lnTo>
                <a:lnTo>
                  <a:pt x="f166" y="f232"/>
                </a:lnTo>
                <a:lnTo>
                  <a:pt x="f165" y="f233"/>
                </a:lnTo>
                <a:lnTo>
                  <a:pt x="f164" y="f234"/>
                </a:lnTo>
                <a:lnTo>
                  <a:pt x="f163" y="f235"/>
                </a:lnTo>
                <a:lnTo>
                  <a:pt x="f162" y="f236"/>
                </a:lnTo>
                <a:lnTo>
                  <a:pt x="f161" y="f237"/>
                </a:lnTo>
                <a:lnTo>
                  <a:pt x="f160" y="f238"/>
                </a:lnTo>
                <a:lnTo>
                  <a:pt x="f159" y="f239"/>
                </a:lnTo>
                <a:lnTo>
                  <a:pt x="f158" y="f240"/>
                </a:lnTo>
                <a:lnTo>
                  <a:pt x="f157" y="f241"/>
                </a:lnTo>
                <a:lnTo>
                  <a:pt x="f156" y="f242"/>
                </a:lnTo>
                <a:lnTo>
                  <a:pt x="f155" y="f243"/>
                </a:lnTo>
                <a:lnTo>
                  <a:pt x="f154" y="f244"/>
                </a:lnTo>
                <a:lnTo>
                  <a:pt x="f153" y="f245"/>
                </a:lnTo>
                <a:lnTo>
                  <a:pt x="f152" y="f246"/>
                </a:lnTo>
                <a:lnTo>
                  <a:pt x="f151" y="f247"/>
                </a:lnTo>
                <a:lnTo>
                  <a:pt x="f150" y="f248"/>
                </a:lnTo>
                <a:lnTo>
                  <a:pt x="f149" y="f249"/>
                </a:lnTo>
                <a:lnTo>
                  <a:pt x="f148" y="f250"/>
                </a:lnTo>
                <a:lnTo>
                  <a:pt x="f147" y="f251"/>
                </a:lnTo>
                <a:lnTo>
                  <a:pt x="f146" y="f252"/>
                </a:lnTo>
                <a:lnTo>
                  <a:pt x="f145" y="f253"/>
                </a:lnTo>
                <a:lnTo>
                  <a:pt x="f144" y="f254"/>
                </a:lnTo>
                <a:lnTo>
                  <a:pt x="f143" y="f255"/>
                </a:lnTo>
                <a:lnTo>
                  <a:pt x="f142" y="f256"/>
                </a:lnTo>
                <a:lnTo>
                  <a:pt x="f141" y="f257"/>
                </a:lnTo>
                <a:lnTo>
                  <a:pt x="f140" y="f258"/>
                </a:lnTo>
                <a:lnTo>
                  <a:pt x="f139" y="f259"/>
                </a:lnTo>
                <a:lnTo>
                  <a:pt x="f138" y="f260"/>
                </a:lnTo>
                <a:lnTo>
                  <a:pt x="f137" y="f261"/>
                </a:lnTo>
                <a:lnTo>
                  <a:pt x="f136" y="f262"/>
                </a:lnTo>
                <a:lnTo>
                  <a:pt x="f135" y="f263"/>
                </a:lnTo>
                <a:lnTo>
                  <a:pt x="f134" y="f4"/>
                </a:lnTo>
                <a:lnTo>
                  <a:pt x="f132" y="f263"/>
                </a:lnTo>
                <a:lnTo>
                  <a:pt x="f130" y="f262"/>
                </a:lnTo>
                <a:lnTo>
                  <a:pt x="f128" y="f261"/>
                </a:lnTo>
                <a:lnTo>
                  <a:pt x="f126" y="f260"/>
                </a:lnTo>
                <a:lnTo>
                  <a:pt x="f124" y="f259"/>
                </a:lnTo>
                <a:lnTo>
                  <a:pt x="f122" y="f258"/>
                </a:lnTo>
                <a:lnTo>
                  <a:pt x="f120" y="f257"/>
                </a:lnTo>
                <a:lnTo>
                  <a:pt x="f118" y="f256"/>
                </a:lnTo>
                <a:lnTo>
                  <a:pt x="f116" y="f255"/>
                </a:lnTo>
                <a:lnTo>
                  <a:pt x="f114" y="f254"/>
                </a:lnTo>
                <a:lnTo>
                  <a:pt x="f112" y="f253"/>
                </a:lnTo>
                <a:lnTo>
                  <a:pt x="f110" y="f252"/>
                </a:lnTo>
                <a:lnTo>
                  <a:pt x="f108" y="f251"/>
                </a:lnTo>
                <a:lnTo>
                  <a:pt x="f106" y="f250"/>
                </a:lnTo>
                <a:lnTo>
                  <a:pt x="f104" y="f249"/>
                </a:lnTo>
                <a:lnTo>
                  <a:pt x="f102" y="f248"/>
                </a:lnTo>
                <a:lnTo>
                  <a:pt x="f100" y="f247"/>
                </a:lnTo>
                <a:lnTo>
                  <a:pt x="f98" y="f246"/>
                </a:lnTo>
                <a:lnTo>
                  <a:pt x="f96" y="f245"/>
                </a:lnTo>
                <a:lnTo>
                  <a:pt x="f94" y="f244"/>
                </a:lnTo>
                <a:lnTo>
                  <a:pt x="f92" y="f243"/>
                </a:lnTo>
                <a:lnTo>
                  <a:pt x="f90" y="f242"/>
                </a:lnTo>
                <a:lnTo>
                  <a:pt x="f88" y="f241"/>
                </a:lnTo>
                <a:lnTo>
                  <a:pt x="f86" y="f240"/>
                </a:lnTo>
                <a:lnTo>
                  <a:pt x="f84" y="f239"/>
                </a:lnTo>
                <a:lnTo>
                  <a:pt x="f82" y="f238"/>
                </a:lnTo>
                <a:lnTo>
                  <a:pt x="f80" y="f237"/>
                </a:lnTo>
                <a:lnTo>
                  <a:pt x="f78" y="f236"/>
                </a:lnTo>
                <a:lnTo>
                  <a:pt x="f76" y="f235"/>
                </a:lnTo>
                <a:lnTo>
                  <a:pt x="f74" y="f234"/>
                </a:lnTo>
                <a:lnTo>
                  <a:pt x="f72" y="f233"/>
                </a:lnTo>
                <a:lnTo>
                  <a:pt x="f70" y="f232"/>
                </a:lnTo>
                <a:lnTo>
                  <a:pt x="f68" y="f231"/>
                </a:lnTo>
                <a:lnTo>
                  <a:pt x="f66" y="f230"/>
                </a:lnTo>
                <a:lnTo>
                  <a:pt x="f64" y="f229"/>
                </a:lnTo>
                <a:lnTo>
                  <a:pt x="f62" y="f228"/>
                </a:lnTo>
                <a:lnTo>
                  <a:pt x="f60" y="f227"/>
                </a:lnTo>
                <a:lnTo>
                  <a:pt x="f58" y="f226"/>
                </a:lnTo>
                <a:lnTo>
                  <a:pt x="f56" y="f225"/>
                </a:lnTo>
                <a:lnTo>
                  <a:pt x="f54" y="f224"/>
                </a:lnTo>
                <a:lnTo>
                  <a:pt x="f52" y="f223"/>
                </a:lnTo>
                <a:lnTo>
                  <a:pt x="f50" y="f222"/>
                </a:lnTo>
                <a:lnTo>
                  <a:pt x="f48" y="f221"/>
                </a:lnTo>
                <a:lnTo>
                  <a:pt x="f46" y="f220"/>
                </a:lnTo>
                <a:lnTo>
                  <a:pt x="f44" y="f219"/>
                </a:lnTo>
                <a:lnTo>
                  <a:pt x="f42" y="f218"/>
                </a:lnTo>
                <a:lnTo>
                  <a:pt x="f40" y="f217"/>
                </a:lnTo>
                <a:lnTo>
                  <a:pt x="f38" y="f216"/>
                </a:lnTo>
                <a:lnTo>
                  <a:pt x="f36" y="f215"/>
                </a:lnTo>
                <a:lnTo>
                  <a:pt x="f34" y="f214"/>
                </a:lnTo>
                <a:lnTo>
                  <a:pt x="f32" y="f213"/>
                </a:lnTo>
                <a:lnTo>
                  <a:pt x="f30" y="f212"/>
                </a:lnTo>
                <a:lnTo>
                  <a:pt x="f28" y="f211"/>
                </a:lnTo>
                <a:lnTo>
                  <a:pt x="f26" y="f210"/>
                </a:lnTo>
                <a:lnTo>
                  <a:pt x="f24" y="f209"/>
                </a:lnTo>
                <a:lnTo>
                  <a:pt x="f22" y="f208"/>
                </a:lnTo>
                <a:lnTo>
                  <a:pt x="f20" y="f207"/>
                </a:lnTo>
                <a:lnTo>
                  <a:pt x="f18" y="f206"/>
                </a:lnTo>
                <a:lnTo>
                  <a:pt x="f16" y="f205"/>
                </a:lnTo>
                <a:lnTo>
                  <a:pt x="f14" y="f204"/>
                </a:lnTo>
                <a:lnTo>
                  <a:pt x="f12" y="f203"/>
                </a:lnTo>
                <a:lnTo>
                  <a:pt x="f10" y="f202"/>
                </a:lnTo>
                <a:lnTo>
                  <a:pt x="f8" y="f201"/>
                </a:lnTo>
                <a:lnTo>
                  <a:pt x="f6" y="f200"/>
                </a:lnTo>
                <a:lnTo>
                  <a:pt x="f2" y="f5"/>
                </a:lnTo>
                <a:close/>
              </a:path>
            </a:pathLst>
          </a:custGeom>
          <a:noFill/>
          <a:ln w="25146"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8" name="object 273">
            <a:extLst>
              <a:ext uri="{FF2B5EF4-FFF2-40B4-BE49-F238E27FC236}">
                <a16:creationId xmlns:a16="http://schemas.microsoft.com/office/drawing/2014/main" id="{D708113B-609B-4B43-B48D-A89C81CD1050}"/>
              </a:ext>
            </a:extLst>
          </p:cNvPr>
          <p:cNvSpPr/>
          <p:nvPr/>
        </p:nvSpPr>
        <p:spPr>
          <a:xfrm>
            <a:off x="3441161" y="1149711"/>
            <a:ext cx="1817049" cy="1238554"/>
          </a:xfrm>
          <a:custGeom>
            <a:avLst/>
            <a:gdLst>
              <a:gd name="f0" fmla="val w"/>
              <a:gd name="f1" fmla="val h"/>
              <a:gd name="f2" fmla="val 0"/>
              <a:gd name="f3" fmla="val 3336290"/>
              <a:gd name="f4" fmla="val 4221480"/>
              <a:gd name="f5" fmla="val 2110740"/>
              <a:gd name="f6" fmla="val 528"/>
              <a:gd name="f7" fmla="val 2057096"/>
              <a:gd name="f8" fmla="val 2104"/>
              <a:gd name="f9" fmla="val 2003781"/>
              <a:gd name="f10" fmla="val 4715"/>
              <a:gd name="f11" fmla="val 1950812"/>
              <a:gd name="f12" fmla="val 8350"/>
              <a:gd name="f13" fmla="val 1898204"/>
              <a:gd name="f14" fmla="val 12995"/>
              <a:gd name="f15" fmla="val 1845972"/>
              <a:gd name="f16" fmla="val 18638"/>
              <a:gd name="f17" fmla="val 1794133"/>
              <a:gd name="f18" fmla="val 25267"/>
              <a:gd name="f19" fmla="val 1742702"/>
              <a:gd name="f20" fmla="val 32868"/>
              <a:gd name="f21" fmla="val 1691696"/>
              <a:gd name="f22" fmla="val 41430"/>
              <a:gd name="f23" fmla="val 1641130"/>
              <a:gd name="f24" fmla="val 50940"/>
              <a:gd name="f25" fmla="val 1591019"/>
              <a:gd name="f26" fmla="val 61385"/>
              <a:gd name="f27" fmla="val 1541380"/>
              <a:gd name="f28" fmla="val 72754"/>
              <a:gd name="f29" fmla="val 1492229"/>
              <a:gd name="f30" fmla="val 85033"/>
              <a:gd name="f31" fmla="val 1443581"/>
              <a:gd name="f32" fmla="val 98209"/>
              <a:gd name="f33" fmla="val 1395452"/>
              <a:gd name="f34" fmla="val 112272"/>
              <a:gd name="f35" fmla="val 1347859"/>
              <a:gd name="f36" fmla="val 127207"/>
              <a:gd name="f37" fmla="val 1300816"/>
              <a:gd name="f38" fmla="val 143002"/>
              <a:gd name="f39" fmla="val 1254339"/>
              <a:gd name="f40" fmla="val 159646"/>
              <a:gd name="f41" fmla="val 1208445"/>
              <a:gd name="f42" fmla="val 177125"/>
              <a:gd name="f43" fmla="val 1163150"/>
              <a:gd name="f44" fmla="val 195427"/>
              <a:gd name="f45" fmla="val 1118468"/>
              <a:gd name="f46" fmla="val 214539"/>
              <a:gd name="f47" fmla="val 1074417"/>
              <a:gd name="f48" fmla="val 234449"/>
              <a:gd name="f49" fmla="val 1031011"/>
              <a:gd name="f50" fmla="val 255145"/>
              <a:gd name="f51" fmla="val 988267"/>
              <a:gd name="f52" fmla="val 276614"/>
              <a:gd name="f53" fmla="val 946200"/>
              <a:gd name="f54" fmla="val 298843"/>
              <a:gd name="f55" fmla="val 904827"/>
              <a:gd name="f56" fmla="val 321820"/>
              <a:gd name="f57" fmla="val 864162"/>
              <a:gd name="f58" fmla="val 345532"/>
              <a:gd name="f59" fmla="val 824223"/>
              <a:gd name="f60" fmla="val 369967"/>
              <a:gd name="f61" fmla="val 785024"/>
              <a:gd name="f62" fmla="val 395113"/>
              <a:gd name="f63" fmla="val 746582"/>
              <a:gd name="f64" fmla="val 420956"/>
              <a:gd name="f65" fmla="val 708912"/>
              <a:gd name="f66" fmla="val 447485"/>
              <a:gd name="f67" fmla="val 672030"/>
              <a:gd name="f68" fmla="val 474687"/>
              <a:gd name="f69" fmla="val 635952"/>
              <a:gd name="f70" fmla="val 502550"/>
              <a:gd name="f71" fmla="val 600694"/>
              <a:gd name="f72" fmla="val 531060"/>
              <a:gd name="f73" fmla="val 566272"/>
              <a:gd name="f74" fmla="val 560205"/>
              <a:gd name="f75" fmla="val 532701"/>
              <a:gd name="f76" fmla="val 589974"/>
              <a:gd name="f77" fmla="val 499997"/>
              <a:gd name="f78" fmla="val 620353"/>
              <a:gd name="f79" fmla="val 468177"/>
              <a:gd name="f80" fmla="val 651330"/>
              <a:gd name="f81" fmla="val 437256"/>
              <a:gd name="f82" fmla="val 682892"/>
              <a:gd name="f83" fmla="val 407249"/>
              <a:gd name="f84" fmla="val 715027"/>
              <a:gd name="f85" fmla="val 378173"/>
              <a:gd name="f86" fmla="val 747722"/>
              <a:gd name="f87" fmla="val 350043"/>
              <a:gd name="f88" fmla="val 780965"/>
              <a:gd name="f89" fmla="val 322876"/>
              <a:gd name="f90" fmla="val 814744"/>
              <a:gd name="f91" fmla="val 296686"/>
              <a:gd name="f92" fmla="val 849046"/>
              <a:gd name="f93" fmla="val 271491"/>
              <a:gd name="f94" fmla="val 883857"/>
              <a:gd name="f95" fmla="val 247305"/>
              <a:gd name="f96" fmla="val 919167"/>
              <a:gd name="f97" fmla="val 224145"/>
              <a:gd name="f98" fmla="val 954962"/>
              <a:gd name="f99" fmla="val 202026"/>
              <a:gd name="f100" fmla="val 991230"/>
              <a:gd name="f101" fmla="val 180964"/>
              <a:gd name="f102" fmla="val 1027959"/>
              <a:gd name="f103" fmla="val 160976"/>
              <a:gd name="f104" fmla="val 1065135"/>
              <a:gd name="f105" fmla="val 142076"/>
              <a:gd name="f106" fmla="val 1102746"/>
              <a:gd name="f107" fmla="val 124281"/>
              <a:gd name="f108" fmla="val 1140781"/>
              <a:gd name="f109" fmla="val 107606"/>
              <a:gd name="f110" fmla="val 1179225"/>
              <a:gd name="f111" fmla="val 92068"/>
              <a:gd name="f112" fmla="val 1218068"/>
              <a:gd name="f113" fmla="val 77682"/>
              <a:gd name="f114" fmla="val 1257296"/>
              <a:gd name="f115" fmla="val 64463"/>
              <a:gd name="f116" fmla="val 1296896"/>
              <a:gd name="f117" fmla="val 52429"/>
              <a:gd name="f118" fmla="val 1336857"/>
              <a:gd name="f119" fmla="val 41594"/>
              <a:gd name="f120" fmla="val 1377166"/>
              <a:gd name="f121" fmla="val 31974"/>
              <a:gd name="f122" fmla="val 1417811"/>
              <a:gd name="f123" fmla="val 23586"/>
              <a:gd name="f124" fmla="val 1458778"/>
              <a:gd name="f125" fmla="val 16445"/>
              <a:gd name="f126" fmla="val 1500055"/>
              <a:gd name="f127" fmla="val 10567"/>
              <a:gd name="f128" fmla="val 1541630"/>
              <a:gd name="f129" fmla="val 5967"/>
              <a:gd name="f130" fmla="val 1583491"/>
              <a:gd name="f131" fmla="val 2662"/>
              <a:gd name="f132" fmla="val 1625624"/>
              <a:gd name="f133" fmla="val 668"/>
              <a:gd name="f134" fmla="val 1668018"/>
              <a:gd name="f135" fmla="val 1710411"/>
              <a:gd name="f136" fmla="val 1752544"/>
              <a:gd name="f137" fmla="val 1794405"/>
              <a:gd name="f138" fmla="val 1835980"/>
              <a:gd name="f139" fmla="val 1877257"/>
              <a:gd name="f140" fmla="val 1918224"/>
              <a:gd name="f141" fmla="val 1958869"/>
              <a:gd name="f142" fmla="val 1999178"/>
              <a:gd name="f143" fmla="val 2039139"/>
              <a:gd name="f144" fmla="val 2078739"/>
              <a:gd name="f145" fmla="val 2117967"/>
              <a:gd name="f146" fmla="val 2156810"/>
              <a:gd name="f147" fmla="val 2195254"/>
              <a:gd name="f148" fmla="val 2233289"/>
              <a:gd name="f149" fmla="val 2270900"/>
              <a:gd name="f150" fmla="val 2308076"/>
              <a:gd name="f151" fmla="val 2344805"/>
              <a:gd name="f152" fmla="val 2381073"/>
              <a:gd name="f153" fmla="val 2416868"/>
              <a:gd name="f154" fmla="val 2452178"/>
              <a:gd name="f155" fmla="val 2486989"/>
              <a:gd name="f156" fmla="val 2521291"/>
              <a:gd name="f157" fmla="val 2555070"/>
              <a:gd name="f158" fmla="val 2588313"/>
              <a:gd name="f159" fmla="val 2621008"/>
              <a:gd name="f160" fmla="val 2653143"/>
              <a:gd name="f161" fmla="val 2684705"/>
              <a:gd name="f162" fmla="val 2715682"/>
              <a:gd name="f163" fmla="val 2746061"/>
              <a:gd name="f164" fmla="val 2775830"/>
              <a:gd name="f165" fmla="val 2804975"/>
              <a:gd name="f166" fmla="val 2833485"/>
              <a:gd name="f167" fmla="val 2861348"/>
              <a:gd name="f168" fmla="val 2888550"/>
              <a:gd name="f169" fmla="val 2915079"/>
              <a:gd name="f170" fmla="val 2940922"/>
              <a:gd name="f171" fmla="val 2966068"/>
              <a:gd name="f172" fmla="val 2990503"/>
              <a:gd name="f173" fmla="val 3014215"/>
              <a:gd name="f174" fmla="val 3037192"/>
              <a:gd name="f175" fmla="val 3059421"/>
              <a:gd name="f176" fmla="val 3080890"/>
              <a:gd name="f177" fmla="val 3101586"/>
              <a:gd name="f178" fmla="val 3121496"/>
              <a:gd name="f179" fmla="val 3140608"/>
              <a:gd name="f180" fmla="val 3158910"/>
              <a:gd name="f181" fmla="val 3176389"/>
              <a:gd name="f182" fmla="val 3193033"/>
              <a:gd name="f183" fmla="val 3208828"/>
              <a:gd name="f184" fmla="val 3223763"/>
              <a:gd name="f185" fmla="val 3237826"/>
              <a:gd name="f186" fmla="val 3251002"/>
              <a:gd name="f187" fmla="val 3263281"/>
              <a:gd name="f188" fmla="val 3274650"/>
              <a:gd name="f189" fmla="val 3285095"/>
              <a:gd name="f190" fmla="val 3294605"/>
              <a:gd name="f191" fmla="val 3303167"/>
              <a:gd name="f192" fmla="val 3310768"/>
              <a:gd name="f193" fmla="val 3317397"/>
              <a:gd name="f194" fmla="val 3323040"/>
              <a:gd name="f195" fmla="val 3327685"/>
              <a:gd name="f196" fmla="val 3331320"/>
              <a:gd name="f197" fmla="val 3333931"/>
              <a:gd name="f198" fmla="val 3335507"/>
              <a:gd name="f199" fmla="val 3336036"/>
              <a:gd name="f200" fmla="val 2164383"/>
              <a:gd name="f201" fmla="val 2217698"/>
              <a:gd name="f202" fmla="val 2270667"/>
              <a:gd name="f203" fmla="val 2323275"/>
              <a:gd name="f204" fmla="val 2375507"/>
              <a:gd name="f205" fmla="val 2427346"/>
              <a:gd name="f206" fmla="val 2478777"/>
              <a:gd name="f207" fmla="val 2529783"/>
              <a:gd name="f208" fmla="val 2580349"/>
              <a:gd name="f209" fmla="val 2630460"/>
              <a:gd name="f210" fmla="val 2680099"/>
              <a:gd name="f211" fmla="val 2729250"/>
              <a:gd name="f212" fmla="val 2777898"/>
              <a:gd name="f213" fmla="val 2826027"/>
              <a:gd name="f214" fmla="val 2873620"/>
              <a:gd name="f215" fmla="val 2920663"/>
              <a:gd name="f216" fmla="val 2967140"/>
              <a:gd name="f217" fmla="val 3013034"/>
              <a:gd name="f218" fmla="val 3058329"/>
              <a:gd name="f219" fmla="val 3103011"/>
              <a:gd name="f220" fmla="val 3147062"/>
              <a:gd name="f221" fmla="val 3190468"/>
              <a:gd name="f222" fmla="val 3233212"/>
              <a:gd name="f223" fmla="val 3275279"/>
              <a:gd name="f224" fmla="val 3316652"/>
              <a:gd name="f225" fmla="val 3357317"/>
              <a:gd name="f226" fmla="val 3397256"/>
              <a:gd name="f227" fmla="val 3436455"/>
              <a:gd name="f228" fmla="val 3474897"/>
              <a:gd name="f229" fmla="val 3512567"/>
              <a:gd name="f230" fmla="val 3549449"/>
              <a:gd name="f231" fmla="val 3585527"/>
              <a:gd name="f232" fmla="val 3620785"/>
              <a:gd name="f233" fmla="val 3655207"/>
              <a:gd name="f234" fmla="val 3688778"/>
              <a:gd name="f235" fmla="val 3721482"/>
              <a:gd name="f236" fmla="val 3753302"/>
              <a:gd name="f237" fmla="val 3784223"/>
              <a:gd name="f238" fmla="val 3814230"/>
              <a:gd name="f239" fmla="val 3843306"/>
              <a:gd name="f240" fmla="val 3871436"/>
              <a:gd name="f241" fmla="val 3898603"/>
              <a:gd name="f242" fmla="val 3924793"/>
              <a:gd name="f243" fmla="val 3949988"/>
              <a:gd name="f244" fmla="val 3974174"/>
              <a:gd name="f245" fmla="val 3997334"/>
              <a:gd name="f246" fmla="val 4019453"/>
              <a:gd name="f247" fmla="val 4040515"/>
              <a:gd name="f248" fmla="val 4060503"/>
              <a:gd name="f249" fmla="val 4079403"/>
              <a:gd name="f250" fmla="val 4097198"/>
              <a:gd name="f251" fmla="val 4113873"/>
              <a:gd name="f252" fmla="val 4129411"/>
              <a:gd name="f253" fmla="val 4143797"/>
              <a:gd name="f254" fmla="val 4157016"/>
              <a:gd name="f255" fmla="val 4169050"/>
              <a:gd name="f256" fmla="val 4179885"/>
              <a:gd name="f257" fmla="val 4189505"/>
              <a:gd name="f258" fmla="val 4197893"/>
              <a:gd name="f259" fmla="val 4205034"/>
              <a:gd name="f260" fmla="val 4210912"/>
              <a:gd name="f261" fmla="val 4215512"/>
              <a:gd name="f262" fmla="val 4218817"/>
              <a:gd name="f263" fmla="val 4220811"/>
              <a:gd name="f264" fmla="*/ f0 1 3336290"/>
              <a:gd name="f265" fmla="*/ f1 1 4221480"/>
              <a:gd name="f266" fmla="val f2"/>
              <a:gd name="f267" fmla="val f3"/>
              <a:gd name="f268" fmla="val f4"/>
              <a:gd name="f269" fmla="+- f268 0 f266"/>
              <a:gd name="f270" fmla="+- f267 0 f266"/>
              <a:gd name="f271" fmla="*/ f270 1 3336290"/>
              <a:gd name="f272" fmla="*/ f269 1 4221480"/>
              <a:gd name="f273" fmla="*/ f266 1 f271"/>
              <a:gd name="f274" fmla="*/ f267 1 f271"/>
              <a:gd name="f275" fmla="*/ f266 1 f272"/>
              <a:gd name="f276" fmla="*/ f268 1 f272"/>
              <a:gd name="f277" fmla="*/ f273 f264 1"/>
              <a:gd name="f278" fmla="*/ f274 f264 1"/>
              <a:gd name="f279" fmla="*/ f276 f265 1"/>
              <a:gd name="f280" fmla="*/ f275 f265 1"/>
            </a:gdLst>
            <a:ahLst/>
            <a:cxnLst>
              <a:cxn ang="3cd4">
                <a:pos x="hc" y="t"/>
              </a:cxn>
              <a:cxn ang="0">
                <a:pos x="r" y="vc"/>
              </a:cxn>
              <a:cxn ang="cd4">
                <a:pos x="hc" y="b"/>
              </a:cxn>
              <a:cxn ang="cd2">
                <a:pos x="l" y="vc"/>
              </a:cxn>
            </a:cxnLst>
            <a:rect l="f277" t="f280" r="f278" b="f279"/>
            <a:pathLst>
              <a:path w="3336290" h="4221480">
                <a:moveTo>
                  <a:pt x="f2" y="f5"/>
                </a:moveTo>
                <a:lnTo>
                  <a:pt x="f6" y="f7"/>
                </a:lnTo>
                <a:lnTo>
                  <a:pt x="f8" y="f9"/>
                </a:lnTo>
                <a:lnTo>
                  <a:pt x="f10" y="f11"/>
                </a:lnTo>
                <a:lnTo>
                  <a:pt x="f12" y="f13"/>
                </a:lnTo>
                <a:lnTo>
                  <a:pt x="f14" y="f15"/>
                </a:lnTo>
                <a:lnTo>
                  <a:pt x="f16" y="f17"/>
                </a:lnTo>
                <a:lnTo>
                  <a:pt x="f18" y="f19"/>
                </a:lnTo>
                <a:lnTo>
                  <a:pt x="f20"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2"/>
                </a:lnTo>
                <a:lnTo>
                  <a:pt x="f135" y="f133"/>
                </a:lnTo>
                <a:lnTo>
                  <a:pt x="f136" y="f131"/>
                </a:lnTo>
                <a:lnTo>
                  <a:pt x="f137" y="f129"/>
                </a:lnTo>
                <a:lnTo>
                  <a:pt x="f138" y="f127"/>
                </a:lnTo>
                <a:lnTo>
                  <a:pt x="f139" y="f125"/>
                </a:lnTo>
                <a:lnTo>
                  <a:pt x="f140" y="f123"/>
                </a:lnTo>
                <a:lnTo>
                  <a:pt x="f141" y="f121"/>
                </a:lnTo>
                <a:lnTo>
                  <a:pt x="f142" y="f119"/>
                </a:lnTo>
                <a:lnTo>
                  <a:pt x="f143" y="f117"/>
                </a:lnTo>
                <a:lnTo>
                  <a:pt x="f144" y="f115"/>
                </a:lnTo>
                <a:lnTo>
                  <a:pt x="f145" y="f113"/>
                </a:lnTo>
                <a:lnTo>
                  <a:pt x="f146" y="f111"/>
                </a:lnTo>
                <a:lnTo>
                  <a:pt x="f147" y="f109"/>
                </a:lnTo>
                <a:lnTo>
                  <a:pt x="f148" y="f107"/>
                </a:lnTo>
                <a:lnTo>
                  <a:pt x="f149" y="f105"/>
                </a:lnTo>
                <a:lnTo>
                  <a:pt x="f150" y="f103"/>
                </a:lnTo>
                <a:lnTo>
                  <a:pt x="f151" y="f101"/>
                </a:lnTo>
                <a:lnTo>
                  <a:pt x="f152" y="f99"/>
                </a:lnTo>
                <a:lnTo>
                  <a:pt x="f153" y="f97"/>
                </a:lnTo>
                <a:lnTo>
                  <a:pt x="f154" y="f95"/>
                </a:lnTo>
                <a:lnTo>
                  <a:pt x="f155" y="f93"/>
                </a:lnTo>
                <a:lnTo>
                  <a:pt x="f156" y="f91"/>
                </a:lnTo>
                <a:lnTo>
                  <a:pt x="f157" y="f89"/>
                </a:lnTo>
                <a:lnTo>
                  <a:pt x="f158" y="f87"/>
                </a:lnTo>
                <a:lnTo>
                  <a:pt x="f159" y="f85"/>
                </a:lnTo>
                <a:lnTo>
                  <a:pt x="f160" y="f83"/>
                </a:lnTo>
                <a:lnTo>
                  <a:pt x="f161" y="f81"/>
                </a:lnTo>
                <a:lnTo>
                  <a:pt x="f162" y="f79"/>
                </a:lnTo>
                <a:lnTo>
                  <a:pt x="f163" y="f77"/>
                </a:lnTo>
                <a:lnTo>
                  <a:pt x="f164" y="f75"/>
                </a:lnTo>
                <a:lnTo>
                  <a:pt x="f165" y="f73"/>
                </a:lnTo>
                <a:lnTo>
                  <a:pt x="f166" y="f71"/>
                </a:lnTo>
                <a:lnTo>
                  <a:pt x="f167" y="f69"/>
                </a:lnTo>
                <a:lnTo>
                  <a:pt x="f168" y="f67"/>
                </a:lnTo>
                <a:lnTo>
                  <a:pt x="f169" y="f65"/>
                </a:lnTo>
                <a:lnTo>
                  <a:pt x="f170" y="f63"/>
                </a:lnTo>
                <a:lnTo>
                  <a:pt x="f171" y="f61"/>
                </a:lnTo>
                <a:lnTo>
                  <a:pt x="f172" y="f59"/>
                </a:lnTo>
                <a:lnTo>
                  <a:pt x="f173" y="f57"/>
                </a:lnTo>
                <a:lnTo>
                  <a:pt x="f174" y="f55"/>
                </a:lnTo>
                <a:lnTo>
                  <a:pt x="f175" y="f53"/>
                </a:lnTo>
                <a:lnTo>
                  <a:pt x="f176" y="f51"/>
                </a:lnTo>
                <a:lnTo>
                  <a:pt x="f177" y="f49"/>
                </a:lnTo>
                <a:lnTo>
                  <a:pt x="f178" y="f47"/>
                </a:lnTo>
                <a:lnTo>
                  <a:pt x="f179" y="f45"/>
                </a:lnTo>
                <a:lnTo>
                  <a:pt x="f180" y="f43"/>
                </a:lnTo>
                <a:lnTo>
                  <a:pt x="f181" y="f41"/>
                </a:lnTo>
                <a:lnTo>
                  <a:pt x="f182" y="f39"/>
                </a:lnTo>
                <a:lnTo>
                  <a:pt x="f183" y="f37"/>
                </a:lnTo>
                <a:lnTo>
                  <a:pt x="f184" y="f35"/>
                </a:lnTo>
                <a:lnTo>
                  <a:pt x="f185" y="f33"/>
                </a:lnTo>
                <a:lnTo>
                  <a:pt x="f186" y="f31"/>
                </a:lnTo>
                <a:lnTo>
                  <a:pt x="f187" y="f29"/>
                </a:lnTo>
                <a:lnTo>
                  <a:pt x="f188" y="f27"/>
                </a:lnTo>
                <a:lnTo>
                  <a:pt x="f189" y="f25"/>
                </a:lnTo>
                <a:lnTo>
                  <a:pt x="f190" y="f23"/>
                </a:lnTo>
                <a:lnTo>
                  <a:pt x="f191" y="f21"/>
                </a:lnTo>
                <a:lnTo>
                  <a:pt x="f192" y="f19"/>
                </a:lnTo>
                <a:lnTo>
                  <a:pt x="f193" y="f17"/>
                </a:lnTo>
                <a:lnTo>
                  <a:pt x="f194" y="f15"/>
                </a:lnTo>
                <a:lnTo>
                  <a:pt x="f195" y="f13"/>
                </a:lnTo>
                <a:lnTo>
                  <a:pt x="f196" y="f11"/>
                </a:lnTo>
                <a:lnTo>
                  <a:pt x="f197" y="f9"/>
                </a:lnTo>
                <a:lnTo>
                  <a:pt x="f198" y="f7"/>
                </a:lnTo>
                <a:lnTo>
                  <a:pt x="f199" y="f5"/>
                </a:lnTo>
                <a:lnTo>
                  <a:pt x="f198" y="f200"/>
                </a:lnTo>
                <a:lnTo>
                  <a:pt x="f197" y="f201"/>
                </a:lnTo>
                <a:lnTo>
                  <a:pt x="f196" y="f202"/>
                </a:lnTo>
                <a:lnTo>
                  <a:pt x="f195" y="f203"/>
                </a:lnTo>
                <a:lnTo>
                  <a:pt x="f194" y="f204"/>
                </a:lnTo>
                <a:lnTo>
                  <a:pt x="f193" y="f205"/>
                </a:lnTo>
                <a:lnTo>
                  <a:pt x="f192" y="f206"/>
                </a:lnTo>
                <a:lnTo>
                  <a:pt x="f191" y="f207"/>
                </a:lnTo>
                <a:lnTo>
                  <a:pt x="f190" y="f208"/>
                </a:lnTo>
                <a:lnTo>
                  <a:pt x="f189" y="f209"/>
                </a:lnTo>
                <a:lnTo>
                  <a:pt x="f188" y="f210"/>
                </a:lnTo>
                <a:lnTo>
                  <a:pt x="f187" y="f211"/>
                </a:lnTo>
                <a:lnTo>
                  <a:pt x="f186" y="f212"/>
                </a:lnTo>
                <a:lnTo>
                  <a:pt x="f185" y="f213"/>
                </a:lnTo>
                <a:lnTo>
                  <a:pt x="f184" y="f214"/>
                </a:lnTo>
                <a:lnTo>
                  <a:pt x="f183" y="f215"/>
                </a:lnTo>
                <a:lnTo>
                  <a:pt x="f182" y="f216"/>
                </a:lnTo>
                <a:lnTo>
                  <a:pt x="f181" y="f217"/>
                </a:lnTo>
                <a:lnTo>
                  <a:pt x="f180" y="f218"/>
                </a:lnTo>
                <a:lnTo>
                  <a:pt x="f179" y="f219"/>
                </a:lnTo>
                <a:lnTo>
                  <a:pt x="f178" y="f220"/>
                </a:lnTo>
                <a:lnTo>
                  <a:pt x="f177" y="f221"/>
                </a:lnTo>
                <a:lnTo>
                  <a:pt x="f176" y="f222"/>
                </a:lnTo>
                <a:lnTo>
                  <a:pt x="f175" y="f223"/>
                </a:lnTo>
                <a:lnTo>
                  <a:pt x="f174" y="f224"/>
                </a:lnTo>
                <a:lnTo>
                  <a:pt x="f173" y="f225"/>
                </a:lnTo>
                <a:lnTo>
                  <a:pt x="f172" y="f226"/>
                </a:lnTo>
                <a:lnTo>
                  <a:pt x="f171" y="f227"/>
                </a:lnTo>
                <a:lnTo>
                  <a:pt x="f170" y="f228"/>
                </a:lnTo>
                <a:lnTo>
                  <a:pt x="f169" y="f229"/>
                </a:lnTo>
                <a:lnTo>
                  <a:pt x="f168" y="f230"/>
                </a:lnTo>
                <a:lnTo>
                  <a:pt x="f167" y="f231"/>
                </a:lnTo>
                <a:lnTo>
                  <a:pt x="f166" y="f232"/>
                </a:lnTo>
                <a:lnTo>
                  <a:pt x="f165" y="f233"/>
                </a:lnTo>
                <a:lnTo>
                  <a:pt x="f164" y="f234"/>
                </a:lnTo>
                <a:lnTo>
                  <a:pt x="f163" y="f235"/>
                </a:lnTo>
                <a:lnTo>
                  <a:pt x="f162" y="f236"/>
                </a:lnTo>
                <a:lnTo>
                  <a:pt x="f161" y="f237"/>
                </a:lnTo>
                <a:lnTo>
                  <a:pt x="f160" y="f238"/>
                </a:lnTo>
                <a:lnTo>
                  <a:pt x="f159" y="f239"/>
                </a:lnTo>
                <a:lnTo>
                  <a:pt x="f158" y="f240"/>
                </a:lnTo>
                <a:lnTo>
                  <a:pt x="f157" y="f241"/>
                </a:lnTo>
                <a:lnTo>
                  <a:pt x="f156" y="f242"/>
                </a:lnTo>
                <a:lnTo>
                  <a:pt x="f155" y="f243"/>
                </a:lnTo>
                <a:lnTo>
                  <a:pt x="f154" y="f244"/>
                </a:lnTo>
                <a:lnTo>
                  <a:pt x="f153" y="f245"/>
                </a:lnTo>
                <a:lnTo>
                  <a:pt x="f152" y="f246"/>
                </a:lnTo>
                <a:lnTo>
                  <a:pt x="f151" y="f247"/>
                </a:lnTo>
                <a:lnTo>
                  <a:pt x="f150" y="f248"/>
                </a:lnTo>
                <a:lnTo>
                  <a:pt x="f149" y="f249"/>
                </a:lnTo>
                <a:lnTo>
                  <a:pt x="f148" y="f250"/>
                </a:lnTo>
                <a:lnTo>
                  <a:pt x="f147" y="f251"/>
                </a:lnTo>
                <a:lnTo>
                  <a:pt x="f146" y="f252"/>
                </a:lnTo>
                <a:lnTo>
                  <a:pt x="f145" y="f253"/>
                </a:lnTo>
                <a:lnTo>
                  <a:pt x="f144" y="f254"/>
                </a:lnTo>
                <a:lnTo>
                  <a:pt x="f143" y="f255"/>
                </a:lnTo>
                <a:lnTo>
                  <a:pt x="f142" y="f256"/>
                </a:lnTo>
                <a:lnTo>
                  <a:pt x="f141" y="f257"/>
                </a:lnTo>
                <a:lnTo>
                  <a:pt x="f140" y="f258"/>
                </a:lnTo>
                <a:lnTo>
                  <a:pt x="f139" y="f259"/>
                </a:lnTo>
                <a:lnTo>
                  <a:pt x="f138" y="f260"/>
                </a:lnTo>
                <a:lnTo>
                  <a:pt x="f137" y="f261"/>
                </a:lnTo>
                <a:lnTo>
                  <a:pt x="f136" y="f262"/>
                </a:lnTo>
                <a:lnTo>
                  <a:pt x="f135" y="f263"/>
                </a:lnTo>
                <a:lnTo>
                  <a:pt x="f134" y="f4"/>
                </a:lnTo>
                <a:lnTo>
                  <a:pt x="f132" y="f263"/>
                </a:lnTo>
                <a:lnTo>
                  <a:pt x="f130" y="f262"/>
                </a:lnTo>
                <a:lnTo>
                  <a:pt x="f128" y="f261"/>
                </a:lnTo>
                <a:lnTo>
                  <a:pt x="f126" y="f260"/>
                </a:lnTo>
                <a:lnTo>
                  <a:pt x="f124" y="f259"/>
                </a:lnTo>
                <a:lnTo>
                  <a:pt x="f122" y="f258"/>
                </a:lnTo>
                <a:lnTo>
                  <a:pt x="f120" y="f257"/>
                </a:lnTo>
                <a:lnTo>
                  <a:pt x="f118" y="f256"/>
                </a:lnTo>
                <a:lnTo>
                  <a:pt x="f116" y="f255"/>
                </a:lnTo>
                <a:lnTo>
                  <a:pt x="f114" y="f254"/>
                </a:lnTo>
                <a:lnTo>
                  <a:pt x="f112" y="f253"/>
                </a:lnTo>
                <a:lnTo>
                  <a:pt x="f110" y="f252"/>
                </a:lnTo>
                <a:lnTo>
                  <a:pt x="f108" y="f251"/>
                </a:lnTo>
                <a:lnTo>
                  <a:pt x="f106" y="f250"/>
                </a:lnTo>
                <a:lnTo>
                  <a:pt x="f104" y="f249"/>
                </a:lnTo>
                <a:lnTo>
                  <a:pt x="f102" y="f248"/>
                </a:lnTo>
                <a:lnTo>
                  <a:pt x="f100" y="f247"/>
                </a:lnTo>
                <a:lnTo>
                  <a:pt x="f98" y="f246"/>
                </a:lnTo>
                <a:lnTo>
                  <a:pt x="f96" y="f245"/>
                </a:lnTo>
                <a:lnTo>
                  <a:pt x="f94" y="f244"/>
                </a:lnTo>
                <a:lnTo>
                  <a:pt x="f92" y="f243"/>
                </a:lnTo>
                <a:lnTo>
                  <a:pt x="f90" y="f242"/>
                </a:lnTo>
                <a:lnTo>
                  <a:pt x="f88" y="f241"/>
                </a:lnTo>
                <a:lnTo>
                  <a:pt x="f86" y="f240"/>
                </a:lnTo>
                <a:lnTo>
                  <a:pt x="f84" y="f239"/>
                </a:lnTo>
                <a:lnTo>
                  <a:pt x="f82" y="f238"/>
                </a:lnTo>
                <a:lnTo>
                  <a:pt x="f80" y="f237"/>
                </a:lnTo>
                <a:lnTo>
                  <a:pt x="f78" y="f236"/>
                </a:lnTo>
                <a:lnTo>
                  <a:pt x="f76" y="f235"/>
                </a:lnTo>
                <a:lnTo>
                  <a:pt x="f74" y="f234"/>
                </a:lnTo>
                <a:lnTo>
                  <a:pt x="f72" y="f233"/>
                </a:lnTo>
                <a:lnTo>
                  <a:pt x="f70" y="f232"/>
                </a:lnTo>
                <a:lnTo>
                  <a:pt x="f68" y="f231"/>
                </a:lnTo>
                <a:lnTo>
                  <a:pt x="f66" y="f230"/>
                </a:lnTo>
                <a:lnTo>
                  <a:pt x="f64" y="f229"/>
                </a:lnTo>
                <a:lnTo>
                  <a:pt x="f62" y="f228"/>
                </a:lnTo>
                <a:lnTo>
                  <a:pt x="f60" y="f227"/>
                </a:lnTo>
                <a:lnTo>
                  <a:pt x="f58" y="f226"/>
                </a:lnTo>
                <a:lnTo>
                  <a:pt x="f56" y="f225"/>
                </a:lnTo>
                <a:lnTo>
                  <a:pt x="f54" y="f224"/>
                </a:lnTo>
                <a:lnTo>
                  <a:pt x="f52" y="f223"/>
                </a:lnTo>
                <a:lnTo>
                  <a:pt x="f50" y="f222"/>
                </a:lnTo>
                <a:lnTo>
                  <a:pt x="f48" y="f221"/>
                </a:lnTo>
                <a:lnTo>
                  <a:pt x="f46" y="f220"/>
                </a:lnTo>
                <a:lnTo>
                  <a:pt x="f44" y="f219"/>
                </a:lnTo>
                <a:lnTo>
                  <a:pt x="f42" y="f218"/>
                </a:lnTo>
                <a:lnTo>
                  <a:pt x="f40" y="f217"/>
                </a:lnTo>
                <a:lnTo>
                  <a:pt x="f38" y="f216"/>
                </a:lnTo>
                <a:lnTo>
                  <a:pt x="f36" y="f215"/>
                </a:lnTo>
                <a:lnTo>
                  <a:pt x="f34" y="f214"/>
                </a:lnTo>
                <a:lnTo>
                  <a:pt x="f32" y="f213"/>
                </a:lnTo>
                <a:lnTo>
                  <a:pt x="f30" y="f212"/>
                </a:lnTo>
                <a:lnTo>
                  <a:pt x="f28" y="f211"/>
                </a:lnTo>
                <a:lnTo>
                  <a:pt x="f26" y="f210"/>
                </a:lnTo>
                <a:lnTo>
                  <a:pt x="f24" y="f209"/>
                </a:lnTo>
                <a:lnTo>
                  <a:pt x="f22" y="f208"/>
                </a:lnTo>
                <a:lnTo>
                  <a:pt x="f20" y="f207"/>
                </a:lnTo>
                <a:lnTo>
                  <a:pt x="f18" y="f206"/>
                </a:lnTo>
                <a:lnTo>
                  <a:pt x="f16" y="f205"/>
                </a:lnTo>
                <a:lnTo>
                  <a:pt x="f14" y="f204"/>
                </a:lnTo>
                <a:lnTo>
                  <a:pt x="f12" y="f203"/>
                </a:lnTo>
                <a:lnTo>
                  <a:pt x="f10" y="f202"/>
                </a:lnTo>
                <a:lnTo>
                  <a:pt x="f8" y="f201"/>
                </a:lnTo>
                <a:lnTo>
                  <a:pt x="f6" y="f200"/>
                </a:lnTo>
                <a:lnTo>
                  <a:pt x="f2" y="f5"/>
                </a:lnTo>
                <a:close/>
              </a:path>
            </a:pathLst>
          </a:custGeom>
          <a:noFill/>
          <a:ln w="25146"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9" name="Down Arrow 1">
            <a:extLst>
              <a:ext uri="{FF2B5EF4-FFF2-40B4-BE49-F238E27FC236}">
                <a16:creationId xmlns:a16="http://schemas.microsoft.com/office/drawing/2014/main" id="{E5F0BF29-B84C-4C96-A3E6-AB7FCA851907}"/>
              </a:ext>
            </a:extLst>
          </p:cNvPr>
          <p:cNvSpPr/>
          <p:nvPr/>
        </p:nvSpPr>
        <p:spPr>
          <a:xfrm rot="1791650">
            <a:off x="5371033" y="2046751"/>
            <a:ext cx="381003" cy="574398"/>
          </a:xfrm>
          <a:custGeom>
            <a:avLst>
              <a:gd name="f0" fmla="val 14436"/>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solidFill>
            <a:srgbClr val="4F81BD"/>
          </a:solidFill>
          <a:ln w="25402" cap="flat">
            <a:solidFill>
              <a:srgbClr val="385D8A"/>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FFFFFF"/>
              </a:solidFill>
              <a:uFillTx/>
              <a:latin typeface="Calibri"/>
            </a:endParaRPr>
          </a:p>
        </p:txBody>
      </p:sp>
      <p:sp>
        <p:nvSpPr>
          <p:cNvPr id="240" name="Down Arrow 240">
            <a:extLst>
              <a:ext uri="{FF2B5EF4-FFF2-40B4-BE49-F238E27FC236}">
                <a16:creationId xmlns:a16="http://schemas.microsoft.com/office/drawing/2014/main" id="{4AE15C05-D883-434F-8B62-68E7A90D3021}"/>
              </a:ext>
            </a:extLst>
          </p:cNvPr>
          <p:cNvSpPr/>
          <p:nvPr/>
        </p:nvSpPr>
        <p:spPr>
          <a:xfrm rot="19183555">
            <a:off x="4655273" y="2050411"/>
            <a:ext cx="389141" cy="622706"/>
          </a:xfrm>
          <a:custGeom>
            <a:avLst>
              <a:gd name="f0" fmla="val 14851"/>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solidFill>
            <a:srgbClr val="4F81BD"/>
          </a:solidFill>
          <a:ln w="25402" cap="flat">
            <a:solidFill>
              <a:srgbClr val="385D8A"/>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FFFFFF"/>
              </a:solidFill>
              <a:uFillTx/>
              <a:latin typeface="Calibri"/>
            </a:endParaRPr>
          </a:p>
        </p:txBody>
      </p:sp>
      <p:sp>
        <p:nvSpPr>
          <p:cNvPr id="241" name="TextBox 235">
            <a:extLst>
              <a:ext uri="{FF2B5EF4-FFF2-40B4-BE49-F238E27FC236}">
                <a16:creationId xmlns:a16="http://schemas.microsoft.com/office/drawing/2014/main" id="{4B09C98F-42C6-4131-9208-C16386DF4EA6}"/>
              </a:ext>
            </a:extLst>
          </p:cNvPr>
          <p:cNvSpPr txBox="1"/>
          <p:nvPr/>
        </p:nvSpPr>
        <p:spPr>
          <a:xfrm>
            <a:off x="6701765" y="1890686"/>
            <a:ext cx="2240270" cy="369335"/>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800" b="0" i="0" u="none" strike="noStrike" kern="1200" cap="none" spc="0" baseline="0">
                <a:solidFill>
                  <a:srgbClr val="000000"/>
                </a:solidFill>
                <a:uFillTx/>
                <a:latin typeface="Calibri"/>
              </a:rPr>
              <a:t>Problems/Challenges</a:t>
            </a:r>
          </a:p>
        </p:txBody>
      </p:sp>
      <p:sp>
        <p:nvSpPr>
          <p:cNvPr id="242" name="TextBox 241">
            <a:extLst>
              <a:ext uri="{FF2B5EF4-FFF2-40B4-BE49-F238E27FC236}">
                <a16:creationId xmlns:a16="http://schemas.microsoft.com/office/drawing/2014/main" id="{BE097C38-4531-4B1E-90BF-2731421D1C65}"/>
              </a:ext>
            </a:extLst>
          </p:cNvPr>
          <p:cNvSpPr txBox="1"/>
          <p:nvPr/>
        </p:nvSpPr>
        <p:spPr>
          <a:xfrm>
            <a:off x="6299831" y="2656203"/>
            <a:ext cx="1950360" cy="369335"/>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800" b="0" i="0" u="none" strike="noStrike" kern="1200" cap="none" spc="0" baseline="0">
                <a:solidFill>
                  <a:srgbClr val="000000"/>
                </a:solidFill>
                <a:uFillTx/>
                <a:latin typeface="Calibri"/>
              </a:rPr>
              <a:t>Requirements</a:t>
            </a:r>
          </a:p>
        </p:txBody>
      </p:sp>
      <p:sp>
        <p:nvSpPr>
          <p:cNvPr id="243" name="TextBox 242">
            <a:extLst>
              <a:ext uri="{FF2B5EF4-FFF2-40B4-BE49-F238E27FC236}">
                <a16:creationId xmlns:a16="http://schemas.microsoft.com/office/drawing/2014/main" id="{4D50085B-46AE-4810-B89F-50F59D027A0B}"/>
              </a:ext>
            </a:extLst>
          </p:cNvPr>
          <p:cNvSpPr txBox="1"/>
          <p:nvPr/>
        </p:nvSpPr>
        <p:spPr>
          <a:xfrm>
            <a:off x="6525002" y="2180048"/>
            <a:ext cx="2240270" cy="369335"/>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800" b="0" i="0" u="none" strike="noStrike" kern="1200" cap="none" spc="0" baseline="0">
                <a:solidFill>
                  <a:srgbClr val="000000"/>
                </a:solidFill>
                <a:uFillTx/>
                <a:latin typeface="Calibri"/>
              </a:rPr>
              <a:t>Needs</a:t>
            </a:r>
          </a:p>
        </p:txBody>
      </p:sp>
      <p:sp>
        <p:nvSpPr>
          <p:cNvPr id="244" name="object 236">
            <a:extLst>
              <a:ext uri="{FF2B5EF4-FFF2-40B4-BE49-F238E27FC236}">
                <a16:creationId xmlns:a16="http://schemas.microsoft.com/office/drawing/2014/main" id="{983D599F-490A-4C58-BC8C-4F9A2ACA6B84}"/>
              </a:ext>
            </a:extLst>
          </p:cNvPr>
          <p:cNvSpPr/>
          <p:nvPr/>
        </p:nvSpPr>
        <p:spPr>
          <a:xfrm>
            <a:off x="1789179" y="1204722"/>
            <a:ext cx="391664" cy="930401"/>
          </a:xfrm>
          <a:prstGeom prst="rect">
            <a:avLst/>
          </a:prstGeom>
          <a:blipFill>
            <a:blip r:embed="rId2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grpSp>
        <p:nvGrpSpPr>
          <p:cNvPr id="245" name="Group 245">
            <a:extLst>
              <a:ext uri="{FF2B5EF4-FFF2-40B4-BE49-F238E27FC236}">
                <a16:creationId xmlns:a16="http://schemas.microsoft.com/office/drawing/2014/main" id="{BCCD7962-B90F-4911-8C55-9F0CDCAF25B8}"/>
              </a:ext>
            </a:extLst>
          </p:cNvPr>
          <p:cNvGrpSpPr/>
          <p:nvPr/>
        </p:nvGrpSpPr>
        <p:grpSpPr>
          <a:xfrm>
            <a:off x="970022" y="2612898"/>
            <a:ext cx="1992003" cy="368558"/>
            <a:chOff x="970022" y="2612898"/>
            <a:chExt cx="1992003" cy="368558"/>
          </a:xfrm>
        </p:grpSpPr>
        <p:sp>
          <p:nvSpPr>
            <p:cNvPr id="246" name="object 237">
              <a:extLst>
                <a:ext uri="{FF2B5EF4-FFF2-40B4-BE49-F238E27FC236}">
                  <a16:creationId xmlns:a16="http://schemas.microsoft.com/office/drawing/2014/main" id="{1596763E-16AC-421F-A33E-8C2C5BDA050D}"/>
                </a:ext>
              </a:extLst>
            </p:cNvPr>
            <p:cNvSpPr/>
            <p:nvPr/>
          </p:nvSpPr>
          <p:spPr>
            <a:xfrm>
              <a:off x="1047746" y="2634999"/>
              <a:ext cx="40635" cy="33659"/>
            </a:xfrm>
            <a:custGeom>
              <a:avLst/>
              <a:gdLst>
                <a:gd name="f0" fmla="val w"/>
                <a:gd name="f1" fmla="val h"/>
                <a:gd name="f2" fmla="val 0"/>
                <a:gd name="f3" fmla="val 40640"/>
                <a:gd name="f4" fmla="val 33655"/>
                <a:gd name="f5" fmla="val 20739"/>
                <a:gd name="f6" fmla="val 12001"/>
                <a:gd name="f7" fmla="val 635"/>
                <a:gd name="f8" fmla="val 5461"/>
                <a:gd name="f9" fmla="val 3556"/>
                <a:gd name="f10" fmla="val 8255"/>
                <a:gd name="f11" fmla="val 11811"/>
                <a:gd name="f12" fmla="val 6553"/>
                <a:gd name="f13" fmla="val 17018"/>
                <a:gd name="f14" fmla="val 10909"/>
                <a:gd name="f15" fmla="val 20574"/>
                <a:gd name="f16" fmla="val 13093"/>
                <a:gd name="f17" fmla="val 25908"/>
                <a:gd name="f18" fmla="val 30606"/>
                <a:gd name="f19" fmla="val 33528"/>
                <a:gd name="f20" fmla="val 24015"/>
                <a:gd name="f21" fmla="val 31750"/>
                <a:gd name="f22" fmla="val 27292"/>
                <a:gd name="f23" fmla="val 27686"/>
                <a:gd name="f24" fmla="val 28384"/>
                <a:gd name="f25" fmla="val 34925"/>
                <a:gd name="f26" fmla="val 15875"/>
                <a:gd name="f27" fmla="val 40386"/>
                <a:gd name="f28" fmla="val 38201"/>
                <a:gd name="f29" fmla="val 4064"/>
                <a:gd name="f30" fmla="val 31648"/>
                <a:gd name="f31" fmla="val 1143"/>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7" name="object 238">
              <a:extLst>
                <a:ext uri="{FF2B5EF4-FFF2-40B4-BE49-F238E27FC236}">
                  <a16:creationId xmlns:a16="http://schemas.microsoft.com/office/drawing/2014/main" id="{2041A049-35F6-4E80-896F-53E475B67AAD}"/>
                </a:ext>
              </a:extLst>
            </p:cNvPr>
            <p:cNvSpPr/>
            <p:nvPr/>
          </p:nvSpPr>
          <p:spPr>
            <a:xfrm>
              <a:off x="1047746" y="2634999"/>
              <a:ext cx="40635" cy="33659"/>
            </a:xfrm>
            <a:custGeom>
              <a:avLst/>
              <a:gdLst>
                <a:gd name="f0" fmla="val w"/>
                <a:gd name="f1" fmla="val h"/>
                <a:gd name="f2" fmla="val 0"/>
                <a:gd name="f3" fmla="val 40640"/>
                <a:gd name="f4" fmla="val 33655"/>
                <a:gd name="f5" fmla="val 13093"/>
                <a:gd name="f6" fmla="val 30606"/>
                <a:gd name="f7" fmla="val 25908"/>
                <a:gd name="f8" fmla="val 10909"/>
                <a:gd name="f9" fmla="val 20574"/>
                <a:gd name="f10" fmla="val 6553"/>
                <a:gd name="f11" fmla="val 17018"/>
                <a:gd name="f12" fmla="val 11811"/>
                <a:gd name="f13" fmla="val 8255"/>
                <a:gd name="f14" fmla="val 5461"/>
                <a:gd name="f15" fmla="val 3556"/>
                <a:gd name="f16" fmla="val 12001"/>
                <a:gd name="f17" fmla="val 635"/>
                <a:gd name="f18" fmla="val 20739"/>
                <a:gd name="f19" fmla="val 27292"/>
                <a:gd name="f20" fmla="val 31648"/>
                <a:gd name="f21" fmla="val 1143"/>
                <a:gd name="f22" fmla="val 38201"/>
                <a:gd name="f23" fmla="val 4064"/>
                <a:gd name="f24" fmla="val 40386"/>
                <a:gd name="f25" fmla="val 34925"/>
                <a:gd name="f26" fmla="val 15875"/>
                <a:gd name="f27" fmla="val 28384"/>
                <a:gd name="f28" fmla="val 27686"/>
                <a:gd name="f29" fmla="val 24015"/>
                <a:gd name="f30" fmla="val 31750"/>
                <a:gd name="f31" fmla="val 33528"/>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8" name="object 239">
              <a:extLst>
                <a:ext uri="{FF2B5EF4-FFF2-40B4-BE49-F238E27FC236}">
                  <a16:creationId xmlns:a16="http://schemas.microsoft.com/office/drawing/2014/main" id="{A4B5EC91-9580-4A4F-8072-C5776BD3ECA6}"/>
                </a:ext>
              </a:extLst>
            </p:cNvPr>
            <p:cNvSpPr/>
            <p:nvPr/>
          </p:nvSpPr>
          <p:spPr>
            <a:xfrm>
              <a:off x="1002795" y="2632713"/>
              <a:ext cx="30476" cy="6986"/>
            </a:xfrm>
            <a:custGeom>
              <a:avLst/>
              <a:gdLst>
                <a:gd name="f0" fmla="val w"/>
                <a:gd name="f1" fmla="val h"/>
                <a:gd name="f2" fmla="val 0"/>
                <a:gd name="f3" fmla="val 30480"/>
                <a:gd name="f4" fmla="val 6985"/>
                <a:gd name="f5" fmla="val 7620"/>
                <a:gd name="f6" fmla="val 2171"/>
                <a:gd name="f7" fmla="val 2539"/>
                <a:gd name="f8" fmla="val 3263"/>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9" name="object 240">
              <a:extLst>
                <a:ext uri="{FF2B5EF4-FFF2-40B4-BE49-F238E27FC236}">
                  <a16:creationId xmlns:a16="http://schemas.microsoft.com/office/drawing/2014/main" id="{F683CC5D-5775-4FAF-87B6-16BC5E4FDEB6}"/>
                </a:ext>
              </a:extLst>
            </p:cNvPr>
            <p:cNvSpPr/>
            <p:nvPr/>
          </p:nvSpPr>
          <p:spPr>
            <a:xfrm>
              <a:off x="1033272" y="2615184"/>
              <a:ext cx="14602" cy="11430"/>
            </a:xfrm>
            <a:custGeom>
              <a:avLst/>
              <a:gdLst>
                <a:gd name="f0" fmla="val w"/>
                <a:gd name="f1" fmla="val h"/>
                <a:gd name="f2" fmla="val 0"/>
                <a:gd name="f3" fmla="val 14605"/>
                <a:gd name="f4" fmla="val 11430"/>
                <a:gd name="f5" fmla="val 7797"/>
                <a:gd name="f6" fmla="val 2222"/>
                <a:gd name="f7" fmla="val 1778"/>
                <a:gd name="f8" fmla="val 3556"/>
                <a:gd name="f9" fmla="val 14478"/>
                <a:gd name="f10" fmla="val 11137"/>
                <a:gd name="f11" fmla="val 2413"/>
                <a:gd name="f12" fmla="*/ f0 1 14605"/>
                <a:gd name="f13" fmla="*/ f1 1 11430"/>
                <a:gd name="f14" fmla="val f2"/>
                <a:gd name="f15" fmla="val f3"/>
                <a:gd name="f16" fmla="val f4"/>
                <a:gd name="f17" fmla="+- f16 0 f14"/>
                <a:gd name="f18" fmla="+- f15 0 f14"/>
                <a:gd name="f19" fmla="*/ f18 1 14605"/>
                <a:gd name="f20" fmla="*/ f17 1 1143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605" h="11430">
                  <a:moveTo>
                    <a:pt x="f5" y="f2"/>
                  </a:moveTo>
                  <a:lnTo>
                    <a:pt x="f6" y="f7"/>
                  </a:lnTo>
                  <a:lnTo>
                    <a:pt x="f2" y="f8"/>
                  </a:lnTo>
                  <a:lnTo>
                    <a:pt x="f9" y="f4"/>
                  </a:lnTo>
                  <a:lnTo>
                    <a:pt x="f10"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0" name="object 241">
              <a:extLst>
                <a:ext uri="{FF2B5EF4-FFF2-40B4-BE49-F238E27FC236}">
                  <a16:creationId xmlns:a16="http://schemas.microsoft.com/office/drawing/2014/main" id="{4CCCAD1C-7F1B-4B21-B855-4C2B829536EE}"/>
                </a:ext>
              </a:extLst>
            </p:cNvPr>
            <p:cNvSpPr/>
            <p:nvPr/>
          </p:nvSpPr>
          <p:spPr>
            <a:xfrm>
              <a:off x="1077464" y="2612898"/>
              <a:ext cx="10799" cy="13331"/>
            </a:xfrm>
            <a:custGeom>
              <a:avLst/>
              <a:gdLst>
                <a:gd name="f0" fmla="val w"/>
                <a:gd name="f1" fmla="val h"/>
                <a:gd name="f2" fmla="val 0"/>
                <a:gd name="f3" fmla="val 10794"/>
                <a:gd name="f4" fmla="val 13335"/>
                <a:gd name="f5" fmla="val 5334"/>
                <a:gd name="f6" fmla="val 2920"/>
                <a:gd name="f7" fmla="val 2133"/>
                <a:gd name="f8" fmla="val 12953"/>
                <a:gd name="f9" fmla="val 960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1" name="object 242">
              <a:extLst>
                <a:ext uri="{FF2B5EF4-FFF2-40B4-BE49-F238E27FC236}">
                  <a16:creationId xmlns:a16="http://schemas.microsoft.com/office/drawing/2014/main" id="{942FB2D3-2CF3-402B-AF9B-319A8E2B09B9}"/>
                </a:ext>
              </a:extLst>
            </p:cNvPr>
            <p:cNvSpPr/>
            <p:nvPr/>
          </p:nvSpPr>
          <p:spPr>
            <a:xfrm>
              <a:off x="1099566" y="2622800"/>
              <a:ext cx="29205" cy="7616"/>
            </a:xfrm>
            <a:custGeom>
              <a:avLst/>
              <a:gdLst>
                <a:gd name="f0" fmla="val w"/>
                <a:gd name="f1" fmla="val h"/>
                <a:gd name="f2" fmla="val 0"/>
                <a:gd name="f3" fmla="val 29209"/>
                <a:gd name="f4" fmla="val 7619"/>
                <a:gd name="f5" fmla="val 20370"/>
                <a:gd name="f6" fmla="val 23596"/>
                <a:gd name="f7" fmla="val 5841"/>
                <a:gd name="f8" fmla="val 28956"/>
                <a:gd name="f9" fmla="val 4063"/>
                <a:gd name="f10" fmla="val 1777"/>
                <a:gd name="f11" fmla="*/ f0 1 29209"/>
                <a:gd name="f12" fmla="*/ f1 1 7619"/>
                <a:gd name="f13" fmla="val f2"/>
                <a:gd name="f14" fmla="val f3"/>
                <a:gd name="f15" fmla="val f4"/>
                <a:gd name="f16" fmla="+- f15 0 f13"/>
                <a:gd name="f17" fmla="+- f14 0 f13"/>
                <a:gd name="f18" fmla="*/ f17 1 29209"/>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209"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2" name="object 243">
              <a:extLst>
                <a:ext uri="{FF2B5EF4-FFF2-40B4-BE49-F238E27FC236}">
                  <a16:creationId xmlns:a16="http://schemas.microsoft.com/office/drawing/2014/main" id="{BA2C2C5E-0CD5-4BFF-9ECB-29E731C633A2}"/>
                </a:ext>
              </a:extLst>
            </p:cNvPr>
            <p:cNvSpPr/>
            <p:nvPr/>
          </p:nvSpPr>
          <p:spPr>
            <a:xfrm>
              <a:off x="1010412" y="2682236"/>
              <a:ext cx="116201" cy="52706"/>
            </a:xfrm>
            <a:custGeom>
              <a:avLst/>
              <a:gdLst>
                <a:gd name="f0" fmla="val w"/>
                <a:gd name="f1" fmla="val h"/>
                <a:gd name="f2" fmla="val 0"/>
                <a:gd name="f3" fmla="val 116205"/>
                <a:gd name="f4" fmla="val 52705"/>
                <a:gd name="f5" fmla="val 48082"/>
                <a:gd name="f6" fmla="val 30594"/>
                <a:gd name="f7" fmla="val 10921"/>
                <a:gd name="f8" fmla="val 2921"/>
                <a:gd name="f9" fmla="val 3276"/>
                <a:gd name="f10" fmla="val 8762"/>
                <a:gd name="f11" fmla="val 16891"/>
                <a:gd name="f12" fmla="val 27432"/>
                <a:gd name="f13" fmla="val 15303"/>
                <a:gd name="f14" fmla="val 39116"/>
                <a:gd name="f15" fmla="val 33870"/>
                <a:gd name="f16" fmla="val 46736"/>
                <a:gd name="f17" fmla="val 49174"/>
                <a:gd name="f18" fmla="val 50800"/>
                <a:gd name="f19" fmla="val 66649"/>
                <a:gd name="f20" fmla="val 52578"/>
                <a:gd name="f21" fmla="val 77584"/>
                <a:gd name="f22" fmla="val 50292"/>
                <a:gd name="f23" fmla="val 86321"/>
                <a:gd name="f24" fmla="val 90690"/>
                <a:gd name="f25" fmla="val 88506"/>
                <a:gd name="f26" fmla="val 30353"/>
                <a:gd name="f27" fmla="val 85229"/>
                <a:gd name="f28" fmla="val 22733"/>
                <a:gd name="f29" fmla="val 98888"/>
                <a:gd name="f30" fmla="val 18668"/>
                <a:gd name="f31" fmla="val 80860"/>
                <a:gd name="f32" fmla="val 76492"/>
                <a:gd name="f33" fmla="val 14605"/>
                <a:gd name="f34" fmla="val 61188"/>
                <a:gd name="f35" fmla="val 5207"/>
                <a:gd name="f36" fmla="val 112547"/>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3" name="object 244">
              <a:extLst>
                <a:ext uri="{FF2B5EF4-FFF2-40B4-BE49-F238E27FC236}">
                  <a16:creationId xmlns:a16="http://schemas.microsoft.com/office/drawing/2014/main" id="{D3B611BB-5305-4456-89F6-A6B1CF6C7EF4}"/>
                </a:ext>
              </a:extLst>
            </p:cNvPr>
            <p:cNvSpPr/>
            <p:nvPr/>
          </p:nvSpPr>
          <p:spPr>
            <a:xfrm>
              <a:off x="1093466" y="2631944"/>
              <a:ext cx="102239" cy="118113"/>
            </a:xfrm>
            <a:custGeom>
              <a:avLst/>
              <a:gdLst>
                <a:gd name="f0" fmla="val w"/>
                <a:gd name="f1" fmla="val h"/>
                <a:gd name="f2" fmla="val 0"/>
                <a:gd name="f3" fmla="val 102234"/>
                <a:gd name="f4" fmla="val 118110"/>
                <a:gd name="f5" fmla="val 58191"/>
                <a:gd name="f6" fmla="val 20446"/>
                <a:gd name="f7" fmla="val 49403"/>
                <a:gd name="f8" fmla="val 23368"/>
                <a:gd name="f9" fmla="val 54902"/>
                <a:gd name="f10" fmla="val 25145"/>
                <a:gd name="f11" fmla="val 65874"/>
                <a:gd name="f12" fmla="val 71361"/>
                <a:gd name="f13" fmla="val 27431"/>
                <a:gd name="f14" fmla="val 76860"/>
                <a:gd name="f15" fmla="val 32131"/>
                <a:gd name="f16" fmla="val 84543"/>
                <a:gd name="f17" fmla="val 39115"/>
                <a:gd name="f18" fmla="val 87833"/>
                <a:gd name="f19" fmla="val 53847"/>
                <a:gd name="f20" fmla="val 67182"/>
                <a:gd name="f21" fmla="val 85636"/>
                <a:gd name="f22" fmla="val 77724"/>
                <a:gd name="f23" fmla="val 79057"/>
                <a:gd name="f24" fmla="val 82422"/>
                <a:gd name="f25" fmla="val 59283"/>
                <a:gd name="f26" fmla="val 88900"/>
                <a:gd name="f27" fmla="val 37325"/>
                <a:gd name="f28" fmla="val 94741"/>
                <a:gd name="f29" fmla="val 27444"/>
                <a:gd name="f30" fmla="val 99440"/>
                <a:gd name="f31" fmla="val 9880"/>
                <a:gd name="f32" fmla="val 106425"/>
                <a:gd name="f33" fmla="val 4394"/>
                <a:gd name="f34" fmla="val 108203"/>
                <a:gd name="f35" fmla="val 112902"/>
                <a:gd name="f36" fmla="val 5486"/>
                <a:gd name="f37" fmla="val 117475"/>
                <a:gd name="f38" fmla="val 10985"/>
                <a:gd name="f39" fmla="val 118109"/>
                <a:gd name="f40" fmla="val 115188"/>
                <a:gd name="f41" fmla="val 53797"/>
                <a:gd name="f42" fmla="val 101015"/>
                <a:gd name="f43" fmla="val 102001"/>
                <a:gd name="f44" fmla="val 102108"/>
                <a:gd name="f45" fmla="val 62610"/>
                <a:gd name="f46" fmla="val 95516"/>
                <a:gd name="f47" fmla="val 39750"/>
                <a:gd name="f48" fmla="val 98818"/>
                <a:gd name="f49" fmla="val 26924"/>
                <a:gd name="f50" fmla="val 101716"/>
                <a:gd name="f51" fmla="val 22225"/>
                <a:gd name="f52" fmla="val 69164"/>
                <a:gd name="f53" fmla="val 82346"/>
                <a:gd name="f54" fmla="val 634"/>
                <a:gd name="f55" fmla="val 74663"/>
                <a:gd name="f56" fmla="val 15747"/>
                <a:gd name="f57" fmla="val 70269"/>
                <a:gd name="f58" fmla="val 21589"/>
                <a:gd name="f59" fmla="val 97713"/>
                <a:gd name="f60" fmla="val 19303"/>
                <a:gd name="f61" fmla="val 16382"/>
                <a:gd name="f62" fmla="val 80149"/>
                <a:gd name="f63" fmla="val 15239"/>
                <a:gd name="f64" fmla="val 1777"/>
                <a:gd name="f65" fmla="*/ f0 1 102234"/>
                <a:gd name="f66" fmla="*/ f1 1 118110"/>
                <a:gd name="f67" fmla="val f2"/>
                <a:gd name="f68" fmla="val f3"/>
                <a:gd name="f69" fmla="val f4"/>
                <a:gd name="f70" fmla="+- f69 0 f67"/>
                <a:gd name="f71" fmla="+- f68 0 f67"/>
                <a:gd name="f72" fmla="*/ f71 1 102234"/>
                <a:gd name="f73" fmla="*/ f70 1 118110"/>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02234"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29" y="f30"/>
                  </a:lnTo>
                  <a:lnTo>
                    <a:pt x="f31" y="f32"/>
                  </a:lnTo>
                  <a:lnTo>
                    <a:pt x="f33" y="f34"/>
                  </a:lnTo>
                  <a:lnTo>
                    <a:pt x="f2" y="f35"/>
                  </a:lnTo>
                  <a:lnTo>
                    <a:pt x="f36" y="f37"/>
                  </a:lnTo>
                  <a:lnTo>
                    <a:pt x="f38" y="f39"/>
                  </a:lnTo>
                  <a:lnTo>
                    <a:pt x="f29" y="f40"/>
                  </a:lnTo>
                  <a:lnTo>
                    <a:pt x="f41" y="f32"/>
                  </a:lnTo>
                  <a:lnTo>
                    <a:pt x="f42" y="f24"/>
                  </a:lnTo>
                  <a:lnTo>
                    <a:pt x="f43" y="f22"/>
                  </a:lnTo>
                  <a:lnTo>
                    <a:pt x="f44" y="f45"/>
                  </a:lnTo>
                  <a:lnTo>
                    <a:pt x="f46" y="f47"/>
                  </a:lnTo>
                  <a:lnTo>
                    <a:pt x="f48" y="f49"/>
                  </a:lnTo>
                  <a:lnTo>
                    <a:pt x="f50" y="f51"/>
                  </a:lnTo>
                  <a:lnTo>
                    <a:pt x="f52" y="f51"/>
                  </a:lnTo>
                  <a:lnTo>
                    <a:pt x="f5" y="f6"/>
                  </a:lnTo>
                  <a:close/>
                </a:path>
                <a:path w="102234" h="118110">
                  <a:moveTo>
                    <a:pt x="f53" y="f2"/>
                  </a:moveTo>
                  <a:lnTo>
                    <a:pt x="f14" y="f54"/>
                  </a:lnTo>
                  <a:lnTo>
                    <a:pt x="f55" y="f56"/>
                  </a:lnTo>
                  <a:lnTo>
                    <a:pt x="f57" y="f6"/>
                  </a:lnTo>
                  <a:lnTo>
                    <a:pt x="f52" y="f51"/>
                  </a:lnTo>
                  <a:lnTo>
                    <a:pt x="f50" y="f51"/>
                  </a:lnTo>
                  <a:lnTo>
                    <a:pt x="f44" y="f58"/>
                  </a:lnTo>
                  <a:lnTo>
                    <a:pt x="f59" y="f60"/>
                  </a:lnTo>
                  <a:lnTo>
                    <a:pt x="f18" y="f61"/>
                  </a:lnTo>
                  <a:lnTo>
                    <a:pt x="f62" y="f63"/>
                  </a:lnTo>
                  <a:lnTo>
                    <a:pt x="f21" y="f64"/>
                  </a:lnTo>
                  <a:lnTo>
                    <a:pt x="f53"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4" name="object 245">
              <a:extLst>
                <a:ext uri="{FF2B5EF4-FFF2-40B4-BE49-F238E27FC236}">
                  <a16:creationId xmlns:a16="http://schemas.microsoft.com/office/drawing/2014/main" id="{5CD6DFC4-A87C-4EA2-A4C8-2A70110506B7}"/>
                </a:ext>
              </a:extLst>
            </p:cNvPr>
            <p:cNvSpPr/>
            <p:nvPr/>
          </p:nvSpPr>
          <p:spPr>
            <a:xfrm>
              <a:off x="970022" y="2740914"/>
              <a:ext cx="93341" cy="71122"/>
            </a:xfrm>
            <a:custGeom>
              <a:avLst/>
              <a:gdLst>
                <a:gd name="f0" fmla="val w"/>
                <a:gd name="f1" fmla="val h"/>
                <a:gd name="f2" fmla="val 0"/>
                <a:gd name="f3" fmla="val 93344"/>
                <a:gd name="f4" fmla="val 71119"/>
                <a:gd name="f5" fmla="val 25158"/>
                <a:gd name="f6" fmla="val 64388"/>
                <a:gd name="f7" fmla="val 19685"/>
                <a:gd name="f8" fmla="val 65531"/>
                <a:gd name="f9" fmla="val 68580"/>
                <a:gd name="f10" fmla="val 32816"/>
                <a:gd name="f11" fmla="val 70866"/>
                <a:gd name="f12" fmla="val 50304"/>
                <a:gd name="f13" fmla="val 65620"/>
                <a:gd name="f14" fmla="val 74371"/>
                <a:gd name="f15" fmla="val 36093"/>
                <a:gd name="f16" fmla="val 83121"/>
                <a:gd name="f17" fmla="val 41554"/>
                <a:gd name="f18" fmla="val 6985"/>
                <a:gd name="f19" fmla="val 1092"/>
                <a:gd name="f20" fmla="val 32258"/>
                <a:gd name="f21" fmla="val 35687"/>
                <a:gd name="f22" fmla="val 7658"/>
                <a:gd name="f23" fmla="val 43306"/>
                <a:gd name="f24" fmla="val 22961"/>
                <a:gd name="f25" fmla="val 46862"/>
                <a:gd name="f26" fmla="val 50418"/>
                <a:gd name="f27" fmla="val 56870"/>
                <a:gd name="f28" fmla="val 52705"/>
                <a:gd name="f29" fmla="val 55625"/>
                <a:gd name="f30" fmla="val 61252"/>
                <a:gd name="f31" fmla="val 59690"/>
                <a:gd name="f32" fmla="val 65024"/>
                <a:gd name="f33" fmla="val 78740"/>
                <a:gd name="f34" fmla="val 61468"/>
                <a:gd name="f35" fmla="val 56261"/>
                <a:gd name="f36" fmla="val 76555"/>
                <a:gd name="f37" fmla="val 52069"/>
                <a:gd name="f38" fmla="val 49149"/>
                <a:gd name="f39" fmla="val 39370"/>
                <a:gd name="f40" fmla="val 46228"/>
                <a:gd name="f41" fmla="val 41529"/>
                <a:gd name="f42" fmla="val 17500"/>
                <a:gd name="f43" fmla="val 37465"/>
                <a:gd name="f44" fmla="val 29844"/>
                <a:gd name="f45" fmla="val 21081"/>
                <a:gd name="f46" fmla="val 47028"/>
                <a:gd name="f47" fmla="val 15875"/>
                <a:gd name="f48" fmla="val 73279"/>
                <a:gd name="f49" fmla="val 11684"/>
                <a:gd name="f50" fmla="val 92964"/>
                <a:gd name="f51" fmla="val 9906"/>
                <a:gd name="f52" fmla="val 2286"/>
                <a:gd name="f53" fmla="*/ f0 1 93344"/>
                <a:gd name="f54" fmla="*/ f1 1 71119"/>
                <a:gd name="f55" fmla="val f2"/>
                <a:gd name="f56" fmla="val f3"/>
                <a:gd name="f57" fmla="val f4"/>
                <a:gd name="f58" fmla="+- f57 0 f55"/>
                <a:gd name="f59" fmla="+- f56 0 f55"/>
                <a:gd name="f60" fmla="*/ f59 1 93344"/>
                <a:gd name="f61" fmla="*/ f58 1 71119"/>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41"/>
                  </a:lnTo>
                  <a:lnTo>
                    <a:pt x="f42" y="f43"/>
                  </a:lnTo>
                  <a:lnTo>
                    <a:pt x="f7" y="f44"/>
                  </a:lnTo>
                  <a:lnTo>
                    <a:pt x="f10" y="f45"/>
                  </a:lnTo>
                  <a:lnTo>
                    <a:pt x="f46" y="f47"/>
                  </a:lnTo>
                  <a:lnTo>
                    <a:pt x="f48" y="f49"/>
                  </a:lnTo>
                  <a:lnTo>
                    <a:pt x="f50" y="f51"/>
                  </a:lnTo>
                  <a:lnTo>
                    <a:pt x="f50" y="f52"/>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5" name="object 246">
              <a:extLst>
                <a:ext uri="{FF2B5EF4-FFF2-40B4-BE49-F238E27FC236}">
                  <a16:creationId xmlns:a16="http://schemas.microsoft.com/office/drawing/2014/main" id="{E6277D25-CC90-431F-AEDE-CA9DD99191A9}"/>
                </a:ext>
              </a:extLst>
            </p:cNvPr>
            <p:cNvSpPr/>
            <p:nvPr/>
          </p:nvSpPr>
          <p:spPr>
            <a:xfrm>
              <a:off x="1044702" y="2737100"/>
              <a:ext cx="86355" cy="87626"/>
            </a:xfrm>
            <a:custGeom>
              <a:avLst/>
              <a:gdLst>
                <a:gd name="f0" fmla="val w"/>
                <a:gd name="f1" fmla="val h"/>
                <a:gd name="f2" fmla="val 0"/>
                <a:gd name="f3" fmla="val 86359"/>
                <a:gd name="f4" fmla="val 87630"/>
                <a:gd name="f5" fmla="val 34874"/>
                <a:gd name="f6" fmla="val 14173"/>
                <a:gd name="f7" fmla="val 1143"/>
                <a:gd name="f8" fmla="val 4356"/>
                <a:gd name="f9" fmla="val 9397"/>
                <a:gd name="f10" fmla="val 7632"/>
                <a:gd name="f11" fmla="val 20573"/>
                <a:gd name="f12" fmla="val 10896"/>
                <a:gd name="f13" fmla="val 37083"/>
                <a:gd name="f14" fmla="val 52958"/>
                <a:gd name="f15" fmla="val 65912"/>
                <a:gd name="f16" fmla="val 74040"/>
                <a:gd name="f17" fmla="val 3263"/>
                <a:gd name="f18" fmla="val 80009"/>
                <a:gd name="f19" fmla="val 83565"/>
                <a:gd name="f20" fmla="val 25069"/>
                <a:gd name="f21" fmla="val 86487"/>
                <a:gd name="f22" fmla="val 38150"/>
                <a:gd name="f23" fmla="val 87629"/>
                <a:gd name="f24" fmla="val 54495"/>
                <a:gd name="f25" fmla="val 73025"/>
                <a:gd name="f26" fmla="val 81152"/>
                <a:gd name="f27" fmla="val 86106"/>
                <a:gd name="f28" fmla="val 67690"/>
                <a:gd name="f29" fmla="val 85013"/>
                <a:gd name="f30" fmla="val 54737"/>
                <a:gd name="f31" fmla="val 76301"/>
                <a:gd name="f32" fmla="val 40004"/>
                <a:gd name="f33" fmla="val 75209"/>
                <a:gd name="f34" fmla="val 27685"/>
                <a:gd name="f35" fmla="val 65392"/>
                <a:gd name="f36" fmla="val 10540"/>
                <a:gd name="f37" fmla="val 56680"/>
                <a:gd name="f38" fmla="val 2920"/>
                <a:gd name="f39" fmla="*/ f0 1 86359"/>
                <a:gd name="f40" fmla="*/ f1 1 87630"/>
                <a:gd name="f41" fmla="val f2"/>
                <a:gd name="f42" fmla="val f3"/>
                <a:gd name="f43" fmla="val f4"/>
                <a:gd name="f44" fmla="+- f43 0 f41"/>
                <a:gd name="f45" fmla="+- f42 0 f41"/>
                <a:gd name="f46" fmla="*/ f45 1 86359"/>
                <a:gd name="f47" fmla="*/ f44 1 87630"/>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86359"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23"/>
                  </a:lnTo>
                  <a:lnTo>
                    <a:pt x="f24" y="f23"/>
                  </a:lnTo>
                  <a:lnTo>
                    <a:pt x="f25" y="f26"/>
                  </a:lnTo>
                  <a:lnTo>
                    <a:pt x="f27" y="f28"/>
                  </a:lnTo>
                  <a:lnTo>
                    <a:pt x="f29" y="f30"/>
                  </a:lnTo>
                  <a:lnTo>
                    <a:pt x="f31" y="f32"/>
                  </a:lnTo>
                  <a:lnTo>
                    <a:pt x="f33" y="f34"/>
                  </a:lnTo>
                  <a:lnTo>
                    <a:pt x="f35" y="f36"/>
                  </a:lnTo>
                  <a:lnTo>
                    <a:pt x="f37" y="f3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6" name="object 247">
              <a:extLst>
                <a:ext uri="{FF2B5EF4-FFF2-40B4-BE49-F238E27FC236}">
                  <a16:creationId xmlns:a16="http://schemas.microsoft.com/office/drawing/2014/main" id="{20739AB9-F5FE-478E-9528-F27ED05C524F}"/>
                </a:ext>
              </a:extLst>
            </p:cNvPr>
            <p:cNvSpPr/>
            <p:nvPr/>
          </p:nvSpPr>
          <p:spPr>
            <a:xfrm>
              <a:off x="1020314" y="2807966"/>
              <a:ext cx="66037" cy="127001"/>
            </a:xfrm>
            <a:custGeom>
              <a:avLst/>
              <a:gdLst>
                <a:gd name="f0" fmla="val w"/>
                <a:gd name="f1" fmla="val h"/>
                <a:gd name="f2" fmla="val 0"/>
                <a:gd name="f3" fmla="val 66040"/>
                <a:gd name="f4" fmla="val 127000"/>
                <a:gd name="f5" fmla="val 44780"/>
                <a:gd name="f6" fmla="val 34950"/>
                <a:gd name="f7" fmla="val 1778"/>
                <a:gd name="f8" fmla="val 31673"/>
                <a:gd name="f9" fmla="val 8762"/>
                <a:gd name="f10" fmla="val 44450"/>
                <a:gd name="f11" fmla="val 53340"/>
                <a:gd name="f12" fmla="val 28397"/>
                <a:gd name="f13" fmla="val 69087"/>
                <a:gd name="f14" fmla="val 27304"/>
                <a:gd name="f15" fmla="val 87884"/>
                <a:gd name="f16" fmla="val 96647"/>
                <a:gd name="f17" fmla="val 102488"/>
                <a:gd name="f18" fmla="val 6553"/>
                <a:gd name="f19" fmla="val 109474"/>
                <a:gd name="f20" fmla="val 120015"/>
                <a:gd name="f21" fmla="val 123571"/>
                <a:gd name="f22" fmla="val 16382"/>
                <a:gd name="f23" fmla="val 126492"/>
                <a:gd name="f24" fmla="val 20751"/>
                <a:gd name="f25" fmla="val 124713"/>
                <a:gd name="f26" fmla="val 21843"/>
                <a:gd name="f27" fmla="val 118872"/>
                <a:gd name="f28" fmla="val 110109"/>
                <a:gd name="f29" fmla="val 33858"/>
                <a:gd name="f30" fmla="val 106553"/>
                <a:gd name="f31" fmla="val 42595"/>
                <a:gd name="f32" fmla="val 103631"/>
                <a:gd name="f33" fmla="val 49148"/>
                <a:gd name="f34" fmla="val 100711"/>
                <a:gd name="f35" fmla="val 51333"/>
                <a:gd name="f36" fmla="val 97790"/>
                <a:gd name="f37" fmla="val 45872"/>
                <a:gd name="f38" fmla="val 94868"/>
                <a:gd name="f39" fmla="val 92582"/>
                <a:gd name="f40" fmla="val 38226"/>
                <a:gd name="f41" fmla="val 85471"/>
                <a:gd name="f42" fmla="val 68453"/>
                <a:gd name="f43" fmla="val 48641"/>
                <a:gd name="f44" fmla="val 61163"/>
                <a:gd name="f45" fmla="val 33909"/>
                <a:gd name="f46" fmla="val 65531"/>
                <a:gd name="f47" fmla="val 15240"/>
                <a:gd name="f48" fmla="*/ f0 1 66040"/>
                <a:gd name="f49" fmla="*/ f1 1 127000"/>
                <a:gd name="f50" fmla="val f2"/>
                <a:gd name="f51" fmla="val f3"/>
                <a:gd name="f52" fmla="val f4"/>
                <a:gd name="f53" fmla="+- f52 0 f50"/>
                <a:gd name="f54" fmla="+- f51 0 f50"/>
                <a:gd name="f55" fmla="*/ f54 1 66040"/>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40"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7" name="object 248">
              <a:extLst>
                <a:ext uri="{FF2B5EF4-FFF2-40B4-BE49-F238E27FC236}">
                  <a16:creationId xmlns:a16="http://schemas.microsoft.com/office/drawing/2014/main" id="{3E7DC712-6BAA-4B65-AC09-844780011EF5}"/>
                </a:ext>
              </a:extLst>
            </p:cNvPr>
            <p:cNvSpPr/>
            <p:nvPr/>
          </p:nvSpPr>
          <p:spPr>
            <a:xfrm>
              <a:off x="1090422" y="2807966"/>
              <a:ext cx="109856" cy="106683"/>
            </a:xfrm>
            <a:custGeom>
              <a:avLst/>
              <a:gdLst>
                <a:gd name="f0" fmla="val w"/>
                <a:gd name="f1" fmla="val h"/>
                <a:gd name="f2" fmla="val 0"/>
                <a:gd name="f3" fmla="val 109855"/>
                <a:gd name="f4" fmla="val 106680"/>
                <a:gd name="f5" fmla="val 19748"/>
                <a:gd name="f6" fmla="val 1092"/>
                <a:gd name="f7" fmla="val 635"/>
                <a:gd name="f8" fmla="val 4699"/>
                <a:gd name="f9" fmla="val 14605"/>
                <a:gd name="f10" fmla="val 10972"/>
                <a:gd name="f11" fmla="val 30480"/>
                <a:gd name="f12" fmla="val 18656"/>
                <a:gd name="f13" fmla="val 41656"/>
                <a:gd name="f14" fmla="val 27431"/>
                <a:gd name="f15" fmla="val 56896"/>
                <a:gd name="f16" fmla="val 29629"/>
                <a:gd name="f17" fmla="val 69215"/>
                <a:gd name="f18" fmla="val 80263"/>
                <a:gd name="f19" fmla="val 25234"/>
                <a:gd name="f20" fmla="val 87884"/>
                <a:gd name="f21" fmla="val 21945"/>
                <a:gd name="f22" fmla="val 91440"/>
                <a:gd name="f23" fmla="val 93725"/>
                <a:gd name="f24" fmla="val 97281"/>
                <a:gd name="f25" fmla="val 38404"/>
                <a:gd name="f26" fmla="val 98425"/>
                <a:gd name="f27" fmla="val 52666"/>
                <a:gd name="f28" fmla="val 80098"/>
                <a:gd name="f29" fmla="val 102616"/>
                <a:gd name="f30" fmla="val 91071"/>
                <a:gd name="f31" fmla="val 102044"/>
                <a:gd name="f32" fmla="val 103759"/>
                <a:gd name="f33" fmla="val 109728"/>
                <a:gd name="f34" fmla="val 94996"/>
                <a:gd name="f35" fmla="val 79006"/>
                <a:gd name="f36" fmla="val 51574"/>
                <a:gd name="f37" fmla="val 39496"/>
                <a:gd name="f38" fmla="val 92582"/>
                <a:gd name="f39" fmla="val 88518"/>
                <a:gd name="f40" fmla="val 80899"/>
                <a:gd name="f41" fmla="val 40601"/>
                <a:gd name="f42" fmla="val 55625"/>
                <a:gd name="f43" fmla="val 34010"/>
                <a:gd name="f44" fmla="val 36322"/>
                <a:gd name="f45" fmla="val 36207"/>
                <a:gd name="f46" fmla="val 20574"/>
                <a:gd name="f47" fmla="val 15240"/>
                <a:gd name="f48" fmla="val 32918"/>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8" name="object 249">
              <a:extLst>
                <a:ext uri="{FF2B5EF4-FFF2-40B4-BE49-F238E27FC236}">
                  <a16:creationId xmlns:a16="http://schemas.microsoft.com/office/drawing/2014/main" id="{5405B7F7-A294-4621-865B-91D7E713C3A9}"/>
                </a:ext>
              </a:extLst>
            </p:cNvPr>
            <p:cNvSpPr/>
            <p:nvPr/>
          </p:nvSpPr>
          <p:spPr>
            <a:xfrm>
              <a:off x="1914140" y="2653287"/>
              <a:ext cx="40635" cy="33659"/>
            </a:xfrm>
            <a:custGeom>
              <a:avLst/>
              <a:gdLst>
                <a:gd name="f0" fmla="val w"/>
                <a:gd name="f1" fmla="val h"/>
                <a:gd name="f2" fmla="val 0"/>
                <a:gd name="f3" fmla="val 40639"/>
                <a:gd name="f4" fmla="val 33655"/>
                <a:gd name="f5" fmla="val 20700"/>
                <a:gd name="f6" fmla="val 12064"/>
                <a:gd name="f7" fmla="val 635"/>
                <a:gd name="f8" fmla="val 5461"/>
                <a:gd name="f9" fmla="val 3556"/>
                <a:gd name="f10" fmla="val 8255"/>
                <a:gd name="f11" fmla="val 11811"/>
                <a:gd name="f12" fmla="val 6604"/>
                <a:gd name="f13" fmla="val 17018"/>
                <a:gd name="f14" fmla="val 10922"/>
                <a:gd name="f15" fmla="val 20574"/>
                <a:gd name="f16" fmla="val 13081"/>
                <a:gd name="f17" fmla="val 25908"/>
                <a:gd name="f18" fmla="val 30607"/>
                <a:gd name="f19" fmla="val 33528"/>
                <a:gd name="f20" fmla="val 24003"/>
                <a:gd name="f21" fmla="val 31750"/>
                <a:gd name="f22" fmla="val 27305"/>
                <a:gd name="f23" fmla="val 27686"/>
                <a:gd name="f24" fmla="val 28320"/>
                <a:gd name="f25" fmla="val 34925"/>
                <a:gd name="f26" fmla="val 15875"/>
                <a:gd name="f27" fmla="val 40386"/>
                <a:gd name="f28" fmla="val 38226"/>
                <a:gd name="f29" fmla="val 4064"/>
                <a:gd name="f30" fmla="val 31623"/>
                <a:gd name="f31" fmla="val 1143"/>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9" name="object 250">
              <a:extLst>
                <a:ext uri="{FF2B5EF4-FFF2-40B4-BE49-F238E27FC236}">
                  <a16:creationId xmlns:a16="http://schemas.microsoft.com/office/drawing/2014/main" id="{A057ACD0-250B-4987-B393-CD1644B5AA26}"/>
                </a:ext>
              </a:extLst>
            </p:cNvPr>
            <p:cNvSpPr/>
            <p:nvPr/>
          </p:nvSpPr>
          <p:spPr>
            <a:xfrm>
              <a:off x="1914140" y="2653287"/>
              <a:ext cx="40635" cy="33659"/>
            </a:xfrm>
            <a:custGeom>
              <a:avLst/>
              <a:gdLst>
                <a:gd name="f0" fmla="val w"/>
                <a:gd name="f1" fmla="val h"/>
                <a:gd name="f2" fmla="val 0"/>
                <a:gd name="f3" fmla="val 40639"/>
                <a:gd name="f4" fmla="val 33655"/>
                <a:gd name="f5" fmla="val 13081"/>
                <a:gd name="f6" fmla="val 30607"/>
                <a:gd name="f7" fmla="val 25908"/>
                <a:gd name="f8" fmla="val 10922"/>
                <a:gd name="f9" fmla="val 20574"/>
                <a:gd name="f10" fmla="val 6604"/>
                <a:gd name="f11" fmla="val 17018"/>
                <a:gd name="f12" fmla="val 11811"/>
                <a:gd name="f13" fmla="val 8255"/>
                <a:gd name="f14" fmla="val 5461"/>
                <a:gd name="f15" fmla="val 3556"/>
                <a:gd name="f16" fmla="val 12064"/>
                <a:gd name="f17" fmla="val 635"/>
                <a:gd name="f18" fmla="val 20700"/>
                <a:gd name="f19" fmla="val 27305"/>
                <a:gd name="f20" fmla="val 31623"/>
                <a:gd name="f21" fmla="val 1143"/>
                <a:gd name="f22" fmla="val 38226"/>
                <a:gd name="f23" fmla="val 4064"/>
                <a:gd name="f24" fmla="val 40386"/>
                <a:gd name="f25" fmla="val 34925"/>
                <a:gd name="f26" fmla="val 15875"/>
                <a:gd name="f27" fmla="val 28320"/>
                <a:gd name="f28" fmla="val 27686"/>
                <a:gd name="f29" fmla="val 24003"/>
                <a:gd name="f30" fmla="val 31750"/>
                <a:gd name="f31" fmla="val 33528"/>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0" name="object 251">
              <a:extLst>
                <a:ext uri="{FF2B5EF4-FFF2-40B4-BE49-F238E27FC236}">
                  <a16:creationId xmlns:a16="http://schemas.microsoft.com/office/drawing/2014/main" id="{23E5FB1B-4A24-44A0-A685-4F0A304737E0}"/>
                </a:ext>
              </a:extLst>
            </p:cNvPr>
            <p:cNvSpPr/>
            <p:nvPr/>
          </p:nvSpPr>
          <p:spPr>
            <a:xfrm>
              <a:off x="1869189" y="2651001"/>
              <a:ext cx="30476" cy="6986"/>
            </a:xfrm>
            <a:custGeom>
              <a:avLst/>
              <a:gdLst>
                <a:gd name="f0" fmla="val w"/>
                <a:gd name="f1" fmla="val h"/>
                <a:gd name="f2" fmla="val 0"/>
                <a:gd name="f3" fmla="val 30480"/>
                <a:gd name="f4" fmla="val 6985"/>
                <a:gd name="f5" fmla="val 7619"/>
                <a:gd name="f6" fmla="val 2158"/>
                <a:gd name="f7" fmla="val 2539"/>
                <a:gd name="f8" fmla="val 3301"/>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1" name="object 252">
              <a:extLst>
                <a:ext uri="{FF2B5EF4-FFF2-40B4-BE49-F238E27FC236}">
                  <a16:creationId xmlns:a16="http://schemas.microsoft.com/office/drawing/2014/main" id="{30758D6A-EADC-468C-9F00-2DBAFB2DB47A}"/>
                </a:ext>
              </a:extLst>
            </p:cNvPr>
            <p:cNvSpPr/>
            <p:nvPr/>
          </p:nvSpPr>
          <p:spPr>
            <a:xfrm>
              <a:off x="1899666" y="2633472"/>
              <a:ext cx="14602" cy="11430"/>
            </a:xfrm>
            <a:custGeom>
              <a:avLst/>
              <a:gdLst>
                <a:gd name="f0" fmla="val w"/>
                <a:gd name="f1" fmla="val h"/>
                <a:gd name="f2" fmla="val 0"/>
                <a:gd name="f3" fmla="val 14605"/>
                <a:gd name="f4" fmla="val 11430"/>
                <a:gd name="f5" fmla="val 7746"/>
                <a:gd name="f6" fmla="val 2285"/>
                <a:gd name="f7" fmla="val 1777"/>
                <a:gd name="f8" fmla="val 3555"/>
                <a:gd name="f9" fmla="val 14477"/>
                <a:gd name="f10" fmla="val 11429"/>
                <a:gd name="f11" fmla="val 11175"/>
                <a:gd name="f12" fmla="val 2412"/>
                <a:gd name="f13" fmla="*/ f0 1 14605"/>
                <a:gd name="f14" fmla="*/ f1 1 11430"/>
                <a:gd name="f15" fmla="val f2"/>
                <a:gd name="f16" fmla="val f3"/>
                <a:gd name="f17" fmla="val f4"/>
                <a:gd name="f18" fmla="+- f17 0 f15"/>
                <a:gd name="f19" fmla="+- f16 0 f15"/>
                <a:gd name="f20" fmla="*/ f19 1 14605"/>
                <a:gd name="f21" fmla="*/ f18 1 1143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1430">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2" name="object 253">
              <a:extLst>
                <a:ext uri="{FF2B5EF4-FFF2-40B4-BE49-F238E27FC236}">
                  <a16:creationId xmlns:a16="http://schemas.microsoft.com/office/drawing/2014/main" id="{2E34B955-1234-45A6-B82E-B8F7506B0662}"/>
                </a:ext>
              </a:extLst>
            </p:cNvPr>
            <p:cNvSpPr/>
            <p:nvPr/>
          </p:nvSpPr>
          <p:spPr>
            <a:xfrm>
              <a:off x="1943100" y="2631186"/>
              <a:ext cx="11430" cy="13331"/>
            </a:xfrm>
            <a:custGeom>
              <a:avLst/>
              <a:gdLst>
                <a:gd name="f0" fmla="val w"/>
                <a:gd name="f1" fmla="val h"/>
                <a:gd name="f2" fmla="val 0"/>
                <a:gd name="f3" fmla="val 11430"/>
                <a:gd name="f4" fmla="val 13335"/>
                <a:gd name="f5" fmla="val 5714"/>
                <a:gd name="f6" fmla="val 2920"/>
                <a:gd name="f7" fmla="val 2286"/>
                <a:gd name="f8" fmla="val 12953"/>
                <a:gd name="f9" fmla="val 10287"/>
                <a:gd name="f10" fmla="val 4063"/>
                <a:gd name="f11" fmla="val 1143"/>
                <a:gd name="f12" fmla="*/ f0 1 11430"/>
                <a:gd name="f13" fmla="*/ f1 1 13335"/>
                <a:gd name="f14" fmla="val f2"/>
                <a:gd name="f15" fmla="val f3"/>
                <a:gd name="f16" fmla="val f4"/>
                <a:gd name="f17" fmla="+- f16 0 f14"/>
                <a:gd name="f18" fmla="+- f15 0 f14"/>
                <a:gd name="f19" fmla="*/ f18 1 11430"/>
                <a:gd name="f20" fmla="*/ f17 1 133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1430" h="13335">
                  <a:moveTo>
                    <a:pt x="f5" y="f2"/>
                  </a:moveTo>
                  <a:lnTo>
                    <a:pt x="f2" y="f6"/>
                  </a:lnTo>
                  <a:lnTo>
                    <a:pt x="f7" y="f8"/>
                  </a:lnTo>
                  <a:lnTo>
                    <a:pt x="f9" y="f10"/>
                  </a:lnTo>
                  <a:lnTo>
                    <a:pt x="f3"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3" name="object 254">
              <a:extLst>
                <a:ext uri="{FF2B5EF4-FFF2-40B4-BE49-F238E27FC236}">
                  <a16:creationId xmlns:a16="http://schemas.microsoft.com/office/drawing/2014/main" id="{B0B2196A-C2BA-47B1-BC9E-62627118FDE4}"/>
                </a:ext>
              </a:extLst>
            </p:cNvPr>
            <p:cNvSpPr/>
            <p:nvPr/>
          </p:nvSpPr>
          <p:spPr>
            <a:xfrm>
              <a:off x="1965201" y="2641088"/>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4" name="object 255">
              <a:extLst>
                <a:ext uri="{FF2B5EF4-FFF2-40B4-BE49-F238E27FC236}">
                  <a16:creationId xmlns:a16="http://schemas.microsoft.com/office/drawing/2014/main" id="{D1DCD269-C43F-442C-9BB9-AAD07D86EF59}"/>
                </a:ext>
              </a:extLst>
            </p:cNvPr>
            <p:cNvSpPr/>
            <p:nvPr/>
          </p:nvSpPr>
          <p:spPr>
            <a:xfrm>
              <a:off x="1876805" y="2700524"/>
              <a:ext cx="116201" cy="52706"/>
            </a:xfrm>
            <a:custGeom>
              <a:avLst/>
              <a:gdLst>
                <a:gd name="f0" fmla="val w"/>
                <a:gd name="f1" fmla="val h"/>
                <a:gd name="f2" fmla="val 0"/>
                <a:gd name="f3" fmla="val 116205"/>
                <a:gd name="f4" fmla="val 52705"/>
                <a:gd name="f5" fmla="val 48132"/>
                <a:gd name="f6" fmla="val 30606"/>
                <a:gd name="f7" fmla="val 10921"/>
                <a:gd name="f8" fmla="val 2921"/>
                <a:gd name="f9" fmla="val 3301"/>
                <a:gd name="f10" fmla="val 8763"/>
                <a:gd name="f11" fmla="val 16891"/>
                <a:gd name="f12" fmla="val 27432"/>
                <a:gd name="f13" fmla="val 15239"/>
                <a:gd name="f14" fmla="val 39116"/>
                <a:gd name="f15" fmla="val 33908"/>
                <a:gd name="f16" fmla="val 46736"/>
                <a:gd name="f17" fmla="val 49149"/>
                <a:gd name="f18" fmla="val 50800"/>
                <a:gd name="f19" fmla="val 66675"/>
                <a:gd name="f20" fmla="val 52578"/>
                <a:gd name="f21" fmla="val 77596"/>
                <a:gd name="f22" fmla="val 50292"/>
                <a:gd name="f23" fmla="val 86360"/>
                <a:gd name="f24" fmla="val 90677"/>
                <a:gd name="f25" fmla="val 88518"/>
                <a:gd name="f26" fmla="val 30353"/>
                <a:gd name="f27" fmla="val 85217"/>
                <a:gd name="f28" fmla="val 22733"/>
                <a:gd name="f29" fmla="val 98869"/>
                <a:gd name="f30" fmla="val 18669"/>
                <a:gd name="f31" fmla="val 80899"/>
                <a:gd name="f32" fmla="val 76454"/>
                <a:gd name="f33" fmla="val 14605"/>
                <a:gd name="f34" fmla="val 61213"/>
                <a:gd name="f35" fmla="val 5207"/>
                <a:gd name="f36" fmla="val 112521"/>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5" name="object 256">
              <a:extLst>
                <a:ext uri="{FF2B5EF4-FFF2-40B4-BE49-F238E27FC236}">
                  <a16:creationId xmlns:a16="http://schemas.microsoft.com/office/drawing/2014/main" id="{B4876616-3DF0-48ED-9C5B-37DEAB7DE8D5}"/>
                </a:ext>
              </a:extLst>
            </p:cNvPr>
            <p:cNvSpPr/>
            <p:nvPr/>
          </p:nvSpPr>
          <p:spPr>
            <a:xfrm>
              <a:off x="1959860" y="2650232"/>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1"/>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6" name="object 257">
              <a:extLst>
                <a:ext uri="{FF2B5EF4-FFF2-40B4-BE49-F238E27FC236}">
                  <a16:creationId xmlns:a16="http://schemas.microsoft.com/office/drawing/2014/main" id="{621A4384-1C9E-41E0-8FE2-43D6682EF89A}"/>
                </a:ext>
              </a:extLst>
            </p:cNvPr>
            <p:cNvSpPr/>
            <p:nvPr/>
          </p:nvSpPr>
          <p:spPr>
            <a:xfrm>
              <a:off x="1836416" y="275920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5"/>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7" name="object 258">
              <a:extLst>
                <a:ext uri="{FF2B5EF4-FFF2-40B4-BE49-F238E27FC236}">
                  <a16:creationId xmlns:a16="http://schemas.microsoft.com/office/drawing/2014/main" id="{1DFFF726-D1D7-47EB-9488-15296A824475}"/>
                </a:ext>
              </a:extLst>
            </p:cNvPr>
            <p:cNvSpPr/>
            <p:nvPr/>
          </p:nvSpPr>
          <p:spPr>
            <a:xfrm>
              <a:off x="1910337" y="2755388"/>
              <a:ext cx="86996" cy="87626"/>
            </a:xfrm>
            <a:custGeom>
              <a:avLst/>
              <a:gdLst>
                <a:gd name="f0" fmla="val w"/>
                <a:gd name="f1" fmla="val h"/>
                <a:gd name="f2" fmla="val 0"/>
                <a:gd name="f3" fmla="val 86994"/>
                <a:gd name="f4" fmla="val 87630"/>
                <a:gd name="f5" fmla="val 35179"/>
                <a:gd name="f6" fmla="val 14351"/>
                <a:gd name="f7" fmla="val 1143"/>
                <a:gd name="f8" fmla="val 4445"/>
                <a:gd name="f9" fmla="val 9397"/>
                <a:gd name="f10" fmla="val 7747"/>
                <a:gd name="f11" fmla="val 20574"/>
                <a:gd name="f12" fmla="val 11049"/>
                <a:gd name="f13" fmla="val 37083"/>
                <a:gd name="f14" fmla="val 52958"/>
                <a:gd name="f15" fmla="val 65912"/>
                <a:gd name="f16" fmla="val 74040"/>
                <a:gd name="f17" fmla="val 3302"/>
                <a:gd name="f18" fmla="val 80009"/>
                <a:gd name="f19" fmla="val 83565"/>
                <a:gd name="f20" fmla="val 25273"/>
                <a:gd name="f21" fmla="val 86487"/>
                <a:gd name="f22" fmla="val 38481"/>
                <a:gd name="f23" fmla="val 54991"/>
                <a:gd name="f24" fmla="val 73660"/>
                <a:gd name="f25" fmla="val 81152"/>
                <a:gd name="f26" fmla="val 86868"/>
                <a:gd name="f27" fmla="val 67690"/>
                <a:gd name="f28" fmla="val 85725"/>
                <a:gd name="f29" fmla="val 54737"/>
                <a:gd name="f30" fmla="val 76962"/>
                <a:gd name="f31" fmla="val 40005"/>
                <a:gd name="f32" fmla="val 75818"/>
                <a:gd name="f33" fmla="val 27685"/>
                <a:gd name="f34" fmla="val 65913"/>
                <a:gd name="f35" fmla="val 10540"/>
                <a:gd name="f36" fmla="val 57150"/>
                <a:gd name="f37" fmla="val 2920"/>
                <a:gd name="f38" fmla="*/ f0 1 86994"/>
                <a:gd name="f39" fmla="*/ f1 1 87630"/>
                <a:gd name="f40" fmla="val f2"/>
                <a:gd name="f41" fmla="val f3"/>
                <a:gd name="f42" fmla="val f4"/>
                <a:gd name="f43" fmla="+- f42 0 f40"/>
                <a:gd name="f44" fmla="+- f41 0 f40"/>
                <a:gd name="f45" fmla="*/ f44 1 86994"/>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994"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8" name="object 259">
              <a:extLst>
                <a:ext uri="{FF2B5EF4-FFF2-40B4-BE49-F238E27FC236}">
                  <a16:creationId xmlns:a16="http://schemas.microsoft.com/office/drawing/2014/main" id="{CC7A45BF-D308-405D-B79F-F37D34C842D9}"/>
                </a:ext>
              </a:extLst>
            </p:cNvPr>
            <p:cNvSpPr/>
            <p:nvPr/>
          </p:nvSpPr>
          <p:spPr>
            <a:xfrm>
              <a:off x="1886708" y="2826254"/>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9" name="object 260">
              <a:extLst>
                <a:ext uri="{FF2B5EF4-FFF2-40B4-BE49-F238E27FC236}">
                  <a16:creationId xmlns:a16="http://schemas.microsoft.com/office/drawing/2014/main" id="{C4BA9C80-D74B-41B2-81ED-A0896ECDF41B}"/>
                </a:ext>
              </a:extLst>
            </p:cNvPr>
            <p:cNvSpPr/>
            <p:nvPr/>
          </p:nvSpPr>
          <p:spPr>
            <a:xfrm>
              <a:off x="1956816" y="2826254"/>
              <a:ext cx="109215" cy="106683"/>
            </a:xfrm>
            <a:custGeom>
              <a:avLst/>
              <a:gdLst>
                <a:gd name="f0" fmla="val w"/>
                <a:gd name="f1" fmla="val h"/>
                <a:gd name="f2" fmla="val 0"/>
                <a:gd name="f3" fmla="val 109219"/>
                <a:gd name="f4" fmla="val 106680"/>
                <a:gd name="f5" fmla="val 19557"/>
                <a:gd name="f6" fmla="val 1142"/>
                <a:gd name="f7" fmla="val 635"/>
                <a:gd name="f8" fmla="val 4699"/>
                <a:gd name="f9" fmla="val 14605"/>
                <a:gd name="f10" fmla="val 10921"/>
                <a:gd name="f11" fmla="val 30480"/>
                <a:gd name="f12" fmla="val 18541"/>
                <a:gd name="f13" fmla="val 41656"/>
                <a:gd name="f14" fmla="val 27177"/>
                <a:gd name="f15" fmla="val 56896"/>
                <a:gd name="f16" fmla="val 29463"/>
                <a:gd name="f17" fmla="val 69215"/>
                <a:gd name="f18" fmla="val 80264"/>
                <a:gd name="f19" fmla="val 25018"/>
                <a:gd name="f20" fmla="val 87884"/>
                <a:gd name="f21" fmla="val 21843"/>
                <a:gd name="f22" fmla="val 91440"/>
                <a:gd name="f23" fmla="val 93725"/>
                <a:gd name="f24" fmla="val 97281"/>
                <a:gd name="f25" fmla="val 38100"/>
                <a:gd name="f26" fmla="val 98425"/>
                <a:gd name="f27" fmla="val 52323"/>
                <a:gd name="f28" fmla="val 79501"/>
                <a:gd name="f29" fmla="val 102616"/>
                <a:gd name="f30" fmla="val 90423"/>
                <a:gd name="f31" fmla="val 101345"/>
                <a:gd name="f32" fmla="val 103759"/>
                <a:gd name="f33" fmla="val 108965"/>
                <a:gd name="f34" fmla="val 94996"/>
                <a:gd name="f35" fmla="val 78485"/>
                <a:gd name="f36" fmla="val 51181"/>
                <a:gd name="f37" fmla="val 39242"/>
                <a:gd name="f38" fmla="val 92583"/>
                <a:gd name="f39" fmla="val 88518"/>
                <a:gd name="f40" fmla="val 80899"/>
                <a:gd name="f41" fmla="val 40258"/>
                <a:gd name="f42" fmla="val 55625"/>
                <a:gd name="f43" fmla="val 33781"/>
                <a:gd name="f44" fmla="val 36322"/>
                <a:gd name="f45" fmla="val 35940"/>
                <a:gd name="f46" fmla="val 20574"/>
                <a:gd name="f47" fmla="val 15240"/>
                <a:gd name="f48" fmla="val 32638"/>
                <a:gd name="f49" fmla="*/ f0 1 109219"/>
                <a:gd name="f50" fmla="*/ f1 1 106680"/>
                <a:gd name="f51" fmla="val f2"/>
                <a:gd name="f52" fmla="val f3"/>
                <a:gd name="f53" fmla="val f4"/>
                <a:gd name="f54" fmla="+- f53 0 f51"/>
                <a:gd name="f55" fmla="+- f52 0 f51"/>
                <a:gd name="f56" fmla="*/ f55 1 109219"/>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219"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0" name="object 261">
              <a:extLst>
                <a:ext uri="{FF2B5EF4-FFF2-40B4-BE49-F238E27FC236}">
                  <a16:creationId xmlns:a16="http://schemas.microsoft.com/office/drawing/2014/main" id="{027DA6AC-C44C-42B3-B8D0-00C31FDA397B}"/>
                </a:ext>
              </a:extLst>
            </p:cNvPr>
            <p:cNvSpPr/>
            <p:nvPr/>
          </p:nvSpPr>
          <p:spPr>
            <a:xfrm>
              <a:off x="2809494" y="2682236"/>
              <a:ext cx="40635" cy="33018"/>
            </a:xfrm>
            <a:custGeom>
              <a:avLst/>
              <a:gdLst>
                <a:gd name="f0" fmla="val w"/>
                <a:gd name="f1" fmla="val h"/>
                <a:gd name="f2" fmla="val 0"/>
                <a:gd name="f3" fmla="val 40639"/>
                <a:gd name="f4" fmla="val 33019"/>
                <a:gd name="f5" fmla="val 20700"/>
                <a:gd name="f6" fmla="val 12064"/>
                <a:gd name="f7" fmla="val 635"/>
                <a:gd name="f8" fmla="val 5461"/>
                <a:gd name="f9" fmla="val 3429"/>
                <a:gd name="f10" fmla="val 8001"/>
                <a:gd name="f11" fmla="val 11557"/>
                <a:gd name="f12" fmla="val 6604"/>
                <a:gd name="f13" fmla="val 16637"/>
                <a:gd name="f14" fmla="val 10922"/>
                <a:gd name="f15" fmla="val 20066"/>
                <a:gd name="f16" fmla="val 13081"/>
                <a:gd name="f17" fmla="val 25273"/>
                <a:gd name="f18" fmla="val 29845"/>
                <a:gd name="f19" fmla="val 32766"/>
                <a:gd name="f20" fmla="val 24003"/>
                <a:gd name="f21" fmla="val 30987"/>
                <a:gd name="f22" fmla="val 27305"/>
                <a:gd name="f23" fmla="val 27051"/>
                <a:gd name="f24" fmla="val 28320"/>
                <a:gd name="f25" fmla="val 34925"/>
                <a:gd name="f26" fmla="val 15493"/>
                <a:gd name="f27" fmla="val 40386"/>
                <a:gd name="f28" fmla="val 38226"/>
                <a:gd name="f29" fmla="val 4064"/>
                <a:gd name="f30" fmla="val 31623"/>
                <a:gd name="f31" fmla="val 1143"/>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1" name="object 262">
              <a:extLst>
                <a:ext uri="{FF2B5EF4-FFF2-40B4-BE49-F238E27FC236}">
                  <a16:creationId xmlns:a16="http://schemas.microsoft.com/office/drawing/2014/main" id="{F24494DD-9100-4210-893A-8B1F340D5881}"/>
                </a:ext>
              </a:extLst>
            </p:cNvPr>
            <p:cNvSpPr/>
            <p:nvPr/>
          </p:nvSpPr>
          <p:spPr>
            <a:xfrm>
              <a:off x="2809494" y="2682236"/>
              <a:ext cx="40635" cy="33018"/>
            </a:xfrm>
            <a:custGeom>
              <a:avLst/>
              <a:gdLst>
                <a:gd name="f0" fmla="val w"/>
                <a:gd name="f1" fmla="val h"/>
                <a:gd name="f2" fmla="val 0"/>
                <a:gd name="f3" fmla="val 40639"/>
                <a:gd name="f4" fmla="val 33019"/>
                <a:gd name="f5" fmla="val 13081"/>
                <a:gd name="f6" fmla="val 29845"/>
                <a:gd name="f7" fmla="val 25273"/>
                <a:gd name="f8" fmla="val 10922"/>
                <a:gd name="f9" fmla="val 20066"/>
                <a:gd name="f10" fmla="val 6604"/>
                <a:gd name="f11" fmla="val 16637"/>
                <a:gd name="f12" fmla="val 11557"/>
                <a:gd name="f13" fmla="val 8001"/>
                <a:gd name="f14" fmla="val 5461"/>
                <a:gd name="f15" fmla="val 3429"/>
                <a:gd name="f16" fmla="val 12064"/>
                <a:gd name="f17" fmla="val 635"/>
                <a:gd name="f18" fmla="val 20700"/>
                <a:gd name="f19" fmla="val 27305"/>
                <a:gd name="f20" fmla="val 31623"/>
                <a:gd name="f21" fmla="val 1143"/>
                <a:gd name="f22" fmla="val 38226"/>
                <a:gd name="f23" fmla="val 4064"/>
                <a:gd name="f24" fmla="val 40386"/>
                <a:gd name="f25" fmla="val 34925"/>
                <a:gd name="f26" fmla="val 15493"/>
                <a:gd name="f27" fmla="val 28320"/>
                <a:gd name="f28" fmla="val 27051"/>
                <a:gd name="f29" fmla="val 24003"/>
                <a:gd name="f30" fmla="val 30987"/>
                <a:gd name="f31" fmla="val 32766"/>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2" name="object 263">
              <a:extLst>
                <a:ext uri="{FF2B5EF4-FFF2-40B4-BE49-F238E27FC236}">
                  <a16:creationId xmlns:a16="http://schemas.microsoft.com/office/drawing/2014/main" id="{3CAAF951-4885-42FC-8CA6-FADD4CAA2DE2}"/>
                </a:ext>
              </a:extLst>
            </p:cNvPr>
            <p:cNvSpPr/>
            <p:nvPr/>
          </p:nvSpPr>
          <p:spPr>
            <a:xfrm>
              <a:off x="2764532" y="2679950"/>
              <a:ext cx="30476" cy="6345"/>
            </a:xfrm>
            <a:custGeom>
              <a:avLst/>
              <a:gdLst>
                <a:gd name="f0" fmla="val w"/>
                <a:gd name="f1" fmla="val h"/>
                <a:gd name="f2" fmla="val 0"/>
                <a:gd name="f3" fmla="val 30480"/>
                <a:gd name="f4" fmla="val 6350"/>
                <a:gd name="f5" fmla="val 7619"/>
                <a:gd name="f6" fmla="val 2158"/>
                <a:gd name="f7" fmla="val 3301"/>
                <a:gd name="f8" fmla="val 4444"/>
                <a:gd name="f9" fmla="val 6095"/>
                <a:gd name="f10" fmla="*/ f0 1 30480"/>
                <a:gd name="f11" fmla="*/ f1 1 6350"/>
                <a:gd name="f12" fmla="val f2"/>
                <a:gd name="f13" fmla="val f3"/>
                <a:gd name="f14" fmla="val f4"/>
                <a:gd name="f15" fmla="+- f14 0 f12"/>
                <a:gd name="f16" fmla="+- f13 0 f12"/>
                <a:gd name="f17" fmla="*/ f16 1 30480"/>
                <a:gd name="f18" fmla="*/ f15 1 635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0480" h="6350">
                  <a:moveTo>
                    <a:pt x="f5" y="f2"/>
                  </a:moveTo>
                  <a:lnTo>
                    <a:pt x="f6" y="f2"/>
                  </a:lnTo>
                  <a:lnTo>
                    <a:pt x="f2" y="f6"/>
                  </a:lnTo>
                  <a:lnTo>
                    <a:pt x="f7" y="f8"/>
                  </a:lnTo>
                  <a:lnTo>
                    <a:pt x="f3" y="f9"/>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3" name="object 264">
              <a:extLst>
                <a:ext uri="{FF2B5EF4-FFF2-40B4-BE49-F238E27FC236}">
                  <a16:creationId xmlns:a16="http://schemas.microsoft.com/office/drawing/2014/main" id="{5DB3D188-0397-42CB-80B3-02FC4797BC26}"/>
                </a:ext>
              </a:extLst>
            </p:cNvPr>
            <p:cNvSpPr/>
            <p:nvPr/>
          </p:nvSpPr>
          <p:spPr>
            <a:xfrm>
              <a:off x="2795019" y="2662431"/>
              <a:ext cx="14602" cy="10799"/>
            </a:xfrm>
            <a:custGeom>
              <a:avLst/>
              <a:gdLst>
                <a:gd name="f0" fmla="val w"/>
                <a:gd name="f1" fmla="val h"/>
                <a:gd name="f2" fmla="val 0"/>
                <a:gd name="f3" fmla="val 14605"/>
                <a:gd name="f4" fmla="val 10794"/>
                <a:gd name="f5" fmla="val 7746"/>
                <a:gd name="f6" fmla="val 2285"/>
                <a:gd name="f7" fmla="val 1651"/>
                <a:gd name="f8" fmla="val 3429"/>
                <a:gd name="f9" fmla="val 14477"/>
                <a:gd name="f10" fmla="val 10668"/>
                <a:gd name="f11" fmla="val 11175"/>
                <a:gd name="f12" fmla="val 2286"/>
                <a:gd name="f13" fmla="*/ f0 1 14605"/>
                <a:gd name="f14" fmla="*/ f1 1 10794"/>
                <a:gd name="f15" fmla="val f2"/>
                <a:gd name="f16" fmla="val f3"/>
                <a:gd name="f17" fmla="val f4"/>
                <a:gd name="f18" fmla="+- f17 0 f15"/>
                <a:gd name="f19" fmla="+- f16 0 f15"/>
                <a:gd name="f20" fmla="*/ f19 1 14605"/>
                <a:gd name="f21" fmla="*/ f18 1 107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0794">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4" name="object 265">
              <a:extLst>
                <a:ext uri="{FF2B5EF4-FFF2-40B4-BE49-F238E27FC236}">
                  <a16:creationId xmlns:a16="http://schemas.microsoft.com/office/drawing/2014/main" id="{9AB93E29-497E-46EF-9E7A-BCF0C074A8F5}"/>
                </a:ext>
              </a:extLst>
            </p:cNvPr>
            <p:cNvSpPr/>
            <p:nvPr/>
          </p:nvSpPr>
          <p:spPr>
            <a:xfrm>
              <a:off x="2839212" y="2659376"/>
              <a:ext cx="10799" cy="13331"/>
            </a:xfrm>
            <a:custGeom>
              <a:avLst/>
              <a:gdLst>
                <a:gd name="f0" fmla="val w"/>
                <a:gd name="f1" fmla="val h"/>
                <a:gd name="f2" fmla="val 0"/>
                <a:gd name="f3" fmla="val 10794"/>
                <a:gd name="f4" fmla="val 13335"/>
                <a:gd name="f5" fmla="val 5333"/>
                <a:gd name="f6" fmla="val 2920"/>
                <a:gd name="f7" fmla="val 2158"/>
                <a:gd name="f8" fmla="val 12953"/>
                <a:gd name="f9" fmla="val 965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5" name="object 266">
              <a:extLst>
                <a:ext uri="{FF2B5EF4-FFF2-40B4-BE49-F238E27FC236}">
                  <a16:creationId xmlns:a16="http://schemas.microsoft.com/office/drawing/2014/main" id="{F22C7DAF-4E95-4336-A370-17E7D0E1299F}"/>
                </a:ext>
              </a:extLst>
            </p:cNvPr>
            <p:cNvSpPr/>
            <p:nvPr/>
          </p:nvSpPr>
          <p:spPr>
            <a:xfrm>
              <a:off x="2860544" y="2669289"/>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6" name="object 267">
              <a:extLst>
                <a:ext uri="{FF2B5EF4-FFF2-40B4-BE49-F238E27FC236}">
                  <a16:creationId xmlns:a16="http://schemas.microsoft.com/office/drawing/2014/main" id="{D89CAF87-CCC3-4387-9D65-87214FD872EB}"/>
                </a:ext>
              </a:extLst>
            </p:cNvPr>
            <p:cNvSpPr/>
            <p:nvPr/>
          </p:nvSpPr>
          <p:spPr>
            <a:xfrm>
              <a:off x="2772159" y="2728725"/>
              <a:ext cx="116201" cy="52706"/>
            </a:xfrm>
            <a:custGeom>
              <a:avLst/>
              <a:gdLst>
                <a:gd name="f0" fmla="val w"/>
                <a:gd name="f1" fmla="val h"/>
                <a:gd name="f2" fmla="val 0"/>
                <a:gd name="f3" fmla="val 116205"/>
                <a:gd name="f4" fmla="val 52705"/>
                <a:gd name="f5" fmla="val 48132"/>
                <a:gd name="f6" fmla="val 30606"/>
                <a:gd name="f7" fmla="val 10921"/>
                <a:gd name="f8" fmla="val 2920"/>
                <a:gd name="f9" fmla="val 3301"/>
                <a:gd name="f10" fmla="val 8762"/>
                <a:gd name="f11" fmla="val 16890"/>
                <a:gd name="f12" fmla="val 27431"/>
                <a:gd name="f13" fmla="val 15239"/>
                <a:gd name="f14" fmla="val 39115"/>
                <a:gd name="f15" fmla="val 33908"/>
                <a:gd name="f16" fmla="val 46735"/>
                <a:gd name="f17" fmla="val 49149"/>
                <a:gd name="f18" fmla="val 50800"/>
                <a:gd name="f19" fmla="val 66675"/>
                <a:gd name="f20" fmla="val 52577"/>
                <a:gd name="f21" fmla="val 77596"/>
                <a:gd name="f22" fmla="val 50291"/>
                <a:gd name="f23" fmla="val 86360"/>
                <a:gd name="f24" fmla="val 90677"/>
                <a:gd name="f25" fmla="val 88518"/>
                <a:gd name="f26" fmla="val 30352"/>
                <a:gd name="f27" fmla="val 85217"/>
                <a:gd name="f28" fmla="val 22732"/>
                <a:gd name="f29" fmla="val 98869"/>
                <a:gd name="f30" fmla="val 18668"/>
                <a:gd name="f31" fmla="val 80899"/>
                <a:gd name="f32" fmla="val 76454"/>
                <a:gd name="f33" fmla="val 14604"/>
                <a:gd name="f34" fmla="val 61213"/>
                <a:gd name="f35" fmla="val 5206"/>
                <a:gd name="f36" fmla="val 112521"/>
                <a:gd name="f37" fmla="val 9905"/>
                <a:gd name="f38" fmla="val 115824"/>
                <a:gd name="f39" fmla="val 11683"/>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7" name="object 268">
              <a:extLst>
                <a:ext uri="{FF2B5EF4-FFF2-40B4-BE49-F238E27FC236}">
                  <a16:creationId xmlns:a16="http://schemas.microsoft.com/office/drawing/2014/main" id="{634D389A-3B4C-47E7-B802-161228674653}"/>
                </a:ext>
              </a:extLst>
            </p:cNvPr>
            <p:cNvSpPr/>
            <p:nvPr/>
          </p:nvSpPr>
          <p:spPr>
            <a:xfrm>
              <a:off x="2855214" y="2678433"/>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2"/>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8" name="object 269">
              <a:extLst>
                <a:ext uri="{FF2B5EF4-FFF2-40B4-BE49-F238E27FC236}">
                  <a16:creationId xmlns:a16="http://schemas.microsoft.com/office/drawing/2014/main" id="{33437CF9-D3F0-42ED-A5EF-1DE89DC11F95}"/>
                </a:ext>
              </a:extLst>
            </p:cNvPr>
            <p:cNvSpPr/>
            <p:nvPr/>
          </p:nvSpPr>
          <p:spPr>
            <a:xfrm>
              <a:off x="2731770" y="278739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6"/>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9" name="object 270">
              <a:extLst>
                <a:ext uri="{FF2B5EF4-FFF2-40B4-BE49-F238E27FC236}">
                  <a16:creationId xmlns:a16="http://schemas.microsoft.com/office/drawing/2014/main" id="{BC55C23B-2CD5-408A-BD17-DB5F82FEB8A4}"/>
                </a:ext>
              </a:extLst>
            </p:cNvPr>
            <p:cNvSpPr/>
            <p:nvPr/>
          </p:nvSpPr>
          <p:spPr>
            <a:xfrm>
              <a:off x="2806449" y="2783589"/>
              <a:ext cx="86355" cy="87626"/>
            </a:xfrm>
            <a:custGeom>
              <a:avLst/>
              <a:gdLst>
                <a:gd name="f0" fmla="val w"/>
                <a:gd name="f1" fmla="val h"/>
                <a:gd name="f2" fmla="val 0"/>
                <a:gd name="f3" fmla="val 86360"/>
                <a:gd name="f4" fmla="val 87630"/>
                <a:gd name="f5" fmla="val 34925"/>
                <a:gd name="f6" fmla="val 14224"/>
                <a:gd name="f7" fmla="val 1143"/>
                <a:gd name="f8" fmla="val 4318"/>
                <a:gd name="f9" fmla="val 9397"/>
                <a:gd name="f10" fmla="val 7620"/>
                <a:gd name="f11" fmla="val 20574"/>
                <a:gd name="f12" fmla="val 10922"/>
                <a:gd name="f13" fmla="val 37083"/>
                <a:gd name="f14" fmla="val 52958"/>
                <a:gd name="f15" fmla="val 65912"/>
                <a:gd name="f16" fmla="val 74040"/>
                <a:gd name="f17" fmla="val 3302"/>
                <a:gd name="f18" fmla="val 80009"/>
                <a:gd name="f19" fmla="val 83565"/>
                <a:gd name="f20" fmla="val 25018"/>
                <a:gd name="f21" fmla="val 86487"/>
                <a:gd name="f22" fmla="val 38100"/>
                <a:gd name="f23" fmla="val 54483"/>
                <a:gd name="f24" fmla="val 73025"/>
                <a:gd name="f25" fmla="val 81152"/>
                <a:gd name="f26" fmla="val 86106"/>
                <a:gd name="f27" fmla="val 67690"/>
                <a:gd name="f28" fmla="val 84962"/>
                <a:gd name="f29" fmla="val 54737"/>
                <a:gd name="f30" fmla="val 76327"/>
                <a:gd name="f31" fmla="val 40005"/>
                <a:gd name="f32" fmla="val 75184"/>
                <a:gd name="f33" fmla="val 27686"/>
                <a:gd name="f34" fmla="val 65405"/>
                <a:gd name="f35" fmla="val 10540"/>
                <a:gd name="f36" fmla="val 56642"/>
                <a:gd name="f37" fmla="val 2920"/>
                <a:gd name="f38" fmla="*/ f0 1 86360"/>
                <a:gd name="f39" fmla="*/ f1 1 87630"/>
                <a:gd name="f40" fmla="val f2"/>
                <a:gd name="f41" fmla="val f3"/>
                <a:gd name="f42" fmla="val f4"/>
                <a:gd name="f43" fmla="+- f42 0 f40"/>
                <a:gd name="f44" fmla="+- f41 0 f40"/>
                <a:gd name="f45" fmla="*/ f44 1 86360"/>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360"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80" name="object 271">
              <a:extLst>
                <a:ext uri="{FF2B5EF4-FFF2-40B4-BE49-F238E27FC236}">
                  <a16:creationId xmlns:a16="http://schemas.microsoft.com/office/drawing/2014/main" id="{B970A2A8-93C3-496B-AF59-29EF49633967}"/>
                </a:ext>
              </a:extLst>
            </p:cNvPr>
            <p:cNvSpPr/>
            <p:nvPr/>
          </p:nvSpPr>
          <p:spPr>
            <a:xfrm>
              <a:off x="2782062" y="2854455"/>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81" name="object 272">
              <a:extLst>
                <a:ext uri="{FF2B5EF4-FFF2-40B4-BE49-F238E27FC236}">
                  <a16:creationId xmlns:a16="http://schemas.microsoft.com/office/drawing/2014/main" id="{EB5020B8-24B3-49F5-A401-021A7F16D400}"/>
                </a:ext>
              </a:extLst>
            </p:cNvPr>
            <p:cNvSpPr/>
            <p:nvPr/>
          </p:nvSpPr>
          <p:spPr>
            <a:xfrm>
              <a:off x="2852169" y="2854455"/>
              <a:ext cx="109856" cy="106683"/>
            </a:xfrm>
            <a:custGeom>
              <a:avLst/>
              <a:gdLst>
                <a:gd name="f0" fmla="val w"/>
                <a:gd name="f1" fmla="val h"/>
                <a:gd name="f2" fmla="val 0"/>
                <a:gd name="f3" fmla="val 109855"/>
                <a:gd name="f4" fmla="val 106680"/>
                <a:gd name="f5" fmla="val 19811"/>
                <a:gd name="f6" fmla="val 1142"/>
                <a:gd name="f7" fmla="val 635"/>
                <a:gd name="f8" fmla="val 4699"/>
                <a:gd name="f9" fmla="val 14605"/>
                <a:gd name="f10" fmla="val 10921"/>
                <a:gd name="f11" fmla="val 30480"/>
                <a:gd name="f12" fmla="val 18668"/>
                <a:gd name="f13" fmla="val 41656"/>
                <a:gd name="f14" fmla="val 27431"/>
                <a:gd name="f15" fmla="val 56896"/>
                <a:gd name="f16" fmla="val 29590"/>
                <a:gd name="f17" fmla="val 69215"/>
                <a:gd name="f18" fmla="val 80264"/>
                <a:gd name="f19" fmla="val 25272"/>
                <a:gd name="f20" fmla="val 87884"/>
                <a:gd name="f21" fmla="val 21970"/>
                <a:gd name="f22" fmla="val 91440"/>
                <a:gd name="f23" fmla="val 93725"/>
                <a:gd name="f24" fmla="val 97281"/>
                <a:gd name="f25" fmla="val 38353"/>
                <a:gd name="f26" fmla="val 98425"/>
                <a:gd name="f27" fmla="val 52704"/>
                <a:gd name="f28" fmla="val 80136"/>
                <a:gd name="f29" fmla="val 102616"/>
                <a:gd name="f30" fmla="val 91058"/>
                <a:gd name="f31" fmla="val 102107"/>
                <a:gd name="f32" fmla="val 103759"/>
                <a:gd name="f33" fmla="val 109727"/>
                <a:gd name="f34" fmla="val 94996"/>
                <a:gd name="f35" fmla="val 78993"/>
                <a:gd name="f36" fmla="val 51561"/>
                <a:gd name="f37" fmla="val 39496"/>
                <a:gd name="f38" fmla="val 92583"/>
                <a:gd name="f39" fmla="val 88518"/>
                <a:gd name="f40" fmla="val 80899"/>
                <a:gd name="f41" fmla="val 40639"/>
                <a:gd name="f42" fmla="val 55625"/>
                <a:gd name="f43" fmla="val 34035"/>
                <a:gd name="f44" fmla="val 36322"/>
                <a:gd name="f45" fmla="val 36194"/>
                <a:gd name="f46" fmla="val 20574"/>
                <a:gd name="f47" fmla="val 15240"/>
                <a:gd name="f48" fmla="val 32892"/>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grpSp>
      <p:pic>
        <p:nvPicPr>
          <p:cNvPr id="282" name="Audio 281">
            <a:hlinkClick r:id="" action="ppaction://media"/>
            <a:extLst>
              <a:ext uri="{FF2B5EF4-FFF2-40B4-BE49-F238E27FC236}">
                <a16:creationId xmlns:a16="http://schemas.microsoft.com/office/drawing/2014/main" id="{43D3F59F-F750-4BF3-8735-CC6E08C70E43}"/>
              </a:ext>
            </a:extLst>
          </p:cNvPr>
          <p:cNvPicPr>
            <a:picLocks noChangeAspect="1"/>
          </p:cNvPicPr>
          <p:nvPr>
            <a:audioFile r:link="rId2"/>
            <p:extLst>
              <p:ext uri="{DAA4B4D4-6D71-4841-9C94-3DE7FCFB9230}">
                <p14:media xmlns:p14="http://schemas.microsoft.com/office/powerpoint/2010/main" r:embed="rId1"/>
              </p:ext>
            </p:extLst>
          </p:nvPr>
        </p:nvPicPr>
        <p:blipFill>
          <a:blip r:embed="rId29"/>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51795"/>
    </mc:Choice>
    <mc:Fallback>
      <p:transition spd="slow" advTm="5179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8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82"/>
                </p:tgtEl>
              </p:cMediaNode>
            </p:audio>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name="Slide109">
    <p:spTree>
      <p:nvGrpSpPr>
        <p:cNvPr id="1" name=""/>
        <p:cNvGrpSpPr/>
        <p:nvPr/>
      </p:nvGrpSpPr>
      <p:grpSpPr>
        <a:xfrm>
          <a:off x="0" y="0"/>
          <a:ext cx="0" cy="0"/>
          <a:chOff x="0" y="0"/>
          <a:chExt cx="0" cy="0"/>
        </a:xfrm>
      </p:grpSpPr>
      <p:sp>
        <p:nvSpPr>
          <p:cNvPr id="2" name="object 3">
            <a:extLst>
              <a:ext uri="{FF2B5EF4-FFF2-40B4-BE49-F238E27FC236}">
                <a16:creationId xmlns:a16="http://schemas.microsoft.com/office/drawing/2014/main" id="{233E1D89-37EE-4FD9-A819-B6F2ADC7B10B}"/>
              </a:ext>
            </a:extLst>
          </p:cNvPr>
          <p:cNvSpPr txBox="1">
            <a:spLocks noGrp="1"/>
          </p:cNvSpPr>
          <p:nvPr>
            <p:ph type="title"/>
          </p:nvPr>
        </p:nvSpPr>
        <p:spPr>
          <a:xfrm>
            <a:off x="870709" y="1293363"/>
            <a:ext cx="7739893" cy="738664"/>
          </a:xfrm>
        </p:spPr>
        <p:txBody>
          <a:bodyPr/>
          <a:lstStyle/>
          <a:p>
            <a:pPr marL="12701" lvl="0"/>
            <a:r>
              <a:rPr lang="en-US" sz="2400" spc="-5" dirty="0"/>
              <a:t>From enterprise and system models to implementation</a:t>
            </a:r>
            <a:endParaRPr lang="en-US" sz="2400" dirty="0"/>
          </a:p>
        </p:txBody>
      </p:sp>
      <p:pic>
        <p:nvPicPr>
          <p:cNvPr id="4" name="Audio 3">
            <a:hlinkClick r:id="" action="ppaction://media"/>
            <a:extLst>
              <a:ext uri="{FF2B5EF4-FFF2-40B4-BE49-F238E27FC236}">
                <a16:creationId xmlns:a16="http://schemas.microsoft.com/office/drawing/2014/main" id="{22853155-7325-49CA-B4C3-9F0BEB2DF304}"/>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16942"/>
    </mc:Choice>
    <mc:Fallback>
      <p:transition spd="slow" advTm="1694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name="Slide112">
    <p:spTree>
      <p:nvGrpSpPr>
        <p:cNvPr id="1" name=""/>
        <p:cNvGrpSpPr/>
        <p:nvPr/>
      </p:nvGrpSpPr>
      <p:grpSpPr>
        <a:xfrm>
          <a:off x="0" y="0"/>
          <a:ext cx="0" cy="0"/>
          <a:chOff x="0" y="0"/>
          <a:chExt cx="0" cy="0"/>
        </a:xfrm>
      </p:grpSpPr>
      <p:sp>
        <p:nvSpPr>
          <p:cNvPr id="2" name="object 3">
            <a:extLst>
              <a:ext uri="{FF2B5EF4-FFF2-40B4-BE49-F238E27FC236}">
                <a16:creationId xmlns:a16="http://schemas.microsoft.com/office/drawing/2014/main" id="{D887890E-3A69-42F9-A01B-1FDABCDED191}"/>
              </a:ext>
            </a:extLst>
          </p:cNvPr>
          <p:cNvSpPr txBox="1">
            <a:spLocks noGrp="1"/>
          </p:cNvSpPr>
          <p:nvPr>
            <p:ph type="title"/>
          </p:nvPr>
        </p:nvSpPr>
        <p:spPr>
          <a:xfrm>
            <a:off x="763011" y="251460"/>
            <a:ext cx="5680079" cy="430883"/>
          </a:xfrm>
        </p:spPr>
        <p:txBody>
          <a:bodyPr/>
          <a:lstStyle/>
          <a:p>
            <a:pPr marL="12701" lvl="0"/>
            <a:r>
              <a:rPr lang="sv-SE" sz="2800" b="1" spc="-5"/>
              <a:t>Towards implementation</a:t>
            </a:r>
            <a:endParaRPr lang="sv-SE" sz="2800"/>
          </a:p>
        </p:txBody>
      </p:sp>
      <p:sp>
        <p:nvSpPr>
          <p:cNvPr id="3" name="object 4">
            <a:extLst>
              <a:ext uri="{FF2B5EF4-FFF2-40B4-BE49-F238E27FC236}">
                <a16:creationId xmlns:a16="http://schemas.microsoft.com/office/drawing/2014/main" id="{FFEEC292-A3EA-4D09-B7DD-89EEDCB562CC}"/>
              </a:ext>
            </a:extLst>
          </p:cNvPr>
          <p:cNvSpPr/>
          <p:nvPr/>
        </p:nvSpPr>
        <p:spPr>
          <a:xfrm>
            <a:off x="848864" y="3183639"/>
            <a:ext cx="6049012" cy="25402"/>
          </a:xfrm>
          <a:custGeom>
            <a:avLst/>
            <a:gdLst>
              <a:gd name="f0" fmla="val w"/>
              <a:gd name="f1" fmla="val h"/>
              <a:gd name="f2" fmla="val 0"/>
              <a:gd name="f3" fmla="val 6049009"/>
              <a:gd name="f4" fmla="val 25400"/>
              <a:gd name="f5" fmla="val 25145"/>
              <a:gd name="f6" fmla="val 6048756"/>
              <a:gd name="f7" fmla="*/ f0 1 6049009"/>
              <a:gd name="f8" fmla="*/ f1 1 25400"/>
              <a:gd name="f9" fmla="val f2"/>
              <a:gd name="f10" fmla="val f3"/>
              <a:gd name="f11" fmla="val f4"/>
              <a:gd name="f12" fmla="+- f11 0 f9"/>
              <a:gd name="f13" fmla="+- f10 0 f9"/>
              <a:gd name="f14" fmla="*/ f13 1 6049009"/>
              <a:gd name="f15" fmla="*/ f12 1 2540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2540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 name="object 5">
            <a:extLst>
              <a:ext uri="{FF2B5EF4-FFF2-40B4-BE49-F238E27FC236}">
                <a16:creationId xmlns:a16="http://schemas.microsoft.com/office/drawing/2014/main" id="{C27A4F9F-7F00-4B5A-8008-F76091F18627}"/>
              </a:ext>
            </a:extLst>
          </p:cNvPr>
          <p:cNvSpPr/>
          <p:nvPr/>
        </p:nvSpPr>
        <p:spPr>
          <a:xfrm>
            <a:off x="848864" y="2472693"/>
            <a:ext cx="6049012" cy="10158"/>
          </a:xfrm>
          <a:custGeom>
            <a:avLst/>
            <a:gdLst>
              <a:gd name="f0" fmla="val w"/>
              <a:gd name="f1" fmla="val h"/>
              <a:gd name="f2" fmla="val 0"/>
              <a:gd name="f3" fmla="val 6049009"/>
              <a:gd name="f4" fmla="val 10160"/>
              <a:gd name="f5" fmla="val 9906"/>
              <a:gd name="f6" fmla="val 6048756"/>
              <a:gd name="f7" fmla="*/ f0 1 6049009"/>
              <a:gd name="f8" fmla="*/ f1 1 10160"/>
              <a:gd name="f9" fmla="val f2"/>
              <a:gd name="f10" fmla="val f3"/>
              <a:gd name="f11" fmla="val f4"/>
              <a:gd name="f12" fmla="+- f11 0 f9"/>
              <a:gd name="f13" fmla="+- f10 0 f9"/>
              <a:gd name="f14" fmla="*/ f13 1 6049009"/>
              <a:gd name="f15" fmla="*/ f12 1 101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1016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 name="object 6">
            <a:extLst>
              <a:ext uri="{FF2B5EF4-FFF2-40B4-BE49-F238E27FC236}">
                <a16:creationId xmlns:a16="http://schemas.microsoft.com/office/drawing/2014/main" id="{017AC735-C1DE-4E50-AC0B-EEB21A7E7C5E}"/>
              </a:ext>
            </a:extLst>
          </p:cNvPr>
          <p:cNvSpPr txBox="1"/>
          <p:nvPr/>
        </p:nvSpPr>
        <p:spPr>
          <a:xfrm>
            <a:off x="4794254" y="3381533"/>
            <a:ext cx="907413" cy="643893"/>
          </a:xfrm>
          <a:prstGeom prst="rect">
            <a:avLst/>
          </a:prstGeom>
          <a:noFill/>
          <a:ln cap="flat">
            <a:noFill/>
          </a:ln>
        </p:spPr>
        <p:txBody>
          <a:bodyPr vert="horz" wrap="square" lIns="0" tIns="0" rIns="0" bIns="0" anchor="t" anchorCtr="0" compatLnSpc="1">
            <a:spAutoFit/>
          </a:bodyPr>
          <a:lstStyle/>
          <a:p>
            <a:pPr marL="12701" marR="5084" lvl="0" indent="344171" algn="l"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5" baseline="0">
                <a:solidFill>
                  <a:srgbClr val="002E5F"/>
                </a:solidFill>
                <a:uFillTx/>
                <a:latin typeface="Arial"/>
                <a:cs typeface="Arial"/>
              </a:rPr>
              <a:t>I</a:t>
            </a:r>
            <a:r>
              <a:rPr lang="en-US" sz="800" b="1" i="0" u="none" strike="noStrike" kern="1200" cap="none" spc="10" baseline="0">
                <a:solidFill>
                  <a:srgbClr val="002E5F"/>
                </a:solidFill>
                <a:uFillTx/>
                <a:latin typeface="Arial"/>
                <a:cs typeface="Arial"/>
              </a:rPr>
              <a:t>nterac</a:t>
            </a:r>
            <a:r>
              <a:rPr lang="en-US" sz="800" b="1" i="0" u="none" strike="noStrike" kern="1200" cap="none" spc="5" baseline="0">
                <a:solidFill>
                  <a:srgbClr val="002E5F"/>
                </a:solidFill>
                <a:uFillTx/>
                <a:latin typeface="Arial"/>
                <a:cs typeface="Arial"/>
              </a:rPr>
              <a:t>ti</a:t>
            </a:r>
            <a:r>
              <a:rPr lang="en-US" sz="800" b="1" i="0" u="none" strike="noStrike" kern="1200" cap="none" spc="10" baseline="0">
                <a:solidFill>
                  <a:srgbClr val="002E5F"/>
                </a:solidFill>
                <a:uFillTx/>
                <a:latin typeface="Arial"/>
                <a:cs typeface="Arial"/>
              </a:rPr>
              <a:t>on  </a:t>
            </a:r>
            <a:r>
              <a:rPr lang="en-US" sz="800" b="1" i="0" u="none" strike="noStrike" kern="1200" cap="none" spc="15" baseline="0">
                <a:solidFill>
                  <a:srgbClr val="002E5F"/>
                </a:solidFill>
                <a:uFillTx/>
                <a:latin typeface="Arial"/>
                <a:cs typeface="Arial"/>
              </a:rPr>
              <a:t>between</a:t>
            </a:r>
            <a:r>
              <a:rPr lang="en-US" sz="800" b="1" i="0" u="none" strike="noStrike" kern="1200" cap="none" spc="-8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software</a:t>
            </a:r>
            <a:endParaRPr lang="en-US" sz="800" b="0" i="0" u="none" strike="noStrike" kern="1200" cap="none" spc="0" baseline="0">
              <a:solidFill>
                <a:srgbClr val="000000"/>
              </a:solidFill>
              <a:uFillTx/>
              <a:latin typeface="Arial"/>
              <a:cs typeface="Arial"/>
            </a:endParaRPr>
          </a:p>
          <a:p>
            <a:pPr marL="525780"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o</a:t>
            </a:r>
            <a:r>
              <a:rPr lang="en-US" sz="800" b="1" i="0" u="none" strike="noStrike" kern="1200" cap="none" spc="10" baseline="0">
                <a:solidFill>
                  <a:srgbClr val="002E5F"/>
                </a:solidFill>
                <a:uFillTx/>
                <a:latin typeface="Arial"/>
                <a:cs typeface="Arial"/>
              </a:rPr>
              <a:t>bjekts</a:t>
            </a:r>
            <a:endParaRPr lang="en-US" sz="800" b="0" i="0" u="none" strike="noStrike" kern="1200" cap="none" spc="0" baseline="0">
              <a:solidFill>
                <a:srgbClr val="000000"/>
              </a:solidFill>
              <a:uFillTx/>
              <a:latin typeface="Arial"/>
              <a:cs typeface="Arial"/>
            </a:endParaRPr>
          </a:p>
          <a:p>
            <a:pPr marL="22229"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85" baseline="0">
                <a:solidFill>
                  <a:srgbClr val="002E5F"/>
                </a:solidFill>
                <a:uFillTx/>
                <a:latin typeface="Arial"/>
                <a:cs typeface="Arial"/>
              </a:rPr>
              <a:t> </a:t>
            </a:r>
            <a:r>
              <a:rPr lang="en-US" sz="800" b="0" i="0" u="none" strike="noStrike" kern="1200" cap="none" spc="15" baseline="0">
                <a:solidFill>
                  <a:srgbClr val="002E5F"/>
                </a:solidFill>
                <a:uFillTx/>
                <a:latin typeface="Arial"/>
                <a:cs typeface="Arial"/>
              </a:rPr>
              <a:t>Sequence</a:t>
            </a:r>
            <a:endParaRPr lang="en-US" sz="800" b="0" i="0" u="none" strike="noStrike" kern="1200" cap="none" spc="0" baseline="0">
              <a:solidFill>
                <a:srgbClr val="000000"/>
              </a:solidFill>
              <a:uFillTx/>
              <a:latin typeface="Arial"/>
              <a:cs typeface="Arial"/>
            </a:endParaRPr>
          </a:p>
          <a:p>
            <a:pPr marL="478158"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diagram)</a:t>
            </a:r>
            <a:endParaRPr lang="en-US" sz="800" b="0" i="0" u="none" strike="noStrike" kern="1200" cap="none" spc="0" baseline="0">
              <a:solidFill>
                <a:srgbClr val="000000"/>
              </a:solidFill>
              <a:uFillTx/>
              <a:latin typeface="Arial"/>
              <a:cs typeface="Arial"/>
            </a:endParaRPr>
          </a:p>
        </p:txBody>
      </p:sp>
      <p:sp>
        <p:nvSpPr>
          <p:cNvPr id="6" name="object 7">
            <a:extLst>
              <a:ext uri="{FF2B5EF4-FFF2-40B4-BE49-F238E27FC236}">
                <a16:creationId xmlns:a16="http://schemas.microsoft.com/office/drawing/2014/main" id="{A08E3928-BFFF-4E1C-83E0-8B7C9E0FA8A4}"/>
              </a:ext>
            </a:extLst>
          </p:cNvPr>
          <p:cNvSpPr/>
          <p:nvPr/>
        </p:nvSpPr>
        <p:spPr>
          <a:xfrm>
            <a:off x="5975988" y="3594734"/>
            <a:ext cx="0" cy="193038"/>
          </a:xfrm>
          <a:custGeom>
            <a:avLst/>
            <a:gdLst>
              <a:gd name="f0" fmla="val w"/>
              <a:gd name="f1" fmla="val h"/>
              <a:gd name="f2" fmla="val 0"/>
              <a:gd name="f3" fmla="val 193040"/>
              <a:gd name="f4" fmla="val 192786"/>
              <a:gd name="f5" fmla="*/ f0 1 0"/>
              <a:gd name="f6" fmla="*/ f1 1 193040"/>
              <a:gd name="f7" fmla="val f2"/>
              <a:gd name="f8" fmla="val f3"/>
              <a:gd name="f9" fmla="+- f8 0 f7"/>
              <a:gd name="f10" fmla="+- f7 0 f7"/>
              <a:gd name="f11" fmla="*/ f10 1 0"/>
              <a:gd name="f12" fmla="*/ f9 1 193040"/>
              <a:gd name="f13" fmla="*/ 0 1 f11"/>
              <a:gd name="f14" fmla="*/ 1 1 f11"/>
              <a:gd name="f15" fmla="*/ 0 1 f12"/>
              <a:gd name="f16" fmla="*/ 19304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9304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 name="object 8">
            <a:extLst>
              <a:ext uri="{FF2B5EF4-FFF2-40B4-BE49-F238E27FC236}">
                <a16:creationId xmlns:a16="http://schemas.microsoft.com/office/drawing/2014/main" id="{6C3253BD-CF6F-4A0E-8CA9-6F4E833926D9}"/>
              </a:ext>
            </a:extLst>
          </p:cNvPr>
          <p:cNvSpPr/>
          <p:nvPr/>
        </p:nvSpPr>
        <p:spPr>
          <a:xfrm>
            <a:off x="6658733" y="3463674"/>
            <a:ext cx="0" cy="323853"/>
          </a:xfrm>
          <a:custGeom>
            <a:avLst/>
            <a:gdLst>
              <a:gd name="f0" fmla="val w"/>
              <a:gd name="f1" fmla="val h"/>
              <a:gd name="f2" fmla="val 0"/>
              <a:gd name="f3" fmla="val 323850"/>
              <a:gd name="f4" fmla="val 323849"/>
              <a:gd name="f5" fmla="*/ f0 1 0"/>
              <a:gd name="f6" fmla="*/ f1 1 323850"/>
              <a:gd name="f7" fmla="val f2"/>
              <a:gd name="f8" fmla="val f3"/>
              <a:gd name="f9" fmla="+- f8 0 f7"/>
              <a:gd name="f10" fmla="+- f7 0 f7"/>
              <a:gd name="f11" fmla="*/ f10 1 0"/>
              <a:gd name="f12" fmla="*/ f9 1 323850"/>
              <a:gd name="f13" fmla="*/ 0 1 f11"/>
              <a:gd name="f14" fmla="*/ 1 1 f11"/>
              <a:gd name="f15" fmla="*/ 0 1 f12"/>
              <a:gd name="f16" fmla="*/ 32385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2385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 name="object 9">
            <a:extLst>
              <a:ext uri="{FF2B5EF4-FFF2-40B4-BE49-F238E27FC236}">
                <a16:creationId xmlns:a16="http://schemas.microsoft.com/office/drawing/2014/main" id="{71FEFDA9-2AFD-4EA4-8904-AEA41A3D40A1}"/>
              </a:ext>
            </a:extLst>
          </p:cNvPr>
          <p:cNvSpPr/>
          <p:nvPr/>
        </p:nvSpPr>
        <p:spPr>
          <a:xfrm>
            <a:off x="6334890" y="3463674"/>
            <a:ext cx="0" cy="131445"/>
          </a:xfrm>
          <a:custGeom>
            <a:avLst/>
            <a:gdLst>
              <a:gd name="f0" fmla="val w"/>
              <a:gd name="f1" fmla="val h"/>
              <a:gd name="f2" fmla="val 0"/>
              <a:gd name="f3" fmla="val 131445"/>
              <a:gd name="f4" fmla="val 131063"/>
              <a:gd name="f5" fmla="*/ f0 1 0"/>
              <a:gd name="f6" fmla="*/ f1 1 131445"/>
              <a:gd name="f7" fmla="val f2"/>
              <a:gd name="f8" fmla="val f3"/>
              <a:gd name="f9" fmla="+- f8 0 f7"/>
              <a:gd name="f10" fmla="+- f7 0 f7"/>
              <a:gd name="f11" fmla="*/ f10 1 0"/>
              <a:gd name="f12" fmla="*/ f9 1 131445"/>
              <a:gd name="f13" fmla="*/ 0 1 f11"/>
              <a:gd name="f14" fmla="*/ 1 1 f11"/>
              <a:gd name="f15" fmla="*/ 0 1 f12"/>
              <a:gd name="f16" fmla="*/ 131445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31445">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 name="object 10">
            <a:extLst>
              <a:ext uri="{FF2B5EF4-FFF2-40B4-BE49-F238E27FC236}">
                <a16:creationId xmlns:a16="http://schemas.microsoft.com/office/drawing/2014/main" id="{C8725A72-252C-49BC-B2BB-5B19E8FD7428}"/>
              </a:ext>
            </a:extLst>
          </p:cNvPr>
          <p:cNvSpPr/>
          <p:nvPr/>
        </p:nvSpPr>
        <p:spPr>
          <a:xfrm>
            <a:off x="6334890" y="3757040"/>
            <a:ext cx="0" cy="30476"/>
          </a:xfrm>
          <a:custGeom>
            <a:avLst/>
            <a:gdLst>
              <a:gd name="f0" fmla="val w"/>
              <a:gd name="f1" fmla="val h"/>
              <a:gd name="f2" fmla="val 0"/>
              <a:gd name="f3" fmla="val 30480"/>
              <a:gd name="f4" fmla="val 30481"/>
              <a:gd name="f5" fmla="*/ f0 1 0"/>
              <a:gd name="f6" fmla="*/ f1 1 30480"/>
              <a:gd name="f7" fmla="val f2"/>
              <a:gd name="f8" fmla="val f3"/>
              <a:gd name="f9" fmla="+- f8 0 f7"/>
              <a:gd name="f10" fmla="+- f7 0 f7"/>
              <a:gd name="f11" fmla="*/ f10 1 0"/>
              <a:gd name="f12" fmla="*/ f9 1 30480"/>
              <a:gd name="f13" fmla="*/ 0 1 f11"/>
              <a:gd name="f14" fmla="*/ 1 1 f11"/>
              <a:gd name="f15" fmla="*/ 0 1 f12"/>
              <a:gd name="f16" fmla="*/ 3048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048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 name="object 11">
            <a:extLst>
              <a:ext uri="{FF2B5EF4-FFF2-40B4-BE49-F238E27FC236}">
                <a16:creationId xmlns:a16="http://schemas.microsoft.com/office/drawing/2014/main" id="{BCA4D584-F6B0-4214-B5D8-6B380484DB01}"/>
              </a:ext>
            </a:extLst>
          </p:cNvPr>
          <p:cNvSpPr/>
          <p:nvPr/>
        </p:nvSpPr>
        <p:spPr>
          <a:xfrm>
            <a:off x="5947787" y="3433187"/>
            <a:ext cx="53336" cy="161921"/>
          </a:xfrm>
          <a:custGeom>
            <a:avLst/>
            <a:gdLst>
              <a:gd name="f0" fmla="val w"/>
              <a:gd name="f1" fmla="val h"/>
              <a:gd name="f2" fmla="val 0"/>
              <a:gd name="f3" fmla="val 53339"/>
              <a:gd name="f4" fmla="val 161925"/>
              <a:gd name="f5" fmla="val 161544"/>
              <a:gd name="f6" fmla="*/ f0 1 53339"/>
              <a:gd name="f7" fmla="*/ f1 1 161925"/>
              <a:gd name="f8" fmla="val f2"/>
              <a:gd name="f9" fmla="val f3"/>
              <a:gd name="f10" fmla="val f4"/>
              <a:gd name="f11" fmla="+- f10 0 f8"/>
              <a:gd name="f12" fmla="+- f9 0 f8"/>
              <a:gd name="f13" fmla="*/ f12 1 53339"/>
              <a:gd name="f14" fmla="*/ f11 1 161925"/>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53339" h="161925">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 name="object 12">
            <a:extLst>
              <a:ext uri="{FF2B5EF4-FFF2-40B4-BE49-F238E27FC236}">
                <a16:creationId xmlns:a16="http://schemas.microsoft.com/office/drawing/2014/main" id="{97C2B47B-09C1-45AF-93BD-91E0505C7792}"/>
              </a:ext>
            </a:extLst>
          </p:cNvPr>
          <p:cNvSpPr/>
          <p:nvPr/>
        </p:nvSpPr>
        <p:spPr>
          <a:xfrm>
            <a:off x="6299831" y="3594734"/>
            <a:ext cx="54607" cy="162562"/>
          </a:xfrm>
          <a:custGeom>
            <a:avLst/>
            <a:gdLst>
              <a:gd name="f0" fmla="val w"/>
              <a:gd name="f1" fmla="val h"/>
              <a:gd name="f2" fmla="val 0"/>
              <a:gd name="f3" fmla="val 54610"/>
              <a:gd name="f4" fmla="val 162560"/>
              <a:gd name="f5" fmla="val 162305"/>
              <a:gd name="f6" fmla="val 54101"/>
              <a:gd name="f7" fmla="*/ f0 1 54610"/>
              <a:gd name="f8" fmla="*/ f1 1 162560"/>
              <a:gd name="f9" fmla="val f2"/>
              <a:gd name="f10" fmla="val f3"/>
              <a:gd name="f11" fmla="val f4"/>
              <a:gd name="f12" fmla="+- f11 0 f9"/>
              <a:gd name="f13" fmla="+- f10 0 f9"/>
              <a:gd name="f14" fmla="*/ f13 1 54610"/>
              <a:gd name="f15" fmla="*/ f12 1 1625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54610" h="162560">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 name="object 13">
            <a:extLst>
              <a:ext uri="{FF2B5EF4-FFF2-40B4-BE49-F238E27FC236}">
                <a16:creationId xmlns:a16="http://schemas.microsoft.com/office/drawing/2014/main" id="{1324E42F-C492-4F6E-B099-BDFDB486047D}"/>
              </a:ext>
            </a:extLst>
          </p:cNvPr>
          <p:cNvSpPr/>
          <p:nvPr/>
        </p:nvSpPr>
        <p:spPr>
          <a:xfrm>
            <a:off x="6001134" y="3552059"/>
            <a:ext cx="323853" cy="76196"/>
          </a:xfrm>
          <a:custGeom>
            <a:avLst/>
            <a:gdLst>
              <a:gd name="f0" fmla="val w"/>
              <a:gd name="f1" fmla="val h"/>
              <a:gd name="f2" fmla="val 0"/>
              <a:gd name="f3" fmla="val 323850"/>
              <a:gd name="f4" fmla="val 76200"/>
              <a:gd name="f5" fmla="val 247650"/>
              <a:gd name="f6" fmla="val 311150"/>
              <a:gd name="f7" fmla="val 44450"/>
              <a:gd name="f8" fmla="val 260350"/>
              <a:gd name="f9" fmla="val 31750"/>
              <a:gd name="f10" fmla="val 38100"/>
              <a:gd name="f11" fmla="*/ f0 1 323850"/>
              <a:gd name="f12" fmla="*/ f1 1 76200"/>
              <a:gd name="f13" fmla="val f2"/>
              <a:gd name="f14" fmla="val f3"/>
              <a:gd name="f15" fmla="val f4"/>
              <a:gd name="f16" fmla="+- f15 0 f13"/>
              <a:gd name="f17" fmla="+- f14 0 f13"/>
              <a:gd name="f18" fmla="*/ f17 1 323850"/>
              <a:gd name="f19" fmla="*/ f16 1 762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23850" h="76200">
                <a:moveTo>
                  <a:pt x="f5" y="f2"/>
                </a:moveTo>
                <a:lnTo>
                  <a:pt x="f5" y="f4"/>
                </a:lnTo>
                <a:lnTo>
                  <a:pt x="f6" y="f7"/>
                </a:lnTo>
                <a:lnTo>
                  <a:pt x="f8" y="f7"/>
                </a:lnTo>
                <a:lnTo>
                  <a:pt x="f8" y="f9"/>
                </a:lnTo>
                <a:lnTo>
                  <a:pt x="f6" y="f9"/>
                </a:lnTo>
                <a:lnTo>
                  <a:pt x="f5" y="f2"/>
                </a:lnTo>
                <a:close/>
              </a:path>
              <a:path w="323850" h="76200">
                <a:moveTo>
                  <a:pt x="f5" y="f9"/>
                </a:moveTo>
                <a:lnTo>
                  <a:pt x="f2" y="f9"/>
                </a:lnTo>
                <a:lnTo>
                  <a:pt x="f2" y="f7"/>
                </a:lnTo>
                <a:lnTo>
                  <a:pt x="f5" y="f7"/>
                </a:lnTo>
                <a:lnTo>
                  <a:pt x="f5" y="f9"/>
                </a:lnTo>
                <a:close/>
              </a:path>
              <a:path w="323850" h="76200">
                <a:moveTo>
                  <a:pt x="f6" y="f9"/>
                </a:moveTo>
                <a:lnTo>
                  <a:pt x="f8" y="f9"/>
                </a:lnTo>
                <a:lnTo>
                  <a:pt x="f8" y="f7"/>
                </a:lnTo>
                <a:lnTo>
                  <a:pt x="f6" y="f7"/>
                </a:lnTo>
                <a:lnTo>
                  <a:pt x="f3" y="f10"/>
                </a:lnTo>
                <a:lnTo>
                  <a:pt x="f6" y="f9"/>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 name="object 14">
            <a:extLst>
              <a:ext uri="{FF2B5EF4-FFF2-40B4-BE49-F238E27FC236}">
                <a16:creationId xmlns:a16="http://schemas.microsoft.com/office/drawing/2014/main" id="{489F2A02-24FE-433E-9BD0-C7B3533EEA27}"/>
              </a:ext>
            </a:extLst>
          </p:cNvPr>
          <p:cNvSpPr/>
          <p:nvPr/>
        </p:nvSpPr>
        <p:spPr>
          <a:xfrm>
            <a:off x="6363081" y="3713607"/>
            <a:ext cx="323853" cy="76196"/>
          </a:xfrm>
          <a:custGeom>
            <a:avLst/>
            <a:gdLst>
              <a:gd name="f0" fmla="val w"/>
              <a:gd name="f1" fmla="val h"/>
              <a:gd name="f2" fmla="val 0"/>
              <a:gd name="f3" fmla="val 323850"/>
              <a:gd name="f4" fmla="val 76200"/>
              <a:gd name="f5" fmla="val 247650"/>
              <a:gd name="f6" fmla="val 311150"/>
              <a:gd name="f7" fmla="val 44450"/>
              <a:gd name="f8" fmla="val 260350"/>
              <a:gd name="f9" fmla="val 31750"/>
              <a:gd name="f10" fmla="val 38100"/>
              <a:gd name="f11" fmla="*/ f0 1 323850"/>
              <a:gd name="f12" fmla="*/ f1 1 76200"/>
              <a:gd name="f13" fmla="val f2"/>
              <a:gd name="f14" fmla="val f3"/>
              <a:gd name="f15" fmla="val f4"/>
              <a:gd name="f16" fmla="+- f15 0 f13"/>
              <a:gd name="f17" fmla="+- f14 0 f13"/>
              <a:gd name="f18" fmla="*/ f17 1 323850"/>
              <a:gd name="f19" fmla="*/ f16 1 762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23850" h="76200">
                <a:moveTo>
                  <a:pt x="f5" y="f2"/>
                </a:moveTo>
                <a:lnTo>
                  <a:pt x="f5" y="f4"/>
                </a:lnTo>
                <a:lnTo>
                  <a:pt x="f6" y="f7"/>
                </a:lnTo>
                <a:lnTo>
                  <a:pt x="f8" y="f7"/>
                </a:lnTo>
                <a:lnTo>
                  <a:pt x="f8" y="f9"/>
                </a:lnTo>
                <a:lnTo>
                  <a:pt x="f6" y="f9"/>
                </a:lnTo>
                <a:lnTo>
                  <a:pt x="f5" y="f2"/>
                </a:lnTo>
                <a:close/>
              </a:path>
              <a:path w="323850" h="76200">
                <a:moveTo>
                  <a:pt x="f5" y="f9"/>
                </a:moveTo>
                <a:lnTo>
                  <a:pt x="f2" y="f9"/>
                </a:lnTo>
                <a:lnTo>
                  <a:pt x="f2" y="f7"/>
                </a:lnTo>
                <a:lnTo>
                  <a:pt x="f5" y="f7"/>
                </a:lnTo>
                <a:lnTo>
                  <a:pt x="f5" y="f9"/>
                </a:lnTo>
                <a:close/>
              </a:path>
              <a:path w="323850" h="76200">
                <a:moveTo>
                  <a:pt x="f6" y="f9"/>
                </a:moveTo>
                <a:lnTo>
                  <a:pt x="f8" y="f9"/>
                </a:lnTo>
                <a:lnTo>
                  <a:pt x="f8" y="f7"/>
                </a:lnTo>
                <a:lnTo>
                  <a:pt x="f6" y="f7"/>
                </a:lnTo>
                <a:lnTo>
                  <a:pt x="f3" y="f10"/>
                </a:lnTo>
                <a:lnTo>
                  <a:pt x="f6" y="f9"/>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 name="object 15">
            <a:extLst>
              <a:ext uri="{FF2B5EF4-FFF2-40B4-BE49-F238E27FC236}">
                <a16:creationId xmlns:a16="http://schemas.microsoft.com/office/drawing/2014/main" id="{EEEC0B61-A8DC-454C-BC9C-166920101C86}"/>
              </a:ext>
            </a:extLst>
          </p:cNvPr>
          <p:cNvSpPr/>
          <p:nvPr/>
        </p:nvSpPr>
        <p:spPr>
          <a:xfrm>
            <a:off x="5847203" y="3417954"/>
            <a:ext cx="217170" cy="0"/>
          </a:xfrm>
          <a:custGeom>
            <a:avLst/>
            <a:gdLst>
              <a:gd name="f0" fmla="val w"/>
              <a:gd name="f1" fmla="val h"/>
              <a:gd name="f2" fmla="val 0"/>
              <a:gd name="f3" fmla="val 217170"/>
              <a:gd name="f4" fmla="*/ f0 1 217170"/>
              <a:gd name="f5" fmla="*/ f1 1 0"/>
              <a:gd name="f6" fmla="val f2"/>
              <a:gd name="f7" fmla="val f3"/>
              <a:gd name="f8" fmla="+- f6 0 f6"/>
              <a:gd name="f9" fmla="+- f7 0 f6"/>
              <a:gd name="f10" fmla="*/ f9 1 217170"/>
              <a:gd name="f11" fmla="*/ f8 1 0"/>
              <a:gd name="f12" fmla="*/ 0 1 f10"/>
              <a:gd name="f13" fmla="*/ 21717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217170">
                <a:moveTo>
                  <a:pt x="f2" y="f2"/>
                </a:moveTo>
                <a:lnTo>
                  <a:pt x="f3" y="f2"/>
                </a:lnTo>
              </a:path>
            </a:pathLst>
          </a:custGeom>
          <a:noFill/>
          <a:ln w="53336"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 name="object 16">
            <a:extLst>
              <a:ext uri="{FF2B5EF4-FFF2-40B4-BE49-F238E27FC236}">
                <a16:creationId xmlns:a16="http://schemas.microsoft.com/office/drawing/2014/main" id="{C47D00BA-C7B2-459E-9EA9-5FD770622935}"/>
              </a:ext>
            </a:extLst>
          </p:cNvPr>
          <p:cNvSpPr/>
          <p:nvPr/>
        </p:nvSpPr>
        <p:spPr>
          <a:xfrm>
            <a:off x="5847203" y="3391281"/>
            <a:ext cx="217170" cy="53336"/>
          </a:xfrm>
          <a:custGeom>
            <a:avLst/>
            <a:gdLst>
              <a:gd name="f0" fmla="val w"/>
              <a:gd name="f1" fmla="val h"/>
              <a:gd name="f2" fmla="val 0"/>
              <a:gd name="f3" fmla="val 217170"/>
              <a:gd name="f4" fmla="val 53339"/>
              <a:gd name="f5" fmla="val 53340"/>
              <a:gd name="f6" fmla="*/ f0 1 217170"/>
              <a:gd name="f7" fmla="*/ f1 1 53339"/>
              <a:gd name="f8" fmla="val f2"/>
              <a:gd name="f9" fmla="val f3"/>
              <a:gd name="f10" fmla="val f4"/>
              <a:gd name="f11" fmla="+- f10 0 f8"/>
              <a:gd name="f12" fmla="+- f9 0 f8"/>
              <a:gd name="f13" fmla="*/ f12 1 217170"/>
              <a:gd name="f14" fmla="*/ f11 1 5333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333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 name="object 17">
            <a:extLst>
              <a:ext uri="{FF2B5EF4-FFF2-40B4-BE49-F238E27FC236}">
                <a16:creationId xmlns:a16="http://schemas.microsoft.com/office/drawing/2014/main" id="{D9680A88-2BC7-459C-8EF2-495D00537E59}"/>
              </a:ext>
            </a:extLst>
          </p:cNvPr>
          <p:cNvSpPr/>
          <p:nvPr/>
        </p:nvSpPr>
        <p:spPr>
          <a:xfrm>
            <a:off x="6225921" y="3410327"/>
            <a:ext cx="217170" cy="53336"/>
          </a:xfrm>
          <a:custGeom>
            <a:avLst/>
            <a:gdLst>
              <a:gd name="f0" fmla="val w"/>
              <a:gd name="f1" fmla="val h"/>
              <a:gd name="f2" fmla="val 0"/>
              <a:gd name="f3" fmla="val 217170"/>
              <a:gd name="f4" fmla="val 53339"/>
              <a:gd name="f5" fmla="val 53340"/>
              <a:gd name="f6" fmla="*/ f0 1 217170"/>
              <a:gd name="f7" fmla="*/ f1 1 53339"/>
              <a:gd name="f8" fmla="val f2"/>
              <a:gd name="f9" fmla="val f3"/>
              <a:gd name="f10" fmla="val f4"/>
              <a:gd name="f11" fmla="+- f10 0 f8"/>
              <a:gd name="f12" fmla="+- f9 0 f8"/>
              <a:gd name="f13" fmla="*/ f12 1 217170"/>
              <a:gd name="f14" fmla="*/ f11 1 5333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333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 name="object 18">
            <a:extLst>
              <a:ext uri="{FF2B5EF4-FFF2-40B4-BE49-F238E27FC236}">
                <a16:creationId xmlns:a16="http://schemas.microsoft.com/office/drawing/2014/main" id="{A75AC745-37A8-4C73-9D2E-71088D5C4644}"/>
              </a:ext>
            </a:extLst>
          </p:cNvPr>
          <p:cNvSpPr/>
          <p:nvPr/>
        </p:nvSpPr>
        <p:spPr>
          <a:xfrm>
            <a:off x="6549774" y="3408810"/>
            <a:ext cx="217170" cy="54607"/>
          </a:xfrm>
          <a:custGeom>
            <a:avLst/>
            <a:gdLst>
              <a:gd name="f0" fmla="val w"/>
              <a:gd name="f1" fmla="val h"/>
              <a:gd name="f2" fmla="val 0"/>
              <a:gd name="f3" fmla="val 217170"/>
              <a:gd name="f4" fmla="val 54610"/>
              <a:gd name="f5" fmla="val 54102"/>
              <a:gd name="f6" fmla="*/ f0 1 217170"/>
              <a:gd name="f7" fmla="*/ f1 1 54610"/>
              <a:gd name="f8" fmla="val f2"/>
              <a:gd name="f9" fmla="val f3"/>
              <a:gd name="f10" fmla="val f4"/>
              <a:gd name="f11" fmla="+- f10 0 f8"/>
              <a:gd name="f12" fmla="+- f9 0 f8"/>
              <a:gd name="f13" fmla="*/ f12 1 217170"/>
              <a:gd name="f14" fmla="*/ f11 1 5461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4610">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 name="object 19">
            <a:extLst>
              <a:ext uri="{FF2B5EF4-FFF2-40B4-BE49-F238E27FC236}">
                <a16:creationId xmlns:a16="http://schemas.microsoft.com/office/drawing/2014/main" id="{E5AAEBDC-7D9F-40D3-99D1-956ACF924EEB}"/>
              </a:ext>
            </a:extLst>
          </p:cNvPr>
          <p:cNvSpPr/>
          <p:nvPr/>
        </p:nvSpPr>
        <p:spPr>
          <a:xfrm>
            <a:off x="5361813" y="2690237"/>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3"/>
              <a:gd name="f13" fmla="val 149798"/>
              <a:gd name="f14" fmla="val 184070"/>
              <a:gd name="f15" fmla="val 207174"/>
              <a:gd name="f16" fmla="val 215646"/>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 name="object 20">
            <a:extLst>
              <a:ext uri="{FF2B5EF4-FFF2-40B4-BE49-F238E27FC236}">
                <a16:creationId xmlns:a16="http://schemas.microsoft.com/office/drawing/2014/main" id="{002E7B3A-4493-4BD0-9893-28D85DC73272}"/>
              </a:ext>
            </a:extLst>
          </p:cNvPr>
          <p:cNvSpPr/>
          <p:nvPr/>
        </p:nvSpPr>
        <p:spPr>
          <a:xfrm>
            <a:off x="5740530" y="2690237"/>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3"/>
              <a:gd name="f13" fmla="val 149798"/>
              <a:gd name="f14" fmla="val 184070"/>
              <a:gd name="f15" fmla="val 207174"/>
              <a:gd name="f16" fmla="val 215646"/>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 name="object 21">
            <a:extLst>
              <a:ext uri="{FF2B5EF4-FFF2-40B4-BE49-F238E27FC236}">
                <a16:creationId xmlns:a16="http://schemas.microsoft.com/office/drawing/2014/main" id="{48DB02C0-4E52-47A3-A5B3-5EBAA8138A9A}"/>
              </a:ext>
            </a:extLst>
          </p:cNvPr>
          <p:cNvSpPr/>
          <p:nvPr/>
        </p:nvSpPr>
        <p:spPr>
          <a:xfrm>
            <a:off x="5523360" y="2851785"/>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2"/>
              <a:gd name="f13" fmla="val 149798"/>
              <a:gd name="f14" fmla="val 184070"/>
              <a:gd name="f15" fmla="val 207174"/>
              <a:gd name="f16" fmla="val 215645"/>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 name="object 22">
            <a:extLst>
              <a:ext uri="{FF2B5EF4-FFF2-40B4-BE49-F238E27FC236}">
                <a16:creationId xmlns:a16="http://schemas.microsoft.com/office/drawing/2014/main" id="{3A165E37-ED08-4FEF-81F8-E98C4E41EA0B}"/>
              </a:ext>
            </a:extLst>
          </p:cNvPr>
          <p:cNvSpPr/>
          <p:nvPr/>
        </p:nvSpPr>
        <p:spPr>
          <a:xfrm>
            <a:off x="5577455" y="2707008"/>
            <a:ext cx="161921" cy="76196"/>
          </a:xfrm>
          <a:custGeom>
            <a:avLst/>
            <a:gdLst>
              <a:gd name="f0" fmla="val w"/>
              <a:gd name="f1" fmla="val h"/>
              <a:gd name="f2" fmla="val 0"/>
              <a:gd name="f3" fmla="val 161925"/>
              <a:gd name="f4" fmla="val 76200"/>
              <a:gd name="f5" fmla="val 161543"/>
              <a:gd name="f6" fmla="val 31750"/>
              <a:gd name="f7" fmla="val 110743"/>
              <a:gd name="f8" fmla="val 44450"/>
              <a:gd name="f9" fmla="val 38100"/>
              <a:gd name="f10" fmla="val 63500"/>
              <a:gd name="f11" fmla="val 72643"/>
              <a:gd name="f12" fmla="*/ f0 1 161925"/>
              <a:gd name="f13" fmla="*/ f1 1 76200"/>
              <a:gd name="f14" fmla="val f2"/>
              <a:gd name="f15" fmla="val f3"/>
              <a:gd name="f16" fmla="val f4"/>
              <a:gd name="f17" fmla="+- f16 0 f14"/>
              <a:gd name="f18" fmla="+- f15 0 f14"/>
              <a:gd name="f19" fmla="*/ f18 1 161925"/>
              <a:gd name="f20" fmla="*/ f17 1 7620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61925" h="76200">
                <a:moveTo>
                  <a:pt x="f5" y="f6"/>
                </a:moveTo>
                <a:lnTo>
                  <a:pt x="f7" y="f6"/>
                </a:lnTo>
                <a:lnTo>
                  <a:pt x="f7" y="f8"/>
                </a:lnTo>
                <a:lnTo>
                  <a:pt x="f5" y="f8"/>
                </a:lnTo>
                <a:lnTo>
                  <a:pt x="f5" y="f6"/>
                </a:lnTo>
                <a:close/>
              </a:path>
              <a:path w="161925" h="76200">
                <a:moveTo>
                  <a:pt x="f4" y="f2"/>
                </a:moveTo>
                <a:lnTo>
                  <a:pt x="f2" y="f9"/>
                </a:lnTo>
                <a:lnTo>
                  <a:pt x="f4" y="f4"/>
                </a:lnTo>
                <a:lnTo>
                  <a:pt x="f4" y="f8"/>
                </a:lnTo>
                <a:lnTo>
                  <a:pt x="f10" y="f8"/>
                </a:lnTo>
                <a:lnTo>
                  <a:pt x="f10" y="f6"/>
                </a:lnTo>
                <a:lnTo>
                  <a:pt x="f4" y="f6"/>
                </a:lnTo>
                <a:lnTo>
                  <a:pt x="f4" y="f2"/>
                </a:lnTo>
                <a:close/>
              </a:path>
              <a:path w="161925" h="76200">
                <a:moveTo>
                  <a:pt x="f11" y="f6"/>
                </a:moveTo>
                <a:lnTo>
                  <a:pt x="f10" y="f6"/>
                </a:lnTo>
                <a:lnTo>
                  <a:pt x="f10" y="f8"/>
                </a:lnTo>
                <a:lnTo>
                  <a:pt x="f11" y="f8"/>
                </a:lnTo>
                <a:lnTo>
                  <a:pt x="f11" y="f6"/>
                </a:lnTo>
                <a:close/>
              </a:path>
              <a:path w="161925" h="76200">
                <a:moveTo>
                  <a:pt x="f4" y="f6"/>
                </a:moveTo>
                <a:lnTo>
                  <a:pt x="f11" y="f6"/>
                </a:lnTo>
                <a:lnTo>
                  <a:pt x="f11" y="f8"/>
                </a:lnTo>
                <a:lnTo>
                  <a:pt x="f4" y="f8"/>
                </a:lnTo>
                <a:lnTo>
                  <a:pt x="f4" y="f6"/>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 name="object 23">
            <a:extLst>
              <a:ext uri="{FF2B5EF4-FFF2-40B4-BE49-F238E27FC236}">
                <a16:creationId xmlns:a16="http://schemas.microsoft.com/office/drawing/2014/main" id="{98F7E6B5-484C-42D6-A8AA-1673A33CC5D3}"/>
              </a:ext>
            </a:extLst>
          </p:cNvPr>
          <p:cNvSpPr/>
          <p:nvPr/>
        </p:nvSpPr>
        <p:spPr>
          <a:xfrm>
            <a:off x="4977006" y="2691006"/>
            <a:ext cx="71752" cy="48262"/>
          </a:xfrm>
          <a:custGeom>
            <a:avLst/>
            <a:gdLst>
              <a:gd name="f0" fmla="val w"/>
              <a:gd name="f1" fmla="val h"/>
              <a:gd name="f2" fmla="val 0"/>
              <a:gd name="f3" fmla="val 71754"/>
              <a:gd name="f4" fmla="val 48260"/>
              <a:gd name="f5" fmla="val 24003"/>
              <a:gd name="f6" fmla="val 2809"/>
              <a:gd name="f7" fmla="val 14680"/>
              <a:gd name="f8" fmla="val 10477"/>
              <a:gd name="f9" fmla="val 7048"/>
              <a:gd name="f10" fmla="val 21859"/>
              <a:gd name="f11" fmla="val 1893"/>
              <a:gd name="f12" fmla="val 35813"/>
              <a:gd name="f13" fmla="val 49768"/>
              <a:gd name="f14" fmla="val 61150"/>
              <a:gd name="f15" fmla="val 68818"/>
              <a:gd name="f16" fmla="val 71627"/>
              <a:gd name="f17" fmla="val 33325"/>
              <a:gd name="f18" fmla="val 40957"/>
              <a:gd name="f19" fmla="val 46112"/>
              <a:gd name="f20" fmla="val 48006"/>
              <a:gd name="f21" fmla="*/ f0 1 71754"/>
              <a:gd name="f22" fmla="*/ f1 1 48260"/>
              <a:gd name="f23" fmla="val f2"/>
              <a:gd name="f24" fmla="val f3"/>
              <a:gd name="f25" fmla="val f4"/>
              <a:gd name="f26" fmla="+- f25 0 f23"/>
              <a:gd name="f27" fmla="+- f24 0 f23"/>
              <a:gd name="f28" fmla="*/ f27 1 71754"/>
              <a:gd name="f29" fmla="*/ f26 1 4826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1754" h="48260">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 name="object 24">
            <a:extLst>
              <a:ext uri="{FF2B5EF4-FFF2-40B4-BE49-F238E27FC236}">
                <a16:creationId xmlns:a16="http://schemas.microsoft.com/office/drawing/2014/main" id="{D1265549-3796-40CA-B19A-2D52796FFE42}"/>
              </a:ext>
            </a:extLst>
          </p:cNvPr>
          <p:cNvSpPr/>
          <p:nvPr/>
        </p:nvSpPr>
        <p:spPr>
          <a:xfrm>
            <a:off x="5013582" y="2739012"/>
            <a:ext cx="0" cy="120015"/>
          </a:xfrm>
          <a:custGeom>
            <a:avLst/>
            <a:gdLst>
              <a:gd name="f0" fmla="val w"/>
              <a:gd name="f1" fmla="val h"/>
              <a:gd name="f2" fmla="val 0"/>
              <a:gd name="f3" fmla="val 120014"/>
              <a:gd name="f4" fmla="val 119634"/>
              <a:gd name="f5" fmla="*/ f0 1 0"/>
              <a:gd name="f6" fmla="*/ f1 1 120014"/>
              <a:gd name="f7" fmla="val f2"/>
              <a:gd name="f8" fmla="val f3"/>
              <a:gd name="f9" fmla="+- f8 0 f7"/>
              <a:gd name="f10" fmla="+- f7 0 f7"/>
              <a:gd name="f11" fmla="*/ f10 1 0"/>
              <a:gd name="f12" fmla="*/ f9 1 120014"/>
              <a:gd name="f13" fmla="*/ 0 1 f11"/>
              <a:gd name="f14" fmla="*/ 1 1 f11"/>
              <a:gd name="f15" fmla="*/ 0 1 f12"/>
              <a:gd name="f16" fmla="*/ 120014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20014">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 name="object 25">
            <a:extLst>
              <a:ext uri="{FF2B5EF4-FFF2-40B4-BE49-F238E27FC236}">
                <a16:creationId xmlns:a16="http://schemas.microsoft.com/office/drawing/2014/main" id="{ADA53B2F-2809-464C-9D85-F1EEDD7A6F56}"/>
              </a:ext>
            </a:extLst>
          </p:cNvPr>
          <p:cNvSpPr/>
          <p:nvPr/>
        </p:nvSpPr>
        <p:spPr>
          <a:xfrm>
            <a:off x="4941189" y="2858643"/>
            <a:ext cx="72393" cy="48262"/>
          </a:xfrm>
          <a:custGeom>
            <a:avLst/>
            <a:gdLst>
              <a:gd name="f0" fmla="val w"/>
              <a:gd name="f1" fmla="val h"/>
              <a:gd name="f2" fmla="val 0"/>
              <a:gd name="f3" fmla="val 72389"/>
              <a:gd name="f4" fmla="val 48260"/>
              <a:gd name="f5" fmla="val 48006"/>
              <a:gd name="f6" fmla="*/ f0 1 72389"/>
              <a:gd name="f7" fmla="*/ f1 1 48260"/>
              <a:gd name="f8" fmla="val f2"/>
              <a:gd name="f9" fmla="val f3"/>
              <a:gd name="f10" fmla="val f4"/>
              <a:gd name="f11" fmla="+- f10 0 f8"/>
              <a:gd name="f12" fmla="+- f9 0 f8"/>
              <a:gd name="f13" fmla="*/ f12 1 72389"/>
              <a:gd name="f14" fmla="*/ f11 1 482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2389" h="48260">
                <a:moveTo>
                  <a:pt x="f3" y="f2"/>
                </a:moveTo>
                <a:lnTo>
                  <a:pt x="f2" y="f5"/>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 name="object 26">
            <a:extLst>
              <a:ext uri="{FF2B5EF4-FFF2-40B4-BE49-F238E27FC236}">
                <a16:creationId xmlns:a16="http://schemas.microsoft.com/office/drawing/2014/main" id="{F114D309-0EBD-4C22-A8EA-A70640F2226F}"/>
              </a:ext>
            </a:extLst>
          </p:cNvPr>
          <p:cNvSpPr/>
          <p:nvPr/>
        </p:nvSpPr>
        <p:spPr>
          <a:xfrm>
            <a:off x="5013582" y="2858643"/>
            <a:ext cx="71752" cy="48262"/>
          </a:xfrm>
          <a:custGeom>
            <a:avLst/>
            <a:gdLst>
              <a:gd name="f0" fmla="val w"/>
              <a:gd name="f1" fmla="val h"/>
              <a:gd name="f2" fmla="val 0"/>
              <a:gd name="f3" fmla="val 71754"/>
              <a:gd name="f4" fmla="val 48260"/>
              <a:gd name="f5" fmla="val 71628"/>
              <a:gd name="f6" fmla="val 48006"/>
              <a:gd name="f7" fmla="*/ f0 1 71754"/>
              <a:gd name="f8" fmla="*/ f1 1 48260"/>
              <a:gd name="f9" fmla="val f2"/>
              <a:gd name="f10" fmla="val f3"/>
              <a:gd name="f11" fmla="val f4"/>
              <a:gd name="f12" fmla="+- f11 0 f9"/>
              <a:gd name="f13" fmla="+- f10 0 f9"/>
              <a:gd name="f14" fmla="*/ f13 1 71754"/>
              <a:gd name="f15" fmla="*/ f12 1 482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4" h="4826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 name="object 27">
            <a:extLst>
              <a:ext uri="{FF2B5EF4-FFF2-40B4-BE49-F238E27FC236}">
                <a16:creationId xmlns:a16="http://schemas.microsoft.com/office/drawing/2014/main" id="{1532B5A5-A1BD-46DD-9A91-1A955578E614}"/>
              </a:ext>
            </a:extLst>
          </p:cNvPr>
          <p:cNvSpPr/>
          <p:nvPr/>
        </p:nvSpPr>
        <p:spPr>
          <a:xfrm>
            <a:off x="4929759" y="2774061"/>
            <a:ext cx="180337" cy="0"/>
          </a:xfrm>
          <a:custGeom>
            <a:avLst/>
            <a:gdLst>
              <a:gd name="f0" fmla="val w"/>
              <a:gd name="f1" fmla="val h"/>
              <a:gd name="f2" fmla="val 0"/>
              <a:gd name="f3" fmla="val 180340"/>
              <a:gd name="f4" fmla="val 179832"/>
              <a:gd name="f5" fmla="*/ f0 1 180340"/>
              <a:gd name="f6" fmla="*/ f1 1 0"/>
              <a:gd name="f7" fmla="val f2"/>
              <a:gd name="f8" fmla="val f3"/>
              <a:gd name="f9" fmla="+- f7 0 f7"/>
              <a:gd name="f10" fmla="+- f8 0 f7"/>
              <a:gd name="f11" fmla="*/ f10 1 180340"/>
              <a:gd name="f12" fmla="*/ f9 1 0"/>
              <a:gd name="f13" fmla="*/ 0 1 f11"/>
              <a:gd name="f14" fmla="*/ 1803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803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 name="object 28">
            <a:extLst>
              <a:ext uri="{FF2B5EF4-FFF2-40B4-BE49-F238E27FC236}">
                <a16:creationId xmlns:a16="http://schemas.microsoft.com/office/drawing/2014/main" id="{425A3BD4-C4FF-4F24-ACC0-0C2814AC5BF9}"/>
              </a:ext>
            </a:extLst>
          </p:cNvPr>
          <p:cNvSpPr/>
          <p:nvPr/>
        </p:nvSpPr>
        <p:spPr>
          <a:xfrm>
            <a:off x="5143371" y="2744727"/>
            <a:ext cx="218441" cy="113028"/>
          </a:xfrm>
          <a:custGeom>
            <a:avLst/>
            <a:gdLst>
              <a:gd name="f0" fmla="val w"/>
              <a:gd name="f1" fmla="val h"/>
              <a:gd name="f2" fmla="val 0"/>
              <a:gd name="f3" fmla="val 218439"/>
              <a:gd name="f4" fmla="val 113030"/>
              <a:gd name="f5" fmla="val 147319"/>
              <a:gd name="f6" fmla="val 28511"/>
              <a:gd name="f7" fmla="val 101345"/>
              <a:gd name="f8" fmla="val 5587"/>
              <a:gd name="f9" fmla="val 112775"/>
              <a:gd name="f10" fmla="val 152958"/>
              <a:gd name="f11" fmla="val 39916"/>
              <a:gd name="f12" fmla="val 201423"/>
              <a:gd name="f13" fmla="val 22859"/>
              <a:gd name="f14" fmla="val 158750"/>
              <a:gd name="f15" fmla="val 164337"/>
              <a:gd name="f16" fmla="val 34289"/>
              <a:gd name="f17" fmla="val 167004"/>
              <a:gd name="f18" fmla="val 68325"/>
              <a:gd name="f19" fmla="val 133223"/>
              <a:gd name="f20" fmla="val 381"/>
              <a:gd name="f21" fmla="*/ f0 1 218439"/>
              <a:gd name="f22" fmla="*/ f1 1 113030"/>
              <a:gd name="f23" fmla="val f2"/>
              <a:gd name="f24" fmla="val f3"/>
              <a:gd name="f25" fmla="val f4"/>
              <a:gd name="f26" fmla="+- f25 0 f23"/>
              <a:gd name="f27" fmla="+- f24 0 f23"/>
              <a:gd name="f28" fmla="*/ f27 1 218439"/>
              <a:gd name="f29" fmla="*/ f26 1 11303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8439" h="113030">
                <a:moveTo>
                  <a:pt x="f5" y="f6"/>
                </a:moveTo>
                <a:lnTo>
                  <a:pt x="f2" y="f7"/>
                </a:lnTo>
                <a:lnTo>
                  <a:pt x="f8" y="f9"/>
                </a:lnTo>
                <a:lnTo>
                  <a:pt x="f10" y="f11"/>
                </a:lnTo>
                <a:lnTo>
                  <a:pt x="f5" y="f6"/>
                </a:lnTo>
                <a:close/>
              </a:path>
              <a:path w="218439" h="113030">
                <a:moveTo>
                  <a:pt x="f12" y="f13"/>
                </a:moveTo>
                <a:lnTo>
                  <a:pt x="f14" y="f13"/>
                </a:lnTo>
                <a:lnTo>
                  <a:pt x="f15" y="f16"/>
                </a:lnTo>
                <a:lnTo>
                  <a:pt x="f10" y="f11"/>
                </a:lnTo>
                <a:lnTo>
                  <a:pt x="f17" y="f18"/>
                </a:lnTo>
                <a:lnTo>
                  <a:pt x="f12" y="f13"/>
                </a:lnTo>
                <a:close/>
              </a:path>
              <a:path w="218439" h="113030">
                <a:moveTo>
                  <a:pt x="f14" y="f13"/>
                </a:moveTo>
                <a:lnTo>
                  <a:pt x="f5" y="f6"/>
                </a:lnTo>
                <a:lnTo>
                  <a:pt x="f10" y="f11"/>
                </a:lnTo>
                <a:lnTo>
                  <a:pt x="f15" y="f16"/>
                </a:lnTo>
                <a:lnTo>
                  <a:pt x="f14" y="f13"/>
                </a:lnTo>
                <a:close/>
              </a:path>
              <a:path w="218439" h="113030">
                <a:moveTo>
                  <a:pt x="f19" y="f2"/>
                </a:moveTo>
                <a:lnTo>
                  <a:pt x="f5" y="f6"/>
                </a:lnTo>
                <a:lnTo>
                  <a:pt x="f14" y="f13"/>
                </a:lnTo>
                <a:lnTo>
                  <a:pt x="f12" y="f13"/>
                </a:lnTo>
                <a:lnTo>
                  <a:pt x="f3" y="f20"/>
                </a:lnTo>
                <a:lnTo>
                  <a:pt x="f19"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8" name="object 29">
            <a:extLst>
              <a:ext uri="{FF2B5EF4-FFF2-40B4-BE49-F238E27FC236}">
                <a16:creationId xmlns:a16="http://schemas.microsoft.com/office/drawing/2014/main" id="{6098D95C-9434-4F88-B571-CD33BDF5F595}"/>
              </a:ext>
            </a:extLst>
          </p:cNvPr>
          <p:cNvSpPr/>
          <p:nvPr/>
        </p:nvSpPr>
        <p:spPr>
          <a:xfrm>
            <a:off x="5145273" y="2845557"/>
            <a:ext cx="378461" cy="88267"/>
          </a:xfrm>
          <a:custGeom>
            <a:avLst/>
            <a:gdLst>
              <a:gd name="f0" fmla="val w"/>
              <a:gd name="f1" fmla="val h"/>
              <a:gd name="f2" fmla="val 0"/>
              <a:gd name="f3" fmla="val 378460"/>
              <a:gd name="f4" fmla="val 88264"/>
              <a:gd name="f5" fmla="val 301730"/>
              <a:gd name="f6" fmla="val 56455"/>
              <a:gd name="f7" fmla="val 297180"/>
              <a:gd name="f8" fmla="val 87883"/>
              <a:gd name="f9" fmla="val 378079"/>
              <a:gd name="f10" fmla="val 61087"/>
              <a:gd name="f11" fmla="val 374059"/>
              <a:gd name="f12" fmla="val 58293"/>
              <a:gd name="f13" fmla="val 314325"/>
              <a:gd name="f14" fmla="val 303548"/>
              <a:gd name="f15" fmla="val 43893"/>
              <a:gd name="f16" fmla="val 316102"/>
              <a:gd name="f17" fmla="val 45719"/>
              <a:gd name="f18" fmla="val 308101"/>
              <a:gd name="f19" fmla="val 12445"/>
              <a:gd name="f20" fmla="val 1777"/>
              <a:gd name="f21" fmla="*/ f0 1 378460"/>
              <a:gd name="f22" fmla="*/ f1 1 88264"/>
              <a:gd name="f23" fmla="val f2"/>
              <a:gd name="f24" fmla="val f3"/>
              <a:gd name="f25" fmla="val f4"/>
              <a:gd name="f26" fmla="+- f25 0 f23"/>
              <a:gd name="f27" fmla="+- f24 0 f23"/>
              <a:gd name="f28" fmla="*/ f27 1 378460"/>
              <a:gd name="f29" fmla="*/ f26 1 88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378460" h="88264">
                <a:moveTo>
                  <a:pt x="f5" y="f6"/>
                </a:moveTo>
                <a:lnTo>
                  <a:pt x="f7" y="f8"/>
                </a:lnTo>
                <a:lnTo>
                  <a:pt x="f9" y="f10"/>
                </a:lnTo>
                <a:lnTo>
                  <a:pt x="f11" y="f12"/>
                </a:lnTo>
                <a:lnTo>
                  <a:pt x="f13" y="f12"/>
                </a:lnTo>
                <a:lnTo>
                  <a:pt x="f5" y="f6"/>
                </a:lnTo>
                <a:close/>
              </a:path>
              <a:path w="378460" h="88264">
                <a:moveTo>
                  <a:pt x="f14" y="f15"/>
                </a:moveTo>
                <a:lnTo>
                  <a:pt x="f5" y="f6"/>
                </a:lnTo>
                <a:lnTo>
                  <a:pt x="f13" y="f12"/>
                </a:lnTo>
                <a:lnTo>
                  <a:pt x="f16" y="f17"/>
                </a:lnTo>
                <a:lnTo>
                  <a:pt x="f14" y="f15"/>
                </a:lnTo>
                <a:close/>
              </a:path>
              <a:path w="378460" h="88264">
                <a:moveTo>
                  <a:pt x="f18" y="f19"/>
                </a:moveTo>
                <a:lnTo>
                  <a:pt x="f14" y="f15"/>
                </a:lnTo>
                <a:lnTo>
                  <a:pt x="f16" y="f17"/>
                </a:lnTo>
                <a:lnTo>
                  <a:pt x="f13" y="f12"/>
                </a:lnTo>
                <a:lnTo>
                  <a:pt x="f11" y="f12"/>
                </a:lnTo>
                <a:lnTo>
                  <a:pt x="f18" y="f19"/>
                </a:lnTo>
                <a:close/>
              </a:path>
              <a:path w="378460" h="88264">
                <a:moveTo>
                  <a:pt x="f20" y="f2"/>
                </a:moveTo>
                <a:lnTo>
                  <a:pt x="f2" y="f19"/>
                </a:lnTo>
                <a:lnTo>
                  <a:pt x="f5" y="f6"/>
                </a:lnTo>
                <a:lnTo>
                  <a:pt x="f14" y="f15"/>
                </a:lnTo>
                <a:lnTo>
                  <a:pt x="f20"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9" name="object 30">
            <a:extLst>
              <a:ext uri="{FF2B5EF4-FFF2-40B4-BE49-F238E27FC236}">
                <a16:creationId xmlns:a16="http://schemas.microsoft.com/office/drawing/2014/main" id="{80F81BC2-F317-4CC9-8214-04099C7CEFCB}"/>
              </a:ext>
            </a:extLst>
          </p:cNvPr>
          <p:cNvSpPr txBox="1"/>
          <p:nvPr/>
        </p:nvSpPr>
        <p:spPr>
          <a:xfrm>
            <a:off x="2601980" y="4667755"/>
            <a:ext cx="736604" cy="13716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00" b="1" i="0" u="none" strike="noStrike" kern="1200" cap="none" spc="10" baseline="0">
                <a:solidFill>
                  <a:srgbClr val="002E5F"/>
                </a:solidFill>
                <a:uFillTx/>
                <a:latin typeface="Arial"/>
                <a:cs typeface="Arial"/>
              </a:rPr>
              <a:t>The real</a:t>
            </a:r>
            <a:r>
              <a:rPr lang="sv-SE" sz="800" b="1" i="0" u="none" strike="noStrike" kern="1200" cap="none" spc="-95" baseline="0">
                <a:solidFill>
                  <a:srgbClr val="002E5F"/>
                </a:solidFill>
                <a:uFillTx/>
                <a:latin typeface="Arial"/>
                <a:cs typeface="Arial"/>
              </a:rPr>
              <a:t> </a:t>
            </a:r>
            <a:r>
              <a:rPr lang="sv-SE" sz="800" b="1" i="0" u="none" strike="noStrike" kern="1200" cap="none" spc="15" baseline="0">
                <a:solidFill>
                  <a:srgbClr val="002E5F"/>
                </a:solidFill>
                <a:uFillTx/>
                <a:latin typeface="Arial"/>
                <a:cs typeface="Arial"/>
              </a:rPr>
              <a:t>world</a:t>
            </a:r>
            <a:endParaRPr lang="sv-SE" sz="800" b="0" i="0" u="none" strike="noStrike" kern="1200" cap="none" spc="0" baseline="0">
              <a:solidFill>
                <a:srgbClr val="000000"/>
              </a:solidFill>
              <a:uFillTx/>
              <a:latin typeface="Arial"/>
              <a:cs typeface="Arial"/>
            </a:endParaRPr>
          </a:p>
        </p:txBody>
      </p:sp>
      <p:sp>
        <p:nvSpPr>
          <p:cNvPr id="30" name="object 31">
            <a:extLst>
              <a:ext uri="{FF2B5EF4-FFF2-40B4-BE49-F238E27FC236}">
                <a16:creationId xmlns:a16="http://schemas.microsoft.com/office/drawing/2014/main" id="{DEE9B6EB-A20E-489C-AD28-8C0FC3429102}"/>
              </a:ext>
            </a:extLst>
          </p:cNvPr>
          <p:cNvSpPr txBox="1"/>
          <p:nvPr/>
        </p:nvSpPr>
        <p:spPr>
          <a:xfrm>
            <a:off x="3683002" y="4667755"/>
            <a:ext cx="1341753" cy="13716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00" b="1" i="0" u="none" strike="noStrike" kern="1200" cap="none" spc="10" baseline="0">
                <a:solidFill>
                  <a:srgbClr val="002E5F"/>
                </a:solidFill>
                <a:uFillTx/>
                <a:latin typeface="Arial"/>
                <a:cs typeface="Arial"/>
              </a:rPr>
              <a:t>Graphical</a:t>
            </a:r>
            <a:r>
              <a:rPr lang="sv-SE" sz="800" b="1" i="0" u="none" strike="noStrike" kern="1200" cap="none" spc="-25" baseline="0">
                <a:solidFill>
                  <a:srgbClr val="002E5F"/>
                </a:solidFill>
                <a:uFillTx/>
                <a:latin typeface="Arial"/>
                <a:cs typeface="Arial"/>
              </a:rPr>
              <a:t> </a:t>
            </a:r>
            <a:r>
              <a:rPr lang="sv-SE" sz="800" b="1" i="0" u="none" strike="noStrike" kern="1200" cap="none" spc="10" baseline="0">
                <a:solidFill>
                  <a:srgbClr val="002E5F"/>
                </a:solidFill>
                <a:uFillTx/>
                <a:latin typeface="Arial"/>
                <a:cs typeface="Arial"/>
              </a:rPr>
              <a:t>models/diagram</a:t>
            </a:r>
            <a:endParaRPr lang="sv-SE" sz="800" b="0" i="0" u="none" strike="noStrike" kern="1200" cap="none" spc="0" baseline="0">
              <a:solidFill>
                <a:srgbClr val="000000"/>
              </a:solidFill>
              <a:uFillTx/>
              <a:latin typeface="Arial"/>
              <a:cs typeface="Arial"/>
            </a:endParaRPr>
          </a:p>
        </p:txBody>
      </p:sp>
      <p:sp>
        <p:nvSpPr>
          <p:cNvPr id="31" name="object 32">
            <a:extLst>
              <a:ext uri="{FF2B5EF4-FFF2-40B4-BE49-F238E27FC236}">
                <a16:creationId xmlns:a16="http://schemas.microsoft.com/office/drawing/2014/main" id="{53F4D41F-3731-42BB-A6B5-54DC1C63CD25}"/>
              </a:ext>
            </a:extLst>
          </p:cNvPr>
          <p:cNvSpPr txBox="1"/>
          <p:nvPr/>
        </p:nvSpPr>
        <p:spPr>
          <a:xfrm>
            <a:off x="3589276" y="1478566"/>
            <a:ext cx="748034" cy="643893"/>
          </a:xfrm>
          <a:prstGeom prst="rect">
            <a:avLst/>
          </a:prstGeom>
          <a:noFill/>
          <a:ln cap="flat">
            <a:noFill/>
          </a:ln>
        </p:spPr>
        <p:txBody>
          <a:bodyPr vert="horz" wrap="square" lIns="0" tIns="0" rIns="0" bIns="0" anchor="t" anchorCtr="0" compatLnSpc="1">
            <a:spAutoFit/>
          </a:bodyPr>
          <a:lstStyle/>
          <a:p>
            <a:pPr marL="203197" marR="5084" lvl="0" indent="-190496" algn="r"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Domain</a:t>
            </a:r>
            <a:r>
              <a:rPr lang="en-US" sz="800" b="1" i="0" u="none" strike="noStrike" kern="1200" cap="none" spc="-95"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 </a:t>
            </a:r>
            <a:r>
              <a:rPr lang="en-US" sz="800" b="1" i="0" u="none" strike="noStrike" kern="1200" cap="none" spc="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of</a:t>
            </a:r>
            <a:r>
              <a:rPr lang="en-US" sz="800" b="0" i="0" u="none" strike="noStrike" kern="1200" cap="none" spc="-7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business  concepts</a:t>
            </a:r>
            <a:endParaRPr lang="en-US" sz="800" b="0" i="0" u="none" strike="noStrike" kern="1200" cap="none" spc="0" baseline="0">
              <a:solidFill>
                <a:srgbClr val="000000"/>
              </a:solidFill>
              <a:uFillTx/>
              <a:latin typeface="Arial"/>
              <a:cs typeface="Arial"/>
            </a:endParaRPr>
          </a:p>
          <a:p>
            <a:pPr marL="0" marR="5715"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Class</a:t>
            </a:r>
            <a:endParaRPr lang="en-US" sz="800" b="0" i="0" u="none" strike="noStrike" kern="1200" cap="none" spc="0" baseline="0">
              <a:solidFill>
                <a:srgbClr val="000000"/>
              </a:solidFill>
              <a:uFillTx/>
              <a:latin typeface="Arial"/>
              <a:cs typeface="Arial"/>
            </a:endParaRPr>
          </a:p>
          <a:p>
            <a:pPr marL="0" marR="5715"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t>
            </a:r>
            <a:r>
              <a:rPr lang="en-US" sz="800" b="0" i="0" u="none" strike="noStrike" kern="1200" cap="none" spc="15" baseline="0">
                <a:solidFill>
                  <a:srgbClr val="002E5F"/>
                </a:solidFill>
                <a:uFillTx/>
                <a:latin typeface="Arial"/>
                <a:cs typeface="Arial"/>
              </a:rPr>
              <a:t>ag</a:t>
            </a:r>
            <a:r>
              <a:rPr lang="en-US" sz="800" b="0" i="0" u="none" strike="noStrike" kern="1200" cap="none" spc="10" baseline="0">
                <a:solidFill>
                  <a:srgbClr val="002E5F"/>
                </a:solidFill>
                <a:uFillTx/>
                <a:latin typeface="Arial"/>
                <a:cs typeface="Arial"/>
              </a:rPr>
              <a:t>ram)</a:t>
            </a:r>
            <a:endParaRPr lang="en-US" sz="800" b="0" i="0" u="none" strike="noStrike" kern="1200" cap="none" spc="0" baseline="0">
              <a:solidFill>
                <a:srgbClr val="000000"/>
              </a:solidFill>
              <a:uFillTx/>
              <a:latin typeface="Arial"/>
              <a:cs typeface="Arial"/>
            </a:endParaRPr>
          </a:p>
        </p:txBody>
      </p:sp>
      <p:sp>
        <p:nvSpPr>
          <p:cNvPr id="32" name="object 33">
            <a:extLst>
              <a:ext uri="{FF2B5EF4-FFF2-40B4-BE49-F238E27FC236}">
                <a16:creationId xmlns:a16="http://schemas.microsoft.com/office/drawing/2014/main" id="{56E9BC45-9D57-4B5C-8370-B28E67BFA80F}"/>
              </a:ext>
            </a:extLst>
          </p:cNvPr>
          <p:cNvSpPr/>
          <p:nvPr/>
        </p:nvSpPr>
        <p:spPr>
          <a:xfrm>
            <a:off x="4519806" y="1490856"/>
            <a:ext cx="172721" cy="160020"/>
          </a:xfrm>
          <a:custGeom>
            <a:avLst/>
            <a:gdLst>
              <a:gd name="f0" fmla="val w"/>
              <a:gd name="f1" fmla="val h"/>
              <a:gd name="f2" fmla="val 0"/>
              <a:gd name="f3" fmla="val 172720"/>
              <a:gd name="f4" fmla="val 160019"/>
              <a:gd name="f5" fmla="val 160020"/>
              <a:gd name="f6" fmla="val 172212"/>
              <a:gd name="f7" fmla="*/ f0 1 172720"/>
              <a:gd name="f8" fmla="*/ f1 1 160019"/>
              <a:gd name="f9" fmla="val f2"/>
              <a:gd name="f10" fmla="val f3"/>
              <a:gd name="f11" fmla="val f4"/>
              <a:gd name="f12" fmla="+- f11 0 f9"/>
              <a:gd name="f13" fmla="+- f10 0 f9"/>
              <a:gd name="f14" fmla="*/ f13 1 172720"/>
              <a:gd name="f15" fmla="*/ f12 1 16001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19">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3" name="object 34">
            <a:extLst>
              <a:ext uri="{FF2B5EF4-FFF2-40B4-BE49-F238E27FC236}">
                <a16:creationId xmlns:a16="http://schemas.microsoft.com/office/drawing/2014/main" id="{4E98F439-5114-4CAC-B381-3E6FC1024842}"/>
              </a:ext>
            </a:extLst>
          </p:cNvPr>
          <p:cNvSpPr/>
          <p:nvPr/>
        </p:nvSpPr>
        <p:spPr>
          <a:xfrm>
            <a:off x="4519806" y="1490856"/>
            <a:ext cx="172721" cy="160020"/>
          </a:xfrm>
          <a:custGeom>
            <a:avLst/>
            <a:gdLst>
              <a:gd name="f0" fmla="val w"/>
              <a:gd name="f1" fmla="val h"/>
              <a:gd name="f2" fmla="val 0"/>
              <a:gd name="f3" fmla="val 172720"/>
              <a:gd name="f4" fmla="val 160019"/>
              <a:gd name="f5" fmla="val 160020"/>
              <a:gd name="f6" fmla="val 172212"/>
              <a:gd name="f7" fmla="*/ f0 1 172720"/>
              <a:gd name="f8" fmla="*/ f1 1 160019"/>
              <a:gd name="f9" fmla="val f2"/>
              <a:gd name="f10" fmla="val f3"/>
              <a:gd name="f11" fmla="val f4"/>
              <a:gd name="f12" fmla="+- f11 0 f9"/>
              <a:gd name="f13" fmla="+- f10 0 f9"/>
              <a:gd name="f14" fmla="*/ f13 1 172720"/>
              <a:gd name="f15" fmla="*/ f12 1 16001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19">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4" name="object 35">
            <a:extLst>
              <a:ext uri="{FF2B5EF4-FFF2-40B4-BE49-F238E27FC236}">
                <a16:creationId xmlns:a16="http://schemas.microsoft.com/office/drawing/2014/main" id="{6060704C-F13F-444B-9A4D-1495FE393518}"/>
              </a:ext>
            </a:extLst>
          </p:cNvPr>
          <p:cNvSpPr/>
          <p:nvPr/>
        </p:nvSpPr>
        <p:spPr>
          <a:xfrm>
            <a:off x="4519806" y="1541148"/>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5" name="object 36">
            <a:extLst>
              <a:ext uri="{FF2B5EF4-FFF2-40B4-BE49-F238E27FC236}">
                <a16:creationId xmlns:a16="http://schemas.microsoft.com/office/drawing/2014/main" id="{B25403C9-C80A-4B9A-ABDF-17F58211A10E}"/>
              </a:ext>
            </a:extLst>
          </p:cNvPr>
          <p:cNvSpPr/>
          <p:nvPr/>
        </p:nvSpPr>
        <p:spPr>
          <a:xfrm>
            <a:off x="4519806" y="1604387"/>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6" name="object 37">
            <a:extLst>
              <a:ext uri="{FF2B5EF4-FFF2-40B4-BE49-F238E27FC236}">
                <a16:creationId xmlns:a16="http://schemas.microsoft.com/office/drawing/2014/main" id="{AA71B45E-15FE-4D77-9FA8-696F5135B9AF}"/>
              </a:ext>
            </a:extLst>
          </p:cNvPr>
          <p:cNvSpPr/>
          <p:nvPr/>
        </p:nvSpPr>
        <p:spPr>
          <a:xfrm>
            <a:off x="4758309" y="1490856"/>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7" name="object 38">
            <a:extLst>
              <a:ext uri="{FF2B5EF4-FFF2-40B4-BE49-F238E27FC236}">
                <a16:creationId xmlns:a16="http://schemas.microsoft.com/office/drawing/2014/main" id="{008F680C-E30D-4894-B6E7-427B445EC73D}"/>
              </a:ext>
            </a:extLst>
          </p:cNvPr>
          <p:cNvSpPr/>
          <p:nvPr/>
        </p:nvSpPr>
        <p:spPr>
          <a:xfrm>
            <a:off x="4758309" y="1490856"/>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8" name="object 39">
            <a:extLst>
              <a:ext uri="{FF2B5EF4-FFF2-40B4-BE49-F238E27FC236}">
                <a16:creationId xmlns:a16="http://schemas.microsoft.com/office/drawing/2014/main" id="{D8926929-B43C-4C76-A4EF-A3AE86F85A02}"/>
              </a:ext>
            </a:extLst>
          </p:cNvPr>
          <p:cNvSpPr/>
          <p:nvPr/>
        </p:nvSpPr>
        <p:spPr>
          <a:xfrm>
            <a:off x="4758309" y="1541148"/>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9" name="object 40">
            <a:extLst>
              <a:ext uri="{FF2B5EF4-FFF2-40B4-BE49-F238E27FC236}">
                <a16:creationId xmlns:a16="http://schemas.microsoft.com/office/drawing/2014/main" id="{AB8C9C46-3629-4C49-97CB-429E6D1DB13B}"/>
              </a:ext>
            </a:extLst>
          </p:cNvPr>
          <p:cNvSpPr/>
          <p:nvPr/>
        </p:nvSpPr>
        <p:spPr>
          <a:xfrm>
            <a:off x="4758309" y="160438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0" name="object 41">
            <a:extLst>
              <a:ext uri="{FF2B5EF4-FFF2-40B4-BE49-F238E27FC236}">
                <a16:creationId xmlns:a16="http://schemas.microsoft.com/office/drawing/2014/main" id="{F755F313-46FD-4C76-B68C-B4E2A8D739D2}"/>
              </a:ext>
            </a:extLst>
          </p:cNvPr>
          <p:cNvSpPr/>
          <p:nvPr/>
        </p:nvSpPr>
        <p:spPr>
          <a:xfrm>
            <a:off x="4758309"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1" name="object 42">
            <a:extLst>
              <a:ext uri="{FF2B5EF4-FFF2-40B4-BE49-F238E27FC236}">
                <a16:creationId xmlns:a16="http://schemas.microsoft.com/office/drawing/2014/main" id="{64C3775C-A828-43F8-A463-FA37AD5AF46F}"/>
              </a:ext>
            </a:extLst>
          </p:cNvPr>
          <p:cNvSpPr/>
          <p:nvPr/>
        </p:nvSpPr>
        <p:spPr>
          <a:xfrm>
            <a:off x="4758309"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2" name="object 43">
            <a:extLst>
              <a:ext uri="{FF2B5EF4-FFF2-40B4-BE49-F238E27FC236}">
                <a16:creationId xmlns:a16="http://schemas.microsoft.com/office/drawing/2014/main" id="{421669AE-8441-423A-906B-5F0919EB9E6B}"/>
              </a:ext>
            </a:extLst>
          </p:cNvPr>
          <p:cNvSpPr/>
          <p:nvPr/>
        </p:nvSpPr>
        <p:spPr>
          <a:xfrm>
            <a:off x="4758309" y="1759076"/>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3" name="object 44">
            <a:extLst>
              <a:ext uri="{FF2B5EF4-FFF2-40B4-BE49-F238E27FC236}">
                <a16:creationId xmlns:a16="http://schemas.microsoft.com/office/drawing/2014/main" id="{88912733-0308-4D46-8043-650E604A0043}"/>
              </a:ext>
            </a:extLst>
          </p:cNvPr>
          <p:cNvSpPr/>
          <p:nvPr/>
        </p:nvSpPr>
        <p:spPr>
          <a:xfrm>
            <a:off x="4758309" y="182155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4" name="object 45">
            <a:extLst>
              <a:ext uri="{FF2B5EF4-FFF2-40B4-BE49-F238E27FC236}">
                <a16:creationId xmlns:a16="http://schemas.microsoft.com/office/drawing/2014/main" id="{9CEE32BF-8BD9-456A-B34B-B5C9F94A4341}"/>
              </a:ext>
            </a:extLst>
          </p:cNvPr>
          <p:cNvSpPr/>
          <p:nvPr/>
        </p:nvSpPr>
        <p:spPr>
          <a:xfrm>
            <a:off x="4996053"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5" name="object 46">
            <a:extLst>
              <a:ext uri="{FF2B5EF4-FFF2-40B4-BE49-F238E27FC236}">
                <a16:creationId xmlns:a16="http://schemas.microsoft.com/office/drawing/2014/main" id="{F727D8DC-9D39-4910-AE3B-50C3DD75735D}"/>
              </a:ext>
            </a:extLst>
          </p:cNvPr>
          <p:cNvSpPr/>
          <p:nvPr/>
        </p:nvSpPr>
        <p:spPr>
          <a:xfrm>
            <a:off x="4996053"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6" name="object 47">
            <a:extLst>
              <a:ext uri="{FF2B5EF4-FFF2-40B4-BE49-F238E27FC236}">
                <a16:creationId xmlns:a16="http://schemas.microsoft.com/office/drawing/2014/main" id="{B28CB9B7-D9F5-4E99-92F8-65573AB9BA43}"/>
              </a:ext>
            </a:extLst>
          </p:cNvPr>
          <p:cNvSpPr/>
          <p:nvPr/>
        </p:nvSpPr>
        <p:spPr>
          <a:xfrm>
            <a:off x="4996053" y="1759076"/>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7" name="object 48">
            <a:extLst>
              <a:ext uri="{FF2B5EF4-FFF2-40B4-BE49-F238E27FC236}">
                <a16:creationId xmlns:a16="http://schemas.microsoft.com/office/drawing/2014/main" id="{33E98C8B-25A2-4B52-B680-AD92D515E51A}"/>
              </a:ext>
            </a:extLst>
          </p:cNvPr>
          <p:cNvSpPr/>
          <p:nvPr/>
        </p:nvSpPr>
        <p:spPr>
          <a:xfrm>
            <a:off x="4996053" y="182155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8" name="object 49">
            <a:extLst>
              <a:ext uri="{FF2B5EF4-FFF2-40B4-BE49-F238E27FC236}">
                <a16:creationId xmlns:a16="http://schemas.microsoft.com/office/drawing/2014/main" id="{97415CD9-90DF-41B4-9FDF-2357D752B727}"/>
              </a:ext>
            </a:extLst>
          </p:cNvPr>
          <p:cNvSpPr/>
          <p:nvPr/>
        </p:nvSpPr>
        <p:spPr>
          <a:xfrm>
            <a:off x="4843649" y="1650876"/>
            <a:ext cx="0" cy="58421"/>
          </a:xfrm>
          <a:custGeom>
            <a:avLst/>
            <a:gdLst>
              <a:gd name="f0" fmla="val w"/>
              <a:gd name="f1" fmla="val h"/>
              <a:gd name="f2" fmla="val 0"/>
              <a:gd name="f3" fmla="val 58419"/>
              <a:gd name="f4" fmla="val 57912"/>
              <a:gd name="f5" fmla="*/ f0 1 0"/>
              <a:gd name="f6" fmla="*/ f1 1 58419"/>
              <a:gd name="f7" fmla="val f2"/>
              <a:gd name="f8" fmla="val f3"/>
              <a:gd name="f9" fmla="+- f8 0 f7"/>
              <a:gd name="f10" fmla="+- f7 0 f7"/>
              <a:gd name="f11" fmla="*/ f10 1 0"/>
              <a:gd name="f12" fmla="*/ f9 1 58419"/>
              <a:gd name="f13" fmla="*/ 0 1 f11"/>
              <a:gd name="f14" fmla="*/ 1 1 f11"/>
              <a:gd name="f15" fmla="*/ 0 1 f12"/>
              <a:gd name="f16" fmla="*/ 58419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58419">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9" name="object 50">
            <a:extLst>
              <a:ext uri="{FF2B5EF4-FFF2-40B4-BE49-F238E27FC236}">
                <a16:creationId xmlns:a16="http://schemas.microsoft.com/office/drawing/2014/main" id="{6E77A87A-7ABC-4955-8BBA-3C9B4B655568}"/>
              </a:ext>
            </a:extLst>
          </p:cNvPr>
          <p:cNvSpPr/>
          <p:nvPr/>
        </p:nvSpPr>
        <p:spPr>
          <a:xfrm>
            <a:off x="4929759" y="1788795"/>
            <a:ext cx="66037" cy="0"/>
          </a:xfrm>
          <a:custGeom>
            <a:avLst/>
            <a:gdLst>
              <a:gd name="f0" fmla="val w"/>
              <a:gd name="f1" fmla="val h"/>
              <a:gd name="f2" fmla="val 0"/>
              <a:gd name="f3" fmla="val 66040"/>
              <a:gd name="f4" fmla="val 65787"/>
              <a:gd name="f5" fmla="*/ f0 1 66040"/>
              <a:gd name="f6" fmla="*/ f1 1 0"/>
              <a:gd name="f7" fmla="val f2"/>
              <a:gd name="f8" fmla="val f3"/>
              <a:gd name="f9" fmla="+- f7 0 f7"/>
              <a:gd name="f10" fmla="+- f8 0 f7"/>
              <a:gd name="f11" fmla="*/ f10 1 66040"/>
              <a:gd name="f12" fmla="*/ f9 1 0"/>
              <a:gd name="f13" fmla="*/ 0 1 f11"/>
              <a:gd name="f14" fmla="*/ 660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660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0" name="object 51">
            <a:extLst>
              <a:ext uri="{FF2B5EF4-FFF2-40B4-BE49-F238E27FC236}">
                <a16:creationId xmlns:a16="http://schemas.microsoft.com/office/drawing/2014/main" id="{1E912A99-A94F-431E-A800-EC91A74FACDC}"/>
              </a:ext>
            </a:extLst>
          </p:cNvPr>
          <p:cNvSpPr/>
          <p:nvPr/>
        </p:nvSpPr>
        <p:spPr>
          <a:xfrm>
            <a:off x="4605905" y="1650876"/>
            <a:ext cx="152403" cy="137790"/>
          </a:xfrm>
          <a:custGeom>
            <a:avLst/>
            <a:gdLst>
              <a:gd name="f0" fmla="val w"/>
              <a:gd name="f1" fmla="val h"/>
              <a:gd name="f2" fmla="val 0"/>
              <a:gd name="f3" fmla="val 152400"/>
              <a:gd name="f4" fmla="val 137794"/>
              <a:gd name="f5" fmla="val 152145"/>
              <a:gd name="f6" fmla="*/ f0 1 152400"/>
              <a:gd name="f7" fmla="*/ f1 1 137794"/>
              <a:gd name="f8" fmla="val f2"/>
              <a:gd name="f9" fmla="val f3"/>
              <a:gd name="f10" fmla="val f4"/>
              <a:gd name="f11" fmla="+- f10 0 f8"/>
              <a:gd name="f12" fmla="+- f9 0 f8"/>
              <a:gd name="f13" fmla="*/ f12 1 152400"/>
              <a:gd name="f14" fmla="*/ f11 1 137794"/>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52400" h="137794">
                <a:moveTo>
                  <a:pt x="f5" y="f4"/>
                </a:moveTo>
                <a:lnTo>
                  <a:pt x="f2" y="f4"/>
                </a:ln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1" name="object 52">
            <a:extLst>
              <a:ext uri="{FF2B5EF4-FFF2-40B4-BE49-F238E27FC236}">
                <a16:creationId xmlns:a16="http://schemas.microsoft.com/office/drawing/2014/main" id="{E9478C23-867B-4A0C-AD2E-F63DCEEB7556}"/>
              </a:ext>
            </a:extLst>
          </p:cNvPr>
          <p:cNvSpPr txBox="1"/>
          <p:nvPr/>
        </p:nvSpPr>
        <p:spPr>
          <a:xfrm>
            <a:off x="3549399" y="4048286"/>
            <a:ext cx="864866" cy="518163"/>
          </a:xfrm>
          <a:prstGeom prst="rect">
            <a:avLst/>
          </a:prstGeom>
          <a:noFill/>
          <a:ln cap="flat">
            <a:noFill/>
          </a:ln>
        </p:spPr>
        <p:txBody>
          <a:bodyPr vert="horz" wrap="square" lIns="0" tIns="0" rIns="0" bIns="0" anchor="t" anchorCtr="0" compatLnSpc="1">
            <a:spAutoFit/>
          </a:bodyPr>
          <a:lstStyle/>
          <a:p>
            <a:pPr marL="22860" marR="5084" lvl="0" indent="-10799" algn="r"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System</a:t>
            </a:r>
            <a:r>
              <a:rPr lang="en-US" sz="800" b="1" i="0" u="none" strike="noStrike" kern="1200" cap="none" spc="-40"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a:t>
            </a:r>
            <a:r>
              <a:rPr lang="en-US" sz="800" b="1" i="0" u="none" strike="noStrike" kern="1200" cap="none" spc="-50"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of </a:t>
            </a:r>
            <a:r>
              <a:rPr lang="en-US" sz="800" b="1" i="0" u="none" strike="noStrike" kern="1200" cap="none" spc="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software</a:t>
            </a:r>
            <a:r>
              <a:rPr lang="en-US" sz="800" b="1" i="0" u="none" strike="noStrike" kern="1200" cap="none" spc="-6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objects </a:t>
            </a:r>
            <a:r>
              <a:rPr lang="en-US" sz="800" b="1" i="0" u="none" strike="noStrike" kern="1200" cap="none" spc="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Class</a:t>
            </a:r>
            <a:endParaRPr lang="en-US" sz="800" b="0" i="0" u="none" strike="noStrike" kern="1200" cap="none" spc="0" baseline="0">
              <a:solidFill>
                <a:srgbClr val="000000"/>
              </a:solidFill>
              <a:uFillTx/>
              <a:latin typeface="Arial"/>
              <a:cs typeface="Arial"/>
            </a:endParaRPr>
          </a:p>
          <a:p>
            <a:pPr marL="0" marR="5084"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t>
            </a:r>
            <a:r>
              <a:rPr lang="en-US" sz="800" b="0" i="0" u="none" strike="noStrike" kern="1200" cap="none" spc="15" baseline="0">
                <a:solidFill>
                  <a:srgbClr val="002E5F"/>
                </a:solidFill>
                <a:uFillTx/>
                <a:latin typeface="Arial"/>
                <a:cs typeface="Arial"/>
              </a:rPr>
              <a:t>ag</a:t>
            </a:r>
            <a:r>
              <a:rPr lang="en-US" sz="800" b="0" i="0" u="none" strike="noStrike" kern="1200" cap="none" spc="10" baseline="0">
                <a:solidFill>
                  <a:srgbClr val="002E5F"/>
                </a:solidFill>
                <a:uFillTx/>
                <a:latin typeface="Arial"/>
                <a:cs typeface="Arial"/>
              </a:rPr>
              <a:t>ram)</a:t>
            </a:r>
            <a:endParaRPr lang="en-US" sz="800" b="0" i="0" u="none" strike="noStrike" kern="1200" cap="none" spc="0" baseline="0">
              <a:solidFill>
                <a:srgbClr val="000000"/>
              </a:solidFill>
              <a:uFillTx/>
              <a:latin typeface="Arial"/>
              <a:cs typeface="Arial"/>
            </a:endParaRPr>
          </a:p>
        </p:txBody>
      </p:sp>
      <p:sp>
        <p:nvSpPr>
          <p:cNvPr id="52" name="object 53">
            <a:extLst>
              <a:ext uri="{FF2B5EF4-FFF2-40B4-BE49-F238E27FC236}">
                <a16:creationId xmlns:a16="http://schemas.microsoft.com/office/drawing/2014/main" id="{E26EB94F-1619-4D67-A9C2-481D294BEA17}"/>
              </a:ext>
            </a:extLst>
          </p:cNvPr>
          <p:cNvSpPr/>
          <p:nvPr/>
        </p:nvSpPr>
        <p:spPr>
          <a:xfrm>
            <a:off x="4741548" y="4087752"/>
            <a:ext cx="171450" cy="160020"/>
          </a:xfrm>
          <a:custGeom>
            <a:avLst/>
            <a:gdLst>
              <a:gd name="f0" fmla="val w"/>
              <a:gd name="f1" fmla="val h"/>
              <a:gd name="f2" fmla="val 0"/>
              <a:gd name="f3" fmla="val 171450"/>
              <a:gd name="f4" fmla="val 160020"/>
              <a:gd name="f5" fmla="val 160019"/>
              <a:gd name="f6" fmla="*/ f0 1 171450"/>
              <a:gd name="f7" fmla="*/ f1 1 160020"/>
              <a:gd name="f8" fmla="val f2"/>
              <a:gd name="f9" fmla="val f3"/>
              <a:gd name="f10" fmla="val f4"/>
              <a:gd name="f11" fmla="+- f10 0 f8"/>
              <a:gd name="f12" fmla="+- f9 0 f8"/>
              <a:gd name="f13" fmla="*/ f12 1 171450"/>
              <a:gd name="f14" fmla="*/ f11 1 16002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20">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3" name="object 54">
            <a:extLst>
              <a:ext uri="{FF2B5EF4-FFF2-40B4-BE49-F238E27FC236}">
                <a16:creationId xmlns:a16="http://schemas.microsoft.com/office/drawing/2014/main" id="{6A24E0B1-3CCD-4583-983A-79789721EEB8}"/>
              </a:ext>
            </a:extLst>
          </p:cNvPr>
          <p:cNvSpPr/>
          <p:nvPr/>
        </p:nvSpPr>
        <p:spPr>
          <a:xfrm>
            <a:off x="4741548" y="4087752"/>
            <a:ext cx="171450" cy="160020"/>
          </a:xfrm>
          <a:custGeom>
            <a:avLst/>
            <a:gdLst>
              <a:gd name="f0" fmla="val w"/>
              <a:gd name="f1" fmla="val h"/>
              <a:gd name="f2" fmla="val 0"/>
              <a:gd name="f3" fmla="val 171450"/>
              <a:gd name="f4" fmla="val 160020"/>
              <a:gd name="f5" fmla="val 160019"/>
              <a:gd name="f6" fmla="*/ f0 1 171450"/>
              <a:gd name="f7" fmla="*/ f1 1 160020"/>
              <a:gd name="f8" fmla="val f2"/>
              <a:gd name="f9" fmla="val f3"/>
              <a:gd name="f10" fmla="val f4"/>
              <a:gd name="f11" fmla="+- f10 0 f8"/>
              <a:gd name="f12" fmla="+- f9 0 f8"/>
              <a:gd name="f13" fmla="*/ f12 1 171450"/>
              <a:gd name="f14" fmla="*/ f11 1 16002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20">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4" name="object 55">
            <a:extLst>
              <a:ext uri="{FF2B5EF4-FFF2-40B4-BE49-F238E27FC236}">
                <a16:creationId xmlns:a16="http://schemas.microsoft.com/office/drawing/2014/main" id="{CAE90E4F-5648-458D-A9E6-78025C4DDCAE}"/>
              </a:ext>
            </a:extLst>
          </p:cNvPr>
          <p:cNvSpPr/>
          <p:nvPr/>
        </p:nvSpPr>
        <p:spPr>
          <a:xfrm>
            <a:off x="4741548" y="4138044"/>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5" name="object 56">
            <a:extLst>
              <a:ext uri="{FF2B5EF4-FFF2-40B4-BE49-F238E27FC236}">
                <a16:creationId xmlns:a16="http://schemas.microsoft.com/office/drawing/2014/main" id="{7D5D278F-F47D-48EE-A712-DF74F57DC942}"/>
              </a:ext>
            </a:extLst>
          </p:cNvPr>
          <p:cNvSpPr/>
          <p:nvPr/>
        </p:nvSpPr>
        <p:spPr>
          <a:xfrm>
            <a:off x="4741548" y="4201283"/>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6" name="object 57">
            <a:extLst>
              <a:ext uri="{FF2B5EF4-FFF2-40B4-BE49-F238E27FC236}">
                <a16:creationId xmlns:a16="http://schemas.microsoft.com/office/drawing/2014/main" id="{A63C68A7-5BE9-43FD-A253-291ABC6E4C57}"/>
              </a:ext>
            </a:extLst>
          </p:cNvPr>
          <p:cNvSpPr/>
          <p:nvPr/>
        </p:nvSpPr>
        <p:spPr>
          <a:xfrm>
            <a:off x="4979292" y="4087752"/>
            <a:ext cx="172721" cy="160020"/>
          </a:xfrm>
          <a:custGeom>
            <a:avLst/>
            <a:gdLst>
              <a:gd name="f0" fmla="val w"/>
              <a:gd name="f1" fmla="val h"/>
              <a:gd name="f2" fmla="val 0"/>
              <a:gd name="f3" fmla="val 172720"/>
              <a:gd name="f4" fmla="val 160020"/>
              <a:gd name="f5" fmla="val 160019"/>
              <a:gd name="f6" fmla="val 172212"/>
              <a:gd name="f7" fmla="*/ f0 1 172720"/>
              <a:gd name="f8" fmla="*/ f1 1 160020"/>
              <a:gd name="f9" fmla="val f2"/>
              <a:gd name="f10" fmla="val f3"/>
              <a:gd name="f11" fmla="val f4"/>
              <a:gd name="f12" fmla="+- f11 0 f9"/>
              <a:gd name="f13" fmla="+- f10 0 f9"/>
              <a:gd name="f14" fmla="*/ f13 1 172720"/>
              <a:gd name="f15" fmla="*/ f12 1 16002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20">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7" name="object 58">
            <a:extLst>
              <a:ext uri="{FF2B5EF4-FFF2-40B4-BE49-F238E27FC236}">
                <a16:creationId xmlns:a16="http://schemas.microsoft.com/office/drawing/2014/main" id="{1F970B9A-4CF9-4158-8104-E42D3D4FDF84}"/>
              </a:ext>
            </a:extLst>
          </p:cNvPr>
          <p:cNvSpPr/>
          <p:nvPr/>
        </p:nvSpPr>
        <p:spPr>
          <a:xfrm>
            <a:off x="4979292" y="4087752"/>
            <a:ext cx="172721" cy="160020"/>
          </a:xfrm>
          <a:custGeom>
            <a:avLst/>
            <a:gdLst>
              <a:gd name="f0" fmla="val w"/>
              <a:gd name="f1" fmla="val h"/>
              <a:gd name="f2" fmla="val 0"/>
              <a:gd name="f3" fmla="val 172720"/>
              <a:gd name="f4" fmla="val 160020"/>
              <a:gd name="f5" fmla="val 160019"/>
              <a:gd name="f6" fmla="val 172212"/>
              <a:gd name="f7" fmla="*/ f0 1 172720"/>
              <a:gd name="f8" fmla="*/ f1 1 160020"/>
              <a:gd name="f9" fmla="val f2"/>
              <a:gd name="f10" fmla="val f3"/>
              <a:gd name="f11" fmla="val f4"/>
              <a:gd name="f12" fmla="+- f11 0 f9"/>
              <a:gd name="f13" fmla="+- f10 0 f9"/>
              <a:gd name="f14" fmla="*/ f13 1 172720"/>
              <a:gd name="f15" fmla="*/ f12 1 16002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20">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8" name="object 59">
            <a:extLst>
              <a:ext uri="{FF2B5EF4-FFF2-40B4-BE49-F238E27FC236}">
                <a16:creationId xmlns:a16="http://schemas.microsoft.com/office/drawing/2014/main" id="{6E3E1404-9706-47DD-85F8-22FC9CE6E99E}"/>
              </a:ext>
            </a:extLst>
          </p:cNvPr>
          <p:cNvSpPr/>
          <p:nvPr/>
        </p:nvSpPr>
        <p:spPr>
          <a:xfrm>
            <a:off x="4979292" y="4138044"/>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9" name="object 60">
            <a:extLst>
              <a:ext uri="{FF2B5EF4-FFF2-40B4-BE49-F238E27FC236}">
                <a16:creationId xmlns:a16="http://schemas.microsoft.com/office/drawing/2014/main" id="{63787CB4-6BC1-4270-8E2F-3EC8E0675214}"/>
              </a:ext>
            </a:extLst>
          </p:cNvPr>
          <p:cNvSpPr/>
          <p:nvPr/>
        </p:nvSpPr>
        <p:spPr>
          <a:xfrm>
            <a:off x="4979292" y="420128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0" name="object 61">
            <a:extLst>
              <a:ext uri="{FF2B5EF4-FFF2-40B4-BE49-F238E27FC236}">
                <a16:creationId xmlns:a16="http://schemas.microsoft.com/office/drawing/2014/main" id="{A7C188FD-462A-4273-BC1D-719A60E145DA}"/>
              </a:ext>
            </a:extLst>
          </p:cNvPr>
          <p:cNvSpPr/>
          <p:nvPr/>
        </p:nvSpPr>
        <p:spPr>
          <a:xfrm>
            <a:off x="4979292"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1" name="object 62">
            <a:extLst>
              <a:ext uri="{FF2B5EF4-FFF2-40B4-BE49-F238E27FC236}">
                <a16:creationId xmlns:a16="http://schemas.microsoft.com/office/drawing/2014/main" id="{A6778E2F-9C8A-4704-AD93-69097AFEC9EF}"/>
              </a:ext>
            </a:extLst>
          </p:cNvPr>
          <p:cNvSpPr/>
          <p:nvPr/>
        </p:nvSpPr>
        <p:spPr>
          <a:xfrm>
            <a:off x="4979292"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2" name="object 63">
            <a:extLst>
              <a:ext uri="{FF2B5EF4-FFF2-40B4-BE49-F238E27FC236}">
                <a16:creationId xmlns:a16="http://schemas.microsoft.com/office/drawing/2014/main" id="{08475C0D-72B2-449F-97EE-B1DB06E6C9FA}"/>
              </a:ext>
            </a:extLst>
          </p:cNvPr>
          <p:cNvSpPr/>
          <p:nvPr/>
        </p:nvSpPr>
        <p:spPr>
          <a:xfrm>
            <a:off x="4979292" y="435597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3" name="object 64">
            <a:extLst>
              <a:ext uri="{FF2B5EF4-FFF2-40B4-BE49-F238E27FC236}">
                <a16:creationId xmlns:a16="http://schemas.microsoft.com/office/drawing/2014/main" id="{33E6D3A2-337C-421F-8335-9A5FCCAE2ADD}"/>
              </a:ext>
            </a:extLst>
          </p:cNvPr>
          <p:cNvSpPr/>
          <p:nvPr/>
        </p:nvSpPr>
        <p:spPr>
          <a:xfrm>
            <a:off x="4979292" y="441845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4" name="object 65">
            <a:extLst>
              <a:ext uri="{FF2B5EF4-FFF2-40B4-BE49-F238E27FC236}">
                <a16:creationId xmlns:a16="http://schemas.microsoft.com/office/drawing/2014/main" id="{52618BDA-7842-4183-B79D-2FB16AE80899}"/>
              </a:ext>
            </a:extLst>
          </p:cNvPr>
          <p:cNvSpPr/>
          <p:nvPr/>
        </p:nvSpPr>
        <p:spPr>
          <a:xfrm>
            <a:off x="5217036"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5" name="object 66">
            <a:extLst>
              <a:ext uri="{FF2B5EF4-FFF2-40B4-BE49-F238E27FC236}">
                <a16:creationId xmlns:a16="http://schemas.microsoft.com/office/drawing/2014/main" id="{D68D0053-A7BA-478A-B4DC-4503F94C9DE5}"/>
              </a:ext>
            </a:extLst>
          </p:cNvPr>
          <p:cNvSpPr/>
          <p:nvPr/>
        </p:nvSpPr>
        <p:spPr>
          <a:xfrm>
            <a:off x="5217036"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6" name="object 67">
            <a:extLst>
              <a:ext uri="{FF2B5EF4-FFF2-40B4-BE49-F238E27FC236}">
                <a16:creationId xmlns:a16="http://schemas.microsoft.com/office/drawing/2014/main" id="{0E9CFDD4-D037-424A-93B7-675E29681760}"/>
              </a:ext>
            </a:extLst>
          </p:cNvPr>
          <p:cNvSpPr/>
          <p:nvPr/>
        </p:nvSpPr>
        <p:spPr>
          <a:xfrm>
            <a:off x="5217036" y="435597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7" name="object 68">
            <a:extLst>
              <a:ext uri="{FF2B5EF4-FFF2-40B4-BE49-F238E27FC236}">
                <a16:creationId xmlns:a16="http://schemas.microsoft.com/office/drawing/2014/main" id="{72AC1E0A-FFA4-48F3-BDE0-BE1235D0BC84}"/>
              </a:ext>
            </a:extLst>
          </p:cNvPr>
          <p:cNvSpPr/>
          <p:nvPr/>
        </p:nvSpPr>
        <p:spPr>
          <a:xfrm>
            <a:off x="5217036" y="441845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8" name="object 69">
            <a:extLst>
              <a:ext uri="{FF2B5EF4-FFF2-40B4-BE49-F238E27FC236}">
                <a16:creationId xmlns:a16="http://schemas.microsoft.com/office/drawing/2014/main" id="{6E708EFE-E089-405E-BEB9-06AC924652FB}"/>
              </a:ext>
            </a:extLst>
          </p:cNvPr>
          <p:cNvSpPr/>
          <p:nvPr/>
        </p:nvSpPr>
        <p:spPr>
          <a:xfrm>
            <a:off x="5065391" y="4247772"/>
            <a:ext cx="0" cy="58421"/>
          </a:xfrm>
          <a:custGeom>
            <a:avLst/>
            <a:gdLst>
              <a:gd name="f0" fmla="val w"/>
              <a:gd name="f1" fmla="val h"/>
              <a:gd name="f2" fmla="val 0"/>
              <a:gd name="f3" fmla="val 58419"/>
              <a:gd name="f4" fmla="val 57961"/>
              <a:gd name="f5" fmla="*/ f0 1 0"/>
              <a:gd name="f6" fmla="*/ f1 1 58419"/>
              <a:gd name="f7" fmla="val f2"/>
              <a:gd name="f8" fmla="val f3"/>
              <a:gd name="f9" fmla="+- f8 0 f7"/>
              <a:gd name="f10" fmla="+- f7 0 f7"/>
              <a:gd name="f11" fmla="*/ f10 1 0"/>
              <a:gd name="f12" fmla="*/ f9 1 58419"/>
              <a:gd name="f13" fmla="*/ 0 1 f11"/>
              <a:gd name="f14" fmla="*/ 1 1 f11"/>
              <a:gd name="f15" fmla="*/ 0 1 f12"/>
              <a:gd name="f16" fmla="*/ 58419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58419">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9" name="object 70">
            <a:extLst>
              <a:ext uri="{FF2B5EF4-FFF2-40B4-BE49-F238E27FC236}">
                <a16:creationId xmlns:a16="http://schemas.microsoft.com/office/drawing/2014/main" id="{B653D674-6F8B-49EB-8585-28AE20DE1980}"/>
              </a:ext>
            </a:extLst>
          </p:cNvPr>
          <p:cNvSpPr/>
          <p:nvPr/>
        </p:nvSpPr>
        <p:spPr>
          <a:xfrm>
            <a:off x="5151501" y="4385691"/>
            <a:ext cx="66037" cy="0"/>
          </a:xfrm>
          <a:custGeom>
            <a:avLst/>
            <a:gdLst>
              <a:gd name="f0" fmla="val w"/>
              <a:gd name="f1" fmla="val h"/>
              <a:gd name="f2" fmla="val 0"/>
              <a:gd name="f3" fmla="val 66040"/>
              <a:gd name="f4" fmla="val 65787"/>
              <a:gd name="f5" fmla="*/ f0 1 66040"/>
              <a:gd name="f6" fmla="*/ f1 1 0"/>
              <a:gd name="f7" fmla="val f2"/>
              <a:gd name="f8" fmla="val f3"/>
              <a:gd name="f9" fmla="+- f7 0 f7"/>
              <a:gd name="f10" fmla="+- f8 0 f7"/>
              <a:gd name="f11" fmla="*/ f10 1 66040"/>
              <a:gd name="f12" fmla="*/ f9 1 0"/>
              <a:gd name="f13" fmla="*/ 0 1 f11"/>
              <a:gd name="f14" fmla="*/ 660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660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0" name="object 71">
            <a:extLst>
              <a:ext uri="{FF2B5EF4-FFF2-40B4-BE49-F238E27FC236}">
                <a16:creationId xmlns:a16="http://schemas.microsoft.com/office/drawing/2014/main" id="{AE16817F-C249-4264-B70E-65313545667C}"/>
              </a:ext>
            </a:extLst>
          </p:cNvPr>
          <p:cNvSpPr/>
          <p:nvPr/>
        </p:nvSpPr>
        <p:spPr>
          <a:xfrm>
            <a:off x="4827647" y="4247772"/>
            <a:ext cx="152403" cy="138431"/>
          </a:xfrm>
          <a:custGeom>
            <a:avLst/>
            <a:gdLst>
              <a:gd name="f0" fmla="val w"/>
              <a:gd name="f1" fmla="val h"/>
              <a:gd name="f2" fmla="val 0"/>
              <a:gd name="f3" fmla="val 152400"/>
              <a:gd name="f4" fmla="val 138429"/>
              <a:gd name="f5" fmla="val 152146"/>
              <a:gd name="f6" fmla="val 137820"/>
              <a:gd name="f7" fmla="*/ f0 1 152400"/>
              <a:gd name="f8" fmla="*/ f1 1 138429"/>
              <a:gd name="f9" fmla="val f2"/>
              <a:gd name="f10" fmla="val f3"/>
              <a:gd name="f11" fmla="val f4"/>
              <a:gd name="f12" fmla="+- f11 0 f9"/>
              <a:gd name="f13" fmla="+- f10 0 f9"/>
              <a:gd name="f14" fmla="*/ f13 1 152400"/>
              <a:gd name="f15" fmla="*/ f12 1 13842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52400" h="138429">
                <a:moveTo>
                  <a:pt x="f5" y="f6"/>
                </a:moveTo>
                <a:lnTo>
                  <a:pt x="f2" y="f6"/>
                </a:ln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1" name="object 72">
            <a:extLst>
              <a:ext uri="{FF2B5EF4-FFF2-40B4-BE49-F238E27FC236}">
                <a16:creationId xmlns:a16="http://schemas.microsoft.com/office/drawing/2014/main" id="{8496E454-AB4E-4FA7-AACA-5EAD8E4A69BF}"/>
              </a:ext>
            </a:extLst>
          </p:cNvPr>
          <p:cNvSpPr/>
          <p:nvPr/>
        </p:nvSpPr>
        <p:spPr>
          <a:xfrm>
            <a:off x="3496437" y="961263"/>
            <a:ext cx="0" cy="3835395"/>
          </a:xfrm>
          <a:custGeom>
            <a:avLst/>
            <a:gdLst>
              <a:gd name="f0" fmla="val w"/>
              <a:gd name="f1" fmla="val h"/>
              <a:gd name="f2" fmla="val 0"/>
              <a:gd name="f3" fmla="val 3835400"/>
              <a:gd name="f4" fmla="val 3835146"/>
              <a:gd name="f5" fmla="*/ f0 1 0"/>
              <a:gd name="f6" fmla="*/ f1 1 3835400"/>
              <a:gd name="f7" fmla="val f2"/>
              <a:gd name="f8" fmla="val f3"/>
              <a:gd name="f9" fmla="+- f8 0 f7"/>
              <a:gd name="f10" fmla="+- f7 0 f7"/>
              <a:gd name="f11" fmla="*/ f10 1 0"/>
              <a:gd name="f12" fmla="*/ f9 1 3835400"/>
              <a:gd name="f13" fmla="*/ 0 1 f11"/>
              <a:gd name="f14" fmla="*/ 1 1 f11"/>
              <a:gd name="f15" fmla="*/ 0 1 f12"/>
              <a:gd name="f16" fmla="*/ 38354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83540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2" name="object 73">
            <a:extLst>
              <a:ext uri="{FF2B5EF4-FFF2-40B4-BE49-F238E27FC236}">
                <a16:creationId xmlns:a16="http://schemas.microsoft.com/office/drawing/2014/main" id="{59C4034C-7540-45D8-882D-3F2A16991A63}"/>
              </a:ext>
            </a:extLst>
          </p:cNvPr>
          <p:cNvSpPr/>
          <p:nvPr/>
        </p:nvSpPr>
        <p:spPr>
          <a:xfrm>
            <a:off x="1397130" y="2949324"/>
            <a:ext cx="756281" cy="613406"/>
          </a:xfrm>
          <a:custGeom>
            <a:avLst/>
            <a:gdLst>
              <a:gd name="f0" fmla="val w"/>
              <a:gd name="f1" fmla="val h"/>
              <a:gd name="f2" fmla="val 0"/>
              <a:gd name="f3" fmla="val 756285"/>
              <a:gd name="f4" fmla="val 613410"/>
              <a:gd name="f5" fmla="val 756030"/>
              <a:gd name="f6" fmla="val 613156"/>
              <a:gd name="f7" fmla="*/ f0 1 756285"/>
              <a:gd name="f8" fmla="*/ f1 1 613410"/>
              <a:gd name="f9" fmla="val f2"/>
              <a:gd name="f10" fmla="val f3"/>
              <a:gd name="f11" fmla="val f4"/>
              <a:gd name="f12" fmla="+- f11 0 f9"/>
              <a:gd name="f13" fmla="+- f10 0 f9"/>
              <a:gd name="f14" fmla="*/ f13 1 756285"/>
              <a:gd name="f15" fmla="*/ f12 1 6134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56285" h="613410">
                <a:moveTo>
                  <a:pt x="f5" y="f6"/>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3" name="object 74">
            <a:extLst>
              <a:ext uri="{FF2B5EF4-FFF2-40B4-BE49-F238E27FC236}">
                <a16:creationId xmlns:a16="http://schemas.microsoft.com/office/drawing/2014/main" id="{163DDB12-01EE-40BF-B6E1-4D94B67915CB}"/>
              </a:ext>
            </a:extLst>
          </p:cNvPr>
          <p:cNvSpPr/>
          <p:nvPr/>
        </p:nvSpPr>
        <p:spPr>
          <a:xfrm>
            <a:off x="1296920" y="2851373"/>
            <a:ext cx="108283" cy="84883"/>
          </a:xfrm>
          <a:prstGeom prst="rect">
            <a:avLst/>
          </a:prstGeom>
          <a:blipFill>
            <a:blip r:embed="rId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4" name="object 75">
            <a:extLst>
              <a:ext uri="{FF2B5EF4-FFF2-40B4-BE49-F238E27FC236}">
                <a16:creationId xmlns:a16="http://schemas.microsoft.com/office/drawing/2014/main" id="{AFFD3CE8-9E55-4A6D-9082-F6DC1D101C3D}"/>
              </a:ext>
            </a:extLst>
          </p:cNvPr>
          <p:cNvSpPr/>
          <p:nvPr/>
        </p:nvSpPr>
        <p:spPr>
          <a:xfrm>
            <a:off x="1372249" y="2907316"/>
            <a:ext cx="32954" cy="36173"/>
          </a:xfrm>
          <a:prstGeom prst="rect">
            <a:avLst/>
          </a:prstGeom>
          <a:blipFill>
            <a:blip r:embed="rId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5" name="object 76">
            <a:extLst>
              <a:ext uri="{FF2B5EF4-FFF2-40B4-BE49-F238E27FC236}">
                <a16:creationId xmlns:a16="http://schemas.microsoft.com/office/drawing/2014/main" id="{ABE2FF36-52D1-4A13-A76D-9C863ECA48A7}"/>
              </a:ext>
            </a:extLst>
          </p:cNvPr>
          <p:cNvSpPr/>
          <p:nvPr/>
        </p:nvSpPr>
        <p:spPr>
          <a:xfrm>
            <a:off x="1372249" y="2907316"/>
            <a:ext cx="33018" cy="36191"/>
          </a:xfrm>
          <a:custGeom>
            <a:avLst/>
            <a:gdLst>
              <a:gd name="f0" fmla="val w"/>
              <a:gd name="f1" fmla="val h"/>
              <a:gd name="f2" fmla="val 0"/>
              <a:gd name="f3" fmla="val 33019"/>
              <a:gd name="f4" fmla="val 36194"/>
              <a:gd name="f5" fmla="val 36170"/>
              <a:gd name="f6" fmla="val 28936"/>
              <a:gd name="f7" fmla="val 32955"/>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6" name="object 77">
            <a:extLst>
              <a:ext uri="{FF2B5EF4-FFF2-40B4-BE49-F238E27FC236}">
                <a16:creationId xmlns:a16="http://schemas.microsoft.com/office/drawing/2014/main" id="{5E5FAB5A-EE52-430D-B067-C2671F4C219F}"/>
              </a:ext>
            </a:extLst>
          </p:cNvPr>
          <p:cNvSpPr/>
          <p:nvPr/>
        </p:nvSpPr>
        <p:spPr>
          <a:xfrm>
            <a:off x="1426857" y="2761670"/>
            <a:ext cx="58192" cy="122739"/>
          </a:xfrm>
          <a:prstGeom prst="rect">
            <a:avLst/>
          </a:prstGeom>
          <a:blipFill>
            <a:blip r:embed="rId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7" name="object 78">
            <a:extLst>
              <a:ext uri="{FF2B5EF4-FFF2-40B4-BE49-F238E27FC236}">
                <a16:creationId xmlns:a16="http://schemas.microsoft.com/office/drawing/2014/main" id="{C0CB0AD3-C007-4EDC-BED0-8EC92DC64C91}"/>
              </a:ext>
            </a:extLst>
          </p:cNvPr>
          <p:cNvSpPr/>
          <p:nvPr/>
        </p:nvSpPr>
        <p:spPr>
          <a:xfrm>
            <a:off x="1426857" y="2761670"/>
            <a:ext cx="58421" cy="123187"/>
          </a:xfrm>
          <a:custGeom>
            <a:avLst/>
            <a:gdLst>
              <a:gd name="f0" fmla="val w"/>
              <a:gd name="f1" fmla="val h"/>
              <a:gd name="f2" fmla="val 0"/>
              <a:gd name="f3" fmla="val 58419"/>
              <a:gd name="f4" fmla="val 123189"/>
              <a:gd name="f5" fmla="val 122738"/>
              <a:gd name="f6" fmla="val 15021"/>
              <a:gd name="f7" fmla="val 434"/>
              <a:gd name="f8" fmla="val 29643"/>
              <a:gd name="f9" fmla="val 4190"/>
              <a:gd name="f10" fmla="val 43565"/>
              <a:gd name="f11" fmla="val 11156"/>
              <a:gd name="f12" fmla="val 56488"/>
              <a:gd name="f13" fmla="val 21219"/>
              <a:gd name="f14" fmla="val 58192"/>
              <a:gd name="f15" fmla="val 32044"/>
              <a:gd name="f16" fmla="val 58110"/>
              <a:gd name="f17" fmla="val 42989"/>
              <a:gd name="f18" fmla="val 35651"/>
              <a:gd name="f19" fmla="val 90085"/>
              <a:gd name="f20" fmla="val 14560"/>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8" name="object 79">
            <a:extLst>
              <a:ext uri="{FF2B5EF4-FFF2-40B4-BE49-F238E27FC236}">
                <a16:creationId xmlns:a16="http://schemas.microsoft.com/office/drawing/2014/main" id="{FE8B61BB-526F-4E81-9FE5-1FFBE139AA59}"/>
              </a:ext>
            </a:extLst>
          </p:cNvPr>
          <p:cNvSpPr/>
          <p:nvPr/>
        </p:nvSpPr>
        <p:spPr>
          <a:xfrm>
            <a:off x="1349654" y="2702152"/>
            <a:ext cx="133694" cy="80732"/>
          </a:xfrm>
          <a:prstGeom prst="rect">
            <a:avLst/>
          </a:prstGeom>
          <a:blipFill>
            <a:blip r:embed="rId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9" name="object 80">
            <a:extLst>
              <a:ext uri="{FF2B5EF4-FFF2-40B4-BE49-F238E27FC236}">
                <a16:creationId xmlns:a16="http://schemas.microsoft.com/office/drawing/2014/main" id="{6E75FE69-12AF-43E4-B7FF-4D68543E0F5A}"/>
              </a:ext>
            </a:extLst>
          </p:cNvPr>
          <p:cNvSpPr/>
          <p:nvPr/>
        </p:nvSpPr>
        <p:spPr>
          <a:xfrm>
            <a:off x="1349654" y="2702152"/>
            <a:ext cx="133987" cy="81281"/>
          </a:xfrm>
          <a:custGeom>
            <a:avLst/>
            <a:gdLst>
              <a:gd name="f0" fmla="val w"/>
              <a:gd name="f1" fmla="val h"/>
              <a:gd name="f2" fmla="val 0"/>
              <a:gd name="f3" fmla="val 133984"/>
              <a:gd name="f4" fmla="val 81280"/>
              <a:gd name="f5" fmla="val 2601"/>
              <a:gd name="f6" fmla="val 1560"/>
              <a:gd name="f7" fmla="val 874"/>
              <a:gd name="f8" fmla="val 3588"/>
              <a:gd name="f9" fmla="val 5649"/>
              <a:gd name="f10" fmla="val 166"/>
              <a:gd name="f11" fmla="val 46891"/>
              <a:gd name="f12" fmla="val 4167"/>
              <a:gd name="f13" fmla="val 83233"/>
              <a:gd name="f14" fmla="val 19719"/>
              <a:gd name="f15" fmla="val 112795"/>
              <a:gd name="f16" fmla="val 45637"/>
              <a:gd name="f17" fmla="val 133696"/>
              <a:gd name="f18" fmla="val 80734"/>
              <a:gd name="f19" fmla="val 120727"/>
              <a:gd name="f20" fmla="val 70654"/>
              <a:gd name="f21" fmla="val 106789"/>
              <a:gd name="f22" fmla="val 63681"/>
              <a:gd name="f23" fmla="val 92182"/>
              <a:gd name="f24" fmla="val 59931"/>
              <a:gd name="f25" fmla="val 77207"/>
              <a:gd name="f26" fmla="val 59515"/>
              <a:gd name="f27" fmla="*/ f0 1 133984"/>
              <a:gd name="f28" fmla="*/ f1 1 81280"/>
              <a:gd name="f29" fmla="val f2"/>
              <a:gd name="f30" fmla="val f3"/>
              <a:gd name="f31" fmla="val f4"/>
              <a:gd name="f32" fmla="+- f31 0 f29"/>
              <a:gd name="f33" fmla="+- f30 0 f29"/>
              <a:gd name="f34" fmla="*/ f33 1 133984"/>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984"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0" name="object 81">
            <a:extLst>
              <a:ext uri="{FF2B5EF4-FFF2-40B4-BE49-F238E27FC236}">
                <a16:creationId xmlns:a16="http://schemas.microsoft.com/office/drawing/2014/main" id="{080166F1-0272-4993-9A4B-C28958323108}"/>
              </a:ext>
            </a:extLst>
          </p:cNvPr>
          <p:cNvSpPr/>
          <p:nvPr/>
        </p:nvSpPr>
        <p:spPr>
          <a:xfrm>
            <a:off x="1360535" y="2844798"/>
            <a:ext cx="46552"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1" name="object 82">
            <a:extLst>
              <a:ext uri="{FF2B5EF4-FFF2-40B4-BE49-F238E27FC236}">
                <a16:creationId xmlns:a16="http://schemas.microsoft.com/office/drawing/2014/main" id="{282CB9C4-D4A5-4E07-B75A-21F67102AA5A}"/>
              </a:ext>
            </a:extLst>
          </p:cNvPr>
          <p:cNvSpPr/>
          <p:nvPr/>
        </p:nvSpPr>
        <p:spPr>
          <a:xfrm>
            <a:off x="1360535" y="2844798"/>
            <a:ext cx="46991" cy="36191"/>
          </a:xfrm>
          <a:custGeom>
            <a:avLst/>
            <a:gdLst>
              <a:gd name="f0" fmla="val w"/>
              <a:gd name="f1" fmla="val h"/>
              <a:gd name="f2" fmla="val 0"/>
              <a:gd name="f3" fmla="val 46990"/>
              <a:gd name="f4" fmla="val 36194"/>
              <a:gd name="f5" fmla="val 6836"/>
              <a:gd name="f6" fmla="val 9085"/>
              <a:gd name="f7" fmla="val 15231"/>
              <a:gd name="f8" fmla="val 18539"/>
              <a:gd name="f9" fmla="val 22908"/>
              <a:gd name="f10" fmla="val 28334"/>
              <a:gd name="f11" fmla="val 29848"/>
              <a:gd name="f12" fmla="val 38445"/>
              <a:gd name="f13" fmla="val 36031"/>
              <a:gd name="f14" fmla="val 46552"/>
              <a:gd name="f15" fmla="val 29723"/>
              <a:gd name="f16" fmla="val 36269"/>
              <a:gd name="f17" fmla="val 22923"/>
              <a:gd name="f18" fmla="val 26169"/>
              <a:gd name="f19" fmla="val 15699"/>
              <a:gd name="f20" fmla="val 16259"/>
              <a:gd name="f21" fmla="val 8055"/>
              <a:gd name="f22" fmla="val 6546"/>
              <a:gd name="f23" fmla="*/ f0 1 46990"/>
              <a:gd name="f24" fmla="*/ f1 1 36194"/>
              <a:gd name="f25" fmla="val f2"/>
              <a:gd name="f26" fmla="val f3"/>
              <a:gd name="f27" fmla="val f4"/>
              <a:gd name="f28" fmla="+- f27 0 f25"/>
              <a:gd name="f29" fmla="+- f26 0 f25"/>
              <a:gd name="f30" fmla="*/ f29 1 46990"/>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90"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2" name="object 83">
            <a:extLst>
              <a:ext uri="{FF2B5EF4-FFF2-40B4-BE49-F238E27FC236}">
                <a16:creationId xmlns:a16="http://schemas.microsoft.com/office/drawing/2014/main" id="{9689767B-4BA8-495B-B815-C4BE4B1F7A47}"/>
              </a:ext>
            </a:extLst>
          </p:cNvPr>
          <p:cNvSpPr/>
          <p:nvPr/>
        </p:nvSpPr>
        <p:spPr>
          <a:xfrm>
            <a:off x="1347770" y="2704758"/>
            <a:ext cx="79086" cy="179652"/>
          </a:xfrm>
          <a:prstGeom prst="rect">
            <a:avLst/>
          </a:prstGeom>
          <a:blipFill>
            <a:blip r:embed="rId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3" name="object 84">
            <a:extLst>
              <a:ext uri="{FF2B5EF4-FFF2-40B4-BE49-F238E27FC236}">
                <a16:creationId xmlns:a16="http://schemas.microsoft.com/office/drawing/2014/main" id="{C050CD2D-1052-4310-AF0A-78FD643890D9}"/>
              </a:ext>
            </a:extLst>
          </p:cNvPr>
          <p:cNvSpPr/>
          <p:nvPr/>
        </p:nvSpPr>
        <p:spPr>
          <a:xfrm>
            <a:off x="1347770" y="2704758"/>
            <a:ext cx="79379" cy="179707"/>
          </a:xfrm>
          <a:custGeom>
            <a:avLst/>
            <a:gdLst>
              <a:gd name="f0" fmla="val w"/>
              <a:gd name="f1" fmla="val h"/>
              <a:gd name="f2" fmla="val 0"/>
              <a:gd name="f3" fmla="val 79375"/>
              <a:gd name="f4" fmla="val 179705"/>
              <a:gd name="f5" fmla="val 79091"/>
              <a:gd name="f6" fmla="val 179652"/>
              <a:gd name="f7" fmla="val 57922"/>
              <a:gd name="f8" fmla="val 168630"/>
              <a:gd name="f9" fmla="val 37605"/>
              <a:gd name="f10" fmla="val 155131"/>
              <a:gd name="f11" fmla="val 18258"/>
              <a:gd name="f12" fmla="val 139243"/>
              <a:gd name="f13" fmla="val 121055"/>
              <a:gd name="f14" fmla="val 4828"/>
              <a:gd name="f15" fmla="val 100"/>
              <a:gd name="f16" fmla="val 2955"/>
              <a:gd name="f17" fmla="val 778"/>
              <a:gd name="f18" fmla="val 1227"/>
              <a:gd name="f19" fmla="val 1883"/>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4" name="object 85">
            <a:extLst>
              <a:ext uri="{FF2B5EF4-FFF2-40B4-BE49-F238E27FC236}">
                <a16:creationId xmlns:a16="http://schemas.microsoft.com/office/drawing/2014/main" id="{16B8A1F0-5610-4C1F-8BEE-551D76E555A7}"/>
              </a:ext>
            </a:extLst>
          </p:cNvPr>
          <p:cNvSpPr/>
          <p:nvPr/>
        </p:nvSpPr>
        <p:spPr>
          <a:xfrm>
            <a:off x="1404875" y="2854573"/>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5" name="object 86">
            <a:extLst>
              <a:ext uri="{FF2B5EF4-FFF2-40B4-BE49-F238E27FC236}">
                <a16:creationId xmlns:a16="http://schemas.microsoft.com/office/drawing/2014/main" id="{62397242-5C07-462D-942F-FFC6740BBCBE}"/>
              </a:ext>
            </a:extLst>
          </p:cNvPr>
          <p:cNvSpPr/>
          <p:nvPr/>
        </p:nvSpPr>
        <p:spPr>
          <a:xfrm>
            <a:off x="1404875" y="2854573"/>
            <a:ext cx="10799" cy="15873"/>
          </a:xfrm>
          <a:custGeom>
            <a:avLst/>
            <a:gdLst>
              <a:gd name="f0" fmla="val w"/>
              <a:gd name="f1" fmla="val h"/>
              <a:gd name="f2" fmla="val 0"/>
              <a:gd name="f3" fmla="val 10794"/>
              <a:gd name="f4" fmla="val 15875"/>
              <a:gd name="f5" fmla="val 8743"/>
              <a:gd name="f6" fmla="val 5105"/>
              <a:gd name="f7" fmla="val 7177"/>
              <a:gd name="f8" fmla="val 1629"/>
              <a:gd name="f9" fmla="val 4300"/>
              <a:gd name="f10" fmla="val 2317"/>
              <a:gd name="f11" fmla="val 1465"/>
              <a:gd name="f12" fmla="val 336"/>
              <a:gd name="f13" fmla="val 2932"/>
              <a:gd name="f14" fmla="val 6936"/>
              <a:gd name="f15" fmla="val 1566"/>
              <a:gd name="f16" fmla="val 10412"/>
              <a:gd name="f17" fmla="val 3133"/>
              <a:gd name="f18" fmla="val 13885"/>
              <a:gd name="f19" fmla="val 6010"/>
              <a:gd name="f20" fmla="val 15515"/>
              <a:gd name="f21" fmla="val 7991"/>
              <a:gd name="f22" fmla="val 14049"/>
              <a:gd name="f23" fmla="val 9974"/>
              <a:gd name="f24" fmla="val 12584"/>
              <a:gd name="f25" fmla="val 10310"/>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6" name="object 87">
            <a:extLst>
              <a:ext uri="{FF2B5EF4-FFF2-40B4-BE49-F238E27FC236}">
                <a16:creationId xmlns:a16="http://schemas.microsoft.com/office/drawing/2014/main" id="{467B8CF7-2DEC-47AB-B6A2-24B1E62CF9C1}"/>
              </a:ext>
            </a:extLst>
          </p:cNvPr>
          <p:cNvSpPr/>
          <p:nvPr/>
        </p:nvSpPr>
        <p:spPr>
          <a:xfrm>
            <a:off x="1347770" y="2702317"/>
            <a:ext cx="137790" cy="182249"/>
          </a:xfrm>
          <a:custGeom>
            <a:avLst/>
            <a:gdLst>
              <a:gd name="f0" fmla="val w"/>
              <a:gd name="f1" fmla="val h"/>
              <a:gd name="f2" fmla="val 0"/>
              <a:gd name="f3" fmla="val 137794"/>
              <a:gd name="f4" fmla="val 182244"/>
              <a:gd name="f5" fmla="val 79091"/>
              <a:gd name="f6" fmla="val 182087"/>
              <a:gd name="f7" fmla="val 113845"/>
              <a:gd name="f8" fmla="val 150590"/>
              <a:gd name="f9" fmla="val 135388"/>
              <a:gd name="f10" fmla="val 112977"/>
              <a:gd name="f11" fmla="val 137301"/>
              <a:gd name="f12" fmla="val 91358"/>
              <a:gd name="f13" fmla="val 135580"/>
              <a:gd name="f14" fmla="val 80568"/>
              <a:gd name="f15" fmla="val 114679"/>
              <a:gd name="f16" fmla="val 45471"/>
              <a:gd name="f17" fmla="val 85117"/>
              <a:gd name="f18" fmla="val 19553"/>
              <a:gd name="f19" fmla="val 48775"/>
              <a:gd name="f20" fmla="val 4001"/>
              <a:gd name="f21" fmla="val 7533"/>
              <a:gd name="f22" fmla="val 2910"/>
              <a:gd name="f23" fmla="val 395"/>
              <a:gd name="f24" fmla="val 359"/>
              <a:gd name="f25" fmla="val 2851"/>
              <a:gd name="f26" fmla="val 7263"/>
              <a:gd name="f27" fmla="val 123490"/>
              <a:gd name="f28" fmla="val 19312"/>
              <a:gd name="f29" fmla="val 142476"/>
              <a:gd name="f30" fmla="val 16928"/>
              <a:gd name="f31" fmla="val 144530"/>
              <a:gd name="f32" fmla="val 14572"/>
              <a:gd name="f33" fmla="val 146645"/>
              <a:gd name="f34" fmla="val 12246"/>
              <a:gd name="f35" fmla="val 148818"/>
              <a:gd name="f36" fmla="val 21463"/>
              <a:gd name="f37" fmla="val 157181"/>
              <a:gd name="f38" fmla="val 30954"/>
              <a:gd name="f39" fmla="val 164951"/>
              <a:gd name="f40" fmla="val 40704"/>
              <a:gd name="f41" fmla="val 172114"/>
              <a:gd name="f42" fmla="val 50696"/>
              <a:gd name="f43" fmla="val 178657"/>
              <a:gd name="f44" fmla="val 53451"/>
              <a:gd name="f45" fmla="val 176655"/>
              <a:gd name="f46" fmla="val 56185"/>
              <a:gd name="f47" fmla="val 174597"/>
              <a:gd name="f48" fmla="val 58894"/>
              <a:gd name="f49" fmla="val 172485"/>
              <a:gd name="f50" fmla="val 65478"/>
              <a:gd name="f51" fmla="val 176224"/>
              <a:gd name="f52" fmla="val 72222"/>
              <a:gd name="f53" fmla="val 179432"/>
              <a:gd name="f54" fmla="*/ f0 1 137794"/>
              <a:gd name="f55" fmla="*/ f1 1 182244"/>
              <a:gd name="f56" fmla="val f2"/>
              <a:gd name="f57" fmla="val f3"/>
              <a:gd name="f58" fmla="val f4"/>
              <a:gd name="f59" fmla="+- f58 0 f56"/>
              <a:gd name="f60" fmla="+- f57 0 f56"/>
              <a:gd name="f61" fmla="*/ f60 1 137794"/>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794"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7" name="object 88">
            <a:extLst>
              <a:ext uri="{FF2B5EF4-FFF2-40B4-BE49-F238E27FC236}">
                <a16:creationId xmlns:a16="http://schemas.microsoft.com/office/drawing/2014/main" id="{EB104364-E7BD-4CF4-ABC8-DB00DF186F6A}"/>
              </a:ext>
            </a:extLst>
          </p:cNvPr>
          <p:cNvSpPr/>
          <p:nvPr/>
        </p:nvSpPr>
        <p:spPr>
          <a:xfrm>
            <a:off x="1353979" y="2722068"/>
            <a:ext cx="67308" cy="133987"/>
          </a:xfrm>
          <a:custGeom>
            <a:avLst/>
            <a:gdLst>
              <a:gd name="f0" fmla="val w"/>
              <a:gd name="f1" fmla="val h"/>
              <a:gd name="f2" fmla="val 0"/>
              <a:gd name="f3" fmla="val 67309"/>
              <a:gd name="f4" fmla="val 133985"/>
              <a:gd name="f5" fmla="val 188"/>
              <a:gd name="f6" fmla="val 82761"/>
              <a:gd name="f7" fmla="val 67228"/>
              <a:gd name="f8" fmla="val 133642"/>
              <a:gd name="f9" fmla="*/ f0 1 67309"/>
              <a:gd name="f10" fmla="*/ f1 1 133985"/>
              <a:gd name="f11" fmla="val f2"/>
              <a:gd name="f12" fmla="val f3"/>
              <a:gd name="f13" fmla="val f4"/>
              <a:gd name="f14" fmla="+- f13 0 f11"/>
              <a:gd name="f15" fmla="+- f12 0 f11"/>
              <a:gd name="f16" fmla="*/ f15 1 67309"/>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09"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8" name="object 89">
            <a:extLst>
              <a:ext uri="{FF2B5EF4-FFF2-40B4-BE49-F238E27FC236}">
                <a16:creationId xmlns:a16="http://schemas.microsoft.com/office/drawing/2014/main" id="{E3DAC357-47A9-4C4C-A7BE-8CDE3FFEBA8F}"/>
              </a:ext>
            </a:extLst>
          </p:cNvPr>
          <p:cNvSpPr/>
          <p:nvPr/>
        </p:nvSpPr>
        <p:spPr>
          <a:xfrm>
            <a:off x="1355790" y="2817979"/>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9" name="object 90">
            <a:extLst>
              <a:ext uri="{FF2B5EF4-FFF2-40B4-BE49-F238E27FC236}">
                <a16:creationId xmlns:a16="http://schemas.microsoft.com/office/drawing/2014/main" id="{D901DC16-32C6-4233-BEA3-BCEB2F278518}"/>
              </a:ext>
            </a:extLst>
          </p:cNvPr>
          <p:cNvSpPr/>
          <p:nvPr/>
        </p:nvSpPr>
        <p:spPr>
          <a:xfrm>
            <a:off x="1306339" y="2817851"/>
            <a:ext cx="88504" cy="111053"/>
          </a:xfrm>
          <a:prstGeom prst="rect">
            <a:avLst/>
          </a:prstGeom>
          <a:blipFill>
            <a:blip r:embed="rId1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0" name="object 91">
            <a:extLst>
              <a:ext uri="{FF2B5EF4-FFF2-40B4-BE49-F238E27FC236}">
                <a16:creationId xmlns:a16="http://schemas.microsoft.com/office/drawing/2014/main" id="{1F062323-7119-4390-A2BA-9AD67C4D99F9}"/>
              </a:ext>
            </a:extLst>
          </p:cNvPr>
          <p:cNvSpPr/>
          <p:nvPr/>
        </p:nvSpPr>
        <p:spPr>
          <a:xfrm>
            <a:off x="1296920" y="2880789"/>
            <a:ext cx="75319" cy="62691"/>
          </a:xfrm>
          <a:prstGeom prst="rect">
            <a:avLst/>
          </a:prstGeom>
          <a:blipFill>
            <a:blip r:embed="rId1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1" name="object 92">
            <a:extLst>
              <a:ext uri="{FF2B5EF4-FFF2-40B4-BE49-F238E27FC236}">
                <a16:creationId xmlns:a16="http://schemas.microsoft.com/office/drawing/2014/main" id="{E0FC7156-4E23-48D4-BBD2-8647B395BA96}"/>
              </a:ext>
            </a:extLst>
          </p:cNvPr>
          <p:cNvSpPr/>
          <p:nvPr/>
        </p:nvSpPr>
        <p:spPr>
          <a:xfrm>
            <a:off x="1296920" y="2880789"/>
            <a:ext cx="75566" cy="62865"/>
          </a:xfrm>
          <a:custGeom>
            <a:avLst/>
            <a:gdLst>
              <a:gd name="f0" fmla="val w"/>
              <a:gd name="f1" fmla="val h"/>
              <a:gd name="f2" fmla="val 0"/>
              <a:gd name="f3" fmla="val 75565"/>
              <a:gd name="f4" fmla="val 62864"/>
              <a:gd name="f5" fmla="val 7234"/>
              <a:gd name="f6" fmla="val 75323"/>
              <a:gd name="f7" fmla="val 62694"/>
              <a:gd name="f8" fmla="val 55460"/>
              <a:gd name="f9" fmla="*/ f0 1 75565"/>
              <a:gd name="f10" fmla="*/ f1 1 62864"/>
              <a:gd name="f11" fmla="val f2"/>
              <a:gd name="f12" fmla="val f3"/>
              <a:gd name="f13" fmla="val f4"/>
              <a:gd name="f14" fmla="+- f13 0 f11"/>
              <a:gd name="f15" fmla="+- f12 0 f11"/>
              <a:gd name="f16" fmla="*/ f15 1 75565"/>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5"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2" name="object 93">
            <a:extLst>
              <a:ext uri="{FF2B5EF4-FFF2-40B4-BE49-F238E27FC236}">
                <a16:creationId xmlns:a16="http://schemas.microsoft.com/office/drawing/2014/main" id="{30F1E71F-6D52-4E2A-9607-0A12F04D3C06}"/>
              </a:ext>
            </a:extLst>
          </p:cNvPr>
          <p:cNvSpPr/>
          <p:nvPr/>
        </p:nvSpPr>
        <p:spPr>
          <a:xfrm>
            <a:off x="1296920" y="2851373"/>
            <a:ext cx="108585" cy="92711"/>
          </a:xfrm>
          <a:custGeom>
            <a:avLst/>
            <a:gdLst>
              <a:gd name="f0" fmla="val w"/>
              <a:gd name="f1" fmla="val h"/>
              <a:gd name="f2" fmla="val 0"/>
              <a:gd name="f3" fmla="val 108584"/>
              <a:gd name="f4" fmla="val 92710"/>
              <a:gd name="f5" fmla="val 29419"/>
              <a:gd name="f6" fmla="val 32012"/>
              <a:gd name="f7" fmla="val 108279"/>
              <a:gd name="f8" fmla="val 55943"/>
              <a:gd name="f9" fmla="val 68000"/>
              <a:gd name="f10" fmla="val 75323"/>
              <a:gd name="f11" fmla="val 92114"/>
              <a:gd name="f12" fmla="val 36653"/>
              <a:gd name="f13" fmla="*/ f0 1 108584"/>
              <a:gd name="f14" fmla="*/ f1 1 92710"/>
              <a:gd name="f15" fmla="val f2"/>
              <a:gd name="f16" fmla="val f3"/>
              <a:gd name="f17" fmla="val f4"/>
              <a:gd name="f18" fmla="+- f17 0 f15"/>
              <a:gd name="f19" fmla="+- f16 0 f15"/>
              <a:gd name="f20" fmla="*/ f19 1 108584"/>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8584"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3" name="object 94">
            <a:extLst>
              <a:ext uri="{FF2B5EF4-FFF2-40B4-BE49-F238E27FC236}">
                <a16:creationId xmlns:a16="http://schemas.microsoft.com/office/drawing/2014/main" id="{9F6ACB79-BA33-4F29-8DEA-38DB6722D7B8}"/>
              </a:ext>
            </a:extLst>
          </p:cNvPr>
          <p:cNvSpPr/>
          <p:nvPr/>
        </p:nvSpPr>
        <p:spPr>
          <a:xfrm>
            <a:off x="1353979" y="2722068"/>
            <a:ext cx="67226" cy="130969"/>
          </a:xfrm>
          <a:prstGeom prst="rect">
            <a:avLst/>
          </a:prstGeom>
          <a:blipFill>
            <a:blip r:embed="rId1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4" name="object 95">
            <a:extLst>
              <a:ext uri="{FF2B5EF4-FFF2-40B4-BE49-F238E27FC236}">
                <a16:creationId xmlns:a16="http://schemas.microsoft.com/office/drawing/2014/main" id="{DA0ABFD0-DE6F-4612-AF89-FAD9538CE961}"/>
              </a:ext>
            </a:extLst>
          </p:cNvPr>
          <p:cNvSpPr/>
          <p:nvPr/>
        </p:nvSpPr>
        <p:spPr>
          <a:xfrm>
            <a:off x="1353979" y="2722068"/>
            <a:ext cx="67308" cy="133987"/>
          </a:xfrm>
          <a:custGeom>
            <a:avLst/>
            <a:gdLst>
              <a:gd name="f0" fmla="val w"/>
              <a:gd name="f1" fmla="val h"/>
              <a:gd name="f2" fmla="val 0"/>
              <a:gd name="f3" fmla="val 67309"/>
              <a:gd name="f4" fmla="val 133985"/>
              <a:gd name="f5" fmla="val 2016"/>
              <a:gd name="f6" fmla="val 81523"/>
              <a:gd name="f7" fmla="val 2018"/>
              <a:gd name="f8" fmla="val 67228"/>
              <a:gd name="f9" fmla="val 50208"/>
              <a:gd name="f10" fmla="val 133642"/>
              <a:gd name="f11" fmla="val 130967"/>
              <a:gd name="f12" fmla="*/ f0 1 67309"/>
              <a:gd name="f13" fmla="*/ f1 1 133985"/>
              <a:gd name="f14" fmla="val f2"/>
              <a:gd name="f15" fmla="val f3"/>
              <a:gd name="f16" fmla="val f4"/>
              <a:gd name="f17" fmla="+- f16 0 f14"/>
              <a:gd name="f18" fmla="+- f15 0 f14"/>
              <a:gd name="f19" fmla="*/ f18 1 67309"/>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09"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5" name="object 96">
            <a:extLst>
              <a:ext uri="{FF2B5EF4-FFF2-40B4-BE49-F238E27FC236}">
                <a16:creationId xmlns:a16="http://schemas.microsoft.com/office/drawing/2014/main" id="{8E7B1F1D-631E-44A8-8BA4-8F919B1336FD}"/>
              </a:ext>
            </a:extLst>
          </p:cNvPr>
          <p:cNvSpPr/>
          <p:nvPr/>
        </p:nvSpPr>
        <p:spPr>
          <a:xfrm>
            <a:off x="2170163"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6" name="object 97">
            <a:extLst>
              <a:ext uri="{FF2B5EF4-FFF2-40B4-BE49-F238E27FC236}">
                <a16:creationId xmlns:a16="http://schemas.microsoft.com/office/drawing/2014/main" id="{E58F6F21-F742-4477-AE89-095C83F176B4}"/>
              </a:ext>
            </a:extLst>
          </p:cNvPr>
          <p:cNvSpPr/>
          <p:nvPr/>
        </p:nvSpPr>
        <p:spPr>
          <a:xfrm>
            <a:off x="2245208" y="2907316"/>
            <a:ext cx="32836" cy="36173"/>
          </a:xfrm>
          <a:prstGeom prst="rect">
            <a:avLst/>
          </a:prstGeom>
          <a:blipFill>
            <a:blip r:embed="rId1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7" name="object 98">
            <a:extLst>
              <a:ext uri="{FF2B5EF4-FFF2-40B4-BE49-F238E27FC236}">
                <a16:creationId xmlns:a16="http://schemas.microsoft.com/office/drawing/2014/main" id="{7971C678-2001-40DA-8DE1-08B81084D4B6}"/>
              </a:ext>
            </a:extLst>
          </p:cNvPr>
          <p:cNvSpPr/>
          <p:nvPr/>
        </p:nvSpPr>
        <p:spPr>
          <a:xfrm>
            <a:off x="2245208"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8" name="object 99">
            <a:extLst>
              <a:ext uri="{FF2B5EF4-FFF2-40B4-BE49-F238E27FC236}">
                <a16:creationId xmlns:a16="http://schemas.microsoft.com/office/drawing/2014/main" id="{ADAE43E6-AE56-4F65-90D2-9F07018B0A63}"/>
              </a:ext>
            </a:extLst>
          </p:cNvPr>
          <p:cNvSpPr/>
          <p:nvPr/>
        </p:nvSpPr>
        <p:spPr>
          <a:xfrm>
            <a:off x="2299615" y="2761670"/>
            <a:ext cx="57972" cy="122739"/>
          </a:xfrm>
          <a:prstGeom prst="rect">
            <a:avLst/>
          </a:prstGeom>
          <a:blipFill>
            <a:blip r:embed="rId1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9" name="object 100">
            <a:extLst>
              <a:ext uri="{FF2B5EF4-FFF2-40B4-BE49-F238E27FC236}">
                <a16:creationId xmlns:a16="http://schemas.microsoft.com/office/drawing/2014/main" id="{F749849B-8981-49FC-AB62-88D68A768289}"/>
              </a:ext>
            </a:extLst>
          </p:cNvPr>
          <p:cNvSpPr/>
          <p:nvPr/>
        </p:nvSpPr>
        <p:spPr>
          <a:xfrm>
            <a:off x="2299615" y="2761670"/>
            <a:ext cx="58421" cy="123187"/>
          </a:xfrm>
          <a:custGeom>
            <a:avLst/>
            <a:gdLst>
              <a:gd name="f0" fmla="val w"/>
              <a:gd name="f1" fmla="val h"/>
              <a:gd name="f2" fmla="val 0"/>
              <a:gd name="f3" fmla="val 58419"/>
              <a:gd name="f4" fmla="val 123189"/>
              <a:gd name="f5" fmla="val 122738"/>
              <a:gd name="f6" fmla="val 14965"/>
              <a:gd name="f7" fmla="val 434"/>
              <a:gd name="f8" fmla="val 29532"/>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0" name="object 101">
            <a:extLst>
              <a:ext uri="{FF2B5EF4-FFF2-40B4-BE49-F238E27FC236}">
                <a16:creationId xmlns:a16="http://schemas.microsoft.com/office/drawing/2014/main" id="{47C7A29A-C13D-4102-914E-057FFDCD2DA8}"/>
              </a:ext>
            </a:extLst>
          </p:cNvPr>
          <p:cNvSpPr/>
          <p:nvPr/>
        </p:nvSpPr>
        <p:spPr>
          <a:xfrm>
            <a:off x="2222696"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1" name="object 102">
            <a:extLst>
              <a:ext uri="{FF2B5EF4-FFF2-40B4-BE49-F238E27FC236}">
                <a16:creationId xmlns:a16="http://schemas.microsoft.com/office/drawing/2014/main" id="{CAEEED64-02D6-4BAF-AE58-F35C0A41B1CC}"/>
              </a:ext>
            </a:extLst>
          </p:cNvPr>
          <p:cNvSpPr/>
          <p:nvPr/>
        </p:nvSpPr>
        <p:spPr>
          <a:xfrm>
            <a:off x="2222696"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2" name="object 103">
            <a:extLst>
              <a:ext uri="{FF2B5EF4-FFF2-40B4-BE49-F238E27FC236}">
                <a16:creationId xmlns:a16="http://schemas.microsoft.com/office/drawing/2014/main" id="{410BE41D-A991-4E36-832E-C64A08565634}"/>
              </a:ext>
            </a:extLst>
          </p:cNvPr>
          <p:cNvSpPr/>
          <p:nvPr/>
        </p:nvSpPr>
        <p:spPr>
          <a:xfrm>
            <a:off x="2233540"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3" name="object 104">
            <a:extLst>
              <a:ext uri="{FF2B5EF4-FFF2-40B4-BE49-F238E27FC236}">
                <a16:creationId xmlns:a16="http://schemas.microsoft.com/office/drawing/2014/main" id="{50AEE8A4-B1EA-44BF-9D6F-C0BD0F422CE5}"/>
              </a:ext>
            </a:extLst>
          </p:cNvPr>
          <p:cNvSpPr/>
          <p:nvPr/>
        </p:nvSpPr>
        <p:spPr>
          <a:xfrm>
            <a:off x="2233540"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4" name="object 105">
            <a:extLst>
              <a:ext uri="{FF2B5EF4-FFF2-40B4-BE49-F238E27FC236}">
                <a16:creationId xmlns:a16="http://schemas.microsoft.com/office/drawing/2014/main" id="{131A93E7-CBD2-4A3F-9220-E30B8114A0D3}"/>
              </a:ext>
            </a:extLst>
          </p:cNvPr>
          <p:cNvSpPr/>
          <p:nvPr/>
        </p:nvSpPr>
        <p:spPr>
          <a:xfrm>
            <a:off x="2220821" y="2704758"/>
            <a:ext cx="78793" cy="179652"/>
          </a:xfrm>
          <a:prstGeom prst="rect">
            <a:avLst/>
          </a:prstGeom>
          <a:blipFill>
            <a:blip r:embed="rId1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5" name="object 106">
            <a:extLst>
              <a:ext uri="{FF2B5EF4-FFF2-40B4-BE49-F238E27FC236}">
                <a16:creationId xmlns:a16="http://schemas.microsoft.com/office/drawing/2014/main" id="{32D8E545-3FA1-4D34-8EB8-4635AAF86243}"/>
              </a:ext>
            </a:extLst>
          </p:cNvPr>
          <p:cNvSpPr/>
          <p:nvPr/>
        </p:nvSpPr>
        <p:spPr>
          <a:xfrm>
            <a:off x="2220821"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6" name="object 107">
            <a:extLst>
              <a:ext uri="{FF2B5EF4-FFF2-40B4-BE49-F238E27FC236}">
                <a16:creationId xmlns:a16="http://schemas.microsoft.com/office/drawing/2014/main" id="{3A7E3A0E-4DE7-4D0D-A4B1-5F1877FDDAB8}"/>
              </a:ext>
            </a:extLst>
          </p:cNvPr>
          <p:cNvSpPr/>
          <p:nvPr/>
        </p:nvSpPr>
        <p:spPr>
          <a:xfrm>
            <a:off x="2277715"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7" name="object 108">
            <a:extLst>
              <a:ext uri="{FF2B5EF4-FFF2-40B4-BE49-F238E27FC236}">
                <a16:creationId xmlns:a16="http://schemas.microsoft.com/office/drawing/2014/main" id="{70F67B3D-991B-4D15-AC0D-535958E68CC7}"/>
              </a:ext>
            </a:extLst>
          </p:cNvPr>
          <p:cNvSpPr/>
          <p:nvPr/>
        </p:nvSpPr>
        <p:spPr>
          <a:xfrm>
            <a:off x="2277715"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8" name="object 109">
            <a:extLst>
              <a:ext uri="{FF2B5EF4-FFF2-40B4-BE49-F238E27FC236}">
                <a16:creationId xmlns:a16="http://schemas.microsoft.com/office/drawing/2014/main" id="{0DAD6CDC-21E2-45E4-B70A-CBE1D893A4F1}"/>
              </a:ext>
            </a:extLst>
          </p:cNvPr>
          <p:cNvSpPr/>
          <p:nvPr/>
        </p:nvSpPr>
        <p:spPr>
          <a:xfrm>
            <a:off x="2220821"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900"/>
              <a:gd name="f23" fmla="val 395"/>
              <a:gd name="f24" fmla="val 357"/>
              <a:gd name="f25" fmla="val 2851"/>
              <a:gd name="f26" fmla="val 7263"/>
              <a:gd name="f27" fmla="val 123490"/>
              <a:gd name="f28" fmla="val 19241"/>
              <a:gd name="f29" fmla="val 142476"/>
              <a:gd name="f30" fmla="val 16865"/>
              <a:gd name="f31" fmla="val 144530"/>
              <a:gd name="f32" fmla="val 14517"/>
              <a:gd name="f33" fmla="val 146645"/>
              <a:gd name="f34" fmla="val 12200"/>
              <a:gd name="f35" fmla="val 148818"/>
              <a:gd name="f36" fmla="val 21383"/>
              <a:gd name="f37" fmla="val 157181"/>
              <a:gd name="f38" fmla="val 30839"/>
              <a:gd name="f39" fmla="val 164951"/>
              <a:gd name="f40" fmla="val 40552"/>
              <a:gd name="f41" fmla="val 172114"/>
              <a:gd name="f42" fmla="val 50508"/>
              <a:gd name="f43" fmla="val 178657"/>
              <a:gd name="f44" fmla="val 53252"/>
              <a:gd name="f45" fmla="val 176655"/>
              <a:gd name="f46" fmla="val 55976"/>
              <a:gd name="f47" fmla="val 174597"/>
              <a:gd name="f48" fmla="val 58675"/>
              <a:gd name="f49" fmla="val 172485"/>
              <a:gd name="f50" fmla="val 65234"/>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9" name="object 110">
            <a:extLst>
              <a:ext uri="{FF2B5EF4-FFF2-40B4-BE49-F238E27FC236}">
                <a16:creationId xmlns:a16="http://schemas.microsoft.com/office/drawing/2014/main" id="{20080FE6-AE6F-4DA9-B210-54B6AC6CFCB3}"/>
              </a:ext>
            </a:extLst>
          </p:cNvPr>
          <p:cNvSpPr/>
          <p:nvPr/>
        </p:nvSpPr>
        <p:spPr>
          <a:xfrm>
            <a:off x="2227012"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0" name="object 111">
            <a:extLst>
              <a:ext uri="{FF2B5EF4-FFF2-40B4-BE49-F238E27FC236}">
                <a16:creationId xmlns:a16="http://schemas.microsoft.com/office/drawing/2014/main" id="{CD9E5193-DD0F-4948-BD08-0E38E8040048}"/>
              </a:ext>
            </a:extLst>
          </p:cNvPr>
          <p:cNvSpPr/>
          <p:nvPr/>
        </p:nvSpPr>
        <p:spPr>
          <a:xfrm>
            <a:off x="2228813"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1" name="object 112">
            <a:extLst>
              <a:ext uri="{FF2B5EF4-FFF2-40B4-BE49-F238E27FC236}">
                <a16:creationId xmlns:a16="http://schemas.microsoft.com/office/drawing/2014/main" id="{40B4BE66-699D-4BCC-84E7-393E3B908991}"/>
              </a:ext>
            </a:extLst>
          </p:cNvPr>
          <p:cNvSpPr/>
          <p:nvPr/>
        </p:nvSpPr>
        <p:spPr>
          <a:xfrm>
            <a:off x="2179545" y="2817851"/>
            <a:ext cx="88175" cy="111053"/>
          </a:xfrm>
          <a:prstGeom prst="rect">
            <a:avLst/>
          </a:prstGeom>
          <a:blipFill>
            <a:blip r:embed="rId1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2" name="object 113">
            <a:extLst>
              <a:ext uri="{FF2B5EF4-FFF2-40B4-BE49-F238E27FC236}">
                <a16:creationId xmlns:a16="http://schemas.microsoft.com/office/drawing/2014/main" id="{4969479B-E639-40C2-9EB9-82F6D7E29D7E}"/>
              </a:ext>
            </a:extLst>
          </p:cNvPr>
          <p:cNvSpPr/>
          <p:nvPr/>
        </p:nvSpPr>
        <p:spPr>
          <a:xfrm>
            <a:off x="2170163" y="2880789"/>
            <a:ext cx="75044" cy="62691"/>
          </a:xfrm>
          <a:prstGeom prst="rect">
            <a:avLst/>
          </a:prstGeom>
          <a:blipFill>
            <a:blip r:embed="rId2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3" name="object 114">
            <a:extLst>
              <a:ext uri="{FF2B5EF4-FFF2-40B4-BE49-F238E27FC236}">
                <a16:creationId xmlns:a16="http://schemas.microsoft.com/office/drawing/2014/main" id="{05241449-D778-4779-B562-248B9006C73B}"/>
              </a:ext>
            </a:extLst>
          </p:cNvPr>
          <p:cNvSpPr/>
          <p:nvPr/>
        </p:nvSpPr>
        <p:spPr>
          <a:xfrm>
            <a:off x="2170163" y="2880789"/>
            <a:ext cx="75566" cy="62865"/>
          </a:xfrm>
          <a:custGeom>
            <a:avLst/>
            <a:gdLst>
              <a:gd name="f0" fmla="val w"/>
              <a:gd name="f1" fmla="val h"/>
              <a:gd name="f2" fmla="val 0"/>
              <a:gd name="f3" fmla="val 75564"/>
              <a:gd name="f4" fmla="val 62864"/>
              <a:gd name="f5" fmla="val 7234"/>
              <a:gd name="f6" fmla="val 75044"/>
              <a:gd name="f7" fmla="val 62694"/>
              <a:gd name="f8" fmla="val 75043"/>
              <a:gd name="f9" fmla="val 55460"/>
              <a:gd name="f10" fmla="*/ f0 1 75564"/>
              <a:gd name="f11" fmla="*/ f1 1 62864"/>
              <a:gd name="f12" fmla="val f2"/>
              <a:gd name="f13" fmla="val f3"/>
              <a:gd name="f14" fmla="val f4"/>
              <a:gd name="f15" fmla="+- f14 0 f12"/>
              <a:gd name="f16" fmla="+- f13 0 f12"/>
              <a:gd name="f17" fmla="*/ f16 1 75564"/>
              <a:gd name="f18" fmla="*/ f15 1 6286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75564" h="62864">
                <a:moveTo>
                  <a:pt x="f2" y="f5"/>
                </a:moveTo>
                <a:lnTo>
                  <a:pt x="f6" y="f7"/>
                </a:lnTo>
                <a:lnTo>
                  <a:pt x="f8" y="f9"/>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4" name="object 115">
            <a:extLst>
              <a:ext uri="{FF2B5EF4-FFF2-40B4-BE49-F238E27FC236}">
                <a16:creationId xmlns:a16="http://schemas.microsoft.com/office/drawing/2014/main" id="{54A4370F-29C6-42CA-A748-7251600F22BC}"/>
              </a:ext>
            </a:extLst>
          </p:cNvPr>
          <p:cNvSpPr/>
          <p:nvPr/>
        </p:nvSpPr>
        <p:spPr>
          <a:xfrm>
            <a:off x="2170163"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5" name="object 116">
            <a:extLst>
              <a:ext uri="{FF2B5EF4-FFF2-40B4-BE49-F238E27FC236}">
                <a16:creationId xmlns:a16="http://schemas.microsoft.com/office/drawing/2014/main" id="{4453DC4D-6FF0-4A4D-B23B-840365339978}"/>
              </a:ext>
            </a:extLst>
          </p:cNvPr>
          <p:cNvSpPr/>
          <p:nvPr/>
        </p:nvSpPr>
        <p:spPr>
          <a:xfrm>
            <a:off x="2227012" y="2722068"/>
            <a:ext cx="66979" cy="130969"/>
          </a:xfrm>
          <a:prstGeom prst="rect">
            <a:avLst/>
          </a:prstGeom>
          <a:blipFill>
            <a:blip r:embed="rId2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6" name="object 117">
            <a:extLst>
              <a:ext uri="{FF2B5EF4-FFF2-40B4-BE49-F238E27FC236}">
                <a16:creationId xmlns:a16="http://schemas.microsoft.com/office/drawing/2014/main" id="{EB613950-35DC-44F6-BC8C-E79367ADDAD0}"/>
              </a:ext>
            </a:extLst>
          </p:cNvPr>
          <p:cNvSpPr/>
          <p:nvPr/>
        </p:nvSpPr>
        <p:spPr>
          <a:xfrm>
            <a:off x="2227012"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7" name="object 118">
            <a:extLst>
              <a:ext uri="{FF2B5EF4-FFF2-40B4-BE49-F238E27FC236}">
                <a16:creationId xmlns:a16="http://schemas.microsoft.com/office/drawing/2014/main" id="{8762FB37-C06D-464A-9875-17633C58F015}"/>
              </a:ext>
            </a:extLst>
          </p:cNvPr>
          <p:cNvSpPr/>
          <p:nvPr/>
        </p:nvSpPr>
        <p:spPr>
          <a:xfrm>
            <a:off x="3046460"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8" name="object 119">
            <a:extLst>
              <a:ext uri="{FF2B5EF4-FFF2-40B4-BE49-F238E27FC236}">
                <a16:creationId xmlns:a16="http://schemas.microsoft.com/office/drawing/2014/main" id="{347AA4C9-B246-42A1-BADF-0472DAB08478}"/>
              </a:ext>
            </a:extLst>
          </p:cNvPr>
          <p:cNvSpPr/>
          <p:nvPr/>
        </p:nvSpPr>
        <p:spPr>
          <a:xfrm>
            <a:off x="3121505" y="2907316"/>
            <a:ext cx="32836" cy="36173"/>
          </a:xfrm>
          <a:prstGeom prst="rect">
            <a:avLst/>
          </a:prstGeom>
          <a:blipFill>
            <a:blip r:embed="rId2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9" name="object 120">
            <a:extLst>
              <a:ext uri="{FF2B5EF4-FFF2-40B4-BE49-F238E27FC236}">
                <a16:creationId xmlns:a16="http://schemas.microsoft.com/office/drawing/2014/main" id="{EE47C3D9-0A6E-44FF-907D-F70C942267AE}"/>
              </a:ext>
            </a:extLst>
          </p:cNvPr>
          <p:cNvSpPr/>
          <p:nvPr/>
        </p:nvSpPr>
        <p:spPr>
          <a:xfrm>
            <a:off x="3121505"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0" name="object 121">
            <a:extLst>
              <a:ext uri="{FF2B5EF4-FFF2-40B4-BE49-F238E27FC236}">
                <a16:creationId xmlns:a16="http://schemas.microsoft.com/office/drawing/2014/main" id="{2BF4B78A-DFB4-47C3-9483-CBF41AA8A5C3}"/>
              </a:ext>
            </a:extLst>
          </p:cNvPr>
          <p:cNvSpPr/>
          <p:nvPr/>
        </p:nvSpPr>
        <p:spPr>
          <a:xfrm>
            <a:off x="3175912" y="2761670"/>
            <a:ext cx="57972" cy="122739"/>
          </a:xfrm>
          <a:prstGeom prst="rect">
            <a:avLst/>
          </a:prstGeom>
          <a:blipFill>
            <a:blip r:embed="rId2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1" name="object 122">
            <a:extLst>
              <a:ext uri="{FF2B5EF4-FFF2-40B4-BE49-F238E27FC236}">
                <a16:creationId xmlns:a16="http://schemas.microsoft.com/office/drawing/2014/main" id="{0A3FF0C5-A560-40E8-AA8D-C445546EB74A}"/>
              </a:ext>
            </a:extLst>
          </p:cNvPr>
          <p:cNvSpPr/>
          <p:nvPr/>
        </p:nvSpPr>
        <p:spPr>
          <a:xfrm>
            <a:off x="3175912" y="2761670"/>
            <a:ext cx="58421" cy="123187"/>
          </a:xfrm>
          <a:custGeom>
            <a:avLst/>
            <a:gdLst>
              <a:gd name="f0" fmla="val w"/>
              <a:gd name="f1" fmla="val h"/>
              <a:gd name="f2" fmla="val 0"/>
              <a:gd name="f3" fmla="val 58419"/>
              <a:gd name="f4" fmla="val 123189"/>
              <a:gd name="f5" fmla="val 122738"/>
              <a:gd name="f6" fmla="val 14965"/>
              <a:gd name="f7" fmla="val 434"/>
              <a:gd name="f8" fmla="val 29533"/>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2" name="object 123">
            <a:extLst>
              <a:ext uri="{FF2B5EF4-FFF2-40B4-BE49-F238E27FC236}">
                <a16:creationId xmlns:a16="http://schemas.microsoft.com/office/drawing/2014/main" id="{952DD090-81A2-4A7D-B61C-2569A81AAC4C}"/>
              </a:ext>
            </a:extLst>
          </p:cNvPr>
          <p:cNvSpPr/>
          <p:nvPr/>
        </p:nvSpPr>
        <p:spPr>
          <a:xfrm>
            <a:off x="3098993"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3" name="object 124">
            <a:extLst>
              <a:ext uri="{FF2B5EF4-FFF2-40B4-BE49-F238E27FC236}">
                <a16:creationId xmlns:a16="http://schemas.microsoft.com/office/drawing/2014/main" id="{A86FD725-2ED3-4389-B9EB-69C14A9967A0}"/>
              </a:ext>
            </a:extLst>
          </p:cNvPr>
          <p:cNvSpPr/>
          <p:nvPr/>
        </p:nvSpPr>
        <p:spPr>
          <a:xfrm>
            <a:off x="3098993"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4" name="object 125">
            <a:extLst>
              <a:ext uri="{FF2B5EF4-FFF2-40B4-BE49-F238E27FC236}">
                <a16:creationId xmlns:a16="http://schemas.microsoft.com/office/drawing/2014/main" id="{DF9B1DA9-CDFB-4B07-81BA-6BF9F0E56C5A}"/>
              </a:ext>
            </a:extLst>
          </p:cNvPr>
          <p:cNvSpPr/>
          <p:nvPr/>
        </p:nvSpPr>
        <p:spPr>
          <a:xfrm>
            <a:off x="3109837"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5" name="object 126">
            <a:extLst>
              <a:ext uri="{FF2B5EF4-FFF2-40B4-BE49-F238E27FC236}">
                <a16:creationId xmlns:a16="http://schemas.microsoft.com/office/drawing/2014/main" id="{2A20A606-44D5-46DD-B6EE-7E603856CD02}"/>
              </a:ext>
            </a:extLst>
          </p:cNvPr>
          <p:cNvSpPr/>
          <p:nvPr/>
        </p:nvSpPr>
        <p:spPr>
          <a:xfrm>
            <a:off x="3109837"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6" name="object 127">
            <a:extLst>
              <a:ext uri="{FF2B5EF4-FFF2-40B4-BE49-F238E27FC236}">
                <a16:creationId xmlns:a16="http://schemas.microsoft.com/office/drawing/2014/main" id="{CD735419-0DC1-484E-A862-022BC0CF4F07}"/>
              </a:ext>
            </a:extLst>
          </p:cNvPr>
          <p:cNvSpPr/>
          <p:nvPr/>
        </p:nvSpPr>
        <p:spPr>
          <a:xfrm>
            <a:off x="3097118" y="2704758"/>
            <a:ext cx="78793" cy="179652"/>
          </a:xfrm>
          <a:prstGeom prst="rect">
            <a:avLst/>
          </a:prstGeom>
          <a:blipFill>
            <a:blip r:embed="rId2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7" name="object 128">
            <a:extLst>
              <a:ext uri="{FF2B5EF4-FFF2-40B4-BE49-F238E27FC236}">
                <a16:creationId xmlns:a16="http://schemas.microsoft.com/office/drawing/2014/main" id="{3296B69C-7EBA-4257-A133-044DFCA2814B}"/>
              </a:ext>
            </a:extLst>
          </p:cNvPr>
          <p:cNvSpPr/>
          <p:nvPr/>
        </p:nvSpPr>
        <p:spPr>
          <a:xfrm>
            <a:off x="3097118"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8" name="object 129">
            <a:extLst>
              <a:ext uri="{FF2B5EF4-FFF2-40B4-BE49-F238E27FC236}">
                <a16:creationId xmlns:a16="http://schemas.microsoft.com/office/drawing/2014/main" id="{20B1B6BD-4752-4D8B-8A7C-C9D65C6D8791}"/>
              </a:ext>
            </a:extLst>
          </p:cNvPr>
          <p:cNvSpPr/>
          <p:nvPr/>
        </p:nvSpPr>
        <p:spPr>
          <a:xfrm>
            <a:off x="3154012"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9" name="object 130">
            <a:extLst>
              <a:ext uri="{FF2B5EF4-FFF2-40B4-BE49-F238E27FC236}">
                <a16:creationId xmlns:a16="http://schemas.microsoft.com/office/drawing/2014/main" id="{C1FF94D5-6638-4D3B-98D5-824245A404D0}"/>
              </a:ext>
            </a:extLst>
          </p:cNvPr>
          <p:cNvSpPr/>
          <p:nvPr/>
        </p:nvSpPr>
        <p:spPr>
          <a:xfrm>
            <a:off x="3154012"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0" name="object 131">
            <a:extLst>
              <a:ext uri="{FF2B5EF4-FFF2-40B4-BE49-F238E27FC236}">
                <a16:creationId xmlns:a16="http://schemas.microsoft.com/office/drawing/2014/main" id="{11E15B6B-BA02-4897-8303-4D38FBBF8C63}"/>
              </a:ext>
            </a:extLst>
          </p:cNvPr>
          <p:cNvSpPr/>
          <p:nvPr/>
        </p:nvSpPr>
        <p:spPr>
          <a:xfrm>
            <a:off x="3097118"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899"/>
              <a:gd name="f23" fmla="val 395"/>
              <a:gd name="f24" fmla="val 357"/>
              <a:gd name="f25" fmla="val 2851"/>
              <a:gd name="f26" fmla="val 7263"/>
              <a:gd name="f27" fmla="val 123490"/>
              <a:gd name="f28" fmla="val 19241"/>
              <a:gd name="f29" fmla="val 142476"/>
              <a:gd name="f30" fmla="val 16865"/>
              <a:gd name="f31" fmla="val 144530"/>
              <a:gd name="f32" fmla="val 14518"/>
              <a:gd name="f33" fmla="val 146645"/>
              <a:gd name="f34" fmla="val 12200"/>
              <a:gd name="f35" fmla="val 148818"/>
              <a:gd name="f36" fmla="val 21383"/>
              <a:gd name="f37" fmla="val 157181"/>
              <a:gd name="f38" fmla="val 30839"/>
              <a:gd name="f39" fmla="val 164951"/>
              <a:gd name="f40" fmla="val 40553"/>
              <a:gd name="f41" fmla="val 172114"/>
              <a:gd name="f42" fmla="val 50508"/>
              <a:gd name="f43" fmla="val 178657"/>
              <a:gd name="f44" fmla="val 53252"/>
              <a:gd name="f45" fmla="val 176655"/>
              <a:gd name="f46" fmla="val 55976"/>
              <a:gd name="f47" fmla="val 174597"/>
              <a:gd name="f48" fmla="val 58675"/>
              <a:gd name="f49" fmla="val 172485"/>
              <a:gd name="f50" fmla="val 65235"/>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1" name="object 132">
            <a:extLst>
              <a:ext uri="{FF2B5EF4-FFF2-40B4-BE49-F238E27FC236}">
                <a16:creationId xmlns:a16="http://schemas.microsoft.com/office/drawing/2014/main" id="{A429AE5D-EFF3-442F-9A90-CC5C95A69EB9}"/>
              </a:ext>
            </a:extLst>
          </p:cNvPr>
          <p:cNvSpPr/>
          <p:nvPr/>
        </p:nvSpPr>
        <p:spPr>
          <a:xfrm>
            <a:off x="3103309"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2" name="object 133">
            <a:extLst>
              <a:ext uri="{FF2B5EF4-FFF2-40B4-BE49-F238E27FC236}">
                <a16:creationId xmlns:a16="http://schemas.microsoft.com/office/drawing/2014/main" id="{3B7793B1-69BC-407E-A644-E4C2FD7FF0CB}"/>
              </a:ext>
            </a:extLst>
          </p:cNvPr>
          <p:cNvSpPr/>
          <p:nvPr/>
        </p:nvSpPr>
        <p:spPr>
          <a:xfrm>
            <a:off x="3105110"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3" name="object 134">
            <a:extLst>
              <a:ext uri="{FF2B5EF4-FFF2-40B4-BE49-F238E27FC236}">
                <a16:creationId xmlns:a16="http://schemas.microsoft.com/office/drawing/2014/main" id="{6D359351-3046-4E43-ABFB-9120426BAB65}"/>
              </a:ext>
            </a:extLst>
          </p:cNvPr>
          <p:cNvSpPr/>
          <p:nvPr/>
        </p:nvSpPr>
        <p:spPr>
          <a:xfrm>
            <a:off x="3055842" y="2817851"/>
            <a:ext cx="88175" cy="111053"/>
          </a:xfrm>
          <a:prstGeom prst="rect">
            <a:avLst/>
          </a:prstGeom>
          <a:blipFill>
            <a:blip r:embed="rId2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4" name="object 135">
            <a:extLst>
              <a:ext uri="{FF2B5EF4-FFF2-40B4-BE49-F238E27FC236}">
                <a16:creationId xmlns:a16="http://schemas.microsoft.com/office/drawing/2014/main" id="{47D3B844-5D19-4772-A0CC-DD0AA8B346A9}"/>
              </a:ext>
            </a:extLst>
          </p:cNvPr>
          <p:cNvSpPr/>
          <p:nvPr/>
        </p:nvSpPr>
        <p:spPr>
          <a:xfrm>
            <a:off x="3046460" y="2880789"/>
            <a:ext cx="75044" cy="62691"/>
          </a:xfrm>
          <a:prstGeom prst="rect">
            <a:avLst/>
          </a:prstGeom>
          <a:blipFill>
            <a:blip r:embed="rId2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5" name="object 136">
            <a:extLst>
              <a:ext uri="{FF2B5EF4-FFF2-40B4-BE49-F238E27FC236}">
                <a16:creationId xmlns:a16="http://schemas.microsoft.com/office/drawing/2014/main" id="{9E801B9F-A5FF-4D0E-A96A-C0942DD1B2A8}"/>
              </a:ext>
            </a:extLst>
          </p:cNvPr>
          <p:cNvSpPr/>
          <p:nvPr/>
        </p:nvSpPr>
        <p:spPr>
          <a:xfrm>
            <a:off x="3046460" y="2880789"/>
            <a:ext cx="75566" cy="62865"/>
          </a:xfrm>
          <a:custGeom>
            <a:avLst/>
            <a:gdLst>
              <a:gd name="f0" fmla="val w"/>
              <a:gd name="f1" fmla="val h"/>
              <a:gd name="f2" fmla="val 0"/>
              <a:gd name="f3" fmla="val 75564"/>
              <a:gd name="f4" fmla="val 62864"/>
              <a:gd name="f5" fmla="val 7234"/>
              <a:gd name="f6" fmla="val 75044"/>
              <a:gd name="f7" fmla="val 62694"/>
              <a:gd name="f8" fmla="val 55460"/>
              <a:gd name="f9" fmla="*/ f0 1 75564"/>
              <a:gd name="f10" fmla="*/ f1 1 62864"/>
              <a:gd name="f11" fmla="val f2"/>
              <a:gd name="f12" fmla="val f3"/>
              <a:gd name="f13" fmla="val f4"/>
              <a:gd name="f14" fmla="+- f13 0 f11"/>
              <a:gd name="f15" fmla="+- f12 0 f11"/>
              <a:gd name="f16" fmla="*/ f15 1 75564"/>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4"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6" name="object 137">
            <a:extLst>
              <a:ext uri="{FF2B5EF4-FFF2-40B4-BE49-F238E27FC236}">
                <a16:creationId xmlns:a16="http://schemas.microsoft.com/office/drawing/2014/main" id="{75AEF0EF-75EC-4542-9ED9-F52816BA0B54}"/>
              </a:ext>
            </a:extLst>
          </p:cNvPr>
          <p:cNvSpPr/>
          <p:nvPr/>
        </p:nvSpPr>
        <p:spPr>
          <a:xfrm>
            <a:off x="3046460"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7" name="object 138">
            <a:extLst>
              <a:ext uri="{FF2B5EF4-FFF2-40B4-BE49-F238E27FC236}">
                <a16:creationId xmlns:a16="http://schemas.microsoft.com/office/drawing/2014/main" id="{DA673E0A-7BDB-4E3A-961B-BA42A9623EAA}"/>
              </a:ext>
            </a:extLst>
          </p:cNvPr>
          <p:cNvSpPr/>
          <p:nvPr/>
        </p:nvSpPr>
        <p:spPr>
          <a:xfrm>
            <a:off x="3103309" y="2722068"/>
            <a:ext cx="66979" cy="130969"/>
          </a:xfrm>
          <a:prstGeom prst="rect">
            <a:avLst/>
          </a:prstGeom>
          <a:blipFill>
            <a:blip r:embed="rId2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8" name="object 139">
            <a:extLst>
              <a:ext uri="{FF2B5EF4-FFF2-40B4-BE49-F238E27FC236}">
                <a16:creationId xmlns:a16="http://schemas.microsoft.com/office/drawing/2014/main" id="{3416081F-E26C-4FDA-B92D-557A8A02605C}"/>
              </a:ext>
            </a:extLst>
          </p:cNvPr>
          <p:cNvSpPr/>
          <p:nvPr/>
        </p:nvSpPr>
        <p:spPr>
          <a:xfrm>
            <a:off x="3103309"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9" name="object 140">
            <a:extLst>
              <a:ext uri="{FF2B5EF4-FFF2-40B4-BE49-F238E27FC236}">
                <a16:creationId xmlns:a16="http://schemas.microsoft.com/office/drawing/2014/main" id="{D10FA68F-8245-4A60-88BB-9B9F366E1756}"/>
              </a:ext>
            </a:extLst>
          </p:cNvPr>
          <p:cNvSpPr/>
          <p:nvPr/>
        </p:nvSpPr>
        <p:spPr>
          <a:xfrm>
            <a:off x="3139821" y="2949324"/>
            <a:ext cx="6345" cy="720720"/>
          </a:xfrm>
          <a:custGeom>
            <a:avLst/>
            <a:gdLst>
              <a:gd name="f0" fmla="val w"/>
              <a:gd name="f1" fmla="val h"/>
              <a:gd name="f2" fmla="val 0"/>
              <a:gd name="f3" fmla="val 6350"/>
              <a:gd name="f4" fmla="val 720725"/>
              <a:gd name="f5" fmla="val 720344"/>
              <a:gd name="f6" fmla="val 5968"/>
              <a:gd name="f7" fmla="*/ f0 1 6350"/>
              <a:gd name="f8" fmla="*/ f1 1 720725"/>
              <a:gd name="f9" fmla="val f2"/>
              <a:gd name="f10" fmla="val f3"/>
              <a:gd name="f11" fmla="val f4"/>
              <a:gd name="f12" fmla="+- f11 0 f9"/>
              <a:gd name="f13" fmla="+- f10 0 f9"/>
              <a:gd name="f14" fmla="*/ f13 1 6350"/>
              <a:gd name="f15" fmla="*/ f12 1 72072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350" h="720725">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0" name="object 141">
            <a:extLst>
              <a:ext uri="{FF2B5EF4-FFF2-40B4-BE49-F238E27FC236}">
                <a16:creationId xmlns:a16="http://schemas.microsoft.com/office/drawing/2014/main" id="{F3A27B47-FD19-4423-8E7E-C58FEEBA410C}"/>
              </a:ext>
            </a:extLst>
          </p:cNvPr>
          <p:cNvSpPr/>
          <p:nvPr/>
        </p:nvSpPr>
        <p:spPr>
          <a:xfrm>
            <a:off x="2269613" y="2949324"/>
            <a:ext cx="815973" cy="836291"/>
          </a:xfrm>
          <a:custGeom>
            <a:avLst/>
            <a:gdLst>
              <a:gd name="f0" fmla="val w"/>
              <a:gd name="f1" fmla="val h"/>
              <a:gd name="f2" fmla="val 0"/>
              <a:gd name="f3" fmla="val 815975"/>
              <a:gd name="f4" fmla="val 836295"/>
              <a:gd name="f5" fmla="val 815594"/>
              <a:gd name="f6" fmla="val 835787"/>
              <a:gd name="f7" fmla="*/ f0 1 815975"/>
              <a:gd name="f8" fmla="*/ f1 1 836295"/>
              <a:gd name="f9" fmla="val f2"/>
              <a:gd name="f10" fmla="val f3"/>
              <a:gd name="f11" fmla="val f4"/>
              <a:gd name="f12" fmla="+- f11 0 f9"/>
              <a:gd name="f13" fmla="+- f10 0 f9"/>
              <a:gd name="f14" fmla="*/ f13 1 815975"/>
              <a:gd name="f15" fmla="*/ f12 1 83629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15975" h="83629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1" name="object 142">
            <a:extLst>
              <a:ext uri="{FF2B5EF4-FFF2-40B4-BE49-F238E27FC236}">
                <a16:creationId xmlns:a16="http://schemas.microsoft.com/office/drawing/2014/main" id="{FBE20CB2-DAD0-4078-B3A9-A313183A2499}"/>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33388"/>
              <a:gd name="f7" fmla="val 21805"/>
              <a:gd name="f8" fmla="val 215646"/>
              <a:gd name="f9" fmla="val 75971"/>
              <a:gd name="f10" fmla="val 193840"/>
              <a:gd name="f11" fmla="*/ f0 1 108584"/>
              <a:gd name="f12" fmla="*/ f1 1 215900"/>
              <a:gd name="f13" fmla="val f2"/>
              <a:gd name="f14" fmla="val f3"/>
              <a:gd name="f15" fmla="val f4"/>
              <a:gd name="f16" fmla="+- f15 0 f13"/>
              <a:gd name="f17" fmla="+- f14 0 f13"/>
              <a:gd name="f18" fmla="*/ f17 1 108584"/>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2" name="object 143">
            <a:extLst>
              <a:ext uri="{FF2B5EF4-FFF2-40B4-BE49-F238E27FC236}">
                <a16:creationId xmlns:a16="http://schemas.microsoft.com/office/drawing/2014/main" id="{9AFD693A-AFBB-4C81-B0F5-A5621590D0D6}"/>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21805"/>
              <a:gd name="f7" fmla="val 8751"/>
              <a:gd name="f8" fmla="val 44831"/>
              <a:gd name="f9" fmla="val 66763"/>
              <a:gd name="f10" fmla="val 48463"/>
              <a:gd name="f11" fmla="val 10131"/>
              <a:gd name="f12" fmla="val 14273"/>
              <a:gd name="f13" fmla="val 59359"/>
              <a:gd name="f14" fmla="val 62992"/>
              <a:gd name="f15" fmla="val 15653"/>
              <a:gd name="f16" fmla="val 73672"/>
              <a:gd name="f17" fmla="val 215646"/>
              <a:gd name="f18" fmla="val 35128"/>
              <a:gd name="f19" fmla="val 5753"/>
              <a:gd name="f20" fmla="val 30289"/>
              <a:gd name="f21" fmla="*/ f0 1 108584"/>
              <a:gd name="f22" fmla="*/ f1 1 215900"/>
              <a:gd name="f23" fmla="val f2"/>
              <a:gd name="f24" fmla="val f3"/>
              <a:gd name="f25" fmla="val f4"/>
              <a:gd name="f26" fmla="+- f25 0 f23"/>
              <a:gd name="f27" fmla="+- f24 0 f23"/>
              <a:gd name="f28" fmla="*/ f27 1 108584"/>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900">
                <a:moveTo>
                  <a:pt x="f12" y="f13"/>
                </a:moveTo>
                <a:lnTo>
                  <a:pt x="f19" y="f13"/>
                </a:lnTo>
                <a:lnTo>
                  <a:pt x="f19" y="f14"/>
                </a:lnTo>
                <a:lnTo>
                  <a:pt x="f15" y="f14"/>
                </a:lnTo>
                <a:lnTo>
                  <a:pt x="f12" y="f13"/>
                </a:lnTo>
                <a:close/>
              </a:path>
              <a:path w="108584" h="215900">
                <a:moveTo>
                  <a:pt x="f7" y="f8"/>
                </a:moveTo>
                <a:lnTo>
                  <a:pt x="f19" y="f8"/>
                </a:lnTo>
                <a:lnTo>
                  <a:pt x="f19" y="f10"/>
                </a:lnTo>
                <a:lnTo>
                  <a:pt x="f11" y="f10"/>
                </a:lnTo>
                <a:lnTo>
                  <a:pt x="f7" y="f8"/>
                </a:lnTo>
                <a:close/>
              </a:path>
              <a:path w="108584"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3" name="object 144">
            <a:extLst>
              <a:ext uri="{FF2B5EF4-FFF2-40B4-BE49-F238E27FC236}">
                <a16:creationId xmlns:a16="http://schemas.microsoft.com/office/drawing/2014/main" id="{CD085280-4796-40C3-B1FE-BD05BE0B1513}"/>
              </a:ext>
            </a:extLst>
          </p:cNvPr>
          <p:cNvSpPr/>
          <p:nvPr/>
        </p:nvSpPr>
        <p:spPr>
          <a:xfrm>
            <a:off x="1086234" y="4157091"/>
            <a:ext cx="108585" cy="215898"/>
          </a:xfrm>
          <a:custGeom>
            <a:avLst/>
            <a:gdLst>
              <a:gd name="f0" fmla="val w"/>
              <a:gd name="f1" fmla="val h"/>
              <a:gd name="f2" fmla="val 0"/>
              <a:gd name="f3" fmla="val 108584"/>
              <a:gd name="f4" fmla="val 215900"/>
              <a:gd name="f5" fmla="val 21805"/>
              <a:gd name="f6" fmla="val 33388"/>
              <a:gd name="f7" fmla="val 54102"/>
              <a:gd name="f8" fmla="val 108203"/>
              <a:gd name="f9" fmla="val 116293"/>
              <a:gd name="f10" fmla="val 193840"/>
              <a:gd name="f11" fmla="val 75971"/>
              <a:gd name="f12" fmla="val 215646"/>
              <a:gd name="f13" fmla="val 52946"/>
              <a:gd name="f14" fmla="val 115087"/>
              <a:gd name="f15" fmla="*/ f0 1 108584"/>
              <a:gd name="f16" fmla="*/ f1 1 215900"/>
              <a:gd name="f17" fmla="val f2"/>
              <a:gd name="f18" fmla="val f3"/>
              <a:gd name="f19" fmla="val f4"/>
              <a:gd name="f20" fmla="+- f19 0 f17"/>
              <a:gd name="f21" fmla="+- f18 0 f17"/>
              <a:gd name="f22" fmla="*/ f21 1 108584"/>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4" name="object 145">
            <a:extLst>
              <a:ext uri="{FF2B5EF4-FFF2-40B4-BE49-F238E27FC236}">
                <a16:creationId xmlns:a16="http://schemas.microsoft.com/office/drawing/2014/main" id="{BB2A3864-5935-4EF0-8146-9BF6A8D3935D}"/>
              </a:ext>
            </a:extLst>
          </p:cNvPr>
          <p:cNvSpPr/>
          <p:nvPr/>
        </p:nvSpPr>
        <p:spPr>
          <a:xfrm>
            <a:off x="1086234" y="4157091"/>
            <a:ext cx="108585" cy="22229"/>
          </a:xfrm>
          <a:custGeom>
            <a:avLst/>
            <a:gdLst>
              <a:gd name="f0" fmla="val w"/>
              <a:gd name="f1" fmla="val h"/>
              <a:gd name="f2" fmla="val 0"/>
              <a:gd name="f3" fmla="val 108584"/>
              <a:gd name="f4" fmla="val 22225"/>
              <a:gd name="f5" fmla="val 21805"/>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5" name="object 146">
            <a:extLst>
              <a:ext uri="{FF2B5EF4-FFF2-40B4-BE49-F238E27FC236}">
                <a16:creationId xmlns:a16="http://schemas.microsoft.com/office/drawing/2014/main" id="{B6F785BF-1575-4203-AD26-93DB540B04F2}"/>
              </a:ext>
            </a:extLst>
          </p:cNvPr>
          <p:cNvSpPr/>
          <p:nvPr/>
        </p:nvSpPr>
        <p:spPr>
          <a:xfrm>
            <a:off x="1086234" y="4178899"/>
            <a:ext cx="74295" cy="194310"/>
          </a:xfrm>
          <a:custGeom>
            <a:avLst/>
            <a:gdLst>
              <a:gd name="f0" fmla="val w"/>
              <a:gd name="f1" fmla="val h"/>
              <a:gd name="f2" fmla="val 0"/>
              <a:gd name="f3" fmla="val 74294"/>
              <a:gd name="f4" fmla="val 194310"/>
              <a:gd name="f5" fmla="val 73672"/>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6" name="object 147">
            <a:extLst>
              <a:ext uri="{FF2B5EF4-FFF2-40B4-BE49-F238E27FC236}">
                <a16:creationId xmlns:a16="http://schemas.microsoft.com/office/drawing/2014/main" id="{06BCB314-5650-4AB5-BB21-E99A4A297023}"/>
              </a:ext>
            </a:extLst>
          </p:cNvPr>
          <p:cNvSpPr/>
          <p:nvPr/>
        </p:nvSpPr>
        <p:spPr>
          <a:xfrm>
            <a:off x="1087029" y="4182429"/>
            <a:ext cx="71122" cy="15243"/>
          </a:xfrm>
          <a:custGeom>
            <a:avLst/>
            <a:gdLst>
              <a:gd name="f0" fmla="val w"/>
              <a:gd name="f1" fmla="val h"/>
              <a:gd name="f2" fmla="val 0"/>
              <a:gd name="f3" fmla="val 71119"/>
              <a:gd name="f4" fmla="val 15239"/>
              <a:gd name="f5" fmla="val 14744"/>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7" name="object 148">
            <a:extLst>
              <a:ext uri="{FF2B5EF4-FFF2-40B4-BE49-F238E27FC236}">
                <a16:creationId xmlns:a16="http://schemas.microsoft.com/office/drawing/2014/main" id="{ACF6EABB-31D5-44B3-B6D8-3CC4A3E0AF32}"/>
              </a:ext>
            </a:extLst>
          </p:cNvPr>
          <p:cNvSpPr/>
          <p:nvPr/>
        </p:nvSpPr>
        <p:spPr>
          <a:xfrm>
            <a:off x="1087029" y="419696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8" name="object 149">
            <a:extLst>
              <a:ext uri="{FF2B5EF4-FFF2-40B4-BE49-F238E27FC236}">
                <a16:creationId xmlns:a16="http://schemas.microsoft.com/office/drawing/2014/main" id="{F5548F9F-00A7-48EF-AC59-84F00AFA1C8B}"/>
              </a:ext>
            </a:extLst>
          </p:cNvPr>
          <p:cNvSpPr/>
          <p:nvPr/>
        </p:nvSpPr>
        <p:spPr>
          <a:xfrm>
            <a:off x="1087029" y="421149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9" name="object 150">
            <a:extLst>
              <a:ext uri="{FF2B5EF4-FFF2-40B4-BE49-F238E27FC236}">
                <a16:creationId xmlns:a16="http://schemas.microsoft.com/office/drawing/2014/main" id="{DFC6E691-CD8A-45FD-8730-BBE5723E2510}"/>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33388"/>
              <a:gd name="f7" fmla="val 21716"/>
              <a:gd name="f8" fmla="val 214883"/>
              <a:gd name="f9" fmla="val 75971"/>
              <a:gd name="f10" fmla="val 193166"/>
              <a:gd name="f11" fmla="*/ f0 1 108584"/>
              <a:gd name="f12" fmla="*/ f1 1 215264"/>
              <a:gd name="f13" fmla="val f2"/>
              <a:gd name="f14" fmla="val f3"/>
              <a:gd name="f15" fmla="val f4"/>
              <a:gd name="f16" fmla="+- f15 0 f13"/>
              <a:gd name="f17" fmla="+- f14 0 f13"/>
              <a:gd name="f18" fmla="*/ f17 1 108584"/>
              <a:gd name="f19" fmla="*/ f16 1 21526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264">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0" name="object 151">
            <a:extLst>
              <a:ext uri="{FF2B5EF4-FFF2-40B4-BE49-F238E27FC236}">
                <a16:creationId xmlns:a16="http://schemas.microsoft.com/office/drawing/2014/main" id="{0D0FE420-24F2-479A-94B2-42E1CE64AE9A}"/>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21716"/>
              <a:gd name="f7" fmla="val 8767"/>
              <a:gd name="f8" fmla="val 44703"/>
              <a:gd name="f9" fmla="val 66763"/>
              <a:gd name="f10" fmla="val 48259"/>
              <a:gd name="f11" fmla="val 10123"/>
              <a:gd name="f12" fmla="val 14288"/>
              <a:gd name="f13" fmla="val 59181"/>
              <a:gd name="f14" fmla="val 62737"/>
              <a:gd name="f15" fmla="val 15645"/>
              <a:gd name="f16" fmla="val 73672"/>
              <a:gd name="f17" fmla="val 214883"/>
              <a:gd name="f18" fmla="val 35051"/>
              <a:gd name="f19" fmla="val 5753"/>
              <a:gd name="f20" fmla="val 30225"/>
              <a:gd name="f21" fmla="*/ f0 1 108584"/>
              <a:gd name="f22" fmla="*/ f1 1 215264"/>
              <a:gd name="f23" fmla="val f2"/>
              <a:gd name="f24" fmla="val f3"/>
              <a:gd name="f25" fmla="val f4"/>
              <a:gd name="f26" fmla="+- f25 0 f23"/>
              <a:gd name="f27" fmla="+- f24 0 f23"/>
              <a:gd name="f28" fmla="*/ f27 1 108584"/>
              <a:gd name="f29" fmla="*/ f26 1 215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264">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264">
                <a:moveTo>
                  <a:pt x="f12" y="f13"/>
                </a:moveTo>
                <a:lnTo>
                  <a:pt x="f19" y="f13"/>
                </a:lnTo>
                <a:lnTo>
                  <a:pt x="f19" y="f14"/>
                </a:lnTo>
                <a:lnTo>
                  <a:pt x="f15" y="f14"/>
                </a:lnTo>
                <a:lnTo>
                  <a:pt x="f12" y="f13"/>
                </a:lnTo>
                <a:close/>
              </a:path>
              <a:path w="108584" h="215264">
                <a:moveTo>
                  <a:pt x="f7" y="f8"/>
                </a:moveTo>
                <a:lnTo>
                  <a:pt x="f19" y="f8"/>
                </a:lnTo>
                <a:lnTo>
                  <a:pt x="f19" y="f10"/>
                </a:lnTo>
                <a:lnTo>
                  <a:pt x="f11" y="f10"/>
                </a:lnTo>
                <a:lnTo>
                  <a:pt x="f7" y="f8"/>
                </a:lnTo>
                <a:close/>
              </a:path>
              <a:path w="108584" h="215264">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1" name="object 152">
            <a:extLst>
              <a:ext uri="{FF2B5EF4-FFF2-40B4-BE49-F238E27FC236}">
                <a16:creationId xmlns:a16="http://schemas.microsoft.com/office/drawing/2014/main" id="{E5A5F1CB-5D4A-4363-9B85-47821C045354}"/>
              </a:ext>
            </a:extLst>
          </p:cNvPr>
          <p:cNvSpPr/>
          <p:nvPr/>
        </p:nvSpPr>
        <p:spPr>
          <a:xfrm>
            <a:off x="1086234" y="3670173"/>
            <a:ext cx="108585" cy="215268"/>
          </a:xfrm>
          <a:custGeom>
            <a:avLst/>
            <a:gdLst>
              <a:gd name="f0" fmla="val w"/>
              <a:gd name="f1" fmla="val h"/>
              <a:gd name="f2" fmla="val 0"/>
              <a:gd name="f3" fmla="val 108584"/>
              <a:gd name="f4" fmla="val 215264"/>
              <a:gd name="f5" fmla="val 21716"/>
              <a:gd name="f6" fmla="val 33388"/>
              <a:gd name="f7" fmla="val 54102"/>
              <a:gd name="f8" fmla="val 108203"/>
              <a:gd name="f9" fmla="val 115950"/>
              <a:gd name="f10" fmla="val 193166"/>
              <a:gd name="f11" fmla="val 75971"/>
              <a:gd name="f12" fmla="val 214883"/>
              <a:gd name="f13" fmla="val 52946"/>
              <a:gd name="f14" fmla="val 114680"/>
              <a:gd name="f15" fmla="*/ f0 1 108584"/>
              <a:gd name="f16" fmla="*/ f1 1 215264"/>
              <a:gd name="f17" fmla="val f2"/>
              <a:gd name="f18" fmla="val f3"/>
              <a:gd name="f19" fmla="val f4"/>
              <a:gd name="f20" fmla="+- f19 0 f17"/>
              <a:gd name="f21" fmla="+- f18 0 f17"/>
              <a:gd name="f22" fmla="*/ f21 1 108584"/>
              <a:gd name="f23" fmla="*/ f20 1 2152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264">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2" name="object 153">
            <a:extLst>
              <a:ext uri="{FF2B5EF4-FFF2-40B4-BE49-F238E27FC236}">
                <a16:creationId xmlns:a16="http://schemas.microsoft.com/office/drawing/2014/main" id="{14C27D62-F5D8-4397-861B-3D55E86CE8DF}"/>
              </a:ext>
            </a:extLst>
          </p:cNvPr>
          <p:cNvSpPr/>
          <p:nvPr/>
        </p:nvSpPr>
        <p:spPr>
          <a:xfrm>
            <a:off x="1086234" y="3670173"/>
            <a:ext cx="108585" cy="22229"/>
          </a:xfrm>
          <a:custGeom>
            <a:avLst/>
            <a:gdLst>
              <a:gd name="f0" fmla="val w"/>
              <a:gd name="f1" fmla="val h"/>
              <a:gd name="f2" fmla="val 0"/>
              <a:gd name="f3" fmla="val 108584"/>
              <a:gd name="f4" fmla="val 22225"/>
              <a:gd name="f5" fmla="val 21716"/>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3" name="object 154">
            <a:extLst>
              <a:ext uri="{FF2B5EF4-FFF2-40B4-BE49-F238E27FC236}">
                <a16:creationId xmlns:a16="http://schemas.microsoft.com/office/drawing/2014/main" id="{CC6119DB-D0D8-4BE0-85BF-8863BA8AE30C}"/>
              </a:ext>
            </a:extLst>
          </p:cNvPr>
          <p:cNvSpPr/>
          <p:nvPr/>
        </p:nvSpPr>
        <p:spPr>
          <a:xfrm>
            <a:off x="1086234" y="3691889"/>
            <a:ext cx="74295" cy="193679"/>
          </a:xfrm>
          <a:custGeom>
            <a:avLst/>
            <a:gdLst>
              <a:gd name="f0" fmla="val w"/>
              <a:gd name="f1" fmla="val h"/>
              <a:gd name="f2" fmla="val 0"/>
              <a:gd name="f3" fmla="val 74294"/>
              <a:gd name="f4" fmla="val 193675"/>
              <a:gd name="f5" fmla="val 73672"/>
              <a:gd name="f6" fmla="val 31369"/>
              <a:gd name="f7" fmla="val 152146"/>
              <a:gd name="f8" fmla="val 193167"/>
              <a:gd name="f9" fmla="*/ f0 1 74294"/>
              <a:gd name="f10" fmla="*/ f1 1 193675"/>
              <a:gd name="f11" fmla="val f2"/>
              <a:gd name="f12" fmla="val f3"/>
              <a:gd name="f13" fmla="val f4"/>
              <a:gd name="f14" fmla="+- f13 0 f11"/>
              <a:gd name="f15" fmla="+- f12 0 f11"/>
              <a:gd name="f16" fmla="*/ f15 1 74294"/>
              <a:gd name="f17" fmla="*/ f14 1 1936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367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4" name="object 155">
            <a:extLst>
              <a:ext uri="{FF2B5EF4-FFF2-40B4-BE49-F238E27FC236}">
                <a16:creationId xmlns:a16="http://schemas.microsoft.com/office/drawing/2014/main" id="{F1670207-34F4-4AC0-BA8F-BB58C1415D67}"/>
              </a:ext>
            </a:extLst>
          </p:cNvPr>
          <p:cNvSpPr/>
          <p:nvPr/>
        </p:nvSpPr>
        <p:spPr>
          <a:xfrm>
            <a:off x="1087029" y="3695447"/>
            <a:ext cx="71122" cy="15243"/>
          </a:xfrm>
          <a:custGeom>
            <a:avLst/>
            <a:gdLst>
              <a:gd name="f0" fmla="val w"/>
              <a:gd name="f1" fmla="val h"/>
              <a:gd name="f2" fmla="val 0"/>
              <a:gd name="f3" fmla="val 71119"/>
              <a:gd name="f4" fmla="val 15239"/>
              <a:gd name="f5" fmla="val 14731"/>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5" name="object 156">
            <a:extLst>
              <a:ext uri="{FF2B5EF4-FFF2-40B4-BE49-F238E27FC236}">
                <a16:creationId xmlns:a16="http://schemas.microsoft.com/office/drawing/2014/main" id="{ACE79A9D-D1FE-4CE0-A70B-1F4EC87EF19B}"/>
              </a:ext>
            </a:extLst>
          </p:cNvPr>
          <p:cNvSpPr/>
          <p:nvPr/>
        </p:nvSpPr>
        <p:spPr>
          <a:xfrm>
            <a:off x="1087029" y="3709921"/>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6" name="object 157">
            <a:extLst>
              <a:ext uri="{FF2B5EF4-FFF2-40B4-BE49-F238E27FC236}">
                <a16:creationId xmlns:a16="http://schemas.microsoft.com/office/drawing/2014/main" id="{B457EDAA-C546-42DF-84E1-5E51E24DF87C}"/>
              </a:ext>
            </a:extLst>
          </p:cNvPr>
          <p:cNvSpPr/>
          <p:nvPr/>
        </p:nvSpPr>
        <p:spPr>
          <a:xfrm>
            <a:off x="1087029" y="3724406"/>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7" name="object 158">
            <a:extLst>
              <a:ext uri="{FF2B5EF4-FFF2-40B4-BE49-F238E27FC236}">
                <a16:creationId xmlns:a16="http://schemas.microsoft.com/office/drawing/2014/main" id="{432B3555-C05A-4C54-A912-15CDC7155C0A}"/>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33655"/>
              <a:gd name="f7" fmla="val 21805"/>
              <a:gd name="f8" fmla="val 215646"/>
              <a:gd name="f9" fmla="val 76454"/>
              <a:gd name="f10" fmla="val 193840"/>
              <a:gd name="f11" fmla="*/ f0 1 109219"/>
              <a:gd name="f12" fmla="*/ f1 1 215900"/>
              <a:gd name="f13" fmla="val f2"/>
              <a:gd name="f14" fmla="val f3"/>
              <a:gd name="f15" fmla="val f4"/>
              <a:gd name="f16" fmla="+- f15 0 f13"/>
              <a:gd name="f17" fmla="+- f14 0 f13"/>
              <a:gd name="f18" fmla="*/ f17 1 109219"/>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8" name="object 159">
            <a:extLst>
              <a:ext uri="{FF2B5EF4-FFF2-40B4-BE49-F238E27FC236}">
                <a16:creationId xmlns:a16="http://schemas.microsoft.com/office/drawing/2014/main" id="{7593DD48-A636-4849-81C3-4E2527E82DA4}"/>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21805"/>
              <a:gd name="f7" fmla="val 8809"/>
              <a:gd name="f8" fmla="val 44831"/>
              <a:gd name="f9" fmla="val 67182"/>
              <a:gd name="f10" fmla="val 48463"/>
              <a:gd name="f11" fmla="val 10199"/>
              <a:gd name="f12" fmla="val 14369"/>
              <a:gd name="f13" fmla="val 59359"/>
              <a:gd name="f14" fmla="val 62992"/>
              <a:gd name="f15" fmla="val 15758"/>
              <a:gd name="f16" fmla="val 74168"/>
              <a:gd name="f17" fmla="val 215646"/>
              <a:gd name="f18" fmla="val 35128"/>
              <a:gd name="f19" fmla="val 5842"/>
              <a:gd name="f20" fmla="val 30289"/>
              <a:gd name="f21" fmla="*/ f0 1 109219"/>
              <a:gd name="f22" fmla="*/ f1 1 215900"/>
              <a:gd name="f23" fmla="val f2"/>
              <a:gd name="f24" fmla="val f3"/>
              <a:gd name="f25" fmla="val f4"/>
              <a:gd name="f26" fmla="+- f25 0 f23"/>
              <a:gd name="f27" fmla="+- f24 0 f23"/>
              <a:gd name="f28" fmla="*/ f27 1 109219"/>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5900">
                <a:moveTo>
                  <a:pt x="f12" y="f13"/>
                </a:moveTo>
                <a:lnTo>
                  <a:pt x="f19" y="f13"/>
                </a:lnTo>
                <a:lnTo>
                  <a:pt x="f19" y="f14"/>
                </a:lnTo>
                <a:lnTo>
                  <a:pt x="f15" y="f14"/>
                </a:lnTo>
                <a:lnTo>
                  <a:pt x="f12" y="f13"/>
                </a:lnTo>
                <a:close/>
              </a:path>
              <a:path w="109219" h="215900">
                <a:moveTo>
                  <a:pt x="f7" y="f8"/>
                </a:moveTo>
                <a:lnTo>
                  <a:pt x="f19" y="f8"/>
                </a:lnTo>
                <a:lnTo>
                  <a:pt x="f19" y="f10"/>
                </a:lnTo>
                <a:lnTo>
                  <a:pt x="f11" y="f10"/>
                </a:lnTo>
                <a:lnTo>
                  <a:pt x="f7" y="f8"/>
                </a:lnTo>
                <a:close/>
              </a:path>
              <a:path w="109219"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9" name="object 160">
            <a:extLst>
              <a:ext uri="{FF2B5EF4-FFF2-40B4-BE49-F238E27FC236}">
                <a16:creationId xmlns:a16="http://schemas.microsoft.com/office/drawing/2014/main" id="{51E38F59-CE0E-40BC-9DB8-B3A3E08A8206}"/>
              </a:ext>
            </a:extLst>
          </p:cNvPr>
          <p:cNvSpPr/>
          <p:nvPr/>
        </p:nvSpPr>
        <p:spPr>
          <a:xfrm>
            <a:off x="3084957" y="4157091"/>
            <a:ext cx="109215" cy="215898"/>
          </a:xfrm>
          <a:custGeom>
            <a:avLst/>
            <a:gdLst>
              <a:gd name="f0" fmla="val w"/>
              <a:gd name="f1" fmla="val h"/>
              <a:gd name="f2" fmla="val 0"/>
              <a:gd name="f3" fmla="val 109219"/>
              <a:gd name="f4" fmla="val 215900"/>
              <a:gd name="f5" fmla="val 21805"/>
              <a:gd name="f6" fmla="val 33655"/>
              <a:gd name="f7" fmla="val 54482"/>
              <a:gd name="f8" fmla="val 108966"/>
              <a:gd name="f9" fmla="val 116293"/>
              <a:gd name="f10" fmla="val 193840"/>
              <a:gd name="f11" fmla="val 76454"/>
              <a:gd name="f12" fmla="val 215646"/>
              <a:gd name="f13" fmla="val 53340"/>
              <a:gd name="f14" fmla="val 115087"/>
              <a:gd name="f15" fmla="*/ f0 1 109219"/>
              <a:gd name="f16" fmla="*/ f1 1 215900"/>
              <a:gd name="f17" fmla="val f2"/>
              <a:gd name="f18" fmla="val f3"/>
              <a:gd name="f19" fmla="val f4"/>
              <a:gd name="f20" fmla="+- f19 0 f17"/>
              <a:gd name="f21" fmla="+- f18 0 f17"/>
              <a:gd name="f22" fmla="*/ f21 1 109219"/>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0" name="object 161">
            <a:extLst>
              <a:ext uri="{FF2B5EF4-FFF2-40B4-BE49-F238E27FC236}">
                <a16:creationId xmlns:a16="http://schemas.microsoft.com/office/drawing/2014/main" id="{78BB7211-503E-4D8F-B69A-9614C6F1074A}"/>
              </a:ext>
            </a:extLst>
          </p:cNvPr>
          <p:cNvSpPr/>
          <p:nvPr/>
        </p:nvSpPr>
        <p:spPr>
          <a:xfrm>
            <a:off x="3084957" y="4157091"/>
            <a:ext cx="109215" cy="22229"/>
          </a:xfrm>
          <a:custGeom>
            <a:avLst/>
            <a:gdLst>
              <a:gd name="f0" fmla="val w"/>
              <a:gd name="f1" fmla="val h"/>
              <a:gd name="f2" fmla="val 0"/>
              <a:gd name="f3" fmla="val 109219"/>
              <a:gd name="f4" fmla="val 22225"/>
              <a:gd name="f5" fmla="val 21805"/>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1" name="object 162">
            <a:extLst>
              <a:ext uri="{FF2B5EF4-FFF2-40B4-BE49-F238E27FC236}">
                <a16:creationId xmlns:a16="http://schemas.microsoft.com/office/drawing/2014/main" id="{B860A7FD-00C7-47E3-B5F6-DC87345CCC8A}"/>
              </a:ext>
            </a:extLst>
          </p:cNvPr>
          <p:cNvSpPr/>
          <p:nvPr/>
        </p:nvSpPr>
        <p:spPr>
          <a:xfrm>
            <a:off x="3084957" y="4178899"/>
            <a:ext cx="74295" cy="194310"/>
          </a:xfrm>
          <a:custGeom>
            <a:avLst/>
            <a:gdLst>
              <a:gd name="f0" fmla="val w"/>
              <a:gd name="f1" fmla="val h"/>
              <a:gd name="f2" fmla="val 0"/>
              <a:gd name="f3" fmla="val 74294"/>
              <a:gd name="f4" fmla="val 194310"/>
              <a:gd name="f5" fmla="val 74168"/>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2" name="object 163">
            <a:extLst>
              <a:ext uri="{FF2B5EF4-FFF2-40B4-BE49-F238E27FC236}">
                <a16:creationId xmlns:a16="http://schemas.microsoft.com/office/drawing/2014/main" id="{C021A759-9F0F-4BD1-A145-6F3E67C20ED1}"/>
              </a:ext>
            </a:extLst>
          </p:cNvPr>
          <p:cNvSpPr/>
          <p:nvPr/>
        </p:nvSpPr>
        <p:spPr>
          <a:xfrm>
            <a:off x="3085843" y="4182429"/>
            <a:ext cx="71752" cy="15243"/>
          </a:xfrm>
          <a:custGeom>
            <a:avLst/>
            <a:gdLst>
              <a:gd name="f0" fmla="val w"/>
              <a:gd name="f1" fmla="val h"/>
              <a:gd name="f2" fmla="val 0"/>
              <a:gd name="f3" fmla="val 71755"/>
              <a:gd name="f4" fmla="val 15239"/>
              <a:gd name="f5" fmla="val 14744"/>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3" name="object 164">
            <a:extLst>
              <a:ext uri="{FF2B5EF4-FFF2-40B4-BE49-F238E27FC236}">
                <a16:creationId xmlns:a16="http://schemas.microsoft.com/office/drawing/2014/main" id="{BF6808A2-594B-4309-9C2E-BC755743645E}"/>
              </a:ext>
            </a:extLst>
          </p:cNvPr>
          <p:cNvSpPr/>
          <p:nvPr/>
        </p:nvSpPr>
        <p:spPr>
          <a:xfrm>
            <a:off x="3085843" y="419696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4" name="object 165">
            <a:extLst>
              <a:ext uri="{FF2B5EF4-FFF2-40B4-BE49-F238E27FC236}">
                <a16:creationId xmlns:a16="http://schemas.microsoft.com/office/drawing/2014/main" id="{6C1BFC5A-99D6-463D-8507-A0D7D7BC146B}"/>
              </a:ext>
            </a:extLst>
          </p:cNvPr>
          <p:cNvSpPr/>
          <p:nvPr/>
        </p:nvSpPr>
        <p:spPr>
          <a:xfrm>
            <a:off x="3085843" y="421149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5" name="object 166">
            <a:extLst>
              <a:ext uri="{FF2B5EF4-FFF2-40B4-BE49-F238E27FC236}">
                <a16:creationId xmlns:a16="http://schemas.microsoft.com/office/drawing/2014/main" id="{4E8E5726-8DD3-446B-970B-B42DD78A6986}"/>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33655"/>
              <a:gd name="f7" fmla="val 21843"/>
              <a:gd name="f8" fmla="val 216407"/>
              <a:gd name="f9" fmla="val 76454"/>
              <a:gd name="f10" fmla="val 194563"/>
              <a:gd name="f11" fmla="*/ f0 1 109219"/>
              <a:gd name="f12" fmla="*/ f1 1 216535"/>
              <a:gd name="f13" fmla="val f2"/>
              <a:gd name="f14" fmla="val f3"/>
              <a:gd name="f15" fmla="val f4"/>
              <a:gd name="f16" fmla="+- f15 0 f13"/>
              <a:gd name="f17" fmla="+- f14 0 f13"/>
              <a:gd name="f18" fmla="*/ f17 1 109219"/>
              <a:gd name="f19" fmla="*/ f16 1 21653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6535">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6" name="object 167">
            <a:extLst>
              <a:ext uri="{FF2B5EF4-FFF2-40B4-BE49-F238E27FC236}">
                <a16:creationId xmlns:a16="http://schemas.microsoft.com/office/drawing/2014/main" id="{14ADA3DF-264C-4A88-8FFF-331D66AB1D60}"/>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21843"/>
              <a:gd name="f7" fmla="val 8811"/>
              <a:gd name="f8" fmla="val 44957"/>
              <a:gd name="f9" fmla="val 67182"/>
              <a:gd name="f10" fmla="val 48640"/>
              <a:gd name="f11" fmla="val 10215"/>
              <a:gd name="f12" fmla="val 14378"/>
              <a:gd name="f13" fmla="val 59562"/>
              <a:gd name="f14" fmla="val 63245"/>
              <a:gd name="f15" fmla="val 15782"/>
              <a:gd name="f16" fmla="val 74168"/>
              <a:gd name="f17" fmla="val 216407"/>
              <a:gd name="f18" fmla="val 35305"/>
              <a:gd name="f19" fmla="val 5842"/>
              <a:gd name="f20" fmla="val 30352"/>
              <a:gd name="f21" fmla="*/ f0 1 109219"/>
              <a:gd name="f22" fmla="*/ f1 1 216535"/>
              <a:gd name="f23" fmla="val f2"/>
              <a:gd name="f24" fmla="val f3"/>
              <a:gd name="f25" fmla="val f4"/>
              <a:gd name="f26" fmla="+- f25 0 f23"/>
              <a:gd name="f27" fmla="+- f24 0 f23"/>
              <a:gd name="f28" fmla="*/ f27 1 109219"/>
              <a:gd name="f29" fmla="*/ f26 1 21653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6535">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6535">
                <a:moveTo>
                  <a:pt x="f12" y="f13"/>
                </a:moveTo>
                <a:lnTo>
                  <a:pt x="f19" y="f13"/>
                </a:lnTo>
                <a:lnTo>
                  <a:pt x="f19" y="f14"/>
                </a:lnTo>
                <a:lnTo>
                  <a:pt x="f15" y="f14"/>
                </a:lnTo>
                <a:lnTo>
                  <a:pt x="f12" y="f13"/>
                </a:lnTo>
                <a:close/>
              </a:path>
              <a:path w="109219" h="216535">
                <a:moveTo>
                  <a:pt x="f7" y="f8"/>
                </a:moveTo>
                <a:lnTo>
                  <a:pt x="f19" y="f8"/>
                </a:lnTo>
                <a:lnTo>
                  <a:pt x="f19" y="f10"/>
                </a:lnTo>
                <a:lnTo>
                  <a:pt x="f11" y="f10"/>
                </a:lnTo>
                <a:lnTo>
                  <a:pt x="f7" y="f8"/>
                </a:lnTo>
                <a:close/>
              </a:path>
              <a:path w="109219" h="216535">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7" name="object 168">
            <a:extLst>
              <a:ext uri="{FF2B5EF4-FFF2-40B4-BE49-F238E27FC236}">
                <a16:creationId xmlns:a16="http://schemas.microsoft.com/office/drawing/2014/main" id="{2297D384-CDAE-436F-99D2-9FFDFEC8D0AF}"/>
              </a:ext>
            </a:extLst>
          </p:cNvPr>
          <p:cNvSpPr/>
          <p:nvPr/>
        </p:nvSpPr>
        <p:spPr>
          <a:xfrm>
            <a:off x="3084957" y="3670173"/>
            <a:ext cx="109215" cy="216539"/>
          </a:xfrm>
          <a:custGeom>
            <a:avLst/>
            <a:gdLst>
              <a:gd name="f0" fmla="val w"/>
              <a:gd name="f1" fmla="val h"/>
              <a:gd name="f2" fmla="val 0"/>
              <a:gd name="f3" fmla="val 109219"/>
              <a:gd name="f4" fmla="val 216535"/>
              <a:gd name="f5" fmla="val 21843"/>
              <a:gd name="f6" fmla="val 33655"/>
              <a:gd name="f7" fmla="val 54482"/>
              <a:gd name="f8" fmla="val 108966"/>
              <a:gd name="f9" fmla="val 116712"/>
              <a:gd name="f10" fmla="val 194563"/>
              <a:gd name="f11" fmla="val 76454"/>
              <a:gd name="f12" fmla="val 216407"/>
              <a:gd name="f13" fmla="val 53340"/>
              <a:gd name="f14" fmla="val 115442"/>
              <a:gd name="f15" fmla="*/ f0 1 109219"/>
              <a:gd name="f16" fmla="*/ f1 1 216535"/>
              <a:gd name="f17" fmla="val f2"/>
              <a:gd name="f18" fmla="val f3"/>
              <a:gd name="f19" fmla="val f4"/>
              <a:gd name="f20" fmla="+- f19 0 f17"/>
              <a:gd name="f21" fmla="+- f18 0 f17"/>
              <a:gd name="f22" fmla="*/ f21 1 109219"/>
              <a:gd name="f23" fmla="*/ f20 1 21653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6535">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8" name="object 169">
            <a:extLst>
              <a:ext uri="{FF2B5EF4-FFF2-40B4-BE49-F238E27FC236}">
                <a16:creationId xmlns:a16="http://schemas.microsoft.com/office/drawing/2014/main" id="{8DEEF955-0720-4F88-A582-75AEB1E465E2}"/>
              </a:ext>
            </a:extLst>
          </p:cNvPr>
          <p:cNvSpPr/>
          <p:nvPr/>
        </p:nvSpPr>
        <p:spPr>
          <a:xfrm>
            <a:off x="3084957" y="3670173"/>
            <a:ext cx="109215" cy="22229"/>
          </a:xfrm>
          <a:custGeom>
            <a:avLst/>
            <a:gdLst>
              <a:gd name="f0" fmla="val w"/>
              <a:gd name="f1" fmla="val h"/>
              <a:gd name="f2" fmla="val 0"/>
              <a:gd name="f3" fmla="val 109219"/>
              <a:gd name="f4" fmla="val 22225"/>
              <a:gd name="f5" fmla="val 21843"/>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9" name="object 170">
            <a:extLst>
              <a:ext uri="{FF2B5EF4-FFF2-40B4-BE49-F238E27FC236}">
                <a16:creationId xmlns:a16="http://schemas.microsoft.com/office/drawing/2014/main" id="{0BE1F27B-6F9B-464B-A589-5822AD4C2830}"/>
              </a:ext>
            </a:extLst>
          </p:cNvPr>
          <p:cNvSpPr/>
          <p:nvPr/>
        </p:nvSpPr>
        <p:spPr>
          <a:xfrm>
            <a:off x="3084957" y="3692018"/>
            <a:ext cx="74295" cy="194940"/>
          </a:xfrm>
          <a:custGeom>
            <a:avLst/>
            <a:gdLst>
              <a:gd name="f0" fmla="val w"/>
              <a:gd name="f1" fmla="val h"/>
              <a:gd name="f2" fmla="val 0"/>
              <a:gd name="f3" fmla="val 74294"/>
              <a:gd name="f4" fmla="val 194945"/>
              <a:gd name="f5" fmla="val 74168"/>
              <a:gd name="f6" fmla="val 31623"/>
              <a:gd name="f7" fmla="val 153289"/>
              <a:gd name="f8" fmla="val 194564"/>
              <a:gd name="f9" fmla="*/ f0 1 74294"/>
              <a:gd name="f10" fmla="*/ f1 1 194945"/>
              <a:gd name="f11" fmla="val f2"/>
              <a:gd name="f12" fmla="val f3"/>
              <a:gd name="f13" fmla="val f4"/>
              <a:gd name="f14" fmla="+- f13 0 f11"/>
              <a:gd name="f15" fmla="+- f12 0 f11"/>
              <a:gd name="f16" fmla="*/ f15 1 74294"/>
              <a:gd name="f17" fmla="*/ f14 1 19494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94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0" name="object 171">
            <a:extLst>
              <a:ext uri="{FF2B5EF4-FFF2-40B4-BE49-F238E27FC236}">
                <a16:creationId xmlns:a16="http://schemas.microsoft.com/office/drawing/2014/main" id="{14AB5939-D49D-48B7-9B33-6195379DFB85}"/>
              </a:ext>
            </a:extLst>
          </p:cNvPr>
          <p:cNvSpPr/>
          <p:nvPr/>
        </p:nvSpPr>
        <p:spPr>
          <a:xfrm>
            <a:off x="3085843" y="3695575"/>
            <a:ext cx="71752" cy="15243"/>
          </a:xfrm>
          <a:custGeom>
            <a:avLst/>
            <a:gdLst>
              <a:gd name="f0" fmla="val w"/>
              <a:gd name="f1" fmla="val h"/>
              <a:gd name="f2" fmla="val 0"/>
              <a:gd name="f3" fmla="val 71755"/>
              <a:gd name="f4" fmla="val 15239"/>
              <a:gd name="f5" fmla="val 14858"/>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1" name="object 172">
            <a:extLst>
              <a:ext uri="{FF2B5EF4-FFF2-40B4-BE49-F238E27FC236}">
                <a16:creationId xmlns:a16="http://schemas.microsoft.com/office/drawing/2014/main" id="{A1C8F63C-93CA-464D-965C-03AD54ED1F55}"/>
              </a:ext>
            </a:extLst>
          </p:cNvPr>
          <p:cNvSpPr/>
          <p:nvPr/>
        </p:nvSpPr>
        <p:spPr>
          <a:xfrm>
            <a:off x="3085843" y="3710177"/>
            <a:ext cx="71752" cy="13972"/>
          </a:xfrm>
          <a:custGeom>
            <a:avLst/>
            <a:gdLst>
              <a:gd name="f0" fmla="val w"/>
              <a:gd name="f1" fmla="val h"/>
              <a:gd name="f2" fmla="val 0"/>
              <a:gd name="f3" fmla="val 71755"/>
              <a:gd name="f4" fmla="val 13970"/>
              <a:gd name="f5" fmla="val 13589"/>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2" name="object 173">
            <a:extLst>
              <a:ext uri="{FF2B5EF4-FFF2-40B4-BE49-F238E27FC236}">
                <a16:creationId xmlns:a16="http://schemas.microsoft.com/office/drawing/2014/main" id="{B09C9A15-2763-4ED0-AF24-325837778C80}"/>
              </a:ext>
            </a:extLst>
          </p:cNvPr>
          <p:cNvSpPr/>
          <p:nvPr/>
        </p:nvSpPr>
        <p:spPr>
          <a:xfrm>
            <a:off x="3085843" y="3724780"/>
            <a:ext cx="71752" cy="13972"/>
          </a:xfrm>
          <a:custGeom>
            <a:avLst/>
            <a:gdLst>
              <a:gd name="f0" fmla="val w"/>
              <a:gd name="f1" fmla="val h"/>
              <a:gd name="f2" fmla="val 0"/>
              <a:gd name="f3" fmla="val 71755"/>
              <a:gd name="f4" fmla="val 13970"/>
              <a:gd name="f5" fmla="val 1358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3" name="object 174">
            <a:extLst>
              <a:ext uri="{FF2B5EF4-FFF2-40B4-BE49-F238E27FC236}">
                <a16:creationId xmlns:a16="http://schemas.microsoft.com/office/drawing/2014/main" id="{8E3C3893-5B42-4D44-9072-0B63474F5800}"/>
              </a:ext>
            </a:extLst>
          </p:cNvPr>
          <p:cNvSpPr/>
          <p:nvPr/>
        </p:nvSpPr>
        <p:spPr>
          <a:xfrm>
            <a:off x="2031687" y="3715627"/>
            <a:ext cx="237487" cy="435611"/>
          </a:xfrm>
          <a:custGeom>
            <a:avLst/>
            <a:gdLst>
              <a:gd name="f0" fmla="val w"/>
              <a:gd name="f1" fmla="val h"/>
              <a:gd name="f2" fmla="val 0"/>
              <a:gd name="f3" fmla="val 237489"/>
              <a:gd name="f4" fmla="val 435610"/>
              <a:gd name="f5" fmla="val 118430"/>
              <a:gd name="f6" fmla="val 435469"/>
              <a:gd name="f7" fmla="val 237490"/>
              <a:gd name="f8" fmla="val 371005"/>
              <a:gd name="f9" fmla="val 39893"/>
              <a:gd name="f10" fmla="val 262469"/>
              <a:gd name="f11" fmla="val 177645"/>
              <a:gd name="f12" fmla="val 188789"/>
              <a:gd name="f13" fmla="val 74797"/>
              <a:gd name="f14" fmla="val 133532"/>
              <a:gd name="f15" fmla="val 152715"/>
              <a:gd name="f16" fmla="val 92093"/>
              <a:gd name="f17" fmla="val 89758"/>
              <a:gd name="f18" fmla="val 57229"/>
              <a:gd name="f19" fmla="val 139005"/>
              <a:gd name="f20" fmla="val 30260"/>
              <a:gd name="f21" fmla="val 100977"/>
              <a:gd name="f22" fmla="val 8555"/>
              <a:gd name="f23" fmla="val 117809"/>
              <a:gd name="f24" fmla="val 134012"/>
              <a:gd name="f25" fmla="val 9206"/>
              <a:gd name="f26" fmla="val 95992"/>
              <a:gd name="f27" fmla="val 145239"/>
              <a:gd name="f28" fmla="val 82902"/>
              <a:gd name="f29" fmla="val 160821"/>
              <a:gd name="f30" fmla="val 59836"/>
              <a:gd name="f31" fmla="val 188138"/>
              <a:gd name="f32" fmla="val 196970"/>
              <a:gd name="f33" fmla="val 263121"/>
              <a:gd name="f34" fmla="val 370344"/>
              <a:gd name="f35" fmla="*/ f0 1 237489"/>
              <a:gd name="f36" fmla="*/ f1 1 435610"/>
              <a:gd name="f37" fmla="val f2"/>
              <a:gd name="f38" fmla="val f3"/>
              <a:gd name="f39" fmla="val f4"/>
              <a:gd name="f40" fmla="+- f39 0 f37"/>
              <a:gd name="f41" fmla="+- f38 0 f37"/>
              <a:gd name="f42" fmla="*/ f41 1 237489"/>
              <a:gd name="f43" fmla="*/ f40 1 435610"/>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237489" h="435610">
                <a:moveTo>
                  <a:pt x="f5" y="f6"/>
                </a:moveTo>
                <a:lnTo>
                  <a:pt x="f7" y="f8"/>
                </a:lnTo>
                <a:lnTo>
                  <a:pt x="f9" y="f10"/>
                </a:lnTo>
                <a:lnTo>
                  <a:pt x="f11" y="f12"/>
                </a:lnTo>
                <a:lnTo>
                  <a:pt x="f13" y="f14"/>
                </a:lnTo>
                <a:lnTo>
                  <a:pt x="f15" y="f16"/>
                </a:lnTo>
                <a:lnTo>
                  <a:pt x="f17" y="f18"/>
                </a:lnTo>
                <a:lnTo>
                  <a:pt x="f19" y="f20"/>
                </a:lnTo>
                <a:lnTo>
                  <a:pt x="f21" y="f22"/>
                </a:lnTo>
                <a:lnTo>
                  <a:pt x="f23" y="f2"/>
                </a:lnTo>
                <a:lnTo>
                  <a:pt x="f24" y="f25"/>
                </a:lnTo>
                <a:lnTo>
                  <a:pt x="f26" y="f20"/>
                </a:lnTo>
                <a:lnTo>
                  <a:pt x="f27" y="f18"/>
                </a:lnTo>
                <a:lnTo>
                  <a:pt x="f28" y="f16"/>
                </a:lnTo>
                <a:lnTo>
                  <a:pt x="f29" y="f14"/>
                </a:lnTo>
                <a:lnTo>
                  <a:pt x="f30" y="f31"/>
                </a:lnTo>
                <a:lnTo>
                  <a:pt x="f32" y="f33"/>
                </a:lnTo>
                <a:lnTo>
                  <a:pt x="f2" y="f34"/>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4" name="object 175">
            <a:extLst>
              <a:ext uri="{FF2B5EF4-FFF2-40B4-BE49-F238E27FC236}">
                <a16:creationId xmlns:a16="http://schemas.microsoft.com/office/drawing/2014/main" id="{D3A02257-F0F8-459E-A0EC-EF9226A45009}"/>
              </a:ext>
            </a:extLst>
          </p:cNvPr>
          <p:cNvSpPr/>
          <p:nvPr/>
        </p:nvSpPr>
        <p:spPr>
          <a:xfrm>
            <a:off x="2149498" y="3578806"/>
            <a:ext cx="0" cy="634995"/>
          </a:xfrm>
          <a:custGeom>
            <a:avLst/>
            <a:gdLst>
              <a:gd name="f0" fmla="val w"/>
              <a:gd name="f1" fmla="val h"/>
              <a:gd name="f2" fmla="val 0"/>
              <a:gd name="f3" fmla="val 635000"/>
              <a:gd name="f4" fmla="val 634786"/>
              <a:gd name="f5" fmla="*/ f0 1 0"/>
              <a:gd name="f6" fmla="*/ f1 1 635000"/>
              <a:gd name="f7" fmla="val f2"/>
              <a:gd name="f8" fmla="val f3"/>
              <a:gd name="f9" fmla="+- f8 0 f7"/>
              <a:gd name="f10" fmla="+- f7 0 f7"/>
              <a:gd name="f11" fmla="*/ f10 1 0"/>
              <a:gd name="f12" fmla="*/ f9 1 635000"/>
              <a:gd name="f13" fmla="*/ 0 1 f11"/>
              <a:gd name="f14" fmla="*/ 1 1 f11"/>
              <a:gd name="f15" fmla="*/ 0 1 f12"/>
              <a:gd name="f16" fmla="*/ 6350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635000">
                <a:moveTo>
                  <a:pt x="f2" y="f2"/>
                </a:moveTo>
                <a:lnTo>
                  <a:pt x="f2" y="f4"/>
                </a:lnTo>
              </a:path>
            </a:pathLst>
          </a:custGeom>
          <a:noFill/>
          <a:ln w="124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5" name="object 176">
            <a:extLst>
              <a:ext uri="{FF2B5EF4-FFF2-40B4-BE49-F238E27FC236}">
                <a16:creationId xmlns:a16="http://schemas.microsoft.com/office/drawing/2014/main" id="{710ACE20-1CF3-4ED9-8FC7-3DF43691EC7B}"/>
              </a:ext>
            </a:extLst>
          </p:cNvPr>
          <p:cNvSpPr/>
          <p:nvPr/>
        </p:nvSpPr>
        <p:spPr>
          <a:xfrm>
            <a:off x="2051639" y="3724835"/>
            <a:ext cx="196852" cy="359414"/>
          </a:xfrm>
          <a:custGeom>
            <a:avLst/>
            <a:gdLst>
              <a:gd name="f0" fmla="val w"/>
              <a:gd name="f1" fmla="val h"/>
              <a:gd name="f2" fmla="val 0"/>
              <a:gd name="f3" fmla="val 196850"/>
              <a:gd name="f4" fmla="val 359410"/>
              <a:gd name="f5" fmla="val 97863"/>
              <a:gd name="f6" fmla="val 359166"/>
              <a:gd name="f7" fmla="val 305889"/>
              <a:gd name="f8" fmla="val 166426"/>
              <a:gd name="f9" fmla="val 216427"/>
              <a:gd name="f10" fmla="val 46124"/>
              <a:gd name="f11" fmla="val 151303"/>
              <a:gd name="f12" fmla="val 136512"/>
              <a:gd name="f13" fmla="val 101960"/>
              <a:gd name="f14" fmla="val 66699"/>
              <a:gd name="f15" fmla="val 63813"/>
              <a:gd name="f16" fmla="val 121551"/>
              <a:gd name="f17" fmla="val 32892"/>
              <a:gd name="f18" fmla="val 79159"/>
              <a:gd name="f19" fmla="val 9866"/>
              <a:gd name="f20" fmla="val 115937"/>
              <a:gd name="f21" fmla="val 74175"/>
              <a:gd name="f22" fmla="val 130277"/>
              <a:gd name="f23" fmla="val 59214"/>
              <a:gd name="f24" fmla="val 148972"/>
              <a:gd name="f25" fmla="val 29300"/>
              <a:gd name="f26" fmla="val 196348"/>
              <a:gd name="f27" fmla="val 306540"/>
              <a:gd name="f28" fmla="*/ f0 1 196850"/>
              <a:gd name="f29" fmla="*/ f1 1 359410"/>
              <a:gd name="f30" fmla="val f2"/>
              <a:gd name="f31" fmla="val f3"/>
              <a:gd name="f32" fmla="val f4"/>
              <a:gd name="f33" fmla="+- f32 0 f30"/>
              <a:gd name="f34" fmla="+- f31 0 f30"/>
              <a:gd name="f35" fmla="*/ f34 1 196850"/>
              <a:gd name="f36" fmla="*/ f33 1 359410"/>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96850" h="359410">
                <a:moveTo>
                  <a:pt x="f5" y="f6"/>
                </a:moveTo>
                <a:lnTo>
                  <a:pt x="f2" y="f7"/>
                </a:lnTo>
                <a:lnTo>
                  <a:pt x="f8" y="f9"/>
                </a:lnTo>
                <a:lnTo>
                  <a:pt x="f10" y="f11"/>
                </a:lnTo>
                <a:lnTo>
                  <a:pt x="f12" y="f13"/>
                </a:lnTo>
                <a:lnTo>
                  <a:pt x="f14" y="f15"/>
                </a:lnTo>
                <a:lnTo>
                  <a:pt x="f16" y="f17"/>
                </a:lnTo>
                <a:lnTo>
                  <a:pt x="f18" y="f19"/>
                </a:lnTo>
                <a:lnTo>
                  <a:pt x="f5" y="f2"/>
                </a:lnTo>
                <a:lnTo>
                  <a:pt x="f20" y="f19"/>
                </a:lnTo>
                <a:lnTo>
                  <a:pt x="f21" y="f17"/>
                </a:lnTo>
                <a:lnTo>
                  <a:pt x="f22" y="f15"/>
                </a:lnTo>
                <a:lnTo>
                  <a:pt x="f23" y="f13"/>
                </a:lnTo>
                <a:lnTo>
                  <a:pt x="f24" y="f11"/>
                </a:lnTo>
                <a:lnTo>
                  <a:pt x="f25" y="f9"/>
                </a:lnTo>
                <a:lnTo>
                  <a:pt x="f26" y="f27"/>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6" name="object 177">
            <a:extLst>
              <a:ext uri="{FF2B5EF4-FFF2-40B4-BE49-F238E27FC236}">
                <a16:creationId xmlns:a16="http://schemas.microsoft.com/office/drawing/2014/main" id="{16EF0004-878A-41DF-9098-5443B800F90C}"/>
              </a:ext>
            </a:extLst>
          </p:cNvPr>
          <p:cNvSpPr/>
          <p:nvPr/>
        </p:nvSpPr>
        <p:spPr>
          <a:xfrm>
            <a:off x="2002782" y="3654180"/>
            <a:ext cx="314955" cy="553083"/>
          </a:xfrm>
          <a:custGeom>
            <a:avLst/>
            <a:gdLst>
              <a:gd name="f0" fmla="val w"/>
              <a:gd name="f1" fmla="val h"/>
              <a:gd name="f2" fmla="val 0"/>
              <a:gd name="f3" fmla="val 314960"/>
              <a:gd name="f4" fmla="val 553085"/>
              <a:gd name="f5" fmla="val 141068"/>
              <a:gd name="f6" fmla="val 500883"/>
              <a:gd name="f7" fmla="val 140487"/>
              <a:gd name="f8" fmla="val 552753"/>
              <a:gd name="f9" fmla="val 152956"/>
              <a:gd name="f10" fmla="val 552911"/>
              <a:gd name="f11" fmla="val 153510"/>
              <a:gd name="f12" fmla="val 502768"/>
              <a:gd name="f13" fmla="val 150187"/>
              <a:gd name="f14" fmla="val 144464"/>
              <a:gd name="f15" fmla="val 502750"/>
              <a:gd name="f16" fmla="val 295691"/>
              <a:gd name="f17" fmla="val 480880"/>
              <a:gd name="f18" fmla="val 284486"/>
              <a:gd name="f19" fmla="val 486563"/>
              <a:gd name="f20" fmla="val 311646"/>
              <a:gd name="f21" fmla="val 545483"/>
              <a:gd name="f22" fmla="val 314465"/>
              <a:gd name="f23" fmla="val 544053"/>
              <a:gd name="f24" fmla="val 522710"/>
              <a:gd name="f25" fmla="val 153574"/>
              <a:gd name="f26" fmla="val 496998"/>
              <a:gd name="f27" fmla="val 153530"/>
              <a:gd name="f28" fmla="val 500957"/>
              <a:gd name="f29" fmla="val 141113"/>
              <a:gd name="f30" fmla="val 496854"/>
              <a:gd name="f31" fmla="val 147364"/>
              <a:gd name="f32" fmla="val 489514"/>
              <a:gd name="f33" fmla="val 141158"/>
              <a:gd name="f34" fmla="val 492874"/>
              <a:gd name="f35" fmla="val 141195"/>
              <a:gd name="f36" fmla="val 150197"/>
              <a:gd name="f37" fmla="val 153618"/>
              <a:gd name="f38" fmla="val 492954"/>
              <a:gd name="f39" fmla="val 160851"/>
              <a:gd name="f40" fmla="val 496994"/>
              <a:gd name="f41" fmla="val 153576"/>
              <a:gd name="f42" fmla="val 153532"/>
              <a:gd name="f43" fmla="val 500956"/>
              <a:gd name="f44" fmla="val 47239"/>
              <a:gd name="f45" fmla="val 434457"/>
              <a:gd name="f46" fmla="val 34611"/>
              <a:gd name="f47" fmla="val 31921"/>
              <a:gd name="f48" fmla="val 440864"/>
              <a:gd name="f49" fmla="val 141063"/>
              <a:gd name="f50" fmla="val 500880"/>
              <a:gd name="f51" fmla="val 258860"/>
              <a:gd name="f52" fmla="val 429144"/>
              <a:gd name="f53" fmla="val 263585"/>
              <a:gd name="f54" fmla="val 441368"/>
              <a:gd name="f55" fmla="val 260797"/>
              <a:gd name="f56" fmla="val 435328"/>
              <a:gd name="f57" fmla="val 261484"/>
              <a:gd name="f58" fmla="val 5237"/>
              <a:gd name="f59" fmla="val 490088"/>
              <a:gd name="f60" fmla="val 7692"/>
              <a:gd name="f61" fmla="val 491246"/>
              <a:gd name="f62" fmla="val 9642"/>
              <a:gd name="f63" fmla="val 490464"/>
              <a:gd name="f64" fmla="val 7706"/>
              <a:gd name="f65" fmla="val 491240"/>
              <a:gd name="f66" fmla="val 25902"/>
              <a:gd name="f67" fmla="val 422724"/>
              <a:gd name="f68" fmla="val 13959"/>
              <a:gd name="f69" fmla="val 451170"/>
              <a:gd name="f70" fmla="val 11947"/>
              <a:gd name="f71" fmla="val 456215"/>
              <a:gd name="f72" fmla="val 1405"/>
              <a:gd name="f73" fmla="val 481071"/>
              <a:gd name="f74" fmla="val 9"/>
              <a:gd name="f75" fmla="val 484416"/>
              <a:gd name="f76" fmla="val 1413"/>
              <a:gd name="f77" fmla="val 488280"/>
              <a:gd name="f78" fmla="val 11387"/>
              <a:gd name="f79" fmla="val 489750"/>
              <a:gd name="f80" fmla="val 15124"/>
              <a:gd name="f81" fmla="val 480877"/>
              <a:gd name="f82" fmla="val 25527"/>
              <a:gd name="f83" fmla="val 456074"/>
              <a:gd name="f84" fmla="val 31654"/>
              <a:gd name="f85" fmla="val 440717"/>
              <a:gd name="f86" fmla="val 26031"/>
              <a:gd name="f87" fmla="val 437625"/>
              <a:gd name="f88" fmla="val 34053"/>
              <a:gd name="f89" fmla="val 434663"/>
              <a:gd name="f90" fmla="val 36441"/>
              <a:gd name="f91" fmla="val 428519"/>
              <a:gd name="f92" fmla="val 1414"/>
              <a:gd name="f93" fmla="val 488283"/>
              <a:gd name="f94" fmla="val 12722"/>
              <a:gd name="f95" fmla="val 486599"/>
              <a:gd name="f96" fmla="val 11384"/>
              <a:gd name="f97" fmla="val 489756"/>
              <a:gd name="f98" fmla="val 25353"/>
              <a:gd name="f99" fmla="val 456511"/>
              <a:gd name="f100" fmla="val 23410"/>
              <a:gd name="f101" fmla="val 461381"/>
              <a:gd name="f102" fmla="val 269221"/>
              <a:gd name="f103" fmla="val 423534"/>
              <a:gd name="f104" fmla="val 261605"/>
              <a:gd name="f105" fmla="val 435613"/>
              <a:gd name="f106" fmla="val 269246"/>
              <a:gd name="f107" fmla="val 438303"/>
              <a:gd name="f108" fmla="val 264052"/>
              <a:gd name="f109" fmla="val 441116"/>
              <a:gd name="f110" fmla="val 284455"/>
              <a:gd name="f111" fmla="val 486579"/>
              <a:gd name="f112" fmla="val 295690"/>
              <a:gd name="f113" fmla="val 284274"/>
              <a:gd name="f114" fmla="val 486188"/>
              <a:gd name="f115" fmla="val 1452"/>
              <a:gd name="f116" fmla="val 480960"/>
              <a:gd name="f117" fmla="val 484389"/>
              <a:gd name="f118" fmla="val 12003"/>
              <a:gd name="f119" fmla="val 270143"/>
              <a:gd name="f120" fmla="val 295515"/>
              <a:gd name="f121" fmla="val 480488"/>
              <a:gd name="f122" fmla="val 273289"/>
              <a:gd name="f123" fmla="val 430954"/>
              <a:gd name="f124" fmla="val 22336"/>
              <a:gd name="f125" fmla="val 431218"/>
              <a:gd name="f126" fmla="val 21920"/>
              <a:gd name="f127" fmla="val 261988"/>
              <a:gd name="f128" fmla="val 436516"/>
              <a:gd name="f129" fmla="val 33421"/>
              <a:gd name="f130" fmla="val 436287"/>
              <a:gd name="f131" fmla="val 54456"/>
              <a:gd name="f132" fmla="val 380097"/>
              <a:gd name="f133" fmla="val 41170"/>
              <a:gd name="f134" fmla="val 31821"/>
              <a:gd name="f135" fmla="val 405754"/>
              <a:gd name="f136" fmla="val 21898"/>
              <a:gd name="f137" fmla="val 431270"/>
              <a:gd name="f138" fmla="val 38695"/>
              <a:gd name="f139" fmla="val 43431"/>
              <a:gd name="f140" fmla="val 410542"/>
              <a:gd name="f141" fmla="val 52822"/>
              <a:gd name="f142" fmla="val 384779"/>
              <a:gd name="f143" fmla="val 255241"/>
              <a:gd name="f144" fmla="val 385475"/>
              <a:gd name="f145" fmla="val 241883"/>
              <a:gd name="f146" fmla="val 251290"/>
              <a:gd name="f147" fmla="val 411299"/>
              <a:gd name="f148" fmla="val 262881"/>
              <a:gd name="f149" fmla="val 406405"/>
              <a:gd name="f150" fmla="val 262794"/>
              <a:gd name="f151" fmla="val 406200"/>
              <a:gd name="f152" fmla="val 262869"/>
              <a:gd name="f153" fmla="val 262750"/>
              <a:gd name="f154" fmla="val 406080"/>
              <a:gd name="f155" fmla="val 158074"/>
              <a:gd name="f156" fmla="val 73817"/>
              <a:gd name="f157" fmla="val 166808"/>
              <a:gd name="f158" fmla="val 123330"/>
              <a:gd name="f159" fmla="val 178053"/>
              <a:gd name="f160" fmla="val 176766"/>
              <a:gd name="f161" fmla="val 191218"/>
              <a:gd name="f162" fmla="val 229691"/>
              <a:gd name="f163" fmla="val 206230"/>
              <a:gd name="f164" fmla="val 281825"/>
              <a:gd name="f165" fmla="val 231906"/>
              <a:gd name="f166" fmla="val 359817"/>
              <a:gd name="f167" fmla="val 241934"/>
              <a:gd name="f168" fmla="val 385615"/>
              <a:gd name="f169" fmla="val 253496"/>
              <a:gd name="f170" fmla="val 380686"/>
              <a:gd name="f171" fmla="val 243554"/>
              <a:gd name="f172" fmla="val 355129"/>
              <a:gd name="f173" fmla="val 226141"/>
              <a:gd name="f174" fmla="val 303926"/>
              <a:gd name="f175" fmla="val 210473"/>
              <a:gd name="f176" fmla="val 251634"/>
              <a:gd name="f177" fmla="val 196369"/>
              <a:gd name="f178" fmla="val 199818"/>
              <a:gd name="f179" fmla="val 184591"/>
              <a:gd name="f180" fmla="val 147491"/>
              <a:gd name="f181" fmla="val 174029"/>
              <a:gd name="f182" fmla="val 93730"/>
              <a:gd name="f183" fmla="val 170920"/>
              <a:gd name="f184" fmla="val 74982"/>
              <a:gd name="f185" fmla="val 161758"/>
              <a:gd name="f186" fmla="val 63072"/>
              <a:gd name="f187" fmla="val 355188"/>
              <a:gd name="f188" fmla="val 49865"/>
              <a:gd name="f189" fmla="val 41162"/>
              <a:gd name="f190" fmla="val 380118"/>
              <a:gd name="f191" fmla="val 61581"/>
              <a:gd name="f192" fmla="val 359685"/>
              <a:gd name="f193" fmla="val 71694"/>
              <a:gd name="f194" fmla="val 328976"/>
              <a:gd name="f195" fmla="val 58558"/>
              <a:gd name="f196" fmla="val 49831"/>
              <a:gd name="f197" fmla="val 355284"/>
              <a:gd name="f198" fmla="val 70338"/>
              <a:gd name="f199" fmla="val 333271"/>
              <a:gd name="f200" fmla="val 243557"/>
              <a:gd name="f201" fmla="val 243502"/>
              <a:gd name="f202" fmla="val 354968"/>
              <a:gd name="f203" fmla="val 79668"/>
              <a:gd name="f204" fmla="val 303415"/>
              <a:gd name="f205" fmla="val 66631"/>
              <a:gd name="f206" fmla="val 58527"/>
              <a:gd name="f207" fmla="val 329064"/>
              <a:gd name="f208" fmla="val 78477"/>
              <a:gd name="f209" fmla="val 307499"/>
              <a:gd name="f210" fmla="val 226142"/>
              <a:gd name="f211" fmla="val 226200"/>
              <a:gd name="f212" fmla="val 304120"/>
              <a:gd name="f213" fmla="val 108059"/>
              <a:gd name="f214" fmla="val 199158"/>
              <a:gd name="f215" fmla="val 95209"/>
              <a:gd name="f216" fmla="val 81498"/>
              <a:gd name="f217" fmla="val 251784"/>
              <a:gd name="f218" fmla="val 74055"/>
              <a:gd name="f219" fmla="val 277952"/>
              <a:gd name="f220" fmla="val 66587"/>
              <a:gd name="f221" fmla="val 303555"/>
              <a:gd name="f222" fmla="val 85987"/>
              <a:gd name="f223" fmla="val 281754"/>
              <a:gd name="f224" fmla="val 93497"/>
              <a:gd name="f225" fmla="val 255340"/>
              <a:gd name="f226" fmla="val 107250"/>
              <a:gd name="f227" fmla="val 202573"/>
              <a:gd name="f228" fmla="val 218098"/>
              <a:gd name="f229" fmla="val 277802"/>
              <a:gd name="f230" fmla="val 210652"/>
              <a:gd name="f231" fmla="val 252251"/>
              <a:gd name="f232" fmla="val 81531"/>
              <a:gd name="f233" fmla="val 81489"/>
              <a:gd name="f234" fmla="val 203184"/>
              <a:gd name="f235" fmla="val 225986"/>
              <a:gd name="f236" fmla="val 203218"/>
              <a:gd name="f237" fmla="val 226127"/>
              <a:gd name="f238" fmla="val 196404"/>
              <a:gd name="f239" fmla="val 199968"/>
              <a:gd name="f240" fmla="val 130191"/>
              <a:gd name="f241" fmla="val 94364"/>
              <a:gd name="f242" fmla="val 117545"/>
              <a:gd name="f243" fmla="val 112547"/>
              <a:gd name="f244" fmla="val 120707"/>
              <a:gd name="f245" fmla="val 101368"/>
              <a:gd name="f246" fmla="val 173149"/>
              <a:gd name="f247" fmla="val 95167"/>
              <a:gd name="f248" fmla="val 199308"/>
              <a:gd name="f249" fmla="val 113518"/>
              <a:gd name="f250" fmla="val 176106"/>
              <a:gd name="f251" fmla="val 124777"/>
              <a:gd name="f252" fmla="val 123295"/>
              <a:gd name="f253" fmla="val 129788"/>
              <a:gd name="f254" fmla="val 96855"/>
              <a:gd name="f255" fmla="val 190186"/>
              <a:gd name="f256" fmla="val 173720"/>
              <a:gd name="f257" fmla="val 190171"/>
              <a:gd name="f258" fmla="val 173650"/>
              <a:gd name="f259" fmla="val 178993"/>
              <a:gd name="f260" fmla="val 120558"/>
              <a:gd name="f261" fmla="val 179018"/>
              <a:gd name="f262" fmla="val 128490"/>
              <a:gd name="f263" fmla="val 62021"/>
              <a:gd name="f264" fmla="val 122672"/>
              <a:gd name="f265" fmla="val 62633"/>
              <a:gd name="f266" fmla="val 117520"/>
              <a:gd name="f267" fmla="val 94496"/>
              <a:gd name="f268" fmla="val 133288"/>
              <a:gd name="f269" fmla="val 75229"/>
              <a:gd name="f270" fmla="val 128638"/>
              <a:gd name="f271" fmla="val 134168"/>
              <a:gd name="f272" fmla="val 69789"/>
              <a:gd name="f273" fmla="val 140365"/>
              <a:gd name="f274" fmla="val 140557"/>
              <a:gd name="f275" fmla="val 67457"/>
              <a:gd name="f276" fmla="val 128043"/>
              <a:gd name="f277" fmla="val 174034"/>
              <a:gd name="f278" fmla="val 174050"/>
              <a:gd name="f279" fmla="val 93862"/>
              <a:gd name="f280" fmla="val 133369"/>
              <a:gd name="f281" fmla="val 74727"/>
              <a:gd name="f282" fmla="val 157411"/>
              <a:gd name="f283" fmla="val 69815"/>
              <a:gd name="f284" fmla="val 170063"/>
              <a:gd name="f285" fmla="val 140017"/>
              <a:gd name="f286" fmla="val 74023"/>
              <a:gd name="f287" fmla="val 160432"/>
              <a:gd name="f288" fmla="val 6847"/>
              <a:gd name="f289" fmla="val 147971"/>
              <a:gd name="f290" fmla="val 154449"/>
              <a:gd name="f291" fmla="val 13422"/>
              <a:gd name="f292" fmla="val 13693"/>
              <a:gd name="f293" fmla="val 149859"/>
              <a:gd name="f294" fmla="val 52819"/>
              <a:gd name="f295" fmla="val 169449"/>
              <a:gd name="f296" fmla="val 66110"/>
              <a:gd name="f297" fmla="val 163528"/>
              <a:gd name="f298" fmla="val 159106"/>
              <a:gd name="f299" fmla="val 60406"/>
              <a:gd name="f300" fmla="val 163035"/>
              <a:gd name="f301" fmla="val 162276"/>
              <a:gd name="f302" fmla="val 51640"/>
              <a:gd name="f303" fmla="val 161053"/>
              <a:gd name="f304" fmla="val 36817"/>
              <a:gd name="f305" fmla="val 160450"/>
              <a:gd name="f306" fmla="val 22118"/>
              <a:gd name="f307" fmla="val 21978"/>
              <a:gd name="f308" fmla="val 133631"/>
              <a:gd name="f309" fmla="val 61480"/>
              <a:gd name="f310" fmla="val 141050"/>
              <a:gd name="f311" fmla="val 163146"/>
              <a:gd name="f312" fmla="val 61686"/>
              <a:gd name="f313" fmla="val 169024"/>
              <a:gd name="f314" fmla="val 63549"/>
              <a:gd name="f315" fmla="val 132767"/>
              <a:gd name="f316" fmla="val 1170"/>
              <a:gd name="f317" fmla="val 130526"/>
              <a:gd name="f318" fmla="val 37337"/>
              <a:gd name="f319" fmla="val 142962"/>
              <a:gd name="f320" fmla="val 38261"/>
              <a:gd name="f321" fmla="val 144461"/>
              <a:gd name="f322" fmla="val 14074"/>
              <a:gd name="f323" fmla="val 138867"/>
              <a:gd name="f324" fmla="val 144841"/>
              <a:gd name="f325" fmla="val 7930"/>
              <a:gd name="f326" fmla="val 161046"/>
              <a:gd name="f327" fmla="val 36663"/>
              <a:gd name="f328" fmla="val 161041"/>
              <a:gd name="f329" fmla="val 36536"/>
              <a:gd name="f330" fmla="val 21687"/>
              <a:gd name="f331" fmla="val 144475"/>
              <a:gd name="f332" fmla="val 13839"/>
              <a:gd name="f333" fmla="*/ f0 1 314960"/>
              <a:gd name="f334" fmla="*/ f1 1 553085"/>
              <a:gd name="f335" fmla="val f2"/>
              <a:gd name="f336" fmla="val f3"/>
              <a:gd name="f337" fmla="val f4"/>
              <a:gd name="f338" fmla="+- f337 0 f335"/>
              <a:gd name="f339" fmla="+- f336 0 f335"/>
              <a:gd name="f340" fmla="*/ f339 1 314960"/>
              <a:gd name="f341" fmla="*/ f338 1 553085"/>
              <a:gd name="f342" fmla="*/ f335 1 f340"/>
              <a:gd name="f343" fmla="*/ f336 1 f340"/>
              <a:gd name="f344" fmla="*/ f335 1 f341"/>
              <a:gd name="f345" fmla="*/ f337 1 f341"/>
              <a:gd name="f346" fmla="*/ f342 f333 1"/>
              <a:gd name="f347" fmla="*/ f343 f333 1"/>
              <a:gd name="f348" fmla="*/ f345 f334 1"/>
              <a:gd name="f349" fmla="*/ f344 f334 1"/>
            </a:gdLst>
            <a:ahLst/>
            <a:cxnLst>
              <a:cxn ang="3cd4">
                <a:pos x="hc" y="t"/>
              </a:cxn>
              <a:cxn ang="0">
                <a:pos x="r" y="vc"/>
              </a:cxn>
              <a:cxn ang="cd4">
                <a:pos x="hc" y="b"/>
              </a:cxn>
              <a:cxn ang="cd2">
                <a:pos x="l" y="vc"/>
              </a:cxn>
            </a:cxnLst>
            <a:rect l="f346" t="f349" r="f347" b="f348"/>
            <a:pathLst>
              <a:path w="314960" h="553085">
                <a:moveTo>
                  <a:pt x="f5" y="f6"/>
                </a:moveTo>
                <a:lnTo>
                  <a:pt x="f7" y="f8"/>
                </a:lnTo>
                <a:lnTo>
                  <a:pt x="f9" y="f10"/>
                </a:lnTo>
                <a:lnTo>
                  <a:pt x="f11" y="f12"/>
                </a:lnTo>
                <a:lnTo>
                  <a:pt x="f13" y="f12"/>
                </a:lnTo>
                <a:lnTo>
                  <a:pt x="f14" y="f15"/>
                </a:lnTo>
                <a:lnTo>
                  <a:pt x="f5" y="f6"/>
                </a:lnTo>
                <a:close/>
              </a:path>
              <a:path w="314960" h="553085">
                <a:moveTo>
                  <a:pt x="f16" y="f17"/>
                </a:moveTo>
                <a:lnTo>
                  <a:pt x="f18" y="f19"/>
                </a:lnTo>
                <a:lnTo>
                  <a:pt x="f20" y="f21"/>
                </a:lnTo>
                <a:lnTo>
                  <a:pt x="f22" y="f23"/>
                </a:lnTo>
                <a:lnTo>
                  <a:pt x="f22" y="f24"/>
                </a:lnTo>
                <a:lnTo>
                  <a:pt x="f16" y="f17"/>
                </a:lnTo>
                <a:close/>
              </a:path>
              <a:path w="314960" h="553085">
                <a:moveTo>
                  <a:pt x="f25" y="f26"/>
                </a:moveTo>
                <a:lnTo>
                  <a:pt x="f13" y="f12"/>
                </a:lnTo>
                <a:lnTo>
                  <a:pt x="f27" y="f28"/>
                </a:lnTo>
                <a:lnTo>
                  <a:pt x="f25" y="f26"/>
                </a:lnTo>
                <a:close/>
              </a:path>
              <a:path w="314960" h="553085">
                <a:moveTo>
                  <a:pt x="f27" y="f28"/>
                </a:moveTo>
                <a:lnTo>
                  <a:pt x="f13" y="f12"/>
                </a:lnTo>
                <a:lnTo>
                  <a:pt x="f11" y="f12"/>
                </a:lnTo>
                <a:lnTo>
                  <a:pt x="f27" y="f28"/>
                </a:lnTo>
                <a:close/>
              </a:path>
              <a:path w="314960" h="553085">
                <a:moveTo>
                  <a:pt x="f29" y="f30"/>
                </a:moveTo>
                <a:lnTo>
                  <a:pt x="f5" y="f6"/>
                </a:lnTo>
                <a:lnTo>
                  <a:pt x="f14" y="f15"/>
                </a:lnTo>
                <a:lnTo>
                  <a:pt x="f29" y="f30"/>
                </a:lnTo>
                <a:close/>
              </a:path>
              <a:path w="314960" h="553085">
                <a:moveTo>
                  <a:pt x="f31" y="f32"/>
                </a:moveTo>
                <a:lnTo>
                  <a:pt x="f33" y="f34"/>
                </a:lnTo>
                <a:lnTo>
                  <a:pt x="f35" y="f26"/>
                </a:lnTo>
                <a:lnTo>
                  <a:pt x="f14" y="f15"/>
                </a:lnTo>
                <a:lnTo>
                  <a:pt x="f36" y="f15"/>
                </a:lnTo>
                <a:lnTo>
                  <a:pt x="f25" y="f26"/>
                </a:lnTo>
                <a:lnTo>
                  <a:pt x="f37" y="f38"/>
                </a:lnTo>
                <a:lnTo>
                  <a:pt x="f31" y="f32"/>
                </a:lnTo>
                <a:close/>
              </a:path>
              <a:path w="314960" h="553085">
                <a:moveTo>
                  <a:pt x="f39" y="f40"/>
                </a:moveTo>
                <a:lnTo>
                  <a:pt x="f41" y="f40"/>
                </a:lnTo>
                <a:lnTo>
                  <a:pt x="f42" y="f43"/>
                </a:lnTo>
                <a:lnTo>
                  <a:pt x="f39" y="f40"/>
                </a:lnTo>
                <a:close/>
              </a:path>
              <a:path w="314960" h="553085">
                <a:moveTo>
                  <a:pt x="f44" y="f45"/>
                </a:moveTo>
                <a:lnTo>
                  <a:pt x="f46" y="f45"/>
                </a:lnTo>
                <a:lnTo>
                  <a:pt x="f47" y="f48"/>
                </a:lnTo>
                <a:lnTo>
                  <a:pt x="f49" y="f50"/>
                </a:lnTo>
                <a:lnTo>
                  <a:pt x="f33" y="f34"/>
                </a:lnTo>
                <a:lnTo>
                  <a:pt x="f31" y="f32"/>
                </a:lnTo>
                <a:lnTo>
                  <a:pt x="f44" y="f45"/>
                </a:lnTo>
                <a:close/>
              </a:path>
              <a:path w="314960" h="553085">
                <a:moveTo>
                  <a:pt x="f51" y="f52"/>
                </a:moveTo>
                <a:lnTo>
                  <a:pt x="f31" y="f32"/>
                </a:lnTo>
                <a:lnTo>
                  <a:pt x="f37" y="f38"/>
                </a:lnTo>
                <a:lnTo>
                  <a:pt x="f25" y="f26"/>
                </a:lnTo>
                <a:lnTo>
                  <a:pt x="f39" y="f40"/>
                </a:lnTo>
                <a:lnTo>
                  <a:pt x="f53" y="f54"/>
                </a:lnTo>
                <a:lnTo>
                  <a:pt x="f55" y="f56"/>
                </a:lnTo>
                <a:lnTo>
                  <a:pt x="f57" y="f56"/>
                </a:lnTo>
                <a:lnTo>
                  <a:pt x="f51" y="f52"/>
                </a:lnTo>
                <a:close/>
              </a:path>
              <a:path w="314960" h="553085">
                <a:moveTo>
                  <a:pt x="f58" y="f59"/>
                </a:moveTo>
                <a:lnTo>
                  <a:pt x="f60" y="f61"/>
                </a:lnTo>
                <a:lnTo>
                  <a:pt x="f58" y="f59"/>
                </a:lnTo>
                <a:close/>
              </a:path>
              <a:path w="314960" h="553085">
                <a:moveTo>
                  <a:pt x="f62" y="f63"/>
                </a:moveTo>
                <a:lnTo>
                  <a:pt x="f64" y="f65"/>
                </a:lnTo>
                <a:lnTo>
                  <a:pt x="f62" y="f63"/>
                </a:lnTo>
                <a:close/>
              </a:path>
              <a:path w="314960" h="553085">
                <a:moveTo>
                  <a:pt x="f66" y="f67"/>
                </a:moveTo>
                <a:lnTo>
                  <a:pt x="f68" y="f69"/>
                </a:lnTo>
                <a:lnTo>
                  <a:pt x="f70" y="f71"/>
                </a:lnTo>
                <a:lnTo>
                  <a:pt x="f72" y="f73"/>
                </a:lnTo>
                <a:lnTo>
                  <a:pt x="f74" y="f75"/>
                </a:lnTo>
                <a:lnTo>
                  <a:pt x="f76" y="f77"/>
                </a:lnTo>
                <a:lnTo>
                  <a:pt x="f64" y="f65"/>
                </a:lnTo>
                <a:lnTo>
                  <a:pt x="f78" y="f79"/>
                </a:lnTo>
                <a:lnTo>
                  <a:pt x="f80" y="f81"/>
                </a:lnTo>
                <a:lnTo>
                  <a:pt x="f82" y="f83"/>
                </a:lnTo>
                <a:lnTo>
                  <a:pt x="f84" y="f85"/>
                </a:lnTo>
                <a:lnTo>
                  <a:pt x="f86" y="f87"/>
                </a:lnTo>
                <a:lnTo>
                  <a:pt x="f88" y="f89"/>
                </a:lnTo>
                <a:lnTo>
                  <a:pt x="f90" y="f91"/>
                </a:lnTo>
                <a:lnTo>
                  <a:pt x="f66" y="f67"/>
                </a:lnTo>
                <a:close/>
              </a:path>
              <a:path w="314960" h="553085">
                <a:moveTo>
                  <a:pt x="f92" y="f93"/>
                </a:moveTo>
                <a:lnTo>
                  <a:pt x="f58" y="f59"/>
                </a:lnTo>
                <a:lnTo>
                  <a:pt x="f92" y="f93"/>
                </a:lnTo>
                <a:close/>
              </a:path>
              <a:path w="314960" h="553085">
                <a:moveTo>
                  <a:pt x="f94" y="f95"/>
                </a:moveTo>
                <a:lnTo>
                  <a:pt x="f96" y="f97"/>
                </a:lnTo>
                <a:lnTo>
                  <a:pt x="f94" y="f95"/>
                </a:lnTo>
                <a:close/>
              </a:path>
              <a:path w="314960" h="553085">
                <a:moveTo>
                  <a:pt x="f98" y="f99"/>
                </a:moveTo>
                <a:lnTo>
                  <a:pt x="f94" y="f95"/>
                </a:lnTo>
                <a:lnTo>
                  <a:pt x="f100" y="f101"/>
                </a:lnTo>
                <a:lnTo>
                  <a:pt x="f98" y="f99"/>
                </a:lnTo>
                <a:close/>
              </a:path>
              <a:path w="314960" h="553085">
                <a:moveTo>
                  <a:pt x="f102" y="f103"/>
                </a:moveTo>
                <a:lnTo>
                  <a:pt x="f51" y="f52"/>
                </a:lnTo>
                <a:lnTo>
                  <a:pt x="f104" y="f105"/>
                </a:lnTo>
                <a:lnTo>
                  <a:pt x="f106" y="f107"/>
                </a:lnTo>
                <a:lnTo>
                  <a:pt x="f108" y="f109"/>
                </a:lnTo>
                <a:lnTo>
                  <a:pt x="f110" y="f111"/>
                </a:lnTo>
                <a:lnTo>
                  <a:pt x="f112" y="f81"/>
                </a:lnTo>
                <a:lnTo>
                  <a:pt x="f102" y="f103"/>
                </a:lnTo>
                <a:close/>
              </a:path>
              <a:path w="314960" h="553085">
                <a:moveTo>
                  <a:pt x="f108" y="f109"/>
                </a:moveTo>
                <a:lnTo>
                  <a:pt x="f53" y="f54"/>
                </a:lnTo>
                <a:lnTo>
                  <a:pt x="f113" y="f114"/>
                </a:lnTo>
                <a:lnTo>
                  <a:pt x="f108" y="f109"/>
                </a:lnTo>
                <a:close/>
              </a:path>
              <a:path w="314960" h="553085">
                <a:moveTo>
                  <a:pt x="f115" y="f116"/>
                </a:moveTo>
                <a:lnTo>
                  <a:pt x="f2" y="f117"/>
                </a:lnTo>
                <a:lnTo>
                  <a:pt x="f115" y="f116"/>
                </a:lnTo>
                <a:close/>
              </a:path>
              <a:path w="314960" h="553085">
                <a:moveTo>
                  <a:pt x="f68" y="f69"/>
                </a:moveTo>
                <a:lnTo>
                  <a:pt x="f115" y="f116"/>
                </a:lnTo>
                <a:lnTo>
                  <a:pt x="f118" y="f83"/>
                </a:lnTo>
                <a:lnTo>
                  <a:pt x="f68" y="f69"/>
                </a:lnTo>
                <a:close/>
              </a:path>
              <a:path w="314960" h="553085">
                <a:moveTo>
                  <a:pt x="f119" y="f103"/>
                </a:moveTo>
                <a:lnTo>
                  <a:pt x="f102" y="f103"/>
                </a:lnTo>
                <a:lnTo>
                  <a:pt x="f120" y="f121"/>
                </a:lnTo>
                <a:lnTo>
                  <a:pt x="f122" y="f123"/>
                </a:lnTo>
                <a:lnTo>
                  <a:pt x="f119" y="f103"/>
                </a:lnTo>
                <a:close/>
              </a:path>
              <a:path w="314960" h="553085">
                <a:moveTo>
                  <a:pt x="f84" y="f85"/>
                </a:moveTo>
                <a:lnTo>
                  <a:pt x="f98" y="f99"/>
                </a:lnTo>
                <a:lnTo>
                  <a:pt x="f47" y="f48"/>
                </a:lnTo>
                <a:lnTo>
                  <a:pt x="f84" y="f85"/>
                </a:lnTo>
                <a:close/>
              </a:path>
              <a:path w="314960" h="553085">
                <a:moveTo>
                  <a:pt x="f124" y="f125"/>
                </a:moveTo>
                <a:lnTo>
                  <a:pt x="f126" y="f125"/>
                </a:lnTo>
                <a:lnTo>
                  <a:pt x="f68" y="f69"/>
                </a:lnTo>
                <a:lnTo>
                  <a:pt x="f124" y="f125"/>
                </a:lnTo>
                <a:close/>
              </a:path>
              <a:path w="314960" h="553085">
                <a:moveTo>
                  <a:pt x="f55" y="f56"/>
                </a:moveTo>
                <a:lnTo>
                  <a:pt x="f53" y="f54"/>
                </a:lnTo>
                <a:lnTo>
                  <a:pt x="f108" y="f109"/>
                </a:lnTo>
                <a:lnTo>
                  <a:pt x="f127" y="f128"/>
                </a:lnTo>
                <a:lnTo>
                  <a:pt x="f104" y="f105"/>
                </a:lnTo>
                <a:lnTo>
                  <a:pt x="f55" y="f56"/>
                </a:lnTo>
                <a:close/>
              </a:path>
              <a:path w="314960" h="553085">
                <a:moveTo>
                  <a:pt x="f104" y="f105"/>
                </a:moveTo>
                <a:lnTo>
                  <a:pt x="f127" y="f128"/>
                </a:lnTo>
                <a:lnTo>
                  <a:pt x="f108" y="f109"/>
                </a:lnTo>
                <a:lnTo>
                  <a:pt x="f106" y="f107"/>
                </a:lnTo>
                <a:lnTo>
                  <a:pt x="f104" y="f105"/>
                </a:lnTo>
                <a:close/>
              </a:path>
              <a:path w="314960" h="553085">
                <a:moveTo>
                  <a:pt x="f46" y="f45"/>
                </a:moveTo>
                <a:lnTo>
                  <a:pt x="f88" y="f89"/>
                </a:lnTo>
                <a:lnTo>
                  <a:pt x="f129" y="f130"/>
                </a:lnTo>
                <a:lnTo>
                  <a:pt x="f84" y="f85"/>
                </a:lnTo>
                <a:lnTo>
                  <a:pt x="f47" y="f48"/>
                </a:lnTo>
                <a:lnTo>
                  <a:pt x="f46" y="f45"/>
                </a:lnTo>
                <a:close/>
              </a:path>
              <a:path w="314960" h="553085">
                <a:moveTo>
                  <a:pt x="f88" y="f89"/>
                </a:moveTo>
                <a:lnTo>
                  <a:pt x="f86" y="f87"/>
                </a:lnTo>
                <a:lnTo>
                  <a:pt x="f84" y="f85"/>
                </a:lnTo>
                <a:lnTo>
                  <a:pt x="f129" y="f130"/>
                </a:lnTo>
                <a:lnTo>
                  <a:pt x="f88" y="f89"/>
                </a:lnTo>
                <a:close/>
              </a:path>
              <a:path w="314960" h="553085">
                <a:moveTo>
                  <a:pt x="f57" y="f56"/>
                </a:moveTo>
                <a:lnTo>
                  <a:pt x="f55" y="f56"/>
                </a:lnTo>
                <a:lnTo>
                  <a:pt x="f104" y="f105"/>
                </a:lnTo>
                <a:lnTo>
                  <a:pt x="f57" y="f56"/>
                </a:lnTo>
                <a:close/>
              </a:path>
              <a:path w="314960" h="553085">
                <a:moveTo>
                  <a:pt x="f90" y="f91"/>
                </a:moveTo>
                <a:lnTo>
                  <a:pt x="f88" y="f89"/>
                </a:lnTo>
                <a:lnTo>
                  <a:pt x="f46" y="f45"/>
                </a:lnTo>
                <a:lnTo>
                  <a:pt x="f44" y="f45"/>
                </a:lnTo>
                <a:lnTo>
                  <a:pt x="f90" y="f91"/>
                </a:lnTo>
                <a:close/>
              </a:path>
              <a:path w="314960" h="553085">
                <a:moveTo>
                  <a:pt x="f131" y="f132"/>
                </a:moveTo>
                <a:lnTo>
                  <a:pt x="f133" y="f132"/>
                </a:lnTo>
                <a:lnTo>
                  <a:pt x="f134" y="f135"/>
                </a:lnTo>
                <a:lnTo>
                  <a:pt x="f136" y="f137"/>
                </a:lnTo>
                <a:lnTo>
                  <a:pt x="f124" y="f125"/>
                </a:lnTo>
                <a:lnTo>
                  <a:pt x="f66" y="f67"/>
                </a:lnTo>
                <a:lnTo>
                  <a:pt x="f138" y="f67"/>
                </a:lnTo>
                <a:lnTo>
                  <a:pt x="f139" y="f140"/>
                </a:lnTo>
                <a:lnTo>
                  <a:pt x="f141" y="f142"/>
                </a:lnTo>
                <a:lnTo>
                  <a:pt x="f131" y="f132"/>
                </a:lnTo>
                <a:close/>
              </a:path>
              <a:path w="314960" h="553085">
                <a:moveTo>
                  <a:pt x="f122" y="f123"/>
                </a:moveTo>
                <a:close/>
              </a:path>
              <a:path w="314960" h="553085">
                <a:moveTo>
                  <a:pt x="f143" y="f144"/>
                </a:moveTo>
                <a:lnTo>
                  <a:pt x="f145" y="f144"/>
                </a:lnTo>
                <a:lnTo>
                  <a:pt x="f146" y="f147"/>
                </a:lnTo>
                <a:lnTo>
                  <a:pt x="f51" y="f52"/>
                </a:lnTo>
                <a:lnTo>
                  <a:pt x="f102" y="f103"/>
                </a:lnTo>
                <a:lnTo>
                  <a:pt x="f119" y="f103"/>
                </a:lnTo>
                <a:lnTo>
                  <a:pt x="f148" y="f149"/>
                </a:lnTo>
                <a:lnTo>
                  <a:pt x="f143" y="f144"/>
                </a:lnTo>
                <a:close/>
              </a:path>
              <a:path w="314960" h="553085">
                <a:moveTo>
                  <a:pt x="f138" y="f67"/>
                </a:moveTo>
                <a:lnTo>
                  <a:pt x="f66" y="f67"/>
                </a:lnTo>
                <a:lnTo>
                  <a:pt x="f90" y="f91"/>
                </a:lnTo>
                <a:lnTo>
                  <a:pt x="f138" y="f67"/>
                </a:lnTo>
                <a:close/>
              </a:path>
              <a:path w="314960" h="553085">
                <a:moveTo>
                  <a:pt x="f150" y="f151"/>
                </a:moveTo>
                <a:lnTo>
                  <a:pt x="f152" y="f149"/>
                </a:lnTo>
                <a:lnTo>
                  <a:pt x="f150" y="f151"/>
                </a:lnTo>
                <a:close/>
              </a:path>
              <a:path w="314960" h="553085">
                <a:moveTo>
                  <a:pt x="f153" y="f154"/>
                </a:moveTo>
                <a:close/>
              </a:path>
              <a:path w="314960" h="553085">
                <a:moveTo>
                  <a:pt x="f155" y="f156"/>
                </a:moveTo>
                <a:lnTo>
                  <a:pt x="f157" y="f158"/>
                </a:lnTo>
                <a:lnTo>
                  <a:pt x="f159" y="f160"/>
                </a:lnTo>
                <a:lnTo>
                  <a:pt x="f161" y="f162"/>
                </a:lnTo>
                <a:lnTo>
                  <a:pt x="f163" y="f164"/>
                </a:lnTo>
                <a:lnTo>
                  <a:pt x="f165" y="f166"/>
                </a:lnTo>
                <a:lnTo>
                  <a:pt x="f167" y="f168"/>
                </a:lnTo>
                <a:lnTo>
                  <a:pt x="f145" y="f144"/>
                </a:lnTo>
                <a:lnTo>
                  <a:pt x="f143" y="f144"/>
                </a:lnTo>
                <a:lnTo>
                  <a:pt x="f169" y="f170"/>
                </a:lnTo>
                <a:lnTo>
                  <a:pt x="f171" y="f172"/>
                </a:lnTo>
                <a:lnTo>
                  <a:pt x="f173" y="f174"/>
                </a:lnTo>
                <a:lnTo>
                  <a:pt x="f175" y="f176"/>
                </a:lnTo>
                <a:lnTo>
                  <a:pt x="f177" y="f178"/>
                </a:lnTo>
                <a:lnTo>
                  <a:pt x="f179" y="f180"/>
                </a:lnTo>
                <a:lnTo>
                  <a:pt x="f181" y="f182"/>
                </a:lnTo>
                <a:lnTo>
                  <a:pt x="f183" y="f184"/>
                </a:lnTo>
                <a:lnTo>
                  <a:pt x="f185" y="f184"/>
                </a:lnTo>
                <a:lnTo>
                  <a:pt x="f155" y="f156"/>
                </a:lnTo>
                <a:close/>
              </a:path>
              <a:path w="314960" h="553085">
                <a:moveTo>
                  <a:pt x="f186" y="f187"/>
                </a:moveTo>
                <a:lnTo>
                  <a:pt x="f188" y="f187"/>
                </a:lnTo>
                <a:lnTo>
                  <a:pt x="f189" y="f190"/>
                </a:lnTo>
                <a:lnTo>
                  <a:pt x="f131" y="f132"/>
                </a:lnTo>
                <a:lnTo>
                  <a:pt x="f191" y="f192"/>
                </a:lnTo>
                <a:lnTo>
                  <a:pt x="f186" y="f187"/>
                </a:lnTo>
                <a:close/>
              </a:path>
              <a:path w="314960" h="553085">
                <a:moveTo>
                  <a:pt x="f193" y="f194"/>
                </a:moveTo>
                <a:lnTo>
                  <a:pt x="f195" y="f194"/>
                </a:lnTo>
                <a:lnTo>
                  <a:pt x="f196" y="f197"/>
                </a:lnTo>
                <a:lnTo>
                  <a:pt x="f186" y="f187"/>
                </a:lnTo>
                <a:lnTo>
                  <a:pt x="f198" y="f199"/>
                </a:lnTo>
                <a:lnTo>
                  <a:pt x="f193" y="f194"/>
                </a:lnTo>
                <a:close/>
              </a:path>
              <a:path w="314960" h="553085">
                <a:moveTo>
                  <a:pt x="f200" y="f172"/>
                </a:moveTo>
                <a:close/>
              </a:path>
              <a:path w="314960" h="553085">
                <a:moveTo>
                  <a:pt x="f201" y="f202"/>
                </a:moveTo>
                <a:lnTo>
                  <a:pt x="f200" y="f172"/>
                </a:lnTo>
                <a:lnTo>
                  <a:pt x="f201" y="f202"/>
                </a:lnTo>
                <a:close/>
              </a:path>
              <a:path w="314960" h="553085">
                <a:moveTo>
                  <a:pt x="f203" y="f204"/>
                </a:moveTo>
                <a:lnTo>
                  <a:pt x="f205" y="f204"/>
                </a:lnTo>
                <a:lnTo>
                  <a:pt x="f206" y="f207"/>
                </a:lnTo>
                <a:lnTo>
                  <a:pt x="f193" y="f194"/>
                </a:lnTo>
                <a:lnTo>
                  <a:pt x="f208" y="f209"/>
                </a:lnTo>
                <a:lnTo>
                  <a:pt x="f203" y="f204"/>
                </a:lnTo>
                <a:close/>
              </a:path>
              <a:path w="314960" h="553085">
                <a:moveTo>
                  <a:pt x="f210" y="f174"/>
                </a:moveTo>
                <a:lnTo>
                  <a:pt x="f211" y="f212"/>
                </a:lnTo>
                <a:lnTo>
                  <a:pt x="f210" y="f174"/>
                </a:lnTo>
                <a:close/>
              </a:path>
              <a:path w="314960" h="553085">
                <a:moveTo>
                  <a:pt x="f213" y="f214"/>
                </a:moveTo>
                <a:lnTo>
                  <a:pt x="f215" y="f214"/>
                </a:lnTo>
                <a:lnTo>
                  <a:pt x="f216" y="f217"/>
                </a:lnTo>
                <a:lnTo>
                  <a:pt x="f218" y="f219"/>
                </a:lnTo>
                <a:lnTo>
                  <a:pt x="f220" y="f221"/>
                </a:lnTo>
                <a:lnTo>
                  <a:pt x="f205" y="f204"/>
                </a:lnTo>
                <a:lnTo>
                  <a:pt x="f203" y="f204"/>
                </a:lnTo>
                <a:lnTo>
                  <a:pt x="f222" y="f223"/>
                </a:lnTo>
                <a:lnTo>
                  <a:pt x="f224" y="f225"/>
                </a:lnTo>
                <a:lnTo>
                  <a:pt x="f226" y="f227"/>
                </a:lnTo>
                <a:lnTo>
                  <a:pt x="f213" y="f214"/>
                </a:lnTo>
                <a:close/>
              </a:path>
              <a:path w="314960" h="553085">
                <a:moveTo>
                  <a:pt x="f228" y="f229"/>
                </a:moveTo>
                <a:close/>
              </a:path>
              <a:path w="314960" h="553085">
                <a:moveTo>
                  <a:pt x="f230" y="f231"/>
                </a:moveTo>
                <a:close/>
              </a:path>
              <a:path w="314960" h="553085">
                <a:moveTo>
                  <a:pt x="f232" y="f176"/>
                </a:moveTo>
                <a:lnTo>
                  <a:pt x="f233" y="f217"/>
                </a:lnTo>
                <a:lnTo>
                  <a:pt x="f232" y="f176"/>
                </a:lnTo>
                <a:close/>
              </a:path>
              <a:path w="314960" h="553085">
                <a:moveTo>
                  <a:pt x="f234" y="f235"/>
                </a:moveTo>
                <a:lnTo>
                  <a:pt x="f236" y="f237"/>
                </a:lnTo>
                <a:lnTo>
                  <a:pt x="f234" y="f235"/>
                </a:lnTo>
                <a:close/>
              </a:path>
              <a:path w="314960" h="553085">
                <a:moveTo>
                  <a:pt x="f177" y="f178"/>
                </a:moveTo>
                <a:lnTo>
                  <a:pt x="f238" y="f239"/>
                </a:lnTo>
                <a:lnTo>
                  <a:pt x="f177" y="f178"/>
                </a:lnTo>
                <a:close/>
              </a:path>
              <a:path w="314960" h="553085">
                <a:moveTo>
                  <a:pt x="f240" y="f241"/>
                </a:moveTo>
                <a:lnTo>
                  <a:pt x="f242" y="f241"/>
                </a:lnTo>
                <a:lnTo>
                  <a:pt x="f243" y="f244"/>
                </a:lnTo>
                <a:lnTo>
                  <a:pt x="f245" y="f246"/>
                </a:lnTo>
                <a:lnTo>
                  <a:pt x="f247" y="f248"/>
                </a:lnTo>
                <a:lnTo>
                  <a:pt x="f215" y="f214"/>
                </a:lnTo>
                <a:lnTo>
                  <a:pt x="f213" y="f214"/>
                </a:lnTo>
                <a:lnTo>
                  <a:pt x="f249" y="f250"/>
                </a:lnTo>
                <a:lnTo>
                  <a:pt x="f251" y="f252"/>
                </a:lnTo>
                <a:lnTo>
                  <a:pt x="f253" y="f254"/>
                </a:lnTo>
                <a:lnTo>
                  <a:pt x="f240" y="f241"/>
                </a:lnTo>
                <a:close/>
              </a:path>
              <a:path w="314960" h="553085">
                <a:moveTo>
                  <a:pt x="f255" y="f256"/>
                </a:moveTo>
                <a:close/>
              </a:path>
              <a:path w="314960" h="553085">
                <a:moveTo>
                  <a:pt x="f257" y="f258"/>
                </a:moveTo>
                <a:close/>
              </a:path>
              <a:path w="314960" h="553085">
                <a:moveTo>
                  <a:pt x="f179" y="f180"/>
                </a:moveTo>
                <a:close/>
              </a:path>
              <a:path w="314960" h="553085">
                <a:moveTo>
                  <a:pt x="f259" y="f260"/>
                </a:moveTo>
                <a:lnTo>
                  <a:pt x="f261" y="f244"/>
                </a:lnTo>
                <a:lnTo>
                  <a:pt x="f259" y="f260"/>
                </a:lnTo>
                <a:close/>
              </a:path>
              <a:path w="314960" h="553085">
                <a:moveTo>
                  <a:pt x="f262" y="f263"/>
                </a:moveTo>
                <a:lnTo>
                  <a:pt x="f264" y="f265"/>
                </a:lnTo>
                <a:lnTo>
                  <a:pt x="f266" y="f267"/>
                </a:lnTo>
                <a:lnTo>
                  <a:pt x="f242" y="f241"/>
                </a:lnTo>
                <a:lnTo>
                  <a:pt x="f240" y="f241"/>
                </a:lnTo>
                <a:lnTo>
                  <a:pt x="f268" y="f269"/>
                </a:lnTo>
                <a:lnTo>
                  <a:pt x="f270" y="f269"/>
                </a:lnTo>
                <a:lnTo>
                  <a:pt x="f271" y="f272"/>
                </a:lnTo>
                <a:lnTo>
                  <a:pt x="f273" y="f272"/>
                </a:lnTo>
                <a:lnTo>
                  <a:pt x="f274" y="f275"/>
                </a:lnTo>
                <a:lnTo>
                  <a:pt x="f276" y="f275"/>
                </a:lnTo>
                <a:lnTo>
                  <a:pt x="f262" y="f263"/>
                </a:lnTo>
                <a:close/>
              </a:path>
              <a:path w="314960" h="553085">
                <a:moveTo>
                  <a:pt x="f277" y="f182"/>
                </a:moveTo>
                <a:lnTo>
                  <a:pt x="f278" y="f279"/>
                </a:lnTo>
                <a:lnTo>
                  <a:pt x="f277" y="f182"/>
                </a:lnTo>
                <a:close/>
              </a:path>
              <a:path w="314960" h="553085">
                <a:moveTo>
                  <a:pt x="f271" y="f272"/>
                </a:moveTo>
                <a:lnTo>
                  <a:pt x="f270" y="f269"/>
                </a:lnTo>
                <a:lnTo>
                  <a:pt x="f280" y="f281"/>
                </a:lnTo>
                <a:lnTo>
                  <a:pt x="f271" y="f272"/>
                </a:lnTo>
                <a:close/>
              </a:path>
              <a:path w="314960" h="553085">
                <a:moveTo>
                  <a:pt x="f280" y="f281"/>
                </a:moveTo>
                <a:lnTo>
                  <a:pt x="f270" y="f269"/>
                </a:lnTo>
                <a:lnTo>
                  <a:pt x="f268" y="f269"/>
                </a:lnTo>
                <a:lnTo>
                  <a:pt x="f280" y="f281"/>
                </a:lnTo>
                <a:close/>
              </a:path>
              <a:path w="314960" h="553085">
                <a:moveTo>
                  <a:pt x="f282" y="f283"/>
                </a:moveTo>
                <a:lnTo>
                  <a:pt x="f155" y="f156"/>
                </a:lnTo>
                <a:lnTo>
                  <a:pt x="f185" y="f184"/>
                </a:lnTo>
                <a:lnTo>
                  <a:pt x="f282" y="f283"/>
                </a:lnTo>
                <a:close/>
              </a:path>
              <a:path w="314960" h="553085">
                <a:moveTo>
                  <a:pt x="f284" y="f283"/>
                </a:moveTo>
                <a:lnTo>
                  <a:pt x="f282" y="f283"/>
                </a:lnTo>
                <a:lnTo>
                  <a:pt x="f185" y="f184"/>
                </a:lnTo>
                <a:lnTo>
                  <a:pt x="f183" y="f184"/>
                </a:lnTo>
                <a:lnTo>
                  <a:pt x="f284" y="f283"/>
                </a:lnTo>
                <a:close/>
              </a:path>
              <a:path w="314960" h="553085">
                <a:moveTo>
                  <a:pt x="f273" y="f272"/>
                </a:moveTo>
                <a:lnTo>
                  <a:pt x="f271" y="f272"/>
                </a:lnTo>
                <a:lnTo>
                  <a:pt x="f280" y="f281"/>
                </a:lnTo>
                <a:lnTo>
                  <a:pt x="f285" y="f286"/>
                </a:lnTo>
                <a:lnTo>
                  <a:pt x="f273" y="f272"/>
                </a:lnTo>
                <a:close/>
              </a:path>
              <a:path w="314960" h="553085">
                <a:moveTo>
                  <a:pt x="f287" y="f288"/>
                </a:moveTo>
                <a:lnTo>
                  <a:pt x="f289" y="f288"/>
                </a:lnTo>
                <a:lnTo>
                  <a:pt x="f290" y="f291"/>
                </a:lnTo>
                <a:lnTo>
                  <a:pt x="f289" y="f292"/>
                </a:lnTo>
                <a:lnTo>
                  <a:pt x="f293" y="f294"/>
                </a:lnTo>
                <a:lnTo>
                  <a:pt x="f155" y="f156"/>
                </a:lnTo>
                <a:lnTo>
                  <a:pt x="f282" y="f283"/>
                </a:lnTo>
                <a:lnTo>
                  <a:pt x="f284" y="f283"/>
                </a:lnTo>
                <a:lnTo>
                  <a:pt x="f295" y="f296"/>
                </a:lnTo>
                <a:lnTo>
                  <a:pt x="f297" y="f296"/>
                </a:lnTo>
                <a:lnTo>
                  <a:pt x="f298" y="f299"/>
                </a:lnTo>
                <a:lnTo>
                  <a:pt x="f300" y="f299"/>
                </a:lnTo>
                <a:lnTo>
                  <a:pt x="f301" y="f302"/>
                </a:lnTo>
                <a:lnTo>
                  <a:pt x="f303" y="f304"/>
                </a:lnTo>
                <a:lnTo>
                  <a:pt x="f305" y="f306"/>
                </a:lnTo>
                <a:lnTo>
                  <a:pt x="f287" y="f307"/>
                </a:lnTo>
                <a:lnTo>
                  <a:pt x="f287" y="f288"/>
                </a:lnTo>
                <a:close/>
              </a:path>
              <a:path w="314960" h="553085">
                <a:moveTo>
                  <a:pt x="f308" y="f309"/>
                </a:moveTo>
                <a:lnTo>
                  <a:pt x="f262" y="f263"/>
                </a:lnTo>
                <a:lnTo>
                  <a:pt x="f276" y="f275"/>
                </a:lnTo>
                <a:lnTo>
                  <a:pt x="f308" y="f309"/>
                </a:lnTo>
                <a:close/>
              </a:path>
              <a:path w="314960" h="553085">
                <a:moveTo>
                  <a:pt x="f310" y="f309"/>
                </a:moveTo>
                <a:lnTo>
                  <a:pt x="f308" y="f309"/>
                </a:lnTo>
                <a:lnTo>
                  <a:pt x="f276" y="f275"/>
                </a:lnTo>
                <a:lnTo>
                  <a:pt x="f274" y="f275"/>
                </a:lnTo>
                <a:lnTo>
                  <a:pt x="f310" y="f309"/>
                </a:lnTo>
                <a:close/>
              </a:path>
              <a:path w="314960" h="553085">
                <a:moveTo>
                  <a:pt x="f298" y="f299"/>
                </a:moveTo>
                <a:lnTo>
                  <a:pt x="f297" y="f296"/>
                </a:lnTo>
                <a:lnTo>
                  <a:pt x="f311" y="f312"/>
                </a:lnTo>
                <a:lnTo>
                  <a:pt x="f298" y="f299"/>
                </a:lnTo>
                <a:close/>
              </a:path>
              <a:path w="314960" h="553085">
                <a:moveTo>
                  <a:pt x="f311" y="f312"/>
                </a:moveTo>
                <a:lnTo>
                  <a:pt x="f297" y="f296"/>
                </a:lnTo>
                <a:lnTo>
                  <a:pt x="f295" y="f296"/>
                </a:lnTo>
                <a:lnTo>
                  <a:pt x="f313" y="f314"/>
                </a:lnTo>
                <a:lnTo>
                  <a:pt x="f311" y="f312"/>
                </a:lnTo>
                <a:close/>
              </a:path>
              <a:path w="314960" h="553085">
                <a:moveTo>
                  <a:pt x="f287" y="f2"/>
                </a:moveTo>
                <a:lnTo>
                  <a:pt x="f315" y="f316"/>
                </a:lnTo>
                <a:lnTo>
                  <a:pt x="f317" y="f318"/>
                </a:lnTo>
                <a:lnTo>
                  <a:pt x="f262" y="f263"/>
                </a:lnTo>
                <a:lnTo>
                  <a:pt x="f308" y="f309"/>
                </a:lnTo>
                <a:lnTo>
                  <a:pt x="f310" y="f309"/>
                </a:lnTo>
                <a:lnTo>
                  <a:pt x="f319" y="f320"/>
                </a:lnTo>
                <a:lnTo>
                  <a:pt x="f321" y="f322"/>
                </a:lnTo>
                <a:lnTo>
                  <a:pt x="f323" y="f322"/>
                </a:lnTo>
                <a:lnTo>
                  <a:pt x="f324" y="f325"/>
                </a:lnTo>
                <a:lnTo>
                  <a:pt x="f289" y="f325"/>
                </a:lnTo>
                <a:lnTo>
                  <a:pt x="f289" y="f288"/>
                </a:lnTo>
                <a:lnTo>
                  <a:pt x="f287" y="f288"/>
                </a:lnTo>
                <a:lnTo>
                  <a:pt x="f287" y="f2"/>
                </a:lnTo>
                <a:close/>
              </a:path>
              <a:path w="314960" h="553085">
                <a:moveTo>
                  <a:pt x="f300" y="f299"/>
                </a:moveTo>
                <a:lnTo>
                  <a:pt x="f298" y="f299"/>
                </a:lnTo>
                <a:lnTo>
                  <a:pt x="f311" y="f312"/>
                </a:lnTo>
                <a:lnTo>
                  <a:pt x="f300" y="f299"/>
                </a:lnTo>
                <a:close/>
              </a:path>
              <a:path w="314960" h="553085">
                <a:moveTo>
                  <a:pt x="f326" y="f327"/>
                </a:moveTo>
                <a:lnTo>
                  <a:pt x="f303" y="f304"/>
                </a:lnTo>
                <a:lnTo>
                  <a:pt x="f326" y="f327"/>
                </a:lnTo>
                <a:close/>
              </a:path>
              <a:path w="314960" h="553085">
                <a:moveTo>
                  <a:pt x="f328" y="f329"/>
                </a:moveTo>
                <a:lnTo>
                  <a:pt x="f326" y="f327"/>
                </a:lnTo>
                <a:lnTo>
                  <a:pt x="f328" y="f329"/>
                </a:lnTo>
                <a:close/>
              </a:path>
              <a:path w="314960" h="553085">
                <a:moveTo>
                  <a:pt x="f287" y="f330"/>
                </a:moveTo>
                <a:lnTo>
                  <a:pt x="f287" y="f307"/>
                </a:lnTo>
                <a:lnTo>
                  <a:pt x="f287" y="f330"/>
                </a:lnTo>
                <a:close/>
              </a:path>
              <a:path w="314960" h="553085">
                <a:moveTo>
                  <a:pt x="f324" y="f325"/>
                </a:moveTo>
                <a:lnTo>
                  <a:pt x="f323" y="f322"/>
                </a:lnTo>
                <a:lnTo>
                  <a:pt x="f331" y="f332"/>
                </a:lnTo>
                <a:lnTo>
                  <a:pt x="f324" y="f325"/>
                </a:lnTo>
                <a:close/>
              </a:path>
              <a:path w="314960" h="553085">
                <a:moveTo>
                  <a:pt x="f331" y="f332"/>
                </a:moveTo>
                <a:lnTo>
                  <a:pt x="f323" y="f322"/>
                </a:lnTo>
                <a:lnTo>
                  <a:pt x="f321" y="f322"/>
                </a:lnTo>
                <a:lnTo>
                  <a:pt x="f331" y="f332"/>
                </a:lnTo>
                <a:close/>
              </a:path>
              <a:path w="314960" h="553085">
                <a:moveTo>
                  <a:pt x="f289" y="f325"/>
                </a:moveTo>
                <a:lnTo>
                  <a:pt x="f324" y="f325"/>
                </a:lnTo>
                <a:lnTo>
                  <a:pt x="f331" y="f332"/>
                </a:lnTo>
                <a:lnTo>
                  <a:pt x="f289" y="f292"/>
                </a:lnTo>
                <a:lnTo>
                  <a:pt x="f289" y="f325"/>
                </a:lnTo>
                <a:close/>
              </a:path>
              <a:path w="314960" h="553085">
                <a:moveTo>
                  <a:pt x="f289" y="f288"/>
                </a:moveTo>
                <a:lnTo>
                  <a:pt x="f289" y="f292"/>
                </a:lnTo>
                <a:lnTo>
                  <a:pt x="f290" y="f291"/>
                </a:lnTo>
                <a:lnTo>
                  <a:pt x="f289" y="f288"/>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7" name="object 178">
            <a:extLst>
              <a:ext uri="{FF2B5EF4-FFF2-40B4-BE49-F238E27FC236}">
                <a16:creationId xmlns:a16="http://schemas.microsoft.com/office/drawing/2014/main" id="{A73CA7CA-E18A-4818-8612-E14CC8053D9B}"/>
              </a:ext>
            </a:extLst>
          </p:cNvPr>
          <p:cNvSpPr/>
          <p:nvPr/>
        </p:nvSpPr>
        <p:spPr>
          <a:xfrm>
            <a:off x="3334131" y="3705990"/>
            <a:ext cx="0" cy="0"/>
          </a:xfrm>
          <a:custGeom>
            <a:avLst/>
            <a:gdLst>
              <a:gd name="f0" fmla="val w"/>
              <a:gd name="f1" fmla="val h"/>
              <a:gd name="f2" fmla="val 0"/>
              <a:gd name="f3" fmla="*/ f0 1 0"/>
              <a:gd name="f4" fmla="*/ f1 1 0"/>
              <a:gd name="f5" fmla="val f2"/>
              <a:gd name="f6" fmla="+- f5 0 f5"/>
              <a:gd name="f7" fmla="*/ f6 1 0"/>
              <a:gd name="f8" fmla="*/ 0 1 f7"/>
              <a:gd name="f9" fmla="*/ 1 1 f7"/>
              <a:gd name="f10" fmla="*/ f8 f3 1"/>
              <a:gd name="f11" fmla="*/ f9 f3 1"/>
              <a:gd name="f12" fmla="*/ f9 f4 1"/>
              <a:gd name="f13" fmla="*/ f8 f4 1"/>
            </a:gdLst>
            <a:ahLst/>
            <a:cxnLst>
              <a:cxn ang="3cd4">
                <a:pos x="hc" y="t"/>
              </a:cxn>
              <a:cxn ang="0">
                <a:pos x="r" y="vc"/>
              </a:cxn>
              <a:cxn ang="cd4">
                <a:pos x="hc" y="b"/>
              </a:cxn>
              <a:cxn ang="cd2">
                <a:pos x="l" y="vc"/>
              </a:cxn>
            </a:cxnLst>
            <a:rect l="f10" t="f13" r="f11" b="f12"/>
            <a:pathLst>
              <a:path>
                <a:moveTo>
                  <a:pt x="f2" y="f2"/>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8" name="object 179">
            <a:extLst>
              <a:ext uri="{FF2B5EF4-FFF2-40B4-BE49-F238E27FC236}">
                <a16:creationId xmlns:a16="http://schemas.microsoft.com/office/drawing/2014/main" id="{55C67884-34D2-486D-8943-6563E1D68F85}"/>
              </a:ext>
            </a:extLst>
          </p:cNvPr>
          <p:cNvSpPr/>
          <p:nvPr/>
        </p:nvSpPr>
        <p:spPr>
          <a:xfrm>
            <a:off x="3334131" y="3705990"/>
            <a:ext cx="0" cy="0"/>
          </a:xfrm>
          <a:custGeom>
            <a:avLst/>
            <a:gdLst>
              <a:gd name="f0" fmla="val w"/>
              <a:gd name="f1" fmla="val h"/>
              <a:gd name="f2" fmla="val 0"/>
              <a:gd name="f3" fmla="*/ f0 1 0"/>
              <a:gd name="f4" fmla="*/ f1 1 0"/>
              <a:gd name="f5" fmla="val f2"/>
              <a:gd name="f6" fmla="+- f5 0 f5"/>
              <a:gd name="f7" fmla="*/ f6 1 0"/>
              <a:gd name="f8" fmla="*/ 0 1 f7"/>
              <a:gd name="f9" fmla="*/ 1 1 f7"/>
              <a:gd name="f10" fmla="*/ f8 f3 1"/>
              <a:gd name="f11" fmla="*/ f9 f3 1"/>
              <a:gd name="f12" fmla="*/ f9 f4 1"/>
              <a:gd name="f13" fmla="*/ f8 f4 1"/>
            </a:gdLst>
            <a:ahLst/>
            <a:cxnLst>
              <a:cxn ang="3cd4">
                <a:pos x="hc" y="t"/>
              </a:cxn>
              <a:cxn ang="0">
                <a:pos x="r" y="vc"/>
              </a:cxn>
              <a:cxn ang="cd4">
                <a:pos x="hc" y="b"/>
              </a:cxn>
              <a:cxn ang="cd2">
                <a:pos x="l" y="vc"/>
              </a:cxn>
            </a:cxnLst>
            <a:rect l="f10" t="f13" r="f11" b="f12"/>
            <a:pathLst>
              <a:path>
                <a:moveTo>
                  <a:pt x="f2" y="f2"/>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9" name="object 180">
            <a:extLst>
              <a:ext uri="{FF2B5EF4-FFF2-40B4-BE49-F238E27FC236}">
                <a16:creationId xmlns:a16="http://schemas.microsoft.com/office/drawing/2014/main" id="{70C97231-3AEA-4579-BF2C-F07AE7FB2851}"/>
              </a:ext>
            </a:extLst>
          </p:cNvPr>
          <p:cNvSpPr/>
          <p:nvPr/>
        </p:nvSpPr>
        <p:spPr>
          <a:xfrm>
            <a:off x="2317619" y="3967353"/>
            <a:ext cx="768352" cy="304796"/>
          </a:xfrm>
          <a:custGeom>
            <a:avLst/>
            <a:gdLst>
              <a:gd name="f0" fmla="val w"/>
              <a:gd name="f1" fmla="val h"/>
              <a:gd name="f2" fmla="val 0"/>
              <a:gd name="f3" fmla="val 768350"/>
              <a:gd name="f4" fmla="val 304800"/>
              <a:gd name="f5" fmla="val 767969"/>
              <a:gd name="f6" fmla="*/ f0 1 768350"/>
              <a:gd name="f7" fmla="*/ f1 1 304800"/>
              <a:gd name="f8" fmla="val f2"/>
              <a:gd name="f9" fmla="val f3"/>
              <a:gd name="f10" fmla="val f4"/>
              <a:gd name="f11" fmla="+- f10 0 f8"/>
              <a:gd name="f12" fmla="+- f9 0 f8"/>
              <a:gd name="f13" fmla="*/ f12 1 768350"/>
              <a:gd name="f14" fmla="*/ f11 1 30480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68350" h="304800">
                <a:moveTo>
                  <a:pt x="f5" y="f4"/>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0" name="object 181">
            <a:extLst>
              <a:ext uri="{FF2B5EF4-FFF2-40B4-BE49-F238E27FC236}">
                <a16:creationId xmlns:a16="http://schemas.microsoft.com/office/drawing/2014/main" id="{3AA87FBF-A503-437E-A62F-6DAB5972F4AF}"/>
              </a:ext>
            </a:extLst>
          </p:cNvPr>
          <p:cNvSpPr/>
          <p:nvPr/>
        </p:nvSpPr>
        <p:spPr>
          <a:xfrm>
            <a:off x="1194435" y="3967353"/>
            <a:ext cx="794385" cy="306067"/>
          </a:xfrm>
          <a:custGeom>
            <a:avLst/>
            <a:gdLst>
              <a:gd name="f0" fmla="val w"/>
              <a:gd name="f1" fmla="val h"/>
              <a:gd name="f2" fmla="val 0"/>
              <a:gd name="f3" fmla="val 794385"/>
              <a:gd name="f4" fmla="val 306070"/>
              <a:gd name="f5" fmla="val 305993"/>
              <a:gd name="f6" fmla="val 794131"/>
              <a:gd name="f7" fmla="*/ f0 1 794385"/>
              <a:gd name="f8" fmla="*/ f1 1 306070"/>
              <a:gd name="f9" fmla="val f2"/>
              <a:gd name="f10" fmla="val f3"/>
              <a:gd name="f11" fmla="val f4"/>
              <a:gd name="f12" fmla="+- f11 0 f9"/>
              <a:gd name="f13" fmla="+- f10 0 f9"/>
              <a:gd name="f14" fmla="*/ f13 1 794385"/>
              <a:gd name="f15" fmla="*/ f12 1 3060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306070">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1" name="object 182">
            <a:extLst>
              <a:ext uri="{FF2B5EF4-FFF2-40B4-BE49-F238E27FC236}">
                <a16:creationId xmlns:a16="http://schemas.microsoft.com/office/drawing/2014/main" id="{1FD7A30C-0873-407C-B48D-381ED1561041}"/>
              </a:ext>
            </a:extLst>
          </p:cNvPr>
          <p:cNvSpPr/>
          <p:nvPr/>
        </p:nvSpPr>
        <p:spPr>
          <a:xfrm>
            <a:off x="1194435" y="3786759"/>
            <a:ext cx="794385" cy="180978"/>
          </a:xfrm>
          <a:custGeom>
            <a:avLst/>
            <a:gdLst>
              <a:gd name="f0" fmla="val w"/>
              <a:gd name="f1" fmla="val h"/>
              <a:gd name="f2" fmla="val 0"/>
              <a:gd name="f3" fmla="val 794385"/>
              <a:gd name="f4" fmla="val 180975"/>
              <a:gd name="f5" fmla="val 794131"/>
              <a:gd name="f6" fmla="val 180974"/>
              <a:gd name="f7" fmla="*/ f0 1 794385"/>
              <a:gd name="f8" fmla="*/ f1 1 180975"/>
              <a:gd name="f9" fmla="val f2"/>
              <a:gd name="f10" fmla="val f3"/>
              <a:gd name="f11" fmla="val f4"/>
              <a:gd name="f12" fmla="+- f11 0 f9"/>
              <a:gd name="f13" fmla="+- f10 0 f9"/>
              <a:gd name="f14" fmla="*/ f13 1 794385"/>
              <a:gd name="f15" fmla="*/ f12 1 18097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18097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2" name="object 183">
            <a:extLst>
              <a:ext uri="{FF2B5EF4-FFF2-40B4-BE49-F238E27FC236}">
                <a16:creationId xmlns:a16="http://schemas.microsoft.com/office/drawing/2014/main" id="{F3723C2D-39BE-4819-AFE1-E9988B3A9FCB}"/>
              </a:ext>
            </a:extLst>
          </p:cNvPr>
          <p:cNvSpPr/>
          <p:nvPr/>
        </p:nvSpPr>
        <p:spPr>
          <a:xfrm>
            <a:off x="3139062" y="3886584"/>
            <a:ext cx="1271" cy="270506"/>
          </a:xfrm>
          <a:custGeom>
            <a:avLst/>
            <a:gdLst>
              <a:gd name="f0" fmla="val w"/>
              <a:gd name="f1" fmla="val h"/>
              <a:gd name="f2" fmla="val 0"/>
              <a:gd name="f3" fmla="val 1269"/>
              <a:gd name="f4" fmla="val 270510"/>
              <a:gd name="f5" fmla="val 1143"/>
              <a:gd name="f6" fmla="val 270268"/>
              <a:gd name="f7" fmla="*/ f0 1 1269"/>
              <a:gd name="f8" fmla="*/ f1 1 270510"/>
              <a:gd name="f9" fmla="val f2"/>
              <a:gd name="f10" fmla="val f3"/>
              <a:gd name="f11" fmla="val f4"/>
              <a:gd name="f12" fmla="+- f11 0 f9"/>
              <a:gd name="f13" fmla="+- f10 0 f9"/>
              <a:gd name="f14" fmla="*/ f13 1 1269"/>
              <a:gd name="f15" fmla="*/ f12 1 2705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269" h="27051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3" name="object 184">
            <a:extLst>
              <a:ext uri="{FF2B5EF4-FFF2-40B4-BE49-F238E27FC236}">
                <a16:creationId xmlns:a16="http://schemas.microsoft.com/office/drawing/2014/main" id="{52E5A152-7C79-48B7-B43B-9DBCA7D4CCF6}"/>
              </a:ext>
            </a:extLst>
          </p:cNvPr>
          <p:cNvSpPr/>
          <p:nvPr/>
        </p:nvSpPr>
        <p:spPr>
          <a:xfrm>
            <a:off x="2742962" y="1882767"/>
            <a:ext cx="475616" cy="263520"/>
          </a:xfrm>
          <a:custGeom>
            <a:avLst/>
            <a:gdLst>
              <a:gd name="f0" fmla="val w"/>
              <a:gd name="f1" fmla="val h"/>
              <a:gd name="f2" fmla="val 0"/>
              <a:gd name="f3" fmla="val 475614"/>
              <a:gd name="f4" fmla="val 263525"/>
              <a:gd name="f5" fmla="val 475618"/>
              <a:gd name="f6" fmla="val 67354"/>
              <a:gd name="f7" fmla="val 230609"/>
              <a:gd name="f8" fmla="val 171451"/>
              <a:gd name="f9" fmla="val 158544"/>
              <a:gd name="f10" fmla="val 202069"/>
              <a:gd name="f11" fmla="val 263302"/>
              <a:gd name="f12" fmla="val 128589"/>
              <a:gd name="f13" fmla="val 72064"/>
              <a:gd name="f14" fmla="val 104094"/>
              <a:gd name="f15" fmla="val 134712"/>
              <a:gd name="f16" fmla="val 194577"/>
              <a:gd name="f17" fmla="val 18368"/>
              <a:gd name="f18" fmla="val 108097"/>
              <a:gd name="f19" fmla="val 55108"/>
              <a:gd name="f20" fmla="val 266645"/>
              <a:gd name="f21" fmla="val 122466"/>
              <a:gd name="f22" fmla="val 353114"/>
              <a:gd name="f23" fmla="val 85726"/>
              <a:gd name="f24" fmla="val 119402"/>
              <a:gd name="f25" fmla="val 317091"/>
              <a:gd name="f26" fmla="val 230611"/>
              <a:gd name="f27" fmla="val 33675"/>
              <a:gd name="f28" fmla="*/ f0 1 475614"/>
              <a:gd name="f29" fmla="*/ f1 1 263525"/>
              <a:gd name="f30" fmla="val f2"/>
              <a:gd name="f31" fmla="val f3"/>
              <a:gd name="f32" fmla="val f4"/>
              <a:gd name="f33" fmla="+- f32 0 f30"/>
              <a:gd name="f34" fmla="+- f31 0 f30"/>
              <a:gd name="f35" fmla="*/ f34 1 475614"/>
              <a:gd name="f36" fmla="*/ f33 1 263525"/>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75614" h="263525">
                <a:moveTo>
                  <a:pt x="f5" y="f6"/>
                </a:moveTo>
                <a:lnTo>
                  <a:pt x="f7" y="f8"/>
                </a:lnTo>
                <a:lnTo>
                  <a:pt x="f9" y="f10"/>
                </a:lnTo>
                <a:lnTo>
                  <a:pt x="f9" y="f11"/>
                </a:lnTo>
                <a:lnTo>
                  <a:pt x="f5" y="f12"/>
                </a:lnTo>
                <a:lnTo>
                  <a:pt x="f5" y="f6"/>
                </a:lnTo>
                <a:close/>
              </a:path>
              <a:path w="475614" h="263525">
                <a:moveTo>
                  <a:pt x="f13" y="f14"/>
                </a:moveTo>
                <a:lnTo>
                  <a:pt x="f2" y="f15"/>
                </a:lnTo>
                <a:lnTo>
                  <a:pt x="f9" y="f10"/>
                </a:lnTo>
                <a:lnTo>
                  <a:pt x="f7" y="f8"/>
                </a:lnTo>
                <a:lnTo>
                  <a:pt x="f13" y="f14"/>
                </a:lnTo>
                <a:close/>
              </a:path>
              <a:path w="475614" h="263525">
                <a:moveTo>
                  <a:pt x="f16" y="f17"/>
                </a:moveTo>
                <a:lnTo>
                  <a:pt x="f18" y="f19"/>
                </a:lnTo>
                <a:lnTo>
                  <a:pt x="f20" y="f21"/>
                </a:lnTo>
                <a:lnTo>
                  <a:pt x="f22" y="f23"/>
                </a:lnTo>
                <a:lnTo>
                  <a:pt x="f16" y="f17"/>
                </a:lnTo>
                <a:close/>
              </a:path>
              <a:path w="475614" h="263525">
                <a:moveTo>
                  <a:pt x="f22" y="f24"/>
                </a:moveTo>
                <a:close/>
              </a:path>
              <a:path w="475614" h="263525">
                <a:moveTo>
                  <a:pt x="f25" y="f2"/>
                </a:moveTo>
                <a:lnTo>
                  <a:pt x="f26" y="f27"/>
                </a:lnTo>
                <a:lnTo>
                  <a:pt x="f22" y="f23"/>
                </a:lnTo>
                <a:lnTo>
                  <a:pt x="f22" y="f24"/>
                </a:lnTo>
                <a:lnTo>
                  <a:pt x="f5" y="f6"/>
                </a:lnTo>
                <a:lnTo>
                  <a:pt x="f2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4" name="object 185">
            <a:extLst>
              <a:ext uri="{FF2B5EF4-FFF2-40B4-BE49-F238E27FC236}">
                <a16:creationId xmlns:a16="http://schemas.microsoft.com/office/drawing/2014/main" id="{FBA7394F-9036-483A-8628-DE70F50D143F}"/>
              </a:ext>
            </a:extLst>
          </p:cNvPr>
          <p:cNvSpPr/>
          <p:nvPr/>
        </p:nvSpPr>
        <p:spPr>
          <a:xfrm>
            <a:off x="2742962" y="1986863"/>
            <a:ext cx="231142" cy="98426"/>
          </a:xfrm>
          <a:custGeom>
            <a:avLst/>
            <a:gdLst>
              <a:gd name="f0" fmla="val w"/>
              <a:gd name="f1" fmla="val h"/>
              <a:gd name="f2" fmla="val 0"/>
              <a:gd name="f3" fmla="val 231139"/>
              <a:gd name="f4" fmla="val 98425"/>
              <a:gd name="f5" fmla="val 30617"/>
              <a:gd name="f6" fmla="val 158544"/>
              <a:gd name="f7" fmla="val 97975"/>
              <a:gd name="f8" fmla="val 230611"/>
              <a:gd name="f9" fmla="val 67357"/>
              <a:gd name="f10" fmla="val 72064"/>
              <a:gd name="f11" fmla="*/ f0 1 231139"/>
              <a:gd name="f12" fmla="*/ f1 1 98425"/>
              <a:gd name="f13" fmla="val f2"/>
              <a:gd name="f14" fmla="val f3"/>
              <a:gd name="f15" fmla="val f4"/>
              <a:gd name="f16" fmla="+- f15 0 f13"/>
              <a:gd name="f17" fmla="+- f14 0 f13"/>
              <a:gd name="f18" fmla="*/ f17 1 231139"/>
              <a:gd name="f19" fmla="*/ f16 1 984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31139" h="98425">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5" name="object 186">
            <a:extLst>
              <a:ext uri="{FF2B5EF4-FFF2-40B4-BE49-F238E27FC236}">
                <a16:creationId xmlns:a16="http://schemas.microsoft.com/office/drawing/2014/main" id="{83DACFFD-6368-4E85-9F05-DDF4A05BDC67}"/>
              </a:ext>
            </a:extLst>
          </p:cNvPr>
          <p:cNvSpPr/>
          <p:nvPr/>
        </p:nvSpPr>
        <p:spPr>
          <a:xfrm>
            <a:off x="2851062" y="1901138"/>
            <a:ext cx="245114" cy="104141"/>
          </a:xfrm>
          <a:custGeom>
            <a:avLst/>
            <a:gdLst>
              <a:gd name="f0" fmla="val w"/>
              <a:gd name="f1" fmla="val h"/>
              <a:gd name="f2" fmla="val 0"/>
              <a:gd name="f3" fmla="val 245110"/>
              <a:gd name="f4" fmla="val 104139"/>
              <a:gd name="f5" fmla="val 36740"/>
              <a:gd name="f6" fmla="val 158547"/>
              <a:gd name="f7" fmla="val 104098"/>
              <a:gd name="f8" fmla="val 245016"/>
              <a:gd name="f9" fmla="val 67357"/>
              <a:gd name="f10" fmla="val 86479"/>
              <a:gd name="f11" fmla="*/ f0 1 245110"/>
              <a:gd name="f12" fmla="*/ f1 1 104139"/>
              <a:gd name="f13" fmla="val f2"/>
              <a:gd name="f14" fmla="val f3"/>
              <a:gd name="f15" fmla="val f4"/>
              <a:gd name="f16" fmla="+- f15 0 f13"/>
              <a:gd name="f17" fmla="+- f14 0 f13"/>
              <a:gd name="f18" fmla="*/ f17 1 245110"/>
              <a:gd name="f19" fmla="*/ f16 1 1041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5110" h="104139">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6" name="object 187">
            <a:extLst>
              <a:ext uri="{FF2B5EF4-FFF2-40B4-BE49-F238E27FC236}">
                <a16:creationId xmlns:a16="http://schemas.microsoft.com/office/drawing/2014/main" id="{A73662E9-48AA-44C6-B896-040A989F8F04}"/>
              </a:ext>
            </a:extLst>
          </p:cNvPr>
          <p:cNvSpPr/>
          <p:nvPr/>
        </p:nvSpPr>
        <p:spPr>
          <a:xfrm>
            <a:off x="2973573" y="1882767"/>
            <a:ext cx="245114" cy="120015"/>
          </a:xfrm>
          <a:custGeom>
            <a:avLst/>
            <a:gdLst>
              <a:gd name="f0" fmla="val w"/>
              <a:gd name="f1" fmla="val h"/>
              <a:gd name="f2" fmla="val 0"/>
              <a:gd name="f3" fmla="val 245110"/>
              <a:gd name="f4" fmla="val 120014"/>
              <a:gd name="f5" fmla="val 245006"/>
              <a:gd name="f6" fmla="val 67354"/>
              <a:gd name="f7" fmla="val 86479"/>
              <a:gd name="f8" fmla="val 33675"/>
              <a:gd name="f9" fmla="val 122503"/>
              <a:gd name="f10" fmla="val 85726"/>
              <a:gd name="f11" fmla="val 119405"/>
              <a:gd name="f12" fmla="*/ f0 1 245110"/>
              <a:gd name="f13" fmla="*/ f1 1 120014"/>
              <a:gd name="f14" fmla="val f2"/>
              <a:gd name="f15" fmla="val f3"/>
              <a:gd name="f16" fmla="val f4"/>
              <a:gd name="f17" fmla="+- f16 0 f14"/>
              <a:gd name="f18" fmla="+- f15 0 f14"/>
              <a:gd name="f19" fmla="*/ f18 1 245110"/>
              <a:gd name="f20" fmla="*/ f17 1 12001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45110" h="120014">
                <a:moveTo>
                  <a:pt x="f5" y="f6"/>
                </a:moveTo>
                <a:lnTo>
                  <a:pt x="f7" y="f2"/>
                </a:lnTo>
                <a:lnTo>
                  <a:pt x="f2" y="f8"/>
                </a:lnTo>
                <a:lnTo>
                  <a:pt x="f9" y="f10"/>
                </a:lnTo>
                <a:lnTo>
                  <a:pt x="f9"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7" name="object 188">
            <a:extLst>
              <a:ext uri="{FF2B5EF4-FFF2-40B4-BE49-F238E27FC236}">
                <a16:creationId xmlns:a16="http://schemas.microsoft.com/office/drawing/2014/main" id="{6B9444A5-87C3-4257-8281-CA7DC370D08B}"/>
              </a:ext>
            </a:extLst>
          </p:cNvPr>
          <p:cNvSpPr/>
          <p:nvPr/>
        </p:nvSpPr>
        <p:spPr>
          <a:xfrm>
            <a:off x="2901510" y="1950122"/>
            <a:ext cx="317497" cy="196211"/>
          </a:xfrm>
          <a:custGeom>
            <a:avLst/>
            <a:gdLst>
              <a:gd name="f0" fmla="val w"/>
              <a:gd name="f1" fmla="val h"/>
              <a:gd name="f2" fmla="val 0"/>
              <a:gd name="f3" fmla="val 317500"/>
              <a:gd name="f4" fmla="val 196214"/>
              <a:gd name="f5" fmla="val 195947"/>
              <a:gd name="f6" fmla="val 317074"/>
              <a:gd name="f7" fmla="val 61234"/>
              <a:gd name="f8" fmla="val 317073"/>
              <a:gd name="f9" fmla="val 134715"/>
              <a:gd name="f10" fmla="*/ f0 1 317500"/>
              <a:gd name="f11" fmla="*/ f1 1 196214"/>
              <a:gd name="f12" fmla="val f2"/>
              <a:gd name="f13" fmla="val f3"/>
              <a:gd name="f14" fmla="val f4"/>
              <a:gd name="f15" fmla="+- f14 0 f12"/>
              <a:gd name="f16" fmla="+- f13 0 f12"/>
              <a:gd name="f17" fmla="*/ f16 1 317500"/>
              <a:gd name="f18" fmla="*/ f15 1 19621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7500" h="196214">
                <a:moveTo>
                  <a:pt x="f2" y="f5"/>
                </a:moveTo>
                <a:lnTo>
                  <a:pt x="f6" y="f7"/>
                </a:lnTo>
                <a:lnTo>
                  <a:pt x="f8" y="f2"/>
                </a:lnTo>
                <a:lnTo>
                  <a:pt x="f2" y="f9"/>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8" name="object 189">
            <a:extLst>
              <a:ext uri="{FF2B5EF4-FFF2-40B4-BE49-F238E27FC236}">
                <a16:creationId xmlns:a16="http://schemas.microsoft.com/office/drawing/2014/main" id="{D3FC96B6-FCBC-4F4C-8A09-C34CB82BF28E}"/>
              </a:ext>
            </a:extLst>
          </p:cNvPr>
          <p:cNvSpPr/>
          <p:nvPr/>
        </p:nvSpPr>
        <p:spPr>
          <a:xfrm>
            <a:off x="2815026" y="1937878"/>
            <a:ext cx="309881" cy="116842"/>
          </a:xfrm>
          <a:custGeom>
            <a:avLst/>
            <a:gdLst>
              <a:gd name="f0" fmla="val w"/>
              <a:gd name="f1" fmla="val h"/>
              <a:gd name="f2" fmla="val 0"/>
              <a:gd name="f3" fmla="val 309880"/>
              <a:gd name="f4" fmla="val 116839"/>
              <a:gd name="f5" fmla="val 36030"/>
              <a:gd name="f6" fmla="val 48986"/>
              <a:gd name="f7" fmla="val 158544"/>
              <a:gd name="f8" fmla="val 116343"/>
              <a:gd name="f9" fmla="val 194577"/>
              <a:gd name="f10" fmla="val 67357"/>
              <a:gd name="f11" fmla="val 281047"/>
              <a:gd name="f12" fmla="val 30617"/>
              <a:gd name="f13" fmla="val 309871"/>
              <a:gd name="f14" fmla="val 52047"/>
              <a:gd name="f15" fmla="*/ f0 1 309880"/>
              <a:gd name="f16" fmla="*/ f1 1 116839"/>
              <a:gd name="f17" fmla="val f2"/>
              <a:gd name="f18" fmla="val f3"/>
              <a:gd name="f19" fmla="val f4"/>
              <a:gd name="f20" fmla="+- f19 0 f17"/>
              <a:gd name="f21" fmla="+- f18 0 f17"/>
              <a:gd name="f22" fmla="*/ f21 1 309880"/>
              <a:gd name="f23" fmla="*/ f20 1 1168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09880" h="116839">
                <a:moveTo>
                  <a:pt x="f5" y="f2"/>
                </a:moveTo>
                <a:lnTo>
                  <a:pt x="f2" y="f6"/>
                </a:lnTo>
                <a:lnTo>
                  <a:pt x="f7" y="f8"/>
                </a:lnTo>
                <a:lnTo>
                  <a:pt x="f9" y="f10"/>
                </a:lnTo>
                <a:lnTo>
                  <a:pt x="f5" y="f2"/>
                </a:lnTo>
                <a:close/>
              </a:path>
              <a:path w="309880" h="116839">
                <a:moveTo>
                  <a:pt x="f11" y="f12"/>
                </a:moveTo>
                <a:lnTo>
                  <a:pt x="f9" y="f10"/>
                </a:lnTo>
                <a:lnTo>
                  <a:pt x="f7" y="f8"/>
                </a:lnTo>
                <a:lnTo>
                  <a:pt x="f13" y="f14"/>
                </a:lnTo>
                <a:lnTo>
                  <a:pt x="f11" y="f12"/>
                </a:lnTo>
                <a:close/>
              </a:path>
            </a:pathLst>
          </a:custGeom>
          <a:solidFill>
            <a:srgbClr val="0000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9" name="object 190">
            <a:extLst>
              <a:ext uri="{FF2B5EF4-FFF2-40B4-BE49-F238E27FC236}">
                <a16:creationId xmlns:a16="http://schemas.microsoft.com/office/drawing/2014/main" id="{911374A9-6837-4C3A-A510-9A5031DB832C}"/>
              </a:ext>
            </a:extLst>
          </p:cNvPr>
          <p:cNvSpPr/>
          <p:nvPr/>
        </p:nvSpPr>
        <p:spPr>
          <a:xfrm>
            <a:off x="2815026" y="1937878"/>
            <a:ext cx="194940" cy="116842"/>
          </a:xfrm>
          <a:custGeom>
            <a:avLst/>
            <a:gdLst>
              <a:gd name="f0" fmla="val w"/>
              <a:gd name="f1" fmla="val h"/>
              <a:gd name="f2" fmla="val 0"/>
              <a:gd name="f3" fmla="val 194944"/>
              <a:gd name="f4" fmla="val 116839"/>
              <a:gd name="f5" fmla="val 48986"/>
              <a:gd name="f6" fmla="val 36030"/>
              <a:gd name="f7" fmla="val 194577"/>
              <a:gd name="f8" fmla="val 67357"/>
              <a:gd name="f9" fmla="val 158544"/>
              <a:gd name="f10" fmla="val 116343"/>
              <a:gd name="f11" fmla="*/ f0 1 194944"/>
              <a:gd name="f12" fmla="*/ f1 1 116839"/>
              <a:gd name="f13" fmla="val f2"/>
              <a:gd name="f14" fmla="val f3"/>
              <a:gd name="f15" fmla="val f4"/>
              <a:gd name="f16" fmla="+- f15 0 f13"/>
              <a:gd name="f17" fmla="+- f14 0 f13"/>
              <a:gd name="f18" fmla="*/ f17 1 194944"/>
              <a:gd name="f19" fmla="*/ f16 1 1168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94944" h="116839">
                <a:moveTo>
                  <a:pt x="f2" y="f5"/>
                </a:moveTo>
                <a:lnTo>
                  <a:pt x="f6" y="f2"/>
                </a:lnTo>
                <a:lnTo>
                  <a:pt x="f7" y="f8"/>
                </a:lnTo>
                <a:lnTo>
                  <a:pt x="f9" y="f10"/>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0" name="object 191">
            <a:extLst>
              <a:ext uri="{FF2B5EF4-FFF2-40B4-BE49-F238E27FC236}">
                <a16:creationId xmlns:a16="http://schemas.microsoft.com/office/drawing/2014/main" id="{BADB1316-2ED6-474E-9A9B-5E029165DBF8}"/>
              </a:ext>
            </a:extLst>
          </p:cNvPr>
          <p:cNvSpPr/>
          <p:nvPr/>
        </p:nvSpPr>
        <p:spPr>
          <a:xfrm>
            <a:off x="2973573" y="1968502"/>
            <a:ext cx="151762" cy="85725"/>
          </a:xfrm>
          <a:custGeom>
            <a:avLst/>
            <a:gdLst>
              <a:gd name="f0" fmla="val w"/>
              <a:gd name="f1" fmla="val h"/>
              <a:gd name="f2" fmla="val 0"/>
              <a:gd name="f3" fmla="val 151764"/>
              <a:gd name="f4" fmla="val 85725"/>
              <a:gd name="f5" fmla="val 36033"/>
              <a:gd name="f6" fmla="val 36740"/>
              <a:gd name="f7" fmla="val 122503"/>
              <a:gd name="f8" fmla="val 151327"/>
              <a:gd name="f9" fmla="val 21430"/>
              <a:gd name="f10" fmla="val 85726"/>
              <a:gd name="f11" fmla="*/ f0 1 151764"/>
              <a:gd name="f12" fmla="*/ f1 1 85725"/>
              <a:gd name="f13" fmla="val f2"/>
              <a:gd name="f14" fmla="val f3"/>
              <a:gd name="f15" fmla="val f4"/>
              <a:gd name="f16" fmla="+- f15 0 f13"/>
              <a:gd name="f17" fmla="+- f14 0 f13"/>
              <a:gd name="f18" fmla="*/ f17 1 151764"/>
              <a:gd name="f19" fmla="*/ f16 1 857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51764" h="85725">
                <a:moveTo>
                  <a:pt x="f5" y="f6"/>
                </a:moveTo>
                <a:lnTo>
                  <a:pt x="f7" y="f2"/>
                </a:lnTo>
                <a:lnTo>
                  <a:pt x="f8" y="f9"/>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1" name="object 192">
            <a:extLst>
              <a:ext uri="{FF2B5EF4-FFF2-40B4-BE49-F238E27FC236}">
                <a16:creationId xmlns:a16="http://schemas.microsoft.com/office/drawing/2014/main" id="{228B34A1-077E-48C4-94D4-6DFE6BFDCBF1}"/>
              </a:ext>
            </a:extLst>
          </p:cNvPr>
          <p:cNvSpPr/>
          <p:nvPr/>
        </p:nvSpPr>
        <p:spPr>
          <a:xfrm>
            <a:off x="2951948" y="2005242"/>
            <a:ext cx="209553" cy="140973"/>
          </a:xfrm>
          <a:custGeom>
            <a:avLst/>
            <a:gdLst>
              <a:gd name="f0" fmla="val w"/>
              <a:gd name="f1" fmla="val h"/>
              <a:gd name="f2" fmla="val 0"/>
              <a:gd name="f3" fmla="val 209550"/>
              <a:gd name="f4" fmla="val 140969"/>
              <a:gd name="f5" fmla="val 21621"/>
              <a:gd name="f6" fmla="val 79603"/>
              <a:gd name="f7" fmla="val 13205"/>
              <a:gd name="f8" fmla="val 82009"/>
              <a:gd name="f9" fmla="val 6333"/>
              <a:gd name="f10" fmla="val 88570"/>
              <a:gd name="f11" fmla="val 1699"/>
              <a:gd name="f12" fmla="val 98301"/>
              <a:gd name="f13" fmla="val 110217"/>
              <a:gd name="f14" fmla="val 122135"/>
              <a:gd name="f15" fmla="val 131867"/>
              <a:gd name="f16" fmla="val 138429"/>
              <a:gd name="f17" fmla="val 140835"/>
              <a:gd name="f18" fmla="val 30036"/>
              <a:gd name="f19" fmla="val 36908"/>
              <a:gd name="f20" fmla="val 41541"/>
              <a:gd name="f21" fmla="val 43239"/>
              <a:gd name="f22" fmla="val 187361"/>
              <a:gd name="f23" fmla="val 178946"/>
              <a:gd name="f24" fmla="val 2405"/>
              <a:gd name="f25" fmla="val 172074"/>
              <a:gd name="f26" fmla="val 8966"/>
              <a:gd name="f27" fmla="val 167441"/>
              <a:gd name="f28" fmla="val 18698"/>
              <a:gd name="f29" fmla="val 165743"/>
              <a:gd name="f30" fmla="val 30614"/>
              <a:gd name="f31" fmla="val 42532"/>
              <a:gd name="f32" fmla="val 52264"/>
              <a:gd name="f33" fmla="val 58825"/>
              <a:gd name="f34" fmla="val 61231"/>
              <a:gd name="f35" fmla="val 195776"/>
              <a:gd name="f36" fmla="val 202648"/>
              <a:gd name="f37" fmla="val 207280"/>
              <a:gd name="f38" fmla="val 208979"/>
              <a:gd name="f39" fmla="*/ f0 1 209550"/>
              <a:gd name="f40" fmla="*/ f1 1 140969"/>
              <a:gd name="f41" fmla="val f2"/>
              <a:gd name="f42" fmla="val f3"/>
              <a:gd name="f43" fmla="val f4"/>
              <a:gd name="f44" fmla="+- f43 0 f41"/>
              <a:gd name="f45" fmla="+- f42 0 f41"/>
              <a:gd name="f46" fmla="*/ f45 1 209550"/>
              <a:gd name="f47" fmla="*/ f44 1 140969"/>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209550" h="140969">
                <a:moveTo>
                  <a:pt x="f5" y="f6"/>
                </a:moveTo>
                <a:lnTo>
                  <a:pt x="f7" y="f8"/>
                </a:lnTo>
                <a:lnTo>
                  <a:pt x="f9" y="f10"/>
                </a:lnTo>
                <a:lnTo>
                  <a:pt x="f11" y="f12"/>
                </a:lnTo>
                <a:lnTo>
                  <a:pt x="f2" y="f13"/>
                </a:lnTo>
                <a:lnTo>
                  <a:pt x="f11" y="f14"/>
                </a:lnTo>
                <a:lnTo>
                  <a:pt x="f9" y="f15"/>
                </a:lnTo>
                <a:lnTo>
                  <a:pt x="f7" y="f16"/>
                </a:lnTo>
                <a:lnTo>
                  <a:pt x="f5" y="f17"/>
                </a:lnTo>
                <a:lnTo>
                  <a:pt x="f18" y="f16"/>
                </a:lnTo>
                <a:lnTo>
                  <a:pt x="f19" y="f15"/>
                </a:lnTo>
                <a:lnTo>
                  <a:pt x="f20" y="f14"/>
                </a:lnTo>
                <a:lnTo>
                  <a:pt x="f21" y="f13"/>
                </a:lnTo>
                <a:lnTo>
                  <a:pt x="f20" y="f12"/>
                </a:lnTo>
                <a:lnTo>
                  <a:pt x="f19" y="f10"/>
                </a:lnTo>
                <a:lnTo>
                  <a:pt x="f18" y="f8"/>
                </a:lnTo>
                <a:lnTo>
                  <a:pt x="f5" y="f6"/>
                </a:lnTo>
                <a:close/>
              </a:path>
              <a:path w="209550" h="140969">
                <a:moveTo>
                  <a:pt x="f22" y="f2"/>
                </a:moveTo>
                <a:lnTo>
                  <a:pt x="f23" y="f24"/>
                </a:lnTo>
                <a:lnTo>
                  <a:pt x="f25" y="f26"/>
                </a:lnTo>
                <a:lnTo>
                  <a:pt x="f27" y="f28"/>
                </a:lnTo>
                <a:lnTo>
                  <a:pt x="f29" y="f30"/>
                </a:lnTo>
                <a:lnTo>
                  <a:pt x="f27" y="f31"/>
                </a:lnTo>
                <a:lnTo>
                  <a:pt x="f25" y="f32"/>
                </a:lnTo>
                <a:lnTo>
                  <a:pt x="f23" y="f33"/>
                </a:lnTo>
                <a:lnTo>
                  <a:pt x="f22" y="f34"/>
                </a:lnTo>
                <a:lnTo>
                  <a:pt x="f35" y="f33"/>
                </a:lnTo>
                <a:lnTo>
                  <a:pt x="f36" y="f32"/>
                </a:lnTo>
                <a:lnTo>
                  <a:pt x="f37" y="f31"/>
                </a:lnTo>
                <a:lnTo>
                  <a:pt x="f38" y="f30"/>
                </a:lnTo>
                <a:lnTo>
                  <a:pt x="f37" y="f28"/>
                </a:lnTo>
                <a:lnTo>
                  <a:pt x="f36" y="f26"/>
                </a:lnTo>
                <a:lnTo>
                  <a:pt x="f35" y="f24"/>
                </a:lnTo>
                <a:lnTo>
                  <a:pt x="f2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2" name="object 193">
            <a:extLst>
              <a:ext uri="{FF2B5EF4-FFF2-40B4-BE49-F238E27FC236}">
                <a16:creationId xmlns:a16="http://schemas.microsoft.com/office/drawing/2014/main" id="{139C7111-EAD7-4EB6-AE22-0F62BC9F9EA3}"/>
              </a:ext>
            </a:extLst>
          </p:cNvPr>
          <p:cNvSpPr/>
          <p:nvPr/>
        </p:nvSpPr>
        <p:spPr>
          <a:xfrm>
            <a:off x="2951948" y="2084841"/>
            <a:ext cx="43818" cy="61593"/>
          </a:xfrm>
          <a:custGeom>
            <a:avLst/>
            <a:gdLst>
              <a:gd name="f0" fmla="val w"/>
              <a:gd name="f1" fmla="val h"/>
              <a:gd name="f2" fmla="val 0"/>
              <a:gd name="f3" fmla="val 43814"/>
              <a:gd name="f4" fmla="val 61594"/>
              <a:gd name="f5" fmla="val 30614"/>
              <a:gd name="f6" fmla="val 1699"/>
              <a:gd name="f7" fmla="val 18698"/>
              <a:gd name="f8" fmla="val 6333"/>
              <a:gd name="f9" fmla="val 8966"/>
              <a:gd name="f10" fmla="val 13205"/>
              <a:gd name="f11" fmla="val 2405"/>
              <a:gd name="f12" fmla="val 21621"/>
              <a:gd name="f13" fmla="val 30036"/>
              <a:gd name="f14" fmla="val 36908"/>
              <a:gd name="f15" fmla="val 41541"/>
              <a:gd name="f16" fmla="val 43239"/>
              <a:gd name="f17" fmla="val 42532"/>
              <a:gd name="f18" fmla="val 52264"/>
              <a:gd name="f19" fmla="val 58826"/>
              <a:gd name="f20" fmla="val 61232"/>
              <a:gd name="f21" fmla="*/ f0 1 43814"/>
              <a:gd name="f22" fmla="*/ f1 1 61594"/>
              <a:gd name="f23" fmla="val f2"/>
              <a:gd name="f24" fmla="val f3"/>
              <a:gd name="f25" fmla="val f4"/>
              <a:gd name="f26" fmla="+- f25 0 f23"/>
              <a:gd name="f27" fmla="+- f24 0 f23"/>
              <a:gd name="f28" fmla="*/ f27 1 43814"/>
              <a:gd name="f29" fmla="*/ f26 1 615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3" name="object 194">
            <a:extLst>
              <a:ext uri="{FF2B5EF4-FFF2-40B4-BE49-F238E27FC236}">
                <a16:creationId xmlns:a16="http://schemas.microsoft.com/office/drawing/2014/main" id="{D141C9A2-2C89-4516-8423-E07D205614A9}"/>
              </a:ext>
            </a:extLst>
          </p:cNvPr>
          <p:cNvSpPr/>
          <p:nvPr/>
        </p:nvSpPr>
        <p:spPr>
          <a:xfrm>
            <a:off x="3117692" y="2005242"/>
            <a:ext cx="43818" cy="61593"/>
          </a:xfrm>
          <a:custGeom>
            <a:avLst/>
            <a:gdLst>
              <a:gd name="f0" fmla="val w"/>
              <a:gd name="f1" fmla="val h"/>
              <a:gd name="f2" fmla="val 0"/>
              <a:gd name="f3" fmla="val 43814"/>
              <a:gd name="f4" fmla="val 61594"/>
              <a:gd name="f5" fmla="val 30614"/>
              <a:gd name="f6" fmla="val 1698"/>
              <a:gd name="f7" fmla="val 18698"/>
              <a:gd name="f8" fmla="val 6331"/>
              <a:gd name="f9" fmla="val 8966"/>
              <a:gd name="f10" fmla="val 13202"/>
              <a:gd name="f11" fmla="val 2405"/>
              <a:gd name="f12" fmla="val 21618"/>
              <a:gd name="f13" fmla="val 30033"/>
              <a:gd name="f14" fmla="val 36904"/>
              <a:gd name="f15" fmla="val 41537"/>
              <a:gd name="f16" fmla="val 43236"/>
              <a:gd name="f17" fmla="val 42532"/>
              <a:gd name="f18" fmla="val 36905"/>
              <a:gd name="f19" fmla="val 52264"/>
              <a:gd name="f20" fmla="val 58825"/>
              <a:gd name="f21" fmla="val 61231"/>
              <a:gd name="f22" fmla="*/ f0 1 43814"/>
              <a:gd name="f23" fmla="*/ f1 1 61594"/>
              <a:gd name="f24" fmla="val f2"/>
              <a:gd name="f25" fmla="val f3"/>
              <a:gd name="f26" fmla="val f4"/>
              <a:gd name="f27" fmla="+- f26 0 f24"/>
              <a:gd name="f28" fmla="+- f25 0 f24"/>
              <a:gd name="f29" fmla="*/ f28 1 43814"/>
              <a:gd name="f30" fmla="*/ f27 1 61594"/>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8" y="f19"/>
                </a:lnTo>
                <a:lnTo>
                  <a:pt x="f13" y="f20"/>
                </a:lnTo>
                <a:lnTo>
                  <a:pt x="f12" y="f21"/>
                </a:lnTo>
                <a:lnTo>
                  <a:pt x="f10" y="f20"/>
                </a:lnTo>
                <a:lnTo>
                  <a:pt x="f8" y="f19"/>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4" name="object 195">
            <a:extLst>
              <a:ext uri="{FF2B5EF4-FFF2-40B4-BE49-F238E27FC236}">
                <a16:creationId xmlns:a16="http://schemas.microsoft.com/office/drawing/2014/main" id="{A8BCCC6D-C6BD-4EB8-A6DA-DD654BB68FE8}"/>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5" name="object 196">
            <a:extLst>
              <a:ext uri="{FF2B5EF4-FFF2-40B4-BE49-F238E27FC236}">
                <a16:creationId xmlns:a16="http://schemas.microsoft.com/office/drawing/2014/main" id="{06AE12A6-80CB-4B63-8D4C-C2FBED78BD7E}"/>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6" name="object 197">
            <a:extLst>
              <a:ext uri="{FF2B5EF4-FFF2-40B4-BE49-F238E27FC236}">
                <a16:creationId xmlns:a16="http://schemas.microsoft.com/office/drawing/2014/main" id="{57C43E2B-F3A1-4367-B9DA-4F90F73FE052}"/>
              </a:ext>
            </a:extLst>
          </p:cNvPr>
          <p:cNvSpPr/>
          <p:nvPr/>
        </p:nvSpPr>
        <p:spPr>
          <a:xfrm>
            <a:off x="2757373" y="2048100"/>
            <a:ext cx="43818" cy="36832"/>
          </a:xfrm>
          <a:custGeom>
            <a:avLst/>
            <a:gdLst>
              <a:gd name="f0" fmla="val w"/>
              <a:gd name="f1" fmla="val h"/>
              <a:gd name="f2" fmla="val 0"/>
              <a:gd name="f3" fmla="val 43814"/>
              <a:gd name="f4" fmla="val 36830"/>
              <a:gd name="f5" fmla="val 18368"/>
              <a:gd name="f6" fmla="val 43238"/>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7" name="object 198">
            <a:extLst>
              <a:ext uri="{FF2B5EF4-FFF2-40B4-BE49-F238E27FC236}">
                <a16:creationId xmlns:a16="http://schemas.microsoft.com/office/drawing/2014/main" id="{318C0AFA-F29D-4DD1-BDB0-B38DF81297E5}"/>
              </a:ext>
            </a:extLst>
          </p:cNvPr>
          <p:cNvSpPr/>
          <p:nvPr/>
        </p:nvSpPr>
        <p:spPr>
          <a:xfrm>
            <a:off x="2829437" y="2078714"/>
            <a:ext cx="43818" cy="36832"/>
          </a:xfrm>
          <a:custGeom>
            <a:avLst/>
            <a:gdLst>
              <a:gd name="f0" fmla="val w"/>
              <a:gd name="f1" fmla="val h"/>
              <a:gd name="f2" fmla="val 0"/>
              <a:gd name="f3" fmla="val 43814"/>
              <a:gd name="f4" fmla="val 36830"/>
              <a:gd name="f5" fmla="val 18371"/>
              <a:gd name="f6" fmla="val 43239"/>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8" name="object 199">
            <a:extLst>
              <a:ext uri="{FF2B5EF4-FFF2-40B4-BE49-F238E27FC236}">
                <a16:creationId xmlns:a16="http://schemas.microsoft.com/office/drawing/2014/main" id="{2D42C812-4D17-4D5F-8577-10138CA0FFC4}"/>
              </a:ext>
            </a:extLst>
          </p:cNvPr>
          <p:cNvSpPr/>
          <p:nvPr/>
        </p:nvSpPr>
        <p:spPr>
          <a:xfrm>
            <a:off x="3122401" y="1136553"/>
            <a:ext cx="49533" cy="202567"/>
          </a:xfrm>
          <a:custGeom>
            <a:avLst/>
            <a:gdLst>
              <a:gd name="f0" fmla="val w"/>
              <a:gd name="f1" fmla="val h"/>
              <a:gd name="f2" fmla="val 0"/>
              <a:gd name="f3" fmla="val 49530"/>
              <a:gd name="f4" fmla="val 202565"/>
              <a:gd name="f5" fmla="val 178417"/>
              <a:gd name="f6" fmla="val 49164"/>
              <a:gd name="f7" fmla="val 202144"/>
              <a:gd name="f8" fmla="val 478"/>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2" y="f2"/>
                </a:moveTo>
                <a:lnTo>
                  <a:pt x="f2" y="f5"/>
                </a:lnTo>
                <a:lnTo>
                  <a:pt x="f6" y="f7"/>
                </a:lnTo>
                <a:lnTo>
                  <a:pt x="f6" y="f8"/>
                </a:lnTo>
                <a:lnTo>
                  <a:pt x="f2" y="f2"/>
                </a:lnTo>
                <a:close/>
              </a:path>
            </a:pathLst>
          </a:custGeom>
          <a:solidFill>
            <a:srgbClr val="666666"/>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9" name="object 200">
            <a:extLst>
              <a:ext uri="{FF2B5EF4-FFF2-40B4-BE49-F238E27FC236}">
                <a16:creationId xmlns:a16="http://schemas.microsoft.com/office/drawing/2014/main" id="{223C7445-EDDB-4945-80F9-11BC908B760A}"/>
              </a:ext>
            </a:extLst>
          </p:cNvPr>
          <p:cNvSpPr/>
          <p:nvPr/>
        </p:nvSpPr>
        <p:spPr>
          <a:xfrm>
            <a:off x="3122401" y="1136553"/>
            <a:ext cx="49533" cy="202567"/>
          </a:xfrm>
          <a:custGeom>
            <a:avLst/>
            <a:gdLst>
              <a:gd name="f0" fmla="val w"/>
              <a:gd name="f1" fmla="val h"/>
              <a:gd name="f2" fmla="val 0"/>
              <a:gd name="f3" fmla="val 49530"/>
              <a:gd name="f4" fmla="val 202565"/>
              <a:gd name="f5" fmla="val 49164"/>
              <a:gd name="f6" fmla="val 478"/>
              <a:gd name="f7" fmla="val 202144"/>
              <a:gd name="f8" fmla="val 178417"/>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5" y="f6"/>
                </a:moveTo>
                <a:lnTo>
                  <a:pt x="f5" y="f7"/>
                </a:lnTo>
                <a:lnTo>
                  <a:pt x="f2" y="f8"/>
                </a:lnTo>
                <a:lnTo>
                  <a:pt x="f2" y="f2"/>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0" name="object 201">
            <a:extLst>
              <a:ext uri="{FF2B5EF4-FFF2-40B4-BE49-F238E27FC236}">
                <a16:creationId xmlns:a16="http://schemas.microsoft.com/office/drawing/2014/main" id="{E9F7DC15-EC4A-4317-A6CC-8218A8C14956}"/>
              </a:ext>
            </a:extLst>
          </p:cNvPr>
          <p:cNvSpPr/>
          <p:nvPr/>
        </p:nvSpPr>
        <p:spPr>
          <a:xfrm>
            <a:off x="2728917" y="1471653"/>
            <a:ext cx="147959" cy="186693"/>
          </a:xfrm>
          <a:custGeom>
            <a:avLst/>
            <a:gdLst>
              <a:gd name="f0" fmla="val w"/>
              <a:gd name="f1" fmla="val h"/>
              <a:gd name="f2" fmla="val 0"/>
              <a:gd name="f3" fmla="val 147955"/>
              <a:gd name="f4" fmla="val 186689"/>
              <a:gd name="f5" fmla="val 106380"/>
              <a:gd name="f6" fmla="val 147552"/>
              <a:gd name="f7" fmla="val 186163"/>
              <a:gd name="f8" fmla="val 79785"/>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1" name="object 202">
            <a:extLst>
              <a:ext uri="{FF2B5EF4-FFF2-40B4-BE49-F238E27FC236}">
                <a16:creationId xmlns:a16="http://schemas.microsoft.com/office/drawing/2014/main" id="{EB78BDB7-BC2D-4EE5-A6D4-ADCBE2A1BCF2}"/>
              </a:ext>
            </a:extLst>
          </p:cNvPr>
          <p:cNvSpPr/>
          <p:nvPr/>
        </p:nvSpPr>
        <p:spPr>
          <a:xfrm>
            <a:off x="2728917" y="1471653"/>
            <a:ext cx="147959" cy="186693"/>
          </a:xfrm>
          <a:custGeom>
            <a:avLst/>
            <a:gdLst>
              <a:gd name="f0" fmla="val w"/>
              <a:gd name="f1" fmla="val h"/>
              <a:gd name="f2" fmla="val 0"/>
              <a:gd name="f3" fmla="val 147955"/>
              <a:gd name="f4" fmla="val 186689"/>
              <a:gd name="f5" fmla="val 147552"/>
              <a:gd name="f6" fmla="val 79785"/>
              <a:gd name="f7" fmla="val 186163"/>
              <a:gd name="f8" fmla="val 106380"/>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5" y="f6"/>
                </a:lnTo>
                <a:lnTo>
                  <a:pt x="f5" y="f7"/>
                </a:lnTo>
                <a:lnTo>
                  <a:pt x="f2"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2" name="object 203">
            <a:extLst>
              <a:ext uri="{FF2B5EF4-FFF2-40B4-BE49-F238E27FC236}">
                <a16:creationId xmlns:a16="http://schemas.microsoft.com/office/drawing/2014/main" id="{956E50DF-9F82-42D7-81A8-0BC6C750E878}"/>
              </a:ext>
            </a:extLst>
          </p:cNvPr>
          <p:cNvSpPr/>
          <p:nvPr/>
        </p:nvSpPr>
        <p:spPr>
          <a:xfrm>
            <a:off x="2876464" y="1338699"/>
            <a:ext cx="295278" cy="319409"/>
          </a:xfrm>
          <a:custGeom>
            <a:avLst/>
            <a:gdLst>
              <a:gd name="f0" fmla="val w"/>
              <a:gd name="f1" fmla="val h"/>
              <a:gd name="f2" fmla="val 0"/>
              <a:gd name="f3" fmla="val 295275"/>
              <a:gd name="f4" fmla="val 319405"/>
              <a:gd name="f5" fmla="val 295095"/>
              <a:gd name="f6" fmla="val 159553"/>
              <a:gd name="f7" fmla="val 319122"/>
              <a:gd name="f8" fmla="val 212744"/>
              <a:gd name="f9" fmla="val 98367"/>
              <a:gd name="f10" fmla="val 106366"/>
              <a:gd name="f11" fmla="val 196740"/>
              <a:gd name="f12" fmla="val 53176"/>
              <a:gd name="f13" fmla="*/ f0 1 295275"/>
              <a:gd name="f14" fmla="*/ f1 1 319405"/>
              <a:gd name="f15" fmla="val f2"/>
              <a:gd name="f16" fmla="val f3"/>
              <a:gd name="f17" fmla="val f4"/>
              <a:gd name="f18" fmla="+- f17 0 f15"/>
              <a:gd name="f19" fmla="+- f16 0 f15"/>
              <a:gd name="f20" fmla="*/ f19 1 295275"/>
              <a:gd name="f21" fmla="*/ f18 1 31940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95275" h="319405">
                <a:moveTo>
                  <a:pt x="f5" y="f2"/>
                </a:moveTo>
                <a:lnTo>
                  <a:pt x="f5" y="f6"/>
                </a:lnTo>
                <a:lnTo>
                  <a:pt x="f2" y="f7"/>
                </a:lnTo>
                <a:lnTo>
                  <a:pt x="f2" y="f8"/>
                </a:lnTo>
                <a:lnTo>
                  <a:pt x="f9" y="f10"/>
                </a:lnTo>
                <a:lnTo>
                  <a:pt x="f9" y="f6"/>
                </a:lnTo>
                <a:lnTo>
                  <a:pt x="f11" y="f12"/>
                </a:lnTo>
                <a:lnTo>
                  <a:pt x="f11" y="f10"/>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3" name="object 204">
            <a:extLst>
              <a:ext uri="{FF2B5EF4-FFF2-40B4-BE49-F238E27FC236}">
                <a16:creationId xmlns:a16="http://schemas.microsoft.com/office/drawing/2014/main" id="{50EF503D-D4F1-4846-89FA-811B7334E8EA}"/>
              </a:ext>
            </a:extLst>
          </p:cNvPr>
          <p:cNvSpPr/>
          <p:nvPr/>
        </p:nvSpPr>
        <p:spPr>
          <a:xfrm>
            <a:off x="3122401" y="1125909"/>
            <a:ext cx="49533" cy="26673"/>
          </a:xfrm>
          <a:custGeom>
            <a:avLst/>
            <a:gdLst>
              <a:gd name="f0" fmla="val w"/>
              <a:gd name="f1" fmla="val h"/>
              <a:gd name="f2" fmla="val 0"/>
              <a:gd name="f3" fmla="val 49530"/>
              <a:gd name="f4" fmla="val 26669"/>
              <a:gd name="f5" fmla="val 24569"/>
              <a:gd name="f6" fmla="val 15009"/>
              <a:gd name="f7" fmla="val 1047"/>
              <a:gd name="f8" fmla="val 7199"/>
              <a:gd name="f9" fmla="val 3901"/>
              <a:gd name="f10" fmla="val 1932"/>
              <a:gd name="f11" fmla="val 8133"/>
              <a:gd name="f12" fmla="val 13313"/>
              <a:gd name="f13" fmla="val 18487"/>
              <a:gd name="f14" fmla="val 22710"/>
              <a:gd name="f15" fmla="val 25555"/>
              <a:gd name="f16" fmla="val 26597"/>
              <a:gd name="f17" fmla="val 34143"/>
              <a:gd name="f18" fmla="val 41961"/>
              <a:gd name="f19" fmla="val 47231"/>
              <a:gd name="f20" fmla="val 49164"/>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5" y="f2"/>
                </a:moveTo>
                <a:lnTo>
                  <a:pt x="f6" y="f7"/>
                </a:lnTo>
                <a:lnTo>
                  <a:pt x="f8" y="f9"/>
                </a:lnTo>
                <a:lnTo>
                  <a:pt x="f10" y="f11"/>
                </a:lnTo>
                <a:lnTo>
                  <a:pt x="f2" y="f12"/>
                </a:lnTo>
                <a:lnTo>
                  <a:pt x="f10" y="f13"/>
                </a:lnTo>
                <a:lnTo>
                  <a:pt x="f8" y="f14"/>
                </a:lnTo>
                <a:lnTo>
                  <a:pt x="f6" y="f15"/>
                </a:lnTo>
                <a:lnTo>
                  <a:pt x="f5" y="f16"/>
                </a:lnTo>
                <a:lnTo>
                  <a:pt x="f17" y="f15"/>
                </a:lnTo>
                <a:lnTo>
                  <a:pt x="f18" y="f14"/>
                </a:lnTo>
                <a:lnTo>
                  <a:pt x="f19" y="f13"/>
                </a:lnTo>
                <a:lnTo>
                  <a:pt x="f20" y="f12"/>
                </a:lnTo>
                <a:lnTo>
                  <a:pt x="f19" y="f11"/>
                </a:lnTo>
                <a:lnTo>
                  <a:pt x="f18" y="f9"/>
                </a:lnTo>
                <a:lnTo>
                  <a:pt x="f17"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4" name="object 205">
            <a:extLst>
              <a:ext uri="{FF2B5EF4-FFF2-40B4-BE49-F238E27FC236}">
                <a16:creationId xmlns:a16="http://schemas.microsoft.com/office/drawing/2014/main" id="{6B285B46-59E7-4469-9360-A9DAE12B75FE}"/>
              </a:ext>
            </a:extLst>
          </p:cNvPr>
          <p:cNvSpPr/>
          <p:nvPr/>
        </p:nvSpPr>
        <p:spPr>
          <a:xfrm>
            <a:off x="3122401" y="1125909"/>
            <a:ext cx="49533" cy="26673"/>
          </a:xfrm>
          <a:custGeom>
            <a:avLst/>
            <a:gdLst>
              <a:gd name="f0" fmla="val w"/>
              <a:gd name="f1" fmla="val h"/>
              <a:gd name="f2" fmla="val 0"/>
              <a:gd name="f3" fmla="val 49530"/>
              <a:gd name="f4" fmla="val 26669"/>
              <a:gd name="f5" fmla="val 13313"/>
              <a:gd name="f6" fmla="val 1932"/>
              <a:gd name="f7" fmla="val 8133"/>
              <a:gd name="f8" fmla="val 7199"/>
              <a:gd name="f9" fmla="val 3901"/>
              <a:gd name="f10" fmla="val 15009"/>
              <a:gd name="f11" fmla="val 1047"/>
              <a:gd name="f12" fmla="val 24569"/>
              <a:gd name="f13" fmla="val 34143"/>
              <a:gd name="f14" fmla="val 41961"/>
              <a:gd name="f15" fmla="val 47231"/>
              <a:gd name="f16" fmla="val 49164"/>
              <a:gd name="f17" fmla="val 18487"/>
              <a:gd name="f18" fmla="val 22710"/>
              <a:gd name="f19" fmla="val 25555"/>
              <a:gd name="f20" fmla="val 26597"/>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5" name="object 206">
            <a:extLst>
              <a:ext uri="{FF2B5EF4-FFF2-40B4-BE49-F238E27FC236}">
                <a16:creationId xmlns:a16="http://schemas.microsoft.com/office/drawing/2014/main" id="{C8BBC821-6439-46AA-A2E2-C34CF7FAA8E2}"/>
              </a:ext>
            </a:extLst>
          </p:cNvPr>
          <p:cNvSpPr/>
          <p:nvPr/>
        </p:nvSpPr>
        <p:spPr>
          <a:xfrm>
            <a:off x="2728917" y="1258900"/>
            <a:ext cx="443227" cy="292736"/>
          </a:xfrm>
          <a:custGeom>
            <a:avLst/>
            <a:gdLst>
              <a:gd name="f0" fmla="val w"/>
              <a:gd name="f1" fmla="val h"/>
              <a:gd name="f2" fmla="val 0"/>
              <a:gd name="f3" fmla="val 443230"/>
              <a:gd name="f4" fmla="val 292734"/>
              <a:gd name="f5" fmla="val 98367"/>
              <a:gd name="f6" fmla="val 106363"/>
              <a:gd name="f7" fmla="val 212752"/>
              <a:gd name="f8" fmla="val 147552"/>
              <a:gd name="f9" fmla="val 292537"/>
              <a:gd name="f10" fmla="val 245920"/>
              <a:gd name="f11" fmla="val 186160"/>
              <a:gd name="f12" fmla="val 131158"/>
              <a:gd name="f13" fmla="val 124104"/>
              <a:gd name="f14" fmla="val 196738"/>
              <a:gd name="f15" fmla="val 53195"/>
              <a:gd name="f16" fmla="val 131163"/>
              <a:gd name="f17" fmla="val 124099"/>
              <a:gd name="f18" fmla="val 239347"/>
              <a:gd name="f19" fmla="val 344293"/>
              <a:gd name="f20" fmla="val 132970"/>
              <a:gd name="f21" fmla="val 229526"/>
              <a:gd name="f22" fmla="val 70927"/>
              <a:gd name="f23" fmla="val 295103"/>
              <a:gd name="f24" fmla="val 229529"/>
              <a:gd name="f25" fmla="val 70924"/>
              <a:gd name="f26" fmla="val 442648"/>
              <a:gd name="f27" fmla="val 79793"/>
              <a:gd name="f28" fmla="*/ f0 1 443230"/>
              <a:gd name="f29" fmla="*/ f1 1 292734"/>
              <a:gd name="f30" fmla="val f2"/>
              <a:gd name="f31" fmla="val f3"/>
              <a:gd name="f32" fmla="val f4"/>
              <a:gd name="f33" fmla="+- f32 0 f30"/>
              <a:gd name="f34" fmla="+- f31 0 f30"/>
              <a:gd name="f35" fmla="*/ f34 1 443230"/>
              <a:gd name="f36" fmla="*/ f33 1 29273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43230" h="292734">
                <a:moveTo>
                  <a:pt x="f5" y="f6"/>
                </a:moveTo>
                <a:lnTo>
                  <a:pt x="f2" y="f7"/>
                </a:lnTo>
                <a:lnTo>
                  <a:pt x="f8" y="f9"/>
                </a:lnTo>
                <a:lnTo>
                  <a:pt x="f10" y="f11"/>
                </a:lnTo>
                <a:lnTo>
                  <a:pt x="f12" y="f13"/>
                </a:lnTo>
                <a:lnTo>
                  <a:pt x="f5" y="f6"/>
                </a:lnTo>
                <a:close/>
              </a:path>
              <a:path w="443230" h="292734">
                <a:moveTo>
                  <a:pt x="f14" y="f15"/>
                </a:moveTo>
                <a:lnTo>
                  <a:pt x="f16" y="f17"/>
                </a:lnTo>
                <a:lnTo>
                  <a:pt x="f10" y="f11"/>
                </a:lnTo>
                <a:lnTo>
                  <a:pt x="f10" y="f18"/>
                </a:lnTo>
                <a:lnTo>
                  <a:pt x="f19" y="f20"/>
                </a:lnTo>
                <a:lnTo>
                  <a:pt x="f21" y="f22"/>
                </a:lnTo>
                <a:lnTo>
                  <a:pt x="f14" y="f15"/>
                </a:lnTo>
                <a:close/>
              </a:path>
              <a:path w="443230" h="292734">
                <a:moveTo>
                  <a:pt x="f23" y="f2"/>
                </a:moveTo>
                <a:lnTo>
                  <a:pt x="f24" y="f25"/>
                </a:lnTo>
                <a:lnTo>
                  <a:pt x="f19" y="f20"/>
                </a:lnTo>
                <a:lnTo>
                  <a:pt x="f19" y="f11"/>
                </a:lnTo>
                <a:lnTo>
                  <a:pt x="f26" y="f27"/>
                </a:lnTo>
                <a:lnTo>
                  <a:pt x="f23"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6" name="object 207">
            <a:extLst>
              <a:ext uri="{FF2B5EF4-FFF2-40B4-BE49-F238E27FC236}">
                <a16:creationId xmlns:a16="http://schemas.microsoft.com/office/drawing/2014/main" id="{EF416342-FFCC-41D7-BCDB-FD253CB4DA54}"/>
              </a:ext>
            </a:extLst>
          </p:cNvPr>
          <p:cNvSpPr/>
          <p:nvPr/>
        </p:nvSpPr>
        <p:spPr>
          <a:xfrm>
            <a:off x="2958440" y="1258900"/>
            <a:ext cx="213356" cy="186693"/>
          </a:xfrm>
          <a:custGeom>
            <a:avLst/>
            <a:gdLst>
              <a:gd name="f0" fmla="val w"/>
              <a:gd name="f1" fmla="val h"/>
              <a:gd name="f2" fmla="val 0"/>
              <a:gd name="f3" fmla="val 213360"/>
              <a:gd name="f4" fmla="val 186690"/>
              <a:gd name="f5" fmla="val 114767"/>
              <a:gd name="f6" fmla="val 132970"/>
              <a:gd name="f7" fmla="val 186160"/>
              <a:gd name="f8" fmla="val 213121"/>
              <a:gd name="f9" fmla="val 79793"/>
              <a:gd name="f10" fmla="val 65576"/>
              <a:gd name="f11" fmla="val 70927"/>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5" y="f7"/>
                </a:lnTo>
                <a:lnTo>
                  <a:pt x="f8" y="f9"/>
                </a:lnTo>
                <a:lnTo>
                  <a:pt x="f10" y="f2"/>
                </a:lnTo>
                <a:lnTo>
                  <a:pt x="f2"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7" name="object 208">
            <a:extLst>
              <a:ext uri="{FF2B5EF4-FFF2-40B4-BE49-F238E27FC236}">
                <a16:creationId xmlns:a16="http://schemas.microsoft.com/office/drawing/2014/main" id="{45038F27-51B5-48BC-AACD-45F10142B1B3}"/>
              </a:ext>
            </a:extLst>
          </p:cNvPr>
          <p:cNvSpPr/>
          <p:nvPr/>
        </p:nvSpPr>
        <p:spPr>
          <a:xfrm>
            <a:off x="2860069" y="1312099"/>
            <a:ext cx="213356" cy="186693"/>
          </a:xfrm>
          <a:custGeom>
            <a:avLst/>
            <a:gdLst>
              <a:gd name="f0" fmla="val w"/>
              <a:gd name="f1" fmla="val h"/>
              <a:gd name="f2" fmla="val 0"/>
              <a:gd name="f3" fmla="val 213360"/>
              <a:gd name="f4" fmla="val 186690"/>
              <a:gd name="f5" fmla="val 114761"/>
              <a:gd name="f6" fmla="val 186151"/>
              <a:gd name="f7" fmla="val 213134"/>
              <a:gd name="f8" fmla="val 79774"/>
              <a:gd name="f9" fmla="val 65579"/>
              <a:gd name="f10" fmla="val 70908"/>
              <a:gd name="f11" fmla="val 132964"/>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7" y="f8"/>
                </a:lnTo>
                <a:lnTo>
                  <a:pt x="f9" y="f2"/>
                </a:lnTo>
                <a:lnTo>
                  <a:pt x="f2" y="f10"/>
                </a:lnTo>
                <a:lnTo>
                  <a:pt x="f5"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8" name="object 209">
            <a:extLst>
              <a:ext uri="{FF2B5EF4-FFF2-40B4-BE49-F238E27FC236}">
                <a16:creationId xmlns:a16="http://schemas.microsoft.com/office/drawing/2014/main" id="{398CC3BC-D47E-4707-9BA3-1BB0E7EA845C}"/>
              </a:ext>
            </a:extLst>
          </p:cNvPr>
          <p:cNvSpPr/>
          <p:nvPr/>
        </p:nvSpPr>
        <p:spPr>
          <a:xfrm>
            <a:off x="2728917" y="1365263"/>
            <a:ext cx="246375" cy="186693"/>
          </a:xfrm>
          <a:custGeom>
            <a:avLst/>
            <a:gdLst>
              <a:gd name="f0" fmla="val w"/>
              <a:gd name="f1" fmla="val h"/>
              <a:gd name="f2" fmla="val 0"/>
              <a:gd name="f3" fmla="val 246380"/>
              <a:gd name="f4" fmla="val 186690"/>
              <a:gd name="f5" fmla="val 147552"/>
              <a:gd name="f6" fmla="val 186174"/>
              <a:gd name="f7" fmla="val 245920"/>
              <a:gd name="f8" fmla="val 79796"/>
              <a:gd name="f9" fmla="val 98367"/>
              <a:gd name="f10" fmla="val 106388"/>
              <a:gd name="f11" fmla="*/ f0 1 246380"/>
              <a:gd name="f12" fmla="*/ f1 1 186690"/>
              <a:gd name="f13" fmla="val f2"/>
              <a:gd name="f14" fmla="val f3"/>
              <a:gd name="f15" fmla="val f4"/>
              <a:gd name="f16" fmla="+- f15 0 f13"/>
              <a:gd name="f17" fmla="+- f14 0 f13"/>
              <a:gd name="f18" fmla="*/ f17 1 246380"/>
              <a:gd name="f19" fmla="*/ f16 1 18669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6380" h="186690">
                <a:moveTo>
                  <a:pt x="f5" y="f6"/>
                </a:moveTo>
                <a:lnTo>
                  <a:pt x="f7" y="f8"/>
                </a:lnTo>
                <a:lnTo>
                  <a:pt x="f9" y="f2"/>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9" name="object 210">
            <a:extLst>
              <a:ext uri="{FF2B5EF4-FFF2-40B4-BE49-F238E27FC236}">
                <a16:creationId xmlns:a16="http://schemas.microsoft.com/office/drawing/2014/main" id="{D72482F2-BF7C-42B0-BB63-CABE943A4DF1}"/>
              </a:ext>
            </a:extLst>
          </p:cNvPr>
          <p:cNvSpPr/>
          <p:nvPr/>
        </p:nvSpPr>
        <p:spPr>
          <a:xfrm>
            <a:off x="1131249" y="1721513"/>
            <a:ext cx="311782" cy="269235"/>
          </a:xfrm>
          <a:custGeom>
            <a:avLst/>
            <a:gdLst>
              <a:gd name="f0" fmla="val w"/>
              <a:gd name="f1" fmla="val h"/>
              <a:gd name="f2" fmla="val 0"/>
              <a:gd name="f3" fmla="val 311784"/>
              <a:gd name="f4" fmla="val 269239"/>
              <a:gd name="f5" fmla="val 249420"/>
              <a:gd name="f6" fmla="val 134330"/>
              <a:gd name="f7" fmla="val 62353"/>
              <a:gd name="f8" fmla="val 268669"/>
              <a:gd name="f9" fmla="val 311759"/>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2"/>
                </a:moveTo>
                <a:lnTo>
                  <a:pt x="f2" y="f6"/>
                </a:lnTo>
                <a:lnTo>
                  <a:pt x="f7" y="f8"/>
                </a:lnTo>
                <a:lnTo>
                  <a:pt x="f9" y="f6"/>
                </a:lnTo>
                <a:lnTo>
                  <a:pt x="f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0" name="object 211">
            <a:extLst>
              <a:ext uri="{FF2B5EF4-FFF2-40B4-BE49-F238E27FC236}">
                <a16:creationId xmlns:a16="http://schemas.microsoft.com/office/drawing/2014/main" id="{DDD7F238-A84C-409E-A2CF-9FD58296ACC0}"/>
              </a:ext>
            </a:extLst>
          </p:cNvPr>
          <p:cNvSpPr/>
          <p:nvPr/>
        </p:nvSpPr>
        <p:spPr>
          <a:xfrm>
            <a:off x="1131249" y="1721513"/>
            <a:ext cx="311782" cy="269235"/>
          </a:xfrm>
          <a:custGeom>
            <a:avLst/>
            <a:gdLst>
              <a:gd name="f0" fmla="val w"/>
              <a:gd name="f1" fmla="val h"/>
              <a:gd name="f2" fmla="val 0"/>
              <a:gd name="f3" fmla="val 311784"/>
              <a:gd name="f4" fmla="val 269239"/>
              <a:gd name="f5" fmla="val 62353"/>
              <a:gd name="f6" fmla="val 268669"/>
              <a:gd name="f7" fmla="val 311759"/>
              <a:gd name="f8" fmla="val 134330"/>
              <a:gd name="f9" fmla="val 249420"/>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6"/>
                </a:moveTo>
                <a:lnTo>
                  <a:pt x="f7" y="f8"/>
                </a:lnTo>
                <a:lnTo>
                  <a:pt x="f9" y="f2"/>
                </a:lnTo>
                <a:lnTo>
                  <a:pt x="f2"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1" name="object 212">
            <a:extLst>
              <a:ext uri="{FF2B5EF4-FFF2-40B4-BE49-F238E27FC236}">
                <a16:creationId xmlns:a16="http://schemas.microsoft.com/office/drawing/2014/main" id="{9224DBB7-1F7A-4228-94FC-7531FC68F281}"/>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2" y="f6"/>
                </a:lnTo>
                <a:lnTo>
                  <a:pt x="f2" y="f7"/>
                </a:lnTo>
                <a:lnTo>
                  <a:pt x="f5" y="f6"/>
                </a:lnTo>
                <a:lnTo>
                  <a:pt x="f5"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2" name="object 213">
            <a:extLst>
              <a:ext uri="{FF2B5EF4-FFF2-40B4-BE49-F238E27FC236}">
                <a16:creationId xmlns:a16="http://schemas.microsoft.com/office/drawing/2014/main" id="{D2213D38-35F4-448C-B7AB-75DA0F489EC8}"/>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5" y="f6"/>
                </a:lnTo>
                <a:lnTo>
                  <a:pt x="f2" y="f7"/>
                </a:lnTo>
                <a:lnTo>
                  <a:pt x="f2" y="f6"/>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3" name="object 214">
            <a:extLst>
              <a:ext uri="{FF2B5EF4-FFF2-40B4-BE49-F238E27FC236}">
                <a16:creationId xmlns:a16="http://schemas.microsoft.com/office/drawing/2014/main" id="{BCDF61F4-A142-4B00-B0AB-8800ACC1CACB}"/>
              </a:ext>
            </a:extLst>
          </p:cNvPr>
          <p:cNvSpPr/>
          <p:nvPr/>
        </p:nvSpPr>
        <p:spPr>
          <a:xfrm>
            <a:off x="1068897" y="1855838"/>
            <a:ext cx="125099" cy="134617"/>
          </a:xfrm>
          <a:custGeom>
            <a:avLst/>
            <a:gdLst>
              <a:gd name="f0" fmla="val w"/>
              <a:gd name="f1" fmla="val h"/>
              <a:gd name="f2" fmla="val 0"/>
              <a:gd name="f3" fmla="val 125094"/>
              <a:gd name="f4" fmla="val 134619"/>
              <a:gd name="f5" fmla="val 62356"/>
              <a:gd name="f6" fmla="val 67167"/>
              <a:gd name="f7" fmla="val 124710"/>
              <a:gd name="f8" fmla="val 134338"/>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5" y="f2"/>
                </a:moveTo>
                <a:lnTo>
                  <a:pt x="f2" y="f6"/>
                </a:lnTo>
                <a:lnTo>
                  <a:pt x="f7" y="f8"/>
                </a:lnTo>
                <a:lnTo>
                  <a:pt x="f5"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4" name="object 215">
            <a:extLst>
              <a:ext uri="{FF2B5EF4-FFF2-40B4-BE49-F238E27FC236}">
                <a16:creationId xmlns:a16="http://schemas.microsoft.com/office/drawing/2014/main" id="{93BC0142-B101-47A1-84A0-7C47B86C42AC}"/>
              </a:ext>
            </a:extLst>
          </p:cNvPr>
          <p:cNvSpPr/>
          <p:nvPr/>
        </p:nvSpPr>
        <p:spPr>
          <a:xfrm>
            <a:off x="1068897" y="1855838"/>
            <a:ext cx="125099" cy="134617"/>
          </a:xfrm>
          <a:custGeom>
            <a:avLst/>
            <a:gdLst>
              <a:gd name="f0" fmla="val w"/>
              <a:gd name="f1" fmla="val h"/>
              <a:gd name="f2" fmla="val 0"/>
              <a:gd name="f3" fmla="val 125094"/>
              <a:gd name="f4" fmla="val 134619"/>
              <a:gd name="f5" fmla="val 67167"/>
              <a:gd name="f6" fmla="val 124710"/>
              <a:gd name="f7" fmla="val 134338"/>
              <a:gd name="f8" fmla="val 62356"/>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2" y="f5"/>
                </a:moveTo>
                <a:lnTo>
                  <a:pt x="f6" y="f7"/>
                </a:lnTo>
                <a:lnTo>
                  <a:pt x="f8"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5" name="object 216">
            <a:extLst>
              <a:ext uri="{FF2B5EF4-FFF2-40B4-BE49-F238E27FC236}">
                <a16:creationId xmlns:a16="http://schemas.microsoft.com/office/drawing/2014/main" id="{61CAB170-E656-4283-92E0-578358AC84ED}"/>
              </a:ext>
            </a:extLst>
          </p:cNvPr>
          <p:cNvSpPr/>
          <p:nvPr/>
        </p:nvSpPr>
        <p:spPr>
          <a:xfrm>
            <a:off x="1068897" y="1923010"/>
            <a:ext cx="125099" cy="201926"/>
          </a:xfrm>
          <a:custGeom>
            <a:avLst/>
            <a:gdLst>
              <a:gd name="f0" fmla="val w"/>
              <a:gd name="f1" fmla="val h"/>
              <a:gd name="f2" fmla="val 0"/>
              <a:gd name="f3" fmla="val 125094"/>
              <a:gd name="f4" fmla="val 201930"/>
              <a:gd name="f5" fmla="val 134338"/>
              <a:gd name="f6" fmla="val 124710"/>
              <a:gd name="f7" fmla="val 201509"/>
              <a:gd name="f8" fmla="val 67171"/>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6" name="object 217">
            <a:extLst>
              <a:ext uri="{FF2B5EF4-FFF2-40B4-BE49-F238E27FC236}">
                <a16:creationId xmlns:a16="http://schemas.microsoft.com/office/drawing/2014/main" id="{843EE8C2-334C-4BEB-A7C4-DB26C079DDCC}"/>
              </a:ext>
            </a:extLst>
          </p:cNvPr>
          <p:cNvSpPr/>
          <p:nvPr/>
        </p:nvSpPr>
        <p:spPr>
          <a:xfrm>
            <a:off x="1068897" y="1923010"/>
            <a:ext cx="125099" cy="201926"/>
          </a:xfrm>
          <a:custGeom>
            <a:avLst/>
            <a:gdLst>
              <a:gd name="f0" fmla="val w"/>
              <a:gd name="f1" fmla="val h"/>
              <a:gd name="f2" fmla="val 0"/>
              <a:gd name="f3" fmla="val 125094"/>
              <a:gd name="f4" fmla="val 201930"/>
              <a:gd name="f5" fmla="val 124710"/>
              <a:gd name="f6" fmla="val 67171"/>
              <a:gd name="f7" fmla="val 134338"/>
              <a:gd name="f8" fmla="val 201509"/>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5" y="f6"/>
                </a:moveTo>
                <a:lnTo>
                  <a:pt x="f2" y="f2"/>
                </a:lnTo>
                <a:lnTo>
                  <a:pt x="f2" y="f7"/>
                </a:lnTo>
                <a:lnTo>
                  <a:pt x="f5"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7" name="object 218">
            <a:extLst>
              <a:ext uri="{FF2B5EF4-FFF2-40B4-BE49-F238E27FC236}">
                <a16:creationId xmlns:a16="http://schemas.microsoft.com/office/drawing/2014/main" id="{308940E5-5B59-4014-A107-31BE1FD2B153}"/>
              </a:ext>
            </a:extLst>
          </p:cNvPr>
          <p:cNvSpPr/>
          <p:nvPr/>
        </p:nvSpPr>
        <p:spPr>
          <a:xfrm>
            <a:off x="1067882" y="1288334"/>
            <a:ext cx="128902" cy="193038"/>
          </a:xfrm>
          <a:custGeom>
            <a:avLst/>
            <a:gdLst>
              <a:gd name="f0" fmla="val w"/>
              <a:gd name="f1" fmla="val h"/>
              <a:gd name="f2" fmla="val 0"/>
              <a:gd name="f3" fmla="val 128905"/>
              <a:gd name="f4" fmla="val 193040"/>
              <a:gd name="f5" fmla="val 101873"/>
              <a:gd name="f6" fmla="val 165109"/>
              <a:gd name="f7" fmla="val 29489"/>
              <a:gd name="f8" fmla="val 192628"/>
              <a:gd name="f9" fmla="val 128682"/>
              <a:gd name="f10" fmla="val 96512"/>
              <a:gd name="f11" fmla="val 110074"/>
              <a:gd name="f12" fmla="val 32169"/>
              <a:gd name="f13" fmla="val 10723"/>
              <a:gd name="f14" fmla="val 117959"/>
              <a:gd name="f15" fmla="val 165110"/>
              <a:gd name="f16" fmla="val 55039"/>
              <a:gd name="f17" fmla="val 110075"/>
              <a:gd name="f18" fmla="val 64339"/>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6"/>
                </a:moveTo>
                <a:lnTo>
                  <a:pt x="f7" y="f6"/>
                </a:lnTo>
                <a:lnTo>
                  <a:pt x="f2" y="f8"/>
                </a:lnTo>
                <a:lnTo>
                  <a:pt x="f9" y="f8"/>
                </a:lnTo>
                <a:lnTo>
                  <a:pt x="f5" y="f6"/>
                </a:lnTo>
                <a:close/>
              </a:path>
              <a:path w="128905" h="193040">
                <a:moveTo>
                  <a:pt x="f10" y="f11"/>
                </a:moveTo>
                <a:lnTo>
                  <a:pt x="f12" y="f11"/>
                </a:lnTo>
                <a:lnTo>
                  <a:pt x="f13" y="f6"/>
                </a:lnTo>
                <a:lnTo>
                  <a:pt x="f14" y="f15"/>
                </a:lnTo>
                <a:lnTo>
                  <a:pt x="f10" y="f11"/>
                </a:lnTo>
                <a:close/>
              </a:path>
              <a:path w="128905" h="193040">
                <a:moveTo>
                  <a:pt x="f10" y="f16"/>
                </a:moveTo>
                <a:lnTo>
                  <a:pt x="f12" y="f16"/>
                </a:lnTo>
                <a:lnTo>
                  <a:pt x="f13" y="f11"/>
                </a:lnTo>
                <a:lnTo>
                  <a:pt x="f14" y="f17"/>
                </a:lnTo>
                <a:lnTo>
                  <a:pt x="f10" y="f16"/>
                </a:lnTo>
                <a:close/>
              </a:path>
              <a:path w="128905" h="193040">
                <a:moveTo>
                  <a:pt x="f18" y="f2"/>
                </a:moveTo>
                <a:lnTo>
                  <a:pt x="f13" y="f16"/>
                </a:lnTo>
                <a:lnTo>
                  <a:pt x="f14" y="f19"/>
                </a:lnTo>
                <a:lnTo>
                  <a:pt x="f18"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8" name="object 219">
            <a:extLst>
              <a:ext uri="{FF2B5EF4-FFF2-40B4-BE49-F238E27FC236}">
                <a16:creationId xmlns:a16="http://schemas.microsoft.com/office/drawing/2014/main" id="{0CED18B3-A243-47D7-AB0B-813392B3EE6C}"/>
              </a:ext>
            </a:extLst>
          </p:cNvPr>
          <p:cNvSpPr/>
          <p:nvPr/>
        </p:nvSpPr>
        <p:spPr>
          <a:xfrm>
            <a:off x="1067882" y="1288334"/>
            <a:ext cx="128902" cy="193038"/>
          </a:xfrm>
          <a:custGeom>
            <a:avLst/>
            <a:gdLst>
              <a:gd name="f0" fmla="val w"/>
              <a:gd name="f1" fmla="val h"/>
              <a:gd name="f2" fmla="val 0"/>
              <a:gd name="f3" fmla="val 128905"/>
              <a:gd name="f4" fmla="val 193040"/>
              <a:gd name="f5" fmla="val 64339"/>
              <a:gd name="f6" fmla="val 10723"/>
              <a:gd name="f7" fmla="val 55039"/>
              <a:gd name="f8" fmla="val 32169"/>
              <a:gd name="f9" fmla="val 110074"/>
              <a:gd name="f10" fmla="val 165109"/>
              <a:gd name="f11" fmla="val 29489"/>
              <a:gd name="f12" fmla="val 192628"/>
              <a:gd name="f13" fmla="val 128682"/>
              <a:gd name="f14" fmla="val 101873"/>
              <a:gd name="f15" fmla="val 117959"/>
              <a:gd name="f16" fmla="val 165110"/>
              <a:gd name="f17" fmla="val 96512"/>
              <a:gd name="f18" fmla="val 110075"/>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2"/>
                </a:moveTo>
                <a:lnTo>
                  <a:pt x="f6" y="f7"/>
                </a:lnTo>
                <a:lnTo>
                  <a:pt x="f8" y="f7"/>
                </a:lnTo>
                <a:lnTo>
                  <a:pt x="f6" y="f9"/>
                </a:lnTo>
                <a:lnTo>
                  <a:pt x="f8" y="f9"/>
                </a:lnTo>
                <a:lnTo>
                  <a:pt x="f6" y="f10"/>
                </a:lnTo>
                <a:lnTo>
                  <a:pt x="f11" y="f10"/>
                </a:lnTo>
                <a:lnTo>
                  <a:pt x="f2" y="f12"/>
                </a:lnTo>
                <a:lnTo>
                  <a:pt x="f13" y="f12"/>
                </a:lnTo>
                <a:lnTo>
                  <a:pt x="f14" y="f10"/>
                </a:lnTo>
                <a:lnTo>
                  <a:pt x="f15" y="f16"/>
                </a:lnTo>
                <a:lnTo>
                  <a:pt x="f17" y="f9"/>
                </a:lnTo>
                <a:lnTo>
                  <a:pt x="f15" y="f18"/>
                </a:lnTo>
                <a:lnTo>
                  <a:pt x="f17" y="f7"/>
                </a:lnTo>
                <a:lnTo>
                  <a:pt x="f15" y="f19"/>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9" name="object 220">
            <a:extLst>
              <a:ext uri="{FF2B5EF4-FFF2-40B4-BE49-F238E27FC236}">
                <a16:creationId xmlns:a16="http://schemas.microsoft.com/office/drawing/2014/main" id="{01CCBC09-1E83-4B73-8038-60D1F8BCC41F}"/>
              </a:ext>
            </a:extLst>
          </p:cNvPr>
          <p:cNvSpPr/>
          <p:nvPr/>
        </p:nvSpPr>
        <p:spPr>
          <a:xfrm>
            <a:off x="1118823" y="1480962"/>
            <a:ext cx="27303" cy="82552"/>
          </a:xfrm>
          <a:custGeom>
            <a:avLst/>
            <a:gdLst>
              <a:gd name="f0" fmla="val w"/>
              <a:gd name="f1" fmla="val h"/>
              <a:gd name="f2" fmla="val 0"/>
              <a:gd name="f3" fmla="val 27305"/>
              <a:gd name="f4" fmla="val 82550"/>
              <a:gd name="f5" fmla="val 26808"/>
              <a:gd name="f6" fmla="val 74297"/>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0" name="object 221">
            <a:extLst>
              <a:ext uri="{FF2B5EF4-FFF2-40B4-BE49-F238E27FC236}">
                <a16:creationId xmlns:a16="http://schemas.microsoft.com/office/drawing/2014/main" id="{3F8B2F18-7186-4F88-974C-375C42543BFD}"/>
              </a:ext>
            </a:extLst>
          </p:cNvPr>
          <p:cNvSpPr/>
          <p:nvPr/>
        </p:nvSpPr>
        <p:spPr>
          <a:xfrm>
            <a:off x="1118823" y="1480962"/>
            <a:ext cx="27303" cy="82552"/>
          </a:xfrm>
          <a:custGeom>
            <a:avLst/>
            <a:gdLst>
              <a:gd name="f0" fmla="val w"/>
              <a:gd name="f1" fmla="val h"/>
              <a:gd name="f2" fmla="val 0"/>
              <a:gd name="f3" fmla="val 27305"/>
              <a:gd name="f4" fmla="val 82550"/>
              <a:gd name="f5" fmla="val 74297"/>
              <a:gd name="f6" fmla="val 26808"/>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1" name="object 222">
            <a:extLst>
              <a:ext uri="{FF2B5EF4-FFF2-40B4-BE49-F238E27FC236}">
                <a16:creationId xmlns:a16="http://schemas.microsoft.com/office/drawing/2014/main" id="{C66E2FEE-C61F-4B43-A8DF-DA7A75A7783B}"/>
              </a:ext>
            </a:extLst>
          </p:cNvPr>
          <p:cNvSpPr/>
          <p:nvPr/>
        </p:nvSpPr>
        <p:spPr>
          <a:xfrm>
            <a:off x="1224838" y="1234824"/>
            <a:ext cx="157477" cy="184151"/>
          </a:xfrm>
          <a:custGeom>
            <a:avLst/>
            <a:gdLst>
              <a:gd name="f0" fmla="val w"/>
              <a:gd name="f1" fmla="val h"/>
              <a:gd name="f2" fmla="val 0"/>
              <a:gd name="f3" fmla="val 157480"/>
              <a:gd name="f4" fmla="val 184150"/>
              <a:gd name="f5" fmla="val 124509"/>
              <a:gd name="f6" fmla="val 157588"/>
              <a:gd name="f7" fmla="val 36041"/>
              <a:gd name="f8" fmla="val 183853"/>
              <a:gd name="f9" fmla="val 157275"/>
              <a:gd name="f10" fmla="val 117957"/>
              <a:gd name="f11" fmla="val 105060"/>
              <a:gd name="f12" fmla="val 39318"/>
              <a:gd name="f13" fmla="val 13106"/>
              <a:gd name="f14" fmla="val 144170"/>
              <a:gd name="f15" fmla="val 52532"/>
              <a:gd name="f16" fmla="val 78636"/>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6"/>
                </a:moveTo>
                <a:lnTo>
                  <a:pt x="f7" y="f6"/>
                </a:lnTo>
                <a:lnTo>
                  <a:pt x="f2" y="f8"/>
                </a:lnTo>
                <a:lnTo>
                  <a:pt x="f9" y="f8"/>
                </a:lnTo>
                <a:lnTo>
                  <a:pt x="f5" y="f6"/>
                </a:lnTo>
                <a:close/>
              </a:path>
              <a:path w="157480" h="184150">
                <a:moveTo>
                  <a:pt x="f10" y="f11"/>
                </a:moveTo>
                <a:lnTo>
                  <a:pt x="f12" y="f11"/>
                </a:lnTo>
                <a:lnTo>
                  <a:pt x="f13" y="f6"/>
                </a:lnTo>
                <a:lnTo>
                  <a:pt x="f14" y="f6"/>
                </a:lnTo>
                <a:lnTo>
                  <a:pt x="f10" y="f11"/>
                </a:lnTo>
                <a:close/>
              </a:path>
              <a:path w="157480" h="184150">
                <a:moveTo>
                  <a:pt x="f10" y="f15"/>
                </a:moveTo>
                <a:lnTo>
                  <a:pt x="f12" y="f15"/>
                </a:lnTo>
                <a:lnTo>
                  <a:pt x="f13" y="f11"/>
                </a:lnTo>
                <a:lnTo>
                  <a:pt x="f14" y="f11"/>
                </a:lnTo>
                <a:lnTo>
                  <a:pt x="f10" y="f15"/>
                </a:lnTo>
                <a:close/>
              </a:path>
              <a:path w="157480" h="184150">
                <a:moveTo>
                  <a:pt x="f16" y="f2"/>
                </a:moveTo>
                <a:lnTo>
                  <a:pt x="f13" y="f15"/>
                </a:lnTo>
                <a:lnTo>
                  <a:pt x="f14" y="f15"/>
                </a:lnTo>
                <a:lnTo>
                  <a:pt x="f16"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2" name="object 223">
            <a:extLst>
              <a:ext uri="{FF2B5EF4-FFF2-40B4-BE49-F238E27FC236}">
                <a16:creationId xmlns:a16="http://schemas.microsoft.com/office/drawing/2014/main" id="{0C9A907C-E7A1-413F-8067-3913B17E1FDB}"/>
              </a:ext>
            </a:extLst>
          </p:cNvPr>
          <p:cNvSpPr/>
          <p:nvPr/>
        </p:nvSpPr>
        <p:spPr>
          <a:xfrm>
            <a:off x="1224838" y="1234824"/>
            <a:ext cx="157477" cy="184151"/>
          </a:xfrm>
          <a:custGeom>
            <a:avLst/>
            <a:gdLst>
              <a:gd name="f0" fmla="val w"/>
              <a:gd name="f1" fmla="val h"/>
              <a:gd name="f2" fmla="val 0"/>
              <a:gd name="f3" fmla="val 157480"/>
              <a:gd name="f4" fmla="val 184150"/>
              <a:gd name="f5" fmla="val 78636"/>
              <a:gd name="f6" fmla="val 13106"/>
              <a:gd name="f7" fmla="val 52532"/>
              <a:gd name="f8" fmla="val 39318"/>
              <a:gd name="f9" fmla="val 105060"/>
              <a:gd name="f10" fmla="val 157588"/>
              <a:gd name="f11" fmla="val 36041"/>
              <a:gd name="f12" fmla="val 183853"/>
              <a:gd name="f13" fmla="val 157275"/>
              <a:gd name="f14" fmla="val 124509"/>
              <a:gd name="f15" fmla="val 144170"/>
              <a:gd name="f16" fmla="val 117957"/>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2"/>
                </a:moveTo>
                <a:lnTo>
                  <a:pt x="f6" y="f7"/>
                </a:lnTo>
                <a:lnTo>
                  <a:pt x="f8" y="f7"/>
                </a:lnTo>
                <a:lnTo>
                  <a:pt x="f6" y="f9"/>
                </a:lnTo>
                <a:lnTo>
                  <a:pt x="f8" y="f9"/>
                </a:lnTo>
                <a:lnTo>
                  <a:pt x="f6" y="f10"/>
                </a:lnTo>
                <a:lnTo>
                  <a:pt x="f11" y="f10"/>
                </a:lnTo>
                <a:lnTo>
                  <a:pt x="f2" y="f12"/>
                </a:lnTo>
                <a:lnTo>
                  <a:pt x="f13" y="f12"/>
                </a:lnTo>
                <a:lnTo>
                  <a:pt x="f14" y="f10"/>
                </a:lnTo>
                <a:lnTo>
                  <a:pt x="f15" y="f10"/>
                </a:lnTo>
                <a:lnTo>
                  <a:pt x="f16" y="f9"/>
                </a:lnTo>
                <a:lnTo>
                  <a:pt x="f15" y="f9"/>
                </a:lnTo>
                <a:lnTo>
                  <a:pt x="f16" y="f7"/>
                </a:lnTo>
                <a:lnTo>
                  <a:pt x="f15" y="f7"/>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3" name="object 224">
            <a:extLst>
              <a:ext uri="{FF2B5EF4-FFF2-40B4-BE49-F238E27FC236}">
                <a16:creationId xmlns:a16="http://schemas.microsoft.com/office/drawing/2014/main" id="{6D13E223-D094-4CFA-A1BA-E88BD916521B}"/>
              </a:ext>
            </a:extLst>
          </p:cNvPr>
          <p:cNvSpPr/>
          <p:nvPr/>
        </p:nvSpPr>
        <p:spPr>
          <a:xfrm>
            <a:off x="1287100" y="1418673"/>
            <a:ext cx="33018" cy="79379"/>
          </a:xfrm>
          <a:custGeom>
            <a:avLst/>
            <a:gdLst>
              <a:gd name="f0" fmla="val w"/>
              <a:gd name="f1" fmla="val h"/>
              <a:gd name="f2" fmla="val 0"/>
              <a:gd name="f3" fmla="val 33019"/>
              <a:gd name="f4" fmla="val 79375"/>
              <a:gd name="f5" fmla="val 32765"/>
              <a:gd name="f6" fmla="val 70912"/>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4" name="object 225">
            <a:extLst>
              <a:ext uri="{FF2B5EF4-FFF2-40B4-BE49-F238E27FC236}">
                <a16:creationId xmlns:a16="http://schemas.microsoft.com/office/drawing/2014/main" id="{8187277E-B043-49C3-8FC9-714A1AC6EDC8}"/>
              </a:ext>
            </a:extLst>
          </p:cNvPr>
          <p:cNvSpPr/>
          <p:nvPr/>
        </p:nvSpPr>
        <p:spPr>
          <a:xfrm>
            <a:off x="1287100" y="1418673"/>
            <a:ext cx="33018" cy="79379"/>
          </a:xfrm>
          <a:custGeom>
            <a:avLst/>
            <a:gdLst>
              <a:gd name="f0" fmla="val w"/>
              <a:gd name="f1" fmla="val h"/>
              <a:gd name="f2" fmla="val 0"/>
              <a:gd name="f3" fmla="val 33019"/>
              <a:gd name="f4" fmla="val 79375"/>
              <a:gd name="f5" fmla="val 70912"/>
              <a:gd name="f6" fmla="val 32765"/>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5" name="object 226">
            <a:extLst>
              <a:ext uri="{FF2B5EF4-FFF2-40B4-BE49-F238E27FC236}">
                <a16:creationId xmlns:a16="http://schemas.microsoft.com/office/drawing/2014/main" id="{6C003F31-5CD2-4DD2-A9A3-386A96AD8F5C}"/>
              </a:ext>
            </a:extLst>
          </p:cNvPr>
          <p:cNvSpPr/>
          <p:nvPr/>
        </p:nvSpPr>
        <p:spPr>
          <a:xfrm>
            <a:off x="848864" y="4578857"/>
            <a:ext cx="6049012" cy="35561"/>
          </a:xfrm>
          <a:custGeom>
            <a:avLst/>
            <a:gdLst>
              <a:gd name="f0" fmla="val w"/>
              <a:gd name="f1" fmla="val h"/>
              <a:gd name="f2" fmla="val 0"/>
              <a:gd name="f3" fmla="val 6049009"/>
              <a:gd name="f4" fmla="val 35560"/>
              <a:gd name="f5" fmla="val 35051"/>
              <a:gd name="f6" fmla="val 6048756"/>
              <a:gd name="f7" fmla="*/ f0 1 6049009"/>
              <a:gd name="f8" fmla="*/ f1 1 35560"/>
              <a:gd name="f9" fmla="val f2"/>
              <a:gd name="f10" fmla="val f3"/>
              <a:gd name="f11" fmla="val f4"/>
              <a:gd name="f12" fmla="+- f11 0 f9"/>
              <a:gd name="f13" fmla="+- f10 0 f9"/>
              <a:gd name="f14" fmla="*/ f13 1 6049009"/>
              <a:gd name="f15" fmla="*/ f12 1 355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35560">
                <a:moveTo>
                  <a:pt x="f2" y="f5"/>
                </a:moveTo>
                <a:lnTo>
                  <a:pt x="f6" y="f2"/>
                </a:lnTo>
              </a:path>
            </a:pathLst>
          </a:custGeom>
          <a:noFill/>
          <a:ln w="6099"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6" name="object 227">
            <a:extLst>
              <a:ext uri="{FF2B5EF4-FFF2-40B4-BE49-F238E27FC236}">
                <a16:creationId xmlns:a16="http://schemas.microsoft.com/office/drawing/2014/main" id="{48A40AB0-73BF-409F-B0BD-E791B3FCBA83}"/>
              </a:ext>
            </a:extLst>
          </p:cNvPr>
          <p:cNvSpPr txBox="1"/>
          <p:nvPr/>
        </p:nvSpPr>
        <p:spPr>
          <a:xfrm>
            <a:off x="3686559" y="2665759"/>
            <a:ext cx="1183635" cy="392433"/>
          </a:xfrm>
          <a:prstGeom prst="rect">
            <a:avLst/>
          </a:prstGeom>
          <a:noFill/>
          <a:ln cap="flat">
            <a:noFill/>
          </a:ln>
        </p:spPr>
        <p:txBody>
          <a:bodyPr vert="horz" wrap="square" lIns="0" tIns="0" rIns="0" bIns="0" anchor="t" anchorCtr="0" compatLnSpc="1">
            <a:spAutoFit/>
          </a:bodyPr>
          <a:lstStyle/>
          <a:p>
            <a:pPr marL="12701" marR="5084" lvl="0" indent="0" algn="l"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Human </a:t>
            </a:r>
            <a:r>
              <a:rPr lang="en-US" sz="800" b="1" i="0" u="none" strike="noStrike" kern="1200" cap="none" spc="10" baseline="0">
                <a:solidFill>
                  <a:srgbClr val="002E5F"/>
                </a:solidFill>
                <a:uFillTx/>
                <a:latin typeface="Arial"/>
                <a:cs typeface="Arial"/>
              </a:rPr>
              <a:t>interaction</a:t>
            </a:r>
            <a:r>
              <a:rPr lang="en-US" sz="800" b="1" i="0" u="none" strike="noStrike" kern="1200" cap="none" spc="-8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with  software</a:t>
            </a:r>
            <a:r>
              <a:rPr lang="en-US" sz="800" b="1" i="0" u="none" strike="noStrike" kern="1200" cap="none" spc="-85"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systam</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 Use</a:t>
            </a:r>
            <a:r>
              <a:rPr lang="en-US" sz="800" b="0" i="0" u="none" strike="noStrike" kern="1200" cap="none" spc="-7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cases)</a:t>
            </a:r>
            <a:endParaRPr lang="en-US" sz="800" b="0" i="0" u="none" strike="noStrike" kern="1200" cap="none" spc="0" baseline="0">
              <a:solidFill>
                <a:srgbClr val="000000"/>
              </a:solidFill>
              <a:uFillTx/>
              <a:latin typeface="Arial"/>
              <a:cs typeface="Arial"/>
            </a:endParaRPr>
          </a:p>
        </p:txBody>
      </p:sp>
      <p:sp>
        <p:nvSpPr>
          <p:cNvPr id="227" name="object 228">
            <a:extLst>
              <a:ext uri="{FF2B5EF4-FFF2-40B4-BE49-F238E27FC236}">
                <a16:creationId xmlns:a16="http://schemas.microsoft.com/office/drawing/2014/main" id="{A65F21DE-99B5-4626-BAEE-1F9FAE52AECB}"/>
              </a:ext>
            </a:extLst>
          </p:cNvPr>
          <p:cNvSpPr txBox="1"/>
          <p:nvPr/>
        </p:nvSpPr>
        <p:spPr>
          <a:xfrm>
            <a:off x="5601212" y="1133343"/>
            <a:ext cx="1262384" cy="38862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Business process</a:t>
            </a:r>
            <a:r>
              <a:rPr lang="en-US" sz="800" b="1" i="0" u="none" strike="noStrike" kern="1200" cap="none" spc="-110"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of business</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activities</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 </a:t>
            </a:r>
            <a:r>
              <a:rPr lang="en-US" sz="800" b="0" i="0" u="none" strike="noStrike" kern="1200" cap="none" spc="10" baseline="0">
                <a:solidFill>
                  <a:srgbClr val="002E5F"/>
                </a:solidFill>
                <a:uFillTx/>
                <a:latin typeface="Arial"/>
                <a:cs typeface="Arial"/>
              </a:rPr>
              <a:t>Activity</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diagram)</a:t>
            </a:r>
            <a:endParaRPr lang="en-US" sz="800" b="0" i="0" u="none" strike="noStrike" kern="1200" cap="none" spc="0" baseline="0">
              <a:solidFill>
                <a:srgbClr val="000000"/>
              </a:solidFill>
              <a:uFillTx/>
              <a:latin typeface="Arial"/>
              <a:cs typeface="Arial"/>
            </a:endParaRPr>
          </a:p>
        </p:txBody>
      </p:sp>
      <p:sp>
        <p:nvSpPr>
          <p:cNvPr id="228" name="object 229">
            <a:extLst>
              <a:ext uri="{FF2B5EF4-FFF2-40B4-BE49-F238E27FC236}">
                <a16:creationId xmlns:a16="http://schemas.microsoft.com/office/drawing/2014/main" id="{F3BDA8A3-D72A-46B1-86D7-339C9EBDE3E9}"/>
              </a:ext>
            </a:extLst>
          </p:cNvPr>
          <p:cNvSpPr/>
          <p:nvPr/>
        </p:nvSpPr>
        <p:spPr>
          <a:xfrm>
            <a:off x="5630802" y="1609728"/>
            <a:ext cx="216539" cy="109215"/>
          </a:xfrm>
          <a:custGeom>
            <a:avLst/>
            <a:gdLst>
              <a:gd name="f0" fmla="val w"/>
              <a:gd name="f1" fmla="val h"/>
              <a:gd name="f2" fmla="val 0"/>
              <a:gd name="f3" fmla="val 216535"/>
              <a:gd name="f4" fmla="val 109219"/>
              <a:gd name="f5" fmla="val 18161"/>
              <a:gd name="f6" fmla="val 1426"/>
              <a:gd name="f7" fmla="val 11090"/>
              <a:gd name="f8" fmla="val 5318"/>
              <a:gd name="f9" fmla="val 198247"/>
              <a:gd name="f10" fmla="val 205317"/>
              <a:gd name="f11" fmla="val 211089"/>
              <a:gd name="f12" fmla="val 214981"/>
              <a:gd name="f13" fmla="val 216408"/>
              <a:gd name="f14" fmla="val 90804"/>
              <a:gd name="f15" fmla="val 97875"/>
              <a:gd name="f16" fmla="val 103647"/>
              <a:gd name="f17" fmla="val 107539"/>
              <a:gd name="f18" fmla="val 108965"/>
              <a:gd name="f19" fmla="*/ f0 1 216535"/>
              <a:gd name="f20" fmla="*/ f1 1 109219"/>
              <a:gd name="f21" fmla="val f2"/>
              <a:gd name="f22" fmla="val f3"/>
              <a:gd name="f23" fmla="val f4"/>
              <a:gd name="f24" fmla="+- f23 0 f21"/>
              <a:gd name="f25" fmla="+- f22 0 f21"/>
              <a:gd name="f26" fmla="*/ f25 1 216535"/>
              <a:gd name="f27" fmla="*/ f24 1 109219"/>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16535" h="109219">
                <a:moveTo>
                  <a:pt x="f2" y="f5"/>
                </a:moveTo>
                <a:lnTo>
                  <a:pt x="f6" y="f7"/>
                </a:lnTo>
                <a:lnTo>
                  <a:pt x="f8" y="f8"/>
                </a:lnTo>
                <a:lnTo>
                  <a:pt x="f7" y="f6"/>
                </a:lnTo>
                <a:lnTo>
                  <a:pt x="f5" y="f2"/>
                </a:lnTo>
                <a:lnTo>
                  <a:pt x="f9" y="f2"/>
                </a:lnTo>
                <a:lnTo>
                  <a:pt x="f10" y="f6"/>
                </a:lnTo>
                <a:lnTo>
                  <a:pt x="f11" y="f8"/>
                </a:lnTo>
                <a:lnTo>
                  <a:pt x="f12" y="f7"/>
                </a:lnTo>
                <a:lnTo>
                  <a:pt x="f13" y="f5"/>
                </a:lnTo>
                <a:lnTo>
                  <a:pt x="f13" y="f14"/>
                </a:lnTo>
                <a:lnTo>
                  <a:pt x="f12" y="f15"/>
                </a:lnTo>
                <a:lnTo>
                  <a:pt x="f11" y="f16"/>
                </a:lnTo>
                <a:lnTo>
                  <a:pt x="f10" y="f17"/>
                </a:lnTo>
                <a:lnTo>
                  <a:pt x="f9" y="f18"/>
                </a:lnTo>
                <a:lnTo>
                  <a:pt x="f5" y="f18"/>
                </a:lnTo>
                <a:lnTo>
                  <a:pt x="f7" y="f17"/>
                </a:lnTo>
                <a:lnTo>
                  <a:pt x="f8" y="f16"/>
                </a:lnTo>
                <a:lnTo>
                  <a:pt x="f6" y="f15"/>
                </a:lnTo>
                <a:lnTo>
                  <a:pt x="f2" y="f14"/>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9" name="object 230">
            <a:extLst>
              <a:ext uri="{FF2B5EF4-FFF2-40B4-BE49-F238E27FC236}">
                <a16:creationId xmlns:a16="http://schemas.microsoft.com/office/drawing/2014/main" id="{67859657-86AB-4AB4-ABEF-3E656D4281B0}"/>
              </a:ext>
            </a:extLst>
          </p:cNvPr>
          <p:cNvSpPr/>
          <p:nvPr/>
        </p:nvSpPr>
        <p:spPr>
          <a:xfrm>
            <a:off x="6062856" y="1609728"/>
            <a:ext cx="217170" cy="109215"/>
          </a:xfrm>
          <a:custGeom>
            <a:avLst/>
            <a:gdLst>
              <a:gd name="f0" fmla="val w"/>
              <a:gd name="f1" fmla="val h"/>
              <a:gd name="f2" fmla="val 0"/>
              <a:gd name="f3" fmla="val 217170"/>
              <a:gd name="f4" fmla="val 109219"/>
              <a:gd name="f5" fmla="val 18161"/>
              <a:gd name="f6" fmla="val 1426"/>
              <a:gd name="f7" fmla="val 11090"/>
              <a:gd name="f8" fmla="val 5318"/>
              <a:gd name="f9" fmla="val 199009"/>
              <a:gd name="f10" fmla="val 206079"/>
              <a:gd name="f11" fmla="val 211851"/>
              <a:gd name="f12" fmla="val 215743"/>
              <a:gd name="f13" fmla="val 90804"/>
              <a:gd name="f14" fmla="val 97875"/>
              <a:gd name="f15" fmla="val 103647"/>
              <a:gd name="f16" fmla="val 107539"/>
              <a:gd name="f17" fmla="val 108965"/>
              <a:gd name="f18" fmla="*/ f0 1 217170"/>
              <a:gd name="f19" fmla="*/ f1 1 109219"/>
              <a:gd name="f20" fmla="val f2"/>
              <a:gd name="f21" fmla="val f3"/>
              <a:gd name="f22" fmla="val f4"/>
              <a:gd name="f23" fmla="+- f22 0 f20"/>
              <a:gd name="f24" fmla="+- f21 0 f20"/>
              <a:gd name="f25" fmla="*/ f24 1 217170"/>
              <a:gd name="f26" fmla="*/ f23 1 109219"/>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217170" h="109219">
                <a:moveTo>
                  <a:pt x="f2" y="f5"/>
                </a:moveTo>
                <a:lnTo>
                  <a:pt x="f6" y="f7"/>
                </a:lnTo>
                <a:lnTo>
                  <a:pt x="f8" y="f8"/>
                </a:lnTo>
                <a:lnTo>
                  <a:pt x="f7" y="f6"/>
                </a:lnTo>
                <a:lnTo>
                  <a:pt x="f5" y="f2"/>
                </a:lnTo>
                <a:lnTo>
                  <a:pt x="f9" y="f2"/>
                </a:lnTo>
                <a:lnTo>
                  <a:pt x="f10" y="f6"/>
                </a:lnTo>
                <a:lnTo>
                  <a:pt x="f11" y="f8"/>
                </a:lnTo>
                <a:lnTo>
                  <a:pt x="f12" y="f7"/>
                </a:lnTo>
                <a:lnTo>
                  <a:pt x="f3" y="f5"/>
                </a:lnTo>
                <a:lnTo>
                  <a:pt x="f3" y="f13"/>
                </a:lnTo>
                <a:lnTo>
                  <a:pt x="f12" y="f14"/>
                </a:lnTo>
                <a:lnTo>
                  <a:pt x="f11" y="f15"/>
                </a:lnTo>
                <a:lnTo>
                  <a:pt x="f10" y="f16"/>
                </a:lnTo>
                <a:lnTo>
                  <a:pt x="f9" y="f17"/>
                </a:lnTo>
                <a:lnTo>
                  <a:pt x="f5" y="f17"/>
                </a:lnTo>
                <a:lnTo>
                  <a:pt x="f7" y="f16"/>
                </a:lnTo>
                <a:lnTo>
                  <a:pt x="f8" y="f15"/>
                </a:lnTo>
                <a:lnTo>
                  <a:pt x="f6" y="f14"/>
                </a:lnTo>
                <a:lnTo>
                  <a:pt x="f2" y="f13"/>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0" name="object 231">
            <a:extLst>
              <a:ext uri="{FF2B5EF4-FFF2-40B4-BE49-F238E27FC236}">
                <a16:creationId xmlns:a16="http://schemas.microsoft.com/office/drawing/2014/main" id="{615EAD13-4A7F-4433-8C7F-5F8D7DD8C654}"/>
              </a:ext>
            </a:extLst>
          </p:cNvPr>
          <p:cNvSpPr/>
          <p:nvPr/>
        </p:nvSpPr>
        <p:spPr>
          <a:xfrm>
            <a:off x="5735189" y="1713613"/>
            <a:ext cx="219712" cy="167006"/>
          </a:xfrm>
          <a:custGeom>
            <a:avLst/>
            <a:gdLst>
              <a:gd name="f0" fmla="val w"/>
              <a:gd name="f1" fmla="val h"/>
              <a:gd name="f2" fmla="val 0"/>
              <a:gd name="f3" fmla="val 219710"/>
              <a:gd name="f4" fmla="val 167005"/>
              <a:gd name="f5" fmla="val 154680"/>
              <a:gd name="f6" fmla="val 125991"/>
              <a:gd name="f7" fmla="val 135636"/>
              <a:gd name="f8" fmla="val 151384"/>
              <a:gd name="f9" fmla="val 219456"/>
              <a:gd name="f10" fmla="val 166624"/>
              <a:gd name="f11" fmla="val 202946"/>
              <a:gd name="f12" fmla="val 133603"/>
              <a:gd name="f13" fmla="val 164846"/>
              <a:gd name="f14" fmla="val 162300"/>
              <a:gd name="f15" fmla="val 115831"/>
              <a:gd name="f16" fmla="val 172466"/>
              <a:gd name="f17" fmla="val 123443"/>
              <a:gd name="f18" fmla="val 181356"/>
              <a:gd name="f19" fmla="val 90424"/>
              <a:gd name="f20" fmla="val 7620"/>
              <a:gd name="f21" fmla="val 10160"/>
              <a:gd name="f22" fmla="*/ f0 1 219710"/>
              <a:gd name="f23" fmla="*/ f1 1 167005"/>
              <a:gd name="f24" fmla="val f2"/>
              <a:gd name="f25" fmla="val f3"/>
              <a:gd name="f26" fmla="val f4"/>
              <a:gd name="f27" fmla="+- f26 0 f24"/>
              <a:gd name="f28" fmla="+- f25 0 f24"/>
              <a:gd name="f29" fmla="*/ f28 1 219710"/>
              <a:gd name="f30" fmla="*/ f27 1 16700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219710" h="167005">
                <a:moveTo>
                  <a:pt x="f5" y="f6"/>
                </a:moveTo>
                <a:lnTo>
                  <a:pt x="f7" y="f8"/>
                </a:lnTo>
                <a:lnTo>
                  <a:pt x="f9" y="f10"/>
                </a:lnTo>
                <a:lnTo>
                  <a:pt x="f11" y="f12"/>
                </a:lnTo>
                <a:lnTo>
                  <a:pt x="f13" y="f12"/>
                </a:lnTo>
                <a:lnTo>
                  <a:pt x="f5" y="f6"/>
                </a:lnTo>
                <a:close/>
              </a:path>
              <a:path w="219710" h="167005">
                <a:moveTo>
                  <a:pt x="f14" y="f15"/>
                </a:moveTo>
                <a:lnTo>
                  <a:pt x="f5" y="f6"/>
                </a:lnTo>
                <a:lnTo>
                  <a:pt x="f13" y="f12"/>
                </a:lnTo>
                <a:lnTo>
                  <a:pt x="f16" y="f17"/>
                </a:lnTo>
                <a:lnTo>
                  <a:pt x="f14" y="f15"/>
                </a:lnTo>
                <a:close/>
              </a:path>
              <a:path w="219710" h="167005">
                <a:moveTo>
                  <a:pt x="f18" y="f19"/>
                </a:moveTo>
                <a:lnTo>
                  <a:pt x="f14" y="f15"/>
                </a:lnTo>
                <a:lnTo>
                  <a:pt x="f16" y="f17"/>
                </a:lnTo>
                <a:lnTo>
                  <a:pt x="f13" y="f12"/>
                </a:lnTo>
                <a:lnTo>
                  <a:pt x="f11" y="f12"/>
                </a:lnTo>
                <a:lnTo>
                  <a:pt x="f18" y="f19"/>
                </a:lnTo>
                <a:close/>
              </a:path>
              <a:path w="219710" h="167005">
                <a:moveTo>
                  <a:pt x="f20" y="f2"/>
                </a:moveTo>
                <a:lnTo>
                  <a:pt x="f2" y="f21"/>
                </a:lnTo>
                <a:lnTo>
                  <a:pt x="f5" y="f6"/>
                </a:lnTo>
                <a:lnTo>
                  <a:pt x="f14" y="f15"/>
                </a:lnTo>
                <a:lnTo>
                  <a:pt x="f20"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1" name="object 232">
            <a:extLst>
              <a:ext uri="{FF2B5EF4-FFF2-40B4-BE49-F238E27FC236}">
                <a16:creationId xmlns:a16="http://schemas.microsoft.com/office/drawing/2014/main" id="{4433CA5D-222A-45C2-BC85-E20C7D35AFA6}"/>
              </a:ext>
            </a:extLst>
          </p:cNvPr>
          <p:cNvSpPr/>
          <p:nvPr/>
        </p:nvSpPr>
        <p:spPr>
          <a:xfrm>
            <a:off x="5954645" y="1713228"/>
            <a:ext cx="274320" cy="167006"/>
          </a:xfrm>
          <a:custGeom>
            <a:avLst/>
            <a:gdLst>
              <a:gd name="f0" fmla="val w"/>
              <a:gd name="f1" fmla="val h"/>
              <a:gd name="f2" fmla="val 0"/>
              <a:gd name="f3" fmla="val 274320"/>
              <a:gd name="f4" fmla="val 167005"/>
              <a:gd name="f5" fmla="val 45847"/>
              <a:gd name="f6" fmla="val 95250"/>
              <a:gd name="f7" fmla="val 84962"/>
              <a:gd name="f8" fmla="val 160655"/>
              <a:gd name="f9" fmla="val 72582"/>
              <a:gd name="f10" fmla="val 139954"/>
              <a:gd name="f11" fmla="val 57785"/>
              <a:gd name="f12" fmla="val 51308"/>
              <a:gd name="f13" fmla="val 129032"/>
              <a:gd name="f14" fmla="val 62168"/>
              <a:gd name="f15" fmla="val 122541"/>
              <a:gd name="f16" fmla="val 68687"/>
              <a:gd name="f17" fmla="val 133441"/>
              <a:gd name="f18" fmla="val 267208"/>
              <a:gd name="f19" fmla="val 273812"/>
              <a:gd name="f20" fmla="val 10922"/>
              <a:gd name="f21" fmla="*/ f0 1 274320"/>
              <a:gd name="f22" fmla="*/ f1 1 167005"/>
              <a:gd name="f23" fmla="val f2"/>
              <a:gd name="f24" fmla="val f3"/>
              <a:gd name="f25" fmla="val f4"/>
              <a:gd name="f26" fmla="+- f25 0 f23"/>
              <a:gd name="f27" fmla="+- f24 0 f23"/>
              <a:gd name="f28" fmla="*/ f27 1 274320"/>
              <a:gd name="f29" fmla="*/ f26 1 1670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74320" h="167005">
                <a:moveTo>
                  <a:pt x="f5" y="f6"/>
                </a:moveTo>
                <a:lnTo>
                  <a:pt x="f2" y="f4"/>
                </a:lnTo>
                <a:lnTo>
                  <a:pt x="f7" y="f8"/>
                </a:lnTo>
                <a:lnTo>
                  <a:pt x="f9" y="f10"/>
                </a:lnTo>
                <a:lnTo>
                  <a:pt x="f11" y="f10"/>
                </a:lnTo>
                <a:lnTo>
                  <a:pt x="f12" y="f13"/>
                </a:lnTo>
                <a:lnTo>
                  <a:pt x="f14" y="f15"/>
                </a:lnTo>
                <a:lnTo>
                  <a:pt x="f5" y="f6"/>
                </a:lnTo>
                <a:close/>
              </a:path>
              <a:path w="274320" h="167005">
                <a:moveTo>
                  <a:pt x="f14" y="f15"/>
                </a:moveTo>
                <a:lnTo>
                  <a:pt x="f12" y="f13"/>
                </a:lnTo>
                <a:lnTo>
                  <a:pt x="f11" y="f10"/>
                </a:lnTo>
                <a:lnTo>
                  <a:pt x="f16" y="f17"/>
                </a:lnTo>
                <a:lnTo>
                  <a:pt x="f14" y="f15"/>
                </a:lnTo>
                <a:close/>
              </a:path>
              <a:path w="274320" h="167005">
                <a:moveTo>
                  <a:pt x="f16" y="f17"/>
                </a:moveTo>
                <a:lnTo>
                  <a:pt x="f11" y="f10"/>
                </a:lnTo>
                <a:lnTo>
                  <a:pt x="f9" y="f10"/>
                </a:lnTo>
                <a:lnTo>
                  <a:pt x="f16" y="f17"/>
                </a:lnTo>
                <a:close/>
              </a:path>
              <a:path w="274320" h="167005">
                <a:moveTo>
                  <a:pt x="f18" y="f2"/>
                </a:moveTo>
                <a:lnTo>
                  <a:pt x="f14" y="f15"/>
                </a:lnTo>
                <a:lnTo>
                  <a:pt x="f16" y="f17"/>
                </a:lnTo>
                <a:lnTo>
                  <a:pt x="f19" y="f20"/>
                </a:lnTo>
                <a:lnTo>
                  <a:pt x="f18"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2" name="object 233">
            <a:extLst>
              <a:ext uri="{FF2B5EF4-FFF2-40B4-BE49-F238E27FC236}">
                <a16:creationId xmlns:a16="http://schemas.microsoft.com/office/drawing/2014/main" id="{E8F89FDE-FB70-403A-BD64-496A42F8A0DB}"/>
              </a:ext>
            </a:extLst>
          </p:cNvPr>
          <p:cNvSpPr/>
          <p:nvPr/>
        </p:nvSpPr>
        <p:spPr>
          <a:xfrm>
            <a:off x="5740530" y="1880234"/>
            <a:ext cx="430526" cy="0"/>
          </a:xfrm>
          <a:custGeom>
            <a:avLst/>
            <a:gdLst>
              <a:gd name="f0" fmla="val w"/>
              <a:gd name="f1" fmla="val h"/>
              <a:gd name="f2" fmla="val 0"/>
              <a:gd name="f3" fmla="val 430530"/>
              <a:gd name="f4" fmla="val 430531"/>
              <a:gd name="f5" fmla="*/ f0 1 430530"/>
              <a:gd name="f6" fmla="*/ f1 1 0"/>
              <a:gd name="f7" fmla="val f2"/>
              <a:gd name="f8" fmla="val f3"/>
              <a:gd name="f9" fmla="+- f7 0 f7"/>
              <a:gd name="f10" fmla="+- f8 0 f7"/>
              <a:gd name="f11" fmla="*/ f10 1 430530"/>
              <a:gd name="f12" fmla="*/ f9 1 0"/>
              <a:gd name="f13" fmla="*/ 0 1 f11"/>
              <a:gd name="f14" fmla="*/ 43053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43053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3" name="object 234">
            <a:extLst>
              <a:ext uri="{FF2B5EF4-FFF2-40B4-BE49-F238E27FC236}">
                <a16:creationId xmlns:a16="http://schemas.microsoft.com/office/drawing/2014/main" id="{F849808F-6AEB-469F-939C-FAA14F80F901}"/>
              </a:ext>
            </a:extLst>
          </p:cNvPr>
          <p:cNvSpPr/>
          <p:nvPr/>
        </p:nvSpPr>
        <p:spPr>
          <a:xfrm>
            <a:off x="5916552" y="1880234"/>
            <a:ext cx="76196" cy="269235"/>
          </a:xfrm>
          <a:custGeom>
            <a:avLst/>
            <a:gdLst>
              <a:gd name="f0" fmla="val w"/>
              <a:gd name="f1" fmla="val h"/>
              <a:gd name="f2" fmla="val 0"/>
              <a:gd name="f3" fmla="val 76200"/>
              <a:gd name="f4" fmla="val 269239"/>
              <a:gd name="f5" fmla="val 31750"/>
              <a:gd name="f6" fmla="val 192785"/>
              <a:gd name="f7" fmla="val 38100"/>
              <a:gd name="f8" fmla="val 268985"/>
              <a:gd name="f9" fmla="val 69850"/>
              <a:gd name="f10" fmla="val 205485"/>
              <a:gd name="f11" fmla="val 44450"/>
              <a:gd name="f12" fmla="*/ f0 1 76200"/>
              <a:gd name="f13" fmla="*/ f1 1 269239"/>
              <a:gd name="f14" fmla="val f2"/>
              <a:gd name="f15" fmla="val f3"/>
              <a:gd name="f16" fmla="val f4"/>
              <a:gd name="f17" fmla="+- f16 0 f14"/>
              <a:gd name="f18" fmla="+- f15 0 f14"/>
              <a:gd name="f19" fmla="*/ f18 1 76200"/>
              <a:gd name="f20" fmla="*/ f17 1 26923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76200" h="269239">
                <a:moveTo>
                  <a:pt x="f5" y="f6"/>
                </a:moveTo>
                <a:lnTo>
                  <a:pt x="f2" y="f6"/>
                </a:lnTo>
                <a:lnTo>
                  <a:pt x="f7" y="f8"/>
                </a:lnTo>
                <a:lnTo>
                  <a:pt x="f9" y="f10"/>
                </a:lnTo>
                <a:lnTo>
                  <a:pt x="f5" y="f10"/>
                </a:lnTo>
                <a:lnTo>
                  <a:pt x="f5" y="f6"/>
                </a:lnTo>
                <a:close/>
              </a:path>
              <a:path w="76200" h="269239">
                <a:moveTo>
                  <a:pt x="f11" y="f2"/>
                </a:moveTo>
                <a:lnTo>
                  <a:pt x="f5" y="f2"/>
                </a:lnTo>
                <a:lnTo>
                  <a:pt x="f5" y="f10"/>
                </a:lnTo>
                <a:lnTo>
                  <a:pt x="f11" y="f10"/>
                </a:lnTo>
                <a:lnTo>
                  <a:pt x="f11" y="f2"/>
                </a:lnTo>
                <a:close/>
              </a:path>
              <a:path w="76200" h="269239">
                <a:moveTo>
                  <a:pt x="f3" y="f6"/>
                </a:moveTo>
                <a:lnTo>
                  <a:pt x="f11" y="f6"/>
                </a:lnTo>
                <a:lnTo>
                  <a:pt x="f11" y="f10"/>
                </a:lnTo>
                <a:lnTo>
                  <a:pt x="f9" y="f10"/>
                </a:lnTo>
                <a:lnTo>
                  <a:pt x="f3" y="f6"/>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4" name="object 235">
            <a:extLst>
              <a:ext uri="{FF2B5EF4-FFF2-40B4-BE49-F238E27FC236}">
                <a16:creationId xmlns:a16="http://schemas.microsoft.com/office/drawing/2014/main" id="{17D38106-E055-4058-BDC0-7FE2DAA5272B}"/>
              </a:ext>
            </a:extLst>
          </p:cNvPr>
          <p:cNvSpPr/>
          <p:nvPr/>
        </p:nvSpPr>
        <p:spPr>
          <a:xfrm>
            <a:off x="5847203" y="2149224"/>
            <a:ext cx="217170" cy="108585"/>
          </a:xfrm>
          <a:custGeom>
            <a:avLst/>
            <a:gdLst>
              <a:gd name="f0" fmla="val w"/>
              <a:gd name="f1" fmla="val h"/>
              <a:gd name="f2" fmla="val 0"/>
              <a:gd name="f3" fmla="val 217170"/>
              <a:gd name="f4" fmla="val 108585"/>
              <a:gd name="f5" fmla="val 18034"/>
              <a:gd name="f6" fmla="val 1424"/>
              <a:gd name="f7" fmla="val 11037"/>
              <a:gd name="f8" fmla="val 5302"/>
              <a:gd name="f9" fmla="val 18033"/>
              <a:gd name="f10" fmla="val 199135"/>
              <a:gd name="f11" fmla="val 206132"/>
              <a:gd name="f12" fmla="val 211867"/>
              <a:gd name="f13" fmla="val 215745"/>
              <a:gd name="f14" fmla="val 217169"/>
              <a:gd name="f15" fmla="val 90170"/>
              <a:gd name="f16" fmla="val 97166"/>
              <a:gd name="f17" fmla="val 102901"/>
              <a:gd name="f18" fmla="val 106779"/>
              <a:gd name="f19" fmla="val 108204"/>
              <a:gd name="f20" fmla="*/ f0 1 217170"/>
              <a:gd name="f21" fmla="*/ f1 1 108585"/>
              <a:gd name="f22" fmla="val f2"/>
              <a:gd name="f23" fmla="val f3"/>
              <a:gd name="f24" fmla="val f4"/>
              <a:gd name="f25" fmla="+- f24 0 f22"/>
              <a:gd name="f26" fmla="+- f23 0 f22"/>
              <a:gd name="f27" fmla="*/ f26 1 217170"/>
              <a:gd name="f28" fmla="*/ f25 1 108585"/>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217170" h="108585">
                <a:moveTo>
                  <a:pt x="f2" y="f5"/>
                </a:moveTo>
                <a:lnTo>
                  <a:pt x="f6" y="f7"/>
                </a:lnTo>
                <a:lnTo>
                  <a:pt x="f8" y="f8"/>
                </a:lnTo>
                <a:lnTo>
                  <a:pt x="f7" y="f6"/>
                </a:lnTo>
                <a:lnTo>
                  <a:pt x="f9" y="f2"/>
                </a:lnTo>
                <a:lnTo>
                  <a:pt x="f10" y="f2"/>
                </a:lnTo>
                <a:lnTo>
                  <a:pt x="f11" y="f6"/>
                </a:lnTo>
                <a:lnTo>
                  <a:pt x="f12" y="f8"/>
                </a:lnTo>
                <a:lnTo>
                  <a:pt x="f13" y="f7"/>
                </a:lnTo>
                <a:lnTo>
                  <a:pt x="f14" y="f5"/>
                </a:lnTo>
                <a:lnTo>
                  <a:pt x="f14" y="f15"/>
                </a:lnTo>
                <a:lnTo>
                  <a:pt x="f13" y="f16"/>
                </a:lnTo>
                <a:lnTo>
                  <a:pt x="f12" y="f17"/>
                </a:lnTo>
                <a:lnTo>
                  <a:pt x="f11" y="f18"/>
                </a:lnTo>
                <a:lnTo>
                  <a:pt x="f10" y="f19"/>
                </a:lnTo>
                <a:lnTo>
                  <a:pt x="f9" y="f19"/>
                </a:lnTo>
                <a:lnTo>
                  <a:pt x="f7" y="f18"/>
                </a:lnTo>
                <a:lnTo>
                  <a:pt x="f8" y="f17"/>
                </a:lnTo>
                <a:lnTo>
                  <a:pt x="f6" y="f16"/>
                </a:lnTo>
                <a:lnTo>
                  <a:pt x="f2" y="f15"/>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5" name="object 236">
            <a:extLst>
              <a:ext uri="{FF2B5EF4-FFF2-40B4-BE49-F238E27FC236}">
                <a16:creationId xmlns:a16="http://schemas.microsoft.com/office/drawing/2014/main" id="{CA3A827E-F241-43D1-A912-716C60E45710}"/>
              </a:ext>
            </a:extLst>
          </p:cNvPr>
          <p:cNvSpPr/>
          <p:nvPr/>
        </p:nvSpPr>
        <p:spPr>
          <a:xfrm>
            <a:off x="1789179" y="1204722"/>
            <a:ext cx="391664" cy="930401"/>
          </a:xfrm>
          <a:prstGeom prst="rect">
            <a:avLst/>
          </a:prstGeom>
          <a:blipFill>
            <a:blip r:embed="rId2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6" name="object 237">
            <a:extLst>
              <a:ext uri="{FF2B5EF4-FFF2-40B4-BE49-F238E27FC236}">
                <a16:creationId xmlns:a16="http://schemas.microsoft.com/office/drawing/2014/main" id="{546783F4-2E6A-4429-A975-546694A117DB}"/>
              </a:ext>
            </a:extLst>
          </p:cNvPr>
          <p:cNvSpPr/>
          <p:nvPr/>
        </p:nvSpPr>
        <p:spPr>
          <a:xfrm>
            <a:off x="1047746" y="2634999"/>
            <a:ext cx="40635" cy="33659"/>
          </a:xfrm>
          <a:custGeom>
            <a:avLst/>
            <a:gdLst>
              <a:gd name="f0" fmla="val w"/>
              <a:gd name="f1" fmla="val h"/>
              <a:gd name="f2" fmla="val 0"/>
              <a:gd name="f3" fmla="val 40640"/>
              <a:gd name="f4" fmla="val 33655"/>
              <a:gd name="f5" fmla="val 20739"/>
              <a:gd name="f6" fmla="val 12001"/>
              <a:gd name="f7" fmla="val 635"/>
              <a:gd name="f8" fmla="val 5461"/>
              <a:gd name="f9" fmla="val 3556"/>
              <a:gd name="f10" fmla="val 8255"/>
              <a:gd name="f11" fmla="val 11811"/>
              <a:gd name="f12" fmla="val 6553"/>
              <a:gd name="f13" fmla="val 17018"/>
              <a:gd name="f14" fmla="val 10909"/>
              <a:gd name="f15" fmla="val 20574"/>
              <a:gd name="f16" fmla="val 13093"/>
              <a:gd name="f17" fmla="val 25908"/>
              <a:gd name="f18" fmla="val 30606"/>
              <a:gd name="f19" fmla="val 33528"/>
              <a:gd name="f20" fmla="val 24015"/>
              <a:gd name="f21" fmla="val 31750"/>
              <a:gd name="f22" fmla="val 27292"/>
              <a:gd name="f23" fmla="val 27686"/>
              <a:gd name="f24" fmla="val 28384"/>
              <a:gd name="f25" fmla="val 34925"/>
              <a:gd name="f26" fmla="val 15875"/>
              <a:gd name="f27" fmla="val 40386"/>
              <a:gd name="f28" fmla="val 38201"/>
              <a:gd name="f29" fmla="val 4064"/>
              <a:gd name="f30" fmla="val 31648"/>
              <a:gd name="f31" fmla="val 1143"/>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7" name="object 238">
            <a:extLst>
              <a:ext uri="{FF2B5EF4-FFF2-40B4-BE49-F238E27FC236}">
                <a16:creationId xmlns:a16="http://schemas.microsoft.com/office/drawing/2014/main" id="{61584C69-D88A-4ECB-9AC7-B20509CDF2F2}"/>
              </a:ext>
            </a:extLst>
          </p:cNvPr>
          <p:cNvSpPr/>
          <p:nvPr/>
        </p:nvSpPr>
        <p:spPr>
          <a:xfrm>
            <a:off x="1047746" y="2634999"/>
            <a:ext cx="40635" cy="33659"/>
          </a:xfrm>
          <a:custGeom>
            <a:avLst/>
            <a:gdLst>
              <a:gd name="f0" fmla="val w"/>
              <a:gd name="f1" fmla="val h"/>
              <a:gd name="f2" fmla="val 0"/>
              <a:gd name="f3" fmla="val 40640"/>
              <a:gd name="f4" fmla="val 33655"/>
              <a:gd name="f5" fmla="val 13093"/>
              <a:gd name="f6" fmla="val 30606"/>
              <a:gd name="f7" fmla="val 25908"/>
              <a:gd name="f8" fmla="val 10909"/>
              <a:gd name="f9" fmla="val 20574"/>
              <a:gd name="f10" fmla="val 6553"/>
              <a:gd name="f11" fmla="val 17018"/>
              <a:gd name="f12" fmla="val 11811"/>
              <a:gd name="f13" fmla="val 8255"/>
              <a:gd name="f14" fmla="val 5461"/>
              <a:gd name="f15" fmla="val 3556"/>
              <a:gd name="f16" fmla="val 12001"/>
              <a:gd name="f17" fmla="val 635"/>
              <a:gd name="f18" fmla="val 20739"/>
              <a:gd name="f19" fmla="val 27292"/>
              <a:gd name="f20" fmla="val 31648"/>
              <a:gd name="f21" fmla="val 1143"/>
              <a:gd name="f22" fmla="val 38201"/>
              <a:gd name="f23" fmla="val 4064"/>
              <a:gd name="f24" fmla="val 40386"/>
              <a:gd name="f25" fmla="val 34925"/>
              <a:gd name="f26" fmla="val 15875"/>
              <a:gd name="f27" fmla="val 28384"/>
              <a:gd name="f28" fmla="val 27686"/>
              <a:gd name="f29" fmla="val 24015"/>
              <a:gd name="f30" fmla="val 31750"/>
              <a:gd name="f31" fmla="val 33528"/>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8" name="object 239">
            <a:extLst>
              <a:ext uri="{FF2B5EF4-FFF2-40B4-BE49-F238E27FC236}">
                <a16:creationId xmlns:a16="http://schemas.microsoft.com/office/drawing/2014/main" id="{40D08859-D5DD-497C-82C8-9C33D67423FB}"/>
              </a:ext>
            </a:extLst>
          </p:cNvPr>
          <p:cNvSpPr/>
          <p:nvPr/>
        </p:nvSpPr>
        <p:spPr>
          <a:xfrm>
            <a:off x="1002795" y="2632713"/>
            <a:ext cx="30476" cy="6986"/>
          </a:xfrm>
          <a:custGeom>
            <a:avLst/>
            <a:gdLst>
              <a:gd name="f0" fmla="val w"/>
              <a:gd name="f1" fmla="val h"/>
              <a:gd name="f2" fmla="val 0"/>
              <a:gd name="f3" fmla="val 30480"/>
              <a:gd name="f4" fmla="val 6985"/>
              <a:gd name="f5" fmla="val 7620"/>
              <a:gd name="f6" fmla="val 2171"/>
              <a:gd name="f7" fmla="val 2539"/>
              <a:gd name="f8" fmla="val 3263"/>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9" name="object 240">
            <a:extLst>
              <a:ext uri="{FF2B5EF4-FFF2-40B4-BE49-F238E27FC236}">
                <a16:creationId xmlns:a16="http://schemas.microsoft.com/office/drawing/2014/main" id="{68FB3305-740F-46EB-99E0-8F1E6B3F084B}"/>
              </a:ext>
            </a:extLst>
          </p:cNvPr>
          <p:cNvSpPr/>
          <p:nvPr/>
        </p:nvSpPr>
        <p:spPr>
          <a:xfrm>
            <a:off x="1033272" y="2615184"/>
            <a:ext cx="14602" cy="11430"/>
          </a:xfrm>
          <a:custGeom>
            <a:avLst/>
            <a:gdLst>
              <a:gd name="f0" fmla="val w"/>
              <a:gd name="f1" fmla="val h"/>
              <a:gd name="f2" fmla="val 0"/>
              <a:gd name="f3" fmla="val 14605"/>
              <a:gd name="f4" fmla="val 11430"/>
              <a:gd name="f5" fmla="val 7797"/>
              <a:gd name="f6" fmla="val 2222"/>
              <a:gd name="f7" fmla="val 1778"/>
              <a:gd name="f8" fmla="val 3556"/>
              <a:gd name="f9" fmla="val 14478"/>
              <a:gd name="f10" fmla="val 11137"/>
              <a:gd name="f11" fmla="val 2413"/>
              <a:gd name="f12" fmla="*/ f0 1 14605"/>
              <a:gd name="f13" fmla="*/ f1 1 11430"/>
              <a:gd name="f14" fmla="val f2"/>
              <a:gd name="f15" fmla="val f3"/>
              <a:gd name="f16" fmla="val f4"/>
              <a:gd name="f17" fmla="+- f16 0 f14"/>
              <a:gd name="f18" fmla="+- f15 0 f14"/>
              <a:gd name="f19" fmla="*/ f18 1 14605"/>
              <a:gd name="f20" fmla="*/ f17 1 1143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605" h="11430">
                <a:moveTo>
                  <a:pt x="f5" y="f2"/>
                </a:moveTo>
                <a:lnTo>
                  <a:pt x="f6" y="f7"/>
                </a:lnTo>
                <a:lnTo>
                  <a:pt x="f2" y="f8"/>
                </a:lnTo>
                <a:lnTo>
                  <a:pt x="f9" y="f4"/>
                </a:lnTo>
                <a:lnTo>
                  <a:pt x="f10"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0" name="object 241">
            <a:extLst>
              <a:ext uri="{FF2B5EF4-FFF2-40B4-BE49-F238E27FC236}">
                <a16:creationId xmlns:a16="http://schemas.microsoft.com/office/drawing/2014/main" id="{1BE550E9-83E4-4243-A23A-FF0DF1C5FC11}"/>
              </a:ext>
            </a:extLst>
          </p:cNvPr>
          <p:cNvSpPr/>
          <p:nvPr/>
        </p:nvSpPr>
        <p:spPr>
          <a:xfrm>
            <a:off x="1077464" y="2612898"/>
            <a:ext cx="10799" cy="13331"/>
          </a:xfrm>
          <a:custGeom>
            <a:avLst/>
            <a:gdLst>
              <a:gd name="f0" fmla="val w"/>
              <a:gd name="f1" fmla="val h"/>
              <a:gd name="f2" fmla="val 0"/>
              <a:gd name="f3" fmla="val 10794"/>
              <a:gd name="f4" fmla="val 13335"/>
              <a:gd name="f5" fmla="val 5334"/>
              <a:gd name="f6" fmla="val 2920"/>
              <a:gd name="f7" fmla="val 2133"/>
              <a:gd name="f8" fmla="val 12953"/>
              <a:gd name="f9" fmla="val 960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1" name="object 242">
            <a:extLst>
              <a:ext uri="{FF2B5EF4-FFF2-40B4-BE49-F238E27FC236}">
                <a16:creationId xmlns:a16="http://schemas.microsoft.com/office/drawing/2014/main" id="{16C4FC59-4948-411D-95C7-5E21312918F1}"/>
              </a:ext>
            </a:extLst>
          </p:cNvPr>
          <p:cNvSpPr/>
          <p:nvPr/>
        </p:nvSpPr>
        <p:spPr>
          <a:xfrm>
            <a:off x="1099566" y="2622800"/>
            <a:ext cx="29205" cy="7616"/>
          </a:xfrm>
          <a:custGeom>
            <a:avLst/>
            <a:gdLst>
              <a:gd name="f0" fmla="val w"/>
              <a:gd name="f1" fmla="val h"/>
              <a:gd name="f2" fmla="val 0"/>
              <a:gd name="f3" fmla="val 29209"/>
              <a:gd name="f4" fmla="val 7619"/>
              <a:gd name="f5" fmla="val 20370"/>
              <a:gd name="f6" fmla="val 23596"/>
              <a:gd name="f7" fmla="val 5841"/>
              <a:gd name="f8" fmla="val 28956"/>
              <a:gd name="f9" fmla="val 4063"/>
              <a:gd name="f10" fmla="val 1777"/>
              <a:gd name="f11" fmla="*/ f0 1 29209"/>
              <a:gd name="f12" fmla="*/ f1 1 7619"/>
              <a:gd name="f13" fmla="val f2"/>
              <a:gd name="f14" fmla="val f3"/>
              <a:gd name="f15" fmla="val f4"/>
              <a:gd name="f16" fmla="+- f15 0 f13"/>
              <a:gd name="f17" fmla="+- f14 0 f13"/>
              <a:gd name="f18" fmla="*/ f17 1 29209"/>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209"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2" name="object 243">
            <a:extLst>
              <a:ext uri="{FF2B5EF4-FFF2-40B4-BE49-F238E27FC236}">
                <a16:creationId xmlns:a16="http://schemas.microsoft.com/office/drawing/2014/main" id="{C41B40CD-E0FD-4677-951A-81ED0634A4C5}"/>
              </a:ext>
            </a:extLst>
          </p:cNvPr>
          <p:cNvSpPr/>
          <p:nvPr/>
        </p:nvSpPr>
        <p:spPr>
          <a:xfrm>
            <a:off x="1010412" y="2682236"/>
            <a:ext cx="116201" cy="52706"/>
          </a:xfrm>
          <a:custGeom>
            <a:avLst/>
            <a:gdLst>
              <a:gd name="f0" fmla="val w"/>
              <a:gd name="f1" fmla="val h"/>
              <a:gd name="f2" fmla="val 0"/>
              <a:gd name="f3" fmla="val 116205"/>
              <a:gd name="f4" fmla="val 52705"/>
              <a:gd name="f5" fmla="val 48082"/>
              <a:gd name="f6" fmla="val 30594"/>
              <a:gd name="f7" fmla="val 10921"/>
              <a:gd name="f8" fmla="val 2921"/>
              <a:gd name="f9" fmla="val 3276"/>
              <a:gd name="f10" fmla="val 8762"/>
              <a:gd name="f11" fmla="val 16891"/>
              <a:gd name="f12" fmla="val 27432"/>
              <a:gd name="f13" fmla="val 15303"/>
              <a:gd name="f14" fmla="val 39116"/>
              <a:gd name="f15" fmla="val 33870"/>
              <a:gd name="f16" fmla="val 46736"/>
              <a:gd name="f17" fmla="val 49174"/>
              <a:gd name="f18" fmla="val 50800"/>
              <a:gd name="f19" fmla="val 66649"/>
              <a:gd name="f20" fmla="val 52578"/>
              <a:gd name="f21" fmla="val 77584"/>
              <a:gd name="f22" fmla="val 50292"/>
              <a:gd name="f23" fmla="val 86321"/>
              <a:gd name="f24" fmla="val 90690"/>
              <a:gd name="f25" fmla="val 88506"/>
              <a:gd name="f26" fmla="val 30353"/>
              <a:gd name="f27" fmla="val 85229"/>
              <a:gd name="f28" fmla="val 22733"/>
              <a:gd name="f29" fmla="val 98888"/>
              <a:gd name="f30" fmla="val 18668"/>
              <a:gd name="f31" fmla="val 80860"/>
              <a:gd name="f32" fmla="val 76492"/>
              <a:gd name="f33" fmla="val 14605"/>
              <a:gd name="f34" fmla="val 61188"/>
              <a:gd name="f35" fmla="val 5207"/>
              <a:gd name="f36" fmla="val 112547"/>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3" name="object 244">
            <a:extLst>
              <a:ext uri="{FF2B5EF4-FFF2-40B4-BE49-F238E27FC236}">
                <a16:creationId xmlns:a16="http://schemas.microsoft.com/office/drawing/2014/main" id="{DCF2F0DA-1864-41E4-9DAC-154516901F78}"/>
              </a:ext>
            </a:extLst>
          </p:cNvPr>
          <p:cNvSpPr/>
          <p:nvPr/>
        </p:nvSpPr>
        <p:spPr>
          <a:xfrm>
            <a:off x="1093466" y="2631944"/>
            <a:ext cx="102239" cy="118113"/>
          </a:xfrm>
          <a:custGeom>
            <a:avLst/>
            <a:gdLst>
              <a:gd name="f0" fmla="val w"/>
              <a:gd name="f1" fmla="val h"/>
              <a:gd name="f2" fmla="val 0"/>
              <a:gd name="f3" fmla="val 102234"/>
              <a:gd name="f4" fmla="val 118110"/>
              <a:gd name="f5" fmla="val 58191"/>
              <a:gd name="f6" fmla="val 20446"/>
              <a:gd name="f7" fmla="val 49403"/>
              <a:gd name="f8" fmla="val 23368"/>
              <a:gd name="f9" fmla="val 54902"/>
              <a:gd name="f10" fmla="val 25145"/>
              <a:gd name="f11" fmla="val 65874"/>
              <a:gd name="f12" fmla="val 71361"/>
              <a:gd name="f13" fmla="val 27431"/>
              <a:gd name="f14" fmla="val 76860"/>
              <a:gd name="f15" fmla="val 32131"/>
              <a:gd name="f16" fmla="val 84543"/>
              <a:gd name="f17" fmla="val 39115"/>
              <a:gd name="f18" fmla="val 87833"/>
              <a:gd name="f19" fmla="val 53847"/>
              <a:gd name="f20" fmla="val 67182"/>
              <a:gd name="f21" fmla="val 85636"/>
              <a:gd name="f22" fmla="val 77724"/>
              <a:gd name="f23" fmla="val 79057"/>
              <a:gd name="f24" fmla="val 82422"/>
              <a:gd name="f25" fmla="val 59283"/>
              <a:gd name="f26" fmla="val 88900"/>
              <a:gd name="f27" fmla="val 37325"/>
              <a:gd name="f28" fmla="val 94741"/>
              <a:gd name="f29" fmla="val 27444"/>
              <a:gd name="f30" fmla="val 99440"/>
              <a:gd name="f31" fmla="val 9880"/>
              <a:gd name="f32" fmla="val 106425"/>
              <a:gd name="f33" fmla="val 4394"/>
              <a:gd name="f34" fmla="val 108203"/>
              <a:gd name="f35" fmla="val 112902"/>
              <a:gd name="f36" fmla="val 5486"/>
              <a:gd name="f37" fmla="val 117475"/>
              <a:gd name="f38" fmla="val 10985"/>
              <a:gd name="f39" fmla="val 118109"/>
              <a:gd name="f40" fmla="val 115188"/>
              <a:gd name="f41" fmla="val 53797"/>
              <a:gd name="f42" fmla="val 101015"/>
              <a:gd name="f43" fmla="val 102001"/>
              <a:gd name="f44" fmla="val 102108"/>
              <a:gd name="f45" fmla="val 62610"/>
              <a:gd name="f46" fmla="val 95516"/>
              <a:gd name="f47" fmla="val 39750"/>
              <a:gd name="f48" fmla="val 98818"/>
              <a:gd name="f49" fmla="val 26924"/>
              <a:gd name="f50" fmla="val 101716"/>
              <a:gd name="f51" fmla="val 22225"/>
              <a:gd name="f52" fmla="val 69164"/>
              <a:gd name="f53" fmla="val 82346"/>
              <a:gd name="f54" fmla="val 634"/>
              <a:gd name="f55" fmla="val 74663"/>
              <a:gd name="f56" fmla="val 15747"/>
              <a:gd name="f57" fmla="val 70269"/>
              <a:gd name="f58" fmla="val 21589"/>
              <a:gd name="f59" fmla="val 97713"/>
              <a:gd name="f60" fmla="val 19303"/>
              <a:gd name="f61" fmla="val 16382"/>
              <a:gd name="f62" fmla="val 80149"/>
              <a:gd name="f63" fmla="val 15239"/>
              <a:gd name="f64" fmla="val 1777"/>
              <a:gd name="f65" fmla="*/ f0 1 102234"/>
              <a:gd name="f66" fmla="*/ f1 1 118110"/>
              <a:gd name="f67" fmla="val f2"/>
              <a:gd name="f68" fmla="val f3"/>
              <a:gd name="f69" fmla="val f4"/>
              <a:gd name="f70" fmla="+- f69 0 f67"/>
              <a:gd name="f71" fmla="+- f68 0 f67"/>
              <a:gd name="f72" fmla="*/ f71 1 102234"/>
              <a:gd name="f73" fmla="*/ f70 1 118110"/>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02234"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29" y="f30"/>
                </a:lnTo>
                <a:lnTo>
                  <a:pt x="f31" y="f32"/>
                </a:lnTo>
                <a:lnTo>
                  <a:pt x="f33" y="f34"/>
                </a:lnTo>
                <a:lnTo>
                  <a:pt x="f2" y="f35"/>
                </a:lnTo>
                <a:lnTo>
                  <a:pt x="f36" y="f37"/>
                </a:lnTo>
                <a:lnTo>
                  <a:pt x="f38" y="f39"/>
                </a:lnTo>
                <a:lnTo>
                  <a:pt x="f29" y="f40"/>
                </a:lnTo>
                <a:lnTo>
                  <a:pt x="f41" y="f32"/>
                </a:lnTo>
                <a:lnTo>
                  <a:pt x="f42" y="f24"/>
                </a:lnTo>
                <a:lnTo>
                  <a:pt x="f43" y="f22"/>
                </a:lnTo>
                <a:lnTo>
                  <a:pt x="f44" y="f45"/>
                </a:lnTo>
                <a:lnTo>
                  <a:pt x="f46" y="f47"/>
                </a:lnTo>
                <a:lnTo>
                  <a:pt x="f48" y="f49"/>
                </a:lnTo>
                <a:lnTo>
                  <a:pt x="f50" y="f51"/>
                </a:lnTo>
                <a:lnTo>
                  <a:pt x="f52" y="f51"/>
                </a:lnTo>
                <a:lnTo>
                  <a:pt x="f5" y="f6"/>
                </a:lnTo>
                <a:close/>
              </a:path>
              <a:path w="102234" h="118110">
                <a:moveTo>
                  <a:pt x="f53" y="f2"/>
                </a:moveTo>
                <a:lnTo>
                  <a:pt x="f14" y="f54"/>
                </a:lnTo>
                <a:lnTo>
                  <a:pt x="f55" y="f56"/>
                </a:lnTo>
                <a:lnTo>
                  <a:pt x="f57" y="f6"/>
                </a:lnTo>
                <a:lnTo>
                  <a:pt x="f52" y="f51"/>
                </a:lnTo>
                <a:lnTo>
                  <a:pt x="f50" y="f51"/>
                </a:lnTo>
                <a:lnTo>
                  <a:pt x="f44" y="f58"/>
                </a:lnTo>
                <a:lnTo>
                  <a:pt x="f59" y="f60"/>
                </a:lnTo>
                <a:lnTo>
                  <a:pt x="f18" y="f61"/>
                </a:lnTo>
                <a:lnTo>
                  <a:pt x="f62" y="f63"/>
                </a:lnTo>
                <a:lnTo>
                  <a:pt x="f21" y="f64"/>
                </a:lnTo>
                <a:lnTo>
                  <a:pt x="f53"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4" name="object 245">
            <a:extLst>
              <a:ext uri="{FF2B5EF4-FFF2-40B4-BE49-F238E27FC236}">
                <a16:creationId xmlns:a16="http://schemas.microsoft.com/office/drawing/2014/main" id="{66A6284A-58C3-44A4-8B94-1615FC7D9980}"/>
              </a:ext>
            </a:extLst>
          </p:cNvPr>
          <p:cNvSpPr/>
          <p:nvPr/>
        </p:nvSpPr>
        <p:spPr>
          <a:xfrm>
            <a:off x="970022" y="2740914"/>
            <a:ext cx="93341" cy="71122"/>
          </a:xfrm>
          <a:custGeom>
            <a:avLst/>
            <a:gdLst>
              <a:gd name="f0" fmla="val w"/>
              <a:gd name="f1" fmla="val h"/>
              <a:gd name="f2" fmla="val 0"/>
              <a:gd name="f3" fmla="val 93344"/>
              <a:gd name="f4" fmla="val 71119"/>
              <a:gd name="f5" fmla="val 25158"/>
              <a:gd name="f6" fmla="val 64388"/>
              <a:gd name="f7" fmla="val 19685"/>
              <a:gd name="f8" fmla="val 65531"/>
              <a:gd name="f9" fmla="val 68580"/>
              <a:gd name="f10" fmla="val 32816"/>
              <a:gd name="f11" fmla="val 70866"/>
              <a:gd name="f12" fmla="val 50304"/>
              <a:gd name="f13" fmla="val 65620"/>
              <a:gd name="f14" fmla="val 74371"/>
              <a:gd name="f15" fmla="val 36093"/>
              <a:gd name="f16" fmla="val 83121"/>
              <a:gd name="f17" fmla="val 41554"/>
              <a:gd name="f18" fmla="val 6985"/>
              <a:gd name="f19" fmla="val 1092"/>
              <a:gd name="f20" fmla="val 32258"/>
              <a:gd name="f21" fmla="val 35687"/>
              <a:gd name="f22" fmla="val 7658"/>
              <a:gd name="f23" fmla="val 43306"/>
              <a:gd name="f24" fmla="val 22961"/>
              <a:gd name="f25" fmla="val 46862"/>
              <a:gd name="f26" fmla="val 50418"/>
              <a:gd name="f27" fmla="val 56870"/>
              <a:gd name="f28" fmla="val 52705"/>
              <a:gd name="f29" fmla="val 55625"/>
              <a:gd name="f30" fmla="val 61252"/>
              <a:gd name="f31" fmla="val 59690"/>
              <a:gd name="f32" fmla="val 65024"/>
              <a:gd name="f33" fmla="val 78740"/>
              <a:gd name="f34" fmla="val 61468"/>
              <a:gd name="f35" fmla="val 56261"/>
              <a:gd name="f36" fmla="val 76555"/>
              <a:gd name="f37" fmla="val 52069"/>
              <a:gd name="f38" fmla="val 49149"/>
              <a:gd name="f39" fmla="val 39370"/>
              <a:gd name="f40" fmla="val 46228"/>
              <a:gd name="f41" fmla="val 41529"/>
              <a:gd name="f42" fmla="val 17500"/>
              <a:gd name="f43" fmla="val 37465"/>
              <a:gd name="f44" fmla="val 29844"/>
              <a:gd name="f45" fmla="val 21081"/>
              <a:gd name="f46" fmla="val 47028"/>
              <a:gd name="f47" fmla="val 15875"/>
              <a:gd name="f48" fmla="val 73279"/>
              <a:gd name="f49" fmla="val 11684"/>
              <a:gd name="f50" fmla="val 92964"/>
              <a:gd name="f51" fmla="val 9906"/>
              <a:gd name="f52" fmla="val 2286"/>
              <a:gd name="f53" fmla="*/ f0 1 93344"/>
              <a:gd name="f54" fmla="*/ f1 1 71119"/>
              <a:gd name="f55" fmla="val f2"/>
              <a:gd name="f56" fmla="val f3"/>
              <a:gd name="f57" fmla="val f4"/>
              <a:gd name="f58" fmla="+- f57 0 f55"/>
              <a:gd name="f59" fmla="+- f56 0 f55"/>
              <a:gd name="f60" fmla="*/ f59 1 93344"/>
              <a:gd name="f61" fmla="*/ f58 1 71119"/>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41"/>
                </a:lnTo>
                <a:lnTo>
                  <a:pt x="f42" y="f43"/>
                </a:lnTo>
                <a:lnTo>
                  <a:pt x="f7" y="f44"/>
                </a:lnTo>
                <a:lnTo>
                  <a:pt x="f10" y="f45"/>
                </a:lnTo>
                <a:lnTo>
                  <a:pt x="f46" y="f47"/>
                </a:lnTo>
                <a:lnTo>
                  <a:pt x="f48" y="f49"/>
                </a:lnTo>
                <a:lnTo>
                  <a:pt x="f50" y="f51"/>
                </a:lnTo>
                <a:lnTo>
                  <a:pt x="f50" y="f52"/>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5" name="object 246">
            <a:extLst>
              <a:ext uri="{FF2B5EF4-FFF2-40B4-BE49-F238E27FC236}">
                <a16:creationId xmlns:a16="http://schemas.microsoft.com/office/drawing/2014/main" id="{D926E1F7-5AE1-4143-9678-E7D3F58E68DF}"/>
              </a:ext>
            </a:extLst>
          </p:cNvPr>
          <p:cNvSpPr/>
          <p:nvPr/>
        </p:nvSpPr>
        <p:spPr>
          <a:xfrm>
            <a:off x="1044702" y="2737100"/>
            <a:ext cx="86355" cy="87626"/>
          </a:xfrm>
          <a:custGeom>
            <a:avLst/>
            <a:gdLst>
              <a:gd name="f0" fmla="val w"/>
              <a:gd name="f1" fmla="val h"/>
              <a:gd name="f2" fmla="val 0"/>
              <a:gd name="f3" fmla="val 86359"/>
              <a:gd name="f4" fmla="val 87630"/>
              <a:gd name="f5" fmla="val 34874"/>
              <a:gd name="f6" fmla="val 14173"/>
              <a:gd name="f7" fmla="val 1143"/>
              <a:gd name="f8" fmla="val 4356"/>
              <a:gd name="f9" fmla="val 9397"/>
              <a:gd name="f10" fmla="val 7632"/>
              <a:gd name="f11" fmla="val 20573"/>
              <a:gd name="f12" fmla="val 10896"/>
              <a:gd name="f13" fmla="val 37083"/>
              <a:gd name="f14" fmla="val 52958"/>
              <a:gd name="f15" fmla="val 65912"/>
              <a:gd name="f16" fmla="val 74040"/>
              <a:gd name="f17" fmla="val 3263"/>
              <a:gd name="f18" fmla="val 80009"/>
              <a:gd name="f19" fmla="val 83565"/>
              <a:gd name="f20" fmla="val 25069"/>
              <a:gd name="f21" fmla="val 86487"/>
              <a:gd name="f22" fmla="val 38150"/>
              <a:gd name="f23" fmla="val 87629"/>
              <a:gd name="f24" fmla="val 54495"/>
              <a:gd name="f25" fmla="val 73025"/>
              <a:gd name="f26" fmla="val 81152"/>
              <a:gd name="f27" fmla="val 86106"/>
              <a:gd name="f28" fmla="val 67690"/>
              <a:gd name="f29" fmla="val 85013"/>
              <a:gd name="f30" fmla="val 54737"/>
              <a:gd name="f31" fmla="val 76301"/>
              <a:gd name="f32" fmla="val 40004"/>
              <a:gd name="f33" fmla="val 75209"/>
              <a:gd name="f34" fmla="val 27685"/>
              <a:gd name="f35" fmla="val 65392"/>
              <a:gd name="f36" fmla="val 10540"/>
              <a:gd name="f37" fmla="val 56680"/>
              <a:gd name="f38" fmla="val 2920"/>
              <a:gd name="f39" fmla="*/ f0 1 86359"/>
              <a:gd name="f40" fmla="*/ f1 1 87630"/>
              <a:gd name="f41" fmla="val f2"/>
              <a:gd name="f42" fmla="val f3"/>
              <a:gd name="f43" fmla="val f4"/>
              <a:gd name="f44" fmla="+- f43 0 f41"/>
              <a:gd name="f45" fmla="+- f42 0 f41"/>
              <a:gd name="f46" fmla="*/ f45 1 86359"/>
              <a:gd name="f47" fmla="*/ f44 1 87630"/>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86359"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23"/>
                </a:lnTo>
                <a:lnTo>
                  <a:pt x="f24" y="f23"/>
                </a:lnTo>
                <a:lnTo>
                  <a:pt x="f25" y="f26"/>
                </a:lnTo>
                <a:lnTo>
                  <a:pt x="f27" y="f28"/>
                </a:lnTo>
                <a:lnTo>
                  <a:pt x="f29" y="f30"/>
                </a:lnTo>
                <a:lnTo>
                  <a:pt x="f31" y="f32"/>
                </a:lnTo>
                <a:lnTo>
                  <a:pt x="f33" y="f34"/>
                </a:lnTo>
                <a:lnTo>
                  <a:pt x="f35" y="f36"/>
                </a:lnTo>
                <a:lnTo>
                  <a:pt x="f37" y="f3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6" name="object 247">
            <a:extLst>
              <a:ext uri="{FF2B5EF4-FFF2-40B4-BE49-F238E27FC236}">
                <a16:creationId xmlns:a16="http://schemas.microsoft.com/office/drawing/2014/main" id="{E782667F-9D8A-476F-9F45-C88B38C7C7F9}"/>
              </a:ext>
            </a:extLst>
          </p:cNvPr>
          <p:cNvSpPr/>
          <p:nvPr/>
        </p:nvSpPr>
        <p:spPr>
          <a:xfrm>
            <a:off x="1020314" y="2807966"/>
            <a:ext cx="66037" cy="127001"/>
          </a:xfrm>
          <a:custGeom>
            <a:avLst/>
            <a:gdLst>
              <a:gd name="f0" fmla="val w"/>
              <a:gd name="f1" fmla="val h"/>
              <a:gd name="f2" fmla="val 0"/>
              <a:gd name="f3" fmla="val 66040"/>
              <a:gd name="f4" fmla="val 127000"/>
              <a:gd name="f5" fmla="val 44780"/>
              <a:gd name="f6" fmla="val 34950"/>
              <a:gd name="f7" fmla="val 1778"/>
              <a:gd name="f8" fmla="val 31673"/>
              <a:gd name="f9" fmla="val 8762"/>
              <a:gd name="f10" fmla="val 44450"/>
              <a:gd name="f11" fmla="val 53340"/>
              <a:gd name="f12" fmla="val 28397"/>
              <a:gd name="f13" fmla="val 69087"/>
              <a:gd name="f14" fmla="val 27304"/>
              <a:gd name="f15" fmla="val 87884"/>
              <a:gd name="f16" fmla="val 96647"/>
              <a:gd name="f17" fmla="val 102488"/>
              <a:gd name="f18" fmla="val 6553"/>
              <a:gd name="f19" fmla="val 109474"/>
              <a:gd name="f20" fmla="val 120015"/>
              <a:gd name="f21" fmla="val 123571"/>
              <a:gd name="f22" fmla="val 16382"/>
              <a:gd name="f23" fmla="val 126492"/>
              <a:gd name="f24" fmla="val 20751"/>
              <a:gd name="f25" fmla="val 124713"/>
              <a:gd name="f26" fmla="val 21843"/>
              <a:gd name="f27" fmla="val 118872"/>
              <a:gd name="f28" fmla="val 110109"/>
              <a:gd name="f29" fmla="val 33858"/>
              <a:gd name="f30" fmla="val 106553"/>
              <a:gd name="f31" fmla="val 42595"/>
              <a:gd name="f32" fmla="val 103631"/>
              <a:gd name="f33" fmla="val 49148"/>
              <a:gd name="f34" fmla="val 100711"/>
              <a:gd name="f35" fmla="val 51333"/>
              <a:gd name="f36" fmla="val 97790"/>
              <a:gd name="f37" fmla="val 45872"/>
              <a:gd name="f38" fmla="val 94868"/>
              <a:gd name="f39" fmla="val 92582"/>
              <a:gd name="f40" fmla="val 38226"/>
              <a:gd name="f41" fmla="val 85471"/>
              <a:gd name="f42" fmla="val 68453"/>
              <a:gd name="f43" fmla="val 48641"/>
              <a:gd name="f44" fmla="val 61163"/>
              <a:gd name="f45" fmla="val 33909"/>
              <a:gd name="f46" fmla="val 65531"/>
              <a:gd name="f47" fmla="val 15240"/>
              <a:gd name="f48" fmla="*/ f0 1 66040"/>
              <a:gd name="f49" fmla="*/ f1 1 127000"/>
              <a:gd name="f50" fmla="val f2"/>
              <a:gd name="f51" fmla="val f3"/>
              <a:gd name="f52" fmla="val f4"/>
              <a:gd name="f53" fmla="+- f52 0 f50"/>
              <a:gd name="f54" fmla="+- f51 0 f50"/>
              <a:gd name="f55" fmla="*/ f54 1 66040"/>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40"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7" name="object 248">
            <a:extLst>
              <a:ext uri="{FF2B5EF4-FFF2-40B4-BE49-F238E27FC236}">
                <a16:creationId xmlns:a16="http://schemas.microsoft.com/office/drawing/2014/main" id="{41FA5CAF-8D17-4FF0-A388-64969B5B9603}"/>
              </a:ext>
            </a:extLst>
          </p:cNvPr>
          <p:cNvSpPr/>
          <p:nvPr/>
        </p:nvSpPr>
        <p:spPr>
          <a:xfrm>
            <a:off x="1090422" y="2807966"/>
            <a:ext cx="109856" cy="106683"/>
          </a:xfrm>
          <a:custGeom>
            <a:avLst/>
            <a:gdLst>
              <a:gd name="f0" fmla="val w"/>
              <a:gd name="f1" fmla="val h"/>
              <a:gd name="f2" fmla="val 0"/>
              <a:gd name="f3" fmla="val 109855"/>
              <a:gd name="f4" fmla="val 106680"/>
              <a:gd name="f5" fmla="val 19748"/>
              <a:gd name="f6" fmla="val 1092"/>
              <a:gd name="f7" fmla="val 635"/>
              <a:gd name="f8" fmla="val 4699"/>
              <a:gd name="f9" fmla="val 14605"/>
              <a:gd name="f10" fmla="val 10972"/>
              <a:gd name="f11" fmla="val 30480"/>
              <a:gd name="f12" fmla="val 18656"/>
              <a:gd name="f13" fmla="val 41656"/>
              <a:gd name="f14" fmla="val 27431"/>
              <a:gd name="f15" fmla="val 56896"/>
              <a:gd name="f16" fmla="val 29629"/>
              <a:gd name="f17" fmla="val 69215"/>
              <a:gd name="f18" fmla="val 80263"/>
              <a:gd name="f19" fmla="val 25234"/>
              <a:gd name="f20" fmla="val 87884"/>
              <a:gd name="f21" fmla="val 21945"/>
              <a:gd name="f22" fmla="val 91440"/>
              <a:gd name="f23" fmla="val 93725"/>
              <a:gd name="f24" fmla="val 97281"/>
              <a:gd name="f25" fmla="val 38404"/>
              <a:gd name="f26" fmla="val 98425"/>
              <a:gd name="f27" fmla="val 52666"/>
              <a:gd name="f28" fmla="val 80098"/>
              <a:gd name="f29" fmla="val 102616"/>
              <a:gd name="f30" fmla="val 91071"/>
              <a:gd name="f31" fmla="val 102044"/>
              <a:gd name="f32" fmla="val 103759"/>
              <a:gd name="f33" fmla="val 109728"/>
              <a:gd name="f34" fmla="val 94996"/>
              <a:gd name="f35" fmla="val 79006"/>
              <a:gd name="f36" fmla="val 51574"/>
              <a:gd name="f37" fmla="val 39496"/>
              <a:gd name="f38" fmla="val 92582"/>
              <a:gd name="f39" fmla="val 88518"/>
              <a:gd name="f40" fmla="val 80899"/>
              <a:gd name="f41" fmla="val 40601"/>
              <a:gd name="f42" fmla="val 55625"/>
              <a:gd name="f43" fmla="val 34010"/>
              <a:gd name="f44" fmla="val 36322"/>
              <a:gd name="f45" fmla="val 36207"/>
              <a:gd name="f46" fmla="val 20574"/>
              <a:gd name="f47" fmla="val 15240"/>
              <a:gd name="f48" fmla="val 32918"/>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8" name="object 249">
            <a:extLst>
              <a:ext uri="{FF2B5EF4-FFF2-40B4-BE49-F238E27FC236}">
                <a16:creationId xmlns:a16="http://schemas.microsoft.com/office/drawing/2014/main" id="{99540894-1434-4097-9DF1-807AF9BA978E}"/>
              </a:ext>
            </a:extLst>
          </p:cNvPr>
          <p:cNvSpPr/>
          <p:nvPr/>
        </p:nvSpPr>
        <p:spPr>
          <a:xfrm>
            <a:off x="1914140" y="2653287"/>
            <a:ext cx="40635" cy="33659"/>
          </a:xfrm>
          <a:custGeom>
            <a:avLst/>
            <a:gdLst>
              <a:gd name="f0" fmla="val w"/>
              <a:gd name="f1" fmla="val h"/>
              <a:gd name="f2" fmla="val 0"/>
              <a:gd name="f3" fmla="val 40639"/>
              <a:gd name="f4" fmla="val 33655"/>
              <a:gd name="f5" fmla="val 20700"/>
              <a:gd name="f6" fmla="val 12064"/>
              <a:gd name="f7" fmla="val 635"/>
              <a:gd name="f8" fmla="val 5461"/>
              <a:gd name="f9" fmla="val 3556"/>
              <a:gd name="f10" fmla="val 8255"/>
              <a:gd name="f11" fmla="val 11811"/>
              <a:gd name="f12" fmla="val 6604"/>
              <a:gd name="f13" fmla="val 17018"/>
              <a:gd name="f14" fmla="val 10922"/>
              <a:gd name="f15" fmla="val 20574"/>
              <a:gd name="f16" fmla="val 13081"/>
              <a:gd name="f17" fmla="val 25908"/>
              <a:gd name="f18" fmla="val 30607"/>
              <a:gd name="f19" fmla="val 33528"/>
              <a:gd name="f20" fmla="val 24003"/>
              <a:gd name="f21" fmla="val 31750"/>
              <a:gd name="f22" fmla="val 27305"/>
              <a:gd name="f23" fmla="val 27686"/>
              <a:gd name="f24" fmla="val 28320"/>
              <a:gd name="f25" fmla="val 34925"/>
              <a:gd name="f26" fmla="val 15875"/>
              <a:gd name="f27" fmla="val 40386"/>
              <a:gd name="f28" fmla="val 38226"/>
              <a:gd name="f29" fmla="val 4064"/>
              <a:gd name="f30" fmla="val 31623"/>
              <a:gd name="f31" fmla="val 1143"/>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9" name="object 250">
            <a:extLst>
              <a:ext uri="{FF2B5EF4-FFF2-40B4-BE49-F238E27FC236}">
                <a16:creationId xmlns:a16="http://schemas.microsoft.com/office/drawing/2014/main" id="{687ABFD5-3821-4850-BB07-21D7725238A6}"/>
              </a:ext>
            </a:extLst>
          </p:cNvPr>
          <p:cNvSpPr/>
          <p:nvPr/>
        </p:nvSpPr>
        <p:spPr>
          <a:xfrm>
            <a:off x="1914140" y="2653287"/>
            <a:ext cx="40635" cy="33659"/>
          </a:xfrm>
          <a:custGeom>
            <a:avLst/>
            <a:gdLst>
              <a:gd name="f0" fmla="val w"/>
              <a:gd name="f1" fmla="val h"/>
              <a:gd name="f2" fmla="val 0"/>
              <a:gd name="f3" fmla="val 40639"/>
              <a:gd name="f4" fmla="val 33655"/>
              <a:gd name="f5" fmla="val 13081"/>
              <a:gd name="f6" fmla="val 30607"/>
              <a:gd name="f7" fmla="val 25908"/>
              <a:gd name="f8" fmla="val 10922"/>
              <a:gd name="f9" fmla="val 20574"/>
              <a:gd name="f10" fmla="val 6604"/>
              <a:gd name="f11" fmla="val 17018"/>
              <a:gd name="f12" fmla="val 11811"/>
              <a:gd name="f13" fmla="val 8255"/>
              <a:gd name="f14" fmla="val 5461"/>
              <a:gd name="f15" fmla="val 3556"/>
              <a:gd name="f16" fmla="val 12064"/>
              <a:gd name="f17" fmla="val 635"/>
              <a:gd name="f18" fmla="val 20700"/>
              <a:gd name="f19" fmla="val 27305"/>
              <a:gd name="f20" fmla="val 31623"/>
              <a:gd name="f21" fmla="val 1143"/>
              <a:gd name="f22" fmla="val 38226"/>
              <a:gd name="f23" fmla="val 4064"/>
              <a:gd name="f24" fmla="val 40386"/>
              <a:gd name="f25" fmla="val 34925"/>
              <a:gd name="f26" fmla="val 15875"/>
              <a:gd name="f27" fmla="val 28320"/>
              <a:gd name="f28" fmla="val 27686"/>
              <a:gd name="f29" fmla="val 24003"/>
              <a:gd name="f30" fmla="val 31750"/>
              <a:gd name="f31" fmla="val 33528"/>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0" name="object 251">
            <a:extLst>
              <a:ext uri="{FF2B5EF4-FFF2-40B4-BE49-F238E27FC236}">
                <a16:creationId xmlns:a16="http://schemas.microsoft.com/office/drawing/2014/main" id="{564DBFBA-B0DF-4537-98F5-069D601E5132}"/>
              </a:ext>
            </a:extLst>
          </p:cNvPr>
          <p:cNvSpPr/>
          <p:nvPr/>
        </p:nvSpPr>
        <p:spPr>
          <a:xfrm>
            <a:off x="1869189" y="2651001"/>
            <a:ext cx="30476" cy="6986"/>
          </a:xfrm>
          <a:custGeom>
            <a:avLst/>
            <a:gdLst>
              <a:gd name="f0" fmla="val w"/>
              <a:gd name="f1" fmla="val h"/>
              <a:gd name="f2" fmla="val 0"/>
              <a:gd name="f3" fmla="val 30480"/>
              <a:gd name="f4" fmla="val 6985"/>
              <a:gd name="f5" fmla="val 7619"/>
              <a:gd name="f6" fmla="val 2158"/>
              <a:gd name="f7" fmla="val 2539"/>
              <a:gd name="f8" fmla="val 3301"/>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1" name="object 252">
            <a:extLst>
              <a:ext uri="{FF2B5EF4-FFF2-40B4-BE49-F238E27FC236}">
                <a16:creationId xmlns:a16="http://schemas.microsoft.com/office/drawing/2014/main" id="{F36573B3-2EE0-4BD1-8DC4-DC518CAF9216}"/>
              </a:ext>
            </a:extLst>
          </p:cNvPr>
          <p:cNvSpPr/>
          <p:nvPr/>
        </p:nvSpPr>
        <p:spPr>
          <a:xfrm>
            <a:off x="1899666" y="2633472"/>
            <a:ext cx="14602" cy="11430"/>
          </a:xfrm>
          <a:custGeom>
            <a:avLst/>
            <a:gdLst>
              <a:gd name="f0" fmla="val w"/>
              <a:gd name="f1" fmla="val h"/>
              <a:gd name="f2" fmla="val 0"/>
              <a:gd name="f3" fmla="val 14605"/>
              <a:gd name="f4" fmla="val 11430"/>
              <a:gd name="f5" fmla="val 7746"/>
              <a:gd name="f6" fmla="val 2285"/>
              <a:gd name="f7" fmla="val 1777"/>
              <a:gd name="f8" fmla="val 3555"/>
              <a:gd name="f9" fmla="val 14477"/>
              <a:gd name="f10" fmla="val 11429"/>
              <a:gd name="f11" fmla="val 11175"/>
              <a:gd name="f12" fmla="val 2412"/>
              <a:gd name="f13" fmla="*/ f0 1 14605"/>
              <a:gd name="f14" fmla="*/ f1 1 11430"/>
              <a:gd name="f15" fmla="val f2"/>
              <a:gd name="f16" fmla="val f3"/>
              <a:gd name="f17" fmla="val f4"/>
              <a:gd name="f18" fmla="+- f17 0 f15"/>
              <a:gd name="f19" fmla="+- f16 0 f15"/>
              <a:gd name="f20" fmla="*/ f19 1 14605"/>
              <a:gd name="f21" fmla="*/ f18 1 1143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1430">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2" name="object 253">
            <a:extLst>
              <a:ext uri="{FF2B5EF4-FFF2-40B4-BE49-F238E27FC236}">
                <a16:creationId xmlns:a16="http://schemas.microsoft.com/office/drawing/2014/main" id="{AC63BACB-0DFC-4D6F-8337-560E7866A1D7}"/>
              </a:ext>
            </a:extLst>
          </p:cNvPr>
          <p:cNvSpPr/>
          <p:nvPr/>
        </p:nvSpPr>
        <p:spPr>
          <a:xfrm>
            <a:off x="1943100" y="2631186"/>
            <a:ext cx="11430" cy="13331"/>
          </a:xfrm>
          <a:custGeom>
            <a:avLst/>
            <a:gdLst>
              <a:gd name="f0" fmla="val w"/>
              <a:gd name="f1" fmla="val h"/>
              <a:gd name="f2" fmla="val 0"/>
              <a:gd name="f3" fmla="val 11430"/>
              <a:gd name="f4" fmla="val 13335"/>
              <a:gd name="f5" fmla="val 5714"/>
              <a:gd name="f6" fmla="val 2920"/>
              <a:gd name="f7" fmla="val 2286"/>
              <a:gd name="f8" fmla="val 12953"/>
              <a:gd name="f9" fmla="val 10287"/>
              <a:gd name="f10" fmla="val 4063"/>
              <a:gd name="f11" fmla="val 1143"/>
              <a:gd name="f12" fmla="*/ f0 1 11430"/>
              <a:gd name="f13" fmla="*/ f1 1 13335"/>
              <a:gd name="f14" fmla="val f2"/>
              <a:gd name="f15" fmla="val f3"/>
              <a:gd name="f16" fmla="val f4"/>
              <a:gd name="f17" fmla="+- f16 0 f14"/>
              <a:gd name="f18" fmla="+- f15 0 f14"/>
              <a:gd name="f19" fmla="*/ f18 1 11430"/>
              <a:gd name="f20" fmla="*/ f17 1 133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1430" h="13335">
                <a:moveTo>
                  <a:pt x="f5" y="f2"/>
                </a:moveTo>
                <a:lnTo>
                  <a:pt x="f2" y="f6"/>
                </a:lnTo>
                <a:lnTo>
                  <a:pt x="f7" y="f8"/>
                </a:lnTo>
                <a:lnTo>
                  <a:pt x="f9" y="f10"/>
                </a:lnTo>
                <a:lnTo>
                  <a:pt x="f3"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3" name="object 254">
            <a:extLst>
              <a:ext uri="{FF2B5EF4-FFF2-40B4-BE49-F238E27FC236}">
                <a16:creationId xmlns:a16="http://schemas.microsoft.com/office/drawing/2014/main" id="{12A6951C-1E52-4ECC-8D52-A4A5E136346C}"/>
              </a:ext>
            </a:extLst>
          </p:cNvPr>
          <p:cNvSpPr/>
          <p:nvPr/>
        </p:nvSpPr>
        <p:spPr>
          <a:xfrm>
            <a:off x="1965201" y="2641088"/>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4" name="object 255">
            <a:extLst>
              <a:ext uri="{FF2B5EF4-FFF2-40B4-BE49-F238E27FC236}">
                <a16:creationId xmlns:a16="http://schemas.microsoft.com/office/drawing/2014/main" id="{BD137A74-E9A2-48FA-ABBC-1091EBD7267B}"/>
              </a:ext>
            </a:extLst>
          </p:cNvPr>
          <p:cNvSpPr/>
          <p:nvPr/>
        </p:nvSpPr>
        <p:spPr>
          <a:xfrm>
            <a:off x="1876805" y="2700524"/>
            <a:ext cx="116201" cy="52706"/>
          </a:xfrm>
          <a:custGeom>
            <a:avLst/>
            <a:gdLst>
              <a:gd name="f0" fmla="val w"/>
              <a:gd name="f1" fmla="val h"/>
              <a:gd name="f2" fmla="val 0"/>
              <a:gd name="f3" fmla="val 116205"/>
              <a:gd name="f4" fmla="val 52705"/>
              <a:gd name="f5" fmla="val 48132"/>
              <a:gd name="f6" fmla="val 30606"/>
              <a:gd name="f7" fmla="val 10921"/>
              <a:gd name="f8" fmla="val 2921"/>
              <a:gd name="f9" fmla="val 3301"/>
              <a:gd name="f10" fmla="val 8763"/>
              <a:gd name="f11" fmla="val 16891"/>
              <a:gd name="f12" fmla="val 27432"/>
              <a:gd name="f13" fmla="val 15239"/>
              <a:gd name="f14" fmla="val 39116"/>
              <a:gd name="f15" fmla="val 33908"/>
              <a:gd name="f16" fmla="val 46736"/>
              <a:gd name="f17" fmla="val 49149"/>
              <a:gd name="f18" fmla="val 50800"/>
              <a:gd name="f19" fmla="val 66675"/>
              <a:gd name="f20" fmla="val 52578"/>
              <a:gd name="f21" fmla="val 77596"/>
              <a:gd name="f22" fmla="val 50292"/>
              <a:gd name="f23" fmla="val 86360"/>
              <a:gd name="f24" fmla="val 90677"/>
              <a:gd name="f25" fmla="val 88518"/>
              <a:gd name="f26" fmla="val 30353"/>
              <a:gd name="f27" fmla="val 85217"/>
              <a:gd name="f28" fmla="val 22733"/>
              <a:gd name="f29" fmla="val 98869"/>
              <a:gd name="f30" fmla="val 18669"/>
              <a:gd name="f31" fmla="val 80899"/>
              <a:gd name="f32" fmla="val 76454"/>
              <a:gd name="f33" fmla="val 14605"/>
              <a:gd name="f34" fmla="val 61213"/>
              <a:gd name="f35" fmla="val 5207"/>
              <a:gd name="f36" fmla="val 112521"/>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5" name="object 256">
            <a:extLst>
              <a:ext uri="{FF2B5EF4-FFF2-40B4-BE49-F238E27FC236}">
                <a16:creationId xmlns:a16="http://schemas.microsoft.com/office/drawing/2014/main" id="{F13D8C57-689B-40AB-82CB-0E9552444F16}"/>
              </a:ext>
            </a:extLst>
          </p:cNvPr>
          <p:cNvSpPr/>
          <p:nvPr/>
        </p:nvSpPr>
        <p:spPr>
          <a:xfrm>
            <a:off x="1959860" y="2650232"/>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1"/>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6" name="object 257">
            <a:extLst>
              <a:ext uri="{FF2B5EF4-FFF2-40B4-BE49-F238E27FC236}">
                <a16:creationId xmlns:a16="http://schemas.microsoft.com/office/drawing/2014/main" id="{1F56FDE0-82A1-41DF-9619-135E1989387A}"/>
              </a:ext>
            </a:extLst>
          </p:cNvPr>
          <p:cNvSpPr/>
          <p:nvPr/>
        </p:nvSpPr>
        <p:spPr>
          <a:xfrm>
            <a:off x="1836416" y="275920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5"/>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7" name="object 258">
            <a:extLst>
              <a:ext uri="{FF2B5EF4-FFF2-40B4-BE49-F238E27FC236}">
                <a16:creationId xmlns:a16="http://schemas.microsoft.com/office/drawing/2014/main" id="{53201DC2-29E3-4373-863C-EEEF5CD2FCB3}"/>
              </a:ext>
            </a:extLst>
          </p:cNvPr>
          <p:cNvSpPr/>
          <p:nvPr/>
        </p:nvSpPr>
        <p:spPr>
          <a:xfrm>
            <a:off x="1910337" y="2755388"/>
            <a:ext cx="86996" cy="87626"/>
          </a:xfrm>
          <a:custGeom>
            <a:avLst/>
            <a:gdLst>
              <a:gd name="f0" fmla="val w"/>
              <a:gd name="f1" fmla="val h"/>
              <a:gd name="f2" fmla="val 0"/>
              <a:gd name="f3" fmla="val 86994"/>
              <a:gd name="f4" fmla="val 87630"/>
              <a:gd name="f5" fmla="val 35179"/>
              <a:gd name="f6" fmla="val 14351"/>
              <a:gd name="f7" fmla="val 1143"/>
              <a:gd name="f8" fmla="val 4445"/>
              <a:gd name="f9" fmla="val 9397"/>
              <a:gd name="f10" fmla="val 7747"/>
              <a:gd name="f11" fmla="val 20574"/>
              <a:gd name="f12" fmla="val 11049"/>
              <a:gd name="f13" fmla="val 37083"/>
              <a:gd name="f14" fmla="val 52958"/>
              <a:gd name="f15" fmla="val 65912"/>
              <a:gd name="f16" fmla="val 74040"/>
              <a:gd name="f17" fmla="val 3302"/>
              <a:gd name="f18" fmla="val 80009"/>
              <a:gd name="f19" fmla="val 83565"/>
              <a:gd name="f20" fmla="val 25273"/>
              <a:gd name="f21" fmla="val 86487"/>
              <a:gd name="f22" fmla="val 38481"/>
              <a:gd name="f23" fmla="val 54991"/>
              <a:gd name="f24" fmla="val 73660"/>
              <a:gd name="f25" fmla="val 81152"/>
              <a:gd name="f26" fmla="val 86868"/>
              <a:gd name="f27" fmla="val 67690"/>
              <a:gd name="f28" fmla="val 85725"/>
              <a:gd name="f29" fmla="val 54737"/>
              <a:gd name="f30" fmla="val 76962"/>
              <a:gd name="f31" fmla="val 40005"/>
              <a:gd name="f32" fmla="val 75818"/>
              <a:gd name="f33" fmla="val 27685"/>
              <a:gd name="f34" fmla="val 65913"/>
              <a:gd name="f35" fmla="val 10540"/>
              <a:gd name="f36" fmla="val 57150"/>
              <a:gd name="f37" fmla="val 2920"/>
              <a:gd name="f38" fmla="*/ f0 1 86994"/>
              <a:gd name="f39" fmla="*/ f1 1 87630"/>
              <a:gd name="f40" fmla="val f2"/>
              <a:gd name="f41" fmla="val f3"/>
              <a:gd name="f42" fmla="val f4"/>
              <a:gd name="f43" fmla="+- f42 0 f40"/>
              <a:gd name="f44" fmla="+- f41 0 f40"/>
              <a:gd name="f45" fmla="*/ f44 1 86994"/>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994"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8" name="object 259">
            <a:extLst>
              <a:ext uri="{FF2B5EF4-FFF2-40B4-BE49-F238E27FC236}">
                <a16:creationId xmlns:a16="http://schemas.microsoft.com/office/drawing/2014/main" id="{50EDF294-C51E-45B3-B655-5EAC64874BEB}"/>
              </a:ext>
            </a:extLst>
          </p:cNvPr>
          <p:cNvSpPr/>
          <p:nvPr/>
        </p:nvSpPr>
        <p:spPr>
          <a:xfrm>
            <a:off x="1886708" y="2826254"/>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9" name="object 260">
            <a:extLst>
              <a:ext uri="{FF2B5EF4-FFF2-40B4-BE49-F238E27FC236}">
                <a16:creationId xmlns:a16="http://schemas.microsoft.com/office/drawing/2014/main" id="{204EB9B6-B4A7-420F-9269-963BF7640D08}"/>
              </a:ext>
            </a:extLst>
          </p:cNvPr>
          <p:cNvSpPr/>
          <p:nvPr/>
        </p:nvSpPr>
        <p:spPr>
          <a:xfrm>
            <a:off x="1956816" y="2826254"/>
            <a:ext cx="109215" cy="106683"/>
          </a:xfrm>
          <a:custGeom>
            <a:avLst/>
            <a:gdLst>
              <a:gd name="f0" fmla="val w"/>
              <a:gd name="f1" fmla="val h"/>
              <a:gd name="f2" fmla="val 0"/>
              <a:gd name="f3" fmla="val 109219"/>
              <a:gd name="f4" fmla="val 106680"/>
              <a:gd name="f5" fmla="val 19557"/>
              <a:gd name="f6" fmla="val 1142"/>
              <a:gd name="f7" fmla="val 635"/>
              <a:gd name="f8" fmla="val 4699"/>
              <a:gd name="f9" fmla="val 14605"/>
              <a:gd name="f10" fmla="val 10921"/>
              <a:gd name="f11" fmla="val 30480"/>
              <a:gd name="f12" fmla="val 18541"/>
              <a:gd name="f13" fmla="val 41656"/>
              <a:gd name="f14" fmla="val 27177"/>
              <a:gd name="f15" fmla="val 56896"/>
              <a:gd name="f16" fmla="val 29463"/>
              <a:gd name="f17" fmla="val 69215"/>
              <a:gd name="f18" fmla="val 80264"/>
              <a:gd name="f19" fmla="val 25018"/>
              <a:gd name="f20" fmla="val 87884"/>
              <a:gd name="f21" fmla="val 21843"/>
              <a:gd name="f22" fmla="val 91440"/>
              <a:gd name="f23" fmla="val 93725"/>
              <a:gd name="f24" fmla="val 97281"/>
              <a:gd name="f25" fmla="val 38100"/>
              <a:gd name="f26" fmla="val 98425"/>
              <a:gd name="f27" fmla="val 52323"/>
              <a:gd name="f28" fmla="val 79501"/>
              <a:gd name="f29" fmla="val 102616"/>
              <a:gd name="f30" fmla="val 90423"/>
              <a:gd name="f31" fmla="val 101345"/>
              <a:gd name="f32" fmla="val 103759"/>
              <a:gd name="f33" fmla="val 108965"/>
              <a:gd name="f34" fmla="val 94996"/>
              <a:gd name="f35" fmla="val 78485"/>
              <a:gd name="f36" fmla="val 51181"/>
              <a:gd name="f37" fmla="val 39242"/>
              <a:gd name="f38" fmla="val 92583"/>
              <a:gd name="f39" fmla="val 88518"/>
              <a:gd name="f40" fmla="val 80899"/>
              <a:gd name="f41" fmla="val 40258"/>
              <a:gd name="f42" fmla="val 55625"/>
              <a:gd name="f43" fmla="val 33781"/>
              <a:gd name="f44" fmla="val 36322"/>
              <a:gd name="f45" fmla="val 35940"/>
              <a:gd name="f46" fmla="val 20574"/>
              <a:gd name="f47" fmla="val 15240"/>
              <a:gd name="f48" fmla="val 32638"/>
              <a:gd name="f49" fmla="*/ f0 1 109219"/>
              <a:gd name="f50" fmla="*/ f1 1 106680"/>
              <a:gd name="f51" fmla="val f2"/>
              <a:gd name="f52" fmla="val f3"/>
              <a:gd name="f53" fmla="val f4"/>
              <a:gd name="f54" fmla="+- f53 0 f51"/>
              <a:gd name="f55" fmla="+- f52 0 f51"/>
              <a:gd name="f56" fmla="*/ f55 1 109219"/>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219"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0" name="object 261">
            <a:extLst>
              <a:ext uri="{FF2B5EF4-FFF2-40B4-BE49-F238E27FC236}">
                <a16:creationId xmlns:a16="http://schemas.microsoft.com/office/drawing/2014/main" id="{D219C120-B147-43D4-AE80-E0214089AF91}"/>
              </a:ext>
            </a:extLst>
          </p:cNvPr>
          <p:cNvSpPr/>
          <p:nvPr/>
        </p:nvSpPr>
        <p:spPr>
          <a:xfrm>
            <a:off x="2809494" y="2682236"/>
            <a:ext cx="40635" cy="33018"/>
          </a:xfrm>
          <a:custGeom>
            <a:avLst/>
            <a:gdLst>
              <a:gd name="f0" fmla="val w"/>
              <a:gd name="f1" fmla="val h"/>
              <a:gd name="f2" fmla="val 0"/>
              <a:gd name="f3" fmla="val 40639"/>
              <a:gd name="f4" fmla="val 33019"/>
              <a:gd name="f5" fmla="val 20700"/>
              <a:gd name="f6" fmla="val 12064"/>
              <a:gd name="f7" fmla="val 635"/>
              <a:gd name="f8" fmla="val 5461"/>
              <a:gd name="f9" fmla="val 3429"/>
              <a:gd name="f10" fmla="val 8001"/>
              <a:gd name="f11" fmla="val 11557"/>
              <a:gd name="f12" fmla="val 6604"/>
              <a:gd name="f13" fmla="val 16637"/>
              <a:gd name="f14" fmla="val 10922"/>
              <a:gd name="f15" fmla="val 20066"/>
              <a:gd name="f16" fmla="val 13081"/>
              <a:gd name="f17" fmla="val 25273"/>
              <a:gd name="f18" fmla="val 29845"/>
              <a:gd name="f19" fmla="val 32766"/>
              <a:gd name="f20" fmla="val 24003"/>
              <a:gd name="f21" fmla="val 30987"/>
              <a:gd name="f22" fmla="val 27305"/>
              <a:gd name="f23" fmla="val 27051"/>
              <a:gd name="f24" fmla="val 28320"/>
              <a:gd name="f25" fmla="val 34925"/>
              <a:gd name="f26" fmla="val 15493"/>
              <a:gd name="f27" fmla="val 40386"/>
              <a:gd name="f28" fmla="val 38226"/>
              <a:gd name="f29" fmla="val 4064"/>
              <a:gd name="f30" fmla="val 31623"/>
              <a:gd name="f31" fmla="val 1143"/>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1" name="object 262">
            <a:extLst>
              <a:ext uri="{FF2B5EF4-FFF2-40B4-BE49-F238E27FC236}">
                <a16:creationId xmlns:a16="http://schemas.microsoft.com/office/drawing/2014/main" id="{8426DD07-FF51-4009-8079-85A99C12B715}"/>
              </a:ext>
            </a:extLst>
          </p:cNvPr>
          <p:cNvSpPr/>
          <p:nvPr/>
        </p:nvSpPr>
        <p:spPr>
          <a:xfrm>
            <a:off x="2809494" y="2682236"/>
            <a:ext cx="40635" cy="33018"/>
          </a:xfrm>
          <a:custGeom>
            <a:avLst/>
            <a:gdLst>
              <a:gd name="f0" fmla="val w"/>
              <a:gd name="f1" fmla="val h"/>
              <a:gd name="f2" fmla="val 0"/>
              <a:gd name="f3" fmla="val 40639"/>
              <a:gd name="f4" fmla="val 33019"/>
              <a:gd name="f5" fmla="val 13081"/>
              <a:gd name="f6" fmla="val 29845"/>
              <a:gd name="f7" fmla="val 25273"/>
              <a:gd name="f8" fmla="val 10922"/>
              <a:gd name="f9" fmla="val 20066"/>
              <a:gd name="f10" fmla="val 6604"/>
              <a:gd name="f11" fmla="val 16637"/>
              <a:gd name="f12" fmla="val 11557"/>
              <a:gd name="f13" fmla="val 8001"/>
              <a:gd name="f14" fmla="val 5461"/>
              <a:gd name="f15" fmla="val 3429"/>
              <a:gd name="f16" fmla="val 12064"/>
              <a:gd name="f17" fmla="val 635"/>
              <a:gd name="f18" fmla="val 20700"/>
              <a:gd name="f19" fmla="val 27305"/>
              <a:gd name="f20" fmla="val 31623"/>
              <a:gd name="f21" fmla="val 1143"/>
              <a:gd name="f22" fmla="val 38226"/>
              <a:gd name="f23" fmla="val 4064"/>
              <a:gd name="f24" fmla="val 40386"/>
              <a:gd name="f25" fmla="val 34925"/>
              <a:gd name="f26" fmla="val 15493"/>
              <a:gd name="f27" fmla="val 28320"/>
              <a:gd name="f28" fmla="val 27051"/>
              <a:gd name="f29" fmla="val 24003"/>
              <a:gd name="f30" fmla="val 30987"/>
              <a:gd name="f31" fmla="val 32766"/>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2" name="object 263">
            <a:extLst>
              <a:ext uri="{FF2B5EF4-FFF2-40B4-BE49-F238E27FC236}">
                <a16:creationId xmlns:a16="http://schemas.microsoft.com/office/drawing/2014/main" id="{FBED5DBB-B13E-4363-A2E4-4DED0BD108BF}"/>
              </a:ext>
            </a:extLst>
          </p:cNvPr>
          <p:cNvSpPr/>
          <p:nvPr/>
        </p:nvSpPr>
        <p:spPr>
          <a:xfrm>
            <a:off x="2764532" y="2679950"/>
            <a:ext cx="30476" cy="6345"/>
          </a:xfrm>
          <a:custGeom>
            <a:avLst/>
            <a:gdLst>
              <a:gd name="f0" fmla="val w"/>
              <a:gd name="f1" fmla="val h"/>
              <a:gd name="f2" fmla="val 0"/>
              <a:gd name="f3" fmla="val 30480"/>
              <a:gd name="f4" fmla="val 6350"/>
              <a:gd name="f5" fmla="val 7619"/>
              <a:gd name="f6" fmla="val 2158"/>
              <a:gd name="f7" fmla="val 3301"/>
              <a:gd name="f8" fmla="val 4444"/>
              <a:gd name="f9" fmla="val 6095"/>
              <a:gd name="f10" fmla="*/ f0 1 30480"/>
              <a:gd name="f11" fmla="*/ f1 1 6350"/>
              <a:gd name="f12" fmla="val f2"/>
              <a:gd name="f13" fmla="val f3"/>
              <a:gd name="f14" fmla="val f4"/>
              <a:gd name="f15" fmla="+- f14 0 f12"/>
              <a:gd name="f16" fmla="+- f13 0 f12"/>
              <a:gd name="f17" fmla="*/ f16 1 30480"/>
              <a:gd name="f18" fmla="*/ f15 1 635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0480" h="6350">
                <a:moveTo>
                  <a:pt x="f5" y="f2"/>
                </a:moveTo>
                <a:lnTo>
                  <a:pt x="f6" y="f2"/>
                </a:lnTo>
                <a:lnTo>
                  <a:pt x="f2" y="f6"/>
                </a:lnTo>
                <a:lnTo>
                  <a:pt x="f7" y="f8"/>
                </a:lnTo>
                <a:lnTo>
                  <a:pt x="f3" y="f9"/>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3" name="object 264">
            <a:extLst>
              <a:ext uri="{FF2B5EF4-FFF2-40B4-BE49-F238E27FC236}">
                <a16:creationId xmlns:a16="http://schemas.microsoft.com/office/drawing/2014/main" id="{58B225CA-9CB1-44C3-A4F8-BB14183A8E67}"/>
              </a:ext>
            </a:extLst>
          </p:cNvPr>
          <p:cNvSpPr/>
          <p:nvPr/>
        </p:nvSpPr>
        <p:spPr>
          <a:xfrm>
            <a:off x="2795019" y="2662431"/>
            <a:ext cx="14602" cy="10799"/>
          </a:xfrm>
          <a:custGeom>
            <a:avLst/>
            <a:gdLst>
              <a:gd name="f0" fmla="val w"/>
              <a:gd name="f1" fmla="val h"/>
              <a:gd name="f2" fmla="val 0"/>
              <a:gd name="f3" fmla="val 14605"/>
              <a:gd name="f4" fmla="val 10794"/>
              <a:gd name="f5" fmla="val 7746"/>
              <a:gd name="f6" fmla="val 2285"/>
              <a:gd name="f7" fmla="val 1651"/>
              <a:gd name="f8" fmla="val 3429"/>
              <a:gd name="f9" fmla="val 14477"/>
              <a:gd name="f10" fmla="val 10668"/>
              <a:gd name="f11" fmla="val 11175"/>
              <a:gd name="f12" fmla="val 2286"/>
              <a:gd name="f13" fmla="*/ f0 1 14605"/>
              <a:gd name="f14" fmla="*/ f1 1 10794"/>
              <a:gd name="f15" fmla="val f2"/>
              <a:gd name="f16" fmla="val f3"/>
              <a:gd name="f17" fmla="val f4"/>
              <a:gd name="f18" fmla="+- f17 0 f15"/>
              <a:gd name="f19" fmla="+- f16 0 f15"/>
              <a:gd name="f20" fmla="*/ f19 1 14605"/>
              <a:gd name="f21" fmla="*/ f18 1 107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0794">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4" name="object 265">
            <a:extLst>
              <a:ext uri="{FF2B5EF4-FFF2-40B4-BE49-F238E27FC236}">
                <a16:creationId xmlns:a16="http://schemas.microsoft.com/office/drawing/2014/main" id="{2E28298B-3B6D-42CB-9B1D-2D4DA3DCF28E}"/>
              </a:ext>
            </a:extLst>
          </p:cNvPr>
          <p:cNvSpPr/>
          <p:nvPr/>
        </p:nvSpPr>
        <p:spPr>
          <a:xfrm>
            <a:off x="2839212" y="2659376"/>
            <a:ext cx="10799" cy="13331"/>
          </a:xfrm>
          <a:custGeom>
            <a:avLst/>
            <a:gdLst>
              <a:gd name="f0" fmla="val w"/>
              <a:gd name="f1" fmla="val h"/>
              <a:gd name="f2" fmla="val 0"/>
              <a:gd name="f3" fmla="val 10794"/>
              <a:gd name="f4" fmla="val 13335"/>
              <a:gd name="f5" fmla="val 5333"/>
              <a:gd name="f6" fmla="val 2920"/>
              <a:gd name="f7" fmla="val 2158"/>
              <a:gd name="f8" fmla="val 12953"/>
              <a:gd name="f9" fmla="val 965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5" name="object 266">
            <a:extLst>
              <a:ext uri="{FF2B5EF4-FFF2-40B4-BE49-F238E27FC236}">
                <a16:creationId xmlns:a16="http://schemas.microsoft.com/office/drawing/2014/main" id="{681722F0-BD85-4BB1-B826-1C5B848970DD}"/>
              </a:ext>
            </a:extLst>
          </p:cNvPr>
          <p:cNvSpPr/>
          <p:nvPr/>
        </p:nvSpPr>
        <p:spPr>
          <a:xfrm>
            <a:off x="2860544" y="2669289"/>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6" name="object 267">
            <a:extLst>
              <a:ext uri="{FF2B5EF4-FFF2-40B4-BE49-F238E27FC236}">
                <a16:creationId xmlns:a16="http://schemas.microsoft.com/office/drawing/2014/main" id="{96F9965D-CDE7-433A-9C7B-5066F9EA13F8}"/>
              </a:ext>
            </a:extLst>
          </p:cNvPr>
          <p:cNvSpPr/>
          <p:nvPr/>
        </p:nvSpPr>
        <p:spPr>
          <a:xfrm>
            <a:off x="2772159" y="2728725"/>
            <a:ext cx="116201" cy="52706"/>
          </a:xfrm>
          <a:custGeom>
            <a:avLst/>
            <a:gdLst>
              <a:gd name="f0" fmla="val w"/>
              <a:gd name="f1" fmla="val h"/>
              <a:gd name="f2" fmla="val 0"/>
              <a:gd name="f3" fmla="val 116205"/>
              <a:gd name="f4" fmla="val 52705"/>
              <a:gd name="f5" fmla="val 48132"/>
              <a:gd name="f6" fmla="val 30606"/>
              <a:gd name="f7" fmla="val 10921"/>
              <a:gd name="f8" fmla="val 2920"/>
              <a:gd name="f9" fmla="val 3301"/>
              <a:gd name="f10" fmla="val 8762"/>
              <a:gd name="f11" fmla="val 16890"/>
              <a:gd name="f12" fmla="val 27431"/>
              <a:gd name="f13" fmla="val 15239"/>
              <a:gd name="f14" fmla="val 39115"/>
              <a:gd name="f15" fmla="val 33908"/>
              <a:gd name="f16" fmla="val 46735"/>
              <a:gd name="f17" fmla="val 49149"/>
              <a:gd name="f18" fmla="val 50800"/>
              <a:gd name="f19" fmla="val 66675"/>
              <a:gd name="f20" fmla="val 52577"/>
              <a:gd name="f21" fmla="val 77596"/>
              <a:gd name="f22" fmla="val 50291"/>
              <a:gd name="f23" fmla="val 86360"/>
              <a:gd name="f24" fmla="val 90677"/>
              <a:gd name="f25" fmla="val 88518"/>
              <a:gd name="f26" fmla="val 30352"/>
              <a:gd name="f27" fmla="val 85217"/>
              <a:gd name="f28" fmla="val 22732"/>
              <a:gd name="f29" fmla="val 98869"/>
              <a:gd name="f30" fmla="val 18668"/>
              <a:gd name="f31" fmla="val 80899"/>
              <a:gd name="f32" fmla="val 76454"/>
              <a:gd name="f33" fmla="val 14604"/>
              <a:gd name="f34" fmla="val 61213"/>
              <a:gd name="f35" fmla="val 5206"/>
              <a:gd name="f36" fmla="val 112521"/>
              <a:gd name="f37" fmla="val 9905"/>
              <a:gd name="f38" fmla="val 115824"/>
              <a:gd name="f39" fmla="val 11683"/>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7" name="object 268">
            <a:extLst>
              <a:ext uri="{FF2B5EF4-FFF2-40B4-BE49-F238E27FC236}">
                <a16:creationId xmlns:a16="http://schemas.microsoft.com/office/drawing/2014/main" id="{855376EE-52BC-461D-A1BF-4EA8F63F6AC6}"/>
              </a:ext>
            </a:extLst>
          </p:cNvPr>
          <p:cNvSpPr/>
          <p:nvPr/>
        </p:nvSpPr>
        <p:spPr>
          <a:xfrm>
            <a:off x="2855214" y="2678433"/>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2"/>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8" name="object 269">
            <a:extLst>
              <a:ext uri="{FF2B5EF4-FFF2-40B4-BE49-F238E27FC236}">
                <a16:creationId xmlns:a16="http://schemas.microsoft.com/office/drawing/2014/main" id="{CC5C4BB7-3A5A-454E-A5C8-54DF80B69D83}"/>
              </a:ext>
            </a:extLst>
          </p:cNvPr>
          <p:cNvSpPr/>
          <p:nvPr/>
        </p:nvSpPr>
        <p:spPr>
          <a:xfrm>
            <a:off x="2731770" y="278739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6"/>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9" name="object 270">
            <a:extLst>
              <a:ext uri="{FF2B5EF4-FFF2-40B4-BE49-F238E27FC236}">
                <a16:creationId xmlns:a16="http://schemas.microsoft.com/office/drawing/2014/main" id="{3D628C85-C9E1-48C0-98ED-8811D6F5AD0F}"/>
              </a:ext>
            </a:extLst>
          </p:cNvPr>
          <p:cNvSpPr/>
          <p:nvPr/>
        </p:nvSpPr>
        <p:spPr>
          <a:xfrm>
            <a:off x="2806449" y="2783589"/>
            <a:ext cx="86355" cy="87626"/>
          </a:xfrm>
          <a:custGeom>
            <a:avLst/>
            <a:gdLst>
              <a:gd name="f0" fmla="val w"/>
              <a:gd name="f1" fmla="val h"/>
              <a:gd name="f2" fmla="val 0"/>
              <a:gd name="f3" fmla="val 86360"/>
              <a:gd name="f4" fmla="val 87630"/>
              <a:gd name="f5" fmla="val 34925"/>
              <a:gd name="f6" fmla="val 14224"/>
              <a:gd name="f7" fmla="val 1143"/>
              <a:gd name="f8" fmla="val 4318"/>
              <a:gd name="f9" fmla="val 9397"/>
              <a:gd name="f10" fmla="val 7620"/>
              <a:gd name="f11" fmla="val 20574"/>
              <a:gd name="f12" fmla="val 10922"/>
              <a:gd name="f13" fmla="val 37083"/>
              <a:gd name="f14" fmla="val 52958"/>
              <a:gd name="f15" fmla="val 65912"/>
              <a:gd name="f16" fmla="val 74040"/>
              <a:gd name="f17" fmla="val 3302"/>
              <a:gd name="f18" fmla="val 80009"/>
              <a:gd name="f19" fmla="val 83565"/>
              <a:gd name="f20" fmla="val 25018"/>
              <a:gd name="f21" fmla="val 86487"/>
              <a:gd name="f22" fmla="val 38100"/>
              <a:gd name="f23" fmla="val 54483"/>
              <a:gd name="f24" fmla="val 73025"/>
              <a:gd name="f25" fmla="val 81152"/>
              <a:gd name="f26" fmla="val 86106"/>
              <a:gd name="f27" fmla="val 67690"/>
              <a:gd name="f28" fmla="val 84962"/>
              <a:gd name="f29" fmla="val 54737"/>
              <a:gd name="f30" fmla="val 76327"/>
              <a:gd name="f31" fmla="val 40005"/>
              <a:gd name="f32" fmla="val 75184"/>
              <a:gd name="f33" fmla="val 27686"/>
              <a:gd name="f34" fmla="val 65405"/>
              <a:gd name="f35" fmla="val 10540"/>
              <a:gd name="f36" fmla="val 56642"/>
              <a:gd name="f37" fmla="val 2920"/>
              <a:gd name="f38" fmla="*/ f0 1 86360"/>
              <a:gd name="f39" fmla="*/ f1 1 87630"/>
              <a:gd name="f40" fmla="val f2"/>
              <a:gd name="f41" fmla="val f3"/>
              <a:gd name="f42" fmla="val f4"/>
              <a:gd name="f43" fmla="+- f42 0 f40"/>
              <a:gd name="f44" fmla="+- f41 0 f40"/>
              <a:gd name="f45" fmla="*/ f44 1 86360"/>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360"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0" name="object 271">
            <a:extLst>
              <a:ext uri="{FF2B5EF4-FFF2-40B4-BE49-F238E27FC236}">
                <a16:creationId xmlns:a16="http://schemas.microsoft.com/office/drawing/2014/main" id="{0DAF8A80-9413-4C96-9B81-687DEC586F18}"/>
              </a:ext>
            </a:extLst>
          </p:cNvPr>
          <p:cNvSpPr/>
          <p:nvPr/>
        </p:nvSpPr>
        <p:spPr>
          <a:xfrm>
            <a:off x="2782062" y="2854455"/>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1" name="object 272">
            <a:extLst>
              <a:ext uri="{FF2B5EF4-FFF2-40B4-BE49-F238E27FC236}">
                <a16:creationId xmlns:a16="http://schemas.microsoft.com/office/drawing/2014/main" id="{BC933E9E-8762-42E8-BEDA-B55722B0C5CD}"/>
              </a:ext>
            </a:extLst>
          </p:cNvPr>
          <p:cNvSpPr/>
          <p:nvPr/>
        </p:nvSpPr>
        <p:spPr>
          <a:xfrm>
            <a:off x="2852169" y="2854455"/>
            <a:ext cx="109856" cy="106683"/>
          </a:xfrm>
          <a:custGeom>
            <a:avLst/>
            <a:gdLst>
              <a:gd name="f0" fmla="val w"/>
              <a:gd name="f1" fmla="val h"/>
              <a:gd name="f2" fmla="val 0"/>
              <a:gd name="f3" fmla="val 109855"/>
              <a:gd name="f4" fmla="val 106680"/>
              <a:gd name="f5" fmla="val 19811"/>
              <a:gd name="f6" fmla="val 1142"/>
              <a:gd name="f7" fmla="val 635"/>
              <a:gd name="f8" fmla="val 4699"/>
              <a:gd name="f9" fmla="val 14605"/>
              <a:gd name="f10" fmla="val 10921"/>
              <a:gd name="f11" fmla="val 30480"/>
              <a:gd name="f12" fmla="val 18668"/>
              <a:gd name="f13" fmla="val 41656"/>
              <a:gd name="f14" fmla="val 27431"/>
              <a:gd name="f15" fmla="val 56896"/>
              <a:gd name="f16" fmla="val 29590"/>
              <a:gd name="f17" fmla="val 69215"/>
              <a:gd name="f18" fmla="val 80264"/>
              <a:gd name="f19" fmla="val 25272"/>
              <a:gd name="f20" fmla="val 87884"/>
              <a:gd name="f21" fmla="val 21970"/>
              <a:gd name="f22" fmla="val 91440"/>
              <a:gd name="f23" fmla="val 93725"/>
              <a:gd name="f24" fmla="val 97281"/>
              <a:gd name="f25" fmla="val 38353"/>
              <a:gd name="f26" fmla="val 98425"/>
              <a:gd name="f27" fmla="val 52704"/>
              <a:gd name="f28" fmla="val 80136"/>
              <a:gd name="f29" fmla="val 102616"/>
              <a:gd name="f30" fmla="val 91058"/>
              <a:gd name="f31" fmla="val 102107"/>
              <a:gd name="f32" fmla="val 103759"/>
              <a:gd name="f33" fmla="val 109727"/>
              <a:gd name="f34" fmla="val 94996"/>
              <a:gd name="f35" fmla="val 78993"/>
              <a:gd name="f36" fmla="val 51561"/>
              <a:gd name="f37" fmla="val 39496"/>
              <a:gd name="f38" fmla="val 92583"/>
              <a:gd name="f39" fmla="val 88518"/>
              <a:gd name="f40" fmla="val 80899"/>
              <a:gd name="f41" fmla="val 40639"/>
              <a:gd name="f42" fmla="val 55625"/>
              <a:gd name="f43" fmla="val 34035"/>
              <a:gd name="f44" fmla="val 36322"/>
              <a:gd name="f45" fmla="val 36194"/>
              <a:gd name="f46" fmla="val 20574"/>
              <a:gd name="f47" fmla="val 15240"/>
              <a:gd name="f48" fmla="val 32892"/>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pic>
        <p:nvPicPr>
          <p:cNvPr id="273" name="Audio 272">
            <a:hlinkClick r:id="" action="ppaction://media"/>
            <a:extLst>
              <a:ext uri="{FF2B5EF4-FFF2-40B4-BE49-F238E27FC236}">
                <a16:creationId xmlns:a16="http://schemas.microsoft.com/office/drawing/2014/main" id="{260FBEF8-20EB-4533-AFA8-901433E6D446}"/>
              </a:ext>
            </a:extLst>
          </p:cNvPr>
          <p:cNvPicPr>
            <a:picLocks noChangeAspect="1"/>
          </p:cNvPicPr>
          <p:nvPr>
            <a:audioFile r:link="rId2"/>
            <p:extLst>
              <p:ext uri="{DAA4B4D4-6D71-4841-9C94-3DE7FCFB9230}">
                <p14:media xmlns:p14="http://schemas.microsoft.com/office/powerpoint/2010/main" r:embed="rId1"/>
              </p:ext>
            </p:extLst>
          </p:nvPr>
        </p:nvPicPr>
        <p:blipFill>
          <a:blip r:embed="rId29"/>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3396"/>
    </mc:Choice>
    <mc:Fallback>
      <p:transition spd="slow" advTm="3396"/>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7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73"/>
                </p:tgtEl>
              </p:cMediaNode>
            </p:audio>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name="Slide111">
    <p:spTree>
      <p:nvGrpSpPr>
        <p:cNvPr id="1" name=""/>
        <p:cNvGrpSpPr/>
        <p:nvPr/>
      </p:nvGrpSpPr>
      <p:grpSpPr>
        <a:xfrm>
          <a:off x="0" y="0"/>
          <a:ext cx="0" cy="0"/>
          <a:chOff x="0" y="0"/>
          <a:chExt cx="0" cy="0"/>
        </a:xfrm>
      </p:grpSpPr>
      <p:sp>
        <p:nvSpPr>
          <p:cNvPr id="2" name="object 3">
            <a:extLst>
              <a:ext uri="{FF2B5EF4-FFF2-40B4-BE49-F238E27FC236}">
                <a16:creationId xmlns:a16="http://schemas.microsoft.com/office/drawing/2014/main" id="{C4ABDD74-A40A-469C-966C-B10BA0D113B7}"/>
              </a:ext>
            </a:extLst>
          </p:cNvPr>
          <p:cNvSpPr txBox="1">
            <a:spLocks noGrp="1"/>
          </p:cNvSpPr>
          <p:nvPr>
            <p:ph type="title"/>
          </p:nvPr>
        </p:nvSpPr>
        <p:spPr>
          <a:xfrm>
            <a:off x="763011" y="251460"/>
            <a:ext cx="5680079" cy="430883"/>
          </a:xfrm>
        </p:spPr>
        <p:txBody>
          <a:bodyPr/>
          <a:lstStyle/>
          <a:p>
            <a:pPr marL="12701" lvl="0"/>
            <a:r>
              <a:rPr lang="sv-SE" sz="2800" b="1" spc="-5"/>
              <a:t>Towards implementation</a:t>
            </a:r>
            <a:endParaRPr lang="sv-SE" sz="2800"/>
          </a:p>
        </p:txBody>
      </p:sp>
      <p:sp>
        <p:nvSpPr>
          <p:cNvPr id="3" name="object 4">
            <a:extLst>
              <a:ext uri="{FF2B5EF4-FFF2-40B4-BE49-F238E27FC236}">
                <a16:creationId xmlns:a16="http://schemas.microsoft.com/office/drawing/2014/main" id="{F97D0717-DCA5-4D67-A670-DE1B25902276}"/>
              </a:ext>
            </a:extLst>
          </p:cNvPr>
          <p:cNvSpPr/>
          <p:nvPr/>
        </p:nvSpPr>
        <p:spPr>
          <a:xfrm>
            <a:off x="848864" y="3183639"/>
            <a:ext cx="6049012" cy="25402"/>
          </a:xfrm>
          <a:custGeom>
            <a:avLst/>
            <a:gdLst>
              <a:gd name="f0" fmla="val w"/>
              <a:gd name="f1" fmla="val h"/>
              <a:gd name="f2" fmla="val 0"/>
              <a:gd name="f3" fmla="val 6049009"/>
              <a:gd name="f4" fmla="val 25400"/>
              <a:gd name="f5" fmla="val 25145"/>
              <a:gd name="f6" fmla="val 6048756"/>
              <a:gd name="f7" fmla="*/ f0 1 6049009"/>
              <a:gd name="f8" fmla="*/ f1 1 25400"/>
              <a:gd name="f9" fmla="val f2"/>
              <a:gd name="f10" fmla="val f3"/>
              <a:gd name="f11" fmla="val f4"/>
              <a:gd name="f12" fmla="+- f11 0 f9"/>
              <a:gd name="f13" fmla="+- f10 0 f9"/>
              <a:gd name="f14" fmla="*/ f13 1 6049009"/>
              <a:gd name="f15" fmla="*/ f12 1 2540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2540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 name="object 5">
            <a:extLst>
              <a:ext uri="{FF2B5EF4-FFF2-40B4-BE49-F238E27FC236}">
                <a16:creationId xmlns:a16="http://schemas.microsoft.com/office/drawing/2014/main" id="{6BA536C7-5D2E-4B79-98B0-4B1D760A4969}"/>
              </a:ext>
            </a:extLst>
          </p:cNvPr>
          <p:cNvSpPr/>
          <p:nvPr/>
        </p:nvSpPr>
        <p:spPr>
          <a:xfrm>
            <a:off x="848864" y="2472693"/>
            <a:ext cx="6049012" cy="10158"/>
          </a:xfrm>
          <a:custGeom>
            <a:avLst/>
            <a:gdLst>
              <a:gd name="f0" fmla="val w"/>
              <a:gd name="f1" fmla="val h"/>
              <a:gd name="f2" fmla="val 0"/>
              <a:gd name="f3" fmla="val 6049009"/>
              <a:gd name="f4" fmla="val 10160"/>
              <a:gd name="f5" fmla="val 9906"/>
              <a:gd name="f6" fmla="val 6048756"/>
              <a:gd name="f7" fmla="*/ f0 1 6049009"/>
              <a:gd name="f8" fmla="*/ f1 1 10160"/>
              <a:gd name="f9" fmla="val f2"/>
              <a:gd name="f10" fmla="val f3"/>
              <a:gd name="f11" fmla="val f4"/>
              <a:gd name="f12" fmla="+- f11 0 f9"/>
              <a:gd name="f13" fmla="+- f10 0 f9"/>
              <a:gd name="f14" fmla="*/ f13 1 6049009"/>
              <a:gd name="f15" fmla="*/ f12 1 101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1016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 name="object 6">
            <a:extLst>
              <a:ext uri="{FF2B5EF4-FFF2-40B4-BE49-F238E27FC236}">
                <a16:creationId xmlns:a16="http://schemas.microsoft.com/office/drawing/2014/main" id="{D5C8C99F-CF83-4C57-AEA1-10A138C6EC6F}"/>
              </a:ext>
            </a:extLst>
          </p:cNvPr>
          <p:cNvSpPr txBox="1"/>
          <p:nvPr/>
        </p:nvSpPr>
        <p:spPr>
          <a:xfrm>
            <a:off x="4794254" y="3381533"/>
            <a:ext cx="907413" cy="643893"/>
          </a:xfrm>
          <a:prstGeom prst="rect">
            <a:avLst/>
          </a:prstGeom>
          <a:noFill/>
          <a:ln cap="flat">
            <a:noFill/>
          </a:ln>
        </p:spPr>
        <p:txBody>
          <a:bodyPr vert="horz" wrap="square" lIns="0" tIns="0" rIns="0" bIns="0" anchor="t" anchorCtr="0" compatLnSpc="1">
            <a:spAutoFit/>
          </a:bodyPr>
          <a:lstStyle/>
          <a:p>
            <a:pPr marL="12701" marR="5084" lvl="0" indent="344171" algn="l"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5" baseline="0">
                <a:solidFill>
                  <a:srgbClr val="002E5F"/>
                </a:solidFill>
                <a:uFillTx/>
                <a:latin typeface="Arial"/>
                <a:cs typeface="Arial"/>
              </a:rPr>
              <a:t>I</a:t>
            </a:r>
            <a:r>
              <a:rPr lang="en-US" sz="800" b="1" i="0" u="none" strike="noStrike" kern="1200" cap="none" spc="10" baseline="0">
                <a:solidFill>
                  <a:srgbClr val="002E5F"/>
                </a:solidFill>
                <a:uFillTx/>
                <a:latin typeface="Arial"/>
                <a:cs typeface="Arial"/>
              </a:rPr>
              <a:t>nterac</a:t>
            </a:r>
            <a:r>
              <a:rPr lang="en-US" sz="800" b="1" i="0" u="none" strike="noStrike" kern="1200" cap="none" spc="5" baseline="0">
                <a:solidFill>
                  <a:srgbClr val="002E5F"/>
                </a:solidFill>
                <a:uFillTx/>
                <a:latin typeface="Arial"/>
                <a:cs typeface="Arial"/>
              </a:rPr>
              <a:t>ti</a:t>
            </a:r>
            <a:r>
              <a:rPr lang="en-US" sz="800" b="1" i="0" u="none" strike="noStrike" kern="1200" cap="none" spc="10" baseline="0">
                <a:solidFill>
                  <a:srgbClr val="002E5F"/>
                </a:solidFill>
                <a:uFillTx/>
                <a:latin typeface="Arial"/>
                <a:cs typeface="Arial"/>
              </a:rPr>
              <a:t>on  </a:t>
            </a:r>
            <a:r>
              <a:rPr lang="en-US" sz="800" b="1" i="0" u="none" strike="noStrike" kern="1200" cap="none" spc="15" baseline="0">
                <a:solidFill>
                  <a:srgbClr val="002E5F"/>
                </a:solidFill>
                <a:uFillTx/>
                <a:latin typeface="Arial"/>
                <a:cs typeface="Arial"/>
              </a:rPr>
              <a:t>between</a:t>
            </a:r>
            <a:r>
              <a:rPr lang="en-US" sz="800" b="1" i="0" u="none" strike="noStrike" kern="1200" cap="none" spc="-8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software</a:t>
            </a:r>
            <a:endParaRPr lang="en-US" sz="800" b="0" i="0" u="none" strike="noStrike" kern="1200" cap="none" spc="0" baseline="0">
              <a:solidFill>
                <a:srgbClr val="000000"/>
              </a:solidFill>
              <a:uFillTx/>
              <a:latin typeface="Arial"/>
              <a:cs typeface="Arial"/>
            </a:endParaRPr>
          </a:p>
          <a:p>
            <a:pPr marL="525780"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o</a:t>
            </a:r>
            <a:r>
              <a:rPr lang="en-US" sz="800" b="1" i="0" u="none" strike="noStrike" kern="1200" cap="none" spc="10" baseline="0">
                <a:solidFill>
                  <a:srgbClr val="002E5F"/>
                </a:solidFill>
                <a:uFillTx/>
                <a:latin typeface="Arial"/>
                <a:cs typeface="Arial"/>
              </a:rPr>
              <a:t>bjekts</a:t>
            </a:r>
            <a:endParaRPr lang="en-US" sz="800" b="0" i="0" u="none" strike="noStrike" kern="1200" cap="none" spc="0" baseline="0">
              <a:solidFill>
                <a:srgbClr val="000000"/>
              </a:solidFill>
              <a:uFillTx/>
              <a:latin typeface="Arial"/>
              <a:cs typeface="Arial"/>
            </a:endParaRPr>
          </a:p>
          <a:p>
            <a:pPr marL="22229"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85" baseline="0">
                <a:solidFill>
                  <a:srgbClr val="002E5F"/>
                </a:solidFill>
                <a:uFillTx/>
                <a:latin typeface="Arial"/>
                <a:cs typeface="Arial"/>
              </a:rPr>
              <a:t> </a:t>
            </a:r>
            <a:r>
              <a:rPr lang="en-US" sz="800" b="0" i="0" u="none" strike="noStrike" kern="1200" cap="none" spc="15" baseline="0">
                <a:solidFill>
                  <a:srgbClr val="002E5F"/>
                </a:solidFill>
                <a:uFillTx/>
                <a:latin typeface="Arial"/>
                <a:cs typeface="Arial"/>
              </a:rPr>
              <a:t>Sequence</a:t>
            </a:r>
            <a:endParaRPr lang="en-US" sz="800" b="0" i="0" u="none" strike="noStrike" kern="1200" cap="none" spc="0" baseline="0">
              <a:solidFill>
                <a:srgbClr val="000000"/>
              </a:solidFill>
              <a:uFillTx/>
              <a:latin typeface="Arial"/>
              <a:cs typeface="Arial"/>
            </a:endParaRPr>
          </a:p>
          <a:p>
            <a:pPr marL="478158"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diagram)</a:t>
            </a:r>
            <a:endParaRPr lang="en-US" sz="800" b="0" i="0" u="none" strike="noStrike" kern="1200" cap="none" spc="0" baseline="0">
              <a:solidFill>
                <a:srgbClr val="000000"/>
              </a:solidFill>
              <a:uFillTx/>
              <a:latin typeface="Arial"/>
              <a:cs typeface="Arial"/>
            </a:endParaRPr>
          </a:p>
        </p:txBody>
      </p:sp>
      <p:sp>
        <p:nvSpPr>
          <p:cNvPr id="6" name="object 7">
            <a:extLst>
              <a:ext uri="{FF2B5EF4-FFF2-40B4-BE49-F238E27FC236}">
                <a16:creationId xmlns:a16="http://schemas.microsoft.com/office/drawing/2014/main" id="{57711167-273C-41DE-BFC2-D853F39F8DAA}"/>
              </a:ext>
            </a:extLst>
          </p:cNvPr>
          <p:cNvSpPr/>
          <p:nvPr/>
        </p:nvSpPr>
        <p:spPr>
          <a:xfrm>
            <a:off x="5975988" y="3594734"/>
            <a:ext cx="0" cy="193038"/>
          </a:xfrm>
          <a:custGeom>
            <a:avLst/>
            <a:gdLst>
              <a:gd name="f0" fmla="val w"/>
              <a:gd name="f1" fmla="val h"/>
              <a:gd name="f2" fmla="val 0"/>
              <a:gd name="f3" fmla="val 193040"/>
              <a:gd name="f4" fmla="val 192786"/>
              <a:gd name="f5" fmla="*/ f0 1 0"/>
              <a:gd name="f6" fmla="*/ f1 1 193040"/>
              <a:gd name="f7" fmla="val f2"/>
              <a:gd name="f8" fmla="val f3"/>
              <a:gd name="f9" fmla="+- f8 0 f7"/>
              <a:gd name="f10" fmla="+- f7 0 f7"/>
              <a:gd name="f11" fmla="*/ f10 1 0"/>
              <a:gd name="f12" fmla="*/ f9 1 193040"/>
              <a:gd name="f13" fmla="*/ 0 1 f11"/>
              <a:gd name="f14" fmla="*/ 1 1 f11"/>
              <a:gd name="f15" fmla="*/ 0 1 f12"/>
              <a:gd name="f16" fmla="*/ 19304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9304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 name="object 8">
            <a:extLst>
              <a:ext uri="{FF2B5EF4-FFF2-40B4-BE49-F238E27FC236}">
                <a16:creationId xmlns:a16="http://schemas.microsoft.com/office/drawing/2014/main" id="{889F28B4-8C6B-4369-AB62-50272F5BB658}"/>
              </a:ext>
            </a:extLst>
          </p:cNvPr>
          <p:cNvSpPr/>
          <p:nvPr/>
        </p:nvSpPr>
        <p:spPr>
          <a:xfrm>
            <a:off x="6658733" y="3463674"/>
            <a:ext cx="0" cy="323853"/>
          </a:xfrm>
          <a:custGeom>
            <a:avLst/>
            <a:gdLst>
              <a:gd name="f0" fmla="val w"/>
              <a:gd name="f1" fmla="val h"/>
              <a:gd name="f2" fmla="val 0"/>
              <a:gd name="f3" fmla="val 323850"/>
              <a:gd name="f4" fmla="val 323849"/>
              <a:gd name="f5" fmla="*/ f0 1 0"/>
              <a:gd name="f6" fmla="*/ f1 1 323850"/>
              <a:gd name="f7" fmla="val f2"/>
              <a:gd name="f8" fmla="val f3"/>
              <a:gd name="f9" fmla="+- f8 0 f7"/>
              <a:gd name="f10" fmla="+- f7 0 f7"/>
              <a:gd name="f11" fmla="*/ f10 1 0"/>
              <a:gd name="f12" fmla="*/ f9 1 323850"/>
              <a:gd name="f13" fmla="*/ 0 1 f11"/>
              <a:gd name="f14" fmla="*/ 1 1 f11"/>
              <a:gd name="f15" fmla="*/ 0 1 f12"/>
              <a:gd name="f16" fmla="*/ 32385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2385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 name="object 9">
            <a:extLst>
              <a:ext uri="{FF2B5EF4-FFF2-40B4-BE49-F238E27FC236}">
                <a16:creationId xmlns:a16="http://schemas.microsoft.com/office/drawing/2014/main" id="{8B9DA67D-1472-46AB-9771-53864E103B9A}"/>
              </a:ext>
            </a:extLst>
          </p:cNvPr>
          <p:cNvSpPr/>
          <p:nvPr/>
        </p:nvSpPr>
        <p:spPr>
          <a:xfrm>
            <a:off x="6334890" y="3463674"/>
            <a:ext cx="0" cy="131445"/>
          </a:xfrm>
          <a:custGeom>
            <a:avLst/>
            <a:gdLst>
              <a:gd name="f0" fmla="val w"/>
              <a:gd name="f1" fmla="val h"/>
              <a:gd name="f2" fmla="val 0"/>
              <a:gd name="f3" fmla="val 131445"/>
              <a:gd name="f4" fmla="val 131063"/>
              <a:gd name="f5" fmla="*/ f0 1 0"/>
              <a:gd name="f6" fmla="*/ f1 1 131445"/>
              <a:gd name="f7" fmla="val f2"/>
              <a:gd name="f8" fmla="val f3"/>
              <a:gd name="f9" fmla="+- f8 0 f7"/>
              <a:gd name="f10" fmla="+- f7 0 f7"/>
              <a:gd name="f11" fmla="*/ f10 1 0"/>
              <a:gd name="f12" fmla="*/ f9 1 131445"/>
              <a:gd name="f13" fmla="*/ 0 1 f11"/>
              <a:gd name="f14" fmla="*/ 1 1 f11"/>
              <a:gd name="f15" fmla="*/ 0 1 f12"/>
              <a:gd name="f16" fmla="*/ 131445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31445">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 name="object 10">
            <a:extLst>
              <a:ext uri="{FF2B5EF4-FFF2-40B4-BE49-F238E27FC236}">
                <a16:creationId xmlns:a16="http://schemas.microsoft.com/office/drawing/2014/main" id="{1B5C340F-790D-4F5F-B4B9-E057DAF588B0}"/>
              </a:ext>
            </a:extLst>
          </p:cNvPr>
          <p:cNvSpPr/>
          <p:nvPr/>
        </p:nvSpPr>
        <p:spPr>
          <a:xfrm>
            <a:off x="6334890" y="3757040"/>
            <a:ext cx="0" cy="30476"/>
          </a:xfrm>
          <a:custGeom>
            <a:avLst/>
            <a:gdLst>
              <a:gd name="f0" fmla="val w"/>
              <a:gd name="f1" fmla="val h"/>
              <a:gd name="f2" fmla="val 0"/>
              <a:gd name="f3" fmla="val 30480"/>
              <a:gd name="f4" fmla="val 30481"/>
              <a:gd name="f5" fmla="*/ f0 1 0"/>
              <a:gd name="f6" fmla="*/ f1 1 30480"/>
              <a:gd name="f7" fmla="val f2"/>
              <a:gd name="f8" fmla="val f3"/>
              <a:gd name="f9" fmla="+- f8 0 f7"/>
              <a:gd name="f10" fmla="+- f7 0 f7"/>
              <a:gd name="f11" fmla="*/ f10 1 0"/>
              <a:gd name="f12" fmla="*/ f9 1 30480"/>
              <a:gd name="f13" fmla="*/ 0 1 f11"/>
              <a:gd name="f14" fmla="*/ 1 1 f11"/>
              <a:gd name="f15" fmla="*/ 0 1 f12"/>
              <a:gd name="f16" fmla="*/ 3048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048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 name="object 11">
            <a:extLst>
              <a:ext uri="{FF2B5EF4-FFF2-40B4-BE49-F238E27FC236}">
                <a16:creationId xmlns:a16="http://schemas.microsoft.com/office/drawing/2014/main" id="{A7604582-64B2-4015-9465-2A62C6986353}"/>
              </a:ext>
            </a:extLst>
          </p:cNvPr>
          <p:cNvSpPr/>
          <p:nvPr/>
        </p:nvSpPr>
        <p:spPr>
          <a:xfrm>
            <a:off x="5947787" y="3433187"/>
            <a:ext cx="53336" cy="161921"/>
          </a:xfrm>
          <a:custGeom>
            <a:avLst/>
            <a:gdLst>
              <a:gd name="f0" fmla="val w"/>
              <a:gd name="f1" fmla="val h"/>
              <a:gd name="f2" fmla="val 0"/>
              <a:gd name="f3" fmla="val 53339"/>
              <a:gd name="f4" fmla="val 161925"/>
              <a:gd name="f5" fmla="val 161544"/>
              <a:gd name="f6" fmla="*/ f0 1 53339"/>
              <a:gd name="f7" fmla="*/ f1 1 161925"/>
              <a:gd name="f8" fmla="val f2"/>
              <a:gd name="f9" fmla="val f3"/>
              <a:gd name="f10" fmla="val f4"/>
              <a:gd name="f11" fmla="+- f10 0 f8"/>
              <a:gd name="f12" fmla="+- f9 0 f8"/>
              <a:gd name="f13" fmla="*/ f12 1 53339"/>
              <a:gd name="f14" fmla="*/ f11 1 161925"/>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53339" h="161925">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 name="object 12">
            <a:extLst>
              <a:ext uri="{FF2B5EF4-FFF2-40B4-BE49-F238E27FC236}">
                <a16:creationId xmlns:a16="http://schemas.microsoft.com/office/drawing/2014/main" id="{A733094D-8E1D-4912-B88E-D0171C388967}"/>
              </a:ext>
            </a:extLst>
          </p:cNvPr>
          <p:cNvSpPr/>
          <p:nvPr/>
        </p:nvSpPr>
        <p:spPr>
          <a:xfrm>
            <a:off x="6299831" y="3594734"/>
            <a:ext cx="54607" cy="162562"/>
          </a:xfrm>
          <a:custGeom>
            <a:avLst/>
            <a:gdLst>
              <a:gd name="f0" fmla="val w"/>
              <a:gd name="f1" fmla="val h"/>
              <a:gd name="f2" fmla="val 0"/>
              <a:gd name="f3" fmla="val 54610"/>
              <a:gd name="f4" fmla="val 162560"/>
              <a:gd name="f5" fmla="val 162305"/>
              <a:gd name="f6" fmla="val 54101"/>
              <a:gd name="f7" fmla="*/ f0 1 54610"/>
              <a:gd name="f8" fmla="*/ f1 1 162560"/>
              <a:gd name="f9" fmla="val f2"/>
              <a:gd name="f10" fmla="val f3"/>
              <a:gd name="f11" fmla="val f4"/>
              <a:gd name="f12" fmla="+- f11 0 f9"/>
              <a:gd name="f13" fmla="+- f10 0 f9"/>
              <a:gd name="f14" fmla="*/ f13 1 54610"/>
              <a:gd name="f15" fmla="*/ f12 1 1625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54610" h="162560">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 name="object 13">
            <a:extLst>
              <a:ext uri="{FF2B5EF4-FFF2-40B4-BE49-F238E27FC236}">
                <a16:creationId xmlns:a16="http://schemas.microsoft.com/office/drawing/2014/main" id="{7FE8EB53-A945-43E4-8751-E3C96289075E}"/>
              </a:ext>
            </a:extLst>
          </p:cNvPr>
          <p:cNvSpPr/>
          <p:nvPr/>
        </p:nvSpPr>
        <p:spPr>
          <a:xfrm>
            <a:off x="6001134" y="3552059"/>
            <a:ext cx="323853" cy="76196"/>
          </a:xfrm>
          <a:custGeom>
            <a:avLst/>
            <a:gdLst>
              <a:gd name="f0" fmla="val w"/>
              <a:gd name="f1" fmla="val h"/>
              <a:gd name="f2" fmla="val 0"/>
              <a:gd name="f3" fmla="val 323850"/>
              <a:gd name="f4" fmla="val 76200"/>
              <a:gd name="f5" fmla="val 247650"/>
              <a:gd name="f6" fmla="val 311150"/>
              <a:gd name="f7" fmla="val 44450"/>
              <a:gd name="f8" fmla="val 260350"/>
              <a:gd name="f9" fmla="val 31750"/>
              <a:gd name="f10" fmla="val 38100"/>
              <a:gd name="f11" fmla="*/ f0 1 323850"/>
              <a:gd name="f12" fmla="*/ f1 1 76200"/>
              <a:gd name="f13" fmla="val f2"/>
              <a:gd name="f14" fmla="val f3"/>
              <a:gd name="f15" fmla="val f4"/>
              <a:gd name="f16" fmla="+- f15 0 f13"/>
              <a:gd name="f17" fmla="+- f14 0 f13"/>
              <a:gd name="f18" fmla="*/ f17 1 323850"/>
              <a:gd name="f19" fmla="*/ f16 1 762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23850" h="76200">
                <a:moveTo>
                  <a:pt x="f5" y="f2"/>
                </a:moveTo>
                <a:lnTo>
                  <a:pt x="f5" y="f4"/>
                </a:lnTo>
                <a:lnTo>
                  <a:pt x="f6" y="f7"/>
                </a:lnTo>
                <a:lnTo>
                  <a:pt x="f8" y="f7"/>
                </a:lnTo>
                <a:lnTo>
                  <a:pt x="f8" y="f9"/>
                </a:lnTo>
                <a:lnTo>
                  <a:pt x="f6" y="f9"/>
                </a:lnTo>
                <a:lnTo>
                  <a:pt x="f5" y="f2"/>
                </a:lnTo>
                <a:close/>
              </a:path>
              <a:path w="323850" h="76200">
                <a:moveTo>
                  <a:pt x="f5" y="f9"/>
                </a:moveTo>
                <a:lnTo>
                  <a:pt x="f2" y="f9"/>
                </a:lnTo>
                <a:lnTo>
                  <a:pt x="f2" y="f7"/>
                </a:lnTo>
                <a:lnTo>
                  <a:pt x="f5" y="f7"/>
                </a:lnTo>
                <a:lnTo>
                  <a:pt x="f5" y="f9"/>
                </a:lnTo>
                <a:close/>
              </a:path>
              <a:path w="323850" h="76200">
                <a:moveTo>
                  <a:pt x="f6" y="f9"/>
                </a:moveTo>
                <a:lnTo>
                  <a:pt x="f8" y="f9"/>
                </a:lnTo>
                <a:lnTo>
                  <a:pt x="f8" y="f7"/>
                </a:lnTo>
                <a:lnTo>
                  <a:pt x="f6" y="f7"/>
                </a:lnTo>
                <a:lnTo>
                  <a:pt x="f3" y="f10"/>
                </a:lnTo>
                <a:lnTo>
                  <a:pt x="f6" y="f9"/>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 name="object 14">
            <a:extLst>
              <a:ext uri="{FF2B5EF4-FFF2-40B4-BE49-F238E27FC236}">
                <a16:creationId xmlns:a16="http://schemas.microsoft.com/office/drawing/2014/main" id="{DFF9A30F-8CA1-4170-A219-52BBA9953EAA}"/>
              </a:ext>
            </a:extLst>
          </p:cNvPr>
          <p:cNvSpPr/>
          <p:nvPr/>
        </p:nvSpPr>
        <p:spPr>
          <a:xfrm>
            <a:off x="6363081" y="3713607"/>
            <a:ext cx="323853" cy="76196"/>
          </a:xfrm>
          <a:custGeom>
            <a:avLst/>
            <a:gdLst>
              <a:gd name="f0" fmla="val w"/>
              <a:gd name="f1" fmla="val h"/>
              <a:gd name="f2" fmla="val 0"/>
              <a:gd name="f3" fmla="val 323850"/>
              <a:gd name="f4" fmla="val 76200"/>
              <a:gd name="f5" fmla="val 247650"/>
              <a:gd name="f6" fmla="val 311150"/>
              <a:gd name="f7" fmla="val 44450"/>
              <a:gd name="f8" fmla="val 260350"/>
              <a:gd name="f9" fmla="val 31750"/>
              <a:gd name="f10" fmla="val 38100"/>
              <a:gd name="f11" fmla="*/ f0 1 323850"/>
              <a:gd name="f12" fmla="*/ f1 1 76200"/>
              <a:gd name="f13" fmla="val f2"/>
              <a:gd name="f14" fmla="val f3"/>
              <a:gd name="f15" fmla="val f4"/>
              <a:gd name="f16" fmla="+- f15 0 f13"/>
              <a:gd name="f17" fmla="+- f14 0 f13"/>
              <a:gd name="f18" fmla="*/ f17 1 323850"/>
              <a:gd name="f19" fmla="*/ f16 1 762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23850" h="76200">
                <a:moveTo>
                  <a:pt x="f5" y="f2"/>
                </a:moveTo>
                <a:lnTo>
                  <a:pt x="f5" y="f4"/>
                </a:lnTo>
                <a:lnTo>
                  <a:pt x="f6" y="f7"/>
                </a:lnTo>
                <a:lnTo>
                  <a:pt x="f8" y="f7"/>
                </a:lnTo>
                <a:lnTo>
                  <a:pt x="f8" y="f9"/>
                </a:lnTo>
                <a:lnTo>
                  <a:pt x="f6" y="f9"/>
                </a:lnTo>
                <a:lnTo>
                  <a:pt x="f5" y="f2"/>
                </a:lnTo>
                <a:close/>
              </a:path>
              <a:path w="323850" h="76200">
                <a:moveTo>
                  <a:pt x="f5" y="f9"/>
                </a:moveTo>
                <a:lnTo>
                  <a:pt x="f2" y="f9"/>
                </a:lnTo>
                <a:lnTo>
                  <a:pt x="f2" y="f7"/>
                </a:lnTo>
                <a:lnTo>
                  <a:pt x="f5" y="f7"/>
                </a:lnTo>
                <a:lnTo>
                  <a:pt x="f5" y="f9"/>
                </a:lnTo>
                <a:close/>
              </a:path>
              <a:path w="323850" h="76200">
                <a:moveTo>
                  <a:pt x="f6" y="f9"/>
                </a:moveTo>
                <a:lnTo>
                  <a:pt x="f8" y="f9"/>
                </a:lnTo>
                <a:lnTo>
                  <a:pt x="f8" y="f7"/>
                </a:lnTo>
                <a:lnTo>
                  <a:pt x="f6" y="f7"/>
                </a:lnTo>
                <a:lnTo>
                  <a:pt x="f3" y="f10"/>
                </a:lnTo>
                <a:lnTo>
                  <a:pt x="f6" y="f9"/>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 name="object 15">
            <a:extLst>
              <a:ext uri="{FF2B5EF4-FFF2-40B4-BE49-F238E27FC236}">
                <a16:creationId xmlns:a16="http://schemas.microsoft.com/office/drawing/2014/main" id="{2961221F-7B82-4CA2-A265-92763CAF6F7E}"/>
              </a:ext>
            </a:extLst>
          </p:cNvPr>
          <p:cNvSpPr/>
          <p:nvPr/>
        </p:nvSpPr>
        <p:spPr>
          <a:xfrm>
            <a:off x="5847203" y="3417954"/>
            <a:ext cx="217170" cy="0"/>
          </a:xfrm>
          <a:custGeom>
            <a:avLst/>
            <a:gdLst>
              <a:gd name="f0" fmla="val w"/>
              <a:gd name="f1" fmla="val h"/>
              <a:gd name="f2" fmla="val 0"/>
              <a:gd name="f3" fmla="val 217170"/>
              <a:gd name="f4" fmla="*/ f0 1 217170"/>
              <a:gd name="f5" fmla="*/ f1 1 0"/>
              <a:gd name="f6" fmla="val f2"/>
              <a:gd name="f7" fmla="val f3"/>
              <a:gd name="f8" fmla="+- f6 0 f6"/>
              <a:gd name="f9" fmla="+- f7 0 f6"/>
              <a:gd name="f10" fmla="*/ f9 1 217170"/>
              <a:gd name="f11" fmla="*/ f8 1 0"/>
              <a:gd name="f12" fmla="*/ 0 1 f10"/>
              <a:gd name="f13" fmla="*/ 21717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217170">
                <a:moveTo>
                  <a:pt x="f2" y="f2"/>
                </a:moveTo>
                <a:lnTo>
                  <a:pt x="f3" y="f2"/>
                </a:lnTo>
              </a:path>
            </a:pathLst>
          </a:custGeom>
          <a:noFill/>
          <a:ln w="53336"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 name="object 16">
            <a:extLst>
              <a:ext uri="{FF2B5EF4-FFF2-40B4-BE49-F238E27FC236}">
                <a16:creationId xmlns:a16="http://schemas.microsoft.com/office/drawing/2014/main" id="{199FF533-01BE-450F-A4E5-6C3A58BEEBEB}"/>
              </a:ext>
            </a:extLst>
          </p:cNvPr>
          <p:cNvSpPr/>
          <p:nvPr/>
        </p:nvSpPr>
        <p:spPr>
          <a:xfrm>
            <a:off x="5847203" y="3391281"/>
            <a:ext cx="217170" cy="53336"/>
          </a:xfrm>
          <a:custGeom>
            <a:avLst/>
            <a:gdLst>
              <a:gd name="f0" fmla="val w"/>
              <a:gd name="f1" fmla="val h"/>
              <a:gd name="f2" fmla="val 0"/>
              <a:gd name="f3" fmla="val 217170"/>
              <a:gd name="f4" fmla="val 53339"/>
              <a:gd name="f5" fmla="val 53340"/>
              <a:gd name="f6" fmla="*/ f0 1 217170"/>
              <a:gd name="f7" fmla="*/ f1 1 53339"/>
              <a:gd name="f8" fmla="val f2"/>
              <a:gd name="f9" fmla="val f3"/>
              <a:gd name="f10" fmla="val f4"/>
              <a:gd name="f11" fmla="+- f10 0 f8"/>
              <a:gd name="f12" fmla="+- f9 0 f8"/>
              <a:gd name="f13" fmla="*/ f12 1 217170"/>
              <a:gd name="f14" fmla="*/ f11 1 5333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333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 name="object 17">
            <a:extLst>
              <a:ext uri="{FF2B5EF4-FFF2-40B4-BE49-F238E27FC236}">
                <a16:creationId xmlns:a16="http://schemas.microsoft.com/office/drawing/2014/main" id="{A073C35E-02BC-40D8-B8D0-4F963038211B}"/>
              </a:ext>
            </a:extLst>
          </p:cNvPr>
          <p:cNvSpPr/>
          <p:nvPr/>
        </p:nvSpPr>
        <p:spPr>
          <a:xfrm>
            <a:off x="6225921" y="3410327"/>
            <a:ext cx="217170" cy="53336"/>
          </a:xfrm>
          <a:custGeom>
            <a:avLst/>
            <a:gdLst>
              <a:gd name="f0" fmla="val w"/>
              <a:gd name="f1" fmla="val h"/>
              <a:gd name="f2" fmla="val 0"/>
              <a:gd name="f3" fmla="val 217170"/>
              <a:gd name="f4" fmla="val 53339"/>
              <a:gd name="f5" fmla="val 53340"/>
              <a:gd name="f6" fmla="*/ f0 1 217170"/>
              <a:gd name="f7" fmla="*/ f1 1 53339"/>
              <a:gd name="f8" fmla="val f2"/>
              <a:gd name="f9" fmla="val f3"/>
              <a:gd name="f10" fmla="val f4"/>
              <a:gd name="f11" fmla="+- f10 0 f8"/>
              <a:gd name="f12" fmla="+- f9 0 f8"/>
              <a:gd name="f13" fmla="*/ f12 1 217170"/>
              <a:gd name="f14" fmla="*/ f11 1 5333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333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 name="object 18">
            <a:extLst>
              <a:ext uri="{FF2B5EF4-FFF2-40B4-BE49-F238E27FC236}">
                <a16:creationId xmlns:a16="http://schemas.microsoft.com/office/drawing/2014/main" id="{3FE035D2-9645-47C1-8E59-33EE3F7BE58E}"/>
              </a:ext>
            </a:extLst>
          </p:cNvPr>
          <p:cNvSpPr/>
          <p:nvPr/>
        </p:nvSpPr>
        <p:spPr>
          <a:xfrm>
            <a:off x="6549774" y="3408810"/>
            <a:ext cx="217170" cy="54607"/>
          </a:xfrm>
          <a:custGeom>
            <a:avLst/>
            <a:gdLst>
              <a:gd name="f0" fmla="val w"/>
              <a:gd name="f1" fmla="val h"/>
              <a:gd name="f2" fmla="val 0"/>
              <a:gd name="f3" fmla="val 217170"/>
              <a:gd name="f4" fmla="val 54610"/>
              <a:gd name="f5" fmla="val 54102"/>
              <a:gd name="f6" fmla="*/ f0 1 217170"/>
              <a:gd name="f7" fmla="*/ f1 1 54610"/>
              <a:gd name="f8" fmla="val f2"/>
              <a:gd name="f9" fmla="val f3"/>
              <a:gd name="f10" fmla="val f4"/>
              <a:gd name="f11" fmla="+- f10 0 f8"/>
              <a:gd name="f12" fmla="+- f9 0 f8"/>
              <a:gd name="f13" fmla="*/ f12 1 217170"/>
              <a:gd name="f14" fmla="*/ f11 1 5461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4610">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 name="object 19">
            <a:extLst>
              <a:ext uri="{FF2B5EF4-FFF2-40B4-BE49-F238E27FC236}">
                <a16:creationId xmlns:a16="http://schemas.microsoft.com/office/drawing/2014/main" id="{0306E66B-2DD8-4832-B669-D47C7189AA60}"/>
              </a:ext>
            </a:extLst>
          </p:cNvPr>
          <p:cNvSpPr/>
          <p:nvPr/>
        </p:nvSpPr>
        <p:spPr>
          <a:xfrm>
            <a:off x="5361813" y="2690237"/>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3"/>
              <a:gd name="f13" fmla="val 149798"/>
              <a:gd name="f14" fmla="val 184070"/>
              <a:gd name="f15" fmla="val 207174"/>
              <a:gd name="f16" fmla="val 215646"/>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 name="object 20">
            <a:extLst>
              <a:ext uri="{FF2B5EF4-FFF2-40B4-BE49-F238E27FC236}">
                <a16:creationId xmlns:a16="http://schemas.microsoft.com/office/drawing/2014/main" id="{9A1D5FE3-CA74-4338-9682-785A7D8EEE72}"/>
              </a:ext>
            </a:extLst>
          </p:cNvPr>
          <p:cNvSpPr/>
          <p:nvPr/>
        </p:nvSpPr>
        <p:spPr>
          <a:xfrm>
            <a:off x="5740530" y="2690237"/>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3"/>
              <a:gd name="f13" fmla="val 149798"/>
              <a:gd name="f14" fmla="val 184070"/>
              <a:gd name="f15" fmla="val 207174"/>
              <a:gd name="f16" fmla="val 215646"/>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 name="object 21">
            <a:extLst>
              <a:ext uri="{FF2B5EF4-FFF2-40B4-BE49-F238E27FC236}">
                <a16:creationId xmlns:a16="http://schemas.microsoft.com/office/drawing/2014/main" id="{1CC3A01F-B177-45DD-82A0-49BDE765F5A9}"/>
              </a:ext>
            </a:extLst>
          </p:cNvPr>
          <p:cNvSpPr/>
          <p:nvPr/>
        </p:nvSpPr>
        <p:spPr>
          <a:xfrm>
            <a:off x="5523360" y="2851785"/>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2"/>
              <a:gd name="f13" fmla="val 149798"/>
              <a:gd name="f14" fmla="val 184070"/>
              <a:gd name="f15" fmla="val 207174"/>
              <a:gd name="f16" fmla="val 215645"/>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 name="object 22">
            <a:extLst>
              <a:ext uri="{FF2B5EF4-FFF2-40B4-BE49-F238E27FC236}">
                <a16:creationId xmlns:a16="http://schemas.microsoft.com/office/drawing/2014/main" id="{F8FB52C9-035A-41BA-9265-724EF7DC30FC}"/>
              </a:ext>
            </a:extLst>
          </p:cNvPr>
          <p:cNvSpPr/>
          <p:nvPr/>
        </p:nvSpPr>
        <p:spPr>
          <a:xfrm>
            <a:off x="5577455" y="2707008"/>
            <a:ext cx="161921" cy="76196"/>
          </a:xfrm>
          <a:custGeom>
            <a:avLst/>
            <a:gdLst>
              <a:gd name="f0" fmla="val w"/>
              <a:gd name="f1" fmla="val h"/>
              <a:gd name="f2" fmla="val 0"/>
              <a:gd name="f3" fmla="val 161925"/>
              <a:gd name="f4" fmla="val 76200"/>
              <a:gd name="f5" fmla="val 161543"/>
              <a:gd name="f6" fmla="val 31750"/>
              <a:gd name="f7" fmla="val 110743"/>
              <a:gd name="f8" fmla="val 44450"/>
              <a:gd name="f9" fmla="val 38100"/>
              <a:gd name="f10" fmla="val 63500"/>
              <a:gd name="f11" fmla="val 72643"/>
              <a:gd name="f12" fmla="*/ f0 1 161925"/>
              <a:gd name="f13" fmla="*/ f1 1 76200"/>
              <a:gd name="f14" fmla="val f2"/>
              <a:gd name="f15" fmla="val f3"/>
              <a:gd name="f16" fmla="val f4"/>
              <a:gd name="f17" fmla="+- f16 0 f14"/>
              <a:gd name="f18" fmla="+- f15 0 f14"/>
              <a:gd name="f19" fmla="*/ f18 1 161925"/>
              <a:gd name="f20" fmla="*/ f17 1 7620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61925" h="76200">
                <a:moveTo>
                  <a:pt x="f5" y="f6"/>
                </a:moveTo>
                <a:lnTo>
                  <a:pt x="f7" y="f6"/>
                </a:lnTo>
                <a:lnTo>
                  <a:pt x="f7" y="f8"/>
                </a:lnTo>
                <a:lnTo>
                  <a:pt x="f5" y="f8"/>
                </a:lnTo>
                <a:lnTo>
                  <a:pt x="f5" y="f6"/>
                </a:lnTo>
                <a:close/>
              </a:path>
              <a:path w="161925" h="76200">
                <a:moveTo>
                  <a:pt x="f4" y="f2"/>
                </a:moveTo>
                <a:lnTo>
                  <a:pt x="f2" y="f9"/>
                </a:lnTo>
                <a:lnTo>
                  <a:pt x="f4" y="f4"/>
                </a:lnTo>
                <a:lnTo>
                  <a:pt x="f4" y="f8"/>
                </a:lnTo>
                <a:lnTo>
                  <a:pt x="f10" y="f8"/>
                </a:lnTo>
                <a:lnTo>
                  <a:pt x="f10" y="f6"/>
                </a:lnTo>
                <a:lnTo>
                  <a:pt x="f4" y="f6"/>
                </a:lnTo>
                <a:lnTo>
                  <a:pt x="f4" y="f2"/>
                </a:lnTo>
                <a:close/>
              </a:path>
              <a:path w="161925" h="76200">
                <a:moveTo>
                  <a:pt x="f11" y="f6"/>
                </a:moveTo>
                <a:lnTo>
                  <a:pt x="f10" y="f6"/>
                </a:lnTo>
                <a:lnTo>
                  <a:pt x="f10" y="f8"/>
                </a:lnTo>
                <a:lnTo>
                  <a:pt x="f11" y="f8"/>
                </a:lnTo>
                <a:lnTo>
                  <a:pt x="f11" y="f6"/>
                </a:lnTo>
                <a:close/>
              </a:path>
              <a:path w="161925" h="76200">
                <a:moveTo>
                  <a:pt x="f4" y="f6"/>
                </a:moveTo>
                <a:lnTo>
                  <a:pt x="f11" y="f6"/>
                </a:lnTo>
                <a:lnTo>
                  <a:pt x="f11" y="f8"/>
                </a:lnTo>
                <a:lnTo>
                  <a:pt x="f4" y="f8"/>
                </a:lnTo>
                <a:lnTo>
                  <a:pt x="f4" y="f6"/>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 name="object 23">
            <a:extLst>
              <a:ext uri="{FF2B5EF4-FFF2-40B4-BE49-F238E27FC236}">
                <a16:creationId xmlns:a16="http://schemas.microsoft.com/office/drawing/2014/main" id="{A21FCCAE-7C41-4642-917F-67825C5B75D7}"/>
              </a:ext>
            </a:extLst>
          </p:cNvPr>
          <p:cNvSpPr/>
          <p:nvPr/>
        </p:nvSpPr>
        <p:spPr>
          <a:xfrm>
            <a:off x="4977006" y="2691006"/>
            <a:ext cx="71752" cy="48262"/>
          </a:xfrm>
          <a:custGeom>
            <a:avLst/>
            <a:gdLst>
              <a:gd name="f0" fmla="val w"/>
              <a:gd name="f1" fmla="val h"/>
              <a:gd name="f2" fmla="val 0"/>
              <a:gd name="f3" fmla="val 71754"/>
              <a:gd name="f4" fmla="val 48260"/>
              <a:gd name="f5" fmla="val 24003"/>
              <a:gd name="f6" fmla="val 2809"/>
              <a:gd name="f7" fmla="val 14680"/>
              <a:gd name="f8" fmla="val 10477"/>
              <a:gd name="f9" fmla="val 7048"/>
              <a:gd name="f10" fmla="val 21859"/>
              <a:gd name="f11" fmla="val 1893"/>
              <a:gd name="f12" fmla="val 35813"/>
              <a:gd name="f13" fmla="val 49768"/>
              <a:gd name="f14" fmla="val 61150"/>
              <a:gd name="f15" fmla="val 68818"/>
              <a:gd name="f16" fmla="val 71627"/>
              <a:gd name="f17" fmla="val 33325"/>
              <a:gd name="f18" fmla="val 40957"/>
              <a:gd name="f19" fmla="val 46112"/>
              <a:gd name="f20" fmla="val 48006"/>
              <a:gd name="f21" fmla="*/ f0 1 71754"/>
              <a:gd name="f22" fmla="*/ f1 1 48260"/>
              <a:gd name="f23" fmla="val f2"/>
              <a:gd name="f24" fmla="val f3"/>
              <a:gd name="f25" fmla="val f4"/>
              <a:gd name="f26" fmla="+- f25 0 f23"/>
              <a:gd name="f27" fmla="+- f24 0 f23"/>
              <a:gd name="f28" fmla="*/ f27 1 71754"/>
              <a:gd name="f29" fmla="*/ f26 1 4826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1754" h="48260">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 name="object 24">
            <a:extLst>
              <a:ext uri="{FF2B5EF4-FFF2-40B4-BE49-F238E27FC236}">
                <a16:creationId xmlns:a16="http://schemas.microsoft.com/office/drawing/2014/main" id="{58D9D74B-4EFF-476F-95AD-4D53E0636DED}"/>
              </a:ext>
            </a:extLst>
          </p:cNvPr>
          <p:cNvSpPr/>
          <p:nvPr/>
        </p:nvSpPr>
        <p:spPr>
          <a:xfrm>
            <a:off x="5013582" y="2739012"/>
            <a:ext cx="0" cy="120015"/>
          </a:xfrm>
          <a:custGeom>
            <a:avLst/>
            <a:gdLst>
              <a:gd name="f0" fmla="val w"/>
              <a:gd name="f1" fmla="val h"/>
              <a:gd name="f2" fmla="val 0"/>
              <a:gd name="f3" fmla="val 120014"/>
              <a:gd name="f4" fmla="val 119634"/>
              <a:gd name="f5" fmla="*/ f0 1 0"/>
              <a:gd name="f6" fmla="*/ f1 1 120014"/>
              <a:gd name="f7" fmla="val f2"/>
              <a:gd name="f8" fmla="val f3"/>
              <a:gd name="f9" fmla="+- f8 0 f7"/>
              <a:gd name="f10" fmla="+- f7 0 f7"/>
              <a:gd name="f11" fmla="*/ f10 1 0"/>
              <a:gd name="f12" fmla="*/ f9 1 120014"/>
              <a:gd name="f13" fmla="*/ 0 1 f11"/>
              <a:gd name="f14" fmla="*/ 1 1 f11"/>
              <a:gd name="f15" fmla="*/ 0 1 f12"/>
              <a:gd name="f16" fmla="*/ 120014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20014">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 name="object 25">
            <a:extLst>
              <a:ext uri="{FF2B5EF4-FFF2-40B4-BE49-F238E27FC236}">
                <a16:creationId xmlns:a16="http://schemas.microsoft.com/office/drawing/2014/main" id="{4B6C39A0-1A5E-453E-BC83-FC464330EB7F}"/>
              </a:ext>
            </a:extLst>
          </p:cNvPr>
          <p:cNvSpPr/>
          <p:nvPr/>
        </p:nvSpPr>
        <p:spPr>
          <a:xfrm>
            <a:off x="4941189" y="2858643"/>
            <a:ext cx="72393" cy="48262"/>
          </a:xfrm>
          <a:custGeom>
            <a:avLst/>
            <a:gdLst>
              <a:gd name="f0" fmla="val w"/>
              <a:gd name="f1" fmla="val h"/>
              <a:gd name="f2" fmla="val 0"/>
              <a:gd name="f3" fmla="val 72389"/>
              <a:gd name="f4" fmla="val 48260"/>
              <a:gd name="f5" fmla="val 48006"/>
              <a:gd name="f6" fmla="*/ f0 1 72389"/>
              <a:gd name="f7" fmla="*/ f1 1 48260"/>
              <a:gd name="f8" fmla="val f2"/>
              <a:gd name="f9" fmla="val f3"/>
              <a:gd name="f10" fmla="val f4"/>
              <a:gd name="f11" fmla="+- f10 0 f8"/>
              <a:gd name="f12" fmla="+- f9 0 f8"/>
              <a:gd name="f13" fmla="*/ f12 1 72389"/>
              <a:gd name="f14" fmla="*/ f11 1 482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2389" h="48260">
                <a:moveTo>
                  <a:pt x="f3" y="f2"/>
                </a:moveTo>
                <a:lnTo>
                  <a:pt x="f2" y="f5"/>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 name="object 26">
            <a:extLst>
              <a:ext uri="{FF2B5EF4-FFF2-40B4-BE49-F238E27FC236}">
                <a16:creationId xmlns:a16="http://schemas.microsoft.com/office/drawing/2014/main" id="{88602429-4978-42A6-8495-2182A22B9093}"/>
              </a:ext>
            </a:extLst>
          </p:cNvPr>
          <p:cNvSpPr/>
          <p:nvPr/>
        </p:nvSpPr>
        <p:spPr>
          <a:xfrm>
            <a:off x="5013582" y="2858643"/>
            <a:ext cx="71752" cy="48262"/>
          </a:xfrm>
          <a:custGeom>
            <a:avLst/>
            <a:gdLst>
              <a:gd name="f0" fmla="val w"/>
              <a:gd name="f1" fmla="val h"/>
              <a:gd name="f2" fmla="val 0"/>
              <a:gd name="f3" fmla="val 71754"/>
              <a:gd name="f4" fmla="val 48260"/>
              <a:gd name="f5" fmla="val 71628"/>
              <a:gd name="f6" fmla="val 48006"/>
              <a:gd name="f7" fmla="*/ f0 1 71754"/>
              <a:gd name="f8" fmla="*/ f1 1 48260"/>
              <a:gd name="f9" fmla="val f2"/>
              <a:gd name="f10" fmla="val f3"/>
              <a:gd name="f11" fmla="val f4"/>
              <a:gd name="f12" fmla="+- f11 0 f9"/>
              <a:gd name="f13" fmla="+- f10 0 f9"/>
              <a:gd name="f14" fmla="*/ f13 1 71754"/>
              <a:gd name="f15" fmla="*/ f12 1 482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4" h="4826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 name="object 27">
            <a:extLst>
              <a:ext uri="{FF2B5EF4-FFF2-40B4-BE49-F238E27FC236}">
                <a16:creationId xmlns:a16="http://schemas.microsoft.com/office/drawing/2014/main" id="{F7838DAD-3352-430B-BD5A-3846E2C5EC45}"/>
              </a:ext>
            </a:extLst>
          </p:cNvPr>
          <p:cNvSpPr/>
          <p:nvPr/>
        </p:nvSpPr>
        <p:spPr>
          <a:xfrm>
            <a:off x="4929759" y="2774061"/>
            <a:ext cx="180337" cy="0"/>
          </a:xfrm>
          <a:custGeom>
            <a:avLst/>
            <a:gdLst>
              <a:gd name="f0" fmla="val w"/>
              <a:gd name="f1" fmla="val h"/>
              <a:gd name="f2" fmla="val 0"/>
              <a:gd name="f3" fmla="val 180340"/>
              <a:gd name="f4" fmla="val 179832"/>
              <a:gd name="f5" fmla="*/ f0 1 180340"/>
              <a:gd name="f6" fmla="*/ f1 1 0"/>
              <a:gd name="f7" fmla="val f2"/>
              <a:gd name="f8" fmla="val f3"/>
              <a:gd name="f9" fmla="+- f7 0 f7"/>
              <a:gd name="f10" fmla="+- f8 0 f7"/>
              <a:gd name="f11" fmla="*/ f10 1 180340"/>
              <a:gd name="f12" fmla="*/ f9 1 0"/>
              <a:gd name="f13" fmla="*/ 0 1 f11"/>
              <a:gd name="f14" fmla="*/ 1803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803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 name="object 28">
            <a:extLst>
              <a:ext uri="{FF2B5EF4-FFF2-40B4-BE49-F238E27FC236}">
                <a16:creationId xmlns:a16="http://schemas.microsoft.com/office/drawing/2014/main" id="{AB5A3F61-A013-4A20-8523-709368AAE94D}"/>
              </a:ext>
            </a:extLst>
          </p:cNvPr>
          <p:cNvSpPr/>
          <p:nvPr/>
        </p:nvSpPr>
        <p:spPr>
          <a:xfrm>
            <a:off x="5143371" y="2744727"/>
            <a:ext cx="218441" cy="113028"/>
          </a:xfrm>
          <a:custGeom>
            <a:avLst/>
            <a:gdLst>
              <a:gd name="f0" fmla="val w"/>
              <a:gd name="f1" fmla="val h"/>
              <a:gd name="f2" fmla="val 0"/>
              <a:gd name="f3" fmla="val 218439"/>
              <a:gd name="f4" fmla="val 113030"/>
              <a:gd name="f5" fmla="val 147319"/>
              <a:gd name="f6" fmla="val 28511"/>
              <a:gd name="f7" fmla="val 101345"/>
              <a:gd name="f8" fmla="val 5587"/>
              <a:gd name="f9" fmla="val 112775"/>
              <a:gd name="f10" fmla="val 152958"/>
              <a:gd name="f11" fmla="val 39916"/>
              <a:gd name="f12" fmla="val 201423"/>
              <a:gd name="f13" fmla="val 22859"/>
              <a:gd name="f14" fmla="val 158750"/>
              <a:gd name="f15" fmla="val 164337"/>
              <a:gd name="f16" fmla="val 34289"/>
              <a:gd name="f17" fmla="val 167004"/>
              <a:gd name="f18" fmla="val 68325"/>
              <a:gd name="f19" fmla="val 133223"/>
              <a:gd name="f20" fmla="val 381"/>
              <a:gd name="f21" fmla="*/ f0 1 218439"/>
              <a:gd name="f22" fmla="*/ f1 1 113030"/>
              <a:gd name="f23" fmla="val f2"/>
              <a:gd name="f24" fmla="val f3"/>
              <a:gd name="f25" fmla="val f4"/>
              <a:gd name="f26" fmla="+- f25 0 f23"/>
              <a:gd name="f27" fmla="+- f24 0 f23"/>
              <a:gd name="f28" fmla="*/ f27 1 218439"/>
              <a:gd name="f29" fmla="*/ f26 1 11303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8439" h="113030">
                <a:moveTo>
                  <a:pt x="f5" y="f6"/>
                </a:moveTo>
                <a:lnTo>
                  <a:pt x="f2" y="f7"/>
                </a:lnTo>
                <a:lnTo>
                  <a:pt x="f8" y="f9"/>
                </a:lnTo>
                <a:lnTo>
                  <a:pt x="f10" y="f11"/>
                </a:lnTo>
                <a:lnTo>
                  <a:pt x="f5" y="f6"/>
                </a:lnTo>
                <a:close/>
              </a:path>
              <a:path w="218439" h="113030">
                <a:moveTo>
                  <a:pt x="f12" y="f13"/>
                </a:moveTo>
                <a:lnTo>
                  <a:pt x="f14" y="f13"/>
                </a:lnTo>
                <a:lnTo>
                  <a:pt x="f15" y="f16"/>
                </a:lnTo>
                <a:lnTo>
                  <a:pt x="f10" y="f11"/>
                </a:lnTo>
                <a:lnTo>
                  <a:pt x="f17" y="f18"/>
                </a:lnTo>
                <a:lnTo>
                  <a:pt x="f12" y="f13"/>
                </a:lnTo>
                <a:close/>
              </a:path>
              <a:path w="218439" h="113030">
                <a:moveTo>
                  <a:pt x="f14" y="f13"/>
                </a:moveTo>
                <a:lnTo>
                  <a:pt x="f5" y="f6"/>
                </a:lnTo>
                <a:lnTo>
                  <a:pt x="f10" y="f11"/>
                </a:lnTo>
                <a:lnTo>
                  <a:pt x="f15" y="f16"/>
                </a:lnTo>
                <a:lnTo>
                  <a:pt x="f14" y="f13"/>
                </a:lnTo>
                <a:close/>
              </a:path>
              <a:path w="218439" h="113030">
                <a:moveTo>
                  <a:pt x="f19" y="f2"/>
                </a:moveTo>
                <a:lnTo>
                  <a:pt x="f5" y="f6"/>
                </a:lnTo>
                <a:lnTo>
                  <a:pt x="f14" y="f13"/>
                </a:lnTo>
                <a:lnTo>
                  <a:pt x="f12" y="f13"/>
                </a:lnTo>
                <a:lnTo>
                  <a:pt x="f3" y="f20"/>
                </a:lnTo>
                <a:lnTo>
                  <a:pt x="f19"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8" name="object 29">
            <a:extLst>
              <a:ext uri="{FF2B5EF4-FFF2-40B4-BE49-F238E27FC236}">
                <a16:creationId xmlns:a16="http://schemas.microsoft.com/office/drawing/2014/main" id="{4C75C86A-3182-4AFC-B4D6-3053F2AD03FE}"/>
              </a:ext>
            </a:extLst>
          </p:cNvPr>
          <p:cNvSpPr/>
          <p:nvPr/>
        </p:nvSpPr>
        <p:spPr>
          <a:xfrm>
            <a:off x="5145273" y="2845557"/>
            <a:ext cx="378461" cy="88267"/>
          </a:xfrm>
          <a:custGeom>
            <a:avLst/>
            <a:gdLst>
              <a:gd name="f0" fmla="val w"/>
              <a:gd name="f1" fmla="val h"/>
              <a:gd name="f2" fmla="val 0"/>
              <a:gd name="f3" fmla="val 378460"/>
              <a:gd name="f4" fmla="val 88264"/>
              <a:gd name="f5" fmla="val 301730"/>
              <a:gd name="f6" fmla="val 56455"/>
              <a:gd name="f7" fmla="val 297180"/>
              <a:gd name="f8" fmla="val 87883"/>
              <a:gd name="f9" fmla="val 378079"/>
              <a:gd name="f10" fmla="val 61087"/>
              <a:gd name="f11" fmla="val 374059"/>
              <a:gd name="f12" fmla="val 58293"/>
              <a:gd name="f13" fmla="val 314325"/>
              <a:gd name="f14" fmla="val 303548"/>
              <a:gd name="f15" fmla="val 43893"/>
              <a:gd name="f16" fmla="val 316102"/>
              <a:gd name="f17" fmla="val 45719"/>
              <a:gd name="f18" fmla="val 308101"/>
              <a:gd name="f19" fmla="val 12445"/>
              <a:gd name="f20" fmla="val 1777"/>
              <a:gd name="f21" fmla="*/ f0 1 378460"/>
              <a:gd name="f22" fmla="*/ f1 1 88264"/>
              <a:gd name="f23" fmla="val f2"/>
              <a:gd name="f24" fmla="val f3"/>
              <a:gd name="f25" fmla="val f4"/>
              <a:gd name="f26" fmla="+- f25 0 f23"/>
              <a:gd name="f27" fmla="+- f24 0 f23"/>
              <a:gd name="f28" fmla="*/ f27 1 378460"/>
              <a:gd name="f29" fmla="*/ f26 1 88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378460" h="88264">
                <a:moveTo>
                  <a:pt x="f5" y="f6"/>
                </a:moveTo>
                <a:lnTo>
                  <a:pt x="f7" y="f8"/>
                </a:lnTo>
                <a:lnTo>
                  <a:pt x="f9" y="f10"/>
                </a:lnTo>
                <a:lnTo>
                  <a:pt x="f11" y="f12"/>
                </a:lnTo>
                <a:lnTo>
                  <a:pt x="f13" y="f12"/>
                </a:lnTo>
                <a:lnTo>
                  <a:pt x="f5" y="f6"/>
                </a:lnTo>
                <a:close/>
              </a:path>
              <a:path w="378460" h="88264">
                <a:moveTo>
                  <a:pt x="f14" y="f15"/>
                </a:moveTo>
                <a:lnTo>
                  <a:pt x="f5" y="f6"/>
                </a:lnTo>
                <a:lnTo>
                  <a:pt x="f13" y="f12"/>
                </a:lnTo>
                <a:lnTo>
                  <a:pt x="f16" y="f17"/>
                </a:lnTo>
                <a:lnTo>
                  <a:pt x="f14" y="f15"/>
                </a:lnTo>
                <a:close/>
              </a:path>
              <a:path w="378460" h="88264">
                <a:moveTo>
                  <a:pt x="f18" y="f19"/>
                </a:moveTo>
                <a:lnTo>
                  <a:pt x="f14" y="f15"/>
                </a:lnTo>
                <a:lnTo>
                  <a:pt x="f16" y="f17"/>
                </a:lnTo>
                <a:lnTo>
                  <a:pt x="f13" y="f12"/>
                </a:lnTo>
                <a:lnTo>
                  <a:pt x="f11" y="f12"/>
                </a:lnTo>
                <a:lnTo>
                  <a:pt x="f18" y="f19"/>
                </a:lnTo>
                <a:close/>
              </a:path>
              <a:path w="378460" h="88264">
                <a:moveTo>
                  <a:pt x="f20" y="f2"/>
                </a:moveTo>
                <a:lnTo>
                  <a:pt x="f2" y="f19"/>
                </a:lnTo>
                <a:lnTo>
                  <a:pt x="f5" y="f6"/>
                </a:lnTo>
                <a:lnTo>
                  <a:pt x="f14" y="f15"/>
                </a:lnTo>
                <a:lnTo>
                  <a:pt x="f20"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9" name="object 30">
            <a:extLst>
              <a:ext uri="{FF2B5EF4-FFF2-40B4-BE49-F238E27FC236}">
                <a16:creationId xmlns:a16="http://schemas.microsoft.com/office/drawing/2014/main" id="{35AB55E2-CA76-414C-AA1A-4AE97AA9BC40}"/>
              </a:ext>
            </a:extLst>
          </p:cNvPr>
          <p:cNvSpPr txBox="1"/>
          <p:nvPr/>
        </p:nvSpPr>
        <p:spPr>
          <a:xfrm>
            <a:off x="2601980" y="4667755"/>
            <a:ext cx="736604" cy="13716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00" b="1" i="0" u="none" strike="noStrike" kern="1200" cap="none" spc="10" baseline="0">
                <a:solidFill>
                  <a:srgbClr val="002E5F"/>
                </a:solidFill>
                <a:uFillTx/>
                <a:latin typeface="Arial"/>
                <a:cs typeface="Arial"/>
              </a:rPr>
              <a:t>The real</a:t>
            </a:r>
            <a:r>
              <a:rPr lang="sv-SE" sz="800" b="1" i="0" u="none" strike="noStrike" kern="1200" cap="none" spc="-95" baseline="0">
                <a:solidFill>
                  <a:srgbClr val="002E5F"/>
                </a:solidFill>
                <a:uFillTx/>
                <a:latin typeface="Arial"/>
                <a:cs typeface="Arial"/>
              </a:rPr>
              <a:t> </a:t>
            </a:r>
            <a:r>
              <a:rPr lang="sv-SE" sz="800" b="1" i="0" u="none" strike="noStrike" kern="1200" cap="none" spc="15" baseline="0">
                <a:solidFill>
                  <a:srgbClr val="002E5F"/>
                </a:solidFill>
                <a:uFillTx/>
                <a:latin typeface="Arial"/>
                <a:cs typeface="Arial"/>
              </a:rPr>
              <a:t>world</a:t>
            </a:r>
            <a:endParaRPr lang="sv-SE" sz="800" b="0" i="0" u="none" strike="noStrike" kern="1200" cap="none" spc="0" baseline="0">
              <a:solidFill>
                <a:srgbClr val="000000"/>
              </a:solidFill>
              <a:uFillTx/>
              <a:latin typeface="Arial"/>
              <a:cs typeface="Arial"/>
            </a:endParaRPr>
          </a:p>
        </p:txBody>
      </p:sp>
      <p:sp>
        <p:nvSpPr>
          <p:cNvPr id="30" name="object 31">
            <a:extLst>
              <a:ext uri="{FF2B5EF4-FFF2-40B4-BE49-F238E27FC236}">
                <a16:creationId xmlns:a16="http://schemas.microsoft.com/office/drawing/2014/main" id="{12ACAEE1-065F-470F-AD30-7441CE85C84C}"/>
              </a:ext>
            </a:extLst>
          </p:cNvPr>
          <p:cNvSpPr txBox="1"/>
          <p:nvPr/>
        </p:nvSpPr>
        <p:spPr>
          <a:xfrm>
            <a:off x="3683002" y="4667755"/>
            <a:ext cx="1341753" cy="13716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00" b="1" i="0" u="none" strike="noStrike" kern="1200" cap="none" spc="10" baseline="0">
                <a:solidFill>
                  <a:srgbClr val="002E5F"/>
                </a:solidFill>
                <a:uFillTx/>
                <a:latin typeface="Arial"/>
                <a:cs typeface="Arial"/>
              </a:rPr>
              <a:t>Graphical</a:t>
            </a:r>
            <a:r>
              <a:rPr lang="sv-SE" sz="800" b="1" i="0" u="none" strike="noStrike" kern="1200" cap="none" spc="-25" baseline="0">
                <a:solidFill>
                  <a:srgbClr val="002E5F"/>
                </a:solidFill>
                <a:uFillTx/>
                <a:latin typeface="Arial"/>
                <a:cs typeface="Arial"/>
              </a:rPr>
              <a:t> </a:t>
            </a:r>
            <a:r>
              <a:rPr lang="sv-SE" sz="800" b="1" i="0" u="none" strike="noStrike" kern="1200" cap="none" spc="10" baseline="0">
                <a:solidFill>
                  <a:srgbClr val="002E5F"/>
                </a:solidFill>
                <a:uFillTx/>
                <a:latin typeface="Arial"/>
                <a:cs typeface="Arial"/>
              </a:rPr>
              <a:t>models/diagram</a:t>
            </a:r>
            <a:endParaRPr lang="sv-SE" sz="800" b="0" i="0" u="none" strike="noStrike" kern="1200" cap="none" spc="0" baseline="0">
              <a:solidFill>
                <a:srgbClr val="000000"/>
              </a:solidFill>
              <a:uFillTx/>
              <a:latin typeface="Arial"/>
              <a:cs typeface="Arial"/>
            </a:endParaRPr>
          </a:p>
        </p:txBody>
      </p:sp>
      <p:sp>
        <p:nvSpPr>
          <p:cNvPr id="31" name="object 32">
            <a:extLst>
              <a:ext uri="{FF2B5EF4-FFF2-40B4-BE49-F238E27FC236}">
                <a16:creationId xmlns:a16="http://schemas.microsoft.com/office/drawing/2014/main" id="{6DF648CA-12BE-4210-962A-9C0E7595D943}"/>
              </a:ext>
            </a:extLst>
          </p:cNvPr>
          <p:cNvSpPr txBox="1"/>
          <p:nvPr/>
        </p:nvSpPr>
        <p:spPr>
          <a:xfrm>
            <a:off x="3589276" y="1478566"/>
            <a:ext cx="748034" cy="643893"/>
          </a:xfrm>
          <a:prstGeom prst="rect">
            <a:avLst/>
          </a:prstGeom>
          <a:noFill/>
          <a:ln cap="flat">
            <a:noFill/>
          </a:ln>
        </p:spPr>
        <p:txBody>
          <a:bodyPr vert="horz" wrap="square" lIns="0" tIns="0" rIns="0" bIns="0" anchor="t" anchorCtr="0" compatLnSpc="1">
            <a:spAutoFit/>
          </a:bodyPr>
          <a:lstStyle/>
          <a:p>
            <a:pPr marL="203197" marR="5084" lvl="0" indent="-190496" algn="r"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Domain</a:t>
            </a:r>
            <a:r>
              <a:rPr lang="en-US" sz="800" b="1" i="0" u="none" strike="noStrike" kern="1200" cap="none" spc="-95"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 </a:t>
            </a:r>
            <a:r>
              <a:rPr lang="en-US" sz="800" b="1" i="0" u="none" strike="noStrike" kern="1200" cap="none" spc="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of</a:t>
            </a:r>
            <a:r>
              <a:rPr lang="en-US" sz="800" b="0" i="0" u="none" strike="noStrike" kern="1200" cap="none" spc="-7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business  concepts</a:t>
            </a:r>
            <a:endParaRPr lang="en-US" sz="800" b="0" i="0" u="none" strike="noStrike" kern="1200" cap="none" spc="0" baseline="0">
              <a:solidFill>
                <a:srgbClr val="000000"/>
              </a:solidFill>
              <a:uFillTx/>
              <a:latin typeface="Arial"/>
              <a:cs typeface="Arial"/>
            </a:endParaRPr>
          </a:p>
          <a:p>
            <a:pPr marL="0" marR="5715"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Class</a:t>
            </a:r>
            <a:endParaRPr lang="en-US" sz="800" b="0" i="0" u="none" strike="noStrike" kern="1200" cap="none" spc="0" baseline="0">
              <a:solidFill>
                <a:srgbClr val="000000"/>
              </a:solidFill>
              <a:uFillTx/>
              <a:latin typeface="Arial"/>
              <a:cs typeface="Arial"/>
            </a:endParaRPr>
          </a:p>
          <a:p>
            <a:pPr marL="0" marR="5715"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t>
            </a:r>
            <a:r>
              <a:rPr lang="en-US" sz="800" b="0" i="0" u="none" strike="noStrike" kern="1200" cap="none" spc="15" baseline="0">
                <a:solidFill>
                  <a:srgbClr val="002E5F"/>
                </a:solidFill>
                <a:uFillTx/>
                <a:latin typeface="Arial"/>
                <a:cs typeface="Arial"/>
              </a:rPr>
              <a:t>ag</a:t>
            </a:r>
            <a:r>
              <a:rPr lang="en-US" sz="800" b="0" i="0" u="none" strike="noStrike" kern="1200" cap="none" spc="10" baseline="0">
                <a:solidFill>
                  <a:srgbClr val="002E5F"/>
                </a:solidFill>
                <a:uFillTx/>
                <a:latin typeface="Arial"/>
                <a:cs typeface="Arial"/>
              </a:rPr>
              <a:t>ram)</a:t>
            </a:r>
            <a:endParaRPr lang="en-US" sz="800" b="0" i="0" u="none" strike="noStrike" kern="1200" cap="none" spc="0" baseline="0">
              <a:solidFill>
                <a:srgbClr val="000000"/>
              </a:solidFill>
              <a:uFillTx/>
              <a:latin typeface="Arial"/>
              <a:cs typeface="Arial"/>
            </a:endParaRPr>
          </a:p>
        </p:txBody>
      </p:sp>
      <p:sp>
        <p:nvSpPr>
          <p:cNvPr id="32" name="object 33">
            <a:extLst>
              <a:ext uri="{FF2B5EF4-FFF2-40B4-BE49-F238E27FC236}">
                <a16:creationId xmlns:a16="http://schemas.microsoft.com/office/drawing/2014/main" id="{E79B85CF-494E-4B69-8A2A-812CE7B19D59}"/>
              </a:ext>
            </a:extLst>
          </p:cNvPr>
          <p:cNvSpPr/>
          <p:nvPr/>
        </p:nvSpPr>
        <p:spPr>
          <a:xfrm>
            <a:off x="4519806" y="1490856"/>
            <a:ext cx="172721" cy="160020"/>
          </a:xfrm>
          <a:custGeom>
            <a:avLst/>
            <a:gdLst>
              <a:gd name="f0" fmla="val w"/>
              <a:gd name="f1" fmla="val h"/>
              <a:gd name="f2" fmla="val 0"/>
              <a:gd name="f3" fmla="val 172720"/>
              <a:gd name="f4" fmla="val 160019"/>
              <a:gd name="f5" fmla="val 160020"/>
              <a:gd name="f6" fmla="val 172212"/>
              <a:gd name="f7" fmla="*/ f0 1 172720"/>
              <a:gd name="f8" fmla="*/ f1 1 160019"/>
              <a:gd name="f9" fmla="val f2"/>
              <a:gd name="f10" fmla="val f3"/>
              <a:gd name="f11" fmla="val f4"/>
              <a:gd name="f12" fmla="+- f11 0 f9"/>
              <a:gd name="f13" fmla="+- f10 0 f9"/>
              <a:gd name="f14" fmla="*/ f13 1 172720"/>
              <a:gd name="f15" fmla="*/ f12 1 16001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19">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3" name="object 34">
            <a:extLst>
              <a:ext uri="{FF2B5EF4-FFF2-40B4-BE49-F238E27FC236}">
                <a16:creationId xmlns:a16="http://schemas.microsoft.com/office/drawing/2014/main" id="{1A5E0AC2-F944-4232-9BB5-9B1C0C0F32F3}"/>
              </a:ext>
            </a:extLst>
          </p:cNvPr>
          <p:cNvSpPr/>
          <p:nvPr/>
        </p:nvSpPr>
        <p:spPr>
          <a:xfrm>
            <a:off x="4519806" y="1490856"/>
            <a:ext cx="172721" cy="160020"/>
          </a:xfrm>
          <a:custGeom>
            <a:avLst/>
            <a:gdLst>
              <a:gd name="f0" fmla="val w"/>
              <a:gd name="f1" fmla="val h"/>
              <a:gd name="f2" fmla="val 0"/>
              <a:gd name="f3" fmla="val 172720"/>
              <a:gd name="f4" fmla="val 160019"/>
              <a:gd name="f5" fmla="val 160020"/>
              <a:gd name="f6" fmla="val 172212"/>
              <a:gd name="f7" fmla="*/ f0 1 172720"/>
              <a:gd name="f8" fmla="*/ f1 1 160019"/>
              <a:gd name="f9" fmla="val f2"/>
              <a:gd name="f10" fmla="val f3"/>
              <a:gd name="f11" fmla="val f4"/>
              <a:gd name="f12" fmla="+- f11 0 f9"/>
              <a:gd name="f13" fmla="+- f10 0 f9"/>
              <a:gd name="f14" fmla="*/ f13 1 172720"/>
              <a:gd name="f15" fmla="*/ f12 1 16001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19">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4" name="object 35">
            <a:extLst>
              <a:ext uri="{FF2B5EF4-FFF2-40B4-BE49-F238E27FC236}">
                <a16:creationId xmlns:a16="http://schemas.microsoft.com/office/drawing/2014/main" id="{1537496B-5723-4C2B-8435-233A5BB29FED}"/>
              </a:ext>
            </a:extLst>
          </p:cNvPr>
          <p:cNvSpPr/>
          <p:nvPr/>
        </p:nvSpPr>
        <p:spPr>
          <a:xfrm>
            <a:off x="4519806" y="1541148"/>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5" name="object 36">
            <a:extLst>
              <a:ext uri="{FF2B5EF4-FFF2-40B4-BE49-F238E27FC236}">
                <a16:creationId xmlns:a16="http://schemas.microsoft.com/office/drawing/2014/main" id="{2AD77137-6935-483B-BF48-1253EF7810D0}"/>
              </a:ext>
            </a:extLst>
          </p:cNvPr>
          <p:cNvSpPr/>
          <p:nvPr/>
        </p:nvSpPr>
        <p:spPr>
          <a:xfrm>
            <a:off x="4519806" y="1604387"/>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6" name="object 37">
            <a:extLst>
              <a:ext uri="{FF2B5EF4-FFF2-40B4-BE49-F238E27FC236}">
                <a16:creationId xmlns:a16="http://schemas.microsoft.com/office/drawing/2014/main" id="{AFB5F0AC-9F08-4431-B47C-2255504B38D4}"/>
              </a:ext>
            </a:extLst>
          </p:cNvPr>
          <p:cNvSpPr/>
          <p:nvPr/>
        </p:nvSpPr>
        <p:spPr>
          <a:xfrm>
            <a:off x="4758309" y="1490856"/>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7" name="object 38">
            <a:extLst>
              <a:ext uri="{FF2B5EF4-FFF2-40B4-BE49-F238E27FC236}">
                <a16:creationId xmlns:a16="http://schemas.microsoft.com/office/drawing/2014/main" id="{6AAE44D9-BEA5-4B20-B645-1FCF0E77EF32}"/>
              </a:ext>
            </a:extLst>
          </p:cNvPr>
          <p:cNvSpPr/>
          <p:nvPr/>
        </p:nvSpPr>
        <p:spPr>
          <a:xfrm>
            <a:off x="4758309" y="1490856"/>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8" name="object 39">
            <a:extLst>
              <a:ext uri="{FF2B5EF4-FFF2-40B4-BE49-F238E27FC236}">
                <a16:creationId xmlns:a16="http://schemas.microsoft.com/office/drawing/2014/main" id="{863537FE-F5C2-4E64-8249-40C0BB2A1B07}"/>
              </a:ext>
            </a:extLst>
          </p:cNvPr>
          <p:cNvSpPr/>
          <p:nvPr/>
        </p:nvSpPr>
        <p:spPr>
          <a:xfrm>
            <a:off x="4758309" y="1541148"/>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9" name="object 40">
            <a:extLst>
              <a:ext uri="{FF2B5EF4-FFF2-40B4-BE49-F238E27FC236}">
                <a16:creationId xmlns:a16="http://schemas.microsoft.com/office/drawing/2014/main" id="{72441626-A400-4095-BE3F-372AA3B2A10D}"/>
              </a:ext>
            </a:extLst>
          </p:cNvPr>
          <p:cNvSpPr/>
          <p:nvPr/>
        </p:nvSpPr>
        <p:spPr>
          <a:xfrm>
            <a:off x="4758309" y="160438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0" name="object 41">
            <a:extLst>
              <a:ext uri="{FF2B5EF4-FFF2-40B4-BE49-F238E27FC236}">
                <a16:creationId xmlns:a16="http://schemas.microsoft.com/office/drawing/2014/main" id="{8DA4914A-1115-454F-B972-F78B3C6EFA72}"/>
              </a:ext>
            </a:extLst>
          </p:cNvPr>
          <p:cNvSpPr/>
          <p:nvPr/>
        </p:nvSpPr>
        <p:spPr>
          <a:xfrm>
            <a:off x="4758309"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1" name="object 42">
            <a:extLst>
              <a:ext uri="{FF2B5EF4-FFF2-40B4-BE49-F238E27FC236}">
                <a16:creationId xmlns:a16="http://schemas.microsoft.com/office/drawing/2014/main" id="{6AC165F7-81F7-45B4-86FF-5CE50355ABE9}"/>
              </a:ext>
            </a:extLst>
          </p:cNvPr>
          <p:cNvSpPr/>
          <p:nvPr/>
        </p:nvSpPr>
        <p:spPr>
          <a:xfrm>
            <a:off x="4758309"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2" name="object 43">
            <a:extLst>
              <a:ext uri="{FF2B5EF4-FFF2-40B4-BE49-F238E27FC236}">
                <a16:creationId xmlns:a16="http://schemas.microsoft.com/office/drawing/2014/main" id="{CDD34926-CCC0-444C-8343-F5647C82CE30}"/>
              </a:ext>
            </a:extLst>
          </p:cNvPr>
          <p:cNvSpPr/>
          <p:nvPr/>
        </p:nvSpPr>
        <p:spPr>
          <a:xfrm>
            <a:off x="4758309" y="1759076"/>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3" name="object 44">
            <a:extLst>
              <a:ext uri="{FF2B5EF4-FFF2-40B4-BE49-F238E27FC236}">
                <a16:creationId xmlns:a16="http://schemas.microsoft.com/office/drawing/2014/main" id="{497F1F4C-F25C-43EE-B022-2780F282D66D}"/>
              </a:ext>
            </a:extLst>
          </p:cNvPr>
          <p:cNvSpPr/>
          <p:nvPr/>
        </p:nvSpPr>
        <p:spPr>
          <a:xfrm>
            <a:off x="4758309" y="182155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4" name="object 45">
            <a:extLst>
              <a:ext uri="{FF2B5EF4-FFF2-40B4-BE49-F238E27FC236}">
                <a16:creationId xmlns:a16="http://schemas.microsoft.com/office/drawing/2014/main" id="{2112F3C7-A24F-44B8-9722-3B94BC7DDF11}"/>
              </a:ext>
            </a:extLst>
          </p:cNvPr>
          <p:cNvSpPr/>
          <p:nvPr/>
        </p:nvSpPr>
        <p:spPr>
          <a:xfrm>
            <a:off x="4996053"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5" name="object 46">
            <a:extLst>
              <a:ext uri="{FF2B5EF4-FFF2-40B4-BE49-F238E27FC236}">
                <a16:creationId xmlns:a16="http://schemas.microsoft.com/office/drawing/2014/main" id="{AC571B1E-7177-412F-A03F-BE351DB56596}"/>
              </a:ext>
            </a:extLst>
          </p:cNvPr>
          <p:cNvSpPr/>
          <p:nvPr/>
        </p:nvSpPr>
        <p:spPr>
          <a:xfrm>
            <a:off x="4996053"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6" name="object 47">
            <a:extLst>
              <a:ext uri="{FF2B5EF4-FFF2-40B4-BE49-F238E27FC236}">
                <a16:creationId xmlns:a16="http://schemas.microsoft.com/office/drawing/2014/main" id="{74D527CF-1717-4229-B94D-86C2CB0AFEF8}"/>
              </a:ext>
            </a:extLst>
          </p:cNvPr>
          <p:cNvSpPr/>
          <p:nvPr/>
        </p:nvSpPr>
        <p:spPr>
          <a:xfrm>
            <a:off x="4996053" y="1759076"/>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7" name="object 48">
            <a:extLst>
              <a:ext uri="{FF2B5EF4-FFF2-40B4-BE49-F238E27FC236}">
                <a16:creationId xmlns:a16="http://schemas.microsoft.com/office/drawing/2014/main" id="{79CC4B49-E548-4FCD-B19E-03FDE6899031}"/>
              </a:ext>
            </a:extLst>
          </p:cNvPr>
          <p:cNvSpPr/>
          <p:nvPr/>
        </p:nvSpPr>
        <p:spPr>
          <a:xfrm>
            <a:off x="4996053" y="182155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8" name="object 49">
            <a:extLst>
              <a:ext uri="{FF2B5EF4-FFF2-40B4-BE49-F238E27FC236}">
                <a16:creationId xmlns:a16="http://schemas.microsoft.com/office/drawing/2014/main" id="{C7647CBD-8593-45A8-AC4E-9A6C8EAD1D76}"/>
              </a:ext>
            </a:extLst>
          </p:cNvPr>
          <p:cNvSpPr/>
          <p:nvPr/>
        </p:nvSpPr>
        <p:spPr>
          <a:xfrm>
            <a:off x="4843649" y="1650876"/>
            <a:ext cx="0" cy="58421"/>
          </a:xfrm>
          <a:custGeom>
            <a:avLst/>
            <a:gdLst>
              <a:gd name="f0" fmla="val w"/>
              <a:gd name="f1" fmla="val h"/>
              <a:gd name="f2" fmla="val 0"/>
              <a:gd name="f3" fmla="val 58419"/>
              <a:gd name="f4" fmla="val 57912"/>
              <a:gd name="f5" fmla="*/ f0 1 0"/>
              <a:gd name="f6" fmla="*/ f1 1 58419"/>
              <a:gd name="f7" fmla="val f2"/>
              <a:gd name="f8" fmla="val f3"/>
              <a:gd name="f9" fmla="+- f8 0 f7"/>
              <a:gd name="f10" fmla="+- f7 0 f7"/>
              <a:gd name="f11" fmla="*/ f10 1 0"/>
              <a:gd name="f12" fmla="*/ f9 1 58419"/>
              <a:gd name="f13" fmla="*/ 0 1 f11"/>
              <a:gd name="f14" fmla="*/ 1 1 f11"/>
              <a:gd name="f15" fmla="*/ 0 1 f12"/>
              <a:gd name="f16" fmla="*/ 58419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58419">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9" name="object 50">
            <a:extLst>
              <a:ext uri="{FF2B5EF4-FFF2-40B4-BE49-F238E27FC236}">
                <a16:creationId xmlns:a16="http://schemas.microsoft.com/office/drawing/2014/main" id="{590C037D-712B-4FF8-BDCE-329867E9BDC2}"/>
              </a:ext>
            </a:extLst>
          </p:cNvPr>
          <p:cNvSpPr/>
          <p:nvPr/>
        </p:nvSpPr>
        <p:spPr>
          <a:xfrm>
            <a:off x="4929759" y="1788795"/>
            <a:ext cx="66037" cy="0"/>
          </a:xfrm>
          <a:custGeom>
            <a:avLst/>
            <a:gdLst>
              <a:gd name="f0" fmla="val w"/>
              <a:gd name="f1" fmla="val h"/>
              <a:gd name="f2" fmla="val 0"/>
              <a:gd name="f3" fmla="val 66040"/>
              <a:gd name="f4" fmla="val 65787"/>
              <a:gd name="f5" fmla="*/ f0 1 66040"/>
              <a:gd name="f6" fmla="*/ f1 1 0"/>
              <a:gd name="f7" fmla="val f2"/>
              <a:gd name="f8" fmla="val f3"/>
              <a:gd name="f9" fmla="+- f7 0 f7"/>
              <a:gd name="f10" fmla="+- f8 0 f7"/>
              <a:gd name="f11" fmla="*/ f10 1 66040"/>
              <a:gd name="f12" fmla="*/ f9 1 0"/>
              <a:gd name="f13" fmla="*/ 0 1 f11"/>
              <a:gd name="f14" fmla="*/ 660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660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0" name="object 51">
            <a:extLst>
              <a:ext uri="{FF2B5EF4-FFF2-40B4-BE49-F238E27FC236}">
                <a16:creationId xmlns:a16="http://schemas.microsoft.com/office/drawing/2014/main" id="{FDC25BE8-BCA0-4D32-9742-48673CD5892A}"/>
              </a:ext>
            </a:extLst>
          </p:cNvPr>
          <p:cNvSpPr/>
          <p:nvPr/>
        </p:nvSpPr>
        <p:spPr>
          <a:xfrm>
            <a:off x="4605905" y="1650876"/>
            <a:ext cx="152403" cy="137790"/>
          </a:xfrm>
          <a:custGeom>
            <a:avLst/>
            <a:gdLst>
              <a:gd name="f0" fmla="val w"/>
              <a:gd name="f1" fmla="val h"/>
              <a:gd name="f2" fmla="val 0"/>
              <a:gd name="f3" fmla="val 152400"/>
              <a:gd name="f4" fmla="val 137794"/>
              <a:gd name="f5" fmla="val 152145"/>
              <a:gd name="f6" fmla="*/ f0 1 152400"/>
              <a:gd name="f7" fmla="*/ f1 1 137794"/>
              <a:gd name="f8" fmla="val f2"/>
              <a:gd name="f9" fmla="val f3"/>
              <a:gd name="f10" fmla="val f4"/>
              <a:gd name="f11" fmla="+- f10 0 f8"/>
              <a:gd name="f12" fmla="+- f9 0 f8"/>
              <a:gd name="f13" fmla="*/ f12 1 152400"/>
              <a:gd name="f14" fmla="*/ f11 1 137794"/>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52400" h="137794">
                <a:moveTo>
                  <a:pt x="f5" y="f4"/>
                </a:moveTo>
                <a:lnTo>
                  <a:pt x="f2" y="f4"/>
                </a:ln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1" name="object 52">
            <a:extLst>
              <a:ext uri="{FF2B5EF4-FFF2-40B4-BE49-F238E27FC236}">
                <a16:creationId xmlns:a16="http://schemas.microsoft.com/office/drawing/2014/main" id="{5B1D44C9-46ED-4506-AE84-E76DDE4857C0}"/>
              </a:ext>
            </a:extLst>
          </p:cNvPr>
          <p:cNvSpPr txBox="1"/>
          <p:nvPr/>
        </p:nvSpPr>
        <p:spPr>
          <a:xfrm>
            <a:off x="3549399" y="4048286"/>
            <a:ext cx="864866" cy="518163"/>
          </a:xfrm>
          <a:prstGeom prst="rect">
            <a:avLst/>
          </a:prstGeom>
          <a:noFill/>
          <a:ln cap="flat">
            <a:noFill/>
          </a:ln>
        </p:spPr>
        <p:txBody>
          <a:bodyPr vert="horz" wrap="square" lIns="0" tIns="0" rIns="0" bIns="0" anchor="t" anchorCtr="0" compatLnSpc="1">
            <a:spAutoFit/>
          </a:bodyPr>
          <a:lstStyle/>
          <a:p>
            <a:pPr marL="22860" marR="5084" lvl="0" indent="-10799" algn="r"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System</a:t>
            </a:r>
            <a:r>
              <a:rPr lang="en-US" sz="800" b="1" i="0" u="none" strike="noStrike" kern="1200" cap="none" spc="-40"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a:t>
            </a:r>
            <a:r>
              <a:rPr lang="en-US" sz="800" b="1" i="0" u="none" strike="noStrike" kern="1200" cap="none" spc="-50"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of </a:t>
            </a:r>
            <a:r>
              <a:rPr lang="en-US" sz="800" b="1" i="0" u="none" strike="noStrike" kern="1200" cap="none" spc="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software</a:t>
            </a:r>
            <a:r>
              <a:rPr lang="en-US" sz="800" b="1" i="0" u="none" strike="noStrike" kern="1200" cap="none" spc="-6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objects </a:t>
            </a:r>
            <a:r>
              <a:rPr lang="en-US" sz="800" b="1" i="0" u="none" strike="noStrike" kern="1200" cap="none" spc="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Class</a:t>
            </a:r>
            <a:endParaRPr lang="en-US" sz="800" b="0" i="0" u="none" strike="noStrike" kern="1200" cap="none" spc="0" baseline="0">
              <a:solidFill>
                <a:srgbClr val="000000"/>
              </a:solidFill>
              <a:uFillTx/>
              <a:latin typeface="Arial"/>
              <a:cs typeface="Arial"/>
            </a:endParaRPr>
          </a:p>
          <a:p>
            <a:pPr marL="0" marR="5084"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t>
            </a:r>
            <a:r>
              <a:rPr lang="en-US" sz="800" b="0" i="0" u="none" strike="noStrike" kern="1200" cap="none" spc="15" baseline="0">
                <a:solidFill>
                  <a:srgbClr val="002E5F"/>
                </a:solidFill>
                <a:uFillTx/>
                <a:latin typeface="Arial"/>
                <a:cs typeface="Arial"/>
              </a:rPr>
              <a:t>ag</a:t>
            </a:r>
            <a:r>
              <a:rPr lang="en-US" sz="800" b="0" i="0" u="none" strike="noStrike" kern="1200" cap="none" spc="10" baseline="0">
                <a:solidFill>
                  <a:srgbClr val="002E5F"/>
                </a:solidFill>
                <a:uFillTx/>
                <a:latin typeface="Arial"/>
                <a:cs typeface="Arial"/>
              </a:rPr>
              <a:t>ram)</a:t>
            </a:r>
            <a:endParaRPr lang="en-US" sz="800" b="0" i="0" u="none" strike="noStrike" kern="1200" cap="none" spc="0" baseline="0">
              <a:solidFill>
                <a:srgbClr val="000000"/>
              </a:solidFill>
              <a:uFillTx/>
              <a:latin typeface="Arial"/>
              <a:cs typeface="Arial"/>
            </a:endParaRPr>
          </a:p>
        </p:txBody>
      </p:sp>
      <p:sp>
        <p:nvSpPr>
          <p:cNvPr id="52" name="object 53">
            <a:extLst>
              <a:ext uri="{FF2B5EF4-FFF2-40B4-BE49-F238E27FC236}">
                <a16:creationId xmlns:a16="http://schemas.microsoft.com/office/drawing/2014/main" id="{86FD39CE-A8F8-42CC-A36E-2024AA338517}"/>
              </a:ext>
            </a:extLst>
          </p:cNvPr>
          <p:cNvSpPr/>
          <p:nvPr/>
        </p:nvSpPr>
        <p:spPr>
          <a:xfrm>
            <a:off x="4741548" y="4087752"/>
            <a:ext cx="171450" cy="160020"/>
          </a:xfrm>
          <a:custGeom>
            <a:avLst/>
            <a:gdLst>
              <a:gd name="f0" fmla="val w"/>
              <a:gd name="f1" fmla="val h"/>
              <a:gd name="f2" fmla="val 0"/>
              <a:gd name="f3" fmla="val 171450"/>
              <a:gd name="f4" fmla="val 160020"/>
              <a:gd name="f5" fmla="val 160019"/>
              <a:gd name="f6" fmla="*/ f0 1 171450"/>
              <a:gd name="f7" fmla="*/ f1 1 160020"/>
              <a:gd name="f8" fmla="val f2"/>
              <a:gd name="f9" fmla="val f3"/>
              <a:gd name="f10" fmla="val f4"/>
              <a:gd name="f11" fmla="+- f10 0 f8"/>
              <a:gd name="f12" fmla="+- f9 0 f8"/>
              <a:gd name="f13" fmla="*/ f12 1 171450"/>
              <a:gd name="f14" fmla="*/ f11 1 16002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20">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3" name="object 54">
            <a:extLst>
              <a:ext uri="{FF2B5EF4-FFF2-40B4-BE49-F238E27FC236}">
                <a16:creationId xmlns:a16="http://schemas.microsoft.com/office/drawing/2014/main" id="{F5E9B1E8-D391-4547-BAFE-EC707866231F}"/>
              </a:ext>
            </a:extLst>
          </p:cNvPr>
          <p:cNvSpPr/>
          <p:nvPr/>
        </p:nvSpPr>
        <p:spPr>
          <a:xfrm>
            <a:off x="4741548" y="4087752"/>
            <a:ext cx="171450" cy="160020"/>
          </a:xfrm>
          <a:custGeom>
            <a:avLst/>
            <a:gdLst>
              <a:gd name="f0" fmla="val w"/>
              <a:gd name="f1" fmla="val h"/>
              <a:gd name="f2" fmla="val 0"/>
              <a:gd name="f3" fmla="val 171450"/>
              <a:gd name="f4" fmla="val 160020"/>
              <a:gd name="f5" fmla="val 160019"/>
              <a:gd name="f6" fmla="*/ f0 1 171450"/>
              <a:gd name="f7" fmla="*/ f1 1 160020"/>
              <a:gd name="f8" fmla="val f2"/>
              <a:gd name="f9" fmla="val f3"/>
              <a:gd name="f10" fmla="val f4"/>
              <a:gd name="f11" fmla="+- f10 0 f8"/>
              <a:gd name="f12" fmla="+- f9 0 f8"/>
              <a:gd name="f13" fmla="*/ f12 1 171450"/>
              <a:gd name="f14" fmla="*/ f11 1 16002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20">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4" name="object 55">
            <a:extLst>
              <a:ext uri="{FF2B5EF4-FFF2-40B4-BE49-F238E27FC236}">
                <a16:creationId xmlns:a16="http://schemas.microsoft.com/office/drawing/2014/main" id="{9924167F-4093-4FB5-AD43-086E28DA9EAC}"/>
              </a:ext>
            </a:extLst>
          </p:cNvPr>
          <p:cNvSpPr/>
          <p:nvPr/>
        </p:nvSpPr>
        <p:spPr>
          <a:xfrm>
            <a:off x="4741548" y="4138044"/>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5" name="object 56">
            <a:extLst>
              <a:ext uri="{FF2B5EF4-FFF2-40B4-BE49-F238E27FC236}">
                <a16:creationId xmlns:a16="http://schemas.microsoft.com/office/drawing/2014/main" id="{414C7C2C-0DA5-4095-9E47-B51DE96CAE66}"/>
              </a:ext>
            </a:extLst>
          </p:cNvPr>
          <p:cNvSpPr/>
          <p:nvPr/>
        </p:nvSpPr>
        <p:spPr>
          <a:xfrm>
            <a:off x="4741548" y="4201283"/>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6" name="object 57">
            <a:extLst>
              <a:ext uri="{FF2B5EF4-FFF2-40B4-BE49-F238E27FC236}">
                <a16:creationId xmlns:a16="http://schemas.microsoft.com/office/drawing/2014/main" id="{69B60447-3080-45F1-B083-35D05DD48481}"/>
              </a:ext>
            </a:extLst>
          </p:cNvPr>
          <p:cNvSpPr/>
          <p:nvPr/>
        </p:nvSpPr>
        <p:spPr>
          <a:xfrm>
            <a:off x="4979292" y="4087752"/>
            <a:ext cx="172721" cy="160020"/>
          </a:xfrm>
          <a:custGeom>
            <a:avLst/>
            <a:gdLst>
              <a:gd name="f0" fmla="val w"/>
              <a:gd name="f1" fmla="val h"/>
              <a:gd name="f2" fmla="val 0"/>
              <a:gd name="f3" fmla="val 172720"/>
              <a:gd name="f4" fmla="val 160020"/>
              <a:gd name="f5" fmla="val 160019"/>
              <a:gd name="f6" fmla="val 172212"/>
              <a:gd name="f7" fmla="*/ f0 1 172720"/>
              <a:gd name="f8" fmla="*/ f1 1 160020"/>
              <a:gd name="f9" fmla="val f2"/>
              <a:gd name="f10" fmla="val f3"/>
              <a:gd name="f11" fmla="val f4"/>
              <a:gd name="f12" fmla="+- f11 0 f9"/>
              <a:gd name="f13" fmla="+- f10 0 f9"/>
              <a:gd name="f14" fmla="*/ f13 1 172720"/>
              <a:gd name="f15" fmla="*/ f12 1 16002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20">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7" name="object 58">
            <a:extLst>
              <a:ext uri="{FF2B5EF4-FFF2-40B4-BE49-F238E27FC236}">
                <a16:creationId xmlns:a16="http://schemas.microsoft.com/office/drawing/2014/main" id="{467BBF92-2F3A-4DFD-9570-C7774DFC455C}"/>
              </a:ext>
            </a:extLst>
          </p:cNvPr>
          <p:cNvSpPr/>
          <p:nvPr/>
        </p:nvSpPr>
        <p:spPr>
          <a:xfrm>
            <a:off x="4979292" y="4087752"/>
            <a:ext cx="172721" cy="160020"/>
          </a:xfrm>
          <a:custGeom>
            <a:avLst/>
            <a:gdLst>
              <a:gd name="f0" fmla="val w"/>
              <a:gd name="f1" fmla="val h"/>
              <a:gd name="f2" fmla="val 0"/>
              <a:gd name="f3" fmla="val 172720"/>
              <a:gd name="f4" fmla="val 160020"/>
              <a:gd name="f5" fmla="val 160019"/>
              <a:gd name="f6" fmla="val 172212"/>
              <a:gd name="f7" fmla="*/ f0 1 172720"/>
              <a:gd name="f8" fmla="*/ f1 1 160020"/>
              <a:gd name="f9" fmla="val f2"/>
              <a:gd name="f10" fmla="val f3"/>
              <a:gd name="f11" fmla="val f4"/>
              <a:gd name="f12" fmla="+- f11 0 f9"/>
              <a:gd name="f13" fmla="+- f10 0 f9"/>
              <a:gd name="f14" fmla="*/ f13 1 172720"/>
              <a:gd name="f15" fmla="*/ f12 1 16002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20">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8" name="object 59">
            <a:extLst>
              <a:ext uri="{FF2B5EF4-FFF2-40B4-BE49-F238E27FC236}">
                <a16:creationId xmlns:a16="http://schemas.microsoft.com/office/drawing/2014/main" id="{429B7DA7-9FA1-46F6-B2DD-ECD3BE9D9DCC}"/>
              </a:ext>
            </a:extLst>
          </p:cNvPr>
          <p:cNvSpPr/>
          <p:nvPr/>
        </p:nvSpPr>
        <p:spPr>
          <a:xfrm>
            <a:off x="4979292" y="4138044"/>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9" name="object 60">
            <a:extLst>
              <a:ext uri="{FF2B5EF4-FFF2-40B4-BE49-F238E27FC236}">
                <a16:creationId xmlns:a16="http://schemas.microsoft.com/office/drawing/2014/main" id="{8357667D-4CC9-456D-8AAC-C4C09A44C13F}"/>
              </a:ext>
            </a:extLst>
          </p:cNvPr>
          <p:cNvSpPr/>
          <p:nvPr/>
        </p:nvSpPr>
        <p:spPr>
          <a:xfrm>
            <a:off x="4979292" y="420128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0" name="object 61">
            <a:extLst>
              <a:ext uri="{FF2B5EF4-FFF2-40B4-BE49-F238E27FC236}">
                <a16:creationId xmlns:a16="http://schemas.microsoft.com/office/drawing/2014/main" id="{5FBFBF67-FEA7-4275-A50B-453BC885398B}"/>
              </a:ext>
            </a:extLst>
          </p:cNvPr>
          <p:cNvSpPr/>
          <p:nvPr/>
        </p:nvSpPr>
        <p:spPr>
          <a:xfrm>
            <a:off x="4979292"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1" name="object 62">
            <a:extLst>
              <a:ext uri="{FF2B5EF4-FFF2-40B4-BE49-F238E27FC236}">
                <a16:creationId xmlns:a16="http://schemas.microsoft.com/office/drawing/2014/main" id="{4BED32F0-2B36-4028-9639-3CE3F4EDE721}"/>
              </a:ext>
            </a:extLst>
          </p:cNvPr>
          <p:cNvSpPr/>
          <p:nvPr/>
        </p:nvSpPr>
        <p:spPr>
          <a:xfrm>
            <a:off x="4979292"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2" name="object 63">
            <a:extLst>
              <a:ext uri="{FF2B5EF4-FFF2-40B4-BE49-F238E27FC236}">
                <a16:creationId xmlns:a16="http://schemas.microsoft.com/office/drawing/2014/main" id="{7AB699E9-45CC-43DC-AC73-F2D794DC5FFB}"/>
              </a:ext>
            </a:extLst>
          </p:cNvPr>
          <p:cNvSpPr/>
          <p:nvPr/>
        </p:nvSpPr>
        <p:spPr>
          <a:xfrm>
            <a:off x="4979292" y="435597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3" name="object 64">
            <a:extLst>
              <a:ext uri="{FF2B5EF4-FFF2-40B4-BE49-F238E27FC236}">
                <a16:creationId xmlns:a16="http://schemas.microsoft.com/office/drawing/2014/main" id="{46754AC9-9BAB-4881-A351-C488FEB0F96C}"/>
              </a:ext>
            </a:extLst>
          </p:cNvPr>
          <p:cNvSpPr/>
          <p:nvPr/>
        </p:nvSpPr>
        <p:spPr>
          <a:xfrm>
            <a:off x="4979292" y="441845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4" name="object 65">
            <a:extLst>
              <a:ext uri="{FF2B5EF4-FFF2-40B4-BE49-F238E27FC236}">
                <a16:creationId xmlns:a16="http://schemas.microsoft.com/office/drawing/2014/main" id="{17816423-2CF6-4B2A-BDC4-BC61C430B0BE}"/>
              </a:ext>
            </a:extLst>
          </p:cNvPr>
          <p:cNvSpPr/>
          <p:nvPr/>
        </p:nvSpPr>
        <p:spPr>
          <a:xfrm>
            <a:off x="5217036"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5" name="object 66">
            <a:extLst>
              <a:ext uri="{FF2B5EF4-FFF2-40B4-BE49-F238E27FC236}">
                <a16:creationId xmlns:a16="http://schemas.microsoft.com/office/drawing/2014/main" id="{69AB5943-593A-4B94-9DB9-B192C1D9C74A}"/>
              </a:ext>
            </a:extLst>
          </p:cNvPr>
          <p:cNvSpPr/>
          <p:nvPr/>
        </p:nvSpPr>
        <p:spPr>
          <a:xfrm>
            <a:off x="5217036"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6" name="object 67">
            <a:extLst>
              <a:ext uri="{FF2B5EF4-FFF2-40B4-BE49-F238E27FC236}">
                <a16:creationId xmlns:a16="http://schemas.microsoft.com/office/drawing/2014/main" id="{3E15436D-4B7D-4939-93E9-36B950617F9A}"/>
              </a:ext>
            </a:extLst>
          </p:cNvPr>
          <p:cNvSpPr/>
          <p:nvPr/>
        </p:nvSpPr>
        <p:spPr>
          <a:xfrm>
            <a:off x="5217036" y="435597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7" name="object 68">
            <a:extLst>
              <a:ext uri="{FF2B5EF4-FFF2-40B4-BE49-F238E27FC236}">
                <a16:creationId xmlns:a16="http://schemas.microsoft.com/office/drawing/2014/main" id="{872E7BF5-2292-4AA3-9B42-4AD9A0084EE1}"/>
              </a:ext>
            </a:extLst>
          </p:cNvPr>
          <p:cNvSpPr/>
          <p:nvPr/>
        </p:nvSpPr>
        <p:spPr>
          <a:xfrm>
            <a:off x="5217036" y="441845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8" name="object 69">
            <a:extLst>
              <a:ext uri="{FF2B5EF4-FFF2-40B4-BE49-F238E27FC236}">
                <a16:creationId xmlns:a16="http://schemas.microsoft.com/office/drawing/2014/main" id="{3AA8AFBF-74CB-460D-A0B1-593A8A657737}"/>
              </a:ext>
            </a:extLst>
          </p:cNvPr>
          <p:cNvSpPr/>
          <p:nvPr/>
        </p:nvSpPr>
        <p:spPr>
          <a:xfrm>
            <a:off x="5065391" y="4247772"/>
            <a:ext cx="0" cy="58421"/>
          </a:xfrm>
          <a:custGeom>
            <a:avLst/>
            <a:gdLst>
              <a:gd name="f0" fmla="val w"/>
              <a:gd name="f1" fmla="val h"/>
              <a:gd name="f2" fmla="val 0"/>
              <a:gd name="f3" fmla="val 58419"/>
              <a:gd name="f4" fmla="val 57961"/>
              <a:gd name="f5" fmla="*/ f0 1 0"/>
              <a:gd name="f6" fmla="*/ f1 1 58419"/>
              <a:gd name="f7" fmla="val f2"/>
              <a:gd name="f8" fmla="val f3"/>
              <a:gd name="f9" fmla="+- f8 0 f7"/>
              <a:gd name="f10" fmla="+- f7 0 f7"/>
              <a:gd name="f11" fmla="*/ f10 1 0"/>
              <a:gd name="f12" fmla="*/ f9 1 58419"/>
              <a:gd name="f13" fmla="*/ 0 1 f11"/>
              <a:gd name="f14" fmla="*/ 1 1 f11"/>
              <a:gd name="f15" fmla="*/ 0 1 f12"/>
              <a:gd name="f16" fmla="*/ 58419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58419">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9" name="object 70">
            <a:extLst>
              <a:ext uri="{FF2B5EF4-FFF2-40B4-BE49-F238E27FC236}">
                <a16:creationId xmlns:a16="http://schemas.microsoft.com/office/drawing/2014/main" id="{E33BCF86-2595-4B7D-8C34-75DFDCD43E14}"/>
              </a:ext>
            </a:extLst>
          </p:cNvPr>
          <p:cNvSpPr/>
          <p:nvPr/>
        </p:nvSpPr>
        <p:spPr>
          <a:xfrm>
            <a:off x="5151501" y="4385691"/>
            <a:ext cx="66037" cy="0"/>
          </a:xfrm>
          <a:custGeom>
            <a:avLst/>
            <a:gdLst>
              <a:gd name="f0" fmla="val w"/>
              <a:gd name="f1" fmla="val h"/>
              <a:gd name="f2" fmla="val 0"/>
              <a:gd name="f3" fmla="val 66040"/>
              <a:gd name="f4" fmla="val 65787"/>
              <a:gd name="f5" fmla="*/ f0 1 66040"/>
              <a:gd name="f6" fmla="*/ f1 1 0"/>
              <a:gd name="f7" fmla="val f2"/>
              <a:gd name="f8" fmla="val f3"/>
              <a:gd name="f9" fmla="+- f7 0 f7"/>
              <a:gd name="f10" fmla="+- f8 0 f7"/>
              <a:gd name="f11" fmla="*/ f10 1 66040"/>
              <a:gd name="f12" fmla="*/ f9 1 0"/>
              <a:gd name="f13" fmla="*/ 0 1 f11"/>
              <a:gd name="f14" fmla="*/ 660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660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0" name="object 71">
            <a:extLst>
              <a:ext uri="{FF2B5EF4-FFF2-40B4-BE49-F238E27FC236}">
                <a16:creationId xmlns:a16="http://schemas.microsoft.com/office/drawing/2014/main" id="{48356E34-1E4A-4D79-B7F8-F43982A4D506}"/>
              </a:ext>
            </a:extLst>
          </p:cNvPr>
          <p:cNvSpPr/>
          <p:nvPr/>
        </p:nvSpPr>
        <p:spPr>
          <a:xfrm>
            <a:off x="4827647" y="4247772"/>
            <a:ext cx="152403" cy="138431"/>
          </a:xfrm>
          <a:custGeom>
            <a:avLst/>
            <a:gdLst>
              <a:gd name="f0" fmla="val w"/>
              <a:gd name="f1" fmla="val h"/>
              <a:gd name="f2" fmla="val 0"/>
              <a:gd name="f3" fmla="val 152400"/>
              <a:gd name="f4" fmla="val 138429"/>
              <a:gd name="f5" fmla="val 152146"/>
              <a:gd name="f6" fmla="val 137820"/>
              <a:gd name="f7" fmla="*/ f0 1 152400"/>
              <a:gd name="f8" fmla="*/ f1 1 138429"/>
              <a:gd name="f9" fmla="val f2"/>
              <a:gd name="f10" fmla="val f3"/>
              <a:gd name="f11" fmla="val f4"/>
              <a:gd name="f12" fmla="+- f11 0 f9"/>
              <a:gd name="f13" fmla="+- f10 0 f9"/>
              <a:gd name="f14" fmla="*/ f13 1 152400"/>
              <a:gd name="f15" fmla="*/ f12 1 13842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52400" h="138429">
                <a:moveTo>
                  <a:pt x="f5" y="f6"/>
                </a:moveTo>
                <a:lnTo>
                  <a:pt x="f2" y="f6"/>
                </a:ln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1" name="object 72">
            <a:extLst>
              <a:ext uri="{FF2B5EF4-FFF2-40B4-BE49-F238E27FC236}">
                <a16:creationId xmlns:a16="http://schemas.microsoft.com/office/drawing/2014/main" id="{67E8A10E-417D-4866-9005-8CDA13955B9D}"/>
              </a:ext>
            </a:extLst>
          </p:cNvPr>
          <p:cNvSpPr/>
          <p:nvPr/>
        </p:nvSpPr>
        <p:spPr>
          <a:xfrm>
            <a:off x="3496437" y="961263"/>
            <a:ext cx="0" cy="3835395"/>
          </a:xfrm>
          <a:custGeom>
            <a:avLst/>
            <a:gdLst>
              <a:gd name="f0" fmla="val w"/>
              <a:gd name="f1" fmla="val h"/>
              <a:gd name="f2" fmla="val 0"/>
              <a:gd name="f3" fmla="val 3835400"/>
              <a:gd name="f4" fmla="val 3835146"/>
              <a:gd name="f5" fmla="*/ f0 1 0"/>
              <a:gd name="f6" fmla="*/ f1 1 3835400"/>
              <a:gd name="f7" fmla="val f2"/>
              <a:gd name="f8" fmla="val f3"/>
              <a:gd name="f9" fmla="+- f8 0 f7"/>
              <a:gd name="f10" fmla="+- f7 0 f7"/>
              <a:gd name="f11" fmla="*/ f10 1 0"/>
              <a:gd name="f12" fmla="*/ f9 1 3835400"/>
              <a:gd name="f13" fmla="*/ 0 1 f11"/>
              <a:gd name="f14" fmla="*/ 1 1 f11"/>
              <a:gd name="f15" fmla="*/ 0 1 f12"/>
              <a:gd name="f16" fmla="*/ 38354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83540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2" name="object 73">
            <a:extLst>
              <a:ext uri="{FF2B5EF4-FFF2-40B4-BE49-F238E27FC236}">
                <a16:creationId xmlns:a16="http://schemas.microsoft.com/office/drawing/2014/main" id="{84090CF1-F48F-44F1-B763-ECA8FE16E63E}"/>
              </a:ext>
            </a:extLst>
          </p:cNvPr>
          <p:cNvSpPr/>
          <p:nvPr/>
        </p:nvSpPr>
        <p:spPr>
          <a:xfrm>
            <a:off x="1397130" y="2949324"/>
            <a:ext cx="756281" cy="613406"/>
          </a:xfrm>
          <a:custGeom>
            <a:avLst/>
            <a:gdLst>
              <a:gd name="f0" fmla="val w"/>
              <a:gd name="f1" fmla="val h"/>
              <a:gd name="f2" fmla="val 0"/>
              <a:gd name="f3" fmla="val 756285"/>
              <a:gd name="f4" fmla="val 613410"/>
              <a:gd name="f5" fmla="val 756030"/>
              <a:gd name="f6" fmla="val 613156"/>
              <a:gd name="f7" fmla="*/ f0 1 756285"/>
              <a:gd name="f8" fmla="*/ f1 1 613410"/>
              <a:gd name="f9" fmla="val f2"/>
              <a:gd name="f10" fmla="val f3"/>
              <a:gd name="f11" fmla="val f4"/>
              <a:gd name="f12" fmla="+- f11 0 f9"/>
              <a:gd name="f13" fmla="+- f10 0 f9"/>
              <a:gd name="f14" fmla="*/ f13 1 756285"/>
              <a:gd name="f15" fmla="*/ f12 1 6134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56285" h="613410">
                <a:moveTo>
                  <a:pt x="f5" y="f6"/>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3" name="object 74">
            <a:extLst>
              <a:ext uri="{FF2B5EF4-FFF2-40B4-BE49-F238E27FC236}">
                <a16:creationId xmlns:a16="http://schemas.microsoft.com/office/drawing/2014/main" id="{D6972592-B7E9-4EC7-A086-5C133E58249B}"/>
              </a:ext>
            </a:extLst>
          </p:cNvPr>
          <p:cNvSpPr/>
          <p:nvPr/>
        </p:nvSpPr>
        <p:spPr>
          <a:xfrm>
            <a:off x="1296920" y="2851373"/>
            <a:ext cx="108283" cy="84883"/>
          </a:xfrm>
          <a:prstGeom prst="rect">
            <a:avLst/>
          </a:prstGeom>
          <a:blipFill>
            <a:blip r:embed="rId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4" name="object 75">
            <a:extLst>
              <a:ext uri="{FF2B5EF4-FFF2-40B4-BE49-F238E27FC236}">
                <a16:creationId xmlns:a16="http://schemas.microsoft.com/office/drawing/2014/main" id="{A052B8B6-725D-4894-93C5-751B17F28995}"/>
              </a:ext>
            </a:extLst>
          </p:cNvPr>
          <p:cNvSpPr/>
          <p:nvPr/>
        </p:nvSpPr>
        <p:spPr>
          <a:xfrm>
            <a:off x="1372249" y="2907316"/>
            <a:ext cx="32954" cy="36173"/>
          </a:xfrm>
          <a:prstGeom prst="rect">
            <a:avLst/>
          </a:prstGeom>
          <a:blipFill>
            <a:blip r:embed="rId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5" name="object 76">
            <a:extLst>
              <a:ext uri="{FF2B5EF4-FFF2-40B4-BE49-F238E27FC236}">
                <a16:creationId xmlns:a16="http://schemas.microsoft.com/office/drawing/2014/main" id="{8D992C31-5508-43D7-873C-99C2196E64B2}"/>
              </a:ext>
            </a:extLst>
          </p:cNvPr>
          <p:cNvSpPr/>
          <p:nvPr/>
        </p:nvSpPr>
        <p:spPr>
          <a:xfrm>
            <a:off x="1372249" y="2907316"/>
            <a:ext cx="33018" cy="36191"/>
          </a:xfrm>
          <a:custGeom>
            <a:avLst/>
            <a:gdLst>
              <a:gd name="f0" fmla="val w"/>
              <a:gd name="f1" fmla="val h"/>
              <a:gd name="f2" fmla="val 0"/>
              <a:gd name="f3" fmla="val 33019"/>
              <a:gd name="f4" fmla="val 36194"/>
              <a:gd name="f5" fmla="val 36170"/>
              <a:gd name="f6" fmla="val 28936"/>
              <a:gd name="f7" fmla="val 32955"/>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6" name="object 77">
            <a:extLst>
              <a:ext uri="{FF2B5EF4-FFF2-40B4-BE49-F238E27FC236}">
                <a16:creationId xmlns:a16="http://schemas.microsoft.com/office/drawing/2014/main" id="{23B4800A-86DD-4AA9-8439-DAE588CC42A9}"/>
              </a:ext>
            </a:extLst>
          </p:cNvPr>
          <p:cNvSpPr/>
          <p:nvPr/>
        </p:nvSpPr>
        <p:spPr>
          <a:xfrm>
            <a:off x="1426857" y="2761670"/>
            <a:ext cx="58192" cy="122739"/>
          </a:xfrm>
          <a:prstGeom prst="rect">
            <a:avLst/>
          </a:prstGeom>
          <a:blipFill>
            <a:blip r:embed="rId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7" name="object 78">
            <a:extLst>
              <a:ext uri="{FF2B5EF4-FFF2-40B4-BE49-F238E27FC236}">
                <a16:creationId xmlns:a16="http://schemas.microsoft.com/office/drawing/2014/main" id="{508C84C2-F8E5-493B-96CF-324C8C21251E}"/>
              </a:ext>
            </a:extLst>
          </p:cNvPr>
          <p:cNvSpPr/>
          <p:nvPr/>
        </p:nvSpPr>
        <p:spPr>
          <a:xfrm>
            <a:off x="1426857" y="2761670"/>
            <a:ext cx="58421" cy="123187"/>
          </a:xfrm>
          <a:custGeom>
            <a:avLst/>
            <a:gdLst>
              <a:gd name="f0" fmla="val w"/>
              <a:gd name="f1" fmla="val h"/>
              <a:gd name="f2" fmla="val 0"/>
              <a:gd name="f3" fmla="val 58419"/>
              <a:gd name="f4" fmla="val 123189"/>
              <a:gd name="f5" fmla="val 122738"/>
              <a:gd name="f6" fmla="val 15021"/>
              <a:gd name="f7" fmla="val 434"/>
              <a:gd name="f8" fmla="val 29643"/>
              <a:gd name="f9" fmla="val 4190"/>
              <a:gd name="f10" fmla="val 43565"/>
              <a:gd name="f11" fmla="val 11156"/>
              <a:gd name="f12" fmla="val 56488"/>
              <a:gd name="f13" fmla="val 21219"/>
              <a:gd name="f14" fmla="val 58192"/>
              <a:gd name="f15" fmla="val 32044"/>
              <a:gd name="f16" fmla="val 58110"/>
              <a:gd name="f17" fmla="val 42989"/>
              <a:gd name="f18" fmla="val 35651"/>
              <a:gd name="f19" fmla="val 90085"/>
              <a:gd name="f20" fmla="val 14560"/>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8" name="object 79">
            <a:extLst>
              <a:ext uri="{FF2B5EF4-FFF2-40B4-BE49-F238E27FC236}">
                <a16:creationId xmlns:a16="http://schemas.microsoft.com/office/drawing/2014/main" id="{81E249FC-52F9-4EFD-872D-4C53BE9E3D84}"/>
              </a:ext>
            </a:extLst>
          </p:cNvPr>
          <p:cNvSpPr/>
          <p:nvPr/>
        </p:nvSpPr>
        <p:spPr>
          <a:xfrm>
            <a:off x="1349654" y="2702152"/>
            <a:ext cx="133694" cy="80732"/>
          </a:xfrm>
          <a:prstGeom prst="rect">
            <a:avLst/>
          </a:prstGeom>
          <a:blipFill>
            <a:blip r:embed="rId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9" name="object 80">
            <a:extLst>
              <a:ext uri="{FF2B5EF4-FFF2-40B4-BE49-F238E27FC236}">
                <a16:creationId xmlns:a16="http://schemas.microsoft.com/office/drawing/2014/main" id="{651C8C7D-70CC-4B05-9714-86A83E77FDFB}"/>
              </a:ext>
            </a:extLst>
          </p:cNvPr>
          <p:cNvSpPr/>
          <p:nvPr/>
        </p:nvSpPr>
        <p:spPr>
          <a:xfrm>
            <a:off x="1349654" y="2702152"/>
            <a:ext cx="133987" cy="81281"/>
          </a:xfrm>
          <a:custGeom>
            <a:avLst/>
            <a:gdLst>
              <a:gd name="f0" fmla="val w"/>
              <a:gd name="f1" fmla="val h"/>
              <a:gd name="f2" fmla="val 0"/>
              <a:gd name="f3" fmla="val 133984"/>
              <a:gd name="f4" fmla="val 81280"/>
              <a:gd name="f5" fmla="val 2601"/>
              <a:gd name="f6" fmla="val 1560"/>
              <a:gd name="f7" fmla="val 874"/>
              <a:gd name="f8" fmla="val 3588"/>
              <a:gd name="f9" fmla="val 5649"/>
              <a:gd name="f10" fmla="val 166"/>
              <a:gd name="f11" fmla="val 46891"/>
              <a:gd name="f12" fmla="val 4167"/>
              <a:gd name="f13" fmla="val 83233"/>
              <a:gd name="f14" fmla="val 19719"/>
              <a:gd name="f15" fmla="val 112795"/>
              <a:gd name="f16" fmla="val 45637"/>
              <a:gd name="f17" fmla="val 133696"/>
              <a:gd name="f18" fmla="val 80734"/>
              <a:gd name="f19" fmla="val 120727"/>
              <a:gd name="f20" fmla="val 70654"/>
              <a:gd name="f21" fmla="val 106789"/>
              <a:gd name="f22" fmla="val 63681"/>
              <a:gd name="f23" fmla="val 92182"/>
              <a:gd name="f24" fmla="val 59931"/>
              <a:gd name="f25" fmla="val 77207"/>
              <a:gd name="f26" fmla="val 59515"/>
              <a:gd name="f27" fmla="*/ f0 1 133984"/>
              <a:gd name="f28" fmla="*/ f1 1 81280"/>
              <a:gd name="f29" fmla="val f2"/>
              <a:gd name="f30" fmla="val f3"/>
              <a:gd name="f31" fmla="val f4"/>
              <a:gd name="f32" fmla="+- f31 0 f29"/>
              <a:gd name="f33" fmla="+- f30 0 f29"/>
              <a:gd name="f34" fmla="*/ f33 1 133984"/>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984"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0" name="object 81">
            <a:extLst>
              <a:ext uri="{FF2B5EF4-FFF2-40B4-BE49-F238E27FC236}">
                <a16:creationId xmlns:a16="http://schemas.microsoft.com/office/drawing/2014/main" id="{A233438B-3E47-4A56-BAAE-FD9B131A03D0}"/>
              </a:ext>
            </a:extLst>
          </p:cNvPr>
          <p:cNvSpPr/>
          <p:nvPr/>
        </p:nvSpPr>
        <p:spPr>
          <a:xfrm>
            <a:off x="1360535" y="2844798"/>
            <a:ext cx="46552"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1" name="object 82">
            <a:extLst>
              <a:ext uri="{FF2B5EF4-FFF2-40B4-BE49-F238E27FC236}">
                <a16:creationId xmlns:a16="http://schemas.microsoft.com/office/drawing/2014/main" id="{A97B6109-0C57-4039-BAAE-349F596B726D}"/>
              </a:ext>
            </a:extLst>
          </p:cNvPr>
          <p:cNvSpPr/>
          <p:nvPr/>
        </p:nvSpPr>
        <p:spPr>
          <a:xfrm>
            <a:off x="1360535" y="2844798"/>
            <a:ext cx="46991" cy="36191"/>
          </a:xfrm>
          <a:custGeom>
            <a:avLst/>
            <a:gdLst>
              <a:gd name="f0" fmla="val w"/>
              <a:gd name="f1" fmla="val h"/>
              <a:gd name="f2" fmla="val 0"/>
              <a:gd name="f3" fmla="val 46990"/>
              <a:gd name="f4" fmla="val 36194"/>
              <a:gd name="f5" fmla="val 6836"/>
              <a:gd name="f6" fmla="val 9085"/>
              <a:gd name="f7" fmla="val 15231"/>
              <a:gd name="f8" fmla="val 18539"/>
              <a:gd name="f9" fmla="val 22908"/>
              <a:gd name="f10" fmla="val 28334"/>
              <a:gd name="f11" fmla="val 29848"/>
              <a:gd name="f12" fmla="val 38445"/>
              <a:gd name="f13" fmla="val 36031"/>
              <a:gd name="f14" fmla="val 46552"/>
              <a:gd name="f15" fmla="val 29723"/>
              <a:gd name="f16" fmla="val 36269"/>
              <a:gd name="f17" fmla="val 22923"/>
              <a:gd name="f18" fmla="val 26169"/>
              <a:gd name="f19" fmla="val 15699"/>
              <a:gd name="f20" fmla="val 16259"/>
              <a:gd name="f21" fmla="val 8055"/>
              <a:gd name="f22" fmla="val 6546"/>
              <a:gd name="f23" fmla="*/ f0 1 46990"/>
              <a:gd name="f24" fmla="*/ f1 1 36194"/>
              <a:gd name="f25" fmla="val f2"/>
              <a:gd name="f26" fmla="val f3"/>
              <a:gd name="f27" fmla="val f4"/>
              <a:gd name="f28" fmla="+- f27 0 f25"/>
              <a:gd name="f29" fmla="+- f26 0 f25"/>
              <a:gd name="f30" fmla="*/ f29 1 46990"/>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90"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2" name="object 83">
            <a:extLst>
              <a:ext uri="{FF2B5EF4-FFF2-40B4-BE49-F238E27FC236}">
                <a16:creationId xmlns:a16="http://schemas.microsoft.com/office/drawing/2014/main" id="{5A55010A-335F-4C1F-A405-B5CF2CB09CEE}"/>
              </a:ext>
            </a:extLst>
          </p:cNvPr>
          <p:cNvSpPr/>
          <p:nvPr/>
        </p:nvSpPr>
        <p:spPr>
          <a:xfrm>
            <a:off x="1347770" y="2704758"/>
            <a:ext cx="79086" cy="179652"/>
          </a:xfrm>
          <a:prstGeom prst="rect">
            <a:avLst/>
          </a:prstGeom>
          <a:blipFill>
            <a:blip r:embed="rId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3" name="object 84">
            <a:extLst>
              <a:ext uri="{FF2B5EF4-FFF2-40B4-BE49-F238E27FC236}">
                <a16:creationId xmlns:a16="http://schemas.microsoft.com/office/drawing/2014/main" id="{7AF6D325-4F87-4BA7-A058-A8EF476E7D76}"/>
              </a:ext>
            </a:extLst>
          </p:cNvPr>
          <p:cNvSpPr/>
          <p:nvPr/>
        </p:nvSpPr>
        <p:spPr>
          <a:xfrm>
            <a:off x="1347770" y="2704758"/>
            <a:ext cx="79379" cy="179707"/>
          </a:xfrm>
          <a:custGeom>
            <a:avLst/>
            <a:gdLst>
              <a:gd name="f0" fmla="val w"/>
              <a:gd name="f1" fmla="val h"/>
              <a:gd name="f2" fmla="val 0"/>
              <a:gd name="f3" fmla="val 79375"/>
              <a:gd name="f4" fmla="val 179705"/>
              <a:gd name="f5" fmla="val 79091"/>
              <a:gd name="f6" fmla="val 179652"/>
              <a:gd name="f7" fmla="val 57922"/>
              <a:gd name="f8" fmla="val 168630"/>
              <a:gd name="f9" fmla="val 37605"/>
              <a:gd name="f10" fmla="val 155131"/>
              <a:gd name="f11" fmla="val 18258"/>
              <a:gd name="f12" fmla="val 139243"/>
              <a:gd name="f13" fmla="val 121055"/>
              <a:gd name="f14" fmla="val 4828"/>
              <a:gd name="f15" fmla="val 100"/>
              <a:gd name="f16" fmla="val 2955"/>
              <a:gd name="f17" fmla="val 778"/>
              <a:gd name="f18" fmla="val 1227"/>
              <a:gd name="f19" fmla="val 1883"/>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4" name="object 85">
            <a:extLst>
              <a:ext uri="{FF2B5EF4-FFF2-40B4-BE49-F238E27FC236}">
                <a16:creationId xmlns:a16="http://schemas.microsoft.com/office/drawing/2014/main" id="{8985F044-B58C-49C3-A98D-B6B439F51A96}"/>
              </a:ext>
            </a:extLst>
          </p:cNvPr>
          <p:cNvSpPr/>
          <p:nvPr/>
        </p:nvSpPr>
        <p:spPr>
          <a:xfrm>
            <a:off x="1404875" y="2854573"/>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5" name="object 86">
            <a:extLst>
              <a:ext uri="{FF2B5EF4-FFF2-40B4-BE49-F238E27FC236}">
                <a16:creationId xmlns:a16="http://schemas.microsoft.com/office/drawing/2014/main" id="{92C641ED-27B8-45C6-8F76-1F2229D12888}"/>
              </a:ext>
            </a:extLst>
          </p:cNvPr>
          <p:cNvSpPr/>
          <p:nvPr/>
        </p:nvSpPr>
        <p:spPr>
          <a:xfrm>
            <a:off x="1404875" y="2854573"/>
            <a:ext cx="10799" cy="15873"/>
          </a:xfrm>
          <a:custGeom>
            <a:avLst/>
            <a:gdLst>
              <a:gd name="f0" fmla="val w"/>
              <a:gd name="f1" fmla="val h"/>
              <a:gd name="f2" fmla="val 0"/>
              <a:gd name="f3" fmla="val 10794"/>
              <a:gd name="f4" fmla="val 15875"/>
              <a:gd name="f5" fmla="val 8743"/>
              <a:gd name="f6" fmla="val 5105"/>
              <a:gd name="f7" fmla="val 7177"/>
              <a:gd name="f8" fmla="val 1629"/>
              <a:gd name="f9" fmla="val 4300"/>
              <a:gd name="f10" fmla="val 2317"/>
              <a:gd name="f11" fmla="val 1465"/>
              <a:gd name="f12" fmla="val 336"/>
              <a:gd name="f13" fmla="val 2932"/>
              <a:gd name="f14" fmla="val 6936"/>
              <a:gd name="f15" fmla="val 1566"/>
              <a:gd name="f16" fmla="val 10412"/>
              <a:gd name="f17" fmla="val 3133"/>
              <a:gd name="f18" fmla="val 13885"/>
              <a:gd name="f19" fmla="val 6010"/>
              <a:gd name="f20" fmla="val 15515"/>
              <a:gd name="f21" fmla="val 7991"/>
              <a:gd name="f22" fmla="val 14049"/>
              <a:gd name="f23" fmla="val 9974"/>
              <a:gd name="f24" fmla="val 12584"/>
              <a:gd name="f25" fmla="val 10310"/>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6" name="object 87">
            <a:extLst>
              <a:ext uri="{FF2B5EF4-FFF2-40B4-BE49-F238E27FC236}">
                <a16:creationId xmlns:a16="http://schemas.microsoft.com/office/drawing/2014/main" id="{81FDAF87-FB1D-4EEA-974B-44243ABEAE53}"/>
              </a:ext>
            </a:extLst>
          </p:cNvPr>
          <p:cNvSpPr/>
          <p:nvPr/>
        </p:nvSpPr>
        <p:spPr>
          <a:xfrm>
            <a:off x="1347770" y="2702317"/>
            <a:ext cx="137790" cy="182249"/>
          </a:xfrm>
          <a:custGeom>
            <a:avLst/>
            <a:gdLst>
              <a:gd name="f0" fmla="val w"/>
              <a:gd name="f1" fmla="val h"/>
              <a:gd name="f2" fmla="val 0"/>
              <a:gd name="f3" fmla="val 137794"/>
              <a:gd name="f4" fmla="val 182244"/>
              <a:gd name="f5" fmla="val 79091"/>
              <a:gd name="f6" fmla="val 182087"/>
              <a:gd name="f7" fmla="val 113845"/>
              <a:gd name="f8" fmla="val 150590"/>
              <a:gd name="f9" fmla="val 135388"/>
              <a:gd name="f10" fmla="val 112977"/>
              <a:gd name="f11" fmla="val 137301"/>
              <a:gd name="f12" fmla="val 91358"/>
              <a:gd name="f13" fmla="val 135580"/>
              <a:gd name="f14" fmla="val 80568"/>
              <a:gd name="f15" fmla="val 114679"/>
              <a:gd name="f16" fmla="val 45471"/>
              <a:gd name="f17" fmla="val 85117"/>
              <a:gd name="f18" fmla="val 19553"/>
              <a:gd name="f19" fmla="val 48775"/>
              <a:gd name="f20" fmla="val 4001"/>
              <a:gd name="f21" fmla="val 7533"/>
              <a:gd name="f22" fmla="val 2910"/>
              <a:gd name="f23" fmla="val 395"/>
              <a:gd name="f24" fmla="val 359"/>
              <a:gd name="f25" fmla="val 2851"/>
              <a:gd name="f26" fmla="val 7263"/>
              <a:gd name="f27" fmla="val 123490"/>
              <a:gd name="f28" fmla="val 19312"/>
              <a:gd name="f29" fmla="val 142476"/>
              <a:gd name="f30" fmla="val 16928"/>
              <a:gd name="f31" fmla="val 144530"/>
              <a:gd name="f32" fmla="val 14572"/>
              <a:gd name="f33" fmla="val 146645"/>
              <a:gd name="f34" fmla="val 12246"/>
              <a:gd name="f35" fmla="val 148818"/>
              <a:gd name="f36" fmla="val 21463"/>
              <a:gd name="f37" fmla="val 157181"/>
              <a:gd name="f38" fmla="val 30954"/>
              <a:gd name="f39" fmla="val 164951"/>
              <a:gd name="f40" fmla="val 40704"/>
              <a:gd name="f41" fmla="val 172114"/>
              <a:gd name="f42" fmla="val 50696"/>
              <a:gd name="f43" fmla="val 178657"/>
              <a:gd name="f44" fmla="val 53451"/>
              <a:gd name="f45" fmla="val 176655"/>
              <a:gd name="f46" fmla="val 56185"/>
              <a:gd name="f47" fmla="val 174597"/>
              <a:gd name="f48" fmla="val 58894"/>
              <a:gd name="f49" fmla="val 172485"/>
              <a:gd name="f50" fmla="val 65478"/>
              <a:gd name="f51" fmla="val 176224"/>
              <a:gd name="f52" fmla="val 72222"/>
              <a:gd name="f53" fmla="val 179432"/>
              <a:gd name="f54" fmla="*/ f0 1 137794"/>
              <a:gd name="f55" fmla="*/ f1 1 182244"/>
              <a:gd name="f56" fmla="val f2"/>
              <a:gd name="f57" fmla="val f3"/>
              <a:gd name="f58" fmla="val f4"/>
              <a:gd name="f59" fmla="+- f58 0 f56"/>
              <a:gd name="f60" fmla="+- f57 0 f56"/>
              <a:gd name="f61" fmla="*/ f60 1 137794"/>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794"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7" name="object 88">
            <a:extLst>
              <a:ext uri="{FF2B5EF4-FFF2-40B4-BE49-F238E27FC236}">
                <a16:creationId xmlns:a16="http://schemas.microsoft.com/office/drawing/2014/main" id="{70FEE5D1-4A6B-41C3-83CF-B1601474B8EE}"/>
              </a:ext>
            </a:extLst>
          </p:cNvPr>
          <p:cNvSpPr/>
          <p:nvPr/>
        </p:nvSpPr>
        <p:spPr>
          <a:xfrm>
            <a:off x="1353979" y="2722068"/>
            <a:ext cx="67308" cy="133987"/>
          </a:xfrm>
          <a:custGeom>
            <a:avLst/>
            <a:gdLst>
              <a:gd name="f0" fmla="val w"/>
              <a:gd name="f1" fmla="val h"/>
              <a:gd name="f2" fmla="val 0"/>
              <a:gd name="f3" fmla="val 67309"/>
              <a:gd name="f4" fmla="val 133985"/>
              <a:gd name="f5" fmla="val 188"/>
              <a:gd name="f6" fmla="val 82761"/>
              <a:gd name="f7" fmla="val 67228"/>
              <a:gd name="f8" fmla="val 133642"/>
              <a:gd name="f9" fmla="*/ f0 1 67309"/>
              <a:gd name="f10" fmla="*/ f1 1 133985"/>
              <a:gd name="f11" fmla="val f2"/>
              <a:gd name="f12" fmla="val f3"/>
              <a:gd name="f13" fmla="val f4"/>
              <a:gd name="f14" fmla="+- f13 0 f11"/>
              <a:gd name="f15" fmla="+- f12 0 f11"/>
              <a:gd name="f16" fmla="*/ f15 1 67309"/>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09"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8" name="object 89">
            <a:extLst>
              <a:ext uri="{FF2B5EF4-FFF2-40B4-BE49-F238E27FC236}">
                <a16:creationId xmlns:a16="http://schemas.microsoft.com/office/drawing/2014/main" id="{F55BE6A2-1E63-48FB-925C-AF7EE6F65BFF}"/>
              </a:ext>
            </a:extLst>
          </p:cNvPr>
          <p:cNvSpPr/>
          <p:nvPr/>
        </p:nvSpPr>
        <p:spPr>
          <a:xfrm>
            <a:off x="1355790" y="2817979"/>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9" name="object 90">
            <a:extLst>
              <a:ext uri="{FF2B5EF4-FFF2-40B4-BE49-F238E27FC236}">
                <a16:creationId xmlns:a16="http://schemas.microsoft.com/office/drawing/2014/main" id="{8A3587AC-A4BA-414E-BE32-D83867E22297}"/>
              </a:ext>
            </a:extLst>
          </p:cNvPr>
          <p:cNvSpPr/>
          <p:nvPr/>
        </p:nvSpPr>
        <p:spPr>
          <a:xfrm>
            <a:off x="1306339" y="2817851"/>
            <a:ext cx="88504" cy="111053"/>
          </a:xfrm>
          <a:prstGeom prst="rect">
            <a:avLst/>
          </a:prstGeom>
          <a:blipFill>
            <a:blip r:embed="rId1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0" name="object 91">
            <a:extLst>
              <a:ext uri="{FF2B5EF4-FFF2-40B4-BE49-F238E27FC236}">
                <a16:creationId xmlns:a16="http://schemas.microsoft.com/office/drawing/2014/main" id="{54472E46-8B44-42B8-B2B7-E520AD47C43D}"/>
              </a:ext>
            </a:extLst>
          </p:cNvPr>
          <p:cNvSpPr/>
          <p:nvPr/>
        </p:nvSpPr>
        <p:spPr>
          <a:xfrm>
            <a:off x="1296920" y="2880789"/>
            <a:ext cx="75319" cy="62691"/>
          </a:xfrm>
          <a:prstGeom prst="rect">
            <a:avLst/>
          </a:prstGeom>
          <a:blipFill>
            <a:blip r:embed="rId1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1" name="object 92">
            <a:extLst>
              <a:ext uri="{FF2B5EF4-FFF2-40B4-BE49-F238E27FC236}">
                <a16:creationId xmlns:a16="http://schemas.microsoft.com/office/drawing/2014/main" id="{D6988477-28CE-40BA-9838-0A2499875E7B}"/>
              </a:ext>
            </a:extLst>
          </p:cNvPr>
          <p:cNvSpPr/>
          <p:nvPr/>
        </p:nvSpPr>
        <p:spPr>
          <a:xfrm>
            <a:off x="1296920" y="2880789"/>
            <a:ext cx="75566" cy="62865"/>
          </a:xfrm>
          <a:custGeom>
            <a:avLst/>
            <a:gdLst>
              <a:gd name="f0" fmla="val w"/>
              <a:gd name="f1" fmla="val h"/>
              <a:gd name="f2" fmla="val 0"/>
              <a:gd name="f3" fmla="val 75565"/>
              <a:gd name="f4" fmla="val 62864"/>
              <a:gd name="f5" fmla="val 7234"/>
              <a:gd name="f6" fmla="val 75323"/>
              <a:gd name="f7" fmla="val 62694"/>
              <a:gd name="f8" fmla="val 55460"/>
              <a:gd name="f9" fmla="*/ f0 1 75565"/>
              <a:gd name="f10" fmla="*/ f1 1 62864"/>
              <a:gd name="f11" fmla="val f2"/>
              <a:gd name="f12" fmla="val f3"/>
              <a:gd name="f13" fmla="val f4"/>
              <a:gd name="f14" fmla="+- f13 0 f11"/>
              <a:gd name="f15" fmla="+- f12 0 f11"/>
              <a:gd name="f16" fmla="*/ f15 1 75565"/>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5"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2" name="object 93">
            <a:extLst>
              <a:ext uri="{FF2B5EF4-FFF2-40B4-BE49-F238E27FC236}">
                <a16:creationId xmlns:a16="http://schemas.microsoft.com/office/drawing/2014/main" id="{58DDD94A-7ECC-44ED-B3AA-ECF942094756}"/>
              </a:ext>
            </a:extLst>
          </p:cNvPr>
          <p:cNvSpPr/>
          <p:nvPr/>
        </p:nvSpPr>
        <p:spPr>
          <a:xfrm>
            <a:off x="1296920" y="2851373"/>
            <a:ext cx="108585" cy="92711"/>
          </a:xfrm>
          <a:custGeom>
            <a:avLst/>
            <a:gdLst>
              <a:gd name="f0" fmla="val w"/>
              <a:gd name="f1" fmla="val h"/>
              <a:gd name="f2" fmla="val 0"/>
              <a:gd name="f3" fmla="val 108584"/>
              <a:gd name="f4" fmla="val 92710"/>
              <a:gd name="f5" fmla="val 29419"/>
              <a:gd name="f6" fmla="val 32012"/>
              <a:gd name="f7" fmla="val 108279"/>
              <a:gd name="f8" fmla="val 55943"/>
              <a:gd name="f9" fmla="val 68000"/>
              <a:gd name="f10" fmla="val 75323"/>
              <a:gd name="f11" fmla="val 92114"/>
              <a:gd name="f12" fmla="val 36653"/>
              <a:gd name="f13" fmla="*/ f0 1 108584"/>
              <a:gd name="f14" fmla="*/ f1 1 92710"/>
              <a:gd name="f15" fmla="val f2"/>
              <a:gd name="f16" fmla="val f3"/>
              <a:gd name="f17" fmla="val f4"/>
              <a:gd name="f18" fmla="+- f17 0 f15"/>
              <a:gd name="f19" fmla="+- f16 0 f15"/>
              <a:gd name="f20" fmla="*/ f19 1 108584"/>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8584"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3" name="object 94">
            <a:extLst>
              <a:ext uri="{FF2B5EF4-FFF2-40B4-BE49-F238E27FC236}">
                <a16:creationId xmlns:a16="http://schemas.microsoft.com/office/drawing/2014/main" id="{62A6BDA9-AC2A-4A0A-8023-B80F5A521B36}"/>
              </a:ext>
            </a:extLst>
          </p:cNvPr>
          <p:cNvSpPr/>
          <p:nvPr/>
        </p:nvSpPr>
        <p:spPr>
          <a:xfrm>
            <a:off x="1353979" y="2722068"/>
            <a:ext cx="67226" cy="130969"/>
          </a:xfrm>
          <a:prstGeom prst="rect">
            <a:avLst/>
          </a:prstGeom>
          <a:blipFill>
            <a:blip r:embed="rId1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4" name="object 95">
            <a:extLst>
              <a:ext uri="{FF2B5EF4-FFF2-40B4-BE49-F238E27FC236}">
                <a16:creationId xmlns:a16="http://schemas.microsoft.com/office/drawing/2014/main" id="{46B569E3-7927-47E4-99E5-2E9F0B33289F}"/>
              </a:ext>
            </a:extLst>
          </p:cNvPr>
          <p:cNvSpPr/>
          <p:nvPr/>
        </p:nvSpPr>
        <p:spPr>
          <a:xfrm>
            <a:off x="1353979" y="2722068"/>
            <a:ext cx="67308" cy="133987"/>
          </a:xfrm>
          <a:custGeom>
            <a:avLst/>
            <a:gdLst>
              <a:gd name="f0" fmla="val w"/>
              <a:gd name="f1" fmla="val h"/>
              <a:gd name="f2" fmla="val 0"/>
              <a:gd name="f3" fmla="val 67309"/>
              <a:gd name="f4" fmla="val 133985"/>
              <a:gd name="f5" fmla="val 2016"/>
              <a:gd name="f6" fmla="val 81523"/>
              <a:gd name="f7" fmla="val 2018"/>
              <a:gd name="f8" fmla="val 67228"/>
              <a:gd name="f9" fmla="val 50208"/>
              <a:gd name="f10" fmla="val 133642"/>
              <a:gd name="f11" fmla="val 130967"/>
              <a:gd name="f12" fmla="*/ f0 1 67309"/>
              <a:gd name="f13" fmla="*/ f1 1 133985"/>
              <a:gd name="f14" fmla="val f2"/>
              <a:gd name="f15" fmla="val f3"/>
              <a:gd name="f16" fmla="val f4"/>
              <a:gd name="f17" fmla="+- f16 0 f14"/>
              <a:gd name="f18" fmla="+- f15 0 f14"/>
              <a:gd name="f19" fmla="*/ f18 1 67309"/>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09"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5" name="object 96">
            <a:extLst>
              <a:ext uri="{FF2B5EF4-FFF2-40B4-BE49-F238E27FC236}">
                <a16:creationId xmlns:a16="http://schemas.microsoft.com/office/drawing/2014/main" id="{AB79B5E2-79A0-4A6D-B0C3-D4AB9D16ED31}"/>
              </a:ext>
            </a:extLst>
          </p:cNvPr>
          <p:cNvSpPr/>
          <p:nvPr/>
        </p:nvSpPr>
        <p:spPr>
          <a:xfrm>
            <a:off x="2170163"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6" name="object 97">
            <a:extLst>
              <a:ext uri="{FF2B5EF4-FFF2-40B4-BE49-F238E27FC236}">
                <a16:creationId xmlns:a16="http://schemas.microsoft.com/office/drawing/2014/main" id="{91CB6615-542E-4F19-BBB2-A814C83659C6}"/>
              </a:ext>
            </a:extLst>
          </p:cNvPr>
          <p:cNvSpPr/>
          <p:nvPr/>
        </p:nvSpPr>
        <p:spPr>
          <a:xfrm>
            <a:off x="2245208" y="2907316"/>
            <a:ext cx="32836" cy="36173"/>
          </a:xfrm>
          <a:prstGeom prst="rect">
            <a:avLst/>
          </a:prstGeom>
          <a:blipFill>
            <a:blip r:embed="rId1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7" name="object 98">
            <a:extLst>
              <a:ext uri="{FF2B5EF4-FFF2-40B4-BE49-F238E27FC236}">
                <a16:creationId xmlns:a16="http://schemas.microsoft.com/office/drawing/2014/main" id="{88909622-3026-4F6A-9127-F6503283BCD6}"/>
              </a:ext>
            </a:extLst>
          </p:cNvPr>
          <p:cNvSpPr/>
          <p:nvPr/>
        </p:nvSpPr>
        <p:spPr>
          <a:xfrm>
            <a:off x="2245208"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8" name="object 99">
            <a:extLst>
              <a:ext uri="{FF2B5EF4-FFF2-40B4-BE49-F238E27FC236}">
                <a16:creationId xmlns:a16="http://schemas.microsoft.com/office/drawing/2014/main" id="{AC8C4E9B-E8C5-4330-94EA-B2D0C6D24525}"/>
              </a:ext>
            </a:extLst>
          </p:cNvPr>
          <p:cNvSpPr/>
          <p:nvPr/>
        </p:nvSpPr>
        <p:spPr>
          <a:xfrm>
            <a:off x="2299615" y="2761670"/>
            <a:ext cx="57972" cy="122739"/>
          </a:xfrm>
          <a:prstGeom prst="rect">
            <a:avLst/>
          </a:prstGeom>
          <a:blipFill>
            <a:blip r:embed="rId1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9" name="object 100">
            <a:extLst>
              <a:ext uri="{FF2B5EF4-FFF2-40B4-BE49-F238E27FC236}">
                <a16:creationId xmlns:a16="http://schemas.microsoft.com/office/drawing/2014/main" id="{470B6D82-5851-43A8-95F6-28993F94AB8A}"/>
              </a:ext>
            </a:extLst>
          </p:cNvPr>
          <p:cNvSpPr/>
          <p:nvPr/>
        </p:nvSpPr>
        <p:spPr>
          <a:xfrm>
            <a:off x="2299615" y="2761670"/>
            <a:ext cx="58421" cy="123187"/>
          </a:xfrm>
          <a:custGeom>
            <a:avLst/>
            <a:gdLst>
              <a:gd name="f0" fmla="val w"/>
              <a:gd name="f1" fmla="val h"/>
              <a:gd name="f2" fmla="val 0"/>
              <a:gd name="f3" fmla="val 58419"/>
              <a:gd name="f4" fmla="val 123189"/>
              <a:gd name="f5" fmla="val 122738"/>
              <a:gd name="f6" fmla="val 14965"/>
              <a:gd name="f7" fmla="val 434"/>
              <a:gd name="f8" fmla="val 29532"/>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0" name="object 101">
            <a:extLst>
              <a:ext uri="{FF2B5EF4-FFF2-40B4-BE49-F238E27FC236}">
                <a16:creationId xmlns:a16="http://schemas.microsoft.com/office/drawing/2014/main" id="{CF5CB53C-D028-4129-A98D-76E83FCB1736}"/>
              </a:ext>
            </a:extLst>
          </p:cNvPr>
          <p:cNvSpPr/>
          <p:nvPr/>
        </p:nvSpPr>
        <p:spPr>
          <a:xfrm>
            <a:off x="2222696"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1" name="object 102">
            <a:extLst>
              <a:ext uri="{FF2B5EF4-FFF2-40B4-BE49-F238E27FC236}">
                <a16:creationId xmlns:a16="http://schemas.microsoft.com/office/drawing/2014/main" id="{F687D467-F690-4BE8-8AE5-E9616AF64C76}"/>
              </a:ext>
            </a:extLst>
          </p:cNvPr>
          <p:cNvSpPr/>
          <p:nvPr/>
        </p:nvSpPr>
        <p:spPr>
          <a:xfrm>
            <a:off x="2222696"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2" name="object 103">
            <a:extLst>
              <a:ext uri="{FF2B5EF4-FFF2-40B4-BE49-F238E27FC236}">
                <a16:creationId xmlns:a16="http://schemas.microsoft.com/office/drawing/2014/main" id="{C0FBABD0-E2F7-49D3-867A-EB952588DF90}"/>
              </a:ext>
            </a:extLst>
          </p:cNvPr>
          <p:cNvSpPr/>
          <p:nvPr/>
        </p:nvSpPr>
        <p:spPr>
          <a:xfrm>
            <a:off x="2233540"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3" name="object 104">
            <a:extLst>
              <a:ext uri="{FF2B5EF4-FFF2-40B4-BE49-F238E27FC236}">
                <a16:creationId xmlns:a16="http://schemas.microsoft.com/office/drawing/2014/main" id="{A2ABA4E1-955A-49D0-A03E-DC03D6F92275}"/>
              </a:ext>
            </a:extLst>
          </p:cNvPr>
          <p:cNvSpPr/>
          <p:nvPr/>
        </p:nvSpPr>
        <p:spPr>
          <a:xfrm>
            <a:off x="2233540"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4" name="object 105">
            <a:extLst>
              <a:ext uri="{FF2B5EF4-FFF2-40B4-BE49-F238E27FC236}">
                <a16:creationId xmlns:a16="http://schemas.microsoft.com/office/drawing/2014/main" id="{E0D9AADD-834A-4B34-9DA4-F028F44C1A7E}"/>
              </a:ext>
            </a:extLst>
          </p:cNvPr>
          <p:cNvSpPr/>
          <p:nvPr/>
        </p:nvSpPr>
        <p:spPr>
          <a:xfrm>
            <a:off x="2220821" y="2704758"/>
            <a:ext cx="78793" cy="179652"/>
          </a:xfrm>
          <a:prstGeom prst="rect">
            <a:avLst/>
          </a:prstGeom>
          <a:blipFill>
            <a:blip r:embed="rId1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5" name="object 106">
            <a:extLst>
              <a:ext uri="{FF2B5EF4-FFF2-40B4-BE49-F238E27FC236}">
                <a16:creationId xmlns:a16="http://schemas.microsoft.com/office/drawing/2014/main" id="{A3BB0FD2-4705-418D-94EF-D41602B187F9}"/>
              </a:ext>
            </a:extLst>
          </p:cNvPr>
          <p:cNvSpPr/>
          <p:nvPr/>
        </p:nvSpPr>
        <p:spPr>
          <a:xfrm>
            <a:off x="2220821"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6" name="object 107">
            <a:extLst>
              <a:ext uri="{FF2B5EF4-FFF2-40B4-BE49-F238E27FC236}">
                <a16:creationId xmlns:a16="http://schemas.microsoft.com/office/drawing/2014/main" id="{7D615B03-2112-4DBB-80AE-7C88266C3CC7}"/>
              </a:ext>
            </a:extLst>
          </p:cNvPr>
          <p:cNvSpPr/>
          <p:nvPr/>
        </p:nvSpPr>
        <p:spPr>
          <a:xfrm>
            <a:off x="2277715"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7" name="object 108">
            <a:extLst>
              <a:ext uri="{FF2B5EF4-FFF2-40B4-BE49-F238E27FC236}">
                <a16:creationId xmlns:a16="http://schemas.microsoft.com/office/drawing/2014/main" id="{DCFBA514-0484-4677-A18F-D40E442AC022}"/>
              </a:ext>
            </a:extLst>
          </p:cNvPr>
          <p:cNvSpPr/>
          <p:nvPr/>
        </p:nvSpPr>
        <p:spPr>
          <a:xfrm>
            <a:off x="2277715"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8" name="object 109">
            <a:extLst>
              <a:ext uri="{FF2B5EF4-FFF2-40B4-BE49-F238E27FC236}">
                <a16:creationId xmlns:a16="http://schemas.microsoft.com/office/drawing/2014/main" id="{7A6077D7-38B1-4BAA-98D4-4B30F9039838}"/>
              </a:ext>
            </a:extLst>
          </p:cNvPr>
          <p:cNvSpPr/>
          <p:nvPr/>
        </p:nvSpPr>
        <p:spPr>
          <a:xfrm>
            <a:off x="2220821"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900"/>
              <a:gd name="f23" fmla="val 395"/>
              <a:gd name="f24" fmla="val 357"/>
              <a:gd name="f25" fmla="val 2851"/>
              <a:gd name="f26" fmla="val 7263"/>
              <a:gd name="f27" fmla="val 123490"/>
              <a:gd name="f28" fmla="val 19241"/>
              <a:gd name="f29" fmla="val 142476"/>
              <a:gd name="f30" fmla="val 16865"/>
              <a:gd name="f31" fmla="val 144530"/>
              <a:gd name="f32" fmla="val 14517"/>
              <a:gd name="f33" fmla="val 146645"/>
              <a:gd name="f34" fmla="val 12200"/>
              <a:gd name="f35" fmla="val 148818"/>
              <a:gd name="f36" fmla="val 21383"/>
              <a:gd name="f37" fmla="val 157181"/>
              <a:gd name="f38" fmla="val 30839"/>
              <a:gd name="f39" fmla="val 164951"/>
              <a:gd name="f40" fmla="val 40552"/>
              <a:gd name="f41" fmla="val 172114"/>
              <a:gd name="f42" fmla="val 50508"/>
              <a:gd name="f43" fmla="val 178657"/>
              <a:gd name="f44" fmla="val 53252"/>
              <a:gd name="f45" fmla="val 176655"/>
              <a:gd name="f46" fmla="val 55976"/>
              <a:gd name="f47" fmla="val 174597"/>
              <a:gd name="f48" fmla="val 58675"/>
              <a:gd name="f49" fmla="val 172485"/>
              <a:gd name="f50" fmla="val 65234"/>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9" name="object 110">
            <a:extLst>
              <a:ext uri="{FF2B5EF4-FFF2-40B4-BE49-F238E27FC236}">
                <a16:creationId xmlns:a16="http://schemas.microsoft.com/office/drawing/2014/main" id="{62E01C9A-64FF-4EB0-AFBA-0D1D35F11C4A}"/>
              </a:ext>
            </a:extLst>
          </p:cNvPr>
          <p:cNvSpPr/>
          <p:nvPr/>
        </p:nvSpPr>
        <p:spPr>
          <a:xfrm>
            <a:off x="2227012"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0" name="object 111">
            <a:extLst>
              <a:ext uri="{FF2B5EF4-FFF2-40B4-BE49-F238E27FC236}">
                <a16:creationId xmlns:a16="http://schemas.microsoft.com/office/drawing/2014/main" id="{5B0BCB7D-55EB-4BD0-8EEE-477C39EA8EFF}"/>
              </a:ext>
            </a:extLst>
          </p:cNvPr>
          <p:cNvSpPr/>
          <p:nvPr/>
        </p:nvSpPr>
        <p:spPr>
          <a:xfrm>
            <a:off x="2228813"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1" name="object 112">
            <a:extLst>
              <a:ext uri="{FF2B5EF4-FFF2-40B4-BE49-F238E27FC236}">
                <a16:creationId xmlns:a16="http://schemas.microsoft.com/office/drawing/2014/main" id="{C06E15A3-022E-46F8-B68F-D5A73E81138E}"/>
              </a:ext>
            </a:extLst>
          </p:cNvPr>
          <p:cNvSpPr/>
          <p:nvPr/>
        </p:nvSpPr>
        <p:spPr>
          <a:xfrm>
            <a:off x="2179545" y="2817851"/>
            <a:ext cx="88175" cy="111053"/>
          </a:xfrm>
          <a:prstGeom prst="rect">
            <a:avLst/>
          </a:prstGeom>
          <a:blipFill>
            <a:blip r:embed="rId1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2" name="object 113">
            <a:extLst>
              <a:ext uri="{FF2B5EF4-FFF2-40B4-BE49-F238E27FC236}">
                <a16:creationId xmlns:a16="http://schemas.microsoft.com/office/drawing/2014/main" id="{326A6973-6CF7-468D-AA11-C70F02AB6534}"/>
              </a:ext>
            </a:extLst>
          </p:cNvPr>
          <p:cNvSpPr/>
          <p:nvPr/>
        </p:nvSpPr>
        <p:spPr>
          <a:xfrm>
            <a:off x="2170163" y="2880789"/>
            <a:ext cx="75044" cy="62691"/>
          </a:xfrm>
          <a:prstGeom prst="rect">
            <a:avLst/>
          </a:prstGeom>
          <a:blipFill>
            <a:blip r:embed="rId2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3" name="object 114">
            <a:extLst>
              <a:ext uri="{FF2B5EF4-FFF2-40B4-BE49-F238E27FC236}">
                <a16:creationId xmlns:a16="http://schemas.microsoft.com/office/drawing/2014/main" id="{B51783A5-019A-4ACA-ACE9-FB00FCFE9DB2}"/>
              </a:ext>
            </a:extLst>
          </p:cNvPr>
          <p:cNvSpPr/>
          <p:nvPr/>
        </p:nvSpPr>
        <p:spPr>
          <a:xfrm>
            <a:off x="2170163" y="2880789"/>
            <a:ext cx="75566" cy="62865"/>
          </a:xfrm>
          <a:custGeom>
            <a:avLst/>
            <a:gdLst>
              <a:gd name="f0" fmla="val w"/>
              <a:gd name="f1" fmla="val h"/>
              <a:gd name="f2" fmla="val 0"/>
              <a:gd name="f3" fmla="val 75564"/>
              <a:gd name="f4" fmla="val 62864"/>
              <a:gd name="f5" fmla="val 7234"/>
              <a:gd name="f6" fmla="val 75044"/>
              <a:gd name="f7" fmla="val 62694"/>
              <a:gd name="f8" fmla="val 75043"/>
              <a:gd name="f9" fmla="val 55460"/>
              <a:gd name="f10" fmla="*/ f0 1 75564"/>
              <a:gd name="f11" fmla="*/ f1 1 62864"/>
              <a:gd name="f12" fmla="val f2"/>
              <a:gd name="f13" fmla="val f3"/>
              <a:gd name="f14" fmla="val f4"/>
              <a:gd name="f15" fmla="+- f14 0 f12"/>
              <a:gd name="f16" fmla="+- f13 0 f12"/>
              <a:gd name="f17" fmla="*/ f16 1 75564"/>
              <a:gd name="f18" fmla="*/ f15 1 6286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75564" h="62864">
                <a:moveTo>
                  <a:pt x="f2" y="f5"/>
                </a:moveTo>
                <a:lnTo>
                  <a:pt x="f6" y="f7"/>
                </a:lnTo>
                <a:lnTo>
                  <a:pt x="f8" y="f9"/>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4" name="object 115">
            <a:extLst>
              <a:ext uri="{FF2B5EF4-FFF2-40B4-BE49-F238E27FC236}">
                <a16:creationId xmlns:a16="http://schemas.microsoft.com/office/drawing/2014/main" id="{E8CB316F-9E08-408C-A309-5A44486B950D}"/>
              </a:ext>
            </a:extLst>
          </p:cNvPr>
          <p:cNvSpPr/>
          <p:nvPr/>
        </p:nvSpPr>
        <p:spPr>
          <a:xfrm>
            <a:off x="2170163"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5" name="object 116">
            <a:extLst>
              <a:ext uri="{FF2B5EF4-FFF2-40B4-BE49-F238E27FC236}">
                <a16:creationId xmlns:a16="http://schemas.microsoft.com/office/drawing/2014/main" id="{2B26E64A-1F46-49F7-9D10-39B87C8026C7}"/>
              </a:ext>
            </a:extLst>
          </p:cNvPr>
          <p:cNvSpPr/>
          <p:nvPr/>
        </p:nvSpPr>
        <p:spPr>
          <a:xfrm>
            <a:off x="2227012" y="2722068"/>
            <a:ext cx="66979" cy="130969"/>
          </a:xfrm>
          <a:prstGeom prst="rect">
            <a:avLst/>
          </a:prstGeom>
          <a:blipFill>
            <a:blip r:embed="rId2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6" name="object 117">
            <a:extLst>
              <a:ext uri="{FF2B5EF4-FFF2-40B4-BE49-F238E27FC236}">
                <a16:creationId xmlns:a16="http://schemas.microsoft.com/office/drawing/2014/main" id="{9E093EC2-7BF4-4634-82EE-9B10CD89FE5D}"/>
              </a:ext>
            </a:extLst>
          </p:cNvPr>
          <p:cNvSpPr/>
          <p:nvPr/>
        </p:nvSpPr>
        <p:spPr>
          <a:xfrm>
            <a:off x="2227012"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7" name="object 118">
            <a:extLst>
              <a:ext uri="{FF2B5EF4-FFF2-40B4-BE49-F238E27FC236}">
                <a16:creationId xmlns:a16="http://schemas.microsoft.com/office/drawing/2014/main" id="{997229AC-A861-4079-9B7D-BF9FE05BC8B1}"/>
              </a:ext>
            </a:extLst>
          </p:cNvPr>
          <p:cNvSpPr/>
          <p:nvPr/>
        </p:nvSpPr>
        <p:spPr>
          <a:xfrm>
            <a:off x="3046460"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8" name="object 119">
            <a:extLst>
              <a:ext uri="{FF2B5EF4-FFF2-40B4-BE49-F238E27FC236}">
                <a16:creationId xmlns:a16="http://schemas.microsoft.com/office/drawing/2014/main" id="{8F3B5C62-D72F-4445-99A5-1BA929953F09}"/>
              </a:ext>
            </a:extLst>
          </p:cNvPr>
          <p:cNvSpPr/>
          <p:nvPr/>
        </p:nvSpPr>
        <p:spPr>
          <a:xfrm>
            <a:off x="3121505" y="2907316"/>
            <a:ext cx="32836" cy="36173"/>
          </a:xfrm>
          <a:prstGeom prst="rect">
            <a:avLst/>
          </a:prstGeom>
          <a:blipFill>
            <a:blip r:embed="rId2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9" name="object 120">
            <a:extLst>
              <a:ext uri="{FF2B5EF4-FFF2-40B4-BE49-F238E27FC236}">
                <a16:creationId xmlns:a16="http://schemas.microsoft.com/office/drawing/2014/main" id="{C427552E-69C7-48AD-993E-EEC4BB0CFDD4}"/>
              </a:ext>
            </a:extLst>
          </p:cNvPr>
          <p:cNvSpPr/>
          <p:nvPr/>
        </p:nvSpPr>
        <p:spPr>
          <a:xfrm>
            <a:off x="3121505"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0" name="object 121">
            <a:extLst>
              <a:ext uri="{FF2B5EF4-FFF2-40B4-BE49-F238E27FC236}">
                <a16:creationId xmlns:a16="http://schemas.microsoft.com/office/drawing/2014/main" id="{5A3C5B71-DF78-479A-AEE0-17D299502505}"/>
              </a:ext>
            </a:extLst>
          </p:cNvPr>
          <p:cNvSpPr/>
          <p:nvPr/>
        </p:nvSpPr>
        <p:spPr>
          <a:xfrm>
            <a:off x="3175912" y="2761670"/>
            <a:ext cx="57972" cy="122739"/>
          </a:xfrm>
          <a:prstGeom prst="rect">
            <a:avLst/>
          </a:prstGeom>
          <a:blipFill>
            <a:blip r:embed="rId2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1" name="object 122">
            <a:extLst>
              <a:ext uri="{FF2B5EF4-FFF2-40B4-BE49-F238E27FC236}">
                <a16:creationId xmlns:a16="http://schemas.microsoft.com/office/drawing/2014/main" id="{9092E1A0-493C-4AD5-95FA-E74BFE7189D7}"/>
              </a:ext>
            </a:extLst>
          </p:cNvPr>
          <p:cNvSpPr/>
          <p:nvPr/>
        </p:nvSpPr>
        <p:spPr>
          <a:xfrm>
            <a:off x="3175912" y="2761670"/>
            <a:ext cx="58421" cy="123187"/>
          </a:xfrm>
          <a:custGeom>
            <a:avLst/>
            <a:gdLst>
              <a:gd name="f0" fmla="val w"/>
              <a:gd name="f1" fmla="val h"/>
              <a:gd name="f2" fmla="val 0"/>
              <a:gd name="f3" fmla="val 58419"/>
              <a:gd name="f4" fmla="val 123189"/>
              <a:gd name="f5" fmla="val 122738"/>
              <a:gd name="f6" fmla="val 14965"/>
              <a:gd name="f7" fmla="val 434"/>
              <a:gd name="f8" fmla="val 29533"/>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2" name="object 123">
            <a:extLst>
              <a:ext uri="{FF2B5EF4-FFF2-40B4-BE49-F238E27FC236}">
                <a16:creationId xmlns:a16="http://schemas.microsoft.com/office/drawing/2014/main" id="{31EA47A7-DE6B-4E7F-AEDF-77B484EBCFAE}"/>
              </a:ext>
            </a:extLst>
          </p:cNvPr>
          <p:cNvSpPr/>
          <p:nvPr/>
        </p:nvSpPr>
        <p:spPr>
          <a:xfrm>
            <a:off x="3098993"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3" name="object 124">
            <a:extLst>
              <a:ext uri="{FF2B5EF4-FFF2-40B4-BE49-F238E27FC236}">
                <a16:creationId xmlns:a16="http://schemas.microsoft.com/office/drawing/2014/main" id="{52E9CCB5-60B7-4AB6-98E6-96E83EC068D8}"/>
              </a:ext>
            </a:extLst>
          </p:cNvPr>
          <p:cNvSpPr/>
          <p:nvPr/>
        </p:nvSpPr>
        <p:spPr>
          <a:xfrm>
            <a:off x="3098993"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4" name="object 125">
            <a:extLst>
              <a:ext uri="{FF2B5EF4-FFF2-40B4-BE49-F238E27FC236}">
                <a16:creationId xmlns:a16="http://schemas.microsoft.com/office/drawing/2014/main" id="{5B8965C9-782F-4F1F-BA57-7AA3DD7A8A4E}"/>
              </a:ext>
            </a:extLst>
          </p:cNvPr>
          <p:cNvSpPr/>
          <p:nvPr/>
        </p:nvSpPr>
        <p:spPr>
          <a:xfrm>
            <a:off x="3109837"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5" name="object 126">
            <a:extLst>
              <a:ext uri="{FF2B5EF4-FFF2-40B4-BE49-F238E27FC236}">
                <a16:creationId xmlns:a16="http://schemas.microsoft.com/office/drawing/2014/main" id="{18E3C794-1B2D-4C42-BCAD-E726A6AA95A5}"/>
              </a:ext>
            </a:extLst>
          </p:cNvPr>
          <p:cNvSpPr/>
          <p:nvPr/>
        </p:nvSpPr>
        <p:spPr>
          <a:xfrm>
            <a:off x="3109837"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6" name="object 127">
            <a:extLst>
              <a:ext uri="{FF2B5EF4-FFF2-40B4-BE49-F238E27FC236}">
                <a16:creationId xmlns:a16="http://schemas.microsoft.com/office/drawing/2014/main" id="{CEA68D75-7309-4A8C-A980-D6CF798DE59B}"/>
              </a:ext>
            </a:extLst>
          </p:cNvPr>
          <p:cNvSpPr/>
          <p:nvPr/>
        </p:nvSpPr>
        <p:spPr>
          <a:xfrm>
            <a:off x="3097118" y="2704758"/>
            <a:ext cx="78793" cy="179652"/>
          </a:xfrm>
          <a:prstGeom prst="rect">
            <a:avLst/>
          </a:prstGeom>
          <a:blipFill>
            <a:blip r:embed="rId2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7" name="object 128">
            <a:extLst>
              <a:ext uri="{FF2B5EF4-FFF2-40B4-BE49-F238E27FC236}">
                <a16:creationId xmlns:a16="http://schemas.microsoft.com/office/drawing/2014/main" id="{D32B9845-DCC3-4C2F-86B8-9FC48273140D}"/>
              </a:ext>
            </a:extLst>
          </p:cNvPr>
          <p:cNvSpPr/>
          <p:nvPr/>
        </p:nvSpPr>
        <p:spPr>
          <a:xfrm>
            <a:off x="3097118"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8" name="object 129">
            <a:extLst>
              <a:ext uri="{FF2B5EF4-FFF2-40B4-BE49-F238E27FC236}">
                <a16:creationId xmlns:a16="http://schemas.microsoft.com/office/drawing/2014/main" id="{91FC3773-E3E2-48A1-BEA4-441FB91C88E7}"/>
              </a:ext>
            </a:extLst>
          </p:cNvPr>
          <p:cNvSpPr/>
          <p:nvPr/>
        </p:nvSpPr>
        <p:spPr>
          <a:xfrm>
            <a:off x="3154012"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9" name="object 130">
            <a:extLst>
              <a:ext uri="{FF2B5EF4-FFF2-40B4-BE49-F238E27FC236}">
                <a16:creationId xmlns:a16="http://schemas.microsoft.com/office/drawing/2014/main" id="{CAB7FA6F-74E6-4573-8C2A-301C24EBCC01}"/>
              </a:ext>
            </a:extLst>
          </p:cNvPr>
          <p:cNvSpPr/>
          <p:nvPr/>
        </p:nvSpPr>
        <p:spPr>
          <a:xfrm>
            <a:off x="3154012"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0" name="object 131">
            <a:extLst>
              <a:ext uri="{FF2B5EF4-FFF2-40B4-BE49-F238E27FC236}">
                <a16:creationId xmlns:a16="http://schemas.microsoft.com/office/drawing/2014/main" id="{8A12FEDA-4F16-4F95-BA8E-1919400DD922}"/>
              </a:ext>
            </a:extLst>
          </p:cNvPr>
          <p:cNvSpPr/>
          <p:nvPr/>
        </p:nvSpPr>
        <p:spPr>
          <a:xfrm>
            <a:off x="3097118"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899"/>
              <a:gd name="f23" fmla="val 395"/>
              <a:gd name="f24" fmla="val 357"/>
              <a:gd name="f25" fmla="val 2851"/>
              <a:gd name="f26" fmla="val 7263"/>
              <a:gd name="f27" fmla="val 123490"/>
              <a:gd name="f28" fmla="val 19241"/>
              <a:gd name="f29" fmla="val 142476"/>
              <a:gd name="f30" fmla="val 16865"/>
              <a:gd name="f31" fmla="val 144530"/>
              <a:gd name="f32" fmla="val 14518"/>
              <a:gd name="f33" fmla="val 146645"/>
              <a:gd name="f34" fmla="val 12200"/>
              <a:gd name="f35" fmla="val 148818"/>
              <a:gd name="f36" fmla="val 21383"/>
              <a:gd name="f37" fmla="val 157181"/>
              <a:gd name="f38" fmla="val 30839"/>
              <a:gd name="f39" fmla="val 164951"/>
              <a:gd name="f40" fmla="val 40553"/>
              <a:gd name="f41" fmla="val 172114"/>
              <a:gd name="f42" fmla="val 50508"/>
              <a:gd name="f43" fmla="val 178657"/>
              <a:gd name="f44" fmla="val 53252"/>
              <a:gd name="f45" fmla="val 176655"/>
              <a:gd name="f46" fmla="val 55976"/>
              <a:gd name="f47" fmla="val 174597"/>
              <a:gd name="f48" fmla="val 58675"/>
              <a:gd name="f49" fmla="val 172485"/>
              <a:gd name="f50" fmla="val 65235"/>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1" name="object 132">
            <a:extLst>
              <a:ext uri="{FF2B5EF4-FFF2-40B4-BE49-F238E27FC236}">
                <a16:creationId xmlns:a16="http://schemas.microsoft.com/office/drawing/2014/main" id="{61A17384-D180-4407-83AA-78164AD7E4F1}"/>
              </a:ext>
            </a:extLst>
          </p:cNvPr>
          <p:cNvSpPr/>
          <p:nvPr/>
        </p:nvSpPr>
        <p:spPr>
          <a:xfrm>
            <a:off x="3103309"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2" name="object 133">
            <a:extLst>
              <a:ext uri="{FF2B5EF4-FFF2-40B4-BE49-F238E27FC236}">
                <a16:creationId xmlns:a16="http://schemas.microsoft.com/office/drawing/2014/main" id="{442A032C-7745-4E17-B26F-991B87213F08}"/>
              </a:ext>
            </a:extLst>
          </p:cNvPr>
          <p:cNvSpPr/>
          <p:nvPr/>
        </p:nvSpPr>
        <p:spPr>
          <a:xfrm>
            <a:off x="3105110"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3" name="object 134">
            <a:extLst>
              <a:ext uri="{FF2B5EF4-FFF2-40B4-BE49-F238E27FC236}">
                <a16:creationId xmlns:a16="http://schemas.microsoft.com/office/drawing/2014/main" id="{211C7267-69CE-491C-8AF5-B040DCC328FD}"/>
              </a:ext>
            </a:extLst>
          </p:cNvPr>
          <p:cNvSpPr/>
          <p:nvPr/>
        </p:nvSpPr>
        <p:spPr>
          <a:xfrm>
            <a:off x="3055842" y="2817851"/>
            <a:ext cx="88175" cy="111053"/>
          </a:xfrm>
          <a:prstGeom prst="rect">
            <a:avLst/>
          </a:prstGeom>
          <a:blipFill>
            <a:blip r:embed="rId2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4" name="object 135">
            <a:extLst>
              <a:ext uri="{FF2B5EF4-FFF2-40B4-BE49-F238E27FC236}">
                <a16:creationId xmlns:a16="http://schemas.microsoft.com/office/drawing/2014/main" id="{FE5F955B-0358-4703-97E0-C7DE6EC70580}"/>
              </a:ext>
            </a:extLst>
          </p:cNvPr>
          <p:cNvSpPr/>
          <p:nvPr/>
        </p:nvSpPr>
        <p:spPr>
          <a:xfrm>
            <a:off x="3046460" y="2880789"/>
            <a:ext cx="75044" cy="62691"/>
          </a:xfrm>
          <a:prstGeom prst="rect">
            <a:avLst/>
          </a:prstGeom>
          <a:blipFill>
            <a:blip r:embed="rId2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5" name="object 136">
            <a:extLst>
              <a:ext uri="{FF2B5EF4-FFF2-40B4-BE49-F238E27FC236}">
                <a16:creationId xmlns:a16="http://schemas.microsoft.com/office/drawing/2014/main" id="{C9C7AACF-162B-42D4-ADF5-C3AB71C4E5BF}"/>
              </a:ext>
            </a:extLst>
          </p:cNvPr>
          <p:cNvSpPr/>
          <p:nvPr/>
        </p:nvSpPr>
        <p:spPr>
          <a:xfrm>
            <a:off x="3046460" y="2880789"/>
            <a:ext cx="75566" cy="62865"/>
          </a:xfrm>
          <a:custGeom>
            <a:avLst/>
            <a:gdLst>
              <a:gd name="f0" fmla="val w"/>
              <a:gd name="f1" fmla="val h"/>
              <a:gd name="f2" fmla="val 0"/>
              <a:gd name="f3" fmla="val 75564"/>
              <a:gd name="f4" fmla="val 62864"/>
              <a:gd name="f5" fmla="val 7234"/>
              <a:gd name="f6" fmla="val 75044"/>
              <a:gd name="f7" fmla="val 62694"/>
              <a:gd name="f8" fmla="val 55460"/>
              <a:gd name="f9" fmla="*/ f0 1 75564"/>
              <a:gd name="f10" fmla="*/ f1 1 62864"/>
              <a:gd name="f11" fmla="val f2"/>
              <a:gd name="f12" fmla="val f3"/>
              <a:gd name="f13" fmla="val f4"/>
              <a:gd name="f14" fmla="+- f13 0 f11"/>
              <a:gd name="f15" fmla="+- f12 0 f11"/>
              <a:gd name="f16" fmla="*/ f15 1 75564"/>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4"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6" name="object 137">
            <a:extLst>
              <a:ext uri="{FF2B5EF4-FFF2-40B4-BE49-F238E27FC236}">
                <a16:creationId xmlns:a16="http://schemas.microsoft.com/office/drawing/2014/main" id="{AACCE858-11AD-407A-AB0C-2B0386A3F38E}"/>
              </a:ext>
            </a:extLst>
          </p:cNvPr>
          <p:cNvSpPr/>
          <p:nvPr/>
        </p:nvSpPr>
        <p:spPr>
          <a:xfrm>
            <a:off x="3046460"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7" name="object 138">
            <a:extLst>
              <a:ext uri="{FF2B5EF4-FFF2-40B4-BE49-F238E27FC236}">
                <a16:creationId xmlns:a16="http://schemas.microsoft.com/office/drawing/2014/main" id="{D5627ED3-0630-4E91-8070-F942EBA635C0}"/>
              </a:ext>
            </a:extLst>
          </p:cNvPr>
          <p:cNvSpPr/>
          <p:nvPr/>
        </p:nvSpPr>
        <p:spPr>
          <a:xfrm>
            <a:off x="3103309" y="2722068"/>
            <a:ext cx="66979" cy="130969"/>
          </a:xfrm>
          <a:prstGeom prst="rect">
            <a:avLst/>
          </a:prstGeom>
          <a:blipFill>
            <a:blip r:embed="rId2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8" name="object 139">
            <a:extLst>
              <a:ext uri="{FF2B5EF4-FFF2-40B4-BE49-F238E27FC236}">
                <a16:creationId xmlns:a16="http://schemas.microsoft.com/office/drawing/2014/main" id="{8052DE4A-589F-4592-AFE2-BCF1EB7F1ACD}"/>
              </a:ext>
            </a:extLst>
          </p:cNvPr>
          <p:cNvSpPr/>
          <p:nvPr/>
        </p:nvSpPr>
        <p:spPr>
          <a:xfrm>
            <a:off x="3103309"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9" name="object 140">
            <a:extLst>
              <a:ext uri="{FF2B5EF4-FFF2-40B4-BE49-F238E27FC236}">
                <a16:creationId xmlns:a16="http://schemas.microsoft.com/office/drawing/2014/main" id="{A137DCB7-9064-441E-8F3E-DAD495DCE900}"/>
              </a:ext>
            </a:extLst>
          </p:cNvPr>
          <p:cNvSpPr/>
          <p:nvPr/>
        </p:nvSpPr>
        <p:spPr>
          <a:xfrm>
            <a:off x="3139821" y="2949324"/>
            <a:ext cx="6345" cy="720720"/>
          </a:xfrm>
          <a:custGeom>
            <a:avLst/>
            <a:gdLst>
              <a:gd name="f0" fmla="val w"/>
              <a:gd name="f1" fmla="val h"/>
              <a:gd name="f2" fmla="val 0"/>
              <a:gd name="f3" fmla="val 6350"/>
              <a:gd name="f4" fmla="val 720725"/>
              <a:gd name="f5" fmla="val 720344"/>
              <a:gd name="f6" fmla="val 5968"/>
              <a:gd name="f7" fmla="*/ f0 1 6350"/>
              <a:gd name="f8" fmla="*/ f1 1 720725"/>
              <a:gd name="f9" fmla="val f2"/>
              <a:gd name="f10" fmla="val f3"/>
              <a:gd name="f11" fmla="val f4"/>
              <a:gd name="f12" fmla="+- f11 0 f9"/>
              <a:gd name="f13" fmla="+- f10 0 f9"/>
              <a:gd name="f14" fmla="*/ f13 1 6350"/>
              <a:gd name="f15" fmla="*/ f12 1 72072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350" h="720725">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0" name="object 141">
            <a:extLst>
              <a:ext uri="{FF2B5EF4-FFF2-40B4-BE49-F238E27FC236}">
                <a16:creationId xmlns:a16="http://schemas.microsoft.com/office/drawing/2014/main" id="{4DA72A35-BE85-46AF-91AE-96459D393770}"/>
              </a:ext>
            </a:extLst>
          </p:cNvPr>
          <p:cNvSpPr/>
          <p:nvPr/>
        </p:nvSpPr>
        <p:spPr>
          <a:xfrm>
            <a:off x="2269613" y="2949324"/>
            <a:ext cx="815973" cy="836291"/>
          </a:xfrm>
          <a:custGeom>
            <a:avLst/>
            <a:gdLst>
              <a:gd name="f0" fmla="val w"/>
              <a:gd name="f1" fmla="val h"/>
              <a:gd name="f2" fmla="val 0"/>
              <a:gd name="f3" fmla="val 815975"/>
              <a:gd name="f4" fmla="val 836295"/>
              <a:gd name="f5" fmla="val 815594"/>
              <a:gd name="f6" fmla="val 835787"/>
              <a:gd name="f7" fmla="*/ f0 1 815975"/>
              <a:gd name="f8" fmla="*/ f1 1 836295"/>
              <a:gd name="f9" fmla="val f2"/>
              <a:gd name="f10" fmla="val f3"/>
              <a:gd name="f11" fmla="val f4"/>
              <a:gd name="f12" fmla="+- f11 0 f9"/>
              <a:gd name="f13" fmla="+- f10 0 f9"/>
              <a:gd name="f14" fmla="*/ f13 1 815975"/>
              <a:gd name="f15" fmla="*/ f12 1 83629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15975" h="83629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1" name="object 142">
            <a:extLst>
              <a:ext uri="{FF2B5EF4-FFF2-40B4-BE49-F238E27FC236}">
                <a16:creationId xmlns:a16="http://schemas.microsoft.com/office/drawing/2014/main" id="{133196D1-732D-4244-869E-17E7935FC5EE}"/>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33388"/>
              <a:gd name="f7" fmla="val 21805"/>
              <a:gd name="f8" fmla="val 215646"/>
              <a:gd name="f9" fmla="val 75971"/>
              <a:gd name="f10" fmla="val 193840"/>
              <a:gd name="f11" fmla="*/ f0 1 108584"/>
              <a:gd name="f12" fmla="*/ f1 1 215900"/>
              <a:gd name="f13" fmla="val f2"/>
              <a:gd name="f14" fmla="val f3"/>
              <a:gd name="f15" fmla="val f4"/>
              <a:gd name="f16" fmla="+- f15 0 f13"/>
              <a:gd name="f17" fmla="+- f14 0 f13"/>
              <a:gd name="f18" fmla="*/ f17 1 108584"/>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2" name="object 143">
            <a:extLst>
              <a:ext uri="{FF2B5EF4-FFF2-40B4-BE49-F238E27FC236}">
                <a16:creationId xmlns:a16="http://schemas.microsoft.com/office/drawing/2014/main" id="{746B945D-C776-4BD3-8275-DA66B386A6F8}"/>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21805"/>
              <a:gd name="f7" fmla="val 8751"/>
              <a:gd name="f8" fmla="val 44831"/>
              <a:gd name="f9" fmla="val 66763"/>
              <a:gd name="f10" fmla="val 48463"/>
              <a:gd name="f11" fmla="val 10131"/>
              <a:gd name="f12" fmla="val 14273"/>
              <a:gd name="f13" fmla="val 59359"/>
              <a:gd name="f14" fmla="val 62992"/>
              <a:gd name="f15" fmla="val 15653"/>
              <a:gd name="f16" fmla="val 73672"/>
              <a:gd name="f17" fmla="val 215646"/>
              <a:gd name="f18" fmla="val 35128"/>
              <a:gd name="f19" fmla="val 5753"/>
              <a:gd name="f20" fmla="val 30289"/>
              <a:gd name="f21" fmla="*/ f0 1 108584"/>
              <a:gd name="f22" fmla="*/ f1 1 215900"/>
              <a:gd name="f23" fmla="val f2"/>
              <a:gd name="f24" fmla="val f3"/>
              <a:gd name="f25" fmla="val f4"/>
              <a:gd name="f26" fmla="+- f25 0 f23"/>
              <a:gd name="f27" fmla="+- f24 0 f23"/>
              <a:gd name="f28" fmla="*/ f27 1 108584"/>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900">
                <a:moveTo>
                  <a:pt x="f12" y="f13"/>
                </a:moveTo>
                <a:lnTo>
                  <a:pt x="f19" y="f13"/>
                </a:lnTo>
                <a:lnTo>
                  <a:pt x="f19" y="f14"/>
                </a:lnTo>
                <a:lnTo>
                  <a:pt x="f15" y="f14"/>
                </a:lnTo>
                <a:lnTo>
                  <a:pt x="f12" y="f13"/>
                </a:lnTo>
                <a:close/>
              </a:path>
              <a:path w="108584" h="215900">
                <a:moveTo>
                  <a:pt x="f7" y="f8"/>
                </a:moveTo>
                <a:lnTo>
                  <a:pt x="f19" y="f8"/>
                </a:lnTo>
                <a:lnTo>
                  <a:pt x="f19" y="f10"/>
                </a:lnTo>
                <a:lnTo>
                  <a:pt x="f11" y="f10"/>
                </a:lnTo>
                <a:lnTo>
                  <a:pt x="f7" y="f8"/>
                </a:lnTo>
                <a:close/>
              </a:path>
              <a:path w="108584"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3" name="object 144">
            <a:extLst>
              <a:ext uri="{FF2B5EF4-FFF2-40B4-BE49-F238E27FC236}">
                <a16:creationId xmlns:a16="http://schemas.microsoft.com/office/drawing/2014/main" id="{91F8D2B9-96C0-4560-B38E-40DA15018BF9}"/>
              </a:ext>
            </a:extLst>
          </p:cNvPr>
          <p:cNvSpPr/>
          <p:nvPr/>
        </p:nvSpPr>
        <p:spPr>
          <a:xfrm>
            <a:off x="1086234" y="4157091"/>
            <a:ext cx="108585" cy="215898"/>
          </a:xfrm>
          <a:custGeom>
            <a:avLst/>
            <a:gdLst>
              <a:gd name="f0" fmla="val w"/>
              <a:gd name="f1" fmla="val h"/>
              <a:gd name="f2" fmla="val 0"/>
              <a:gd name="f3" fmla="val 108584"/>
              <a:gd name="f4" fmla="val 215900"/>
              <a:gd name="f5" fmla="val 21805"/>
              <a:gd name="f6" fmla="val 33388"/>
              <a:gd name="f7" fmla="val 54102"/>
              <a:gd name="f8" fmla="val 108203"/>
              <a:gd name="f9" fmla="val 116293"/>
              <a:gd name="f10" fmla="val 193840"/>
              <a:gd name="f11" fmla="val 75971"/>
              <a:gd name="f12" fmla="val 215646"/>
              <a:gd name="f13" fmla="val 52946"/>
              <a:gd name="f14" fmla="val 115087"/>
              <a:gd name="f15" fmla="*/ f0 1 108584"/>
              <a:gd name="f16" fmla="*/ f1 1 215900"/>
              <a:gd name="f17" fmla="val f2"/>
              <a:gd name="f18" fmla="val f3"/>
              <a:gd name="f19" fmla="val f4"/>
              <a:gd name="f20" fmla="+- f19 0 f17"/>
              <a:gd name="f21" fmla="+- f18 0 f17"/>
              <a:gd name="f22" fmla="*/ f21 1 108584"/>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4" name="object 145">
            <a:extLst>
              <a:ext uri="{FF2B5EF4-FFF2-40B4-BE49-F238E27FC236}">
                <a16:creationId xmlns:a16="http://schemas.microsoft.com/office/drawing/2014/main" id="{8BF0001C-0138-455D-9A14-128A0DFD662A}"/>
              </a:ext>
            </a:extLst>
          </p:cNvPr>
          <p:cNvSpPr/>
          <p:nvPr/>
        </p:nvSpPr>
        <p:spPr>
          <a:xfrm>
            <a:off x="1086234" y="4157091"/>
            <a:ext cx="108585" cy="22229"/>
          </a:xfrm>
          <a:custGeom>
            <a:avLst/>
            <a:gdLst>
              <a:gd name="f0" fmla="val w"/>
              <a:gd name="f1" fmla="val h"/>
              <a:gd name="f2" fmla="val 0"/>
              <a:gd name="f3" fmla="val 108584"/>
              <a:gd name="f4" fmla="val 22225"/>
              <a:gd name="f5" fmla="val 21805"/>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5" name="object 146">
            <a:extLst>
              <a:ext uri="{FF2B5EF4-FFF2-40B4-BE49-F238E27FC236}">
                <a16:creationId xmlns:a16="http://schemas.microsoft.com/office/drawing/2014/main" id="{2359401E-7B7A-4B26-93B5-4F34F040DCAF}"/>
              </a:ext>
            </a:extLst>
          </p:cNvPr>
          <p:cNvSpPr/>
          <p:nvPr/>
        </p:nvSpPr>
        <p:spPr>
          <a:xfrm>
            <a:off x="1086234" y="4178899"/>
            <a:ext cx="74295" cy="194310"/>
          </a:xfrm>
          <a:custGeom>
            <a:avLst/>
            <a:gdLst>
              <a:gd name="f0" fmla="val w"/>
              <a:gd name="f1" fmla="val h"/>
              <a:gd name="f2" fmla="val 0"/>
              <a:gd name="f3" fmla="val 74294"/>
              <a:gd name="f4" fmla="val 194310"/>
              <a:gd name="f5" fmla="val 73672"/>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6" name="object 147">
            <a:extLst>
              <a:ext uri="{FF2B5EF4-FFF2-40B4-BE49-F238E27FC236}">
                <a16:creationId xmlns:a16="http://schemas.microsoft.com/office/drawing/2014/main" id="{E7A5903B-13B0-44FA-A596-60D20E26A5CE}"/>
              </a:ext>
            </a:extLst>
          </p:cNvPr>
          <p:cNvSpPr/>
          <p:nvPr/>
        </p:nvSpPr>
        <p:spPr>
          <a:xfrm>
            <a:off x="1087029" y="4182429"/>
            <a:ext cx="71122" cy="15243"/>
          </a:xfrm>
          <a:custGeom>
            <a:avLst/>
            <a:gdLst>
              <a:gd name="f0" fmla="val w"/>
              <a:gd name="f1" fmla="val h"/>
              <a:gd name="f2" fmla="val 0"/>
              <a:gd name="f3" fmla="val 71119"/>
              <a:gd name="f4" fmla="val 15239"/>
              <a:gd name="f5" fmla="val 14744"/>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7" name="object 148">
            <a:extLst>
              <a:ext uri="{FF2B5EF4-FFF2-40B4-BE49-F238E27FC236}">
                <a16:creationId xmlns:a16="http://schemas.microsoft.com/office/drawing/2014/main" id="{62C153F6-9874-449A-888A-3D5B2E31CD14}"/>
              </a:ext>
            </a:extLst>
          </p:cNvPr>
          <p:cNvSpPr/>
          <p:nvPr/>
        </p:nvSpPr>
        <p:spPr>
          <a:xfrm>
            <a:off x="1087029" y="419696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8" name="object 149">
            <a:extLst>
              <a:ext uri="{FF2B5EF4-FFF2-40B4-BE49-F238E27FC236}">
                <a16:creationId xmlns:a16="http://schemas.microsoft.com/office/drawing/2014/main" id="{DFB2E833-ED92-4EE7-840D-C4360D5BD36C}"/>
              </a:ext>
            </a:extLst>
          </p:cNvPr>
          <p:cNvSpPr/>
          <p:nvPr/>
        </p:nvSpPr>
        <p:spPr>
          <a:xfrm>
            <a:off x="1087029" y="421149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9" name="object 150">
            <a:extLst>
              <a:ext uri="{FF2B5EF4-FFF2-40B4-BE49-F238E27FC236}">
                <a16:creationId xmlns:a16="http://schemas.microsoft.com/office/drawing/2014/main" id="{5B3AD35C-A6B4-4EDF-96BE-4C1E6D731AF5}"/>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33388"/>
              <a:gd name="f7" fmla="val 21716"/>
              <a:gd name="f8" fmla="val 214883"/>
              <a:gd name="f9" fmla="val 75971"/>
              <a:gd name="f10" fmla="val 193166"/>
              <a:gd name="f11" fmla="*/ f0 1 108584"/>
              <a:gd name="f12" fmla="*/ f1 1 215264"/>
              <a:gd name="f13" fmla="val f2"/>
              <a:gd name="f14" fmla="val f3"/>
              <a:gd name="f15" fmla="val f4"/>
              <a:gd name="f16" fmla="+- f15 0 f13"/>
              <a:gd name="f17" fmla="+- f14 0 f13"/>
              <a:gd name="f18" fmla="*/ f17 1 108584"/>
              <a:gd name="f19" fmla="*/ f16 1 21526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264">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0" name="object 151">
            <a:extLst>
              <a:ext uri="{FF2B5EF4-FFF2-40B4-BE49-F238E27FC236}">
                <a16:creationId xmlns:a16="http://schemas.microsoft.com/office/drawing/2014/main" id="{A32E89F8-E492-49DB-B51A-17E02F63EAA2}"/>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21716"/>
              <a:gd name="f7" fmla="val 8767"/>
              <a:gd name="f8" fmla="val 44703"/>
              <a:gd name="f9" fmla="val 66763"/>
              <a:gd name="f10" fmla="val 48259"/>
              <a:gd name="f11" fmla="val 10123"/>
              <a:gd name="f12" fmla="val 14288"/>
              <a:gd name="f13" fmla="val 59181"/>
              <a:gd name="f14" fmla="val 62737"/>
              <a:gd name="f15" fmla="val 15645"/>
              <a:gd name="f16" fmla="val 73672"/>
              <a:gd name="f17" fmla="val 214883"/>
              <a:gd name="f18" fmla="val 35051"/>
              <a:gd name="f19" fmla="val 5753"/>
              <a:gd name="f20" fmla="val 30225"/>
              <a:gd name="f21" fmla="*/ f0 1 108584"/>
              <a:gd name="f22" fmla="*/ f1 1 215264"/>
              <a:gd name="f23" fmla="val f2"/>
              <a:gd name="f24" fmla="val f3"/>
              <a:gd name="f25" fmla="val f4"/>
              <a:gd name="f26" fmla="+- f25 0 f23"/>
              <a:gd name="f27" fmla="+- f24 0 f23"/>
              <a:gd name="f28" fmla="*/ f27 1 108584"/>
              <a:gd name="f29" fmla="*/ f26 1 215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264">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264">
                <a:moveTo>
                  <a:pt x="f12" y="f13"/>
                </a:moveTo>
                <a:lnTo>
                  <a:pt x="f19" y="f13"/>
                </a:lnTo>
                <a:lnTo>
                  <a:pt x="f19" y="f14"/>
                </a:lnTo>
                <a:lnTo>
                  <a:pt x="f15" y="f14"/>
                </a:lnTo>
                <a:lnTo>
                  <a:pt x="f12" y="f13"/>
                </a:lnTo>
                <a:close/>
              </a:path>
              <a:path w="108584" h="215264">
                <a:moveTo>
                  <a:pt x="f7" y="f8"/>
                </a:moveTo>
                <a:lnTo>
                  <a:pt x="f19" y="f8"/>
                </a:lnTo>
                <a:lnTo>
                  <a:pt x="f19" y="f10"/>
                </a:lnTo>
                <a:lnTo>
                  <a:pt x="f11" y="f10"/>
                </a:lnTo>
                <a:lnTo>
                  <a:pt x="f7" y="f8"/>
                </a:lnTo>
                <a:close/>
              </a:path>
              <a:path w="108584" h="215264">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1" name="object 152">
            <a:extLst>
              <a:ext uri="{FF2B5EF4-FFF2-40B4-BE49-F238E27FC236}">
                <a16:creationId xmlns:a16="http://schemas.microsoft.com/office/drawing/2014/main" id="{8337046A-3DBC-41D5-AFAA-46AA151D30A4}"/>
              </a:ext>
            </a:extLst>
          </p:cNvPr>
          <p:cNvSpPr/>
          <p:nvPr/>
        </p:nvSpPr>
        <p:spPr>
          <a:xfrm>
            <a:off x="1086234" y="3670173"/>
            <a:ext cx="108585" cy="215268"/>
          </a:xfrm>
          <a:custGeom>
            <a:avLst/>
            <a:gdLst>
              <a:gd name="f0" fmla="val w"/>
              <a:gd name="f1" fmla="val h"/>
              <a:gd name="f2" fmla="val 0"/>
              <a:gd name="f3" fmla="val 108584"/>
              <a:gd name="f4" fmla="val 215264"/>
              <a:gd name="f5" fmla="val 21716"/>
              <a:gd name="f6" fmla="val 33388"/>
              <a:gd name="f7" fmla="val 54102"/>
              <a:gd name="f8" fmla="val 108203"/>
              <a:gd name="f9" fmla="val 115950"/>
              <a:gd name="f10" fmla="val 193166"/>
              <a:gd name="f11" fmla="val 75971"/>
              <a:gd name="f12" fmla="val 214883"/>
              <a:gd name="f13" fmla="val 52946"/>
              <a:gd name="f14" fmla="val 114680"/>
              <a:gd name="f15" fmla="*/ f0 1 108584"/>
              <a:gd name="f16" fmla="*/ f1 1 215264"/>
              <a:gd name="f17" fmla="val f2"/>
              <a:gd name="f18" fmla="val f3"/>
              <a:gd name="f19" fmla="val f4"/>
              <a:gd name="f20" fmla="+- f19 0 f17"/>
              <a:gd name="f21" fmla="+- f18 0 f17"/>
              <a:gd name="f22" fmla="*/ f21 1 108584"/>
              <a:gd name="f23" fmla="*/ f20 1 2152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264">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2" name="object 153">
            <a:extLst>
              <a:ext uri="{FF2B5EF4-FFF2-40B4-BE49-F238E27FC236}">
                <a16:creationId xmlns:a16="http://schemas.microsoft.com/office/drawing/2014/main" id="{42091451-E189-4631-AF05-D148391DDC4F}"/>
              </a:ext>
            </a:extLst>
          </p:cNvPr>
          <p:cNvSpPr/>
          <p:nvPr/>
        </p:nvSpPr>
        <p:spPr>
          <a:xfrm>
            <a:off x="1086234" y="3670173"/>
            <a:ext cx="108585" cy="22229"/>
          </a:xfrm>
          <a:custGeom>
            <a:avLst/>
            <a:gdLst>
              <a:gd name="f0" fmla="val w"/>
              <a:gd name="f1" fmla="val h"/>
              <a:gd name="f2" fmla="val 0"/>
              <a:gd name="f3" fmla="val 108584"/>
              <a:gd name="f4" fmla="val 22225"/>
              <a:gd name="f5" fmla="val 21716"/>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3" name="object 154">
            <a:extLst>
              <a:ext uri="{FF2B5EF4-FFF2-40B4-BE49-F238E27FC236}">
                <a16:creationId xmlns:a16="http://schemas.microsoft.com/office/drawing/2014/main" id="{AA942FF3-E7FF-4543-B539-430505541B3B}"/>
              </a:ext>
            </a:extLst>
          </p:cNvPr>
          <p:cNvSpPr/>
          <p:nvPr/>
        </p:nvSpPr>
        <p:spPr>
          <a:xfrm>
            <a:off x="1086234" y="3691889"/>
            <a:ext cx="74295" cy="193679"/>
          </a:xfrm>
          <a:custGeom>
            <a:avLst/>
            <a:gdLst>
              <a:gd name="f0" fmla="val w"/>
              <a:gd name="f1" fmla="val h"/>
              <a:gd name="f2" fmla="val 0"/>
              <a:gd name="f3" fmla="val 74294"/>
              <a:gd name="f4" fmla="val 193675"/>
              <a:gd name="f5" fmla="val 73672"/>
              <a:gd name="f6" fmla="val 31369"/>
              <a:gd name="f7" fmla="val 152146"/>
              <a:gd name="f8" fmla="val 193167"/>
              <a:gd name="f9" fmla="*/ f0 1 74294"/>
              <a:gd name="f10" fmla="*/ f1 1 193675"/>
              <a:gd name="f11" fmla="val f2"/>
              <a:gd name="f12" fmla="val f3"/>
              <a:gd name="f13" fmla="val f4"/>
              <a:gd name="f14" fmla="+- f13 0 f11"/>
              <a:gd name="f15" fmla="+- f12 0 f11"/>
              <a:gd name="f16" fmla="*/ f15 1 74294"/>
              <a:gd name="f17" fmla="*/ f14 1 1936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367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4" name="object 155">
            <a:extLst>
              <a:ext uri="{FF2B5EF4-FFF2-40B4-BE49-F238E27FC236}">
                <a16:creationId xmlns:a16="http://schemas.microsoft.com/office/drawing/2014/main" id="{9502BEF3-9925-49A3-A58E-D2EDF7522001}"/>
              </a:ext>
            </a:extLst>
          </p:cNvPr>
          <p:cNvSpPr/>
          <p:nvPr/>
        </p:nvSpPr>
        <p:spPr>
          <a:xfrm>
            <a:off x="1087029" y="3695447"/>
            <a:ext cx="71122" cy="15243"/>
          </a:xfrm>
          <a:custGeom>
            <a:avLst/>
            <a:gdLst>
              <a:gd name="f0" fmla="val w"/>
              <a:gd name="f1" fmla="val h"/>
              <a:gd name="f2" fmla="val 0"/>
              <a:gd name="f3" fmla="val 71119"/>
              <a:gd name="f4" fmla="val 15239"/>
              <a:gd name="f5" fmla="val 14731"/>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5" name="object 156">
            <a:extLst>
              <a:ext uri="{FF2B5EF4-FFF2-40B4-BE49-F238E27FC236}">
                <a16:creationId xmlns:a16="http://schemas.microsoft.com/office/drawing/2014/main" id="{78F0D560-5FD4-4F18-BEC1-38D3A337D667}"/>
              </a:ext>
            </a:extLst>
          </p:cNvPr>
          <p:cNvSpPr/>
          <p:nvPr/>
        </p:nvSpPr>
        <p:spPr>
          <a:xfrm>
            <a:off x="1087029" y="3709921"/>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6" name="object 157">
            <a:extLst>
              <a:ext uri="{FF2B5EF4-FFF2-40B4-BE49-F238E27FC236}">
                <a16:creationId xmlns:a16="http://schemas.microsoft.com/office/drawing/2014/main" id="{EA94381E-5DDE-481D-A40F-A2E175EAEE6B}"/>
              </a:ext>
            </a:extLst>
          </p:cNvPr>
          <p:cNvSpPr/>
          <p:nvPr/>
        </p:nvSpPr>
        <p:spPr>
          <a:xfrm>
            <a:off x="1087029" y="3724406"/>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7" name="object 158">
            <a:extLst>
              <a:ext uri="{FF2B5EF4-FFF2-40B4-BE49-F238E27FC236}">
                <a16:creationId xmlns:a16="http://schemas.microsoft.com/office/drawing/2014/main" id="{3299EAE7-8092-4327-BBB1-6215A752619F}"/>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33655"/>
              <a:gd name="f7" fmla="val 21805"/>
              <a:gd name="f8" fmla="val 215646"/>
              <a:gd name="f9" fmla="val 76454"/>
              <a:gd name="f10" fmla="val 193840"/>
              <a:gd name="f11" fmla="*/ f0 1 109219"/>
              <a:gd name="f12" fmla="*/ f1 1 215900"/>
              <a:gd name="f13" fmla="val f2"/>
              <a:gd name="f14" fmla="val f3"/>
              <a:gd name="f15" fmla="val f4"/>
              <a:gd name="f16" fmla="+- f15 0 f13"/>
              <a:gd name="f17" fmla="+- f14 0 f13"/>
              <a:gd name="f18" fmla="*/ f17 1 109219"/>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8" name="object 159">
            <a:extLst>
              <a:ext uri="{FF2B5EF4-FFF2-40B4-BE49-F238E27FC236}">
                <a16:creationId xmlns:a16="http://schemas.microsoft.com/office/drawing/2014/main" id="{CA91AEE7-179B-4ADC-A67D-24B45B37A026}"/>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21805"/>
              <a:gd name="f7" fmla="val 8809"/>
              <a:gd name="f8" fmla="val 44831"/>
              <a:gd name="f9" fmla="val 67182"/>
              <a:gd name="f10" fmla="val 48463"/>
              <a:gd name="f11" fmla="val 10199"/>
              <a:gd name="f12" fmla="val 14369"/>
              <a:gd name="f13" fmla="val 59359"/>
              <a:gd name="f14" fmla="val 62992"/>
              <a:gd name="f15" fmla="val 15758"/>
              <a:gd name="f16" fmla="val 74168"/>
              <a:gd name="f17" fmla="val 215646"/>
              <a:gd name="f18" fmla="val 35128"/>
              <a:gd name="f19" fmla="val 5842"/>
              <a:gd name="f20" fmla="val 30289"/>
              <a:gd name="f21" fmla="*/ f0 1 109219"/>
              <a:gd name="f22" fmla="*/ f1 1 215900"/>
              <a:gd name="f23" fmla="val f2"/>
              <a:gd name="f24" fmla="val f3"/>
              <a:gd name="f25" fmla="val f4"/>
              <a:gd name="f26" fmla="+- f25 0 f23"/>
              <a:gd name="f27" fmla="+- f24 0 f23"/>
              <a:gd name="f28" fmla="*/ f27 1 109219"/>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5900">
                <a:moveTo>
                  <a:pt x="f12" y="f13"/>
                </a:moveTo>
                <a:lnTo>
                  <a:pt x="f19" y="f13"/>
                </a:lnTo>
                <a:lnTo>
                  <a:pt x="f19" y="f14"/>
                </a:lnTo>
                <a:lnTo>
                  <a:pt x="f15" y="f14"/>
                </a:lnTo>
                <a:lnTo>
                  <a:pt x="f12" y="f13"/>
                </a:lnTo>
                <a:close/>
              </a:path>
              <a:path w="109219" h="215900">
                <a:moveTo>
                  <a:pt x="f7" y="f8"/>
                </a:moveTo>
                <a:lnTo>
                  <a:pt x="f19" y="f8"/>
                </a:lnTo>
                <a:lnTo>
                  <a:pt x="f19" y="f10"/>
                </a:lnTo>
                <a:lnTo>
                  <a:pt x="f11" y="f10"/>
                </a:lnTo>
                <a:lnTo>
                  <a:pt x="f7" y="f8"/>
                </a:lnTo>
                <a:close/>
              </a:path>
              <a:path w="109219"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9" name="object 160">
            <a:extLst>
              <a:ext uri="{FF2B5EF4-FFF2-40B4-BE49-F238E27FC236}">
                <a16:creationId xmlns:a16="http://schemas.microsoft.com/office/drawing/2014/main" id="{74D5534F-0EE9-4593-A1EF-FFE29A6B3F0F}"/>
              </a:ext>
            </a:extLst>
          </p:cNvPr>
          <p:cNvSpPr/>
          <p:nvPr/>
        </p:nvSpPr>
        <p:spPr>
          <a:xfrm>
            <a:off x="3084957" y="4157091"/>
            <a:ext cx="109215" cy="215898"/>
          </a:xfrm>
          <a:custGeom>
            <a:avLst/>
            <a:gdLst>
              <a:gd name="f0" fmla="val w"/>
              <a:gd name="f1" fmla="val h"/>
              <a:gd name="f2" fmla="val 0"/>
              <a:gd name="f3" fmla="val 109219"/>
              <a:gd name="f4" fmla="val 215900"/>
              <a:gd name="f5" fmla="val 21805"/>
              <a:gd name="f6" fmla="val 33655"/>
              <a:gd name="f7" fmla="val 54482"/>
              <a:gd name="f8" fmla="val 108966"/>
              <a:gd name="f9" fmla="val 116293"/>
              <a:gd name="f10" fmla="val 193840"/>
              <a:gd name="f11" fmla="val 76454"/>
              <a:gd name="f12" fmla="val 215646"/>
              <a:gd name="f13" fmla="val 53340"/>
              <a:gd name="f14" fmla="val 115087"/>
              <a:gd name="f15" fmla="*/ f0 1 109219"/>
              <a:gd name="f16" fmla="*/ f1 1 215900"/>
              <a:gd name="f17" fmla="val f2"/>
              <a:gd name="f18" fmla="val f3"/>
              <a:gd name="f19" fmla="val f4"/>
              <a:gd name="f20" fmla="+- f19 0 f17"/>
              <a:gd name="f21" fmla="+- f18 0 f17"/>
              <a:gd name="f22" fmla="*/ f21 1 109219"/>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0" name="object 161">
            <a:extLst>
              <a:ext uri="{FF2B5EF4-FFF2-40B4-BE49-F238E27FC236}">
                <a16:creationId xmlns:a16="http://schemas.microsoft.com/office/drawing/2014/main" id="{CE44B3A3-6DD1-4B91-A0C9-EC82943F1940}"/>
              </a:ext>
            </a:extLst>
          </p:cNvPr>
          <p:cNvSpPr/>
          <p:nvPr/>
        </p:nvSpPr>
        <p:spPr>
          <a:xfrm>
            <a:off x="3084957" y="4157091"/>
            <a:ext cx="109215" cy="22229"/>
          </a:xfrm>
          <a:custGeom>
            <a:avLst/>
            <a:gdLst>
              <a:gd name="f0" fmla="val w"/>
              <a:gd name="f1" fmla="val h"/>
              <a:gd name="f2" fmla="val 0"/>
              <a:gd name="f3" fmla="val 109219"/>
              <a:gd name="f4" fmla="val 22225"/>
              <a:gd name="f5" fmla="val 21805"/>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1" name="object 162">
            <a:extLst>
              <a:ext uri="{FF2B5EF4-FFF2-40B4-BE49-F238E27FC236}">
                <a16:creationId xmlns:a16="http://schemas.microsoft.com/office/drawing/2014/main" id="{F54A4BD1-4A8D-40FE-81EB-E7C5737D1FE5}"/>
              </a:ext>
            </a:extLst>
          </p:cNvPr>
          <p:cNvSpPr/>
          <p:nvPr/>
        </p:nvSpPr>
        <p:spPr>
          <a:xfrm>
            <a:off x="3084957" y="4178899"/>
            <a:ext cx="74295" cy="194310"/>
          </a:xfrm>
          <a:custGeom>
            <a:avLst/>
            <a:gdLst>
              <a:gd name="f0" fmla="val w"/>
              <a:gd name="f1" fmla="val h"/>
              <a:gd name="f2" fmla="val 0"/>
              <a:gd name="f3" fmla="val 74294"/>
              <a:gd name="f4" fmla="val 194310"/>
              <a:gd name="f5" fmla="val 74168"/>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2" name="object 163">
            <a:extLst>
              <a:ext uri="{FF2B5EF4-FFF2-40B4-BE49-F238E27FC236}">
                <a16:creationId xmlns:a16="http://schemas.microsoft.com/office/drawing/2014/main" id="{1746F24E-C4D8-425A-AADA-E2AB8767BE02}"/>
              </a:ext>
            </a:extLst>
          </p:cNvPr>
          <p:cNvSpPr/>
          <p:nvPr/>
        </p:nvSpPr>
        <p:spPr>
          <a:xfrm>
            <a:off x="3085843" y="4182429"/>
            <a:ext cx="71752" cy="15243"/>
          </a:xfrm>
          <a:custGeom>
            <a:avLst/>
            <a:gdLst>
              <a:gd name="f0" fmla="val w"/>
              <a:gd name="f1" fmla="val h"/>
              <a:gd name="f2" fmla="val 0"/>
              <a:gd name="f3" fmla="val 71755"/>
              <a:gd name="f4" fmla="val 15239"/>
              <a:gd name="f5" fmla="val 14744"/>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3" name="object 164">
            <a:extLst>
              <a:ext uri="{FF2B5EF4-FFF2-40B4-BE49-F238E27FC236}">
                <a16:creationId xmlns:a16="http://schemas.microsoft.com/office/drawing/2014/main" id="{0E03D1A0-CAB2-4ACC-AED3-AFF7555E3793}"/>
              </a:ext>
            </a:extLst>
          </p:cNvPr>
          <p:cNvSpPr/>
          <p:nvPr/>
        </p:nvSpPr>
        <p:spPr>
          <a:xfrm>
            <a:off x="3085843" y="419696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4" name="object 165">
            <a:extLst>
              <a:ext uri="{FF2B5EF4-FFF2-40B4-BE49-F238E27FC236}">
                <a16:creationId xmlns:a16="http://schemas.microsoft.com/office/drawing/2014/main" id="{8CC7AFD4-DEAF-4068-98AC-1CAEAA56973A}"/>
              </a:ext>
            </a:extLst>
          </p:cNvPr>
          <p:cNvSpPr/>
          <p:nvPr/>
        </p:nvSpPr>
        <p:spPr>
          <a:xfrm>
            <a:off x="3085843" y="421149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5" name="object 166">
            <a:extLst>
              <a:ext uri="{FF2B5EF4-FFF2-40B4-BE49-F238E27FC236}">
                <a16:creationId xmlns:a16="http://schemas.microsoft.com/office/drawing/2014/main" id="{C917990C-644D-4616-B5DA-EC2BB4100CB1}"/>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33655"/>
              <a:gd name="f7" fmla="val 21843"/>
              <a:gd name="f8" fmla="val 216407"/>
              <a:gd name="f9" fmla="val 76454"/>
              <a:gd name="f10" fmla="val 194563"/>
              <a:gd name="f11" fmla="*/ f0 1 109219"/>
              <a:gd name="f12" fmla="*/ f1 1 216535"/>
              <a:gd name="f13" fmla="val f2"/>
              <a:gd name="f14" fmla="val f3"/>
              <a:gd name="f15" fmla="val f4"/>
              <a:gd name="f16" fmla="+- f15 0 f13"/>
              <a:gd name="f17" fmla="+- f14 0 f13"/>
              <a:gd name="f18" fmla="*/ f17 1 109219"/>
              <a:gd name="f19" fmla="*/ f16 1 21653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6535">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6" name="object 167">
            <a:extLst>
              <a:ext uri="{FF2B5EF4-FFF2-40B4-BE49-F238E27FC236}">
                <a16:creationId xmlns:a16="http://schemas.microsoft.com/office/drawing/2014/main" id="{6312A3AF-A2B1-47E4-BC7D-F2E4860E71FF}"/>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21843"/>
              <a:gd name="f7" fmla="val 8811"/>
              <a:gd name="f8" fmla="val 44957"/>
              <a:gd name="f9" fmla="val 67182"/>
              <a:gd name="f10" fmla="val 48640"/>
              <a:gd name="f11" fmla="val 10215"/>
              <a:gd name="f12" fmla="val 14378"/>
              <a:gd name="f13" fmla="val 59562"/>
              <a:gd name="f14" fmla="val 63245"/>
              <a:gd name="f15" fmla="val 15782"/>
              <a:gd name="f16" fmla="val 74168"/>
              <a:gd name="f17" fmla="val 216407"/>
              <a:gd name="f18" fmla="val 35305"/>
              <a:gd name="f19" fmla="val 5842"/>
              <a:gd name="f20" fmla="val 30352"/>
              <a:gd name="f21" fmla="*/ f0 1 109219"/>
              <a:gd name="f22" fmla="*/ f1 1 216535"/>
              <a:gd name="f23" fmla="val f2"/>
              <a:gd name="f24" fmla="val f3"/>
              <a:gd name="f25" fmla="val f4"/>
              <a:gd name="f26" fmla="+- f25 0 f23"/>
              <a:gd name="f27" fmla="+- f24 0 f23"/>
              <a:gd name="f28" fmla="*/ f27 1 109219"/>
              <a:gd name="f29" fmla="*/ f26 1 21653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6535">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6535">
                <a:moveTo>
                  <a:pt x="f12" y="f13"/>
                </a:moveTo>
                <a:lnTo>
                  <a:pt x="f19" y="f13"/>
                </a:lnTo>
                <a:lnTo>
                  <a:pt x="f19" y="f14"/>
                </a:lnTo>
                <a:lnTo>
                  <a:pt x="f15" y="f14"/>
                </a:lnTo>
                <a:lnTo>
                  <a:pt x="f12" y="f13"/>
                </a:lnTo>
                <a:close/>
              </a:path>
              <a:path w="109219" h="216535">
                <a:moveTo>
                  <a:pt x="f7" y="f8"/>
                </a:moveTo>
                <a:lnTo>
                  <a:pt x="f19" y="f8"/>
                </a:lnTo>
                <a:lnTo>
                  <a:pt x="f19" y="f10"/>
                </a:lnTo>
                <a:lnTo>
                  <a:pt x="f11" y="f10"/>
                </a:lnTo>
                <a:lnTo>
                  <a:pt x="f7" y="f8"/>
                </a:lnTo>
                <a:close/>
              </a:path>
              <a:path w="109219" h="216535">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7" name="object 168">
            <a:extLst>
              <a:ext uri="{FF2B5EF4-FFF2-40B4-BE49-F238E27FC236}">
                <a16:creationId xmlns:a16="http://schemas.microsoft.com/office/drawing/2014/main" id="{28ACE71A-5CDF-45AE-A5B0-A85720B32A35}"/>
              </a:ext>
            </a:extLst>
          </p:cNvPr>
          <p:cNvSpPr/>
          <p:nvPr/>
        </p:nvSpPr>
        <p:spPr>
          <a:xfrm>
            <a:off x="3084957" y="3670173"/>
            <a:ext cx="109215" cy="216539"/>
          </a:xfrm>
          <a:custGeom>
            <a:avLst/>
            <a:gdLst>
              <a:gd name="f0" fmla="val w"/>
              <a:gd name="f1" fmla="val h"/>
              <a:gd name="f2" fmla="val 0"/>
              <a:gd name="f3" fmla="val 109219"/>
              <a:gd name="f4" fmla="val 216535"/>
              <a:gd name="f5" fmla="val 21843"/>
              <a:gd name="f6" fmla="val 33655"/>
              <a:gd name="f7" fmla="val 54482"/>
              <a:gd name="f8" fmla="val 108966"/>
              <a:gd name="f9" fmla="val 116712"/>
              <a:gd name="f10" fmla="val 194563"/>
              <a:gd name="f11" fmla="val 76454"/>
              <a:gd name="f12" fmla="val 216407"/>
              <a:gd name="f13" fmla="val 53340"/>
              <a:gd name="f14" fmla="val 115442"/>
              <a:gd name="f15" fmla="*/ f0 1 109219"/>
              <a:gd name="f16" fmla="*/ f1 1 216535"/>
              <a:gd name="f17" fmla="val f2"/>
              <a:gd name="f18" fmla="val f3"/>
              <a:gd name="f19" fmla="val f4"/>
              <a:gd name="f20" fmla="+- f19 0 f17"/>
              <a:gd name="f21" fmla="+- f18 0 f17"/>
              <a:gd name="f22" fmla="*/ f21 1 109219"/>
              <a:gd name="f23" fmla="*/ f20 1 21653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6535">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8" name="object 169">
            <a:extLst>
              <a:ext uri="{FF2B5EF4-FFF2-40B4-BE49-F238E27FC236}">
                <a16:creationId xmlns:a16="http://schemas.microsoft.com/office/drawing/2014/main" id="{84D2C3BA-F21D-4A6B-9D4A-2EC67ED13217}"/>
              </a:ext>
            </a:extLst>
          </p:cNvPr>
          <p:cNvSpPr/>
          <p:nvPr/>
        </p:nvSpPr>
        <p:spPr>
          <a:xfrm>
            <a:off x="3084957" y="3670173"/>
            <a:ext cx="109215" cy="22229"/>
          </a:xfrm>
          <a:custGeom>
            <a:avLst/>
            <a:gdLst>
              <a:gd name="f0" fmla="val w"/>
              <a:gd name="f1" fmla="val h"/>
              <a:gd name="f2" fmla="val 0"/>
              <a:gd name="f3" fmla="val 109219"/>
              <a:gd name="f4" fmla="val 22225"/>
              <a:gd name="f5" fmla="val 21843"/>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9" name="object 170">
            <a:extLst>
              <a:ext uri="{FF2B5EF4-FFF2-40B4-BE49-F238E27FC236}">
                <a16:creationId xmlns:a16="http://schemas.microsoft.com/office/drawing/2014/main" id="{5D3EC298-D48B-4DBC-88C1-973CB56FAD9E}"/>
              </a:ext>
            </a:extLst>
          </p:cNvPr>
          <p:cNvSpPr/>
          <p:nvPr/>
        </p:nvSpPr>
        <p:spPr>
          <a:xfrm>
            <a:off x="3084957" y="3692018"/>
            <a:ext cx="74295" cy="194940"/>
          </a:xfrm>
          <a:custGeom>
            <a:avLst/>
            <a:gdLst>
              <a:gd name="f0" fmla="val w"/>
              <a:gd name="f1" fmla="val h"/>
              <a:gd name="f2" fmla="val 0"/>
              <a:gd name="f3" fmla="val 74294"/>
              <a:gd name="f4" fmla="val 194945"/>
              <a:gd name="f5" fmla="val 74168"/>
              <a:gd name="f6" fmla="val 31623"/>
              <a:gd name="f7" fmla="val 153289"/>
              <a:gd name="f8" fmla="val 194564"/>
              <a:gd name="f9" fmla="*/ f0 1 74294"/>
              <a:gd name="f10" fmla="*/ f1 1 194945"/>
              <a:gd name="f11" fmla="val f2"/>
              <a:gd name="f12" fmla="val f3"/>
              <a:gd name="f13" fmla="val f4"/>
              <a:gd name="f14" fmla="+- f13 0 f11"/>
              <a:gd name="f15" fmla="+- f12 0 f11"/>
              <a:gd name="f16" fmla="*/ f15 1 74294"/>
              <a:gd name="f17" fmla="*/ f14 1 19494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94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0" name="object 171">
            <a:extLst>
              <a:ext uri="{FF2B5EF4-FFF2-40B4-BE49-F238E27FC236}">
                <a16:creationId xmlns:a16="http://schemas.microsoft.com/office/drawing/2014/main" id="{0FC2BB9E-CC97-43AE-8BFF-CF0D007EF251}"/>
              </a:ext>
            </a:extLst>
          </p:cNvPr>
          <p:cNvSpPr/>
          <p:nvPr/>
        </p:nvSpPr>
        <p:spPr>
          <a:xfrm>
            <a:off x="3085843" y="3695575"/>
            <a:ext cx="71752" cy="15243"/>
          </a:xfrm>
          <a:custGeom>
            <a:avLst/>
            <a:gdLst>
              <a:gd name="f0" fmla="val w"/>
              <a:gd name="f1" fmla="val h"/>
              <a:gd name="f2" fmla="val 0"/>
              <a:gd name="f3" fmla="val 71755"/>
              <a:gd name="f4" fmla="val 15239"/>
              <a:gd name="f5" fmla="val 14858"/>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1" name="object 172">
            <a:extLst>
              <a:ext uri="{FF2B5EF4-FFF2-40B4-BE49-F238E27FC236}">
                <a16:creationId xmlns:a16="http://schemas.microsoft.com/office/drawing/2014/main" id="{76797FE9-EC24-4B83-8104-F076B79F2D06}"/>
              </a:ext>
            </a:extLst>
          </p:cNvPr>
          <p:cNvSpPr/>
          <p:nvPr/>
        </p:nvSpPr>
        <p:spPr>
          <a:xfrm>
            <a:off x="3085843" y="3710177"/>
            <a:ext cx="71752" cy="13972"/>
          </a:xfrm>
          <a:custGeom>
            <a:avLst/>
            <a:gdLst>
              <a:gd name="f0" fmla="val w"/>
              <a:gd name="f1" fmla="val h"/>
              <a:gd name="f2" fmla="val 0"/>
              <a:gd name="f3" fmla="val 71755"/>
              <a:gd name="f4" fmla="val 13970"/>
              <a:gd name="f5" fmla="val 13589"/>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2" name="object 173">
            <a:extLst>
              <a:ext uri="{FF2B5EF4-FFF2-40B4-BE49-F238E27FC236}">
                <a16:creationId xmlns:a16="http://schemas.microsoft.com/office/drawing/2014/main" id="{7009BE24-D8B6-4F8C-ACD7-863FE5A0C21F}"/>
              </a:ext>
            </a:extLst>
          </p:cNvPr>
          <p:cNvSpPr/>
          <p:nvPr/>
        </p:nvSpPr>
        <p:spPr>
          <a:xfrm>
            <a:off x="3085843" y="3724780"/>
            <a:ext cx="71752" cy="13972"/>
          </a:xfrm>
          <a:custGeom>
            <a:avLst/>
            <a:gdLst>
              <a:gd name="f0" fmla="val w"/>
              <a:gd name="f1" fmla="val h"/>
              <a:gd name="f2" fmla="val 0"/>
              <a:gd name="f3" fmla="val 71755"/>
              <a:gd name="f4" fmla="val 13970"/>
              <a:gd name="f5" fmla="val 1358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3" name="object 174">
            <a:extLst>
              <a:ext uri="{FF2B5EF4-FFF2-40B4-BE49-F238E27FC236}">
                <a16:creationId xmlns:a16="http://schemas.microsoft.com/office/drawing/2014/main" id="{A6388E67-FC27-409D-990A-A42EC91575E8}"/>
              </a:ext>
            </a:extLst>
          </p:cNvPr>
          <p:cNvSpPr/>
          <p:nvPr/>
        </p:nvSpPr>
        <p:spPr>
          <a:xfrm>
            <a:off x="2031687" y="3715627"/>
            <a:ext cx="237487" cy="435611"/>
          </a:xfrm>
          <a:custGeom>
            <a:avLst/>
            <a:gdLst>
              <a:gd name="f0" fmla="val w"/>
              <a:gd name="f1" fmla="val h"/>
              <a:gd name="f2" fmla="val 0"/>
              <a:gd name="f3" fmla="val 237489"/>
              <a:gd name="f4" fmla="val 435610"/>
              <a:gd name="f5" fmla="val 118430"/>
              <a:gd name="f6" fmla="val 435469"/>
              <a:gd name="f7" fmla="val 237490"/>
              <a:gd name="f8" fmla="val 371005"/>
              <a:gd name="f9" fmla="val 39893"/>
              <a:gd name="f10" fmla="val 262469"/>
              <a:gd name="f11" fmla="val 177645"/>
              <a:gd name="f12" fmla="val 188789"/>
              <a:gd name="f13" fmla="val 74797"/>
              <a:gd name="f14" fmla="val 133532"/>
              <a:gd name="f15" fmla="val 152715"/>
              <a:gd name="f16" fmla="val 92093"/>
              <a:gd name="f17" fmla="val 89758"/>
              <a:gd name="f18" fmla="val 57229"/>
              <a:gd name="f19" fmla="val 139005"/>
              <a:gd name="f20" fmla="val 30260"/>
              <a:gd name="f21" fmla="val 100977"/>
              <a:gd name="f22" fmla="val 8555"/>
              <a:gd name="f23" fmla="val 117809"/>
              <a:gd name="f24" fmla="val 134012"/>
              <a:gd name="f25" fmla="val 9206"/>
              <a:gd name="f26" fmla="val 95992"/>
              <a:gd name="f27" fmla="val 145239"/>
              <a:gd name="f28" fmla="val 82902"/>
              <a:gd name="f29" fmla="val 160821"/>
              <a:gd name="f30" fmla="val 59836"/>
              <a:gd name="f31" fmla="val 188138"/>
              <a:gd name="f32" fmla="val 196970"/>
              <a:gd name="f33" fmla="val 263121"/>
              <a:gd name="f34" fmla="val 370344"/>
              <a:gd name="f35" fmla="*/ f0 1 237489"/>
              <a:gd name="f36" fmla="*/ f1 1 435610"/>
              <a:gd name="f37" fmla="val f2"/>
              <a:gd name="f38" fmla="val f3"/>
              <a:gd name="f39" fmla="val f4"/>
              <a:gd name="f40" fmla="+- f39 0 f37"/>
              <a:gd name="f41" fmla="+- f38 0 f37"/>
              <a:gd name="f42" fmla="*/ f41 1 237489"/>
              <a:gd name="f43" fmla="*/ f40 1 435610"/>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237489" h="435610">
                <a:moveTo>
                  <a:pt x="f5" y="f6"/>
                </a:moveTo>
                <a:lnTo>
                  <a:pt x="f7" y="f8"/>
                </a:lnTo>
                <a:lnTo>
                  <a:pt x="f9" y="f10"/>
                </a:lnTo>
                <a:lnTo>
                  <a:pt x="f11" y="f12"/>
                </a:lnTo>
                <a:lnTo>
                  <a:pt x="f13" y="f14"/>
                </a:lnTo>
                <a:lnTo>
                  <a:pt x="f15" y="f16"/>
                </a:lnTo>
                <a:lnTo>
                  <a:pt x="f17" y="f18"/>
                </a:lnTo>
                <a:lnTo>
                  <a:pt x="f19" y="f20"/>
                </a:lnTo>
                <a:lnTo>
                  <a:pt x="f21" y="f22"/>
                </a:lnTo>
                <a:lnTo>
                  <a:pt x="f23" y="f2"/>
                </a:lnTo>
                <a:lnTo>
                  <a:pt x="f24" y="f25"/>
                </a:lnTo>
                <a:lnTo>
                  <a:pt x="f26" y="f20"/>
                </a:lnTo>
                <a:lnTo>
                  <a:pt x="f27" y="f18"/>
                </a:lnTo>
                <a:lnTo>
                  <a:pt x="f28" y="f16"/>
                </a:lnTo>
                <a:lnTo>
                  <a:pt x="f29" y="f14"/>
                </a:lnTo>
                <a:lnTo>
                  <a:pt x="f30" y="f31"/>
                </a:lnTo>
                <a:lnTo>
                  <a:pt x="f32" y="f33"/>
                </a:lnTo>
                <a:lnTo>
                  <a:pt x="f2" y="f34"/>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4" name="object 175">
            <a:extLst>
              <a:ext uri="{FF2B5EF4-FFF2-40B4-BE49-F238E27FC236}">
                <a16:creationId xmlns:a16="http://schemas.microsoft.com/office/drawing/2014/main" id="{C90472E9-CD65-484E-B636-A7F8A22A6E44}"/>
              </a:ext>
            </a:extLst>
          </p:cNvPr>
          <p:cNvSpPr/>
          <p:nvPr/>
        </p:nvSpPr>
        <p:spPr>
          <a:xfrm>
            <a:off x="2149498" y="3578806"/>
            <a:ext cx="0" cy="634995"/>
          </a:xfrm>
          <a:custGeom>
            <a:avLst/>
            <a:gdLst>
              <a:gd name="f0" fmla="val w"/>
              <a:gd name="f1" fmla="val h"/>
              <a:gd name="f2" fmla="val 0"/>
              <a:gd name="f3" fmla="val 635000"/>
              <a:gd name="f4" fmla="val 634786"/>
              <a:gd name="f5" fmla="*/ f0 1 0"/>
              <a:gd name="f6" fmla="*/ f1 1 635000"/>
              <a:gd name="f7" fmla="val f2"/>
              <a:gd name="f8" fmla="val f3"/>
              <a:gd name="f9" fmla="+- f8 0 f7"/>
              <a:gd name="f10" fmla="+- f7 0 f7"/>
              <a:gd name="f11" fmla="*/ f10 1 0"/>
              <a:gd name="f12" fmla="*/ f9 1 635000"/>
              <a:gd name="f13" fmla="*/ 0 1 f11"/>
              <a:gd name="f14" fmla="*/ 1 1 f11"/>
              <a:gd name="f15" fmla="*/ 0 1 f12"/>
              <a:gd name="f16" fmla="*/ 6350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635000">
                <a:moveTo>
                  <a:pt x="f2" y="f2"/>
                </a:moveTo>
                <a:lnTo>
                  <a:pt x="f2" y="f4"/>
                </a:lnTo>
              </a:path>
            </a:pathLst>
          </a:custGeom>
          <a:noFill/>
          <a:ln w="124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5" name="object 176">
            <a:extLst>
              <a:ext uri="{FF2B5EF4-FFF2-40B4-BE49-F238E27FC236}">
                <a16:creationId xmlns:a16="http://schemas.microsoft.com/office/drawing/2014/main" id="{391C72A1-7049-4970-9EE9-A7A63BC81203}"/>
              </a:ext>
            </a:extLst>
          </p:cNvPr>
          <p:cNvSpPr/>
          <p:nvPr/>
        </p:nvSpPr>
        <p:spPr>
          <a:xfrm>
            <a:off x="2051639" y="3724835"/>
            <a:ext cx="196852" cy="359414"/>
          </a:xfrm>
          <a:custGeom>
            <a:avLst/>
            <a:gdLst>
              <a:gd name="f0" fmla="val w"/>
              <a:gd name="f1" fmla="val h"/>
              <a:gd name="f2" fmla="val 0"/>
              <a:gd name="f3" fmla="val 196850"/>
              <a:gd name="f4" fmla="val 359410"/>
              <a:gd name="f5" fmla="val 97863"/>
              <a:gd name="f6" fmla="val 359166"/>
              <a:gd name="f7" fmla="val 305889"/>
              <a:gd name="f8" fmla="val 166426"/>
              <a:gd name="f9" fmla="val 216427"/>
              <a:gd name="f10" fmla="val 46124"/>
              <a:gd name="f11" fmla="val 151303"/>
              <a:gd name="f12" fmla="val 136512"/>
              <a:gd name="f13" fmla="val 101960"/>
              <a:gd name="f14" fmla="val 66699"/>
              <a:gd name="f15" fmla="val 63813"/>
              <a:gd name="f16" fmla="val 121551"/>
              <a:gd name="f17" fmla="val 32892"/>
              <a:gd name="f18" fmla="val 79159"/>
              <a:gd name="f19" fmla="val 9866"/>
              <a:gd name="f20" fmla="val 115937"/>
              <a:gd name="f21" fmla="val 74175"/>
              <a:gd name="f22" fmla="val 130277"/>
              <a:gd name="f23" fmla="val 59214"/>
              <a:gd name="f24" fmla="val 148972"/>
              <a:gd name="f25" fmla="val 29300"/>
              <a:gd name="f26" fmla="val 196348"/>
              <a:gd name="f27" fmla="val 306540"/>
              <a:gd name="f28" fmla="*/ f0 1 196850"/>
              <a:gd name="f29" fmla="*/ f1 1 359410"/>
              <a:gd name="f30" fmla="val f2"/>
              <a:gd name="f31" fmla="val f3"/>
              <a:gd name="f32" fmla="val f4"/>
              <a:gd name="f33" fmla="+- f32 0 f30"/>
              <a:gd name="f34" fmla="+- f31 0 f30"/>
              <a:gd name="f35" fmla="*/ f34 1 196850"/>
              <a:gd name="f36" fmla="*/ f33 1 359410"/>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96850" h="359410">
                <a:moveTo>
                  <a:pt x="f5" y="f6"/>
                </a:moveTo>
                <a:lnTo>
                  <a:pt x="f2" y="f7"/>
                </a:lnTo>
                <a:lnTo>
                  <a:pt x="f8" y="f9"/>
                </a:lnTo>
                <a:lnTo>
                  <a:pt x="f10" y="f11"/>
                </a:lnTo>
                <a:lnTo>
                  <a:pt x="f12" y="f13"/>
                </a:lnTo>
                <a:lnTo>
                  <a:pt x="f14" y="f15"/>
                </a:lnTo>
                <a:lnTo>
                  <a:pt x="f16" y="f17"/>
                </a:lnTo>
                <a:lnTo>
                  <a:pt x="f18" y="f19"/>
                </a:lnTo>
                <a:lnTo>
                  <a:pt x="f5" y="f2"/>
                </a:lnTo>
                <a:lnTo>
                  <a:pt x="f20" y="f19"/>
                </a:lnTo>
                <a:lnTo>
                  <a:pt x="f21" y="f17"/>
                </a:lnTo>
                <a:lnTo>
                  <a:pt x="f22" y="f15"/>
                </a:lnTo>
                <a:lnTo>
                  <a:pt x="f23" y="f13"/>
                </a:lnTo>
                <a:lnTo>
                  <a:pt x="f24" y="f11"/>
                </a:lnTo>
                <a:lnTo>
                  <a:pt x="f25" y="f9"/>
                </a:lnTo>
                <a:lnTo>
                  <a:pt x="f26" y="f27"/>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6" name="object 177">
            <a:extLst>
              <a:ext uri="{FF2B5EF4-FFF2-40B4-BE49-F238E27FC236}">
                <a16:creationId xmlns:a16="http://schemas.microsoft.com/office/drawing/2014/main" id="{FF9DB0BE-0D7C-4D27-A0D7-02D3528458F8}"/>
              </a:ext>
            </a:extLst>
          </p:cNvPr>
          <p:cNvSpPr/>
          <p:nvPr/>
        </p:nvSpPr>
        <p:spPr>
          <a:xfrm>
            <a:off x="2002782" y="3654180"/>
            <a:ext cx="314955" cy="553083"/>
          </a:xfrm>
          <a:custGeom>
            <a:avLst/>
            <a:gdLst>
              <a:gd name="f0" fmla="val w"/>
              <a:gd name="f1" fmla="val h"/>
              <a:gd name="f2" fmla="val 0"/>
              <a:gd name="f3" fmla="val 314960"/>
              <a:gd name="f4" fmla="val 553085"/>
              <a:gd name="f5" fmla="val 141068"/>
              <a:gd name="f6" fmla="val 500883"/>
              <a:gd name="f7" fmla="val 140487"/>
              <a:gd name="f8" fmla="val 552753"/>
              <a:gd name="f9" fmla="val 152956"/>
              <a:gd name="f10" fmla="val 552911"/>
              <a:gd name="f11" fmla="val 153510"/>
              <a:gd name="f12" fmla="val 502768"/>
              <a:gd name="f13" fmla="val 150187"/>
              <a:gd name="f14" fmla="val 144464"/>
              <a:gd name="f15" fmla="val 502750"/>
              <a:gd name="f16" fmla="val 295691"/>
              <a:gd name="f17" fmla="val 480880"/>
              <a:gd name="f18" fmla="val 284486"/>
              <a:gd name="f19" fmla="val 486563"/>
              <a:gd name="f20" fmla="val 311646"/>
              <a:gd name="f21" fmla="val 545483"/>
              <a:gd name="f22" fmla="val 314465"/>
              <a:gd name="f23" fmla="val 544053"/>
              <a:gd name="f24" fmla="val 522710"/>
              <a:gd name="f25" fmla="val 153574"/>
              <a:gd name="f26" fmla="val 496998"/>
              <a:gd name="f27" fmla="val 153530"/>
              <a:gd name="f28" fmla="val 500957"/>
              <a:gd name="f29" fmla="val 141113"/>
              <a:gd name="f30" fmla="val 496854"/>
              <a:gd name="f31" fmla="val 147364"/>
              <a:gd name="f32" fmla="val 489514"/>
              <a:gd name="f33" fmla="val 141158"/>
              <a:gd name="f34" fmla="val 492874"/>
              <a:gd name="f35" fmla="val 141195"/>
              <a:gd name="f36" fmla="val 150197"/>
              <a:gd name="f37" fmla="val 153618"/>
              <a:gd name="f38" fmla="val 492954"/>
              <a:gd name="f39" fmla="val 160851"/>
              <a:gd name="f40" fmla="val 496994"/>
              <a:gd name="f41" fmla="val 153576"/>
              <a:gd name="f42" fmla="val 153532"/>
              <a:gd name="f43" fmla="val 500956"/>
              <a:gd name="f44" fmla="val 47239"/>
              <a:gd name="f45" fmla="val 434457"/>
              <a:gd name="f46" fmla="val 34611"/>
              <a:gd name="f47" fmla="val 31921"/>
              <a:gd name="f48" fmla="val 440864"/>
              <a:gd name="f49" fmla="val 141063"/>
              <a:gd name="f50" fmla="val 500880"/>
              <a:gd name="f51" fmla="val 258860"/>
              <a:gd name="f52" fmla="val 429144"/>
              <a:gd name="f53" fmla="val 263585"/>
              <a:gd name="f54" fmla="val 441368"/>
              <a:gd name="f55" fmla="val 260797"/>
              <a:gd name="f56" fmla="val 435328"/>
              <a:gd name="f57" fmla="val 261484"/>
              <a:gd name="f58" fmla="val 5237"/>
              <a:gd name="f59" fmla="val 490088"/>
              <a:gd name="f60" fmla="val 7692"/>
              <a:gd name="f61" fmla="val 491246"/>
              <a:gd name="f62" fmla="val 9642"/>
              <a:gd name="f63" fmla="val 490464"/>
              <a:gd name="f64" fmla="val 7706"/>
              <a:gd name="f65" fmla="val 491240"/>
              <a:gd name="f66" fmla="val 25902"/>
              <a:gd name="f67" fmla="val 422724"/>
              <a:gd name="f68" fmla="val 13959"/>
              <a:gd name="f69" fmla="val 451170"/>
              <a:gd name="f70" fmla="val 11947"/>
              <a:gd name="f71" fmla="val 456215"/>
              <a:gd name="f72" fmla="val 1405"/>
              <a:gd name="f73" fmla="val 481071"/>
              <a:gd name="f74" fmla="val 9"/>
              <a:gd name="f75" fmla="val 484416"/>
              <a:gd name="f76" fmla="val 1413"/>
              <a:gd name="f77" fmla="val 488280"/>
              <a:gd name="f78" fmla="val 11387"/>
              <a:gd name="f79" fmla="val 489750"/>
              <a:gd name="f80" fmla="val 15124"/>
              <a:gd name="f81" fmla="val 480877"/>
              <a:gd name="f82" fmla="val 25527"/>
              <a:gd name="f83" fmla="val 456074"/>
              <a:gd name="f84" fmla="val 31654"/>
              <a:gd name="f85" fmla="val 440717"/>
              <a:gd name="f86" fmla="val 26031"/>
              <a:gd name="f87" fmla="val 437625"/>
              <a:gd name="f88" fmla="val 34053"/>
              <a:gd name="f89" fmla="val 434663"/>
              <a:gd name="f90" fmla="val 36441"/>
              <a:gd name="f91" fmla="val 428519"/>
              <a:gd name="f92" fmla="val 1414"/>
              <a:gd name="f93" fmla="val 488283"/>
              <a:gd name="f94" fmla="val 12722"/>
              <a:gd name="f95" fmla="val 486599"/>
              <a:gd name="f96" fmla="val 11384"/>
              <a:gd name="f97" fmla="val 489756"/>
              <a:gd name="f98" fmla="val 25353"/>
              <a:gd name="f99" fmla="val 456511"/>
              <a:gd name="f100" fmla="val 23410"/>
              <a:gd name="f101" fmla="val 461381"/>
              <a:gd name="f102" fmla="val 269221"/>
              <a:gd name="f103" fmla="val 423534"/>
              <a:gd name="f104" fmla="val 261605"/>
              <a:gd name="f105" fmla="val 435613"/>
              <a:gd name="f106" fmla="val 269246"/>
              <a:gd name="f107" fmla="val 438303"/>
              <a:gd name="f108" fmla="val 264052"/>
              <a:gd name="f109" fmla="val 441116"/>
              <a:gd name="f110" fmla="val 284455"/>
              <a:gd name="f111" fmla="val 486579"/>
              <a:gd name="f112" fmla="val 295690"/>
              <a:gd name="f113" fmla="val 284274"/>
              <a:gd name="f114" fmla="val 486188"/>
              <a:gd name="f115" fmla="val 1452"/>
              <a:gd name="f116" fmla="val 480960"/>
              <a:gd name="f117" fmla="val 484389"/>
              <a:gd name="f118" fmla="val 12003"/>
              <a:gd name="f119" fmla="val 270143"/>
              <a:gd name="f120" fmla="val 295515"/>
              <a:gd name="f121" fmla="val 480488"/>
              <a:gd name="f122" fmla="val 273289"/>
              <a:gd name="f123" fmla="val 430954"/>
              <a:gd name="f124" fmla="val 22336"/>
              <a:gd name="f125" fmla="val 431218"/>
              <a:gd name="f126" fmla="val 21920"/>
              <a:gd name="f127" fmla="val 261988"/>
              <a:gd name="f128" fmla="val 436516"/>
              <a:gd name="f129" fmla="val 33421"/>
              <a:gd name="f130" fmla="val 436287"/>
              <a:gd name="f131" fmla="val 54456"/>
              <a:gd name="f132" fmla="val 380097"/>
              <a:gd name="f133" fmla="val 41170"/>
              <a:gd name="f134" fmla="val 31821"/>
              <a:gd name="f135" fmla="val 405754"/>
              <a:gd name="f136" fmla="val 21898"/>
              <a:gd name="f137" fmla="val 431270"/>
              <a:gd name="f138" fmla="val 38695"/>
              <a:gd name="f139" fmla="val 43431"/>
              <a:gd name="f140" fmla="val 410542"/>
              <a:gd name="f141" fmla="val 52822"/>
              <a:gd name="f142" fmla="val 384779"/>
              <a:gd name="f143" fmla="val 255241"/>
              <a:gd name="f144" fmla="val 385475"/>
              <a:gd name="f145" fmla="val 241883"/>
              <a:gd name="f146" fmla="val 251290"/>
              <a:gd name="f147" fmla="val 411299"/>
              <a:gd name="f148" fmla="val 262881"/>
              <a:gd name="f149" fmla="val 406405"/>
              <a:gd name="f150" fmla="val 262794"/>
              <a:gd name="f151" fmla="val 406200"/>
              <a:gd name="f152" fmla="val 262869"/>
              <a:gd name="f153" fmla="val 262750"/>
              <a:gd name="f154" fmla="val 406080"/>
              <a:gd name="f155" fmla="val 158074"/>
              <a:gd name="f156" fmla="val 73817"/>
              <a:gd name="f157" fmla="val 166808"/>
              <a:gd name="f158" fmla="val 123330"/>
              <a:gd name="f159" fmla="val 178053"/>
              <a:gd name="f160" fmla="val 176766"/>
              <a:gd name="f161" fmla="val 191218"/>
              <a:gd name="f162" fmla="val 229691"/>
              <a:gd name="f163" fmla="val 206230"/>
              <a:gd name="f164" fmla="val 281825"/>
              <a:gd name="f165" fmla="val 231906"/>
              <a:gd name="f166" fmla="val 359817"/>
              <a:gd name="f167" fmla="val 241934"/>
              <a:gd name="f168" fmla="val 385615"/>
              <a:gd name="f169" fmla="val 253496"/>
              <a:gd name="f170" fmla="val 380686"/>
              <a:gd name="f171" fmla="val 243554"/>
              <a:gd name="f172" fmla="val 355129"/>
              <a:gd name="f173" fmla="val 226141"/>
              <a:gd name="f174" fmla="val 303926"/>
              <a:gd name="f175" fmla="val 210473"/>
              <a:gd name="f176" fmla="val 251634"/>
              <a:gd name="f177" fmla="val 196369"/>
              <a:gd name="f178" fmla="val 199818"/>
              <a:gd name="f179" fmla="val 184591"/>
              <a:gd name="f180" fmla="val 147491"/>
              <a:gd name="f181" fmla="val 174029"/>
              <a:gd name="f182" fmla="val 93730"/>
              <a:gd name="f183" fmla="val 170920"/>
              <a:gd name="f184" fmla="val 74982"/>
              <a:gd name="f185" fmla="val 161758"/>
              <a:gd name="f186" fmla="val 63072"/>
              <a:gd name="f187" fmla="val 355188"/>
              <a:gd name="f188" fmla="val 49865"/>
              <a:gd name="f189" fmla="val 41162"/>
              <a:gd name="f190" fmla="val 380118"/>
              <a:gd name="f191" fmla="val 61581"/>
              <a:gd name="f192" fmla="val 359685"/>
              <a:gd name="f193" fmla="val 71694"/>
              <a:gd name="f194" fmla="val 328976"/>
              <a:gd name="f195" fmla="val 58558"/>
              <a:gd name="f196" fmla="val 49831"/>
              <a:gd name="f197" fmla="val 355284"/>
              <a:gd name="f198" fmla="val 70338"/>
              <a:gd name="f199" fmla="val 333271"/>
              <a:gd name="f200" fmla="val 243557"/>
              <a:gd name="f201" fmla="val 243502"/>
              <a:gd name="f202" fmla="val 354968"/>
              <a:gd name="f203" fmla="val 79668"/>
              <a:gd name="f204" fmla="val 303415"/>
              <a:gd name="f205" fmla="val 66631"/>
              <a:gd name="f206" fmla="val 58527"/>
              <a:gd name="f207" fmla="val 329064"/>
              <a:gd name="f208" fmla="val 78477"/>
              <a:gd name="f209" fmla="val 307499"/>
              <a:gd name="f210" fmla="val 226142"/>
              <a:gd name="f211" fmla="val 226200"/>
              <a:gd name="f212" fmla="val 304120"/>
              <a:gd name="f213" fmla="val 108059"/>
              <a:gd name="f214" fmla="val 199158"/>
              <a:gd name="f215" fmla="val 95209"/>
              <a:gd name="f216" fmla="val 81498"/>
              <a:gd name="f217" fmla="val 251784"/>
              <a:gd name="f218" fmla="val 74055"/>
              <a:gd name="f219" fmla="val 277952"/>
              <a:gd name="f220" fmla="val 66587"/>
              <a:gd name="f221" fmla="val 303555"/>
              <a:gd name="f222" fmla="val 85987"/>
              <a:gd name="f223" fmla="val 281754"/>
              <a:gd name="f224" fmla="val 93497"/>
              <a:gd name="f225" fmla="val 255340"/>
              <a:gd name="f226" fmla="val 107250"/>
              <a:gd name="f227" fmla="val 202573"/>
              <a:gd name="f228" fmla="val 218098"/>
              <a:gd name="f229" fmla="val 277802"/>
              <a:gd name="f230" fmla="val 210652"/>
              <a:gd name="f231" fmla="val 252251"/>
              <a:gd name="f232" fmla="val 81531"/>
              <a:gd name="f233" fmla="val 81489"/>
              <a:gd name="f234" fmla="val 203184"/>
              <a:gd name="f235" fmla="val 225986"/>
              <a:gd name="f236" fmla="val 203218"/>
              <a:gd name="f237" fmla="val 226127"/>
              <a:gd name="f238" fmla="val 196404"/>
              <a:gd name="f239" fmla="val 199968"/>
              <a:gd name="f240" fmla="val 130191"/>
              <a:gd name="f241" fmla="val 94364"/>
              <a:gd name="f242" fmla="val 117545"/>
              <a:gd name="f243" fmla="val 112547"/>
              <a:gd name="f244" fmla="val 120707"/>
              <a:gd name="f245" fmla="val 101368"/>
              <a:gd name="f246" fmla="val 173149"/>
              <a:gd name="f247" fmla="val 95167"/>
              <a:gd name="f248" fmla="val 199308"/>
              <a:gd name="f249" fmla="val 113518"/>
              <a:gd name="f250" fmla="val 176106"/>
              <a:gd name="f251" fmla="val 124777"/>
              <a:gd name="f252" fmla="val 123295"/>
              <a:gd name="f253" fmla="val 129788"/>
              <a:gd name="f254" fmla="val 96855"/>
              <a:gd name="f255" fmla="val 190186"/>
              <a:gd name="f256" fmla="val 173720"/>
              <a:gd name="f257" fmla="val 190171"/>
              <a:gd name="f258" fmla="val 173650"/>
              <a:gd name="f259" fmla="val 178993"/>
              <a:gd name="f260" fmla="val 120558"/>
              <a:gd name="f261" fmla="val 179018"/>
              <a:gd name="f262" fmla="val 128490"/>
              <a:gd name="f263" fmla="val 62021"/>
              <a:gd name="f264" fmla="val 122672"/>
              <a:gd name="f265" fmla="val 62633"/>
              <a:gd name="f266" fmla="val 117520"/>
              <a:gd name="f267" fmla="val 94496"/>
              <a:gd name="f268" fmla="val 133288"/>
              <a:gd name="f269" fmla="val 75229"/>
              <a:gd name="f270" fmla="val 128638"/>
              <a:gd name="f271" fmla="val 134168"/>
              <a:gd name="f272" fmla="val 69789"/>
              <a:gd name="f273" fmla="val 140365"/>
              <a:gd name="f274" fmla="val 140557"/>
              <a:gd name="f275" fmla="val 67457"/>
              <a:gd name="f276" fmla="val 128043"/>
              <a:gd name="f277" fmla="val 174034"/>
              <a:gd name="f278" fmla="val 174050"/>
              <a:gd name="f279" fmla="val 93862"/>
              <a:gd name="f280" fmla="val 133369"/>
              <a:gd name="f281" fmla="val 74727"/>
              <a:gd name="f282" fmla="val 157411"/>
              <a:gd name="f283" fmla="val 69815"/>
              <a:gd name="f284" fmla="val 170063"/>
              <a:gd name="f285" fmla="val 140017"/>
              <a:gd name="f286" fmla="val 74023"/>
              <a:gd name="f287" fmla="val 160432"/>
              <a:gd name="f288" fmla="val 6847"/>
              <a:gd name="f289" fmla="val 147971"/>
              <a:gd name="f290" fmla="val 154449"/>
              <a:gd name="f291" fmla="val 13422"/>
              <a:gd name="f292" fmla="val 13693"/>
              <a:gd name="f293" fmla="val 149859"/>
              <a:gd name="f294" fmla="val 52819"/>
              <a:gd name="f295" fmla="val 169449"/>
              <a:gd name="f296" fmla="val 66110"/>
              <a:gd name="f297" fmla="val 163528"/>
              <a:gd name="f298" fmla="val 159106"/>
              <a:gd name="f299" fmla="val 60406"/>
              <a:gd name="f300" fmla="val 163035"/>
              <a:gd name="f301" fmla="val 162276"/>
              <a:gd name="f302" fmla="val 51640"/>
              <a:gd name="f303" fmla="val 161053"/>
              <a:gd name="f304" fmla="val 36817"/>
              <a:gd name="f305" fmla="val 160450"/>
              <a:gd name="f306" fmla="val 22118"/>
              <a:gd name="f307" fmla="val 21978"/>
              <a:gd name="f308" fmla="val 133631"/>
              <a:gd name="f309" fmla="val 61480"/>
              <a:gd name="f310" fmla="val 141050"/>
              <a:gd name="f311" fmla="val 163146"/>
              <a:gd name="f312" fmla="val 61686"/>
              <a:gd name="f313" fmla="val 169024"/>
              <a:gd name="f314" fmla="val 63549"/>
              <a:gd name="f315" fmla="val 132767"/>
              <a:gd name="f316" fmla="val 1170"/>
              <a:gd name="f317" fmla="val 130526"/>
              <a:gd name="f318" fmla="val 37337"/>
              <a:gd name="f319" fmla="val 142962"/>
              <a:gd name="f320" fmla="val 38261"/>
              <a:gd name="f321" fmla="val 144461"/>
              <a:gd name="f322" fmla="val 14074"/>
              <a:gd name="f323" fmla="val 138867"/>
              <a:gd name="f324" fmla="val 144841"/>
              <a:gd name="f325" fmla="val 7930"/>
              <a:gd name="f326" fmla="val 161046"/>
              <a:gd name="f327" fmla="val 36663"/>
              <a:gd name="f328" fmla="val 161041"/>
              <a:gd name="f329" fmla="val 36536"/>
              <a:gd name="f330" fmla="val 21687"/>
              <a:gd name="f331" fmla="val 144475"/>
              <a:gd name="f332" fmla="val 13839"/>
              <a:gd name="f333" fmla="*/ f0 1 314960"/>
              <a:gd name="f334" fmla="*/ f1 1 553085"/>
              <a:gd name="f335" fmla="val f2"/>
              <a:gd name="f336" fmla="val f3"/>
              <a:gd name="f337" fmla="val f4"/>
              <a:gd name="f338" fmla="+- f337 0 f335"/>
              <a:gd name="f339" fmla="+- f336 0 f335"/>
              <a:gd name="f340" fmla="*/ f339 1 314960"/>
              <a:gd name="f341" fmla="*/ f338 1 553085"/>
              <a:gd name="f342" fmla="*/ f335 1 f340"/>
              <a:gd name="f343" fmla="*/ f336 1 f340"/>
              <a:gd name="f344" fmla="*/ f335 1 f341"/>
              <a:gd name="f345" fmla="*/ f337 1 f341"/>
              <a:gd name="f346" fmla="*/ f342 f333 1"/>
              <a:gd name="f347" fmla="*/ f343 f333 1"/>
              <a:gd name="f348" fmla="*/ f345 f334 1"/>
              <a:gd name="f349" fmla="*/ f344 f334 1"/>
            </a:gdLst>
            <a:ahLst/>
            <a:cxnLst>
              <a:cxn ang="3cd4">
                <a:pos x="hc" y="t"/>
              </a:cxn>
              <a:cxn ang="0">
                <a:pos x="r" y="vc"/>
              </a:cxn>
              <a:cxn ang="cd4">
                <a:pos x="hc" y="b"/>
              </a:cxn>
              <a:cxn ang="cd2">
                <a:pos x="l" y="vc"/>
              </a:cxn>
            </a:cxnLst>
            <a:rect l="f346" t="f349" r="f347" b="f348"/>
            <a:pathLst>
              <a:path w="314960" h="553085">
                <a:moveTo>
                  <a:pt x="f5" y="f6"/>
                </a:moveTo>
                <a:lnTo>
                  <a:pt x="f7" y="f8"/>
                </a:lnTo>
                <a:lnTo>
                  <a:pt x="f9" y="f10"/>
                </a:lnTo>
                <a:lnTo>
                  <a:pt x="f11" y="f12"/>
                </a:lnTo>
                <a:lnTo>
                  <a:pt x="f13" y="f12"/>
                </a:lnTo>
                <a:lnTo>
                  <a:pt x="f14" y="f15"/>
                </a:lnTo>
                <a:lnTo>
                  <a:pt x="f5" y="f6"/>
                </a:lnTo>
                <a:close/>
              </a:path>
              <a:path w="314960" h="553085">
                <a:moveTo>
                  <a:pt x="f16" y="f17"/>
                </a:moveTo>
                <a:lnTo>
                  <a:pt x="f18" y="f19"/>
                </a:lnTo>
                <a:lnTo>
                  <a:pt x="f20" y="f21"/>
                </a:lnTo>
                <a:lnTo>
                  <a:pt x="f22" y="f23"/>
                </a:lnTo>
                <a:lnTo>
                  <a:pt x="f22" y="f24"/>
                </a:lnTo>
                <a:lnTo>
                  <a:pt x="f16" y="f17"/>
                </a:lnTo>
                <a:close/>
              </a:path>
              <a:path w="314960" h="553085">
                <a:moveTo>
                  <a:pt x="f25" y="f26"/>
                </a:moveTo>
                <a:lnTo>
                  <a:pt x="f13" y="f12"/>
                </a:lnTo>
                <a:lnTo>
                  <a:pt x="f27" y="f28"/>
                </a:lnTo>
                <a:lnTo>
                  <a:pt x="f25" y="f26"/>
                </a:lnTo>
                <a:close/>
              </a:path>
              <a:path w="314960" h="553085">
                <a:moveTo>
                  <a:pt x="f27" y="f28"/>
                </a:moveTo>
                <a:lnTo>
                  <a:pt x="f13" y="f12"/>
                </a:lnTo>
                <a:lnTo>
                  <a:pt x="f11" y="f12"/>
                </a:lnTo>
                <a:lnTo>
                  <a:pt x="f27" y="f28"/>
                </a:lnTo>
                <a:close/>
              </a:path>
              <a:path w="314960" h="553085">
                <a:moveTo>
                  <a:pt x="f29" y="f30"/>
                </a:moveTo>
                <a:lnTo>
                  <a:pt x="f5" y="f6"/>
                </a:lnTo>
                <a:lnTo>
                  <a:pt x="f14" y="f15"/>
                </a:lnTo>
                <a:lnTo>
                  <a:pt x="f29" y="f30"/>
                </a:lnTo>
                <a:close/>
              </a:path>
              <a:path w="314960" h="553085">
                <a:moveTo>
                  <a:pt x="f31" y="f32"/>
                </a:moveTo>
                <a:lnTo>
                  <a:pt x="f33" y="f34"/>
                </a:lnTo>
                <a:lnTo>
                  <a:pt x="f35" y="f26"/>
                </a:lnTo>
                <a:lnTo>
                  <a:pt x="f14" y="f15"/>
                </a:lnTo>
                <a:lnTo>
                  <a:pt x="f36" y="f15"/>
                </a:lnTo>
                <a:lnTo>
                  <a:pt x="f25" y="f26"/>
                </a:lnTo>
                <a:lnTo>
                  <a:pt x="f37" y="f38"/>
                </a:lnTo>
                <a:lnTo>
                  <a:pt x="f31" y="f32"/>
                </a:lnTo>
                <a:close/>
              </a:path>
              <a:path w="314960" h="553085">
                <a:moveTo>
                  <a:pt x="f39" y="f40"/>
                </a:moveTo>
                <a:lnTo>
                  <a:pt x="f41" y="f40"/>
                </a:lnTo>
                <a:lnTo>
                  <a:pt x="f42" y="f43"/>
                </a:lnTo>
                <a:lnTo>
                  <a:pt x="f39" y="f40"/>
                </a:lnTo>
                <a:close/>
              </a:path>
              <a:path w="314960" h="553085">
                <a:moveTo>
                  <a:pt x="f44" y="f45"/>
                </a:moveTo>
                <a:lnTo>
                  <a:pt x="f46" y="f45"/>
                </a:lnTo>
                <a:lnTo>
                  <a:pt x="f47" y="f48"/>
                </a:lnTo>
                <a:lnTo>
                  <a:pt x="f49" y="f50"/>
                </a:lnTo>
                <a:lnTo>
                  <a:pt x="f33" y="f34"/>
                </a:lnTo>
                <a:lnTo>
                  <a:pt x="f31" y="f32"/>
                </a:lnTo>
                <a:lnTo>
                  <a:pt x="f44" y="f45"/>
                </a:lnTo>
                <a:close/>
              </a:path>
              <a:path w="314960" h="553085">
                <a:moveTo>
                  <a:pt x="f51" y="f52"/>
                </a:moveTo>
                <a:lnTo>
                  <a:pt x="f31" y="f32"/>
                </a:lnTo>
                <a:lnTo>
                  <a:pt x="f37" y="f38"/>
                </a:lnTo>
                <a:lnTo>
                  <a:pt x="f25" y="f26"/>
                </a:lnTo>
                <a:lnTo>
                  <a:pt x="f39" y="f40"/>
                </a:lnTo>
                <a:lnTo>
                  <a:pt x="f53" y="f54"/>
                </a:lnTo>
                <a:lnTo>
                  <a:pt x="f55" y="f56"/>
                </a:lnTo>
                <a:lnTo>
                  <a:pt x="f57" y="f56"/>
                </a:lnTo>
                <a:lnTo>
                  <a:pt x="f51" y="f52"/>
                </a:lnTo>
                <a:close/>
              </a:path>
              <a:path w="314960" h="553085">
                <a:moveTo>
                  <a:pt x="f58" y="f59"/>
                </a:moveTo>
                <a:lnTo>
                  <a:pt x="f60" y="f61"/>
                </a:lnTo>
                <a:lnTo>
                  <a:pt x="f58" y="f59"/>
                </a:lnTo>
                <a:close/>
              </a:path>
              <a:path w="314960" h="553085">
                <a:moveTo>
                  <a:pt x="f62" y="f63"/>
                </a:moveTo>
                <a:lnTo>
                  <a:pt x="f64" y="f65"/>
                </a:lnTo>
                <a:lnTo>
                  <a:pt x="f62" y="f63"/>
                </a:lnTo>
                <a:close/>
              </a:path>
              <a:path w="314960" h="553085">
                <a:moveTo>
                  <a:pt x="f66" y="f67"/>
                </a:moveTo>
                <a:lnTo>
                  <a:pt x="f68" y="f69"/>
                </a:lnTo>
                <a:lnTo>
                  <a:pt x="f70" y="f71"/>
                </a:lnTo>
                <a:lnTo>
                  <a:pt x="f72" y="f73"/>
                </a:lnTo>
                <a:lnTo>
                  <a:pt x="f74" y="f75"/>
                </a:lnTo>
                <a:lnTo>
                  <a:pt x="f76" y="f77"/>
                </a:lnTo>
                <a:lnTo>
                  <a:pt x="f64" y="f65"/>
                </a:lnTo>
                <a:lnTo>
                  <a:pt x="f78" y="f79"/>
                </a:lnTo>
                <a:lnTo>
                  <a:pt x="f80" y="f81"/>
                </a:lnTo>
                <a:lnTo>
                  <a:pt x="f82" y="f83"/>
                </a:lnTo>
                <a:lnTo>
                  <a:pt x="f84" y="f85"/>
                </a:lnTo>
                <a:lnTo>
                  <a:pt x="f86" y="f87"/>
                </a:lnTo>
                <a:lnTo>
                  <a:pt x="f88" y="f89"/>
                </a:lnTo>
                <a:lnTo>
                  <a:pt x="f90" y="f91"/>
                </a:lnTo>
                <a:lnTo>
                  <a:pt x="f66" y="f67"/>
                </a:lnTo>
                <a:close/>
              </a:path>
              <a:path w="314960" h="553085">
                <a:moveTo>
                  <a:pt x="f92" y="f93"/>
                </a:moveTo>
                <a:lnTo>
                  <a:pt x="f58" y="f59"/>
                </a:lnTo>
                <a:lnTo>
                  <a:pt x="f92" y="f93"/>
                </a:lnTo>
                <a:close/>
              </a:path>
              <a:path w="314960" h="553085">
                <a:moveTo>
                  <a:pt x="f94" y="f95"/>
                </a:moveTo>
                <a:lnTo>
                  <a:pt x="f96" y="f97"/>
                </a:lnTo>
                <a:lnTo>
                  <a:pt x="f94" y="f95"/>
                </a:lnTo>
                <a:close/>
              </a:path>
              <a:path w="314960" h="553085">
                <a:moveTo>
                  <a:pt x="f98" y="f99"/>
                </a:moveTo>
                <a:lnTo>
                  <a:pt x="f94" y="f95"/>
                </a:lnTo>
                <a:lnTo>
                  <a:pt x="f100" y="f101"/>
                </a:lnTo>
                <a:lnTo>
                  <a:pt x="f98" y="f99"/>
                </a:lnTo>
                <a:close/>
              </a:path>
              <a:path w="314960" h="553085">
                <a:moveTo>
                  <a:pt x="f102" y="f103"/>
                </a:moveTo>
                <a:lnTo>
                  <a:pt x="f51" y="f52"/>
                </a:lnTo>
                <a:lnTo>
                  <a:pt x="f104" y="f105"/>
                </a:lnTo>
                <a:lnTo>
                  <a:pt x="f106" y="f107"/>
                </a:lnTo>
                <a:lnTo>
                  <a:pt x="f108" y="f109"/>
                </a:lnTo>
                <a:lnTo>
                  <a:pt x="f110" y="f111"/>
                </a:lnTo>
                <a:lnTo>
                  <a:pt x="f112" y="f81"/>
                </a:lnTo>
                <a:lnTo>
                  <a:pt x="f102" y="f103"/>
                </a:lnTo>
                <a:close/>
              </a:path>
              <a:path w="314960" h="553085">
                <a:moveTo>
                  <a:pt x="f108" y="f109"/>
                </a:moveTo>
                <a:lnTo>
                  <a:pt x="f53" y="f54"/>
                </a:lnTo>
                <a:lnTo>
                  <a:pt x="f113" y="f114"/>
                </a:lnTo>
                <a:lnTo>
                  <a:pt x="f108" y="f109"/>
                </a:lnTo>
                <a:close/>
              </a:path>
              <a:path w="314960" h="553085">
                <a:moveTo>
                  <a:pt x="f115" y="f116"/>
                </a:moveTo>
                <a:lnTo>
                  <a:pt x="f2" y="f117"/>
                </a:lnTo>
                <a:lnTo>
                  <a:pt x="f115" y="f116"/>
                </a:lnTo>
                <a:close/>
              </a:path>
              <a:path w="314960" h="553085">
                <a:moveTo>
                  <a:pt x="f68" y="f69"/>
                </a:moveTo>
                <a:lnTo>
                  <a:pt x="f115" y="f116"/>
                </a:lnTo>
                <a:lnTo>
                  <a:pt x="f118" y="f83"/>
                </a:lnTo>
                <a:lnTo>
                  <a:pt x="f68" y="f69"/>
                </a:lnTo>
                <a:close/>
              </a:path>
              <a:path w="314960" h="553085">
                <a:moveTo>
                  <a:pt x="f119" y="f103"/>
                </a:moveTo>
                <a:lnTo>
                  <a:pt x="f102" y="f103"/>
                </a:lnTo>
                <a:lnTo>
                  <a:pt x="f120" y="f121"/>
                </a:lnTo>
                <a:lnTo>
                  <a:pt x="f122" y="f123"/>
                </a:lnTo>
                <a:lnTo>
                  <a:pt x="f119" y="f103"/>
                </a:lnTo>
                <a:close/>
              </a:path>
              <a:path w="314960" h="553085">
                <a:moveTo>
                  <a:pt x="f84" y="f85"/>
                </a:moveTo>
                <a:lnTo>
                  <a:pt x="f98" y="f99"/>
                </a:lnTo>
                <a:lnTo>
                  <a:pt x="f47" y="f48"/>
                </a:lnTo>
                <a:lnTo>
                  <a:pt x="f84" y="f85"/>
                </a:lnTo>
                <a:close/>
              </a:path>
              <a:path w="314960" h="553085">
                <a:moveTo>
                  <a:pt x="f124" y="f125"/>
                </a:moveTo>
                <a:lnTo>
                  <a:pt x="f126" y="f125"/>
                </a:lnTo>
                <a:lnTo>
                  <a:pt x="f68" y="f69"/>
                </a:lnTo>
                <a:lnTo>
                  <a:pt x="f124" y="f125"/>
                </a:lnTo>
                <a:close/>
              </a:path>
              <a:path w="314960" h="553085">
                <a:moveTo>
                  <a:pt x="f55" y="f56"/>
                </a:moveTo>
                <a:lnTo>
                  <a:pt x="f53" y="f54"/>
                </a:lnTo>
                <a:lnTo>
                  <a:pt x="f108" y="f109"/>
                </a:lnTo>
                <a:lnTo>
                  <a:pt x="f127" y="f128"/>
                </a:lnTo>
                <a:lnTo>
                  <a:pt x="f104" y="f105"/>
                </a:lnTo>
                <a:lnTo>
                  <a:pt x="f55" y="f56"/>
                </a:lnTo>
                <a:close/>
              </a:path>
              <a:path w="314960" h="553085">
                <a:moveTo>
                  <a:pt x="f104" y="f105"/>
                </a:moveTo>
                <a:lnTo>
                  <a:pt x="f127" y="f128"/>
                </a:lnTo>
                <a:lnTo>
                  <a:pt x="f108" y="f109"/>
                </a:lnTo>
                <a:lnTo>
                  <a:pt x="f106" y="f107"/>
                </a:lnTo>
                <a:lnTo>
                  <a:pt x="f104" y="f105"/>
                </a:lnTo>
                <a:close/>
              </a:path>
              <a:path w="314960" h="553085">
                <a:moveTo>
                  <a:pt x="f46" y="f45"/>
                </a:moveTo>
                <a:lnTo>
                  <a:pt x="f88" y="f89"/>
                </a:lnTo>
                <a:lnTo>
                  <a:pt x="f129" y="f130"/>
                </a:lnTo>
                <a:lnTo>
                  <a:pt x="f84" y="f85"/>
                </a:lnTo>
                <a:lnTo>
                  <a:pt x="f47" y="f48"/>
                </a:lnTo>
                <a:lnTo>
                  <a:pt x="f46" y="f45"/>
                </a:lnTo>
                <a:close/>
              </a:path>
              <a:path w="314960" h="553085">
                <a:moveTo>
                  <a:pt x="f88" y="f89"/>
                </a:moveTo>
                <a:lnTo>
                  <a:pt x="f86" y="f87"/>
                </a:lnTo>
                <a:lnTo>
                  <a:pt x="f84" y="f85"/>
                </a:lnTo>
                <a:lnTo>
                  <a:pt x="f129" y="f130"/>
                </a:lnTo>
                <a:lnTo>
                  <a:pt x="f88" y="f89"/>
                </a:lnTo>
                <a:close/>
              </a:path>
              <a:path w="314960" h="553085">
                <a:moveTo>
                  <a:pt x="f57" y="f56"/>
                </a:moveTo>
                <a:lnTo>
                  <a:pt x="f55" y="f56"/>
                </a:lnTo>
                <a:lnTo>
                  <a:pt x="f104" y="f105"/>
                </a:lnTo>
                <a:lnTo>
                  <a:pt x="f57" y="f56"/>
                </a:lnTo>
                <a:close/>
              </a:path>
              <a:path w="314960" h="553085">
                <a:moveTo>
                  <a:pt x="f90" y="f91"/>
                </a:moveTo>
                <a:lnTo>
                  <a:pt x="f88" y="f89"/>
                </a:lnTo>
                <a:lnTo>
                  <a:pt x="f46" y="f45"/>
                </a:lnTo>
                <a:lnTo>
                  <a:pt x="f44" y="f45"/>
                </a:lnTo>
                <a:lnTo>
                  <a:pt x="f90" y="f91"/>
                </a:lnTo>
                <a:close/>
              </a:path>
              <a:path w="314960" h="553085">
                <a:moveTo>
                  <a:pt x="f131" y="f132"/>
                </a:moveTo>
                <a:lnTo>
                  <a:pt x="f133" y="f132"/>
                </a:lnTo>
                <a:lnTo>
                  <a:pt x="f134" y="f135"/>
                </a:lnTo>
                <a:lnTo>
                  <a:pt x="f136" y="f137"/>
                </a:lnTo>
                <a:lnTo>
                  <a:pt x="f124" y="f125"/>
                </a:lnTo>
                <a:lnTo>
                  <a:pt x="f66" y="f67"/>
                </a:lnTo>
                <a:lnTo>
                  <a:pt x="f138" y="f67"/>
                </a:lnTo>
                <a:lnTo>
                  <a:pt x="f139" y="f140"/>
                </a:lnTo>
                <a:lnTo>
                  <a:pt x="f141" y="f142"/>
                </a:lnTo>
                <a:lnTo>
                  <a:pt x="f131" y="f132"/>
                </a:lnTo>
                <a:close/>
              </a:path>
              <a:path w="314960" h="553085">
                <a:moveTo>
                  <a:pt x="f122" y="f123"/>
                </a:moveTo>
                <a:close/>
              </a:path>
              <a:path w="314960" h="553085">
                <a:moveTo>
                  <a:pt x="f143" y="f144"/>
                </a:moveTo>
                <a:lnTo>
                  <a:pt x="f145" y="f144"/>
                </a:lnTo>
                <a:lnTo>
                  <a:pt x="f146" y="f147"/>
                </a:lnTo>
                <a:lnTo>
                  <a:pt x="f51" y="f52"/>
                </a:lnTo>
                <a:lnTo>
                  <a:pt x="f102" y="f103"/>
                </a:lnTo>
                <a:lnTo>
                  <a:pt x="f119" y="f103"/>
                </a:lnTo>
                <a:lnTo>
                  <a:pt x="f148" y="f149"/>
                </a:lnTo>
                <a:lnTo>
                  <a:pt x="f143" y="f144"/>
                </a:lnTo>
                <a:close/>
              </a:path>
              <a:path w="314960" h="553085">
                <a:moveTo>
                  <a:pt x="f138" y="f67"/>
                </a:moveTo>
                <a:lnTo>
                  <a:pt x="f66" y="f67"/>
                </a:lnTo>
                <a:lnTo>
                  <a:pt x="f90" y="f91"/>
                </a:lnTo>
                <a:lnTo>
                  <a:pt x="f138" y="f67"/>
                </a:lnTo>
                <a:close/>
              </a:path>
              <a:path w="314960" h="553085">
                <a:moveTo>
                  <a:pt x="f150" y="f151"/>
                </a:moveTo>
                <a:lnTo>
                  <a:pt x="f152" y="f149"/>
                </a:lnTo>
                <a:lnTo>
                  <a:pt x="f150" y="f151"/>
                </a:lnTo>
                <a:close/>
              </a:path>
              <a:path w="314960" h="553085">
                <a:moveTo>
                  <a:pt x="f153" y="f154"/>
                </a:moveTo>
                <a:close/>
              </a:path>
              <a:path w="314960" h="553085">
                <a:moveTo>
                  <a:pt x="f155" y="f156"/>
                </a:moveTo>
                <a:lnTo>
                  <a:pt x="f157" y="f158"/>
                </a:lnTo>
                <a:lnTo>
                  <a:pt x="f159" y="f160"/>
                </a:lnTo>
                <a:lnTo>
                  <a:pt x="f161" y="f162"/>
                </a:lnTo>
                <a:lnTo>
                  <a:pt x="f163" y="f164"/>
                </a:lnTo>
                <a:lnTo>
                  <a:pt x="f165" y="f166"/>
                </a:lnTo>
                <a:lnTo>
                  <a:pt x="f167" y="f168"/>
                </a:lnTo>
                <a:lnTo>
                  <a:pt x="f145" y="f144"/>
                </a:lnTo>
                <a:lnTo>
                  <a:pt x="f143" y="f144"/>
                </a:lnTo>
                <a:lnTo>
                  <a:pt x="f169" y="f170"/>
                </a:lnTo>
                <a:lnTo>
                  <a:pt x="f171" y="f172"/>
                </a:lnTo>
                <a:lnTo>
                  <a:pt x="f173" y="f174"/>
                </a:lnTo>
                <a:lnTo>
                  <a:pt x="f175" y="f176"/>
                </a:lnTo>
                <a:lnTo>
                  <a:pt x="f177" y="f178"/>
                </a:lnTo>
                <a:lnTo>
                  <a:pt x="f179" y="f180"/>
                </a:lnTo>
                <a:lnTo>
                  <a:pt x="f181" y="f182"/>
                </a:lnTo>
                <a:lnTo>
                  <a:pt x="f183" y="f184"/>
                </a:lnTo>
                <a:lnTo>
                  <a:pt x="f185" y="f184"/>
                </a:lnTo>
                <a:lnTo>
                  <a:pt x="f155" y="f156"/>
                </a:lnTo>
                <a:close/>
              </a:path>
              <a:path w="314960" h="553085">
                <a:moveTo>
                  <a:pt x="f186" y="f187"/>
                </a:moveTo>
                <a:lnTo>
                  <a:pt x="f188" y="f187"/>
                </a:lnTo>
                <a:lnTo>
                  <a:pt x="f189" y="f190"/>
                </a:lnTo>
                <a:lnTo>
                  <a:pt x="f131" y="f132"/>
                </a:lnTo>
                <a:lnTo>
                  <a:pt x="f191" y="f192"/>
                </a:lnTo>
                <a:lnTo>
                  <a:pt x="f186" y="f187"/>
                </a:lnTo>
                <a:close/>
              </a:path>
              <a:path w="314960" h="553085">
                <a:moveTo>
                  <a:pt x="f193" y="f194"/>
                </a:moveTo>
                <a:lnTo>
                  <a:pt x="f195" y="f194"/>
                </a:lnTo>
                <a:lnTo>
                  <a:pt x="f196" y="f197"/>
                </a:lnTo>
                <a:lnTo>
                  <a:pt x="f186" y="f187"/>
                </a:lnTo>
                <a:lnTo>
                  <a:pt x="f198" y="f199"/>
                </a:lnTo>
                <a:lnTo>
                  <a:pt x="f193" y="f194"/>
                </a:lnTo>
                <a:close/>
              </a:path>
              <a:path w="314960" h="553085">
                <a:moveTo>
                  <a:pt x="f200" y="f172"/>
                </a:moveTo>
                <a:close/>
              </a:path>
              <a:path w="314960" h="553085">
                <a:moveTo>
                  <a:pt x="f201" y="f202"/>
                </a:moveTo>
                <a:lnTo>
                  <a:pt x="f200" y="f172"/>
                </a:lnTo>
                <a:lnTo>
                  <a:pt x="f201" y="f202"/>
                </a:lnTo>
                <a:close/>
              </a:path>
              <a:path w="314960" h="553085">
                <a:moveTo>
                  <a:pt x="f203" y="f204"/>
                </a:moveTo>
                <a:lnTo>
                  <a:pt x="f205" y="f204"/>
                </a:lnTo>
                <a:lnTo>
                  <a:pt x="f206" y="f207"/>
                </a:lnTo>
                <a:lnTo>
                  <a:pt x="f193" y="f194"/>
                </a:lnTo>
                <a:lnTo>
                  <a:pt x="f208" y="f209"/>
                </a:lnTo>
                <a:lnTo>
                  <a:pt x="f203" y="f204"/>
                </a:lnTo>
                <a:close/>
              </a:path>
              <a:path w="314960" h="553085">
                <a:moveTo>
                  <a:pt x="f210" y="f174"/>
                </a:moveTo>
                <a:lnTo>
                  <a:pt x="f211" y="f212"/>
                </a:lnTo>
                <a:lnTo>
                  <a:pt x="f210" y="f174"/>
                </a:lnTo>
                <a:close/>
              </a:path>
              <a:path w="314960" h="553085">
                <a:moveTo>
                  <a:pt x="f213" y="f214"/>
                </a:moveTo>
                <a:lnTo>
                  <a:pt x="f215" y="f214"/>
                </a:lnTo>
                <a:lnTo>
                  <a:pt x="f216" y="f217"/>
                </a:lnTo>
                <a:lnTo>
                  <a:pt x="f218" y="f219"/>
                </a:lnTo>
                <a:lnTo>
                  <a:pt x="f220" y="f221"/>
                </a:lnTo>
                <a:lnTo>
                  <a:pt x="f205" y="f204"/>
                </a:lnTo>
                <a:lnTo>
                  <a:pt x="f203" y="f204"/>
                </a:lnTo>
                <a:lnTo>
                  <a:pt x="f222" y="f223"/>
                </a:lnTo>
                <a:lnTo>
                  <a:pt x="f224" y="f225"/>
                </a:lnTo>
                <a:lnTo>
                  <a:pt x="f226" y="f227"/>
                </a:lnTo>
                <a:lnTo>
                  <a:pt x="f213" y="f214"/>
                </a:lnTo>
                <a:close/>
              </a:path>
              <a:path w="314960" h="553085">
                <a:moveTo>
                  <a:pt x="f228" y="f229"/>
                </a:moveTo>
                <a:close/>
              </a:path>
              <a:path w="314960" h="553085">
                <a:moveTo>
                  <a:pt x="f230" y="f231"/>
                </a:moveTo>
                <a:close/>
              </a:path>
              <a:path w="314960" h="553085">
                <a:moveTo>
                  <a:pt x="f232" y="f176"/>
                </a:moveTo>
                <a:lnTo>
                  <a:pt x="f233" y="f217"/>
                </a:lnTo>
                <a:lnTo>
                  <a:pt x="f232" y="f176"/>
                </a:lnTo>
                <a:close/>
              </a:path>
              <a:path w="314960" h="553085">
                <a:moveTo>
                  <a:pt x="f234" y="f235"/>
                </a:moveTo>
                <a:lnTo>
                  <a:pt x="f236" y="f237"/>
                </a:lnTo>
                <a:lnTo>
                  <a:pt x="f234" y="f235"/>
                </a:lnTo>
                <a:close/>
              </a:path>
              <a:path w="314960" h="553085">
                <a:moveTo>
                  <a:pt x="f177" y="f178"/>
                </a:moveTo>
                <a:lnTo>
                  <a:pt x="f238" y="f239"/>
                </a:lnTo>
                <a:lnTo>
                  <a:pt x="f177" y="f178"/>
                </a:lnTo>
                <a:close/>
              </a:path>
              <a:path w="314960" h="553085">
                <a:moveTo>
                  <a:pt x="f240" y="f241"/>
                </a:moveTo>
                <a:lnTo>
                  <a:pt x="f242" y="f241"/>
                </a:lnTo>
                <a:lnTo>
                  <a:pt x="f243" y="f244"/>
                </a:lnTo>
                <a:lnTo>
                  <a:pt x="f245" y="f246"/>
                </a:lnTo>
                <a:lnTo>
                  <a:pt x="f247" y="f248"/>
                </a:lnTo>
                <a:lnTo>
                  <a:pt x="f215" y="f214"/>
                </a:lnTo>
                <a:lnTo>
                  <a:pt x="f213" y="f214"/>
                </a:lnTo>
                <a:lnTo>
                  <a:pt x="f249" y="f250"/>
                </a:lnTo>
                <a:lnTo>
                  <a:pt x="f251" y="f252"/>
                </a:lnTo>
                <a:lnTo>
                  <a:pt x="f253" y="f254"/>
                </a:lnTo>
                <a:lnTo>
                  <a:pt x="f240" y="f241"/>
                </a:lnTo>
                <a:close/>
              </a:path>
              <a:path w="314960" h="553085">
                <a:moveTo>
                  <a:pt x="f255" y="f256"/>
                </a:moveTo>
                <a:close/>
              </a:path>
              <a:path w="314960" h="553085">
                <a:moveTo>
                  <a:pt x="f257" y="f258"/>
                </a:moveTo>
                <a:close/>
              </a:path>
              <a:path w="314960" h="553085">
                <a:moveTo>
                  <a:pt x="f179" y="f180"/>
                </a:moveTo>
                <a:close/>
              </a:path>
              <a:path w="314960" h="553085">
                <a:moveTo>
                  <a:pt x="f259" y="f260"/>
                </a:moveTo>
                <a:lnTo>
                  <a:pt x="f261" y="f244"/>
                </a:lnTo>
                <a:lnTo>
                  <a:pt x="f259" y="f260"/>
                </a:lnTo>
                <a:close/>
              </a:path>
              <a:path w="314960" h="553085">
                <a:moveTo>
                  <a:pt x="f262" y="f263"/>
                </a:moveTo>
                <a:lnTo>
                  <a:pt x="f264" y="f265"/>
                </a:lnTo>
                <a:lnTo>
                  <a:pt x="f266" y="f267"/>
                </a:lnTo>
                <a:lnTo>
                  <a:pt x="f242" y="f241"/>
                </a:lnTo>
                <a:lnTo>
                  <a:pt x="f240" y="f241"/>
                </a:lnTo>
                <a:lnTo>
                  <a:pt x="f268" y="f269"/>
                </a:lnTo>
                <a:lnTo>
                  <a:pt x="f270" y="f269"/>
                </a:lnTo>
                <a:lnTo>
                  <a:pt x="f271" y="f272"/>
                </a:lnTo>
                <a:lnTo>
                  <a:pt x="f273" y="f272"/>
                </a:lnTo>
                <a:lnTo>
                  <a:pt x="f274" y="f275"/>
                </a:lnTo>
                <a:lnTo>
                  <a:pt x="f276" y="f275"/>
                </a:lnTo>
                <a:lnTo>
                  <a:pt x="f262" y="f263"/>
                </a:lnTo>
                <a:close/>
              </a:path>
              <a:path w="314960" h="553085">
                <a:moveTo>
                  <a:pt x="f277" y="f182"/>
                </a:moveTo>
                <a:lnTo>
                  <a:pt x="f278" y="f279"/>
                </a:lnTo>
                <a:lnTo>
                  <a:pt x="f277" y="f182"/>
                </a:lnTo>
                <a:close/>
              </a:path>
              <a:path w="314960" h="553085">
                <a:moveTo>
                  <a:pt x="f271" y="f272"/>
                </a:moveTo>
                <a:lnTo>
                  <a:pt x="f270" y="f269"/>
                </a:lnTo>
                <a:lnTo>
                  <a:pt x="f280" y="f281"/>
                </a:lnTo>
                <a:lnTo>
                  <a:pt x="f271" y="f272"/>
                </a:lnTo>
                <a:close/>
              </a:path>
              <a:path w="314960" h="553085">
                <a:moveTo>
                  <a:pt x="f280" y="f281"/>
                </a:moveTo>
                <a:lnTo>
                  <a:pt x="f270" y="f269"/>
                </a:lnTo>
                <a:lnTo>
                  <a:pt x="f268" y="f269"/>
                </a:lnTo>
                <a:lnTo>
                  <a:pt x="f280" y="f281"/>
                </a:lnTo>
                <a:close/>
              </a:path>
              <a:path w="314960" h="553085">
                <a:moveTo>
                  <a:pt x="f282" y="f283"/>
                </a:moveTo>
                <a:lnTo>
                  <a:pt x="f155" y="f156"/>
                </a:lnTo>
                <a:lnTo>
                  <a:pt x="f185" y="f184"/>
                </a:lnTo>
                <a:lnTo>
                  <a:pt x="f282" y="f283"/>
                </a:lnTo>
                <a:close/>
              </a:path>
              <a:path w="314960" h="553085">
                <a:moveTo>
                  <a:pt x="f284" y="f283"/>
                </a:moveTo>
                <a:lnTo>
                  <a:pt x="f282" y="f283"/>
                </a:lnTo>
                <a:lnTo>
                  <a:pt x="f185" y="f184"/>
                </a:lnTo>
                <a:lnTo>
                  <a:pt x="f183" y="f184"/>
                </a:lnTo>
                <a:lnTo>
                  <a:pt x="f284" y="f283"/>
                </a:lnTo>
                <a:close/>
              </a:path>
              <a:path w="314960" h="553085">
                <a:moveTo>
                  <a:pt x="f273" y="f272"/>
                </a:moveTo>
                <a:lnTo>
                  <a:pt x="f271" y="f272"/>
                </a:lnTo>
                <a:lnTo>
                  <a:pt x="f280" y="f281"/>
                </a:lnTo>
                <a:lnTo>
                  <a:pt x="f285" y="f286"/>
                </a:lnTo>
                <a:lnTo>
                  <a:pt x="f273" y="f272"/>
                </a:lnTo>
                <a:close/>
              </a:path>
              <a:path w="314960" h="553085">
                <a:moveTo>
                  <a:pt x="f287" y="f288"/>
                </a:moveTo>
                <a:lnTo>
                  <a:pt x="f289" y="f288"/>
                </a:lnTo>
                <a:lnTo>
                  <a:pt x="f290" y="f291"/>
                </a:lnTo>
                <a:lnTo>
                  <a:pt x="f289" y="f292"/>
                </a:lnTo>
                <a:lnTo>
                  <a:pt x="f293" y="f294"/>
                </a:lnTo>
                <a:lnTo>
                  <a:pt x="f155" y="f156"/>
                </a:lnTo>
                <a:lnTo>
                  <a:pt x="f282" y="f283"/>
                </a:lnTo>
                <a:lnTo>
                  <a:pt x="f284" y="f283"/>
                </a:lnTo>
                <a:lnTo>
                  <a:pt x="f295" y="f296"/>
                </a:lnTo>
                <a:lnTo>
                  <a:pt x="f297" y="f296"/>
                </a:lnTo>
                <a:lnTo>
                  <a:pt x="f298" y="f299"/>
                </a:lnTo>
                <a:lnTo>
                  <a:pt x="f300" y="f299"/>
                </a:lnTo>
                <a:lnTo>
                  <a:pt x="f301" y="f302"/>
                </a:lnTo>
                <a:lnTo>
                  <a:pt x="f303" y="f304"/>
                </a:lnTo>
                <a:lnTo>
                  <a:pt x="f305" y="f306"/>
                </a:lnTo>
                <a:lnTo>
                  <a:pt x="f287" y="f307"/>
                </a:lnTo>
                <a:lnTo>
                  <a:pt x="f287" y="f288"/>
                </a:lnTo>
                <a:close/>
              </a:path>
              <a:path w="314960" h="553085">
                <a:moveTo>
                  <a:pt x="f308" y="f309"/>
                </a:moveTo>
                <a:lnTo>
                  <a:pt x="f262" y="f263"/>
                </a:lnTo>
                <a:lnTo>
                  <a:pt x="f276" y="f275"/>
                </a:lnTo>
                <a:lnTo>
                  <a:pt x="f308" y="f309"/>
                </a:lnTo>
                <a:close/>
              </a:path>
              <a:path w="314960" h="553085">
                <a:moveTo>
                  <a:pt x="f310" y="f309"/>
                </a:moveTo>
                <a:lnTo>
                  <a:pt x="f308" y="f309"/>
                </a:lnTo>
                <a:lnTo>
                  <a:pt x="f276" y="f275"/>
                </a:lnTo>
                <a:lnTo>
                  <a:pt x="f274" y="f275"/>
                </a:lnTo>
                <a:lnTo>
                  <a:pt x="f310" y="f309"/>
                </a:lnTo>
                <a:close/>
              </a:path>
              <a:path w="314960" h="553085">
                <a:moveTo>
                  <a:pt x="f298" y="f299"/>
                </a:moveTo>
                <a:lnTo>
                  <a:pt x="f297" y="f296"/>
                </a:lnTo>
                <a:lnTo>
                  <a:pt x="f311" y="f312"/>
                </a:lnTo>
                <a:lnTo>
                  <a:pt x="f298" y="f299"/>
                </a:lnTo>
                <a:close/>
              </a:path>
              <a:path w="314960" h="553085">
                <a:moveTo>
                  <a:pt x="f311" y="f312"/>
                </a:moveTo>
                <a:lnTo>
                  <a:pt x="f297" y="f296"/>
                </a:lnTo>
                <a:lnTo>
                  <a:pt x="f295" y="f296"/>
                </a:lnTo>
                <a:lnTo>
                  <a:pt x="f313" y="f314"/>
                </a:lnTo>
                <a:lnTo>
                  <a:pt x="f311" y="f312"/>
                </a:lnTo>
                <a:close/>
              </a:path>
              <a:path w="314960" h="553085">
                <a:moveTo>
                  <a:pt x="f287" y="f2"/>
                </a:moveTo>
                <a:lnTo>
                  <a:pt x="f315" y="f316"/>
                </a:lnTo>
                <a:lnTo>
                  <a:pt x="f317" y="f318"/>
                </a:lnTo>
                <a:lnTo>
                  <a:pt x="f262" y="f263"/>
                </a:lnTo>
                <a:lnTo>
                  <a:pt x="f308" y="f309"/>
                </a:lnTo>
                <a:lnTo>
                  <a:pt x="f310" y="f309"/>
                </a:lnTo>
                <a:lnTo>
                  <a:pt x="f319" y="f320"/>
                </a:lnTo>
                <a:lnTo>
                  <a:pt x="f321" y="f322"/>
                </a:lnTo>
                <a:lnTo>
                  <a:pt x="f323" y="f322"/>
                </a:lnTo>
                <a:lnTo>
                  <a:pt x="f324" y="f325"/>
                </a:lnTo>
                <a:lnTo>
                  <a:pt x="f289" y="f325"/>
                </a:lnTo>
                <a:lnTo>
                  <a:pt x="f289" y="f288"/>
                </a:lnTo>
                <a:lnTo>
                  <a:pt x="f287" y="f288"/>
                </a:lnTo>
                <a:lnTo>
                  <a:pt x="f287" y="f2"/>
                </a:lnTo>
                <a:close/>
              </a:path>
              <a:path w="314960" h="553085">
                <a:moveTo>
                  <a:pt x="f300" y="f299"/>
                </a:moveTo>
                <a:lnTo>
                  <a:pt x="f298" y="f299"/>
                </a:lnTo>
                <a:lnTo>
                  <a:pt x="f311" y="f312"/>
                </a:lnTo>
                <a:lnTo>
                  <a:pt x="f300" y="f299"/>
                </a:lnTo>
                <a:close/>
              </a:path>
              <a:path w="314960" h="553085">
                <a:moveTo>
                  <a:pt x="f326" y="f327"/>
                </a:moveTo>
                <a:lnTo>
                  <a:pt x="f303" y="f304"/>
                </a:lnTo>
                <a:lnTo>
                  <a:pt x="f326" y="f327"/>
                </a:lnTo>
                <a:close/>
              </a:path>
              <a:path w="314960" h="553085">
                <a:moveTo>
                  <a:pt x="f328" y="f329"/>
                </a:moveTo>
                <a:lnTo>
                  <a:pt x="f326" y="f327"/>
                </a:lnTo>
                <a:lnTo>
                  <a:pt x="f328" y="f329"/>
                </a:lnTo>
                <a:close/>
              </a:path>
              <a:path w="314960" h="553085">
                <a:moveTo>
                  <a:pt x="f287" y="f330"/>
                </a:moveTo>
                <a:lnTo>
                  <a:pt x="f287" y="f307"/>
                </a:lnTo>
                <a:lnTo>
                  <a:pt x="f287" y="f330"/>
                </a:lnTo>
                <a:close/>
              </a:path>
              <a:path w="314960" h="553085">
                <a:moveTo>
                  <a:pt x="f324" y="f325"/>
                </a:moveTo>
                <a:lnTo>
                  <a:pt x="f323" y="f322"/>
                </a:lnTo>
                <a:lnTo>
                  <a:pt x="f331" y="f332"/>
                </a:lnTo>
                <a:lnTo>
                  <a:pt x="f324" y="f325"/>
                </a:lnTo>
                <a:close/>
              </a:path>
              <a:path w="314960" h="553085">
                <a:moveTo>
                  <a:pt x="f331" y="f332"/>
                </a:moveTo>
                <a:lnTo>
                  <a:pt x="f323" y="f322"/>
                </a:lnTo>
                <a:lnTo>
                  <a:pt x="f321" y="f322"/>
                </a:lnTo>
                <a:lnTo>
                  <a:pt x="f331" y="f332"/>
                </a:lnTo>
                <a:close/>
              </a:path>
              <a:path w="314960" h="553085">
                <a:moveTo>
                  <a:pt x="f289" y="f325"/>
                </a:moveTo>
                <a:lnTo>
                  <a:pt x="f324" y="f325"/>
                </a:lnTo>
                <a:lnTo>
                  <a:pt x="f331" y="f332"/>
                </a:lnTo>
                <a:lnTo>
                  <a:pt x="f289" y="f292"/>
                </a:lnTo>
                <a:lnTo>
                  <a:pt x="f289" y="f325"/>
                </a:lnTo>
                <a:close/>
              </a:path>
              <a:path w="314960" h="553085">
                <a:moveTo>
                  <a:pt x="f289" y="f288"/>
                </a:moveTo>
                <a:lnTo>
                  <a:pt x="f289" y="f292"/>
                </a:lnTo>
                <a:lnTo>
                  <a:pt x="f290" y="f291"/>
                </a:lnTo>
                <a:lnTo>
                  <a:pt x="f289" y="f288"/>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7" name="object 178">
            <a:extLst>
              <a:ext uri="{FF2B5EF4-FFF2-40B4-BE49-F238E27FC236}">
                <a16:creationId xmlns:a16="http://schemas.microsoft.com/office/drawing/2014/main" id="{62812956-F698-4FAB-A4B0-818A76FB3854}"/>
              </a:ext>
            </a:extLst>
          </p:cNvPr>
          <p:cNvSpPr/>
          <p:nvPr/>
        </p:nvSpPr>
        <p:spPr>
          <a:xfrm>
            <a:off x="3334131" y="3705990"/>
            <a:ext cx="0" cy="0"/>
          </a:xfrm>
          <a:custGeom>
            <a:avLst/>
            <a:gdLst>
              <a:gd name="f0" fmla="val w"/>
              <a:gd name="f1" fmla="val h"/>
              <a:gd name="f2" fmla="val 0"/>
              <a:gd name="f3" fmla="*/ f0 1 0"/>
              <a:gd name="f4" fmla="*/ f1 1 0"/>
              <a:gd name="f5" fmla="val f2"/>
              <a:gd name="f6" fmla="+- f5 0 f5"/>
              <a:gd name="f7" fmla="*/ f6 1 0"/>
              <a:gd name="f8" fmla="*/ 0 1 f7"/>
              <a:gd name="f9" fmla="*/ 1 1 f7"/>
              <a:gd name="f10" fmla="*/ f8 f3 1"/>
              <a:gd name="f11" fmla="*/ f9 f3 1"/>
              <a:gd name="f12" fmla="*/ f9 f4 1"/>
              <a:gd name="f13" fmla="*/ f8 f4 1"/>
            </a:gdLst>
            <a:ahLst/>
            <a:cxnLst>
              <a:cxn ang="3cd4">
                <a:pos x="hc" y="t"/>
              </a:cxn>
              <a:cxn ang="0">
                <a:pos x="r" y="vc"/>
              </a:cxn>
              <a:cxn ang="cd4">
                <a:pos x="hc" y="b"/>
              </a:cxn>
              <a:cxn ang="cd2">
                <a:pos x="l" y="vc"/>
              </a:cxn>
            </a:cxnLst>
            <a:rect l="f10" t="f13" r="f11" b="f12"/>
            <a:pathLst>
              <a:path>
                <a:moveTo>
                  <a:pt x="f2" y="f2"/>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8" name="object 179">
            <a:extLst>
              <a:ext uri="{FF2B5EF4-FFF2-40B4-BE49-F238E27FC236}">
                <a16:creationId xmlns:a16="http://schemas.microsoft.com/office/drawing/2014/main" id="{1A003317-AC36-48FF-8320-89FDCD0C0DE1}"/>
              </a:ext>
            </a:extLst>
          </p:cNvPr>
          <p:cNvSpPr/>
          <p:nvPr/>
        </p:nvSpPr>
        <p:spPr>
          <a:xfrm>
            <a:off x="3334131" y="3705990"/>
            <a:ext cx="0" cy="0"/>
          </a:xfrm>
          <a:custGeom>
            <a:avLst/>
            <a:gdLst>
              <a:gd name="f0" fmla="val w"/>
              <a:gd name="f1" fmla="val h"/>
              <a:gd name="f2" fmla="val 0"/>
              <a:gd name="f3" fmla="*/ f0 1 0"/>
              <a:gd name="f4" fmla="*/ f1 1 0"/>
              <a:gd name="f5" fmla="val f2"/>
              <a:gd name="f6" fmla="+- f5 0 f5"/>
              <a:gd name="f7" fmla="*/ f6 1 0"/>
              <a:gd name="f8" fmla="*/ 0 1 f7"/>
              <a:gd name="f9" fmla="*/ 1 1 f7"/>
              <a:gd name="f10" fmla="*/ f8 f3 1"/>
              <a:gd name="f11" fmla="*/ f9 f3 1"/>
              <a:gd name="f12" fmla="*/ f9 f4 1"/>
              <a:gd name="f13" fmla="*/ f8 f4 1"/>
            </a:gdLst>
            <a:ahLst/>
            <a:cxnLst>
              <a:cxn ang="3cd4">
                <a:pos x="hc" y="t"/>
              </a:cxn>
              <a:cxn ang="0">
                <a:pos x="r" y="vc"/>
              </a:cxn>
              <a:cxn ang="cd4">
                <a:pos x="hc" y="b"/>
              </a:cxn>
              <a:cxn ang="cd2">
                <a:pos x="l" y="vc"/>
              </a:cxn>
            </a:cxnLst>
            <a:rect l="f10" t="f13" r="f11" b="f12"/>
            <a:pathLst>
              <a:path>
                <a:moveTo>
                  <a:pt x="f2" y="f2"/>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9" name="object 180">
            <a:extLst>
              <a:ext uri="{FF2B5EF4-FFF2-40B4-BE49-F238E27FC236}">
                <a16:creationId xmlns:a16="http://schemas.microsoft.com/office/drawing/2014/main" id="{3463DC90-4510-4438-80C4-FAB30901B1F2}"/>
              </a:ext>
            </a:extLst>
          </p:cNvPr>
          <p:cNvSpPr/>
          <p:nvPr/>
        </p:nvSpPr>
        <p:spPr>
          <a:xfrm>
            <a:off x="2317619" y="3967353"/>
            <a:ext cx="768352" cy="304796"/>
          </a:xfrm>
          <a:custGeom>
            <a:avLst/>
            <a:gdLst>
              <a:gd name="f0" fmla="val w"/>
              <a:gd name="f1" fmla="val h"/>
              <a:gd name="f2" fmla="val 0"/>
              <a:gd name="f3" fmla="val 768350"/>
              <a:gd name="f4" fmla="val 304800"/>
              <a:gd name="f5" fmla="val 767969"/>
              <a:gd name="f6" fmla="*/ f0 1 768350"/>
              <a:gd name="f7" fmla="*/ f1 1 304800"/>
              <a:gd name="f8" fmla="val f2"/>
              <a:gd name="f9" fmla="val f3"/>
              <a:gd name="f10" fmla="val f4"/>
              <a:gd name="f11" fmla="+- f10 0 f8"/>
              <a:gd name="f12" fmla="+- f9 0 f8"/>
              <a:gd name="f13" fmla="*/ f12 1 768350"/>
              <a:gd name="f14" fmla="*/ f11 1 30480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68350" h="304800">
                <a:moveTo>
                  <a:pt x="f5" y="f4"/>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0" name="object 181">
            <a:extLst>
              <a:ext uri="{FF2B5EF4-FFF2-40B4-BE49-F238E27FC236}">
                <a16:creationId xmlns:a16="http://schemas.microsoft.com/office/drawing/2014/main" id="{1E9581E7-AA42-43AB-9654-52BBD09381CE}"/>
              </a:ext>
            </a:extLst>
          </p:cNvPr>
          <p:cNvSpPr/>
          <p:nvPr/>
        </p:nvSpPr>
        <p:spPr>
          <a:xfrm>
            <a:off x="1194435" y="3967353"/>
            <a:ext cx="794385" cy="306067"/>
          </a:xfrm>
          <a:custGeom>
            <a:avLst/>
            <a:gdLst>
              <a:gd name="f0" fmla="val w"/>
              <a:gd name="f1" fmla="val h"/>
              <a:gd name="f2" fmla="val 0"/>
              <a:gd name="f3" fmla="val 794385"/>
              <a:gd name="f4" fmla="val 306070"/>
              <a:gd name="f5" fmla="val 305993"/>
              <a:gd name="f6" fmla="val 794131"/>
              <a:gd name="f7" fmla="*/ f0 1 794385"/>
              <a:gd name="f8" fmla="*/ f1 1 306070"/>
              <a:gd name="f9" fmla="val f2"/>
              <a:gd name="f10" fmla="val f3"/>
              <a:gd name="f11" fmla="val f4"/>
              <a:gd name="f12" fmla="+- f11 0 f9"/>
              <a:gd name="f13" fmla="+- f10 0 f9"/>
              <a:gd name="f14" fmla="*/ f13 1 794385"/>
              <a:gd name="f15" fmla="*/ f12 1 3060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306070">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1" name="object 182">
            <a:extLst>
              <a:ext uri="{FF2B5EF4-FFF2-40B4-BE49-F238E27FC236}">
                <a16:creationId xmlns:a16="http://schemas.microsoft.com/office/drawing/2014/main" id="{C313D777-499F-4996-8CE1-3419C3046E84}"/>
              </a:ext>
            </a:extLst>
          </p:cNvPr>
          <p:cNvSpPr/>
          <p:nvPr/>
        </p:nvSpPr>
        <p:spPr>
          <a:xfrm>
            <a:off x="1194435" y="3786759"/>
            <a:ext cx="794385" cy="180978"/>
          </a:xfrm>
          <a:custGeom>
            <a:avLst/>
            <a:gdLst>
              <a:gd name="f0" fmla="val w"/>
              <a:gd name="f1" fmla="val h"/>
              <a:gd name="f2" fmla="val 0"/>
              <a:gd name="f3" fmla="val 794385"/>
              <a:gd name="f4" fmla="val 180975"/>
              <a:gd name="f5" fmla="val 794131"/>
              <a:gd name="f6" fmla="val 180974"/>
              <a:gd name="f7" fmla="*/ f0 1 794385"/>
              <a:gd name="f8" fmla="*/ f1 1 180975"/>
              <a:gd name="f9" fmla="val f2"/>
              <a:gd name="f10" fmla="val f3"/>
              <a:gd name="f11" fmla="val f4"/>
              <a:gd name="f12" fmla="+- f11 0 f9"/>
              <a:gd name="f13" fmla="+- f10 0 f9"/>
              <a:gd name="f14" fmla="*/ f13 1 794385"/>
              <a:gd name="f15" fmla="*/ f12 1 18097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18097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2" name="object 183">
            <a:extLst>
              <a:ext uri="{FF2B5EF4-FFF2-40B4-BE49-F238E27FC236}">
                <a16:creationId xmlns:a16="http://schemas.microsoft.com/office/drawing/2014/main" id="{ABD4752B-F458-449F-A725-140ED1B89996}"/>
              </a:ext>
            </a:extLst>
          </p:cNvPr>
          <p:cNvSpPr/>
          <p:nvPr/>
        </p:nvSpPr>
        <p:spPr>
          <a:xfrm>
            <a:off x="3139062" y="3886584"/>
            <a:ext cx="1271" cy="270506"/>
          </a:xfrm>
          <a:custGeom>
            <a:avLst/>
            <a:gdLst>
              <a:gd name="f0" fmla="val w"/>
              <a:gd name="f1" fmla="val h"/>
              <a:gd name="f2" fmla="val 0"/>
              <a:gd name="f3" fmla="val 1269"/>
              <a:gd name="f4" fmla="val 270510"/>
              <a:gd name="f5" fmla="val 1143"/>
              <a:gd name="f6" fmla="val 270268"/>
              <a:gd name="f7" fmla="*/ f0 1 1269"/>
              <a:gd name="f8" fmla="*/ f1 1 270510"/>
              <a:gd name="f9" fmla="val f2"/>
              <a:gd name="f10" fmla="val f3"/>
              <a:gd name="f11" fmla="val f4"/>
              <a:gd name="f12" fmla="+- f11 0 f9"/>
              <a:gd name="f13" fmla="+- f10 0 f9"/>
              <a:gd name="f14" fmla="*/ f13 1 1269"/>
              <a:gd name="f15" fmla="*/ f12 1 2705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269" h="27051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3" name="object 184">
            <a:extLst>
              <a:ext uri="{FF2B5EF4-FFF2-40B4-BE49-F238E27FC236}">
                <a16:creationId xmlns:a16="http://schemas.microsoft.com/office/drawing/2014/main" id="{4FFEAC6D-5937-46E3-9D9D-41412BBC1E1F}"/>
              </a:ext>
            </a:extLst>
          </p:cNvPr>
          <p:cNvSpPr/>
          <p:nvPr/>
        </p:nvSpPr>
        <p:spPr>
          <a:xfrm>
            <a:off x="2742962" y="1882767"/>
            <a:ext cx="475616" cy="263520"/>
          </a:xfrm>
          <a:custGeom>
            <a:avLst/>
            <a:gdLst>
              <a:gd name="f0" fmla="val w"/>
              <a:gd name="f1" fmla="val h"/>
              <a:gd name="f2" fmla="val 0"/>
              <a:gd name="f3" fmla="val 475614"/>
              <a:gd name="f4" fmla="val 263525"/>
              <a:gd name="f5" fmla="val 475618"/>
              <a:gd name="f6" fmla="val 67354"/>
              <a:gd name="f7" fmla="val 230609"/>
              <a:gd name="f8" fmla="val 171451"/>
              <a:gd name="f9" fmla="val 158544"/>
              <a:gd name="f10" fmla="val 202069"/>
              <a:gd name="f11" fmla="val 263302"/>
              <a:gd name="f12" fmla="val 128589"/>
              <a:gd name="f13" fmla="val 72064"/>
              <a:gd name="f14" fmla="val 104094"/>
              <a:gd name="f15" fmla="val 134712"/>
              <a:gd name="f16" fmla="val 194577"/>
              <a:gd name="f17" fmla="val 18368"/>
              <a:gd name="f18" fmla="val 108097"/>
              <a:gd name="f19" fmla="val 55108"/>
              <a:gd name="f20" fmla="val 266645"/>
              <a:gd name="f21" fmla="val 122466"/>
              <a:gd name="f22" fmla="val 353114"/>
              <a:gd name="f23" fmla="val 85726"/>
              <a:gd name="f24" fmla="val 119402"/>
              <a:gd name="f25" fmla="val 317091"/>
              <a:gd name="f26" fmla="val 230611"/>
              <a:gd name="f27" fmla="val 33675"/>
              <a:gd name="f28" fmla="*/ f0 1 475614"/>
              <a:gd name="f29" fmla="*/ f1 1 263525"/>
              <a:gd name="f30" fmla="val f2"/>
              <a:gd name="f31" fmla="val f3"/>
              <a:gd name="f32" fmla="val f4"/>
              <a:gd name="f33" fmla="+- f32 0 f30"/>
              <a:gd name="f34" fmla="+- f31 0 f30"/>
              <a:gd name="f35" fmla="*/ f34 1 475614"/>
              <a:gd name="f36" fmla="*/ f33 1 263525"/>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75614" h="263525">
                <a:moveTo>
                  <a:pt x="f5" y="f6"/>
                </a:moveTo>
                <a:lnTo>
                  <a:pt x="f7" y="f8"/>
                </a:lnTo>
                <a:lnTo>
                  <a:pt x="f9" y="f10"/>
                </a:lnTo>
                <a:lnTo>
                  <a:pt x="f9" y="f11"/>
                </a:lnTo>
                <a:lnTo>
                  <a:pt x="f5" y="f12"/>
                </a:lnTo>
                <a:lnTo>
                  <a:pt x="f5" y="f6"/>
                </a:lnTo>
                <a:close/>
              </a:path>
              <a:path w="475614" h="263525">
                <a:moveTo>
                  <a:pt x="f13" y="f14"/>
                </a:moveTo>
                <a:lnTo>
                  <a:pt x="f2" y="f15"/>
                </a:lnTo>
                <a:lnTo>
                  <a:pt x="f9" y="f10"/>
                </a:lnTo>
                <a:lnTo>
                  <a:pt x="f7" y="f8"/>
                </a:lnTo>
                <a:lnTo>
                  <a:pt x="f13" y="f14"/>
                </a:lnTo>
                <a:close/>
              </a:path>
              <a:path w="475614" h="263525">
                <a:moveTo>
                  <a:pt x="f16" y="f17"/>
                </a:moveTo>
                <a:lnTo>
                  <a:pt x="f18" y="f19"/>
                </a:lnTo>
                <a:lnTo>
                  <a:pt x="f20" y="f21"/>
                </a:lnTo>
                <a:lnTo>
                  <a:pt x="f22" y="f23"/>
                </a:lnTo>
                <a:lnTo>
                  <a:pt x="f16" y="f17"/>
                </a:lnTo>
                <a:close/>
              </a:path>
              <a:path w="475614" h="263525">
                <a:moveTo>
                  <a:pt x="f22" y="f24"/>
                </a:moveTo>
                <a:close/>
              </a:path>
              <a:path w="475614" h="263525">
                <a:moveTo>
                  <a:pt x="f25" y="f2"/>
                </a:moveTo>
                <a:lnTo>
                  <a:pt x="f26" y="f27"/>
                </a:lnTo>
                <a:lnTo>
                  <a:pt x="f22" y="f23"/>
                </a:lnTo>
                <a:lnTo>
                  <a:pt x="f22" y="f24"/>
                </a:lnTo>
                <a:lnTo>
                  <a:pt x="f5" y="f6"/>
                </a:lnTo>
                <a:lnTo>
                  <a:pt x="f2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4" name="object 185">
            <a:extLst>
              <a:ext uri="{FF2B5EF4-FFF2-40B4-BE49-F238E27FC236}">
                <a16:creationId xmlns:a16="http://schemas.microsoft.com/office/drawing/2014/main" id="{6F07A394-EAFC-4FAE-8EA0-0468B2D428E1}"/>
              </a:ext>
            </a:extLst>
          </p:cNvPr>
          <p:cNvSpPr/>
          <p:nvPr/>
        </p:nvSpPr>
        <p:spPr>
          <a:xfrm>
            <a:off x="2742962" y="1986863"/>
            <a:ext cx="231142" cy="98426"/>
          </a:xfrm>
          <a:custGeom>
            <a:avLst/>
            <a:gdLst>
              <a:gd name="f0" fmla="val w"/>
              <a:gd name="f1" fmla="val h"/>
              <a:gd name="f2" fmla="val 0"/>
              <a:gd name="f3" fmla="val 231139"/>
              <a:gd name="f4" fmla="val 98425"/>
              <a:gd name="f5" fmla="val 30617"/>
              <a:gd name="f6" fmla="val 158544"/>
              <a:gd name="f7" fmla="val 97975"/>
              <a:gd name="f8" fmla="val 230611"/>
              <a:gd name="f9" fmla="val 67357"/>
              <a:gd name="f10" fmla="val 72064"/>
              <a:gd name="f11" fmla="*/ f0 1 231139"/>
              <a:gd name="f12" fmla="*/ f1 1 98425"/>
              <a:gd name="f13" fmla="val f2"/>
              <a:gd name="f14" fmla="val f3"/>
              <a:gd name="f15" fmla="val f4"/>
              <a:gd name="f16" fmla="+- f15 0 f13"/>
              <a:gd name="f17" fmla="+- f14 0 f13"/>
              <a:gd name="f18" fmla="*/ f17 1 231139"/>
              <a:gd name="f19" fmla="*/ f16 1 984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31139" h="98425">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5" name="object 186">
            <a:extLst>
              <a:ext uri="{FF2B5EF4-FFF2-40B4-BE49-F238E27FC236}">
                <a16:creationId xmlns:a16="http://schemas.microsoft.com/office/drawing/2014/main" id="{E1806212-9B80-4FA6-9E56-2895A164287F}"/>
              </a:ext>
            </a:extLst>
          </p:cNvPr>
          <p:cNvSpPr/>
          <p:nvPr/>
        </p:nvSpPr>
        <p:spPr>
          <a:xfrm>
            <a:off x="2851062" y="1901138"/>
            <a:ext cx="245114" cy="104141"/>
          </a:xfrm>
          <a:custGeom>
            <a:avLst/>
            <a:gdLst>
              <a:gd name="f0" fmla="val w"/>
              <a:gd name="f1" fmla="val h"/>
              <a:gd name="f2" fmla="val 0"/>
              <a:gd name="f3" fmla="val 245110"/>
              <a:gd name="f4" fmla="val 104139"/>
              <a:gd name="f5" fmla="val 36740"/>
              <a:gd name="f6" fmla="val 158547"/>
              <a:gd name="f7" fmla="val 104098"/>
              <a:gd name="f8" fmla="val 245016"/>
              <a:gd name="f9" fmla="val 67357"/>
              <a:gd name="f10" fmla="val 86479"/>
              <a:gd name="f11" fmla="*/ f0 1 245110"/>
              <a:gd name="f12" fmla="*/ f1 1 104139"/>
              <a:gd name="f13" fmla="val f2"/>
              <a:gd name="f14" fmla="val f3"/>
              <a:gd name="f15" fmla="val f4"/>
              <a:gd name="f16" fmla="+- f15 0 f13"/>
              <a:gd name="f17" fmla="+- f14 0 f13"/>
              <a:gd name="f18" fmla="*/ f17 1 245110"/>
              <a:gd name="f19" fmla="*/ f16 1 1041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5110" h="104139">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6" name="object 187">
            <a:extLst>
              <a:ext uri="{FF2B5EF4-FFF2-40B4-BE49-F238E27FC236}">
                <a16:creationId xmlns:a16="http://schemas.microsoft.com/office/drawing/2014/main" id="{FA2F3E67-D9E7-4E4C-B968-DE6FF78E44CB}"/>
              </a:ext>
            </a:extLst>
          </p:cNvPr>
          <p:cNvSpPr/>
          <p:nvPr/>
        </p:nvSpPr>
        <p:spPr>
          <a:xfrm>
            <a:off x="2973573" y="1882767"/>
            <a:ext cx="245114" cy="120015"/>
          </a:xfrm>
          <a:custGeom>
            <a:avLst/>
            <a:gdLst>
              <a:gd name="f0" fmla="val w"/>
              <a:gd name="f1" fmla="val h"/>
              <a:gd name="f2" fmla="val 0"/>
              <a:gd name="f3" fmla="val 245110"/>
              <a:gd name="f4" fmla="val 120014"/>
              <a:gd name="f5" fmla="val 245006"/>
              <a:gd name="f6" fmla="val 67354"/>
              <a:gd name="f7" fmla="val 86479"/>
              <a:gd name="f8" fmla="val 33675"/>
              <a:gd name="f9" fmla="val 122503"/>
              <a:gd name="f10" fmla="val 85726"/>
              <a:gd name="f11" fmla="val 119405"/>
              <a:gd name="f12" fmla="*/ f0 1 245110"/>
              <a:gd name="f13" fmla="*/ f1 1 120014"/>
              <a:gd name="f14" fmla="val f2"/>
              <a:gd name="f15" fmla="val f3"/>
              <a:gd name="f16" fmla="val f4"/>
              <a:gd name="f17" fmla="+- f16 0 f14"/>
              <a:gd name="f18" fmla="+- f15 0 f14"/>
              <a:gd name="f19" fmla="*/ f18 1 245110"/>
              <a:gd name="f20" fmla="*/ f17 1 12001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45110" h="120014">
                <a:moveTo>
                  <a:pt x="f5" y="f6"/>
                </a:moveTo>
                <a:lnTo>
                  <a:pt x="f7" y="f2"/>
                </a:lnTo>
                <a:lnTo>
                  <a:pt x="f2" y="f8"/>
                </a:lnTo>
                <a:lnTo>
                  <a:pt x="f9" y="f10"/>
                </a:lnTo>
                <a:lnTo>
                  <a:pt x="f9"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7" name="object 188">
            <a:extLst>
              <a:ext uri="{FF2B5EF4-FFF2-40B4-BE49-F238E27FC236}">
                <a16:creationId xmlns:a16="http://schemas.microsoft.com/office/drawing/2014/main" id="{FE9BC632-7543-4B7F-89CB-D78C0C7FD9D6}"/>
              </a:ext>
            </a:extLst>
          </p:cNvPr>
          <p:cNvSpPr/>
          <p:nvPr/>
        </p:nvSpPr>
        <p:spPr>
          <a:xfrm>
            <a:off x="2901510" y="1950122"/>
            <a:ext cx="317497" cy="196211"/>
          </a:xfrm>
          <a:custGeom>
            <a:avLst/>
            <a:gdLst>
              <a:gd name="f0" fmla="val w"/>
              <a:gd name="f1" fmla="val h"/>
              <a:gd name="f2" fmla="val 0"/>
              <a:gd name="f3" fmla="val 317500"/>
              <a:gd name="f4" fmla="val 196214"/>
              <a:gd name="f5" fmla="val 195947"/>
              <a:gd name="f6" fmla="val 317074"/>
              <a:gd name="f7" fmla="val 61234"/>
              <a:gd name="f8" fmla="val 317073"/>
              <a:gd name="f9" fmla="val 134715"/>
              <a:gd name="f10" fmla="*/ f0 1 317500"/>
              <a:gd name="f11" fmla="*/ f1 1 196214"/>
              <a:gd name="f12" fmla="val f2"/>
              <a:gd name="f13" fmla="val f3"/>
              <a:gd name="f14" fmla="val f4"/>
              <a:gd name="f15" fmla="+- f14 0 f12"/>
              <a:gd name="f16" fmla="+- f13 0 f12"/>
              <a:gd name="f17" fmla="*/ f16 1 317500"/>
              <a:gd name="f18" fmla="*/ f15 1 19621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7500" h="196214">
                <a:moveTo>
                  <a:pt x="f2" y="f5"/>
                </a:moveTo>
                <a:lnTo>
                  <a:pt x="f6" y="f7"/>
                </a:lnTo>
                <a:lnTo>
                  <a:pt x="f8" y="f2"/>
                </a:lnTo>
                <a:lnTo>
                  <a:pt x="f2" y="f9"/>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8" name="object 189">
            <a:extLst>
              <a:ext uri="{FF2B5EF4-FFF2-40B4-BE49-F238E27FC236}">
                <a16:creationId xmlns:a16="http://schemas.microsoft.com/office/drawing/2014/main" id="{4C11671B-D332-45FB-9465-45ED9B2F51FD}"/>
              </a:ext>
            </a:extLst>
          </p:cNvPr>
          <p:cNvSpPr/>
          <p:nvPr/>
        </p:nvSpPr>
        <p:spPr>
          <a:xfrm>
            <a:off x="2815026" y="1937878"/>
            <a:ext cx="309881" cy="116842"/>
          </a:xfrm>
          <a:custGeom>
            <a:avLst/>
            <a:gdLst>
              <a:gd name="f0" fmla="val w"/>
              <a:gd name="f1" fmla="val h"/>
              <a:gd name="f2" fmla="val 0"/>
              <a:gd name="f3" fmla="val 309880"/>
              <a:gd name="f4" fmla="val 116839"/>
              <a:gd name="f5" fmla="val 36030"/>
              <a:gd name="f6" fmla="val 48986"/>
              <a:gd name="f7" fmla="val 158544"/>
              <a:gd name="f8" fmla="val 116343"/>
              <a:gd name="f9" fmla="val 194577"/>
              <a:gd name="f10" fmla="val 67357"/>
              <a:gd name="f11" fmla="val 281047"/>
              <a:gd name="f12" fmla="val 30617"/>
              <a:gd name="f13" fmla="val 309871"/>
              <a:gd name="f14" fmla="val 52047"/>
              <a:gd name="f15" fmla="*/ f0 1 309880"/>
              <a:gd name="f16" fmla="*/ f1 1 116839"/>
              <a:gd name="f17" fmla="val f2"/>
              <a:gd name="f18" fmla="val f3"/>
              <a:gd name="f19" fmla="val f4"/>
              <a:gd name="f20" fmla="+- f19 0 f17"/>
              <a:gd name="f21" fmla="+- f18 0 f17"/>
              <a:gd name="f22" fmla="*/ f21 1 309880"/>
              <a:gd name="f23" fmla="*/ f20 1 1168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09880" h="116839">
                <a:moveTo>
                  <a:pt x="f5" y="f2"/>
                </a:moveTo>
                <a:lnTo>
                  <a:pt x="f2" y="f6"/>
                </a:lnTo>
                <a:lnTo>
                  <a:pt x="f7" y="f8"/>
                </a:lnTo>
                <a:lnTo>
                  <a:pt x="f9" y="f10"/>
                </a:lnTo>
                <a:lnTo>
                  <a:pt x="f5" y="f2"/>
                </a:lnTo>
                <a:close/>
              </a:path>
              <a:path w="309880" h="116839">
                <a:moveTo>
                  <a:pt x="f11" y="f12"/>
                </a:moveTo>
                <a:lnTo>
                  <a:pt x="f9" y="f10"/>
                </a:lnTo>
                <a:lnTo>
                  <a:pt x="f7" y="f8"/>
                </a:lnTo>
                <a:lnTo>
                  <a:pt x="f13" y="f14"/>
                </a:lnTo>
                <a:lnTo>
                  <a:pt x="f11" y="f12"/>
                </a:lnTo>
                <a:close/>
              </a:path>
            </a:pathLst>
          </a:custGeom>
          <a:solidFill>
            <a:srgbClr val="0000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9" name="object 190">
            <a:extLst>
              <a:ext uri="{FF2B5EF4-FFF2-40B4-BE49-F238E27FC236}">
                <a16:creationId xmlns:a16="http://schemas.microsoft.com/office/drawing/2014/main" id="{9C734DBC-AEE6-4055-AA7E-0BDB0F13C995}"/>
              </a:ext>
            </a:extLst>
          </p:cNvPr>
          <p:cNvSpPr/>
          <p:nvPr/>
        </p:nvSpPr>
        <p:spPr>
          <a:xfrm>
            <a:off x="2815026" y="1937878"/>
            <a:ext cx="194940" cy="116842"/>
          </a:xfrm>
          <a:custGeom>
            <a:avLst/>
            <a:gdLst>
              <a:gd name="f0" fmla="val w"/>
              <a:gd name="f1" fmla="val h"/>
              <a:gd name="f2" fmla="val 0"/>
              <a:gd name="f3" fmla="val 194944"/>
              <a:gd name="f4" fmla="val 116839"/>
              <a:gd name="f5" fmla="val 48986"/>
              <a:gd name="f6" fmla="val 36030"/>
              <a:gd name="f7" fmla="val 194577"/>
              <a:gd name="f8" fmla="val 67357"/>
              <a:gd name="f9" fmla="val 158544"/>
              <a:gd name="f10" fmla="val 116343"/>
              <a:gd name="f11" fmla="*/ f0 1 194944"/>
              <a:gd name="f12" fmla="*/ f1 1 116839"/>
              <a:gd name="f13" fmla="val f2"/>
              <a:gd name="f14" fmla="val f3"/>
              <a:gd name="f15" fmla="val f4"/>
              <a:gd name="f16" fmla="+- f15 0 f13"/>
              <a:gd name="f17" fmla="+- f14 0 f13"/>
              <a:gd name="f18" fmla="*/ f17 1 194944"/>
              <a:gd name="f19" fmla="*/ f16 1 1168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94944" h="116839">
                <a:moveTo>
                  <a:pt x="f2" y="f5"/>
                </a:moveTo>
                <a:lnTo>
                  <a:pt x="f6" y="f2"/>
                </a:lnTo>
                <a:lnTo>
                  <a:pt x="f7" y="f8"/>
                </a:lnTo>
                <a:lnTo>
                  <a:pt x="f9" y="f10"/>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0" name="object 191">
            <a:extLst>
              <a:ext uri="{FF2B5EF4-FFF2-40B4-BE49-F238E27FC236}">
                <a16:creationId xmlns:a16="http://schemas.microsoft.com/office/drawing/2014/main" id="{055A6575-0984-454D-A1D6-4AC62ADB4AFF}"/>
              </a:ext>
            </a:extLst>
          </p:cNvPr>
          <p:cNvSpPr/>
          <p:nvPr/>
        </p:nvSpPr>
        <p:spPr>
          <a:xfrm>
            <a:off x="2973573" y="1968502"/>
            <a:ext cx="151762" cy="85725"/>
          </a:xfrm>
          <a:custGeom>
            <a:avLst/>
            <a:gdLst>
              <a:gd name="f0" fmla="val w"/>
              <a:gd name="f1" fmla="val h"/>
              <a:gd name="f2" fmla="val 0"/>
              <a:gd name="f3" fmla="val 151764"/>
              <a:gd name="f4" fmla="val 85725"/>
              <a:gd name="f5" fmla="val 36033"/>
              <a:gd name="f6" fmla="val 36740"/>
              <a:gd name="f7" fmla="val 122503"/>
              <a:gd name="f8" fmla="val 151327"/>
              <a:gd name="f9" fmla="val 21430"/>
              <a:gd name="f10" fmla="val 85726"/>
              <a:gd name="f11" fmla="*/ f0 1 151764"/>
              <a:gd name="f12" fmla="*/ f1 1 85725"/>
              <a:gd name="f13" fmla="val f2"/>
              <a:gd name="f14" fmla="val f3"/>
              <a:gd name="f15" fmla="val f4"/>
              <a:gd name="f16" fmla="+- f15 0 f13"/>
              <a:gd name="f17" fmla="+- f14 0 f13"/>
              <a:gd name="f18" fmla="*/ f17 1 151764"/>
              <a:gd name="f19" fmla="*/ f16 1 857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51764" h="85725">
                <a:moveTo>
                  <a:pt x="f5" y="f6"/>
                </a:moveTo>
                <a:lnTo>
                  <a:pt x="f7" y="f2"/>
                </a:lnTo>
                <a:lnTo>
                  <a:pt x="f8" y="f9"/>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1" name="object 192">
            <a:extLst>
              <a:ext uri="{FF2B5EF4-FFF2-40B4-BE49-F238E27FC236}">
                <a16:creationId xmlns:a16="http://schemas.microsoft.com/office/drawing/2014/main" id="{D5FE6FBF-26BB-4F4E-844D-07A26E3B25A3}"/>
              </a:ext>
            </a:extLst>
          </p:cNvPr>
          <p:cNvSpPr/>
          <p:nvPr/>
        </p:nvSpPr>
        <p:spPr>
          <a:xfrm>
            <a:off x="2951948" y="2005242"/>
            <a:ext cx="209553" cy="140973"/>
          </a:xfrm>
          <a:custGeom>
            <a:avLst/>
            <a:gdLst>
              <a:gd name="f0" fmla="val w"/>
              <a:gd name="f1" fmla="val h"/>
              <a:gd name="f2" fmla="val 0"/>
              <a:gd name="f3" fmla="val 209550"/>
              <a:gd name="f4" fmla="val 140969"/>
              <a:gd name="f5" fmla="val 21621"/>
              <a:gd name="f6" fmla="val 79603"/>
              <a:gd name="f7" fmla="val 13205"/>
              <a:gd name="f8" fmla="val 82009"/>
              <a:gd name="f9" fmla="val 6333"/>
              <a:gd name="f10" fmla="val 88570"/>
              <a:gd name="f11" fmla="val 1699"/>
              <a:gd name="f12" fmla="val 98301"/>
              <a:gd name="f13" fmla="val 110217"/>
              <a:gd name="f14" fmla="val 122135"/>
              <a:gd name="f15" fmla="val 131867"/>
              <a:gd name="f16" fmla="val 138429"/>
              <a:gd name="f17" fmla="val 140835"/>
              <a:gd name="f18" fmla="val 30036"/>
              <a:gd name="f19" fmla="val 36908"/>
              <a:gd name="f20" fmla="val 41541"/>
              <a:gd name="f21" fmla="val 43239"/>
              <a:gd name="f22" fmla="val 187361"/>
              <a:gd name="f23" fmla="val 178946"/>
              <a:gd name="f24" fmla="val 2405"/>
              <a:gd name="f25" fmla="val 172074"/>
              <a:gd name="f26" fmla="val 8966"/>
              <a:gd name="f27" fmla="val 167441"/>
              <a:gd name="f28" fmla="val 18698"/>
              <a:gd name="f29" fmla="val 165743"/>
              <a:gd name="f30" fmla="val 30614"/>
              <a:gd name="f31" fmla="val 42532"/>
              <a:gd name="f32" fmla="val 52264"/>
              <a:gd name="f33" fmla="val 58825"/>
              <a:gd name="f34" fmla="val 61231"/>
              <a:gd name="f35" fmla="val 195776"/>
              <a:gd name="f36" fmla="val 202648"/>
              <a:gd name="f37" fmla="val 207280"/>
              <a:gd name="f38" fmla="val 208979"/>
              <a:gd name="f39" fmla="*/ f0 1 209550"/>
              <a:gd name="f40" fmla="*/ f1 1 140969"/>
              <a:gd name="f41" fmla="val f2"/>
              <a:gd name="f42" fmla="val f3"/>
              <a:gd name="f43" fmla="val f4"/>
              <a:gd name="f44" fmla="+- f43 0 f41"/>
              <a:gd name="f45" fmla="+- f42 0 f41"/>
              <a:gd name="f46" fmla="*/ f45 1 209550"/>
              <a:gd name="f47" fmla="*/ f44 1 140969"/>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209550" h="140969">
                <a:moveTo>
                  <a:pt x="f5" y="f6"/>
                </a:moveTo>
                <a:lnTo>
                  <a:pt x="f7" y="f8"/>
                </a:lnTo>
                <a:lnTo>
                  <a:pt x="f9" y="f10"/>
                </a:lnTo>
                <a:lnTo>
                  <a:pt x="f11" y="f12"/>
                </a:lnTo>
                <a:lnTo>
                  <a:pt x="f2" y="f13"/>
                </a:lnTo>
                <a:lnTo>
                  <a:pt x="f11" y="f14"/>
                </a:lnTo>
                <a:lnTo>
                  <a:pt x="f9" y="f15"/>
                </a:lnTo>
                <a:lnTo>
                  <a:pt x="f7" y="f16"/>
                </a:lnTo>
                <a:lnTo>
                  <a:pt x="f5" y="f17"/>
                </a:lnTo>
                <a:lnTo>
                  <a:pt x="f18" y="f16"/>
                </a:lnTo>
                <a:lnTo>
                  <a:pt x="f19" y="f15"/>
                </a:lnTo>
                <a:lnTo>
                  <a:pt x="f20" y="f14"/>
                </a:lnTo>
                <a:lnTo>
                  <a:pt x="f21" y="f13"/>
                </a:lnTo>
                <a:lnTo>
                  <a:pt x="f20" y="f12"/>
                </a:lnTo>
                <a:lnTo>
                  <a:pt x="f19" y="f10"/>
                </a:lnTo>
                <a:lnTo>
                  <a:pt x="f18" y="f8"/>
                </a:lnTo>
                <a:lnTo>
                  <a:pt x="f5" y="f6"/>
                </a:lnTo>
                <a:close/>
              </a:path>
              <a:path w="209550" h="140969">
                <a:moveTo>
                  <a:pt x="f22" y="f2"/>
                </a:moveTo>
                <a:lnTo>
                  <a:pt x="f23" y="f24"/>
                </a:lnTo>
                <a:lnTo>
                  <a:pt x="f25" y="f26"/>
                </a:lnTo>
                <a:lnTo>
                  <a:pt x="f27" y="f28"/>
                </a:lnTo>
                <a:lnTo>
                  <a:pt x="f29" y="f30"/>
                </a:lnTo>
                <a:lnTo>
                  <a:pt x="f27" y="f31"/>
                </a:lnTo>
                <a:lnTo>
                  <a:pt x="f25" y="f32"/>
                </a:lnTo>
                <a:lnTo>
                  <a:pt x="f23" y="f33"/>
                </a:lnTo>
                <a:lnTo>
                  <a:pt x="f22" y="f34"/>
                </a:lnTo>
                <a:lnTo>
                  <a:pt x="f35" y="f33"/>
                </a:lnTo>
                <a:lnTo>
                  <a:pt x="f36" y="f32"/>
                </a:lnTo>
                <a:lnTo>
                  <a:pt x="f37" y="f31"/>
                </a:lnTo>
                <a:lnTo>
                  <a:pt x="f38" y="f30"/>
                </a:lnTo>
                <a:lnTo>
                  <a:pt x="f37" y="f28"/>
                </a:lnTo>
                <a:lnTo>
                  <a:pt x="f36" y="f26"/>
                </a:lnTo>
                <a:lnTo>
                  <a:pt x="f35" y="f24"/>
                </a:lnTo>
                <a:lnTo>
                  <a:pt x="f2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2" name="object 193">
            <a:extLst>
              <a:ext uri="{FF2B5EF4-FFF2-40B4-BE49-F238E27FC236}">
                <a16:creationId xmlns:a16="http://schemas.microsoft.com/office/drawing/2014/main" id="{429D682B-9FA7-4B2D-B4E5-547C9F028E14}"/>
              </a:ext>
            </a:extLst>
          </p:cNvPr>
          <p:cNvSpPr/>
          <p:nvPr/>
        </p:nvSpPr>
        <p:spPr>
          <a:xfrm>
            <a:off x="2951948" y="2084841"/>
            <a:ext cx="43818" cy="61593"/>
          </a:xfrm>
          <a:custGeom>
            <a:avLst/>
            <a:gdLst>
              <a:gd name="f0" fmla="val w"/>
              <a:gd name="f1" fmla="val h"/>
              <a:gd name="f2" fmla="val 0"/>
              <a:gd name="f3" fmla="val 43814"/>
              <a:gd name="f4" fmla="val 61594"/>
              <a:gd name="f5" fmla="val 30614"/>
              <a:gd name="f6" fmla="val 1699"/>
              <a:gd name="f7" fmla="val 18698"/>
              <a:gd name="f8" fmla="val 6333"/>
              <a:gd name="f9" fmla="val 8966"/>
              <a:gd name="f10" fmla="val 13205"/>
              <a:gd name="f11" fmla="val 2405"/>
              <a:gd name="f12" fmla="val 21621"/>
              <a:gd name="f13" fmla="val 30036"/>
              <a:gd name="f14" fmla="val 36908"/>
              <a:gd name="f15" fmla="val 41541"/>
              <a:gd name="f16" fmla="val 43239"/>
              <a:gd name="f17" fmla="val 42532"/>
              <a:gd name="f18" fmla="val 52264"/>
              <a:gd name="f19" fmla="val 58826"/>
              <a:gd name="f20" fmla="val 61232"/>
              <a:gd name="f21" fmla="*/ f0 1 43814"/>
              <a:gd name="f22" fmla="*/ f1 1 61594"/>
              <a:gd name="f23" fmla="val f2"/>
              <a:gd name="f24" fmla="val f3"/>
              <a:gd name="f25" fmla="val f4"/>
              <a:gd name="f26" fmla="+- f25 0 f23"/>
              <a:gd name="f27" fmla="+- f24 0 f23"/>
              <a:gd name="f28" fmla="*/ f27 1 43814"/>
              <a:gd name="f29" fmla="*/ f26 1 615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3" name="object 194">
            <a:extLst>
              <a:ext uri="{FF2B5EF4-FFF2-40B4-BE49-F238E27FC236}">
                <a16:creationId xmlns:a16="http://schemas.microsoft.com/office/drawing/2014/main" id="{322F79C7-8694-416A-B771-3BC1870D7C2D}"/>
              </a:ext>
            </a:extLst>
          </p:cNvPr>
          <p:cNvSpPr/>
          <p:nvPr/>
        </p:nvSpPr>
        <p:spPr>
          <a:xfrm>
            <a:off x="3117692" y="2005242"/>
            <a:ext cx="43818" cy="61593"/>
          </a:xfrm>
          <a:custGeom>
            <a:avLst/>
            <a:gdLst>
              <a:gd name="f0" fmla="val w"/>
              <a:gd name="f1" fmla="val h"/>
              <a:gd name="f2" fmla="val 0"/>
              <a:gd name="f3" fmla="val 43814"/>
              <a:gd name="f4" fmla="val 61594"/>
              <a:gd name="f5" fmla="val 30614"/>
              <a:gd name="f6" fmla="val 1698"/>
              <a:gd name="f7" fmla="val 18698"/>
              <a:gd name="f8" fmla="val 6331"/>
              <a:gd name="f9" fmla="val 8966"/>
              <a:gd name="f10" fmla="val 13202"/>
              <a:gd name="f11" fmla="val 2405"/>
              <a:gd name="f12" fmla="val 21618"/>
              <a:gd name="f13" fmla="val 30033"/>
              <a:gd name="f14" fmla="val 36904"/>
              <a:gd name="f15" fmla="val 41537"/>
              <a:gd name="f16" fmla="val 43236"/>
              <a:gd name="f17" fmla="val 42532"/>
              <a:gd name="f18" fmla="val 36905"/>
              <a:gd name="f19" fmla="val 52264"/>
              <a:gd name="f20" fmla="val 58825"/>
              <a:gd name="f21" fmla="val 61231"/>
              <a:gd name="f22" fmla="*/ f0 1 43814"/>
              <a:gd name="f23" fmla="*/ f1 1 61594"/>
              <a:gd name="f24" fmla="val f2"/>
              <a:gd name="f25" fmla="val f3"/>
              <a:gd name="f26" fmla="val f4"/>
              <a:gd name="f27" fmla="+- f26 0 f24"/>
              <a:gd name="f28" fmla="+- f25 0 f24"/>
              <a:gd name="f29" fmla="*/ f28 1 43814"/>
              <a:gd name="f30" fmla="*/ f27 1 61594"/>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8" y="f19"/>
                </a:lnTo>
                <a:lnTo>
                  <a:pt x="f13" y="f20"/>
                </a:lnTo>
                <a:lnTo>
                  <a:pt x="f12" y="f21"/>
                </a:lnTo>
                <a:lnTo>
                  <a:pt x="f10" y="f20"/>
                </a:lnTo>
                <a:lnTo>
                  <a:pt x="f8" y="f19"/>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4" name="object 195">
            <a:extLst>
              <a:ext uri="{FF2B5EF4-FFF2-40B4-BE49-F238E27FC236}">
                <a16:creationId xmlns:a16="http://schemas.microsoft.com/office/drawing/2014/main" id="{B54C5048-2866-4A53-B3CC-133FFEE2A597}"/>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5" name="object 196">
            <a:extLst>
              <a:ext uri="{FF2B5EF4-FFF2-40B4-BE49-F238E27FC236}">
                <a16:creationId xmlns:a16="http://schemas.microsoft.com/office/drawing/2014/main" id="{9AE66BDF-9541-46CE-9969-B2B96FDB8925}"/>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6" name="object 197">
            <a:extLst>
              <a:ext uri="{FF2B5EF4-FFF2-40B4-BE49-F238E27FC236}">
                <a16:creationId xmlns:a16="http://schemas.microsoft.com/office/drawing/2014/main" id="{9CA1B488-1F4F-4952-9207-FC85EE9D7F46}"/>
              </a:ext>
            </a:extLst>
          </p:cNvPr>
          <p:cNvSpPr/>
          <p:nvPr/>
        </p:nvSpPr>
        <p:spPr>
          <a:xfrm>
            <a:off x="2757373" y="2048100"/>
            <a:ext cx="43818" cy="36832"/>
          </a:xfrm>
          <a:custGeom>
            <a:avLst/>
            <a:gdLst>
              <a:gd name="f0" fmla="val w"/>
              <a:gd name="f1" fmla="val h"/>
              <a:gd name="f2" fmla="val 0"/>
              <a:gd name="f3" fmla="val 43814"/>
              <a:gd name="f4" fmla="val 36830"/>
              <a:gd name="f5" fmla="val 18368"/>
              <a:gd name="f6" fmla="val 43238"/>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7" name="object 198">
            <a:extLst>
              <a:ext uri="{FF2B5EF4-FFF2-40B4-BE49-F238E27FC236}">
                <a16:creationId xmlns:a16="http://schemas.microsoft.com/office/drawing/2014/main" id="{99CB4559-49FE-45A2-85D9-4E64FB9B1D91}"/>
              </a:ext>
            </a:extLst>
          </p:cNvPr>
          <p:cNvSpPr/>
          <p:nvPr/>
        </p:nvSpPr>
        <p:spPr>
          <a:xfrm>
            <a:off x="2829437" y="2078714"/>
            <a:ext cx="43818" cy="36832"/>
          </a:xfrm>
          <a:custGeom>
            <a:avLst/>
            <a:gdLst>
              <a:gd name="f0" fmla="val w"/>
              <a:gd name="f1" fmla="val h"/>
              <a:gd name="f2" fmla="val 0"/>
              <a:gd name="f3" fmla="val 43814"/>
              <a:gd name="f4" fmla="val 36830"/>
              <a:gd name="f5" fmla="val 18371"/>
              <a:gd name="f6" fmla="val 43239"/>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8" name="object 199">
            <a:extLst>
              <a:ext uri="{FF2B5EF4-FFF2-40B4-BE49-F238E27FC236}">
                <a16:creationId xmlns:a16="http://schemas.microsoft.com/office/drawing/2014/main" id="{D6A44571-3829-43E0-BDFB-9AF8646EA960}"/>
              </a:ext>
            </a:extLst>
          </p:cNvPr>
          <p:cNvSpPr/>
          <p:nvPr/>
        </p:nvSpPr>
        <p:spPr>
          <a:xfrm>
            <a:off x="3122401" y="1136553"/>
            <a:ext cx="49533" cy="202567"/>
          </a:xfrm>
          <a:custGeom>
            <a:avLst/>
            <a:gdLst>
              <a:gd name="f0" fmla="val w"/>
              <a:gd name="f1" fmla="val h"/>
              <a:gd name="f2" fmla="val 0"/>
              <a:gd name="f3" fmla="val 49530"/>
              <a:gd name="f4" fmla="val 202565"/>
              <a:gd name="f5" fmla="val 178417"/>
              <a:gd name="f6" fmla="val 49164"/>
              <a:gd name="f7" fmla="val 202144"/>
              <a:gd name="f8" fmla="val 478"/>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2" y="f2"/>
                </a:moveTo>
                <a:lnTo>
                  <a:pt x="f2" y="f5"/>
                </a:lnTo>
                <a:lnTo>
                  <a:pt x="f6" y="f7"/>
                </a:lnTo>
                <a:lnTo>
                  <a:pt x="f6" y="f8"/>
                </a:lnTo>
                <a:lnTo>
                  <a:pt x="f2" y="f2"/>
                </a:lnTo>
                <a:close/>
              </a:path>
            </a:pathLst>
          </a:custGeom>
          <a:solidFill>
            <a:srgbClr val="666666"/>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9" name="object 200">
            <a:extLst>
              <a:ext uri="{FF2B5EF4-FFF2-40B4-BE49-F238E27FC236}">
                <a16:creationId xmlns:a16="http://schemas.microsoft.com/office/drawing/2014/main" id="{948B271D-88EF-40FB-A5F1-6DA984F58A1D}"/>
              </a:ext>
            </a:extLst>
          </p:cNvPr>
          <p:cNvSpPr/>
          <p:nvPr/>
        </p:nvSpPr>
        <p:spPr>
          <a:xfrm>
            <a:off x="3122401" y="1136553"/>
            <a:ext cx="49533" cy="202567"/>
          </a:xfrm>
          <a:custGeom>
            <a:avLst/>
            <a:gdLst>
              <a:gd name="f0" fmla="val w"/>
              <a:gd name="f1" fmla="val h"/>
              <a:gd name="f2" fmla="val 0"/>
              <a:gd name="f3" fmla="val 49530"/>
              <a:gd name="f4" fmla="val 202565"/>
              <a:gd name="f5" fmla="val 49164"/>
              <a:gd name="f6" fmla="val 478"/>
              <a:gd name="f7" fmla="val 202144"/>
              <a:gd name="f8" fmla="val 178417"/>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5" y="f6"/>
                </a:moveTo>
                <a:lnTo>
                  <a:pt x="f5" y="f7"/>
                </a:lnTo>
                <a:lnTo>
                  <a:pt x="f2" y="f8"/>
                </a:lnTo>
                <a:lnTo>
                  <a:pt x="f2" y="f2"/>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0" name="object 201">
            <a:extLst>
              <a:ext uri="{FF2B5EF4-FFF2-40B4-BE49-F238E27FC236}">
                <a16:creationId xmlns:a16="http://schemas.microsoft.com/office/drawing/2014/main" id="{8D834EAA-0EF0-4EA1-9440-206A29357853}"/>
              </a:ext>
            </a:extLst>
          </p:cNvPr>
          <p:cNvSpPr/>
          <p:nvPr/>
        </p:nvSpPr>
        <p:spPr>
          <a:xfrm>
            <a:off x="2728917" y="1471653"/>
            <a:ext cx="147959" cy="186693"/>
          </a:xfrm>
          <a:custGeom>
            <a:avLst/>
            <a:gdLst>
              <a:gd name="f0" fmla="val w"/>
              <a:gd name="f1" fmla="val h"/>
              <a:gd name="f2" fmla="val 0"/>
              <a:gd name="f3" fmla="val 147955"/>
              <a:gd name="f4" fmla="val 186689"/>
              <a:gd name="f5" fmla="val 106380"/>
              <a:gd name="f6" fmla="val 147552"/>
              <a:gd name="f7" fmla="val 186163"/>
              <a:gd name="f8" fmla="val 79785"/>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1" name="object 202">
            <a:extLst>
              <a:ext uri="{FF2B5EF4-FFF2-40B4-BE49-F238E27FC236}">
                <a16:creationId xmlns:a16="http://schemas.microsoft.com/office/drawing/2014/main" id="{99799255-E9F3-4350-9387-744EF4CE1954}"/>
              </a:ext>
            </a:extLst>
          </p:cNvPr>
          <p:cNvSpPr/>
          <p:nvPr/>
        </p:nvSpPr>
        <p:spPr>
          <a:xfrm>
            <a:off x="2728917" y="1471653"/>
            <a:ext cx="147959" cy="186693"/>
          </a:xfrm>
          <a:custGeom>
            <a:avLst/>
            <a:gdLst>
              <a:gd name="f0" fmla="val w"/>
              <a:gd name="f1" fmla="val h"/>
              <a:gd name="f2" fmla="val 0"/>
              <a:gd name="f3" fmla="val 147955"/>
              <a:gd name="f4" fmla="val 186689"/>
              <a:gd name="f5" fmla="val 147552"/>
              <a:gd name="f6" fmla="val 79785"/>
              <a:gd name="f7" fmla="val 186163"/>
              <a:gd name="f8" fmla="val 106380"/>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5" y="f6"/>
                </a:lnTo>
                <a:lnTo>
                  <a:pt x="f5" y="f7"/>
                </a:lnTo>
                <a:lnTo>
                  <a:pt x="f2"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2" name="object 203">
            <a:extLst>
              <a:ext uri="{FF2B5EF4-FFF2-40B4-BE49-F238E27FC236}">
                <a16:creationId xmlns:a16="http://schemas.microsoft.com/office/drawing/2014/main" id="{844A6D78-3677-4FA1-977A-4CFEC69ED4A5}"/>
              </a:ext>
            </a:extLst>
          </p:cNvPr>
          <p:cNvSpPr/>
          <p:nvPr/>
        </p:nvSpPr>
        <p:spPr>
          <a:xfrm>
            <a:off x="2876464" y="1338699"/>
            <a:ext cx="295278" cy="319409"/>
          </a:xfrm>
          <a:custGeom>
            <a:avLst/>
            <a:gdLst>
              <a:gd name="f0" fmla="val w"/>
              <a:gd name="f1" fmla="val h"/>
              <a:gd name="f2" fmla="val 0"/>
              <a:gd name="f3" fmla="val 295275"/>
              <a:gd name="f4" fmla="val 319405"/>
              <a:gd name="f5" fmla="val 295095"/>
              <a:gd name="f6" fmla="val 159553"/>
              <a:gd name="f7" fmla="val 319122"/>
              <a:gd name="f8" fmla="val 212744"/>
              <a:gd name="f9" fmla="val 98367"/>
              <a:gd name="f10" fmla="val 106366"/>
              <a:gd name="f11" fmla="val 196740"/>
              <a:gd name="f12" fmla="val 53176"/>
              <a:gd name="f13" fmla="*/ f0 1 295275"/>
              <a:gd name="f14" fmla="*/ f1 1 319405"/>
              <a:gd name="f15" fmla="val f2"/>
              <a:gd name="f16" fmla="val f3"/>
              <a:gd name="f17" fmla="val f4"/>
              <a:gd name="f18" fmla="+- f17 0 f15"/>
              <a:gd name="f19" fmla="+- f16 0 f15"/>
              <a:gd name="f20" fmla="*/ f19 1 295275"/>
              <a:gd name="f21" fmla="*/ f18 1 31940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95275" h="319405">
                <a:moveTo>
                  <a:pt x="f5" y="f2"/>
                </a:moveTo>
                <a:lnTo>
                  <a:pt x="f5" y="f6"/>
                </a:lnTo>
                <a:lnTo>
                  <a:pt x="f2" y="f7"/>
                </a:lnTo>
                <a:lnTo>
                  <a:pt x="f2" y="f8"/>
                </a:lnTo>
                <a:lnTo>
                  <a:pt x="f9" y="f10"/>
                </a:lnTo>
                <a:lnTo>
                  <a:pt x="f9" y="f6"/>
                </a:lnTo>
                <a:lnTo>
                  <a:pt x="f11" y="f12"/>
                </a:lnTo>
                <a:lnTo>
                  <a:pt x="f11" y="f10"/>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3" name="object 204">
            <a:extLst>
              <a:ext uri="{FF2B5EF4-FFF2-40B4-BE49-F238E27FC236}">
                <a16:creationId xmlns:a16="http://schemas.microsoft.com/office/drawing/2014/main" id="{FDBF1E22-9F0A-444C-B3E3-F191212CB210}"/>
              </a:ext>
            </a:extLst>
          </p:cNvPr>
          <p:cNvSpPr/>
          <p:nvPr/>
        </p:nvSpPr>
        <p:spPr>
          <a:xfrm>
            <a:off x="3122401" y="1125909"/>
            <a:ext cx="49533" cy="26673"/>
          </a:xfrm>
          <a:custGeom>
            <a:avLst/>
            <a:gdLst>
              <a:gd name="f0" fmla="val w"/>
              <a:gd name="f1" fmla="val h"/>
              <a:gd name="f2" fmla="val 0"/>
              <a:gd name="f3" fmla="val 49530"/>
              <a:gd name="f4" fmla="val 26669"/>
              <a:gd name="f5" fmla="val 24569"/>
              <a:gd name="f6" fmla="val 15009"/>
              <a:gd name="f7" fmla="val 1047"/>
              <a:gd name="f8" fmla="val 7199"/>
              <a:gd name="f9" fmla="val 3901"/>
              <a:gd name="f10" fmla="val 1932"/>
              <a:gd name="f11" fmla="val 8133"/>
              <a:gd name="f12" fmla="val 13313"/>
              <a:gd name="f13" fmla="val 18487"/>
              <a:gd name="f14" fmla="val 22710"/>
              <a:gd name="f15" fmla="val 25555"/>
              <a:gd name="f16" fmla="val 26597"/>
              <a:gd name="f17" fmla="val 34143"/>
              <a:gd name="f18" fmla="val 41961"/>
              <a:gd name="f19" fmla="val 47231"/>
              <a:gd name="f20" fmla="val 49164"/>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5" y="f2"/>
                </a:moveTo>
                <a:lnTo>
                  <a:pt x="f6" y="f7"/>
                </a:lnTo>
                <a:lnTo>
                  <a:pt x="f8" y="f9"/>
                </a:lnTo>
                <a:lnTo>
                  <a:pt x="f10" y="f11"/>
                </a:lnTo>
                <a:lnTo>
                  <a:pt x="f2" y="f12"/>
                </a:lnTo>
                <a:lnTo>
                  <a:pt x="f10" y="f13"/>
                </a:lnTo>
                <a:lnTo>
                  <a:pt x="f8" y="f14"/>
                </a:lnTo>
                <a:lnTo>
                  <a:pt x="f6" y="f15"/>
                </a:lnTo>
                <a:lnTo>
                  <a:pt x="f5" y="f16"/>
                </a:lnTo>
                <a:lnTo>
                  <a:pt x="f17" y="f15"/>
                </a:lnTo>
                <a:lnTo>
                  <a:pt x="f18" y="f14"/>
                </a:lnTo>
                <a:lnTo>
                  <a:pt x="f19" y="f13"/>
                </a:lnTo>
                <a:lnTo>
                  <a:pt x="f20" y="f12"/>
                </a:lnTo>
                <a:lnTo>
                  <a:pt x="f19" y="f11"/>
                </a:lnTo>
                <a:lnTo>
                  <a:pt x="f18" y="f9"/>
                </a:lnTo>
                <a:lnTo>
                  <a:pt x="f17"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4" name="object 205">
            <a:extLst>
              <a:ext uri="{FF2B5EF4-FFF2-40B4-BE49-F238E27FC236}">
                <a16:creationId xmlns:a16="http://schemas.microsoft.com/office/drawing/2014/main" id="{37FCBB6D-A123-42E7-BE7B-A1C687E4FF76}"/>
              </a:ext>
            </a:extLst>
          </p:cNvPr>
          <p:cNvSpPr/>
          <p:nvPr/>
        </p:nvSpPr>
        <p:spPr>
          <a:xfrm>
            <a:off x="3122401" y="1125909"/>
            <a:ext cx="49533" cy="26673"/>
          </a:xfrm>
          <a:custGeom>
            <a:avLst/>
            <a:gdLst>
              <a:gd name="f0" fmla="val w"/>
              <a:gd name="f1" fmla="val h"/>
              <a:gd name="f2" fmla="val 0"/>
              <a:gd name="f3" fmla="val 49530"/>
              <a:gd name="f4" fmla="val 26669"/>
              <a:gd name="f5" fmla="val 13313"/>
              <a:gd name="f6" fmla="val 1932"/>
              <a:gd name="f7" fmla="val 8133"/>
              <a:gd name="f8" fmla="val 7199"/>
              <a:gd name="f9" fmla="val 3901"/>
              <a:gd name="f10" fmla="val 15009"/>
              <a:gd name="f11" fmla="val 1047"/>
              <a:gd name="f12" fmla="val 24569"/>
              <a:gd name="f13" fmla="val 34143"/>
              <a:gd name="f14" fmla="val 41961"/>
              <a:gd name="f15" fmla="val 47231"/>
              <a:gd name="f16" fmla="val 49164"/>
              <a:gd name="f17" fmla="val 18487"/>
              <a:gd name="f18" fmla="val 22710"/>
              <a:gd name="f19" fmla="val 25555"/>
              <a:gd name="f20" fmla="val 26597"/>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5" name="object 206">
            <a:extLst>
              <a:ext uri="{FF2B5EF4-FFF2-40B4-BE49-F238E27FC236}">
                <a16:creationId xmlns:a16="http://schemas.microsoft.com/office/drawing/2014/main" id="{3F75B9F3-F37C-4C92-9BC1-2D1A7A39E4E2}"/>
              </a:ext>
            </a:extLst>
          </p:cNvPr>
          <p:cNvSpPr/>
          <p:nvPr/>
        </p:nvSpPr>
        <p:spPr>
          <a:xfrm>
            <a:off x="2728917" y="1258900"/>
            <a:ext cx="443227" cy="292736"/>
          </a:xfrm>
          <a:custGeom>
            <a:avLst/>
            <a:gdLst>
              <a:gd name="f0" fmla="val w"/>
              <a:gd name="f1" fmla="val h"/>
              <a:gd name="f2" fmla="val 0"/>
              <a:gd name="f3" fmla="val 443230"/>
              <a:gd name="f4" fmla="val 292734"/>
              <a:gd name="f5" fmla="val 98367"/>
              <a:gd name="f6" fmla="val 106363"/>
              <a:gd name="f7" fmla="val 212752"/>
              <a:gd name="f8" fmla="val 147552"/>
              <a:gd name="f9" fmla="val 292537"/>
              <a:gd name="f10" fmla="val 245920"/>
              <a:gd name="f11" fmla="val 186160"/>
              <a:gd name="f12" fmla="val 131158"/>
              <a:gd name="f13" fmla="val 124104"/>
              <a:gd name="f14" fmla="val 196738"/>
              <a:gd name="f15" fmla="val 53195"/>
              <a:gd name="f16" fmla="val 131163"/>
              <a:gd name="f17" fmla="val 124099"/>
              <a:gd name="f18" fmla="val 239347"/>
              <a:gd name="f19" fmla="val 344293"/>
              <a:gd name="f20" fmla="val 132970"/>
              <a:gd name="f21" fmla="val 229526"/>
              <a:gd name="f22" fmla="val 70927"/>
              <a:gd name="f23" fmla="val 295103"/>
              <a:gd name="f24" fmla="val 229529"/>
              <a:gd name="f25" fmla="val 70924"/>
              <a:gd name="f26" fmla="val 442648"/>
              <a:gd name="f27" fmla="val 79793"/>
              <a:gd name="f28" fmla="*/ f0 1 443230"/>
              <a:gd name="f29" fmla="*/ f1 1 292734"/>
              <a:gd name="f30" fmla="val f2"/>
              <a:gd name="f31" fmla="val f3"/>
              <a:gd name="f32" fmla="val f4"/>
              <a:gd name="f33" fmla="+- f32 0 f30"/>
              <a:gd name="f34" fmla="+- f31 0 f30"/>
              <a:gd name="f35" fmla="*/ f34 1 443230"/>
              <a:gd name="f36" fmla="*/ f33 1 29273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43230" h="292734">
                <a:moveTo>
                  <a:pt x="f5" y="f6"/>
                </a:moveTo>
                <a:lnTo>
                  <a:pt x="f2" y="f7"/>
                </a:lnTo>
                <a:lnTo>
                  <a:pt x="f8" y="f9"/>
                </a:lnTo>
                <a:lnTo>
                  <a:pt x="f10" y="f11"/>
                </a:lnTo>
                <a:lnTo>
                  <a:pt x="f12" y="f13"/>
                </a:lnTo>
                <a:lnTo>
                  <a:pt x="f5" y="f6"/>
                </a:lnTo>
                <a:close/>
              </a:path>
              <a:path w="443230" h="292734">
                <a:moveTo>
                  <a:pt x="f14" y="f15"/>
                </a:moveTo>
                <a:lnTo>
                  <a:pt x="f16" y="f17"/>
                </a:lnTo>
                <a:lnTo>
                  <a:pt x="f10" y="f11"/>
                </a:lnTo>
                <a:lnTo>
                  <a:pt x="f10" y="f18"/>
                </a:lnTo>
                <a:lnTo>
                  <a:pt x="f19" y="f20"/>
                </a:lnTo>
                <a:lnTo>
                  <a:pt x="f21" y="f22"/>
                </a:lnTo>
                <a:lnTo>
                  <a:pt x="f14" y="f15"/>
                </a:lnTo>
                <a:close/>
              </a:path>
              <a:path w="443230" h="292734">
                <a:moveTo>
                  <a:pt x="f23" y="f2"/>
                </a:moveTo>
                <a:lnTo>
                  <a:pt x="f24" y="f25"/>
                </a:lnTo>
                <a:lnTo>
                  <a:pt x="f19" y="f20"/>
                </a:lnTo>
                <a:lnTo>
                  <a:pt x="f19" y="f11"/>
                </a:lnTo>
                <a:lnTo>
                  <a:pt x="f26" y="f27"/>
                </a:lnTo>
                <a:lnTo>
                  <a:pt x="f23"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6" name="object 207">
            <a:extLst>
              <a:ext uri="{FF2B5EF4-FFF2-40B4-BE49-F238E27FC236}">
                <a16:creationId xmlns:a16="http://schemas.microsoft.com/office/drawing/2014/main" id="{677828D7-35F0-4923-B55F-282B8866A25B}"/>
              </a:ext>
            </a:extLst>
          </p:cNvPr>
          <p:cNvSpPr/>
          <p:nvPr/>
        </p:nvSpPr>
        <p:spPr>
          <a:xfrm>
            <a:off x="2958440" y="1258900"/>
            <a:ext cx="213356" cy="186693"/>
          </a:xfrm>
          <a:custGeom>
            <a:avLst/>
            <a:gdLst>
              <a:gd name="f0" fmla="val w"/>
              <a:gd name="f1" fmla="val h"/>
              <a:gd name="f2" fmla="val 0"/>
              <a:gd name="f3" fmla="val 213360"/>
              <a:gd name="f4" fmla="val 186690"/>
              <a:gd name="f5" fmla="val 114767"/>
              <a:gd name="f6" fmla="val 132970"/>
              <a:gd name="f7" fmla="val 186160"/>
              <a:gd name="f8" fmla="val 213121"/>
              <a:gd name="f9" fmla="val 79793"/>
              <a:gd name="f10" fmla="val 65576"/>
              <a:gd name="f11" fmla="val 70927"/>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5" y="f7"/>
                </a:lnTo>
                <a:lnTo>
                  <a:pt x="f8" y="f9"/>
                </a:lnTo>
                <a:lnTo>
                  <a:pt x="f10" y="f2"/>
                </a:lnTo>
                <a:lnTo>
                  <a:pt x="f2"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7" name="object 208">
            <a:extLst>
              <a:ext uri="{FF2B5EF4-FFF2-40B4-BE49-F238E27FC236}">
                <a16:creationId xmlns:a16="http://schemas.microsoft.com/office/drawing/2014/main" id="{3903517F-FF38-44A0-853C-5E51990C08A1}"/>
              </a:ext>
            </a:extLst>
          </p:cNvPr>
          <p:cNvSpPr/>
          <p:nvPr/>
        </p:nvSpPr>
        <p:spPr>
          <a:xfrm>
            <a:off x="2860069" y="1312099"/>
            <a:ext cx="213356" cy="186693"/>
          </a:xfrm>
          <a:custGeom>
            <a:avLst/>
            <a:gdLst>
              <a:gd name="f0" fmla="val w"/>
              <a:gd name="f1" fmla="val h"/>
              <a:gd name="f2" fmla="val 0"/>
              <a:gd name="f3" fmla="val 213360"/>
              <a:gd name="f4" fmla="val 186690"/>
              <a:gd name="f5" fmla="val 114761"/>
              <a:gd name="f6" fmla="val 186151"/>
              <a:gd name="f7" fmla="val 213134"/>
              <a:gd name="f8" fmla="val 79774"/>
              <a:gd name="f9" fmla="val 65579"/>
              <a:gd name="f10" fmla="val 70908"/>
              <a:gd name="f11" fmla="val 132964"/>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7" y="f8"/>
                </a:lnTo>
                <a:lnTo>
                  <a:pt x="f9" y="f2"/>
                </a:lnTo>
                <a:lnTo>
                  <a:pt x="f2" y="f10"/>
                </a:lnTo>
                <a:lnTo>
                  <a:pt x="f5"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8" name="object 209">
            <a:extLst>
              <a:ext uri="{FF2B5EF4-FFF2-40B4-BE49-F238E27FC236}">
                <a16:creationId xmlns:a16="http://schemas.microsoft.com/office/drawing/2014/main" id="{38FB657B-52A2-443C-AB8F-2A7B258E6612}"/>
              </a:ext>
            </a:extLst>
          </p:cNvPr>
          <p:cNvSpPr/>
          <p:nvPr/>
        </p:nvSpPr>
        <p:spPr>
          <a:xfrm>
            <a:off x="2728917" y="1365263"/>
            <a:ext cx="246375" cy="186693"/>
          </a:xfrm>
          <a:custGeom>
            <a:avLst/>
            <a:gdLst>
              <a:gd name="f0" fmla="val w"/>
              <a:gd name="f1" fmla="val h"/>
              <a:gd name="f2" fmla="val 0"/>
              <a:gd name="f3" fmla="val 246380"/>
              <a:gd name="f4" fmla="val 186690"/>
              <a:gd name="f5" fmla="val 147552"/>
              <a:gd name="f6" fmla="val 186174"/>
              <a:gd name="f7" fmla="val 245920"/>
              <a:gd name="f8" fmla="val 79796"/>
              <a:gd name="f9" fmla="val 98367"/>
              <a:gd name="f10" fmla="val 106388"/>
              <a:gd name="f11" fmla="*/ f0 1 246380"/>
              <a:gd name="f12" fmla="*/ f1 1 186690"/>
              <a:gd name="f13" fmla="val f2"/>
              <a:gd name="f14" fmla="val f3"/>
              <a:gd name="f15" fmla="val f4"/>
              <a:gd name="f16" fmla="+- f15 0 f13"/>
              <a:gd name="f17" fmla="+- f14 0 f13"/>
              <a:gd name="f18" fmla="*/ f17 1 246380"/>
              <a:gd name="f19" fmla="*/ f16 1 18669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6380" h="186690">
                <a:moveTo>
                  <a:pt x="f5" y="f6"/>
                </a:moveTo>
                <a:lnTo>
                  <a:pt x="f7" y="f8"/>
                </a:lnTo>
                <a:lnTo>
                  <a:pt x="f9" y="f2"/>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9" name="object 210">
            <a:extLst>
              <a:ext uri="{FF2B5EF4-FFF2-40B4-BE49-F238E27FC236}">
                <a16:creationId xmlns:a16="http://schemas.microsoft.com/office/drawing/2014/main" id="{25783742-E19E-4046-9CED-0AF95E817EF3}"/>
              </a:ext>
            </a:extLst>
          </p:cNvPr>
          <p:cNvSpPr/>
          <p:nvPr/>
        </p:nvSpPr>
        <p:spPr>
          <a:xfrm>
            <a:off x="1131249" y="1721513"/>
            <a:ext cx="311782" cy="269235"/>
          </a:xfrm>
          <a:custGeom>
            <a:avLst/>
            <a:gdLst>
              <a:gd name="f0" fmla="val w"/>
              <a:gd name="f1" fmla="val h"/>
              <a:gd name="f2" fmla="val 0"/>
              <a:gd name="f3" fmla="val 311784"/>
              <a:gd name="f4" fmla="val 269239"/>
              <a:gd name="f5" fmla="val 249420"/>
              <a:gd name="f6" fmla="val 134330"/>
              <a:gd name="f7" fmla="val 62353"/>
              <a:gd name="f8" fmla="val 268669"/>
              <a:gd name="f9" fmla="val 311759"/>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2"/>
                </a:moveTo>
                <a:lnTo>
                  <a:pt x="f2" y="f6"/>
                </a:lnTo>
                <a:lnTo>
                  <a:pt x="f7" y="f8"/>
                </a:lnTo>
                <a:lnTo>
                  <a:pt x="f9" y="f6"/>
                </a:lnTo>
                <a:lnTo>
                  <a:pt x="f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0" name="object 211">
            <a:extLst>
              <a:ext uri="{FF2B5EF4-FFF2-40B4-BE49-F238E27FC236}">
                <a16:creationId xmlns:a16="http://schemas.microsoft.com/office/drawing/2014/main" id="{D482BD61-6D98-4591-9663-69564B49FE91}"/>
              </a:ext>
            </a:extLst>
          </p:cNvPr>
          <p:cNvSpPr/>
          <p:nvPr/>
        </p:nvSpPr>
        <p:spPr>
          <a:xfrm>
            <a:off x="1131249" y="1721513"/>
            <a:ext cx="311782" cy="269235"/>
          </a:xfrm>
          <a:custGeom>
            <a:avLst/>
            <a:gdLst>
              <a:gd name="f0" fmla="val w"/>
              <a:gd name="f1" fmla="val h"/>
              <a:gd name="f2" fmla="val 0"/>
              <a:gd name="f3" fmla="val 311784"/>
              <a:gd name="f4" fmla="val 269239"/>
              <a:gd name="f5" fmla="val 62353"/>
              <a:gd name="f6" fmla="val 268669"/>
              <a:gd name="f7" fmla="val 311759"/>
              <a:gd name="f8" fmla="val 134330"/>
              <a:gd name="f9" fmla="val 249420"/>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6"/>
                </a:moveTo>
                <a:lnTo>
                  <a:pt x="f7" y="f8"/>
                </a:lnTo>
                <a:lnTo>
                  <a:pt x="f9" y="f2"/>
                </a:lnTo>
                <a:lnTo>
                  <a:pt x="f2"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1" name="object 212">
            <a:extLst>
              <a:ext uri="{FF2B5EF4-FFF2-40B4-BE49-F238E27FC236}">
                <a16:creationId xmlns:a16="http://schemas.microsoft.com/office/drawing/2014/main" id="{9A6A0EEC-AE10-41E7-A653-BC3F4EAA89D9}"/>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2" y="f6"/>
                </a:lnTo>
                <a:lnTo>
                  <a:pt x="f2" y="f7"/>
                </a:lnTo>
                <a:lnTo>
                  <a:pt x="f5" y="f6"/>
                </a:lnTo>
                <a:lnTo>
                  <a:pt x="f5"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2" name="object 213">
            <a:extLst>
              <a:ext uri="{FF2B5EF4-FFF2-40B4-BE49-F238E27FC236}">
                <a16:creationId xmlns:a16="http://schemas.microsoft.com/office/drawing/2014/main" id="{30E46815-5089-48E6-ADE3-A129799A7615}"/>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5" y="f6"/>
                </a:lnTo>
                <a:lnTo>
                  <a:pt x="f2" y="f7"/>
                </a:lnTo>
                <a:lnTo>
                  <a:pt x="f2" y="f6"/>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3" name="object 214">
            <a:extLst>
              <a:ext uri="{FF2B5EF4-FFF2-40B4-BE49-F238E27FC236}">
                <a16:creationId xmlns:a16="http://schemas.microsoft.com/office/drawing/2014/main" id="{984BC544-BE69-435C-996F-82B5CDF2F106}"/>
              </a:ext>
            </a:extLst>
          </p:cNvPr>
          <p:cNvSpPr/>
          <p:nvPr/>
        </p:nvSpPr>
        <p:spPr>
          <a:xfrm>
            <a:off x="1068897" y="1855838"/>
            <a:ext cx="125099" cy="134617"/>
          </a:xfrm>
          <a:custGeom>
            <a:avLst/>
            <a:gdLst>
              <a:gd name="f0" fmla="val w"/>
              <a:gd name="f1" fmla="val h"/>
              <a:gd name="f2" fmla="val 0"/>
              <a:gd name="f3" fmla="val 125094"/>
              <a:gd name="f4" fmla="val 134619"/>
              <a:gd name="f5" fmla="val 62356"/>
              <a:gd name="f6" fmla="val 67167"/>
              <a:gd name="f7" fmla="val 124710"/>
              <a:gd name="f8" fmla="val 134338"/>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5" y="f2"/>
                </a:moveTo>
                <a:lnTo>
                  <a:pt x="f2" y="f6"/>
                </a:lnTo>
                <a:lnTo>
                  <a:pt x="f7" y="f8"/>
                </a:lnTo>
                <a:lnTo>
                  <a:pt x="f5"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4" name="object 215">
            <a:extLst>
              <a:ext uri="{FF2B5EF4-FFF2-40B4-BE49-F238E27FC236}">
                <a16:creationId xmlns:a16="http://schemas.microsoft.com/office/drawing/2014/main" id="{6FC981D2-560A-4DED-9439-95137F4EADBF}"/>
              </a:ext>
            </a:extLst>
          </p:cNvPr>
          <p:cNvSpPr/>
          <p:nvPr/>
        </p:nvSpPr>
        <p:spPr>
          <a:xfrm>
            <a:off x="1068897" y="1855838"/>
            <a:ext cx="125099" cy="134617"/>
          </a:xfrm>
          <a:custGeom>
            <a:avLst/>
            <a:gdLst>
              <a:gd name="f0" fmla="val w"/>
              <a:gd name="f1" fmla="val h"/>
              <a:gd name="f2" fmla="val 0"/>
              <a:gd name="f3" fmla="val 125094"/>
              <a:gd name="f4" fmla="val 134619"/>
              <a:gd name="f5" fmla="val 67167"/>
              <a:gd name="f6" fmla="val 124710"/>
              <a:gd name="f7" fmla="val 134338"/>
              <a:gd name="f8" fmla="val 62356"/>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2" y="f5"/>
                </a:moveTo>
                <a:lnTo>
                  <a:pt x="f6" y="f7"/>
                </a:lnTo>
                <a:lnTo>
                  <a:pt x="f8"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5" name="object 216">
            <a:extLst>
              <a:ext uri="{FF2B5EF4-FFF2-40B4-BE49-F238E27FC236}">
                <a16:creationId xmlns:a16="http://schemas.microsoft.com/office/drawing/2014/main" id="{76F2F465-3E8F-45C8-B5EF-F1380737DA0F}"/>
              </a:ext>
            </a:extLst>
          </p:cNvPr>
          <p:cNvSpPr/>
          <p:nvPr/>
        </p:nvSpPr>
        <p:spPr>
          <a:xfrm>
            <a:off x="1068897" y="1923010"/>
            <a:ext cx="125099" cy="201926"/>
          </a:xfrm>
          <a:custGeom>
            <a:avLst/>
            <a:gdLst>
              <a:gd name="f0" fmla="val w"/>
              <a:gd name="f1" fmla="val h"/>
              <a:gd name="f2" fmla="val 0"/>
              <a:gd name="f3" fmla="val 125094"/>
              <a:gd name="f4" fmla="val 201930"/>
              <a:gd name="f5" fmla="val 134338"/>
              <a:gd name="f6" fmla="val 124710"/>
              <a:gd name="f7" fmla="val 201509"/>
              <a:gd name="f8" fmla="val 67171"/>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6" name="object 217">
            <a:extLst>
              <a:ext uri="{FF2B5EF4-FFF2-40B4-BE49-F238E27FC236}">
                <a16:creationId xmlns:a16="http://schemas.microsoft.com/office/drawing/2014/main" id="{F31D75E3-54C6-4AB6-A311-70874597BE09}"/>
              </a:ext>
            </a:extLst>
          </p:cNvPr>
          <p:cNvSpPr/>
          <p:nvPr/>
        </p:nvSpPr>
        <p:spPr>
          <a:xfrm>
            <a:off x="1068897" y="1923010"/>
            <a:ext cx="125099" cy="201926"/>
          </a:xfrm>
          <a:custGeom>
            <a:avLst/>
            <a:gdLst>
              <a:gd name="f0" fmla="val w"/>
              <a:gd name="f1" fmla="val h"/>
              <a:gd name="f2" fmla="val 0"/>
              <a:gd name="f3" fmla="val 125094"/>
              <a:gd name="f4" fmla="val 201930"/>
              <a:gd name="f5" fmla="val 124710"/>
              <a:gd name="f6" fmla="val 67171"/>
              <a:gd name="f7" fmla="val 134338"/>
              <a:gd name="f8" fmla="val 201509"/>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5" y="f6"/>
                </a:moveTo>
                <a:lnTo>
                  <a:pt x="f2" y="f2"/>
                </a:lnTo>
                <a:lnTo>
                  <a:pt x="f2" y="f7"/>
                </a:lnTo>
                <a:lnTo>
                  <a:pt x="f5"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7" name="object 218">
            <a:extLst>
              <a:ext uri="{FF2B5EF4-FFF2-40B4-BE49-F238E27FC236}">
                <a16:creationId xmlns:a16="http://schemas.microsoft.com/office/drawing/2014/main" id="{A2FE462D-C611-4B51-AFF3-54460C52E6A2}"/>
              </a:ext>
            </a:extLst>
          </p:cNvPr>
          <p:cNvSpPr/>
          <p:nvPr/>
        </p:nvSpPr>
        <p:spPr>
          <a:xfrm>
            <a:off x="1067882" y="1288334"/>
            <a:ext cx="128902" cy="193038"/>
          </a:xfrm>
          <a:custGeom>
            <a:avLst/>
            <a:gdLst>
              <a:gd name="f0" fmla="val w"/>
              <a:gd name="f1" fmla="val h"/>
              <a:gd name="f2" fmla="val 0"/>
              <a:gd name="f3" fmla="val 128905"/>
              <a:gd name="f4" fmla="val 193040"/>
              <a:gd name="f5" fmla="val 101873"/>
              <a:gd name="f6" fmla="val 165109"/>
              <a:gd name="f7" fmla="val 29489"/>
              <a:gd name="f8" fmla="val 192628"/>
              <a:gd name="f9" fmla="val 128682"/>
              <a:gd name="f10" fmla="val 96512"/>
              <a:gd name="f11" fmla="val 110074"/>
              <a:gd name="f12" fmla="val 32169"/>
              <a:gd name="f13" fmla="val 10723"/>
              <a:gd name="f14" fmla="val 117959"/>
              <a:gd name="f15" fmla="val 165110"/>
              <a:gd name="f16" fmla="val 55039"/>
              <a:gd name="f17" fmla="val 110075"/>
              <a:gd name="f18" fmla="val 64339"/>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6"/>
                </a:moveTo>
                <a:lnTo>
                  <a:pt x="f7" y="f6"/>
                </a:lnTo>
                <a:lnTo>
                  <a:pt x="f2" y="f8"/>
                </a:lnTo>
                <a:lnTo>
                  <a:pt x="f9" y="f8"/>
                </a:lnTo>
                <a:lnTo>
                  <a:pt x="f5" y="f6"/>
                </a:lnTo>
                <a:close/>
              </a:path>
              <a:path w="128905" h="193040">
                <a:moveTo>
                  <a:pt x="f10" y="f11"/>
                </a:moveTo>
                <a:lnTo>
                  <a:pt x="f12" y="f11"/>
                </a:lnTo>
                <a:lnTo>
                  <a:pt x="f13" y="f6"/>
                </a:lnTo>
                <a:lnTo>
                  <a:pt x="f14" y="f15"/>
                </a:lnTo>
                <a:lnTo>
                  <a:pt x="f10" y="f11"/>
                </a:lnTo>
                <a:close/>
              </a:path>
              <a:path w="128905" h="193040">
                <a:moveTo>
                  <a:pt x="f10" y="f16"/>
                </a:moveTo>
                <a:lnTo>
                  <a:pt x="f12" y="f16"/>
                </a:lnTo>
                <a:lnTo>
                  <a:pt x="f13" y="f11"/>
                </a:lnTo>
                <a:lnTo>
                  <a:pt x="f14" y="f17"/>
                </a:lnTo>
                <a:lnTo>
                  <a:pt x="f10" y="f16"/>
                </a:lnTo>
                <a:close/>
              </a:path>
              <a:path w="128905" h="193040">
                <a:moveTo>
                  <a:pt x="f18" y="f2"/>
                </a:moveTo>
                <a:lnTo>
                  <a:pt x="f13" y="f16"/>
                </a:lnTo>
                <a:lnTo>
                  <a:pt x="f14" y="f19"/>
                </a:lnTo>
                <a:lnTo>
                  <a:pt x="f18"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8" name="object 219">
            <a:extLst>
              <a:ext uri="{FF2B5EF4-FFF2-40B4-BE49-F238E27FC236}">
                <a16:creationId xmlns:a16="http://schemas.microsoft.com/office/drawing/2014/main" id="{1AABD69D-0F42-4834-9DFA-846C5809DE2D}"/>
              </a:ext>
            </a:extLst>
          </p:cNvPr>
          <p:cNvSpPr/>
          <p:nvPr/>
        </p:nvSpPr>
        <p:spPr>
          <a:xfrm>
            <a:off x="1067882" y="1288334"/>
            <a:ext cx="128902" cy="193038"/>
          </a:xfrm>
          <a:custGeom>
            <a:avLst/>
            <a:gdLst>
              <a:gd name="f0" fmla="val w"/>
              <a:gd name="f1" fmla="val h"/>
              <a:gd name="f2" fmla="val 0"/>
              <a:gd name="f3" fmla="val 128905"/>
              <a:gd name="f4" fmla="val 193040"/>
              <a:gd name="f5" fmla="val 64339"/>
              <a:gd name="f6" fmla="val 10723"/>
              <a:gd name="f7" fmla="val 55039"/>
              <a:gd name="f8" fmla="val 32169"/>
              <a:gd name="f9" fmla="val 110074"/>
              <a:gd name="f10" fmla="val 165109"/>
              <a:gd name="f11" fmla="val 29489"/>
              <a:gd name="f12" fmla="val 192628"/>
              <a:gd name="f13" fmla="val 128682"/>
              <a:gd name="f14" fmla="val 101873"/>
              <a:gd name="f15" fmla="val 117959"/>
              <a:gd name="f16" fmla="val 165110"/>
              <a:gd name="f17" fmla="val 96512"/>
              <a:gd name="f18" fmla="val 110075"/>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2"/>
                </a:moveTo>
                <a:lnTo>
                  <a:pt x="f6" y="f7"/>
                </a:lnTo>
                <a:lnTo>
                  <a:pt x="f8" y="f7"/>
                </a:lnTo>
                <a:lnTo>
                  <a:pt x="f6" y="f9"/>
                </a:lnTo>
                <a:lnTo>
                  <a:pt x="f8" y="f9"/>
                </a:lnTo>
                <a:lnTo>
                  <a:pt x="f6" y="f10"/>
                </a:lnTo>
                <a:lnTo>
                  <a:pt x="f11" y="f10"/>
                </a:lnTo>
                <a:lnTo>
                  <a:pt x="f2" y="f12"/>
                </a:lnTo>
                <a:lnTo>
                  <a:pt x="f13" y="f12"/>
                </a:lnTo>
                <a:lnTo>
                  <a:pt x="f14" y="f10"/>
                </a:lnTo>
                <a:lnTo>
                  <a:pt x="f15" y="f16"/>
                </a:lnTo>
                <a:lnTo>
                  <a:pt x="f17" y="f9"/>
                </a:lnTo>
                <a:lnTo>
                  <a:pt x="f15" y="f18"/>
                </a:lnTo>
                <a:lnTo>
                  <a:pt x="f17" y="f7"/>
                </a:lnTo>
                <a:lnTo>
                  <a:pt x="f15" y="f19"/>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9" name="object 220">
            <a:extLst>
              <a:ext uri="{FF2B5EF4-FFF2-40B4-BE49-F238E27FC236}">
                <a16:creationId xmlns:a16="http://schemas.microsoft.com/office/drawing/2014/main" id="{CBA0EBFA-DEB3-4222-952F-63FC3BAEB386}"/>
              </a:ext>
            </a:extLst>
          </p:cNvPr>
          <p:cNvSpPr/>
          <p:nvPr/>
        </p:nvSpPr>
        <p:spPr>
          <a:xfrm>
            <a:off x="1118823" y="1480962"/>
            <a:ext cx="27303" cy="82552"/>
          </a:xfrm>
          <a:custGeom>
            <a:avLst/>
            <a:gdLst>
              <a:gd name="f0" fmla="val w"/>
              <a:gd name="f1" fmla="val h"/>
              <a:gd name="f2" fmla="val 0"/>
              <a:gd name="f3" fmla="val 27305"/>
              <a:gd name="f4" fmla="val 82550"/>
              <a:gd name="f5" fmla="val 26808"/>
              <a:gd name="f6" fmla="val 74297"/>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0" name="object 221">
            <a:extLst>
              <a:ext uri="{FF2B5EF4-FFF2-40B4-BE49-F238E27FC236}">
                <a16:creationId xmlns:a16="http://schemas.microsoft.com/office/drawing/2014/main" id="{7D3C329B-A394-4C01-BFA9-F1900C7B8310}"/>
              </a:ext>
            </a:extLst>
          </p:cNvPr>
          <p:cNvSpPr/>
          <p:nvPr/>
        </p:nvSpPr>
        <p:spPr>
          <a:xfrm>
            <a:off x="1118823" y="1480962"/>
            <a:ext cx="27303" cy="82552"/>
          </a:xfrm>
          <a:custGeom>
            <a:avLst/>
            <a:gdLst>
              <a:gd name="f0" fmla="val w"/>
              <a:gd name="f1" fmla="val h"/>
              <a:gd name="f2" fmla="val 0"/>
              <a:gd name="f3" fmla="val 27305"/>
              <a:gd name="f4" fmla="val 82550"/>
              <a:gd name="f5" fmla="val 74297"/>
              <a:gd name="f6" fmla="val 26808"/>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1" name="object 222">
            <a:extLst>
              <a:ext uri="{FF2B5EF4-FFF2-40B4-BE49-F238E27FC236}">
                <a16:creationId xmlns:a16="http://schemas.microsoft.com/office/drawing/2014/main" id="{6019C07A-7388-45E1-B374-6752EFFF85EB}"/>
              </a:ext>
            </a:extLst>
          </p:cNvPr>
          <p:cNvSpPr/>
          <p:nvPr/>
        </p:nvSpPr>
        <p:spPr>
          <a:xfrm>
            <a:off x="1224838" y="1234824"/>
            <a:ext cx="157477" cy="184151"/>
          </a:xfrm>
          <a:custGeom>
            <a:avLst/>
            <a:gdLst>
              <a:gd name="f0" fmla="val w"/>
              <a:gd name="f1" fmla="val h"/>
              <a:gd name="f2" fmla="val 0"/>
              <a:gd name="f3" fmla="val 157480"/>
              <a:gd name="f4" fmla="val 184150"/>
              <a:gd name="f5" fmla="val 124509"/>
              <a:gd name="f6" fmla="val 157588"/>
              <a:gd name="f7" fmla="val 36041"/>
              <a:gd name="f8" fmla="val 183853"/>
              <a:gd name="f9" fmla="val 157275"/>
              <a:gd name="f10" fmla="val 117957"/>
              <a:gd name="f11" fmla="val 105060"/>
              <a:gd name="f12" fmla="val 39318"/>
              <a:gd name="f13" fmla="val 13106"/>
              <a:gd name="f14" fmla="val 144170"/>
              <a:gd name="f15" fmla="val 52532"/>
              <a:gd name="f16" fmla="val 78636"/>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6"/>
                </a:moveTo>
                <a:lnTo>
                  <a:pt x="f7" y="f6"/>
                </a:lnTo>
                <a:lnTo>
                  <a:pt x="f2" y="f8"/>
                </a:lnTo>
                <a:lnTo>
                  <a:pt x="f9" y="f8"/>
                </a:lnTo>
                <a:lnTo>
                  <a:pt x="f5" y="f6"/>
                </a:lnTo>
                <a:close/>
              </a:path>
              <a:path w="157480" h="184150">
                <a:moveTo>
                  <a:pt x="f10" y="f11"/>
                </a:moveTo>
                <a:lnTo>
                  <a:pt x="f12" y="f11"/>
                </a:lnTo>
                <a:lnTo>
                  <a:pt x="f13" y="f6"/>
                </a:lnTo>
                <a:lnTo>
                  <a:pt x="f14" y="f6"/>
                </a:lnTo>
                <a:lnTo>
                  <a:pt x="f10" y="f11"/>
                </a:lnTo>
                <a:close/>
              </a:path>
              <a:path w="157480" h="184150">
                <a:moveTo>
                  <a:pt x="f10" y="f15"/>
                </a:moveTo>
                <a:lnTo>
                  <a:pt x="f12" y="f15"/>
                </a:lnTo>
                <a:lnTo>
                  <a:pt x="f13" y="f11"/>
                </a:lnTo>
                <a:lnTo>
                  <a:pt x="f14" y="f11"/>
                </a:lnTo>
                <a:lnTo>
                  <a:pt x="f10" y="f15"/>
                </a:lnTo>
                <a:close/>
              </a:path>
              <a:path w="157480" h="184150">
                <a:moveTo>
                  <a:pt x="f16" y="f2"/>
                </a:moveTo>
                <a:lnTo>
                  <a:pt x="f13" y="f15"/>
                </a:lnTo>
                <a:lnTo>
                  <a:pt x="f14" y="f15"/>
                </a:lnTo>
                <a:lnTo>
                  <a:pt x="f16"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2" name="object 223">
            <a:extLst>
              <a:ext uri="{FF2B5EF4-FFF2-40B4-BE49-F238E27FC236}">
                <a16:creationId xmlns:a16="http://schemas.microsoft.com/office/drawing/2014/main" id="{28E19318-738D-4618-B80C-08C585CD641F}"/>
              </a:ext>
            </a:extLst>
          </p:cNvPr>
          <p:cNvSpPr/>
          <p:nvPr/>
        </p:nvSpPr>
        <p:spPr>
          <a:xfrm>
            <a:off x="1224838" y="1234824"/>
            <a:ext cx="157477" cy="184151"/>
          </a:xfrm>
          <a:custGeom>
            <a:avLst/>
            <a:gdLst>
              <a:gd name="f0" fmla="val w"/>
              <a:gd name="f1" fmla="val h"/>
              <a:gd name="f2" fmla="val 0"/>
              <a:gd name="f3" fmla="val 157480"/>
              <a:gd name="f4" fmla="val 184150"/>
              <a:gd name="f5" fmla="val 78636"/>
              <a:gd name="f6" fmla="val 13106"/>
              <a:gd name="f7" fmla="val 52532"/>
              <a:gd name="f8" fmla="val 39318"/>
              <a:gd name="f9" fmla="val 105060"/>
              <a:gd name="f10" fmla="val 157588"/>
              <a:gd name="f11" fmla="val 36041"/>
              <a:gd name="f12" fmla="val 183853"/>
              <a:gd name="f13" fmla="val 157275"/>
              <a:gd name="f14" fmla="val 124509"/>
              <a:gd name="f15" fmla="val 144170"/>
              <a:gd name="f16" fmla="val 117957"/>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2"/>
                </a:moveTo>
                <a:lnTo>
                  <a:pt x="f6" y="f7"/>
                </a:lnTo>
                <a:lnTo>
                  <a:pt x="f8" y="f7"/>
                </a:lnTo>
                <a:lnTo>
                  <a:pt x="f6" y="f9"/>
                </a:lnTo>
                <a:lnTo>
                  <a:pt x="f8" y="f9"/>
                </a:lnTo>
                <a:lnTo>
                  <a:pt x="f6" y="f10"/>
                </a:lnTo>
                <a:lnTo>
                  <a:pt x="f11" y="f10"/>
                </a:lnTo>
                <a:lnTo>
                  <a:pt x="f2" y="f12"/>
                </a:lnTo>
                <a:lnTo>
                  <a:pt x="f13" y="f12"/>
                </a:lnTo>
                <a:lnTo>
                  <a:pt x="f14" y="f10"/>
                </a:lnTo>
                <a:lnTo>
                  <a:pt x="f15" y="f10"/>
                </a:lnTo>
                <a:lnTo>
                  <a:pt x="f16" y="f9"/>
                </a:lnTo>
                <a:lnTo>
                  <a:pt x="f15" y="f9"/>
                </a:lnTo>
                <a:lnTo>
                  <a:pt x="f16" y="f7"/>
                </a:lnTo>
                <a:lnTo>
                  <a:pt x="f15" y="f7"/>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3" name="object 224">
            <a:extLst>
              <a:ext uri="{FF2B5EF4-FFF2-40B4-BE49-F238E27FC236}">
                <a16:creationId xmlns:a16="http://schemas.microsoft.com/office/drawing/2014/main" id="{3B063F5B-F33D-48D3-838B-6BEEEC42E339}"/>
              </a:ext>
            </a:extLst>
          </p:cNvPr>
          <p:cNvSpPr/>
          <p:nvPr/>
        </p:nvSpPr>
        <p:spPr>
          <a:xfrm>
            <a:off x="1287100" y="1418673"/>
            <a:ext cx="33018" cy="79379"/>
          </a:xfrm>
          <a:custGeom>
            <a:avLst/>
            <a:gdLst>
              <a:gd name="f0" fmla="val w"/>
              <a:gd name="f1" fmla="val h"/>
              <a:gd name="f2" fmla="val 0"/>
              <a:gd name="f3" fmla="val 33019"/>
              <a:gd name="f4" fmla="val 79375"/>
              <a:gd name="f5" fmla="val 32765"/>
              <a:gd name="f6" fmla="val 70912"/>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4" name="object 225">
            <a:extLst>
              <a:ext uri="{FF2B5EF4-FFF2-40B4-BE49-F238E27FC236}">
                <a16:creationId xmlns:a16="http://schemas.microsoft.com/office/drawing/2014/main" id="{A1AED782-4F07-41EC-B03B-432319D92CE9}"/>
              </a:ext>
            </a:extLst>
          </p:cNvPr>
          <p:cNvSpPr/>
          <p:nvPr/>
        </p:nvSpPr>
        <p:spPr>
          <a:xfrm>
            <a:off x="1287100" y="1418673"/>
            <a:ext cx="33018" cy="79379"/>
          </a:xfrm>
          <a:custGeom>
            <a:avLst/>
            <a:gdLst>
              <a:gd name="f0" fmla="val w"/>
              <a:gd name="f1" fmla="val h"/>
              <a:gd name="f2" fmla="val 0"/>
              <a:gd name="f3" fmla="val 33019"/>
              <a:gd name="f4" fmla="val 79375"/>
              <a:gd name="f5" fmla="val 70912"/>
              <a:gd name="f6" fmla="val 32765"/>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5" name="object 226">
            <a:extLst>
              <a:ext uri="{FF2B5EF4-FFF2-40B4-BE49-F238E27FC236}">
                <a16:creationId xmlns:a16="http://schemas.microsoft.com/office/drawing/2014/main" id="{32DBD701-B891-460D-BF1F-32A405F77469}"/>
              </a:ext>
            </a:extLst>
          </p:cNvPr>
          <p:cNvSpPr/>
          <p:nvPr/>
        </p:nvSpPr>
        <p:spPr>
          <a:xfrm>
            <a:off x="848864" y="4578857"/>
            <a:ext cx="6049012" cy="35561"/>
          </a:xfrm>
          <a:custGeom>
            <a:avLst/>
            <a:gdLst>
              <a:gd name="f0" fmla="val w"/>
              <a:gd name="f1" fmla="val h"/>
              <a:gd name="f2" fmla="val 0"/>
              <a:gd name="f3" fmla="val 6049009"/>
              <a:gd name="f4" fmla="val 35560"/>
              <a:gd name="f5" fmla="val 35051"/>
              <a:gd name="f6" fmla="val 6048756"/>
              <a:gd name="f7" fmla="*/ f0 1 6049009"/>
              <a:gd name="f8" fmla="*/ f1 1 35560"/>
              <a:gd name="f9" fmla="val f2"/>
              <a:gd name="f10" fmla="val f3"/>
              <a:gd name="f11" fmla="val f4"/>
              <a:gd name="f12" fmla="+- f11 0 f9"/>
              <a:gd name="f13" fmla="+- f10 0 f9"/>
              <a:gd name="f14" fmla="*/ f13 1 6049009"/>
              <a:gd name="f15" fmla="*/ f12 1 355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35560">
                <a:moveTo>
                  <a:pt x="f2" y="f5"/>
                </a:moveTo>
                <a:lnTo>
                  <a:pt x="f6" y="f2"/>
                </a:lnTo>
              </a:path>
            </a:pathLst>
          </a:custGeom>
          <a:noFill/>
          <a:ln w="6099"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6" name="object 227">
            <a:extLst>
              <a:ext uri="{FF2B5EF4-FFF2-40B4-BE49-F238E27FC236}">
                <a16:creationId xmlns:a16="http://schemas.microsoft.com/office/drawing/2014/main" id="{B94A9FD3-B0F7-49E4-8EF1-5C30AC5459A8}"/>
              </a:ext>
            </a:extLst>
          </p:cNvPr>
          <p:cNvSpPr txBox="1"/>
          <p:nvPr/>
        </p:nvSpPr>
        <p:spPr>
          <a:xfrm>
            <a:off x="3686559" y="2665759"/>
            <a:ext cx="1183635" cy="392433"/>
          </a:xfrm>
          <a:prstGeom prst="rect">
            <a:avLst/>
          </a:prstGeom>
          <a:noFill/>
          <a:ln cap="flat">
            <a:noFill/>
          </a:ln>
        </p:spPr>
        <p:txBody>
          <a:bodyPr vert="horz" wrap="square" lIns="0" tIns="0" rIns="0" bIns="0" anchor="t" anchorCtr="0" compatLnSpc="1">
            <a:spAutoFit/>
          </a:bodyPr>
          <a:lstStyle/>
          <a:p>
            <a:pPr marL="12701" marR="5084" lvl="0" indent="0" algn="l"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Human </a:t>
            </a:r>
            <a:r>
              <a:rPr lang="en-US" sz="800" b="1" i="0" u="none" strike="noStrike" kern="1200" cap="none" spc="10" baseline="0">
                <a:solidFill>
                  <a:srgbClr val="002E5F"/>
                </a:solidFill>
                <a:uFillTx/>
                <a:latin typeface="Arial"/>
                <a:cs typeface="Arial"/>
              </a:rPr>
              <a:t>interaction</a:t>
            </a:r>
            <a:r>
              <a:rPr lang="en-US" sz="800" b="1" i="0" u="none" strike="noStrike" kern="1200" cap="none" spc="-8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with  software</a:t>
            </a:r>
            <a:r>
              <a:rPr lang="en-US" sz="800" b="1" i="0" u="none" strike="noStrike" kern="1200" cap="none" spc="-85"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systam</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 Use</a:t>
            </a:r>
            <a:r>
              <a:rPr lang="en-US" sz="800" b="0" i="0" u="none" strike="noStrike" kern="1200" cap="none" spc="-7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cases)</a:t>
            </a:r>
            <a:endParaRPr lang="en-US" sz="800" b="0" i="0" u="none" strike="noStrike" kern="1200" cap="none" spc="0" baseline="0">
              <a:solidFill>
                <a:srgbClr val="000000"/>
              </a:solidFill>
              <a:uFillTx/>
              <a:latin typeface="Arial"/>
              <a:cs typeface="Arial"/>
            </a:endParaRPr>
          </a:p>
        </p:txBody>
      </p:sp>
      <p:sp>
        <p:nvSpPr>
          <p:cNvPr id="227" name="object 228">
            <a:extLst>
              <a:ext uri="{FF2B5EF4-FFF2-40B4-BE49-F238E27FC236}">
                <a16:creationId xmlns:a16="http://schemas.microsoft.com/office/drawing/2014/main" id="{5DA6463E-523E-4766-BEC6-F1E258F81F77}"/>
              </a:ext>
            </a:extLst>
          </p:cNvPr>
          <p:cNvSpPr txBox="1"/>
          <p:nvPr/>
        </p:nvSpPr>
        <p:spPr>
          <a:xfrm>
            <a:off x="5601212" y="1133343"/>
            <a:ext cx="1262384" cy="38862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Business process</a:t>
            </a:r>
            <a:r>
              <a:rPr lang="en-US" sz="800" b="1" i="0" u="none" strike="noStrike" kern="1200" cap="none" spc="-110"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of business</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activities</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 </a:t>
            </a:r>
            <a:r>
              <a:rPr lang="en-US" sz="800" b="0" i="0" u="none" strike="noStrike" kern="1200" cap="none" spc="10" baseline="0">
                <a:solidFill>
                  <a:srgbClr val="002E5F"/>
                </a:solidFill>
                <a:uFillTx/>
                <a:latin typeface="Arial"/>
                <a:cs typeface="Arial"/>
              </a:rPr>
              <a:t>Activity</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diagram)</a:t>
            </a:r>
            <a:endParaRPr lang="en-US" sz="800" b="0" i="0" u="none" strike="noStrike" kern="1200" cap="none" spc="0" baseline="0">
              <a:solidFill>
                <a:srgbClr val="000000"/>
              </a:solidFill>
              <a:uFillTx/>
              <a:latin typeface="Arial"/>
              <a:cs typeface="Arial"/>
            </a:endParaRPr>
          </a:p>
        </p:txBody>
      </p:sp>
      <p:sp>
        <p:nvSpPr>
          <p:cNvPr id="228" name="object 229">
            <a:extLst>
              <a:ext uri="{FF2B5EF4-FFF2-40B4-BE49-F238E27FC236}">
                <a16:creationId xmlns:a16="http://schemas.microsoft.com/office/drawing/2014/main" id="{DC6269DB-FC10-4A5A-93DC-0E540DF5071C}"/>
              </a:ext>
            </a:extLst>
          </p:cNvPr>
          <p:cNvSpPr/>
          <p:nvPr/>
        </p:nvSpPr>
        <p:spPr>
          <a:xfrm>
            <a:off x="5630802" y="1609728"/>
            <a:ext cx="216539" cy="109215"/>
          </a:xfrm>
          <a:custGeom>
            <a:avLst/>
            <a:gdLst>
              <a:gd name="f0" fmla="val w"/>
              <a:gd name="f1" fmla="val h"/>
              <a:gd name="f2" fmla="val 0"/>
              <a:gd name="f3" fmla="val 216535"/>
              <a:gd name="f4" fmla="val 109219"/>
              <a:gd name="f5" fmla="val 18161"/>
              <a:gd name="f6" fmla="val 1426"/>
              <a:gd name="f7" fmla="val 11090"/>
              <a:gd name="f8" fmla="val 5318"/>
              <a:gd name="f9" fmla="val 198247"/>
              <a:gd name="f10" fmla="val 205317"/>
              <a:gd name="f11" fmla="val 211089"/>
              <a:gd name="f12" fmla="val 214981"/>
              <a:gd name="f13" fmla="val 216408"/>
              <a:gd name="f14" fmla="val 90804"/>
              <a:gd name="f15" fmla="val 97875"/>
              <a:gd name="f16" fmla="val 103647"/>
              <a:gd name="f17" fmla="val 107539"/>
              <a:gd name="f18" fmla="val 108965"/>
              <a:gd name="f19" fmla="*/ f0 1 216535"/>
              <a:gd name="f20" fmla="*/ f1 1 109219"/>
              <a:gd name="f21" fmla="val f2"/>
              <a:gd name="f22" fmla="val f3"/>
              <a:gd name="f23" fmla="val f4"/>
              <a:gd name="f24" fmla="+- f23 0 f21"/>
              <a:gd name="f25" fmla="+- f22 0 f21"/>
              <a:gd name="f26" fmla="*/ f25 1 216535"/>
              <a:gd name="f27" fmla="*/ f24 1 109219"/>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16535" h="109219">
                <a:moveTo>
                  <a:pt x="f2" y="f5"/>
                </a:moveTo>
                <a:lnTo>
                  <a:pt x="f6" y="f7"/>
                </a:lnTo>
                <a:lnTo>
                  <a:pt x="f8" y="f8"/>
                </a:lnTo>
                <a:lnTo>
                  <a:pt x="f7" y="f6"/>
                </a:lnTo>
                <a:lnTo>
                  <a:pt x="f5" y="f2"/>
                </a:lnTo>
                <a:lnTo>
                  <a:pt x="f9" y="f2"/>
                </a:lnTo>
                <a:lnTo>
                  <a:pt x="f10" y="f6"/>
                </a:lnTo>
                <a:lnTo>
                  <a:pt x="f11" y="f8"/>
                </a:lnTo>
                <a:lnTo>
                  <a:pt x="f12" y="f7"/>
                </a:lnTo>
                <a:lnTo>
                  <a:pt x="f13" y="f5"/>
                </a:lnTo>
                <a:lnTo>
                  <a:pt x="f13" y="f14"/>
                </a:lnTo>
                <a:lnTo>
                  <a:pt x="f12" y="f15"/>
                </a:lnTo>
                <a:lnTo>
                  <a:pt x="f11" y="f16"/>
                </a:lnTo>
                <a:lnTo>
                  <a:pt x="f10" y="f17"/>
                </a:lnTo>
                <a:lnTo>
                  <a:pt x="f9" y="f18"/>
                </a:lnTo>
                <a:lnTo>
                  <a:pt x="f5" y="f18"/>
                </a:lnTo>
                <a:lnTo>
                  <a:pt x="f7" y="f17"/>
                </a:lnTo>
                <a:lnTo>
                  <a:pt x="f8" y="f16"/>
                </a:lnTo>
                <a:lnTo>
                  <a:pt x="f6" y="f15"/>
                </a:lnTo>
                <a:lnTo>
                  <a:pt x="f2" y="f14"/>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9" name="object 230">
            <a:extLst>
              <a:ext uri="{FF2B5EF4-FFF2-40B4-BE49-F238E27FC236}">
                <a16:creationId xmlns:a16="http://schemas.microsoft.com/office/drawing/2014/main" id="{4B54C13A-9086-406E-B654-EC7633E99BA9}"/>
              </a:ext>
            </a:extLst>
          </p:cNvPr>
          <p:cNvSpPr/>
          <p:nvPr/>
        </p:nvSpPr>
        <p:spPr>
          <a:xfrm>
            <a:off x="6062856" y="1609728"/>
            <a:ext cx="217170" cy="109215"/>
          </a:xfrm>
          <a:custGeom>
            <a:avLst/>
            <a:gdLst>
              <a:gd name="f0" fmla="val w"/>
              <a:gd name="f1" fmla="val h"/>
              <a:gd name="f2" fmla="val 0"/>
              <a:gd name="f3" fmla="val 217170"/>
              <a:gd name="f4" fmla="val 109219"/>
              <a:gd name="f5" fmla="val 18161"/>
              <a:gd name="f6" fmla="val 1426"/>
              <a:gd name="f7" fmla="val 11090"/>
              <a:gd name="f8" fmla="val 5318"/>
              <a:gd name="f9" fmla="val 199009"/>
              <a:gd name="f10" fmla="val 206079"/>
              <a:gd name="f11" fmla="val 211851"/>
              <a:gd name="f12" fmla="val 215743"/>
              <a:gd name="f13" fmla="val 90804"/>
              <a:gd name="f14" fmla="val 97875"/>
              <a:gd name="f15" fmla="val 103647"/>
              <a:gd name="f16" fmla="val 107539"/>
              <a:gd name="f17" fmla="val 108965"/>
              <a:gd name="f18" fmla="*/ f0 1 217170"/>
              <a:gd name="f19" fmla="*/ f1 1 109219"/>
              <a:gd name="f20" fmla="val f2"/>
              <a:gd name="f21" fmla="val f3"/>
              <a:gd name="f22" fmla="val f4"/>
              <a:gd name="f23" fmla="+- f22 0 f20"/>
              <a:gd name="f24" fmla="+- f21 0 f20"/>
              <a:gd name="f25" fmla="*/ f24 1 217170"/>
              <a:gd name="f26" fmla="*/ f23 1 109219"/>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217170" h="109219">
                <a:moveTo>
                  <a:pt x="f2" y="f5"/>
                </a:moveTo>
                <a:lnTo>
                  <a:pt x="f6" y="f7"/>
                </a:lnTo>
                <a:lnTo>
                  <a:pt x="f8" y="f8"/>
                </a:lnTo>
                <a:lnTo>
                  <a:pt x="f7" y="f6"/>
                </a:lnTo>
                <a:lnTo>
                  <a:pt x="f5" y="f2"/>
                </a:lnTo>
                <a:lnTo>
                  <a:pt x="f9" y="f2"/>
                </a:lnTo>
                <a:lnTo>
                  <a:pt x="f10" y="f6"/>
                </a:lnTo>
                <a:lnTo>
                  <a:pt x="f11" y="f8"/>
                </a:lnTo>
                <a:lnTo>
                  <a:pt x="f12" y="f7"/>
                </a:lnTo>
                <a:lnTo>
                  <a:pt x="f3" y="f5"/>
                </a:lnTo>
                <a:lnTo>
                  <a:pt x="f3" y="f13"/>
                </a:lnTo>
                <a:lnTo>
                  <a:pt x="f12" y="f14"/>
                </a:lnTo>
                <a:lnTo>
                  <a:pt x="f11" y="f15"/>
                </a:lnTo>
                <a:lnTo>
                  <a:pt x="f10" y="f16"/>
                </a:lnTo>
                <a:lnTo>
                  <a:pt x="f9" y="f17"/>
                </a:lnTo>
                <a:lnTo>
                  <a:pt x="f5" y="f17"/>
                </a:lnTo>
                <a:lnTo>
                  <a:pt x="f7" y="f16"/>
                </a:lnTo>
                <a:lnTo>
                  <a:pt x="f8" y="f15"/>
                </a:lnTo>
                <a:lnTo>
                  <a:pt x="f6" y="f14"/>
                </a:lnTo>
                <a:lnTo>
                  <a:pt x="f2" y="f13"/>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0" name="object 231">
            <a:extLst>
              <a:ext uri="{FF2B5EF4-FFF2-40B4-BE49-F238E27FC236}">
                <a16:creationId xmlns:a16="http://schemas.microsoft.com/office/drawing/2014/main" id="{0D92D9DB-92E8-4261-8661-234A57384CF4}"/>
              </a:ext>
            </a:extLst>
          </p:cNvPr>
          <p:cNvSpPr/>
          <p:nvPr/>
        </p:nvSpPr>
        <p:spPr>
          <a:xfrm>
            <a:off x="5735189" y="1713613"/>
            <a:ext cx="219712" cy="167006"/>
          </a:xfrm>
          <a:custGeom>
            <a:avLst/>
            <a:gdLst>
              <a:gd name="f0" fmla="val w"/>
              <a:gd name="f1" fmla="val h"/>
              <a:gd name="f2" fmla="val 0"/>
              <a:gd name="f3" fmla="val 219710"/>
              <a:gd name="f4" fmla="val 167005"/>
              <a:gd name="f5" fmla="val 154680"/>
              <a:gd name="f6" fmla="val 125991"/>
              <a:gd name="f7" fmla="val 135636"/>
              <a:gd name="f8" fmla="val 151384"/>
              <a:gd name="f9" fmla="val 219456"/>
              <a:gd name="f10" fmla="val 166624"/>
              <a:gd name="f11" fmla="val 202946"/>
              <a:gd name="f12" fmla="val 133603"/>
              <a:gd name="f13" fmla="val 164846"/>
              <a:gd name="f14" fmla="val 162300"/>
              <a:gd name="f15" fmla="val 115831"/>
              <a:gd name="f16" fmla="val 172466"/>
              <a:gd name="f17" fmla="val 123443"/>
              <a:gd name="f18" fmla="val 181356"/>
              <a:gd name="f19" fmla="val 90424"/>
              <a:gd name="f20" fmla="val 7620"/>
              <a:gd name="f21" fmla="val 10160"/>
              <a:gd name="f22" fmla="*/ f0 1 219710"/>
              <a:gd name="f23" fmla="*/ f1 1 167005"/>
              <a:gd name="f24" fmla="val f2"/>
              <a:gd name="f25" fmla="val f3"/>
              <a:gd name="f26" fmla="val f4"/>
              <a:gd name="f27" fmla="+- f26 0 f24"/>
              <a:gd name="f28" fmla="+- f25 0 f24"/>
              <a:gd name="f29" fmla="*/ f28 1 219710"/>
              <a:gd name="f30" fmla="*/ f27 1 16700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219710" h="167005">
                <a:moveTo>
                  <a:pt x="f5" y="f6"/>
                </a:moveTo>
                <a:lnTo>
                  <a:pt x="f7" y="f8"/>
                </a:lnTo>
                <a:lnTo>
                  <a:pt x="f9" y="f10"/>
                </a:lnTo>
                <a:lnTo>
                  <a:pt x="f11" y="f12"/>
                </a:lnTo>
                <a:lnTo>
                  <a:pt x="f13" y="f12"/>
                </a:lnTo>
                <a:lnTo>
                  <a:pt x="f5" y="f6"/>
                </a:lnTo>
                <a:close/>
              </a:path>
              <a:path w="219710" h="167005">
                <a:moveTo>
                  <a:pt x="f14" y="f15"/>
                </a:moveTo>
                <a:lnTo>
                  <a:pt x="f5" y="f6"/>
                </a:lnTo>
                <a:lnTo>
                  <a:pt x="f13" y="f12"/>
                </a:lnTo>
                <a:lnTo>
                  <a:pt x="f16" y="f17"/>
                </a:lnTo>
                <a:lnTo>
                  <a:pt x="f14" y="f15"/>
                </a:lnTo>
                <a:close/>
              </a:path>
              <a:path w="219710" h="167005">
                <a:moveTo>
                  <a:pt x="f18" y="f19"/>
                </a:moveTo>
                <a:lnTo>
                  <a:pt x="f14" y="f15"/>
                </a:lnTo>
                <a:lnTo>
                  <a:pt x="f16" y="f17"/>
                </a:lnTo>
                <a:lnTo>
                  <a:pt x="f13" y="f12"/>
                </a:lnTo>
                <a:lnTo>
                  <a:pt x="f11" y="f12"/>
                </a:lnTo>
                <a:lnTo>
                  <a:pt x="f18" y="f19"/>
                </a:lnTo>
                <a:close/>
              </a:path>
              <a:path w="219710" h="167005">
                <a:moveTo>
                  <a:pt x="f20" y="f2"/>
                </a:moveTo>
                <a:lnTo>
                  <a:pt x="f2" y="f21"/>
                </a:lnTo>
                <a:lnTo>
                  <a:pt x="f5" y="f6"/>
                </a:lnTo>
                <a:lnTo>
                  <a:pt x="f14" y="f15"/>
                </a:lnTo>
                <a:lnTo>
                  <a:pt x="f20"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1" name="object 232">
            <a:extLst>
              <a:ext uri="{FF2B5EF4-FFF2-40B4-BE49-F238E27FC236}">
                <a16:creationId xmlns:a16="http://schemas.microsoft.com/office/drawing/2014/main" id="{646DBB63-DA46-45A7-A4D9-A0D15D771563}"/>
              </a:ext>
            </a:extLst>
          </p:cNvPr>
          <p:cNvSpPr/>
          <p:nvPr/>
        </p:nvSpPr>
        <p:spPr>
          <a:xfrm>
            <a:off x="5954645" y="1713228"/>
            <a:ext cx="274320" cy="167006"/>
          </a:xfrm>
          <a:custGeom>
            <a:avLst/>
            <a:gdLst>
              <a:gd name="f0" fmla="val w"/>
              <a:gd name="f1" fmla="val h"/>
              <a:gd name="f2" fmla="val 0"/>
              <a:gd name="f3" fmla="val 274320"/>
              <a:gd name="f4" fmla="val 167005"/>
              <a:gd name="f5" fmla="val 45847"/>
              <a:gd name="f6" fmla="val 95250"/>
              <a:gd name="f7" fmla="val 84962"/>
              <a:gd name="f8" fmla="val 160655"/>
              <a:gd name="f9" fmla="val 72582"/>
              <a:gd name="f10" fmla="val 139954"/>
              <a:gd name="f11" fmla="val 57785"/>
              <a:gd name="f12" fmla="val 51308"/>
              <a:gd name="f13" fmla="val 129032"/>
              <a:gd name="f14" fmla="val 62168"/>
              <a:gd name="f15" fmla="val 122541"/>
              <a:gd name="f16" fmla="val 68687"/>
              <a:gd name="f17" fmla="val 133441"/>
              <a:gd name="f18" fmla="val 267208"/>
              <a:gd name="f19" fmla="val 273812"/>
              <a:gd name="f20" fmla="val 10922"/>
              <a:gd name="f21" fmla="*/ f0 1 274320"/>
              <a:gd name="f22" fmla="*/ f1 1 167005"/>
              <a:gd name="f23" fmla="val f2"/>
              <a:gd name="f24" fmla="val f3"/>
              <a:gd name="f25" fmla="val f4"/>
              <a:gd name="f26" fmla="+- f25 0 f23"/>
              <a:gd name="f27" fmla="+- f24 0 f23"/>
              <a:gd name="f28" fmla="*/ f27 1 274320"/>
              <a:gd name="f29" fmla="*/ f26 1 1670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74320" h="167005">
                <a:moveTo>
                  <a:pt x="f5" y="f6"/>
                </a:moveTo>
                <a:lnTo>
                  <a:pt x="f2" y="f4"/>
                </a:lnTo>
                <a:lnTo>
                  <a:pt x="f7" y="f8"/>
                </a:lnTo>
                <a:lnTo>
                  <a:pt x="f9" y="f10"/>
                </a:lnTo>
                <a:lnTo>
                  <a:pt x="f11" y="f10"/>
                </a:lnTo>
                <a:lnTo>
                  <a:pt x="f12" y="f13"/>
                </a:lnTo>
                <a:lnTo>
                  <a:pt x="f14" y="f15"/>
                </a:lnTo>
                <a:lnTo>
                  <a:pt x="f5" y="f6"/>
                </a:lnTo>
                <a:close/>
              </a:path>
              <a:path w="274320" h="167005">
                <a:moveTo>
                  <a:pt x="f14" y="f15"/>
                </a:moveTo>
                <a:lnTo>
                  <a:pt x="f12" y="f13"/>
                </a:lnTo>
                <a:lnTo>
                  <a:pt x="f11" y="f10"/>
                </a:lnTo>
                <a:lnTo>
                  <a:pt x="f16" y="f17"/>
                </a:lnTo>
                <a:lnTo>
                  <a:pt x="f14" y="f15"/>
                </a:lnTo>
                <a:close/>
              </a:path>
              <a:path w="274320" h="167005">
                <a:moveTo>
                  <a:pt x="f16" y="f17"/>
                </a:moveTo>
                <a:lnTo>
                  <a:pt x="f11" y="f10"/>
                </a:lnTo>
                <a:lnTo>
                  <a:pt x="f9" y="f10"/>
                </a:lnTo>
                <a:lnTo>
                  <a:pt x="f16" y="f17"/>
                </a:lnTo>
                <a:close/>
              </a:path>
              <a:path w="274320" h="167005">
                <a:moveTo>
                  <a:pt x="f18" y="f2"/>
                </a:moveTo>
                <a:lnTo>
                  <a:pt x="f14" y="f15"/>
                </a:lnTo>
                <a:lnTo>
                  <a:pt x="f16" y="f17"/>
                </a:lnTo>
                <a:lnTo>
                  <a:pt x="f19" y="f20"/>
                </a:lnTo>
                <a:lnTo>
                  <a:pt x="f18"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2" name="object 233">
            <a:extLst>
              <a:ext uri="{FF2B5EF4-FFF2-40B4-BE49-F238E27FC236}">
                <a16:creationId xmlns:a16="http://schemas.microsoft.com/office/drawing/2014/main" id="{70F42A5C-BC22-46B9-B4DA-0E7078BDF5C8}"/>
              </a:ext>
            </a:extLst>
          </p:cNvPr>
          <p:cNvSpPr/>
          <p:nvPr/>
        </p:nvSpPr>
        <p:spPr>
          <a:xfrm>
            <a:off x="5740530" y="1880234"/>
            <a:ext cx="430526" cy="0"/>
          </a:xfrm>
          <a:custGeom>
            <a:avLst/>
            <a:gdLst>
              <a:gd name="f0" fmla="val w"/>
              <a:gd name="f1" fmla="val h"/>
              <a:gd name="f2" fmla="val 0"/>
              <a:gd name="f3" fmla="val 430530"/>
              <a:gd name="f4" fmla="val 430531"/>
              <a:gd name="f5" fmla="*/ f0 1 430530"/>
              <a:gd name="f6" fmla="*/ f1 1 0"/>
              <a:gd name="f7" fmla="val f2"/>
              <a:gd name="f8" fmla="val f3"/>
              <a:gd name="f9" fmla="+- f7 0 f7"/>
              <a:gd name="f10" fmla="+- f8 0 f7"/>
              <a:gd name="f11" fmla="*/ f10 1 430530"/>
              <a:gd name="f12" fmla="*/ f9 1 0"/>
              <a:gd name="f13" fmla="*/ 0 1 f11"/>
              <a:gd name="f14" fmla="*/ 43053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43053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3" name="object 234">
            <a:extLst>
              <a:ext uri="{FF2B5EF4-FFF2-40B4-BE49-F238E27FC236}">
                <a16:creationId xmlns:a16="http://schemas.microsoft.com/office/drawing/2014/main" id="{C8011967-7338-4F21-930E-439F046DB9C8}"/>
              </a:ext>
            </a:extLst>
          </p:cNvPr>
          <p:cNvSpPr/>
          <p:nvPr/>
        </p:nvSpPr>
        <p:spPr>
          <a:xfrm>
            <a:off x="5916552" y="1880234"/>
            <a:ext cx="76196" cy="269235"/>
          </a:xfrm>
          <a:custGeom>
            <a:avLst/>
            <a:gdLst>
              <a:gd name="f0" fmla="val w"/>
              <a:gd name="f1" fmla="val h"/>
              <a:gd name="f2" fmla="val 0"/>
              <a:gd name="f3" fmla="val 76200"/>
              <a:gd name="f4" fmla="val 269239"/>
              <a:gd name="f5" fmla="val 31750"/>
              <a:gd name="f6" fmla="val 192785"/>
              <a:gd name="f7" fmla="val 38100"/>
              <a:gd name="f8" fmla="val 268985"/>
              <a:gd name="f9" fmla="val 69850"/>
              <a:gd name="f10" fmla="val 205485"/>
              <a:gd name="f11" fmla="val 44450"/>
              <a:gd name="f12" fmla="*/ f0 1 76200"/>
              <a:gd name="f13" fmla="*/ f1 1 269239"/>
              <a:gd name="f14" fmla="val f2"/>
              <a:gd name="f15" fmla="val f3"/>
              <a:gd name="f16" fmla="val f4"/>
              <a:gd name="f17" fmla="+- f16 0 f14"/>
              <a:gd name="f18" fmla="+- f15 0 f14"/>
              <a:gd name="f19" fmla="*/ f18 1 76200"/>
              <a:gd name="f20" fmla="*/ f17 1 26923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76200" h="269239">
                <a:moveTo>
                  <a:pt x="f5" y="f6"/>
                </a:moveTo>
                <a:lnTo>
                  <a:pt x="f2" y="f6"/>
                </a:lnTo>
                <a:lnTo>
                  <a:pt x="f7" y="f8"/>
                </a:lnTo>
                <a:lnTo>
                  <a:pt x="f9" y="f10"/>
                </a:lnTo>
                <a:lnTo>
                  <a:pt x="f5" y="f10"/>
                </a:lnTo>
                <a:lnTo>
                  <a:pt x="f5" y="f6"/>
                </a:lnTo>
                <a:close/>
              </a:path>
              <a:path w="76200" h="269239">
                <a:moveTo>
                  <a:pt x="f11" y="f2"/>
                </a:moveTo>
                <a:lnTo>
                  <a:pt x="f5" y="f2"/>
                </a:lnTo>
                <a:lnTo>
                  <a:pt x="f5" y="f10"/>
                </a:lnTo>
                <a:lnTo>
                  <a:pt x="f11" y="f10"/>
                </a:lnTo>
                <a:lnTo>
                  <a:pt x="f11" y="f2"/>
                </a:lnTo>
                <a:close/>
              </a:path>
              <a:path w="76200" h="269239">
                <a:moveTo>
                  <a:pt x="f3" y="f6"/>
                </a:moveTo>
                <a:lnTo>
                  <a:pt x="f11" y="f6"/>
                </a:lnTo>
                <a:lnTo>
                  <a:pt x="f11" y="f10"/>
                </a:lnTo>
                <a:lnTo>
                  <a:pt x="f9" y="f10"/>
                </a:lnTo>
                <a:lnTo>
                  <a:pt x="f3" y="f6"/>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4" name="object 235">
            <a:extLst>
              <a:ext uri="{FF2B5EF4-FFF2-40B4-BE49-F238E27FC236}">
                <a16:creationId xmlns:a16="http://schemas.microsoft.com/office/drawing/2014/main" id="{F3B70413-1509-45DD-8845-5CD1941CF282}"/>
              </a:ext>
            </a:extLst>
          </p:cNvPr>
          <p:cNvSpPr/>
          <p:nvPr/>
        </p:nvSpPr>
        <p:spPr>
          <a:xfrm>
            <a:off x="5847203" y="2149224"/>
            <a:ext cx="217170" cy="108585"/>
          </a:xfrm>
          <a:custGeom>
            <a:avLst/>
            <a:gdLst>
              <a:gd name="f0" fmla="val w"/>
              <a:gd name="f1" fmla="val h"/>
              <a:gd name="f2" fmla="val 0"/>
              <a:gd name="f3" fmla="val 217170"/>
              <a:gd name="f4" fmla="val 108585"/>
              <a:gd name="f5" fmla="val 18034"/>
              <a:gd name="f6" fmla="val 1424"/>
              <a:gd name="f7" fmla="val 11037"/>
              <a:gd name="f8" fmla="val 5302"/>
              <a:gd name="f9" fmla="val 18033"/>
              <a:gd name="f10" fmla="val 199135"/>
              <a:gd name="f11" fmla="val 206132"/>
              <a:gd name="f12" fmla="val 211867"/>
              <a:gd name="f13" fmla="val 215745"/>
              <a:gd name="f14" fmla="val 217169"/>
              <a:gd name="f15" fmla="val 90170"/>
              <a:gd name="f16" fmla="val 97166"/>
              <a:gd name="f17" fmla="val 102901"/>
              <a:gd name="f18" fmla="val 106779"/>
              <a:gd name="f19" fmla="val 108204"/>
              <a:gd name="f20" fmla="*/ f0 1 217170"/>
              <a:gd name="f21" fmla="*/ f1 1 108585"/>
              <a:gd name="f22" fmla="val f2"/>
              <a:gd name="f23" fmla="val f3"/>
              <a:gd name="f24" fmla="val f4"/>
              <a:gd name="f25" fmla="+- f24 0 f22"/>
              <a:gd name="f26" fmla="+- f23 0 f22"/>
              <a:gd name="f27" fmla="*/ f26 1 217170"/>
              <a:gd name="f28" fmla="*/ f25 1 108585"/>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217170" h="108585">
                <a:moveTo>
                  <a:pt x="f2" y="f5"/>
                </a:moveTo>
                <a:lnTo>
                  <a:pt x="f6" y="f7"/>
                </a:lnTo>
                <a:lnTo>
                  <a:pt x="f8" y="f8"/>
                </a:lnTo>
                <a:lnTo>
                  <a:pt x="f7" y="f6"/>
                </a:lnTo>
                <a:lnTo>
                  <a:pt x="f9" y="f2"/>
                </a:lnTo>
                <a:lnTo>
                  <a:pt x="f10" y="f2"/>
                </a:lnTo>
                <a:lnTo>
                  <a:pt x="f11" y="f6"/>
                </a:lnTo>
                <a:lnTo>
                  <a:pt x="f12" y="f8"/>
                </a:lnTo>
                <a:lnTo>
                  <a:pt x="f13" y="f7"/>
                </a:lnTo>
                <a:lnTo>
                  <a:pt x="f14" y="f5"/>
                </a:lnTo>
                <a:lnTo>
                  <a:pt x="f14" y="f15"/>
                </a:lnTo>
                <a:lnTo>
                  <a:pt x="f13" y="f16"/>
                </a:lnTo>
                <a:lnTo>
                  <a:pt x="f12" y="f17"/>
                </a:lnTo>
                <a:lnTo>
                  <a:pt x="f11" y="f18"/>
                </a:lnTo>
                <a:lnTo>
                  <a:pt x="f10" y="f19"/>
                </a:lnTo>
                <a:lnTo>
                  <a:pt x="f9" y="f19"/>
                </a:lnTo>
                <a:lnTo>
                  <a:pt x="f7" y="f18"/>
                </a:lnTo>
                <a:lnTo>
                  <a:pt x="f8" y="f17"/>
                </a:lnTo>
                <a:lnTo>
                  <a:pt x="f6" y="f16"/>
                </a:lnTo>
                <a:lnTo>
                  <a:pt x="f2" y="f15"/>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5" name="object 236">
            <a:extLst>
              <a:ext uri="{FF2B5EF4-FFF2-40B4-BE49-F238E27FC236}">
                <a16:creationId xmlns:a16="http://schemas.microsoft.com/office/drawing/2014/main" id="{3C444313-3346-451B-855E-D937E25483D1}"/>
              </a:ext>
            </a:extLst>
          </p:cNvPr>
          <p:cNvSpPr/>
          <p:nvPr/>
        </p:nvSpPr>
        <p:spPr>
          <a:xfrm>
            <a:off x="1789179" y="1204722"/>
            <a:ext cx="391664" cy="930401"/>
          </a:xfrm>
          <a:prstGeom prst="rect">
            <a:avLst/>
          </a:prstGeom>
          <a:blipFill>
            <a:blip r:embed="rId2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grpSp>
        <p:nvGrpSpPr>
          <p:cNvPr id="236" name="Group 1">
            <a:extLst>
              <a:ext uri="{FF2B5EF4-FFF2-40B4-BE49-F238E27FC236}">
                <a16:creationId xmlns:a16="http://schemas.microsoft.com/office/drawing/2014/main" id="{46210B8A-7BAD-42CA-8301-7BD645C1EC1F}"/>
              </a:ext>
            </a:extLst>
          </p:cNvPr>
          <p:cNvGrpSpPr/>
          <p:nvPr/>
        </p:nvGrpSpPr>
        <p:grpSpPr>
          <a:xfrm>
            <a:off x="970022" y="2612898"/>
            <a:ext cx="1992003" cy="368558"/>
            <a:chOff x="970022" y="2612898"/>
            <a:chExt cx="1992003" cy="368558"/>
          </a:xfrm>
        </p:grpSpPr>
        <p:sp>
          <p:nvSpPr>
            <p:cNvPr id="237" name="object 237">
              <a:extLst>
                <a:ext uri="{FF2B5EF4-FFF2-40B4-BE49-F238E27FC236}">
                  <a16:creationId xmlns:a16="http://schemas.microsoft.com/office/drawing/2014/main" id="{59ECF439-6172-407B-B93F-B4AF052D25B3}"/>
                </a:ext>
              </a:extLst>
            </p:cNvPr>
            <p:cNvSpPr/>
            <p:nvPr/>
          </p:nvSpPr>
          <p:spPr>
            <a:xfrm>
              <a:off x="1047746" y="2634999"/>
              <a:ext cx="40635" cy="33659"/>
            </a:xfrm>
            <a:custGeom>
              <a:avLst/>
              <a:gdLst>
                <a:gd name="f0" fmla="val w"/>
                <a:gd name="f1" fmla="val h"/>
                <a:gd name="f2" fmla="val 0"/>
                <a:gd name="f3" fmla="val 40640"/>
                <a:gd name="f4" fmla="val 33655"/>
                <a:gd name="f5" fmla="val 20739"/>
                <a:gd name="f6" fmla="val 12001"/>
                <a:gd name="f7" fmla="val 635"/>
                <a:gd name="f8" fmla="val 5461"/>
                <a:gd name="f9" fmla="val 3556"/>
                <a:gd name="f10" fmla="val 8255"/>
                <a:gd name="f11" fmla="val 11811"/>
                <a:gd name="f12" fmla="val 6553"/>
                <a:gd name="f13" fmla="val 17018"/>
                <a:gd name="f14" fmla="val 10909"/>
                <a:gd name="f15" fmla="val 20574"/>
                <a:gd name="f16" fmla="val 13093"/>
                <a:gd name="f17" fmla="val 25908"/>
                <a:gd name="f18" fmla="val 30606"/>
                <a:gd name="f19" fmla="val 33528"/>
                <a:gd name="f20" fmla="val 24015"/>
                <a:gd name="f21" fmla="val 31750"/>
                <a:gd name="f22" fmla="val 27292"/>
                <a:gd name="f23" fmla="val 27686"/>
                <a:gd name="f24" fmla="val 28384"/>
                <a:gd name="f25" fmla="val 34925"/>
                <a:gd name="f26" fmla="val 15875"/>
                <a:gd name="f27" fmla="val 40386"/>
                <a:gd name="f28" fmla="val 38201"/>
                <a:gd name="f29" fmla="val 4064"/>
                <a:gd name="f30" fmla="val 31648"/>
                <a:gd name="f31" fmla="val 1143"/>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8" name="object 238">
              <a:extLst>
                <a:ext uri="{FF2B5EF4-FFF2-40B4-BE49-F238E27FC236}">
                  <a16:creationId xmlns:a16="http://schemas.microsoft.com/office/drawing/2014/main" id="{E0DC447A-A862-4D0F-BD8F-7D53FE3BB0D6}"/>
                </a:ext>
              </a:extLst>
            </p:cNvPr>
            <p:cNvSpPr/>
            <p:nvPr/>
          </p:nvSpPr>
          <p:spPr>
            <a:xfrm>
              <a:off x="1047746" y="2634999"/>
              <a:ext cx="40635" cy="33659"/>
            </a:xfrm>
            <a:custGeom>
              <a:avLst/>
              <a:gdLst>
                <a:gd name="f0" fmla="val w"/>
                <a:gd name="f1" fmla="val h"/>
                <a:gd name="f2" fmla="val 0"/>
                <a:gd name="f3" fmla="val 40640"/>
                <a:gd name="f4" fmla="val 33655"/>
                <a:gd name="f5" fmla="val 13093"/>
                <a:gd name="f6" fmla="val 30606"/>
                <a:gd name="f7" fmla="val 25908"/>
                <a:gd name="f8" fmla="val 10909"/>
                <a:gd name="f9" fmla="val 20574"/>
                <a:gd name="f10" fmla="val 6553"/>
                <a:gd name="f11" fmla="val 17018"/>
                <a:gd name="f12" fmla="val 11811"/>
                <a:gd name="f13" fmla="val 8255"/>
                <a:gd name="f14" fmla="val 5461"/>
                <a:gd name="f15" fmla="val 3556"/>
                <a:gd name="f16" fmla="val 12001"/>
                <a:gd name="f17" fmla="val 635"/>
                <a:gd name="f18" fmla="val 20739"/>
                <a:gd name="f19" fmla="val 27292"/>
                <a:gd name="f20" fmla="val 31648"/>
                <a:gd name="f21" fmla="val 1143"/>
                <a:gd name="f22" fmla="val 38201"/>
                <a:gd name="f23" fmla="val 4064"/>
                <a:gd name="f24" fmla="val 40386"/>
                <a:gd name="f25" fmla="val 34925"/>
                <a:gd name="f26" fmla="val 15875"/>
                <a:gd name="f27" fmla="val 28384"/>
                <a:gd name="f28" fmla="val 27686"/>
                <a:gd name="f29" fmla="val 24015"/>
                <a:gd name="f30" fmla="val 31750"/>
                <a:gd name="f31" fmla="val 33528"/>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9" name="object 239">
              <a:extLst>
                <a:ext uri="{FF2B5EF4-FFF2-40B4-BE49-F238E27FC236}">
                  <a16:creationId xmlns:a16="http://schemas.microsoft.com/office/drawing/2014/main" id="{138FF5FE-62D7-49D0-96BD-E997CEB55E5E}"/>
                </a:ext>
              </a:extLst>
            </p:cNvPr>
            <p:cNvSpPr/>
            <p:nvPr/>
          </p:nvSpPr>
          <p:spPr>
            <a:xfrm>
              <a:off x="1002795" y="2632713"/>
              <a:ext cx="30476" cy="6986"/>
            </a:xfrm>
            <a:custGeom>
              <a:avLst/>
              <a:gdLst>
                <a:gd name="f0" fmla="val w"/>
                <a:gd name="f1" fmla="val h"/>
                <a:gd name="f2" fmla="val 0"/>
                <a:gd name="f3" fmla="val 30480"/>
                <a:gd name="f4" fmla="val 6985"/>
                <a:gd name="f5" fmla="val 7620"/>
                <a:gd name="f6" fmla="val 2171"/>
                <a:gd name="f7" fmla="val 2539"/>
                <a:gd name="f8" fmla="val 3263"/>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0" name="object 240">
              <a:extLst>
                <a:ext uri="{FF2B5EF4-FFF2-40B4-BE49-F238E27FC236}">
                  <a16:creationId xmlns:a16="http://schemas.microsoft.com/office/drawing/2014/main" id="{3FC3AF8C-4660-412F-95DD-BA7E2DEACE3F}"/>
                </a:ext>
              </a:extLst>
            </p:cNvPr>
            <p:cNvSpPr/>
            <p:nvPr/>
          </p:nvSpPr>
          <p:spPr>
            <a:xfrm>
              <a:off x="1033272" y="2615184"/>
              <a:ext cx="14602" cy="11430"/>
            </a:xfrm>
            <a:custGeom>
              <a:avLst/>
              <a:gdLst>
                <a:gd name="f0" fmla="val w"/>
                <a:gd name="f1" fmla="val h"/>
                <a:gd name="f2" fmla="val 0"/>
                <a:gd name="f3" fmla="val 14605"/>
                <a:gd name="f4" fmla="val 11430"/>
                <a:gd name="f5" fmla="val 7797"/>
                <a:gd name="f6" fmla="val 2222"/>
                <a:gd name="f7" fmla="val 1778"/>
                <a:gd name="f8" fmla="val 3556"/>
                <a:gd name="f9" fmla="val 14478"/>
                <a:gd name="f10" fmla="val 11137"/>
                <a:gd name="f11" fmla="val 2413"/>
                <a:gd name="f12" fmla="*/ f0 1 14605"/>
                <a:gd name="f13" fmla="*/ f1 1 11430"/>
                <a:gd name="f14" fmla="val f2"/>
                <a:gd name="f15" fmla="val f3"/>
                <a:gd name="f16" fmla="val f4"/>
                <a:gd name="f17" fmla="+- f16 0 f14"/>
                <a:gd name="f18" fmla="+- f15 0 f14"/>
                <a:gd name="f19" fmla="*/ f18 1 14605"/>
                <a:gd name="f20" fmla="*/ f17 1 1143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605" h="11430">
                  <a:moveTo>
                    <a:pt x="f5" y="f2"/>
                  </a:moveTo>
                  <a:lnTo>
                    <a:pt x="f6" y="f7"/>
                  </a:lnTo>
                  <a:lnTo>
                    <a:pt x="f2" y="f8"/>
                  </a:lnTo>
                  <a:lnTo>
                    <a:pt x="f9" y="f4"/>
                  </a:lnTo>
                  <a:lnTo>
                    <a:pt x="f10"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1" name="object 241">
              <a:extLst>
                <a:ext uri="{FF2B5EF4-FFF2-40B4-BE49-F238E27FC236}">
                  <a16:creationId xmlns:a16="http://schemas.microsoft.com/office/drawing/2014/main" id="{746C0B4C-A96F-46CD-A594-E12526DA45E7}"/>
                </a:ext>
              </a:extLst>
            </p:cNvPr>
            <p:cNvSpPr/>
            <p:nvPr/>
          </p:nvSpPr>
          <p:spPr>
            <a:xfrm>
              <a:off x="1077464" y="2612898"/>
              <a:ext cx="10799" cy="13331"/>
            </a:xfrm>
            <a:custGeom>
              <a:avLst/>
              <a:gdLst>
                <a:gd name="f0" fmla="val w"/>
                <a:gd name="f1" fmla="val h"/>
                <a:gd name="f2" fmla="val 0"/>
                <a:gd name="f3" fmla="val 10794"/>
                <a:gd name="f4" fmla="val 13335"/>
                <a:gd name="f5" fmla="val 5334"/>
                <a:gd name="f6" fmla="val 2920"/>
                <a:gd name="f7" fmla="val 2133"/>
                <a:gd name="f8" fmla="val 12953"/>
                <a:gd name="f9" fmla="val 960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2" name="object 242">
              <a:extLst>
                <a:ext uri="{FF2B5EF4-FFF2-40B4-BE49-F238E27FC236}">
                  <a16:creationId xmlns:a16="http://schemas.microsoft.com/office/drawing/2014/main" id="{A372FC64-488F-4957-A9B3-B239D98FF80B}"/>
                </a:ext>
              </a:extLst>
            </p:cNvPr>
            <p:cNvSpPr/>
            <p:nvPr/>
          </p:nvSpPr>
          <p:spPr>
            <a:xfrm>
              <a:off x="1099566" y="2622800"/>
              <a:ext cx="29205" cy="7616"/>
            </a:xfrm>
            <a:custGeom>
              <a:avLst/>
              <a:gdLst>
                <a:gd name="f0" fmla="val w"/>
                <a:gd name="f1" fmla="val h"/>
                <a:gd name="f2" fmla="val 0"/>
                <a:gd name="f3" fmla="val 29209"/>
                <a:gd name="f4" fmla="val 7619"/>
                <a:gd name="f5" fmla="val 20370"/>
                <a:gd name="f6" fmla="val 23596"/>
                <a:gd name="f7" fmla="val 5841"/>
                <a:gd name="f8" fmla="val 28956"/>
                <a:gd name="f9" fmla="val 4063"/>
                <a:gd name="f10" fmla="val 1777"/>
                <a:gd name="f11" fmla="*/ f0 1 29209"/>
                <a:gd name="f12" fmla="*/ f1 1 7619"/>
                <a:gd name="f13" fmla="val f2"/>
                <a:gd name="f14" fmla="val f3"/>
                <a:gd name="f15" fmla="val f4"/>
                <a:gd name="f16" fmla="+- f15 0 f13"/>
                <a:gd name="f17" fmla="+- f14 0 f13"/>
                <a:gd name="f18" fmla="*/ f17 1 29209"/>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209"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3" name="object 243">
              <a:extLst>
                <a:ext uri="{FF2B5EF4-FFF2-40B4-BE49-F238E27FC236}">
                  <a16:creationId xmlns:a16="http://schemas.microsoft.com/office/drawing/2014/main" id="{B006C63E-5459-4C47-8022-24C74FC9DA00}"/>
                </a:ext>
              </a:extLst>
            </p:cNvPr>
            <p:cNvSpPr/>
            <p:nvPr/>
          </p:nvSpPr>
          <p:spPr>
            <a:xfrm>
              <a:off x="1010412" y="2682236"/>
              <a:ext cx="116201" cy="52706"/>
            </a:xfrm>
            <a:custGeom>
              <a:avLst/>
              <a:gdLst>
                <a:gd name="f0" fmla="val w"/>
                <a:gd name="f1" fmla="val h"/>
                <a:gd name="f2" fmla="val 0"/>
                <a:gd name="f3" fmla="val 116205"/>
                <a:gd name="f4" fmla="val 52705"/>
                <a:gd name="f5" fmla="val 48082"/>
                <a:gd name="f6" fmla="val 30594"/>
                <a:gd name="f7" fmla="val 10921"/>
                <a:gd name="f8" fmla="val 2921"/>
                <a:gd name="f9" fmla="val 3276"/>
                <a:gd name="f10" fmla="val 8762"/>
                <a:gd name="f11" fmla="val 16891"/>
                <a:gd name="f12" fmla="val 27432"/>
                <a:gd name="f13" fmla="val 15303"/>
                <a:gd name="f14" fmla="val 39116"/>
                <a:gd name="f15" fmla="val 33870"/>
                <a:gd name="f16" fmla="val 46736"/>
                <a:gd name="f17" fmla="val 49174"/>
                <a:gd name="f18" fmla="val 50800"/>
                <a:gd name="f19" fmla="val 66649"/>
                <a:gd name="f20" fmla="val 52578"/>
                <a:gd name="f21" fmla="val 77584"/>
                <a:gd name="f22" fmla="val 50292"/>
                <a:gd name="f23" fmla="val 86321"/>
                <a:gd name="f24" fmla="val 90690"/>
                <a:gd name="f25" fmla="val 88506"/>
                <a:gd name="f26" fmla="val 30353"/>
                <a:gd name="f27" fmla="val 85229"/>
                <a:gd name="f28" fmla="val 22733"/>
                <a:gd name="f29" fmla="val 98888"/>
                <a:gd name="f30" fmla="val 18668"/>
                <a:gd name="f31" fmla="val 80860"/>
                <a:gd name="f32" fmla="val 76492"/>
                <a:gd name="f33" fmla="val 14605"/>
                <a:gd name="f34" fmla="val 61188"/>
                <a:gd name="f35" fmla="val 5207"/>
                <a:gd name="f36" fmla="val 112547"/>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4" name="object 244">
              <a:extLst>
                <a:ext uri="{FF2B5EF4-FFF2-40B4-BE49-F238E27FC236}">
                  <a16:creationId xmlns:a16="http://schemas.microsoft.com/office/drawing/2014/main" id="{8E5CBD44-1D19-4B5B-A428-9868C9347767}"/>
                </a:ext>
              </a:extLst>
            </p:cNvPr>
            <p:cNvSpPr/>
            <p:nvPr/>
          </p:nvSpPr>
          <p:spPr>
            <a:xfrm>
              <a:off x="1093466" y="2631944"/>
              <a:ext cx="102239" cy="118113"/>
            </a:xfrm>
            <a:custGeom>
              <a:avLst/>
              <a:gdLst>
                <a:gd name="f0" fmla="val w"/>
                <a:gd name="f1" fmla="val h"/>
                <a:gd name="f2" fmla="val 0"/>
                <a:gd name="f3" fmla="val 102234"/>
                <a:gd name="f4" fmla="val 118110"/>
                <a:gd name="f5" fmla="val 58191"/>
                <a:gd name="f6" fmla="val 20446"/>
                <a:gd name="f7" fmla="val 49403"/>
                <a:gd name="f8" fmla="val 23368"/>
                <a:gd name="f9" fmla="val 54902"/>
                <a:gd name="f10" fmla="val 25145"/>
                <a:gd name="f11" fmla="val 65874"/>
                <a:gd name="f12" fmla="val 71361"/>
                <a:gd name="f13" fmla="val 27431"/>
                <a:gd name="f14" fmla="val 76860"/>
                <a:gd name="f15" fmla="val 32131"/>
                <a:gd name="f16" fmla="val 84543"/>
                <a:gd name="f17" fmla="val 39115"/>
                <a:gd name="f18" fmla="val 87833"/>
                <a:gd name="f19" fmla="val 53847"/>
                <a:gd name="f20" fmla="val 67182"/>
                <a:gd name="f21" fmla="val 85636"/>
                <a:gd name="f22" fmla="val 77724"/>
                <a:gd name="f23" fmla="val 79057"/>
                <a:gd name="f24" fmla="val 82422"/>
                <a:gd name="f25" fmla="val 59283"/>
                <a:gd name="f26" fmla="val 88900"/>
                <a:gd name="f27" fmla="val 37325"/>
                <a:gd name="f28" fmla="val 94741"/>
                <a:gd name="f29" fmla="val 27444"/>
                <a:gd name="f30" fmla="val 99440"/>
                <a:gd name="f31" fmla="val 9880"/>
                <a:gd name="f32" fmla="val 106425"/>
                <a:gd name="f33" fmla="val 4394"/>
                <a:gd name="f34" fmla="val 108203"/>
                <a:gd name="f35" fmla="val 112902"/>
                <a:gd name="f36" fmla="val 5486"/>
                <a:gd name="f37" fmla="val 117475"/>
                <a:gd name="f38" fmla="val 10985"/>
                <a:gd name="f39" fmla="val 118109"/>
                <a:gd name="f40" fmla="val 115188"/>
                <a:gd name="f41" fmla="val 53797"/>
                <a:gd name="f42" fmla="val 101015"/>
                <a:gd name="f43" fmla="val 102001"/>
                <a:gd name="f44" fmla="val 102108"/>
                <a:gd name="f45" fmla="val 62610"/>
                <a:gd name="f46" fmla="val 95516"/>
                <a:gd name="f47" fmla="val 39750"/>
                <a:gd name="f48" fmla="val 98818"/>
                <a:gd name="f49" fmla="val 26924"/>
                <a:gd name="f50" fmla="val 101716"/>
                <a:gd name="f51" fmla="val 22225"/>
                <a:gd name="f52" fmla="val 69164"/>
                <a:gd name="f53" fmla="val 82346"/>
                <a:gd name="f54" fmla="val 634"/>
                <a:gd name="f55" fmla="val 74663"/>
                <a:gd name="f56" fmla="val 15747"/>
                <a:gd name="f57" fmla="val 70269"/>
                <a:gd name="f58" fmla="val 21589"/>
                <a:gd name="f59" fmla="val 97713"/>
                <a:gd name="f60" fmla="val 19303"/>
                <a:gd name="f61" fmla="val 16382"/>
                <a:gd name="f62" fmla="val 80149"/>
                <a:gd name="f63" fmla="val 15239"/>
                <a:gd name="f64" fmla="val 1777"/>
                <a:gd name="f65" fmla="*/ f0 1 102234"/>
                <a:gd name="f66" fmla="*/ f1 1 118110"/>
                <a:gd name="f67" fmla="val f2"/>
                <a:gd name="f68" fmla="val f3"/>
                <a:gd name="f69" fmla="val f4"/>
                <a:gd name="f70" fmla="+- f69 0 f67"/>
                <a:gd name="f71" fmla="+- f68 0 f67"/>
                <a:gd name="f72" fmla="*/ f71 1 102234"/>
                <a:gd name="f73" fmla="*/ f70 1 118110"/>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02234"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29" y="f30"/>
                  </a:lnTo>
                  <a:lnTo>
                    <a:pt x="f31" y="f32"/>
                  </a:lnTo>
                  <a:lnTo>
                    <a:pt x="f33" y="f34"/>
                  </a:lnTo>
                  <a:lnTo>
                    <a:pt x="f2" y="f35"/>
                  </a:lnTo>
                  <a:lnTo>
                    <a:pt x="f36" y="f37"/>
                  </a:lnTo>
                  <a:lnTo>
                    <a:pt x="f38" y="f39"/>
                  </a:lnTo>
                  <a:lnTo>
                    <a:pt x="f29" y="f40"/>
                  </a:lnTo>
                  <a:lnTo>
                    <a:pt x="f41" y="f32"/>
                  </a:lnTo>
                  <a:lnTo>
                    <a:pt x="f42" y="f24"/>
                  </a:lnTo>
                  <a:lnTo>
                    <a:pt x="f43" y="f22"/>
                  </a:lnTo>
                  <a:lnTo>
                    <a:pt x="f44" y="f45"/>
                  </a:lnTo>
                  <a:lnTo>
                    <a:pt x="f46" y="f47"/>
                  </a:lnTo>
                  <a:lnTo>
                    <a:pt x="f48" y="f49"/>
                  </a:lnTo>
                  <a:lnTo>
                    <a:pt x="f50" y="f51"/>
                  </a:lnTo>
                  <a:lnTo>
                    <a:pt x="f52" y="f51"/>
                  </a:lnTo>
                  <a:lnTo>
                    <a:pt x="f5" y="f6"/>
                  </a:lnTo>
                  <a:close/>
                </a:path>
                <a:path w="102234" h="118110">
                  <a:moveTo>
                    <a:pt x="f53" y="f2"/>
                  </a:moveTo>
                  <a:lnTo>
                    <a:pt x="f14" y="f54"/>
                  </a:lnTo>
                  <a:lnTo>
                    <a:pt x="f55" y="f56"/>
                  </a:lnTo>
                  <a:lnTo>
                    <a:pt x="f57" y="f6"/>
                  </a:lnTo>
                  <a:lnTo>
                    <a:pt x="f52" y="f51"/>
                  </a:lnTo>
                  <a:lnTo>
                    <a:pt x="f50" y="f51"/>
                  </a:lnTo>
                  <a:lnTo>
                    <a:pt x="f44" y="f58"/>
                  </a:lnTo>
                  <a:lnTo>
                    <a:pt x="f59" y="f60"/>
                  </a:lnTo>
                  <a:lnTo>
                    <a:pt x="f18" y="f61"/>
                  </a:lnTo>
                  <a:lnTo>
                    <a:pt x="f62" y="f63"/>
                  </a:lnTo>
                  <a:lnTo>
                    <a:pt x="f21" y="f64"/>
                  </a:lnTo>
                  <a:lnTo>
                    <a:pt x="f53"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5" name="object 245">
              <a:extLst>
                <a:ext uri="{FF2B5EF4-FFF2-40B4-BE49-F238E27FC236}">
                  <a16:creationId xmlns:a16="http://schemas.microsoft.com/office/drawing/2014/main" id="{F2C39198-3BFC-4557-A5C7-67B3E8ABE7C0}"/>
                </a:ext>
              </a:extLst>
            </p:cNvPr>
            <p:cNvSpPr/>
            <p:nvPr/>
          </p:nvSpPr>
          <p:spPr>
            <a:xfrm>
              <a:off x="970022" y="2740914"/>
              <a:ext cx="93341" cy="71122"/>
            </a:xfrm>
            <a:custGeom>
              <a:avLst/>
              <a:gdLst>
                <a:gd name="f0" fmla="val w"/>
                <a:gd name="f1" fmla="val h"/>
                <a:gd name="f2" fmla="val 0"/>
                <a:gd name="f3" fmla="val 93344"/>
                <a:gd name="f4" fmla="val 71119"/>
                <a:gd name="f5" fmla="val 25158"/>
                <a:gd name="f6" fmla="val 64388"/>
                <a:gd name="f7" fmla="val 19685"/>
                <a:gd name="f8" fmla="val 65531"/>
                <a:gd name="f9" fmla="val 68580"/>
                <a:gd name="f10" fmla="val 32816"/>
                <a:gd name="f11" fmla="val 70866"/>
                <a:gd name="f12" fmla="val 50304"/>
                <a:gd name="f13" fmla="val 65620"/>
                <a:gd name="f14" fmla="val 74371"/>
                <a:gd name="f15" fmla="val 36093"/>
                <a:gd name="f16" fmla="val 83121"/>
                <a:gd name="f17" fmla="val 41554"/>
                <a:gd name="f18" fmla="val 6985"/>
                <a:gd name="f19" fmla="val 1092"/>
                <a:gd name="f20" fmla="val 32258"/>
                <a:gd name="f21" fmla="val 35687"/>
                <a:gd name="f22" fmla="val 7658"/>
                <a:gd name="f23" fmla="val 43306"/>
                <a:gd name="f24" fmla="val 22961"/>
                <a:gd name="f25" fmla="val 46862"/>
                <a:gd name="f26" fmla="val 50418"/>
                <a:gd name="f27" fmla="val 56870"/>
                <a:gd name="f28" fmla="val 52705"/>
                <a:gd name="f29" fmla="val 55625"/>
                <a:gd name="f30" fmla="val 61252"/>
                <a:gd name="f31" fmla="val 59690"/>
                <a:gd name="f32" fmla="val 65024"/>
                <a:gd name="f33" fmla="val 78740"/>
                <a:gd name="f34" fmla="val 61468"/>
                <a:gd name="f35" fmla="val 56261"/>
                <a:gd name="f36" fmla="val 76555"/>
                <a:gd name="f37" fmla="val 52069"/>
                <a:gd name="f38" fmla="val 49149"/>
                <a:gd name="f39" fmla="val 39370"/>
                <a:gd name="f40" fmla="val 46228"/>
                <a:gd name="f41" fmla="val 41529"/>
                <a:gd name="f42" fmla="val 17500"/>
                <a:gd name="f43" fmla="val 37465"/>
                <a:gd name="f44" fmla="val 29844"/>
                <a:gd name="f45" fmla="val 21081"/>
                <a:gd name="f46" fmla="val 47028"/>
                <a:gd name="f47" fmla="val 15875"/>
                <a:gd name="f48" fmla="val 73279"/>
                <a:gd name="f49" fmla="val 11684"/>
                <a:gd name="f50" fmla="val 92964"/>
                <a:gd name="f51" fmla="val 9906"/>
                <a:gd name="f52" fmla="val 2286"/>
                <a:gd name="f53" fmla="*/ f0 1 93344"/>
                <a:gd name="f54" fmla="*/ f1 1 71119"/>
                <a:gd name="f55" fmla="val f2"/>
                <a:gd name="f56" fmla="val f3"/>
                <a:gd name="f57" fmla="val f4"/>
                <a:gd name="f58" fmla="+- f57 0 f55"/>
                <a:gd name="f59" fmla="+- f56 0 f55"/>
                <a:gd name="f60" fmla="*/ f59 1 93344"/>
                <a:gd name="f61" fmla="*/ f58 1 71119"/>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41"/>
                  </a:lnTo>
                  <a:lnTo>
                    <a:pt x="f42" y="f43"/>
                  </a:lnTo>
                  <a:lnTo>
                    <a:pt x="f7" y="f44"/>
                  </a:lnTo>
                  <a:lnTo>
                    <a:pt x="f10" y="f45"/>
                  </a:lnTo>
                  <a:lnTo>
                    <a:pt x="f46" y="f47"/>
                  </a:lnTo>
                  <a:lnTo>
                    <a:pt x="f48" y="f49"/>
                  </a:lnTo>
                  <a:lnTo>
                    <a:pt x="f50" y="f51"/>
                  </a:lnTo>
                  <a:lnTo>
                    <a:pt x="f50" y="f52"/>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6" name="object 246">
              <a:extLst>
                <a:ext uri="{FF2B5EF4-FFF2-40B4-BE49-F238E27FC236}">
                  <a16:creationId xmlns:a16="http://schemas.microsoft.com/office/drawing/2014/main" id="{FD6638F8-C983-4FEB-ACA4-A58ADA6A9CB8}"/>
                </a:ext>
              </a:extLst>
            </p:cNvPr>
            <p:cNvSpPr/>
            <p:nvPr/>
          </p:nvSpPr>
          <p:spPr>
            <a:xfrm>
              <a:off x="1044702" y="2737100"/>
              <a:ext cx="86355" cy="87626"/>
            </a:xfrm>
            <a:custGeom>
              <a:avLst/>
              <a:gdLst>
                <a:gd name="f0" fmla="val w"/>
                <a:gd name="f1" fmla="val h"/>
                <a:gd name="f2" fmla="val 0"/>
                <a:gd name="f3" fmla="val 86359"/>
                <a:gd name="f4" fmla="val 87630"/>
                <a:gd name="f5" fmla="val 34874"/>
                <a:gd name="f6" fmla="val 14173"/>
                <a:gd name="f7" fmla="val 1143"/>
                <a:gd name="f8" fmla="val 4356"/>
                <a:gd name="f9" fmla="val 9397"/>
                <a:gd name="f10" fmla="val 7632"/>
                <a:gd name="f11" fmla="val 20573"/>
                <a:gd name="f12" fmla="val 10896"/>
                <a:gd name="f13" fmla="val 37083"/>
                <a:gd name="f14" fmla="val 52958"/>
                <a:gd name="f15" fmla="val 65912"/>
                <a:gd name="f16" fmla="val 74040"/>
                <a:gd name="f17" fmla="val 3263"/>
                <a:gd name="f18" fmla="val 80009"/>
                <a:gd name="f19" fmla="val 83565"/>
                <a:gd name="f20" fmla="val 25069"/>
                <a:gd name="f21" fmla="val 86487"/>
                <a:gd name="f22" fmla="val 38150"/>
                <a:gd name="f23" fmla="val 87629"/>
                <a:gd name="f24" fmla="val 54495"/>
                <a:gd name="f25" fmla="val 73025"/>
                <a:gd name="f26" fmla="val 81152"/>
                <a:gd name="f27" fmla="val 86106"/>
                <a:gd name="f28" fmla="val 67690"/>
                <a:gd name="f29" fmla="val 85013"/>
                <a:gd name="f30" fmla="val 54737"/>
                <a:gd name="f31" fmla="val 76301"/>
                <a:gd name="f32" fmla="val 40004"/>
                <a:gd name="f33" fmla="val 75209"/>
                <a:gd name="f34" fmla="val 27685"/>
                <a:gd name="f35" fmla="val 65392"/>
                <a:gd name="f36" fmla="val 10540"/>
                <a:gd name="f37" fmla="val 56680"/>
                <a:gd name="f38" fmla="val 2920"/>
                <a:gd name="f39" fmla="*/ f0 1 86359"/>
                <a:gd name="f40" fmla="*/ f1 1 87630"/>
                <a:gd name="f41" fmla="val f2"/>
                <a:gd name="f42" fmla="val f3"/>
                <a:gd name="f43" fmla="val f4"/>
                <a:gd name="f44" fmla="+- f43 0 f41"/>
                <a:gd name="f45" fmla="+- f42 0 f41"/>
                <a:gd name="f46" fmla="*/ f45 1 86359"/>
                <a:gd name="f47" fmla="*/ f44 1 87630"/>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86359"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23"/>
                  </a:lnTo>
                  <a:lnTo>
                    <a:pt x="f24" y="f23"/>
                  </a:lnTo>
                  <a:lnTo>
                    <a:pt x="f25" y="f26"/>
                  </a:lnTo>
                  <a:lnTo>
                    <a:pt x="f27" y="f28"/>
                  </a:lnTo>
                  <a:lnTo>
                    <a:pt x="f29" y="f30"/>
                  </a:lnTo>
                  <a:lnTo>
                    <a:pt x="f31" y="f32"/>
                  </a:lnTo>
                  <a:lnTo>
                    <a:pt x="f33" y="f34"/>
                  </a:lnTo>
                  <a:lnTo>
                    <a:pt x="f35" y="f36"/>
                  </a:lnTo>
                  <a:lnTo>
                    <a:pt x="f37" y="f3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7" name="object 247">
              <a:extLst>
                <a:ext uri="{FF2B5EF4-FFF2-40B4-BE49-F238E27FC236}">
                  <a16:creationId xmlns:a16="http://schemas.microsoft.com/office/drawing/2014/main" id="{8E7E57EB-5C54-4794-B43F-84D8FBEB2707}"/>
                </a:ext>
              </a:extLst>
            </p:cNvPr>
            <p:cNvSpPr/>
            <p:nvPr/>
          </p:nvSpPr>
          <p:spPr>
            <a:xfrm>
              <a:off x="1020314" y="2807966"/>
              <a:ext cx="66037" cy="127001"/>
            </a:xfrm>
            <a:custGeom>
              <a:avLst/>
              <a:gdLst>
                <a:gd name="f0" fmla="val w"/>
                <a:gd name="f1" fmla="val h"/>
                <a:gd name="f2" fmla="val 0"/>
                <a:gd name="f3" fmla="val 66040"/>
                <a:gd name="f4" fmla="val 127000"/>
                <a:gd name="f5" fmla="val 44780"/>
                <a:gd name="f6" fmla="val 34950"/>
                <a:gd name="f7" fmla="val 1778"/>
                <a:gd name="f8" fmla="val 31673"/>
                <a:gd name="f9" fmla="val 8762"/>
                <a:gd name="f10" fmla="val 44450"/>
                <a:gd name="f11" fmla="val 53340"/>
                <a:gd name="f12" fmla="val 28397"/>
                <a:gd name="f13" fmla="val 69087"/>
                <a:gd name="f14" fmla="val 27304"/>
                <a:gd name="f15" fmla="val 87884"/>
                <a:gd name="f16" fmla="val 96647"/>
                <a:gd name="f17" fmla="val 102488"/>
                <a:gd name="f18" fmla="val 6553"/>
                <a:gd name="f19" fmla="val 109474"/>
                <a:gd name="f20" fmla="val 120015"/>
                <a:gd name="f21" fmla="val 123571"/>
                <a:gd name="f22" fmla="val 16382"/>
                <a:gd name="f23" fmla="val 126492"/>
                <a:gd name="f24" fmla="val 20751"/>
                <a:gd name="f25" fmla="val 124713"/>
                <a:gd name="f26" fmla="val 21843"/>
                <a:gd name="f27" fmla="val 118872"/>
                <a:gd name="f28" fmla="val 110109"/>
                <a:gd name="f29" fmla="val 33858"/>
                <a:gd name="f30" fmla="val 106553"/>
                <a:gd name="f31" fmla="val 42595"/>
                <a:gd name="f32" fmla="val 103631"/>
                <a:gd name="f33" fmla="val 49148"/>
                <a:gd name="f34" fmla="val 100711"/>
                <a:gd name="f35" fmla="val 51333"/>
                <a:gd name="f36" fmla="val 97790"/>
                <a:gd name="f37" fmla="val 45872"/>
                <a:gd name="f38" fmla="val 94868"/>
                <a:gd name="f39" fmla="val 92582"/>
                <a:gd name="f40" fmla="val 38226"/>
                <a:gd name="f41" fmla="val 85471"/>
                <a:gd name="f42" fmla="val 68453"/>
                <a:gd name="f43" fmla="val 48641"/>
                <a:gd name="f44" fmla="val 61163"/>
                <a:gd name="f45" fmla="val 33909"/>
                <a:gd name="f46" fmla="val 65531"/>
                <a:gd name="f47" fmla="val 15240"/>
                <a:gd name="f48" fmla="*/ f0 1 66040"/>
                <a:gd name="f49" fmla="*/ f1 1 127000"/>
                <a:gd name="f50" fmla="val f2"/>
                <a:gd name="f51" fmla="val f3"/>
                <a:gd name="f52" fmla="val f4"/>
                <a:gd name="f53" fmla="+- f52 0 f50"/>
                <a:gd name="f54" fmla="+- f51 0 f50"/>
                <a:gd name="f55" fmla="*/ f54 1 66040"/>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40"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8" name="object 248">
              <a:extLst>
                <a:ext uri="{FF2B5EF4-FFF2-40B4-BE49-F238E27FC236}">
                  <a16:creationId xmlns:a16="http://schemas.microsoft.com/office/drawing/2014/main" id="{64BBF0E6-B847-4FFD-BFF7-7E18B8F56F14}"/>
                </a:ext>
              </a:extLst>
            </p:cNvPr>
            <p:cNvSpPr/>
            <p:nvPr/>
          </p:nvSpPr>
          <p:spPr>
            <a:xfrm>
              <a:off x="1090422" y="2807966"/>
              <a:ext cx="109856" cy="106683"/>
            </a:xfrm>
            <a:custGeom>
              <a:avLst/>
              <a:gdLst>
                <a:gd name="f0" fmla="val w"/>
                <a:gd name="f1" fmla="val h"/>
                <a:gd name="f2" fmla="val 0"/>
                <a:gd name="f3" fmla="val 109855"/>
                <a:gd name="f4" fmla="val 106680"/>
                <a:gd name="f5" fmla="val 19748"/>
                <a:gd name="f6" fmla="val 1092"/>
                <a:gd name="f7" fmla="val 635"/>
                <a:gd name="f8" fmla="val 4699"/>
                <a:gd name="f9" fmla="val 14605"/>
                <a:gd name="f10" fmla="val 10972"/>
                <a:gd name="f11" fmla="val 30480"/>
                <a:gd name="f12" fmla="val 18656"/>
                <a:gd name="f13" fmla="val 41656"/>
                <a:gd name="f14" fmla="val 27431"/>
                <a:gd name="f15" fmla="val 56896"/>
                <a:gd name="f16" fmla="val 29629"/>
                <a:gd name="f17" fmla="val 69215"/>
                <a:gd name="f18" fmla="val 80263"/>
                <a:gd name="f19" fmla="val 25234"/>
                <a:gd name="f20" fmla="val 87884"/>
                <a:gd name="f21" fmla="val 21945"/>
                <a:gd name="f22" fmla="val 91440"/>
                <a:gd name="f23" fmla="val 93725"/>
                <a:gd name="f24" fmla="val 97281"/>
                <a:gd name="f25" fmla="val 38404"/>
                <a:gd name="f26" fmla="val 98425"/>
                <a:gd name="f27" fmla="val 52666"/>
                <a:gd name="f28" fmla="val 80098"/>
                <a:gd name="f29" fmla="val 102616"/>
                <a:gd name="f30" fmla="val 91071"/>
                <a:gd name="f31" fmla="val 102044"/>
                <a:gd name="f32" fmla="val 103759"/>
                <a:gd name="f33" fmla="val 109728"/>
                <a:gd name="f34" fmla="val 94996"/>
                <a:gd name="f35" fmla="val 79006"/>
                <a:gd name="f36" fmla="val 51574"/>
                <a:gd name="f37" fmla="val 39496"/>
                <a:gd name="f38" fmla="val 92582"/>
                <a:gd name="f39" fmla="val 88518"/>
                <a:gd name="f40" fmla="val 80899"/>
                <a:gd name="f41" fmla="val 40601"/>
                <a:gd name="f42" fmla="val 55625"/>
                <a:gd name="f43" fmla="val 34010"/>
                <a:gd name="f44" fmla="val 36322"/>
                <a:gd name="f45" fmla="val 36207"/>
                <a:gd name="f46" fmla="val 20574"/>
                <a:gd name="f47" fmla="val 15240"/>
                <a:gd name="f48" fmla="val 32918"/>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9" name="object 249">
              <a:extLst>
                <a:ext uri="{FF2B5EF4-FFF2-40B4-BE49-F238E27FC236}">
                  <a16:creationId xmlns:a16="http://schemas.microsoft.com/office/drawing/2014/main" id="{F5A7804B-C73A-4146-9A3E-CA3FD7174474}"/>
                </a:ext>
              </a:extLst>
            </p:cNvPr>
            <p:cNvSpPr/>
            <p:nvPr/>
          </p:nvSpPr>
          <p:spPr>
            <a:xfrm>
              <a:off x="1914140" y="2653287"/>
              <a:ext cx="40635" cy="33659"/>
            </a:xfrm>
            <a:custGeom>
              <a:avLst/>
              <a:gdLst>
                <a:gd name="f0" fmla="val w"/>
                <a:gd name="f1" fmla="val h"/>
                <a:gd name="f2" fmla="val 0"/>
                <a:gd name="f3" fmla="val 40639"/>
                <a:gd name="f4" fmla="val 33655"/>
                <a:gd name="f5" fmla="val 20700"/>
                <a:gd name="f6" fmla="val 12064"/>
                <a:gd name="f7" fmla="val 635"/>
                <a:gd name="f8" fmla="val 5461"/>
                <a:gd name="f9" fmla="val 3556"/>
                <a:gd name="f10" fmla="val 8255"/>
                <a:gd name="f11" fmla="val 11811"/>
                <a:gd name="f12" fmla="val 6604"/>
                <a:gd name="f13" fmla="val 17018"/>
                <a:gd name="f14" fmla="val 10922"/>
                <a:gd name="f15" fmla="val 20574"/>
                <a:gd name="f16" fmla="val 13081"/>
                <a:gd name="f17" fmla="val 25908"/>
                <a:gd name="f18" fmla="val 30607"/>
                <a:gd name="f19" fmla="val 33528"/>
                <a:gd name="f20" fmla="val 24003"/>
                <a:gd name="f21" fmla="val 31750"/>
                <a:gd name="f22" fmla="val 27305"/>
                <a:gd name="f23" fmla="val 27686"/>
                <a:gd name="f24" fmla="val 28320"/>
                <a:gd name="f25" fmla="val 34925"/>
                <a:gd name="f26" fmla="val 15875"/>
                <a:gd name="f27" fmla="val 40386"/>
                <a:gd name="f28" fmla="val 38226"/>
                <a:gd name="f29" fmla="val 4064"/>
                <a:gd name="f30" fmla="val 31623"/>
                <a:gd name="f31" fmla="val 1143"/>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0" name="object 250">
              <a:extLst>
                <a:ext uri="{FF2B5EF4-FFF2-40B4-BE49-F238E27FC236}">
                  <a16:creationId xmlns:a16="http://schemas.microsoft.com/office/drawing/2014/main" id="{FBB9FD53-509F-462D-86F0-17ED139A0BA2}"/>
                </a:ext>
              </a:extLst>
            </p:cNvPr>
            <p:cNvSpPr/>
            <p:nvPr/>
          </p:nvSpPr>
          <p:spPr>
            <a:xfrm>
              <a:off x="1914140" y="2653287"/>
              <a:ext cx="40635" cy="33659"/>
            </a:xfrm>
            <a:custGeom>
              <a:avLst/>
              <a:gdLst>
                <a:gd name="f0" fmla="val w"/>
                <a:gd name="f1" fmla="val h"/>
                <a:gd name="f2" fmla="val 0"/>
                <a:gd name="f3" fmla="val 40639"/>
                <a:gd name="f4" fmla="val 33655"/>
                <a:gd name="f5" fmla="val 13081"/>
                <a:gd name="f6" fmla="val 30607"/>
                <a:gd name="f7" fmla="val 25908"/>
                <a:gd name="f8" fmla="val 10922"/>
                <a:gd name="f9" fmla="val 20574"/>
                <a:gd name="f10" fmla="val 6604"/>
                <a:gd name="f11" fmla="val 17018"/>
                <a:gd name="f12" fmla="val 11811"/>
                <a:gd name="f13" fmla="val 8255"/>
                <a:gd name="f14" fmla="val 5461"/>
                <a:gd name="f15" fmla="val 3556"/>
                <a:gd name="f16" fmla="val 12064"/>
                <a:gd name="f17" fmla="val 635"/>
                <a:gd name="f18" fmla="val 20700"/>
                <a:gd name="f19" fmla="val 27305"/>
                <a:gd name="f20" fmla="val 31623"/>
                <a:gd name="f21" fmla="val 1143"/>
                <a:gd name="f22" fmla="val 38226"/>
                <a:gd name="f23" fmla="val 4064"/>
                <a:gd name="f24" fmla="val 40386"/>
                <a:gd name="f25" fmla="val 34925"/>
                <a:gd name="f26" fmla="val 15875"/>
                <a:gd name="f27" fmla="val 28320"/>
                <a:gd name="f28" fmla="val 27686"/>
                <a:gd name="f29" fmla="val 24003"/>
                <a:gd name="f30" fmla="val 31750"/>
                <a:gd name="f31" fmla="val 33528"/>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1" name="object 251">
              <a:extLst>
                <a:ext uri="{FF2B5EF4-FFF2-40B4-BE49-F238E27FC236}">
                  <a16:creationId xmlns:a16="http://schemas.microsoft.com/office/drawing/2014/main" id="{139A1D8D-17C6-4B0C-BA54-BFBA3BBFDCEC}"/>
                </a:ext>
              </a:extLst>
            </p:cNvPr>
            <p:cNvSpPr/>
            <p:nvPr/>
          </p:nvSpPr>
          <p:spPr>
            <a:xfrm>
              <a:off x="1869189" y="2651001"/>
              <a:ext cx="30476" cy="6986"/>
            </a:xfrm>
            <a:custGeom>
              <a:avLst/>
              <a:gdLst>
                <a:gd name="f0" fmla="val w"/>
                <a:gd name="f1" fmla="val h"/>
                <a:gd name="f2" fmla="val 0"/>
                <a:gd name="f3" fmla="val 30480"/>
                <a:gd name="f4" fmla="val 6985"/>
                <a:gd name="f5" fmla="val 7619"/>
                <a:gd name="f6" fmla="val 2158"/>
                <a:gd name="f7" fmla="val 2539"/>
                <a:gd name="f8" fmla="val 3301"/>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2" name="object 252">
              <a:extLst>
                <a:ext uri="{FF2B5EF4-FFF2-40B4-BE49-F238E27FC236}">
                  <a16:creationId xmlns:a16="http://schemas.microsoft.com/office/drawing/2014/main" id="{F59D46DF-BC99-4B00-A2A9-FA00E530F71E}"/>
                </a:ext>
              </a:extLst>
            </p:cNvPr>
            <p:cNvSpPr/>
            <p:nvPr/>
          </p:nvSpPr>
          <p:spPr>
            <a:xfrm>
              <a:off x="1899666" y="2633472"/>
              <a:ext cx="14602" cy="11430"/>
            </a:xfrm>
            <a:custGeom>
              <a:avLst/>
              <a:gdLst>
                <a:gd name="f0" fmla="val w"/>
                <a:gd name="f1" fmla="val h"/>
                <a:gd name="f2" fmla="val 0"/>
                <a:gd name="f3" fmla="val 14605"/>
                <a:gd name="f4" fmla="val 11430"/>
                <a:gd name="f5" fmla="val 7746"/>
                <a:gd name="f6" fmla="val 2285"/>
                <a:gd name="f7" fmla="val 1777"/>
                <a:gd name="f8" fmla="val 3555"/>
                <a:gd name="f9" fmla="val 14477"/>
                <a:gd name="f10" fmla="val 11429"/>
                <a:gd name="f11" fmla="val 11175"/>
                <a:gd name="f12" fmla="val 2412"/>
                <a:gd name="f13" fmla="*/ f0 1 14605"/>
                <a:gd name="f14" fmla="*/ f1 1 11430"/>
                <a:gd name="f15" fmla="val f2"/>
                <a:gd name="f16" fmla="val f3"/>
                <a:gd name="f17" fmla="val f4"/>
                <a:gd name="f18" fmla="+- f17 0 f15"/>
                <a:gd name="f19" fmla="+- f16 0 f15"/>
                <a:gd name="f20" fmla="*/ f19 1 14605"/>
                <a:gd name="f21" fmla="*/ f18 1 1143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1430">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3" name="object 253">
              <a:extLst>
                <a:ext uri="{FF2B5EF4-FFF2-40B4-BE49-F238E27FC236}">
                  <a16:creationId xmlns:a16="http://schemas.microsoft.com/office/drawing/2014/main" id="{A31D685B-9EF9-4C2E-AE62-E922AD69C999}"/>
                </a:ext>
              </a:extLst>
            </p:cNvPr>
            <p:cNvSpPr/>
            <p:nvPr/>
          </p:nvSpPr>
          <p:spPr>
            <a:xfrm>
              <a:off x="1943100" y="2631186"/>
              <a:ext cx="11430" cy="13331"/>
            </a:xfrm>
            <a:custGeom>
              <a:avLst/>
              <a:gdLst>
                <a:gd name="f0" fmla="val w"/>
                <a:gd name="f1" fmla="val h"/>
                <a:gd name="f2" fmla="val 0"/>
                <a:gd name="f3" fmla="val 11430"/>
                <a:gd name="f4" fmla="val 13335"/>
                <a:gd name="f5" fmla="val 5714"/>
                <a:gd name="f6" fmla="val 2920"/>
                <a:gd name="f7" fmla="val 2286"/>
                <a:gd name="f8" fmla="val 12953"/>
                <a:gd name="f9" fmla="val 10287"/>
                <a:gd name="f10" fmla="val 4063"/>
                <a:gd name="f11" fmla="val 1143"/>
                <a:gd name="f12" fmla="*/ f0 1 11430"/>
                <a:gd name="f13" fmla="*/ f1 1 13335"/>
                <a:gd name="f14" fmla="val f2"/>
                <a:gd name="f15" fmla="val f3"/>
                <a:gd name="f16" fmla="val f4"/>
                <a:gd name="f17" fmla="+- f16 0 f14"/>
                <a:gd name="f18" fmla="+- f15 0 f14"/>
                <a:gd name="f19" fmla="*/ f18 1 11430"/>
                <a:gd name="f20" fmla="*/ f17 1 133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1430" h="13335">
                  <a:moveTo>
                    <a:pt x="f5" y="f2"/>
                  </a:moveTo>
                  <a:lnTo>
                    <a:pt x="f2" y="f6"/>
                  </a:lnTo>
                  <a:lnTo>
                    <a:pt x="f7" y="f8"/>
                  </a:lnTo>
                  <a:lnTo>
                    <a:pt x="f9" y="f10"/>
                  </a:lnTo>
                  <a:lnTo>
                    <a:pt x="f3"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4" name="object 254">
              <a:extLst>
                <a:ext uri="{FF2B5EF4-FFF2-40B4-BE49-F238E27FC236}">
                  <a16:creationId xmlns:a16="http://schemas.microsoft.com/office/drawing/2014/main" id="{8FD2CBA4-4320-44EF-A7AF-00482CB1E3B8}"/>
                </a:ext>
              </a:extLst>
            </p:cNvPr>
            <p:cNvSpPr/>
            <p:nvPr/>
          </p:nvSpPr>
          <p:spPr>
            <a:xfrm>
              <a:off x="1965201" y="2641088"/>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5" name="object 255">
              <a:extLst>
                <a:ext uri="{FF2B5EF4-FFF2-40B4-BE49-F238E27FC236}">
                  <a16:creationId xmlns:a16="http://schemas.microsoft.com/office/drawing/2014/main" id="{0686778C-2B44-4909-9FA9-C110630807D9}"/>
                </a:ext>
              </a:extLst>
            </p:cNvPr>
            <p:cNvSpPr/>
            <p:nvPr/>
          </p:nvSpPr>
          <p:spPr>
            <a:xfrm>
              <a:off x="1876805" y="2700524"/>
              <a:ext cx="116201" cy="52706"/>
            </a:xfrm>
            <a:custGeom>
              <a:avLst/>
              <a:gdLst>
                <a:gd name="f0" fmla="val w"/>
                <a:gd name="f1" fmla="val h"/>
                <a:gd name="f2" fmla="val 0"/>
                <a:gd name="f3" fmla="val 116205"/>
                <a:gd name="f4" fmla="val 52705"/>
                <a:gd name="f5" fmla="val 48132"/>
                <a:gd name="f6" fmla="val 30606"/>
                <a:gd name="f7" fmla="val 10921"/>
                <a:gd name="f8" fmla="val 2921"/>
                <a:gd name="f9" fmla="val 3301"/>
                <a:gd name="f10" fmla="val 8763"/>
                <a:gd name="f11" fmla="val 16891"/>
                <a:gd name="f12" fmla="val 27432"/>
                <a:gd name="f13" fmla="val 15239"/>
                <a:gd name="f14" fmla="val 39116"/>
                <a:gd name="f15" fmla="val 33908"/>
                <a:gd name="f16" fmla="val 46736"/>
                <a:gd name="f17" fmla="val 49149"/>
                <a:gd name="f18" fmla="val 50800"/>
                <a:gd name="f19" fmla="val 66675"/>
                <a:gd name="f20" fmla="val 52578"/>
                <a:gd name="f21" fmla="val 77596"/>
                <a:gd name="f22" fmla="val 50292"/>
                <a:gd name="f23" fmla="val 86360"/>
                <a:gd name="f24" fmla="val 90677"/>
                <a:gd name="f25" fmla="val 88518"/>
                <a:gd name="f26" fmla="val 30353"/>
                <a:gd name="f27" fmla="val 85217"/>
                <a:gd name="f28" fmla="val 22733"/>
                <a:gd name="f29" fmla="val 98869"/>
                <a:gd name="f30" fmla="val 18669"/>
                <a:gd name="f31" fmla="val 80899"/>
                <a:gd name="f32" fmla="val 76454"/>
                <a:gd name="f33" fmla="val 14605"/>
                <a:gd name="f34" fmla="val 61213"/>
                <a:gd name="f35" fmla="val 5207"/>
                <a:gd name="f36" fmla="val 112521"/>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6" name="object 256">
              <a:extLst>
                <a:ext uri="{FF2B5EF4-FFF2-40B4-BE49-F238E27FC236}">
                  <a16:creationId xmlns:a16="http://schemas.microsoft.com/office/drawing/2014/main" id="{880D36DB-1B9E-46C4-8C8E-986FE025D6A5}"/>
                </a:ext>
              </a:extLst>
            </p:cNvPr>
            <p:cNvSpPr/>
            <p:nvPr/>
          </p:nvSpPr>
          <p:spPr>
            <a:xfrm>
              <a:off x="1959860" y="2650232"/>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1"/>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7" name="object 257">
              <a:extLst>
                <a:ext uri="{FF2B5EF4-FFF2-40B4-BE49-F238E27FC236}">
                  <a16:creationId xmlns:a16="http://schemas.microsoft.com/office/drawing/2014/main" id="{7F5D7DB3-4A39-438B-A682-070E3171618D}"/>
                </a:ext>
              </a:extLst>
            </p:cNvPr>
            <p:cNvSpPr/>
            <p:nvPr/>
          </p:nvSpPr>
          <p:spPr>
            <a:xfrm>
              <a:off x="1836416" y="275920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5"/>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8" name="object 258">
              <a:extLst>
                <a:ext uri="{FF2B5EF4-FFF2-40B4-BE49-F238E27FC236}">
                  <a16:creationId xmlns:a16="http://schemas.microsoft.com/office/drawing/2014/main" id="{BF27EB5D-E515-42B4-B0E3-AED1CC32E66B}"/>
                </a:ext>
              </a:extLst>
            </p:cNvPr>
            <p:cNvSpPr/>
            <p:nvPr/>
          </p:nvSpPr>
          <p:spPr>
            <a:xfrm>
              <a:off x="1910337" y="2755388"/>
              <a:ext cx="86996" cy="87626"/>
            </a:xfrm>
            <a:custGeom>
              <a:avLst/>
              <a:gdLst>
                <a:gd name="f0" fmla="val w"/>
                <a:gd name="f1" fmla="val h"/>
                <a:gd name="f2" fmla="val 0"/>
                <a:gd name="f3" fmla="val 86994"/>
                <a:gd name="f4" fmla="val 87630"/>
                <a:gd name="f5" fmla="val 35179"/>
                <a:gd name="f6" fmla="val 14351"/>
                <a:gd name="f7" fmla="val 1143"/>
                <a:gd name="f8" fmla="val 4445"/>
                <a:gd name="f9" fmla="val 9397"/>
                <a:gd name="f10" fmla="val 7747"/>
                <a:gd name="f11" fmla="val 20574"/>
                <a:gd name="f12" fmla="val 11049"/>
                <a:gd name="f13" fmla="val 37083"/>
                <a:gd name="f14" fmla="val 52958"/>
                <a:gd name="f15" fmla="val 65912"/>
                <a:gd name="f16" fmla="val 74040"/>
                <a:gd name="f17" fmla="val 3302"/>
                <a:gd name="f18" fmla="val 80009"/>
                <a:gd name="f19" fmla="val 83565"/>
                <a:gd name="f20" fmla="val 25273"/>
                <a:gd name="f21" fmla="val 86487"/>
                <a:gd name="f22" fmla="val 38481"/>
                <a:gd name="f23" fmla="val 54991"/>
                <a:gd name="f24" fmla="val 73660"/>
                <a:gd name="f25" fmla="val 81152"/>
                <a:gd name="f26" fmla="val 86868"/>
                <a:gd name="f27" fmla="val 67690"/>
                <a:gd name="f28" fmla="val 85725"/>
                <a:gd name="f29" fmla="val 54737"/>
                <a:gd name="f30" fmla="val 76962"/>
                <a:gd name="f31" fmla="val 40005"/>
                <a:gd name="f32" fmla="val 75818"/>
                <a:gd name="f33" fmla="val 27685"/>
                <a:gd name="f34" fmla="val 65913"/>
                <a:gd name="f35" fmla="val 10540"/>
                <a:gd name="f36" fmla="val 57150"/>
                <a:gd name="f37" fmla="val 2920"/>
                <a:gd name="f38" fmla="*/ f0 1 86994"/>
                <a:gd name="f39" fmla="*/ f1 1 87630"/>
                <a:gd name="f40" fmla="val f2"/>
                <a:gd name="f41" fmla="val f3"/>
                <a:gd name="f42" fmla="val f4"/>
                <a:gd name="f43" fmla="+- f42 0 f40"/>
                <a:gd name="f44" fmla="+- f41 0 f40"/>
                <a:gd name="f45" fmla="*/ f44 1 86994"/>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994"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9" name="object 259">
              <a:extLst>
                <a:ext uri="{FF2B5EF4-FFF2-40B4-BE49-F238E27FC236}">
                  <a16:creationId xmlns:a16="http://schemas.microsoft.com/office/drawing/2014/main" id="{2BBFD563-0C0E-4436-B555-7DA10B654566}"/>
                </a:ext>
              </a:extLst>
            </p:cNvPr>
            <p:cNvSpPr/>
            <p:nvPr/>
          </p:nvSpPr>
          <p:spPr>
            <a:xfrm>
              <a:off x="1886708" y="2826254"/>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0" name="object 260">
              <a:extLst>
                <a:ext uri="{FF2B5EF4-FFF2-40B4-BE49-F238E27FC236}">
                  <a16:creationId xmlns:a16="http://schemas.microsoft.com/office/drawing/2014/main" id="{300BB1F2-81E4-41F8-B84D-9A941A78B791}"/>
                </a:ext>
              </a:extLst>
            </p:cNvPr>
            <p:cNvSpPr/>
            <p:nvPr/>
          </p:nvSpPr>
          <p:spPr>
            <a:xfrm>
              <a:off x="1956816" y="2826254"/>
              <a:ext cx="109215" cy="106683"/>
            </a:xfrm>
            <a:custGeom>
              <a:avLst/>
              <a:gdLst>
                <a:gd name="f0" fmla="val w"/>
                <a:gd name="f1" fmla="val h"/>
                <a:gd name="f2" fmla="val 0"/>
                <a:gd name="f3" fmla="val 109219"/>
                <a:gd name="f4" fmla="val 106680"/>
                <a:gd name="f5" fmla="val 19557"/>
                <a:gd name="f6" fmla="val 1142"/>
                <a:gd name="f7" fmla="val 635"/>
                <a:gd name="f8" fmla="val 4699"/>
                <a:gd name="f9" fmla="val 14605"/>
                <a:gd name="f10" fmla="val 10921"/>
                <a:gd name="f11" fmla="val 30480"/>
                <a:gd name="f12" fmla="val 18541"/>
                <a:gd name="f13" fmla="val 41656"/>
                <a:gd name="f14" fmla="val 27177"/>
                <a:gd name="f15" fmla="val 56896"/>
                <a:gd name="f16" fmla="val 29463"/>
                <a:gd name="f17" fmla="val 69215"/>
                <a:gd name="f18" fmla="val 80264"/>
                <a:gd name="f19" fmla="val 25018"/>
                <a:gd name="f20" fmla="val 87884"/>
                <a:gd name="f21" fmla="val 21843"/>
                <a:gd name="f22" fmla="val 91440"/>
                <a:gd name="f23" fmla="val 93725"/>
                <a:gd name="f24" fmla="val 97281"/>
                <a:gd name="f25" fmla="val 38100"/>
                <a:gd name="f26" fmla="val 98425"/>
                <a:gd name="f27" fmla="val 52323"/>
                <a:gd name="f28" fmla="val 79501"/>
                <a:gd name="f29" fmla="val 102616"/>
                <a:gd name="f30" fmla="val 90423"/>
                <a:gd name="f31" fmla="val 101345"/>
                <a:gd name="f32" fmla="val 103759"/>
                <a:gd name="f33" fmla="val 108965"/>
                <a:gd name="f34" fmla="val 94996"/>
                <a:gd name="f35" fmla="val 78485"/>
                <a:gd name="f36" fmla="val 51181"/>
                <a:gd name="f37" fmla="val 39242"/>
                <a:gd name="f38" fmla="val 92583"/>
                <a:gd name="f39" fmla="val 88518"/>
                <a:gd name="f40" fmla="val 80899"/>
                <a:gd name="f41" fmla="val 40258"/>
                <a:gd name="f42" fmla="val 55625"/>
                <a:gd name="f43" fmla="val 33781"/>
                <a:gd name="f44" fmla="val 36322"/>
                <a:gd name="f45" fmla="val 35940"/>
                <a:gd name="f46" fmla="val 20574"/>
                <a:gd name="f47" fmla="val 15240"/>
                <a:gd name="f48" fmla="val 32638"/>
                <a:gd name="f49" fmla="*/ f0 1 109219"/>
                <a:gd name="f50" fmla="*/ f1 1 106680"/>
                <a:gd name="f51" fmla="val f2"/>
                <a:gd name="f52" fmla="val f3"/>
                <a:gd name="f53" fmla="val f4"/>
                <a:gd name="f54" fmla="+- f53 0 f51"/>
                <a:gd name="f55" fmla="+- f52 0 f51"/>
                <a:gd name="f56" fmla="*/ f55 1 109219"/>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219"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1" name="object 261">
              <a:extLst>
                <a:ext uri="{FF2B5EF4-FFF2-40B4-BE49-F238E27FC236}">
                  <a16:creationId xmlns:a16="http://schemas.microsoft.com/office/drawing/2014/main" id="{C1A17478-5E93-4673-A4D7-82D400ADE9D3}"/>
                </a:ext>
              </a:extLst>
            </p:cNvPr>
            <p:cNvSpPr/>
            <p:nvPr/>
          </p:nvSpPr>
          <p:spPr>
            <a:xfrm>
              <a:off x="2809494" y="2682236"/>
              <a:ext cx="40635" cy="33018"/>
            </a:xfrm>
            <a:custGeom>
              <a:avLst/>
              <a:gdLst>
                <a:gd name="f0" fmla="val w"/>
                <a:gd name="f1" fmla="val h"/>
                <a:gd name="f2" fmla="val 0"/>
                <a:gd name="f3" fmla="val 40639"/>
                <a:gd name="f4" fmla="val 33019"/>
                <a:gd name="f5" fmla="val 20700"/>
                <a:gd name="f6" fmla="val 12064"/>
                <a:gd name="f7" fmla="val 635"/>
                <a:gd name="f8" fmla="val 5461"/>
                <a:gd name="f9" fmla="val 3429"/>
                <a:gd name="f10" fmla="val 8001"/>
                <a:gd name="f11" fmla="val 11557"/>
                <a:gd name="f12" fmla="val 6604"/>
                <a:gd name="f13" fmla="val 16637"/>
                <a:gd name="f14" fmla="val 10922"/>
                <a:gd name="f15" fmla="val 20066"/>
                <a:gd name="f16" fmla="val 13081"/>
                <a:gd name="f17" fmla="val 25273"/>
                <a:gd name="f18" fmla="val 29845"/>
                <a:gd name="f19" fmla="val 32766"/>
                <a:gd name="f20" fmla="val 24003"/>
                <a:gd name="f21" fmla="val 30987"/>
                <a:gd name="f22" fmla="val 27305"/>
                <a:gd name="f23" fmla="val 27051"/>
                <a:gd name="f24" fmla="val 28320"/>
                <a:gd name="f25" fmla="val 34925"/>
                <a:gd name="f26" fmla="val 15493"/>
                <a:gd name="f27" fmla="val 40386"/>
                <a:gd name="f28" fmla="val 38226"/>
                <a:gd name="f29" fmla="val 4064"/>
                <a:gd name="f30" fmla="val 31623"/>
                <a:gd name="f31" fmla="val 1143"/>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2" name="object 262">
              <a:extLst>
                <a:ext uri="{FF2B5EF4-FFF2-40B4-BE49-F238E27FC236}">
                  <a16:creationId xmlns:a16="http://schemas.microsoft.com/office/drawing/2014/main" id="{680FBD58-F23C-49E7-B5DB-35A29B27D696}"/>
                </a:ext>
              </a:extLst>
            </p:cNvPr>
            <p:cNvSpPr/>
            <p:nvPr/>
          </p:nvSpPr>
          <p:spPr>
            <a:xfrm>
              <a:off x="2809494" y="2682236"/>
              <a:ext cx="40635" cy="33018"/>
            </a:xfrm>
            <a:custGeom>
              <a:avLst/>
              <a:gdLst>
                <a:gd name="f0" fmla="val w"/>
                <a:gd name="f1" fmla="val h"/>
                <a:gd name="f2" fmla="val 0"/>
                <a:gd name="f3" fmla="val 40639"/>
                <a:gd name="f4" fmla="val 33019"/>
                <a:gd name="f5" fmla="val 13081"/>
                <a:gd name="f6" fmla="val 29845"/>
                <a:gd name="f7" fmla="val 25273"/>
                <a:gd name="f8" fmla="val 10922"/>
                <a:gd name="f9" fmla="val 20066"/>
                <a:gd name="f10" fmla="val 6604"/>
                <a:gd name="f11" fmla="val 16637"/>
                <a:gd name="f12" fmla="val 11557"/>
                <a:gd name="f13" fmla="val 8001"/>
                <a:gd name="f14" fmla="val 5461"/>
                <a:gd name="f15" fmla="val 3429"/>
                <a:gd name="f16" fmla="val 12064"/>
                <a:gd name="f17" fmla="val 635"/>
                <a:gd name="f18" fmla="val 20700"/>
                <a:gd name="f19" fmla="val 27305"/>
                <a:gd name="f20" fmla="val 31623"/>
                <a:gd name="f21" fmla="val 1143"/>
                <a:gd name="f22" fmla="val 38226"/>
                <a:gd name="f23" fmla="val 4064"/>
                <a:gd name="f24" fmla="val 40386"/>
                <a:gd name="f25" fmla="val 34925"/>
                <a:gd name="f26" fmla="val 15493"/>
                <a:gd name="f27" fmla="val 28320"/>
                <a:gd name="f28" fmla="val 27051"/>
                <a:gd name="f29" fmla="val 24003"/>
                <a:gd name="f30" fmla="val 30987"/>
                <a:gd name="f31" fmla="val 32766"/>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3" name="object 263">
              <a:extLst>
                <a:ext uri="{FF2B5EF4-FFF2-40B4-BE49-F238E27FC236}">
                  <a16:creationId xmlns:a16="http://schemas.microsoft.com/office/drawing/2014/main" id="{02386860-B1ED-46E8-A301-0B67F34E279F}"/>
                </a:ext>
              </a:extLst>
            </p:cNvPr>
            <p:cNvSpPr/>
            <p:nvPr/>
          </p:nvSpPr>
          <p:spPr>
            <a:xfrm>
              <a:off x="2764532" y="2679950"/>
              <a:ext cx="30476" cy="6345"/>
            </a:xfrm>
            <a:custGeom>
              <a:avLst/>
              <a:gdLst>
                <a:gd name="f0" fmla="val w"/>
                <a:gd name="f1" fmla="val h"/>
                <a:gd name="f2" fmla="val 0"/>
                <a:gd name="f3" fmla="val 30480"/>
                <a:gd name="f4" fmla="val 6350"/>
                <a:gd name="f5" fmla="val 7619"/>
                <a:gd name="f6" fmla="val 2158"/>
                <a:gd name="f7" fmla="val 3301"/>
                <a:gd name="f8" fmla="val 4444"/>
                <a:gd name="f9" fmla="val 6095"/>
                <a:gd name="f10" fmla="*/ f0 1 30480"/>
                <a:gd name="f11" fmla="*/ f1 1 6350"/>
                <a:gd name="f12" fmla="val f2"/>
                <a:gd name="f13" fmla="val f3"/>
                <a:gd name="f14" fmla="val f4"/>
                <a:gd name="f15" fmla="+- f14 0 f12"/>
                <a:gd name="f16" fmla="+- f13 0 f12"/>
                <a:gd name="f17" fmla="*/ f16 1 30480"/>
                <a:gd name="f18" fmla="*/ f15 1 635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0480" h="6350">
                  <a:moveTo>
                    <a:pt x="f5" y="f2"/>
                  </a:moveTo>
                  <a:lnTo>
                    <a:pt x="f6" y="f2"/>
                  </a:lnTo>
                  <a:lnTo>
                    <a:pt x="f2" y="f6"/>
                  </a:lnTo>
                  <a:lnTo>
                    <a:pt x="f7" y="f8"/>
                  </a:lnTo>
                  <a:lnTo>
                    <a:pt x="f3" y="f9"/>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4" name="object 264">
              <a:extLst>
                <a:ext uri="{FF2B5EF4-FFF2-40B4-BE49-F238E27FC236}">
                  <a16:creationId xmlns:a16="http://schemas.microsoft.com/office/drawing/2014/main" id="{30B1E512-96B8-417F-AA8B-FE3ECCFA5474}"/>
                </a:ext>
              </a:extLst>
            </p:cNvPr>
            <p:cNvSpPr/>
            <p:nvPr/>
          </p:nvSpPr>
          <p:spPr>
            <a:xfrm>
              <a:off x="2795019" y="2662431"/>
              <a:ext cx="14602" cy="10799"/>
            </a:xfrm>
            <a:custGeom>
              <a:avLst/>
              <a:gdLst>
                <a:gd name="f0" fmla="val w"/>
                <a:gd name="f1" fmla="val h"/>
                <a:gd name="f2" fmla="val 0"/>
                <a:gd name="f3" fmla="val 14605"/>
                <a:gd name="f4" fmla="val 10794"/>
                <a:gd name="f5" fmla="val 7746"/>
                <a:gd name="f6" fmla="val 2285"/>
                <a:gd name="f7" fmla="val 1651"/>
                <a:gd name="f8" fmla="val 3429"/>
                <a:gd name="f9" fmla="val 14477"/>
                <a:gd name="f10" fmla="val 10668"/>
                <a:gd name="f11" fmla="val 11175"/>
                <a:gd name="f12" fmla="val 2286"/>
                <a:gd name="f13" fmla="*/ f0 1 14605"/>
                <a:gd name="f14" fmla="*/ f1 1 10794"/>
                <a:gd name="f15" fmla="val f2"/>
                <a:gd name="f16" fmla="val f3"/>
                <a:gd name="f17" fmla="val f4"/>
                <a:gd name="f18" fmla="+- f17 0 f15"/>
                <a:gd name="f19" fmla="+- f16 0 f15"/>
                <a:gd name="f20" fmla="*/ f19 1 14605"/>
                <a:gd name="f21" fmla="*/ f18 1 107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0794">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5" name="object 265">
              <a:extLst>
                <a:ext uri="{FF2B5EF4-FFF2-40B4-BE49-F238E27FC236}">
                  <a16:creationId xmlns:a16="http://schemas.microsoft.com/office/drawing/2014/main" id="{B818C262-CE01-418C-BC48-DE08056EE60F}"/>
                </a:ext>
              </a:extLst>
            </p:cNvPr>
            <p:cNvSpPr/>
            <p:nvPr/>
          </p:nvSpPr>
          <p:spPr>
            <a:xfrm>
              <a:off x="2839212" y="2659376"/>
              <a:ext cx="10799" cy="13331"/>
            </a:xfrm>
            <a:custGeom>
              <a:avLst/>
              <a:gdLst>
                <a:gd name="f0" fmla="val w"/>
                <a:gd name="f1" fmla="val h"/>
                <a:gd name="f2" fmla="val 0"/>
                <a:gd name="f3" fmla="val 10794"/>
                <a:gd name="f4" fmla="val 13335"/>
                <a:gd name="f5" fmla="val 5333"/>
                <a:gd name="f6" fmla="val 2920"/>
                <a:gd name="f7" fmla="val 2158"/>
                <a:gd name="f8" fmla="val 12953"/>
                <a:gd name="f9" fmla="val 965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6" name="object 266">
              <a:extLst>
                <a:ext uri="{FF2B5EF4-FFF2-40B4-BE49-F238E27FC236}">
                  <a16:creationId xmlns:a16="http://schemas.microsoft.com/office/drawing/2014/main" id="{1DBC75E5-F289-4CDC-898A-EAF40A4F9073}"/>
                </a:ext>
              </a:extLst>
            </p:cNvPr>
            <p:cNvSpPr/>
            <p:nvPr/>
          </p:nvSpPr>
          <p:spPr>
            <a:xfrm>
              <a:off x="2860544" y="2669289"/>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7" name="object 267">
              <a:extLst>
                <a:ext uri="{FF2B5EF4-FFF2-40B4-BE49-F238E27FC236}">
                  <a16:creationId xmlns:a16="http://schemas.microsoft.com/office/drawing/2014/main" id="{0A3918DA-27DB-4879-92D7-3E20D14DC84C}"/>
                </a:ext>
              </a:extLst>
            </p:cNvPr>
            <p:cNvSpPr/>
            <p:nvPr/>
          </p:nvSpPr>
          <p:spPr>
            <a:xfrm>
              <a:off x="2772159" y="2728725"/>
              <a:ext cx="116201" cy="52706"/>
            </a:xfrm>
            <a:custGeom>
              <a:avLst/>
              <a:gdLst>
                <a:gd name="f0" fmla="val w"/>
                <a:gd name="f1" fmla="val h"/>
                <a:gd name="f2" fmla="val 0"/>
                <a:gd name="f3" fmla="val 116205"/>
                <a:gd name="f4" fmla="val 52705"/>
                <a:gd name="f5" fmla="val 48132"/>
                <a:gd name="f6" fmla="val 30606"/>
                <a:gd name="f7" fmla="val 10921"/>
                <a:gd name="f8" fmla="val 2920"/>
                <a:gd name="f9" fmla="val 3301"/>
                <a:gd name="f10" fmla="val 8762"/>
                <a:gd name="f11" fmla="val 16890"/>
                <a:gd name="f12" fmla="val 27431"/>
                <a:gd name="f13" fmla="val 15239"/>
                <a:gd name="f14" fmla="val 39115"/>
                <a:gd name="f15" fmla="val 33908"/>
                <a:gd name="f16" fmla="val 46735"/>
                <a:gd name="f17" fmla="val 49149"/>
                <a:gd name="f18" fmla="val 50800"/>
                <a:gd name="f19" fmla="val 66675"/>
                <a:gd name="f20" fmla="val 52577"/>
                <a:gd name="f21" fmla="val 77596"/>
                <a:gd name="f22" fmla="val 50291"/>
                <a:gd name="f23" fmla="val 86360"/>
                <a:gd name="f24" fmla="val 90677"/>
                <a:gd name="f25" fmla="val 88518"/>
                <a:gd name="f26" fmla="val 30352"/>
                <a:gd name="f27" fmla="val 85217"/>
                <a:gd name="f28" fmla="val 22732"/>
                <a:gd name="f29" fmla="val 98869"/>
                <a:gd name="f30" fmla="val 18668"/>
                <a:gd name="f31" fmla="val 80899"/>
                <a:gd name="f32" fmla="val 76454"/>
                <a:gd name="f33" fmla="val 14604"/>
                <a:gd name="f34" fmla="val 61213"/>
                <a:gd name="f35" fmla="val 5206"/>
                <a:gd name="f36" fmla="val 112521"/>
                <a:gd name="f37" fmla="val 9905"/>
                <a:gd name="f38" fmla="val 115824"/>
                <a:gd name="f39" fmla="val 11683"/>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8" name="object 268">
              <a:extLst>
                <a:ext uri="{FF2B5EF4-FFF2-40B4-BE49-F238E27FC236}">
                  <a16:creationId xmlns:a16="http://schemas.microsoft.com/office/drawing/2014/main" id="{2043EE9E-F01B-4B0A-B4D2-B60545F2CBE2}"/>
                </a:ext>
              </a:extLst>
            </p:cNvPr>
            <p:cNvSpPr/>
            <p:nvPr/>
          </p:nvSpPr>
          <p:spPr>
            <a:xfrm>
              <a:off x="2855214" y="2678433"/>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2"/>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9" name="object 269">
              <a:extLst>
                <a:ext uri="{FF2B5EF4-FFF2-40B4-BE49-F238E27FC236}">
                  <a16:creationId xmlns:a16="http://schemas.microsoft.com/office/drawing/2014/main" id="{F4F8F8C6-845E-418B-B589-B2B75C84BF39}"/>
                </a:ext>
              </a:extLst>
            </p:cNvPr>
            <p:cNvSpPr/>
            <p:nvPr/>
          </p:nvSpPr>
          <p:spPr>
            <a:xfrm>
              <a:off x="2731770" y="278739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6"/>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0" name="object 270">
              <a:extLst>
                <a:ext uri="{FF2B5EF4-FFF2-40B4-BE49-F238E27FC236}">
                  <a16:creationId xmlns:a16="http://schemas.microsoft.com/office/drawing/2014/main" id="{8EC5F538-142B-4BDD-A5E0-5CD88DF890EA}"/>
                </a:ext>
              </a:extLst>
            </p:cNvPr>
            <p:cNvSpPr/>
            <p:nvPr/>
          </p:nvSpPr>
          <p:spPr>
            <a:xfrm>
              <a:off x="2806449" y="2783589"/>
              <a:ext cx="86355" cy="87626"/>
            </a:xfrm>
            <a:custGeom>
              <a:avLst/>
              <a:gdLst>
                <a:gd name="f0" fmla="val w"/>
                <a:gd name="f1" fmla="val h"/>
                <a:gd name="f2" fmla="val 0"/>
                <a:gd name="f3" fmla="val 86360"/>
                <a:gd name="f4" fmla="val 87630"/>
                <a:gd name="f5" fmla="val 34925"/>
                <a:gd name="f6" fmla="val 14224"/>
                <a:gd name="f7" fmla="val 1143"/>
                <a:gd name="f8" fmla="val 4318"/>
                <a:gd name="f9" fmla="val 9397"/>
                <a:gd name="f10" fmla="val 7620"/>
                <a:gd name="f11" fmla="val 20574"/>
                <a:gd name="f12" fmla="val 10922"/>
                <a:gd name="f13" fmla="val 37083"/>
                <a:gd name="f14" fmla="val 52958"/>
                <a:gd name="f15" fmla="val 65912"/>
                <a:gd name="f16" fmla="val 74040"/>
                <a:gd name="f17" fmla="val 3302"/>
                <a:gd name="f18" fmla="val 80009"/>
                <a:gd name="f19" fmla="val 83565"/>
                <a:gd name="f20" fmla="val 25018"/>
                <a:gd name="f21" fmla="val 86487"/>
                <a:gd name="f22" fmla="val 38100"/>
                <a:gd name="f23" fmla="val 54483"/>
                <a:gd name="f24" fmla="val 73025"/>
                <a:gd name="f25" fmla="val 81152"/>
                <a:gd name="f26" fmla="val 86106"/>
                <a:gd name="f27" fmla="val 67690"/>
                <a:gd name="f28" fmla="val 84962"/>
                <a:gd name="f29" fmla="val 54737"/>
                <a:gd name="f30" fmla="val 76327"/>
                <a:gd name="f31" fmla="val 40005"/>
                <a:gd name="f32" fmla="val 75184"/>
                <a:gd name="f33" fmla="val 27686"/>
                <a:gd name="f34" fmla="val 65405"/>
                <a:gd name="f35" fmla="val 10540"/>
                <a:gd name="f36" fmla="val 56642"/>
                <a:gd name="f37" fmla="val 2920"/>
                <a:gd name="f38" fmla="*/ f0 1 86360"/>
                <a:gd name="f39" fmla="*/ f1 1 87630"/>
                <a:gd name="f40" fmla="val f2"/>
                <a:gd name="f41" fmla="val f3"/>
                <a:gd name="f42" fmla="val f4"/>
                <a:gd name="f43" fmla="+- f42 0 f40"/>
                <a:gd name="f44" fmla="+- f41 0 f40"/>
                <a:gd name="f45" fmla="*/ f44 1 86360"/>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360"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1" name="object 271">
              <a:extLst>
                <a:ext uri="{FF2B5EF4-FFF2-40B4-BE49-F238E27FC236}">
                  <a16:creationId xmlns:a16="http://schemas.microsoft.com/office/drawing/2014/main" id="{7670E1F9-1F42-45D3-977D-BAA26BCFD319}"/>
                </a:ext>
              </a:extLst>
            </p:cNvPr>
            <p:cNvSpPr/>
            <p:nvPr/>
          </p:nvSpPr>
          <p:spPr>
            <a:xfrm>
              <a:off x="2782062" y="2854455"/>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2" name="object 272">
              <a:extLst>
                <a:ext uri="{FF2B5EF4-FFF2-40B4-BE49-F238E27FC236}">
                  <a16:creationId xmlns:a16="http://schemas.microsoft.com/office/drawing/2014/main" id="{428E9765-B79B-4492-9381-4706404C1F0B}"/>
                </a:ext>
              </a:extLst>
            </p:cNvPr>
            <p:cNvSpPr/>
            <p:nvPr/>
          </p:nvSpPr>
          <p:spPr>
            <a:xfrm>
              <a:off x="2852169" y="2854455"/>
              <a:ext cx="109856" cy="106683"/>
            </a:xfrm>
            <a:custGeom>
              <a:avLst/>
              <a:gdLst>
                <a:gd name="f0" fmla="val w"/>
                <a:gd name="f1" fmla="val h"/>
                <a:gd name="f2" fmla="val 0"/>
                <a:gd name="f3" fmla="val 109855"/>
                <a:gd name="f4" fmla="val 106680"/>
                <a:gd name="f5" fmla="val 19811"/>
                <a:gd name="f6" fmla="val 1142"/>
                <a:gd name="f7" fmla="val 635"/>
                <a:gd name="f8" fmla="val 4699"/>
                <a:gd name="f9" fmla="val 14605"/>
                <a:gd name="f10" fmla="val 10921"/>
                <a:gd name="f11" fmla="val 30480"/>
                <a:gd name="f12" fmla="val 18668"/>
                <a:gd name="f13" fmla="val 41656"/>
                <a:gd name="f14" fmla="val 27431"/>
                <a:gd name="f15" fmla="val 56896"/>
                <a:gd name="f16" fmla="val 29590"/>
                <a:gd name="f17" fmla="val 69215"/>
                <a:gd name="f18" fmla="val 80264"/>
                <a:gd name="f19" fmla="val 25272"/>
                <a:gd name="f20" fmla="val 87884"/>
                <a:gd name="f21" fmla="val 21970"/>
                <a:gd name="f22" fmla="val 91440"/>
                <a:gd name="f23" fmla="val 93725"/>
                <a:gd name="f24" fmla="val 97281"/>
                <a:gd name="f25" fmla="val 38353"/>
                <a:gd name="f26" fmla="val 98425"/>
                <a:gd name="f27" fmla="val 52704"/>
                <a:gd name="f28" fmla="val 80136"/>
                <a:gd name="f29" fmla="val 102616"/>
                <a:gd name="f30" fmla="val 91058"/>
                <a:gd name="f31" fmla="val 102107"/>
                <a:gd name="f32" fmla="val 103759"/>
                <a:gd name="f33" fmla="val 109727"/>
                <a:gd name="f34" fmla="val 94996"/>
                <a:gd name="f35" fmla="val 78993"/>
                <a:gd name="f36" fmla="val 51561"/>
                <a:gd name="f37" fmla="val 39496"/>
                <a:gd name="f38" fmla="val 92583"/>
                <a:gd name="f39" fmla="val 88518"/>
                <a:gd name="f40" fmla="val 80899"/>
                <a:gd name="f41" fmla="val 40639"/>
                <a:gd name="f42" fmla="val 55625"/>
                <a:gd name="f43" fmla="val 34035"/>
                <a:gd name="f44" fmla="val 36322"/>
                <a:gd name="f45" fmla="val 36194"/>
                <a:gd name="f46" fmla="val 20574"/>
                <a:gd name="f47" fmla="val 15240"/>
                <a:gd name="f48" fmla="val 32892"/>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grpSp>
      <p:sp>
        <p:nvSpPr>
          <p:cNvPr id="273" name="object 273">
            <a:extLst>
              <a:ext uri="{FF2B5EF4-FFF2-40B4-BE49-F238E27FC236}">
                <a16:creationId xmlns:a16="http://schemas.microsoft.com/office/drawing/2014/main" id="{95C9B2E6-3B30-4AE2-8247-972790D13536}"/>
              </a:ext>
            </a:extLst>
          </p:cNvPr>
          <p:cNvSpPr/>
          <p:nvPr/>
        </p:nvSpPr>
        <p:spPr>
          <a:xfrm>
            <a:off x="4244361" y="1214643"/>
            <a:ext cx="1198595" cy="966493"/>
          </a:xfrm>
          <a:custGeom>
            <a:avLst/>
            <a:gdLst>
              <a:gd name="f0" fmla="val w"/>
              <a:gd name="f1" fmla="val h"/>
              <a:gd name="f2" fmla="val 0"/>
              <a:gd name="f3" fmla="val 3336290"/>
              <a:gd name="f4" fmla="val 4221480"/>
              <a:gd name="f5" fmla="val 2110740"/>
              <a:gd name="f6" fmla="val 528"/>
              <a:gd name="f7" fmla="val 2057096"/>
              <a:gd name="f8" fmla="val 2104"/>
              <a:gd name="f9" fmla="val 2003781"/>
              <a:gd name="f10" fmla="val 4715"/>
              <a:gd name="f11" fmla="val 1950812"/>
              <a:gd name="f12" fmla="val 8350"/>
              <a:gd name="f13" fmla="val 1898204"/>
              <a:gd name="f14" fmla="val 12995"/>
              <a:gd name="f15" fmla="val 1845972"/>
              <a:gd name="f16" fmla="val 18638"/>
              <a:gd name="f17" fmla="val 1794133"/>
              <a:gd name="f18" fmla="val 25267"/>
              <a:gd name="f19" fmla="val 1742702"/>
              <a:gd name="f20" fmla="val 32868"/>
              <a:gd name="f21" fmla="val 1691696"/>
              <a:gd name="f22" fmla="val 41430"/>
              <a:gd name="f23" fmla="val 1641130"/>
              <a:gd name="f24" fmla="val 50940"/>
              <a:gd name="f25" fmla="val 1591019"/>
              <a:gd name="f26" fmla="val 61385"/>
              <a:gd name="f27" fmla="val 1541380"/>
              <a:gd name="f28" fmla="val 72754"/>
              <a:gd name="f29" fmla="val 1492229"/>
              <a:gd name="f30" fmla="val 85033"/>
              <a:gd name="f31" fmla="val 1443581"/>
              <a:gd name="f32" fmla="val 98209"/>
              <a:gd name="f33" fmla="val 1395452"/>
              <a:gd name="f34" fmla="val 112272"/>
              <a:gd name="f35" fmla="val 1347859"/>
              <a:gd name="f36" fmla="val 127207"/>
              <a:gd name="f37" fmla="val 1300816"/>
              <a:gd name="f38" fmla="val 143002"/>
              <a:gd name="f39" fmla="val 1254339"/>
              <a:gd name="f40" fmla="val 159646"/>
              <a:gd name="f41" fmla="val 1208445"/>
              <a:gd name="f42" fmla="val 177125"/>
              <a:gd name="f43" fmla="val 1163150"/>
              <a:gd name="f44" fmla="val 195427"/>
              <a:gd name="f45" fmla="val 1118468"/>
              <a:gd name="f46" fmla="val 214539"/>
              <a:gd name="f47" fmla="val 1074417"/>
              <a:gd name="f48" fmla="val 234449"/>
              <a:gd name="f49" fmla="val 1031011"/>
              <a:gd name="f50" fmla="val 255145"/>
              <a:gd name="f51" fmla="val 988267"/>
              <a:gd name="f52" fmla="val 276614"/>
              <a:gd name="f53" fmla="val 946200"/>
              <a:gd name="f54" fmla="val 298843"/>
              <a:gd name="f55" fmla="val 904827"/>
              <a:gd name="f56" fmla="val 321820"/>
              <a:gd name="f57" fmla="val 864162"/>
              <a:gd name="f58" fmla="val 345532"/>
              <a:gd name="f59" fmla="val 824223"/>
              <a:gd name="f60" fmla="val 369967"/>
              <a:gd name="f61" fmla="val 785024"/>
              <a:gd name="f62" fmla="val 395113"/>
              <a:gd name="f63" fmla="val 746582"/>
              <a:gd name="f64" fmla="val 420956"/>
              <a:gd name="f65" fmla="val 708912"/>
              <a:gd name="f66" fmla="val 447485"/>
              <a:gd name="f67" fmla="val 672030"/>
              <a:gd name="f68" fmla="val 474687"/>
              <a:gd name="f69" fmla="val 635952"/>
              <a:gd name="f70" fmla="val 502550"/>
              <a:gd name="f71" fmla="val 600694"/>
              <a:gd name="f72" fmla="val 531060"/>
              <a:gd name="f73" fmla="val 566272"/>
              <a:gd name="f74" fmla="val 560205"/>
              <a:gd name="f75" fmla="val 532701"/>
              <a:gd name="f76" fmla="val 589974"/>
              <a:gd name="f77" fmla="val 499997"/>
              <a:gd name="f78" fmla="val 620353"/>
              <a:gd name="f79" fmla="val 468177"/>
              <a:gd name="f80" fmla="val 651330"/>
              <a:gd name="f81" fmla="val 437256"/>
              <a:gd name="f82" fmla="val 682892"/>
              <a:gd name="f83" fmla="val 407249"/>
              <a:gd name="f84" fmla="val 715027"/>
              <a:gd name="f85" fmla="val 378173"/>
              <a:gd name="f86" fmla="val 747722"/>
              <a:gd name="f87" fmla="val 350043"/>
              <a:gd name="f88" fmla="val 780965"/>
              <a:gd name="f89" fmla="val 322876"/>
              <a:gd name="f90" fmla="val 814744"/>
              <a:gd name="f91" fmla="val 296686"/>
              <a:gd name="f92" fmla="val 849046"/>
              <a:gd name="f93" fmla="val 271491"/>
              <a:gd name="f94" fmla="val 883857"/>
              <a:gd name="f95" fmla="val 247305"/>
              <a:gd name="f96" fmla="val 919167"/>
              <a:gd name="f97" fmla="val 224145"/>
              <a:gd name="f98" fmla="val 954962"/>
              <a:gd name="f99" fmla="val 202026"/>
              <a:gd name="f100" fmla="val 991230"/>
              <a:gd name="f101" fmla="val 180964"/>
              <a:gd name="f102" fmla="val 1027959"/>
              <a:gd name="f103" fmla="val 160976"/>
              <a:gd name="f104" fmla="val 1065135"/>
              <a:gd name="f105" fmla="val 142076"/>
              <a:gd name="f106" fmla="val 1102746"/>
              <a:gd name="f107" fmla="val 124281"/>
              <a:gd name="f108" fmla="val 1140781"/>
              <a:gd name="f109" fmla="val 107606"/>
              <a:gd name="f110" fmla="val 1179225"/>
              <a:gd name="f111" fmla="val 92068"/>
              <a:gd name="f112" fmla="val 1218068"/>
              <a:gd name="f113" fmla="val 77682"/>
              <a:gd name="f114" fmla="val 1257296"/>
              <a:gd name="f115" fmla="val 64463"/>
              <a:gd name="f116" fmla="val 1296896"/>
              <a:gd name="f117" fmla="val 52429"/>
              <a:gd name="f118" fmla="val 1336857"/>
              <a:gd name="f119" fmla="val 41594"/>
              <a:gd name="f120" fmla="val 1377166"/>
              <a:gd name="f121" fmla="val 31974"/>
              <a:gd name="f122" fmla="val 1417811"/>
              <a:gd name="f123" fmla="val 23586"/>
              <a:gd name="f124" fmla="val 1458778"/>
              <a:gd name="f125" fmla="val 16445"/>
              <a:gd name="f126" fmla="val 1500055"/>
              <a:gd name="f127" fmla="val 10567"/>
              <a:gd name="f128" fmla="val 1541630"/>
              <a:gd name="f129" fmla="val 5967"/>
              <a:gd name="f130" fmla="val 1583491"/>
              <a:gd name="f131" fmla="val 2662"/>
              <a:gd name="f132" fmla="val 1625624"/>
              <a:gd name="f133" fmla="val 668"/>
              <a:gd name="f134" fmla="val 1668018"/>
              <a:gd name="f135" fmla="val 1710411"/>
              <a:gd name="f136" fmla="val 1752544"/>
              <a:gd name="f137" fmla="val 1794405"/>
              <a:gd name="f138" fmla="val 1835980"/>
              <a:gd name="f139" fmla="val 1877257"/>
              <a:gd name="f140" fmla="val 1918224"/>
              <a:gd name="f141" fmla="val 1958869"/>
              <a:gd name="f142" fmla="val 1999178"/>
              <a:gd name="f143" fmla="val 2039139"/>
              <a:gd name="f144" fmla="val 2078739"/>
              <a:gd name="f145" fmla="val 2117967"/>
              <a:gd name="f146" fmla="val 2156810"/>
              <a:gd name="f147" fmla="val 2195254"/>
              <a:gd name="f148" fmla="val 2233289"/>
              <a:gd name="f149" fmla="val 2270900"/>
              <a:gd name="f150" fmla="val 2308076"/>
              <a:gd name="f151" fmla="val 2344805"/>
              <a:gd name="f152" fmla="val 2381073"/>
              <a:gd name="f153" fmla="val 2416868"/>
              <a:gd name="f154" fmla="val 2452178"/>
              <a:gd name="f155" fmla="val 2486989"/>
              <a:gd name="f156" fmla="val 2521291"/>
              <a:gd name="f157" fmla="val 2555070"/>
              <a:gd name="f158" fmla="val 2588313"/>
              <a:gd name="f159" fmla="val 2621008"/>
              <a:gd name="f160" fmla="val 2653143"/>
              <a:gd name="f161" fmla="val 2684705"/>
              <a:gd name="f162" fmla="val 2715682"/>
              <a:gd name="f163" fmla="val 2746061"/>
              <a:gd name="f164" fmla="val 2775830"/>
              <a:gd name="f165" fmla="val 2804975"/>
              <a:gd name="f166" fmla="val 2833485"/>
              <a:gd name="f167" fmla="val 2861348"/>
              <a:gd name="f168" fmla="val 2888550"/>
              <a:gd name="f169" fmla="val 2915079"/>
              <a:gd name="f170" fmla="val 2940922"/>
              <a:gd name="f171" fmla="val 2966068"/>
              <a:gd name="f172" fmla="val 2990503"/>
              <a:gd name="f173" fmla="val 3014215"/>
              <a:gd name="f174" fmla="val 3037192"/>
              <a:gd name="f175" fmla="val 3059421"/>
              <a:gd name="f176" fmla="val 3080890"/>
              <a:gd name="f177" fmla="val 3101586"/>
              <a:gd name="f178" fmla="val 3121496"/>
              <a:gd name="f179" fmla="val 3140608"/>
              <a:gd name="f180" fmla="val 3158910"/>
              <a:gd name="f181" fmla="val 3176389"/>
              <a:gd name="f182" fmla="val 3193033"/>
              <a:gd name="f183" fmla="val 3208828"/>
              <a:gd name="f184" fmla="val 3223763"/>
              <a:gd name="f185" fmla="val 3237826"/>
              <a:gd name="f186" fmla="val 3251002"/>
              <a:gd name="f187" fmla="val 3263281"/>
              <a:gd name="f188" fmla="val 3274650"/>
              <a:gd name="f189" fmla="val 3285095"/>
              <a:gd name="f190" fmla="val 3294605"/>
              <a:gd name="f191" fmla="val 3303167"/>
              <a:gd name="f192" fmla="val 3310768"/>
              <a:gd name="f193" fmla="val 3317397"/>
              <a:gd name="f194" fmla="val 3323040"/>
              <a:gd name="f195" fmla="val 3327685"/>
              <a:gd name="f196" fmla="val 3331320"/>
              <a:gd name="f197" fmla="val 3333931"/>
              <a:gd name="f198" fmla="val 3335507"/>
              <a:gd name="f199" fmla="val 3336036"/>
              <a:gd name="f200" fmla="val 2164383"/>
              <a:gd name="f201" fmla="val 2217698"/>
              <a:gd name="f202" fmla="val 2270667"/>
              <a:gd name="f203" fmla="val 2323275"/>
              <a:gd name="f204" fmla="val 2375507"/>
              <a:gd name="f205" fmla="val 2427346"/>
              <a:gd name="f206" fmla="val 2478777"/>
              <a:gd name="f207" fmla="val 2529783"/>
              <a:gd name="f208" fmla="val 2580349"/>
              <a:gd name="f209" fmla="val 2630460"/>
              <a:gd name="f210" fmla="val 2680099"/>
              <a:gd name="f211" fmla="val 2729250"/>
              <a:gd name="f212" fmla="val 2777898"/>
              <a:gd name="f213" fmla="val 2826027"/>
              <a:gd name="f214" fmla="val 2873620"/>
              <a:gd name="f215" fmla="val 2920663"/>
              <a:gd name="f216" fmla="val 2967140"/>
              <a:gd name="f217" fmla="val 3013034"/>
              <a:gd name="f218" fmla="val 3058329"/>
              <a:gd name="f219" fmla="val 3103011"/>
              <a:gd name="f220" fmla="val 3147062"/>
              <a:gd name="f221" fmla="val 3190468"/>
              <a:gd name="f222" fmla="val 3233212"/>
              <a:gd name="f223" fmla="val 3275279"/>
              <a:gd name="f224" fmla="val 3316652"/>
              <a:gd name="f225" fmla="val 3357317"/>
              <a:gd name="f226" fmla="val 3397256"/>
              <a:gd name="f227" fmla="val 3436455"/>
              <a:gd name="f228" fmla="val 3474897"/>
              <a:gd name="f229" fmla="val 3512567"/>
              <a:gd name="f230" fmla="val 3549449"/>
              <a:gd name="f231" fmla="val 3585527"/>
              <a:gd name="f232" fmla="val 3620785"/>
              <a:gd name="f233" fmla="val 3655207"/>
              <a:gd name="f234" fmla="val 3688778"/>
              <a:gd name="f235" fmla="val 3721482"/>
              <a:gd name="f236" fmla="val 3753302"/>
              <a:gd name="f237" fmla="val 3784223"/>
              <a:gd name="f238" fmla="val 3814230"/>
              <a:gd name="f239" fmla="val 3843306"/>
              <a:gd name="f240" fmla="val 3871436"/>
              <a:gd name="f241" fmla="val 3898603"/>
              <a:gd name="f242" fmla="val 3924793"/>
              <a:gd name="f243" fmla="val 3949988"/>
              <a:gd name="f244" fmla="val 3974174"/>
              <a:gd name="f245" fmla="val 3997334"/>
              <a:gd name="f246" fmla="val 4019453"/>
              <a:gd name="f247" fmla="val 4040515"/>
              <a:gd name="f248" fmla="val 4060503"/>
              <a:gd name="f249" fmla="val 4079403"/>
              <a:gd name="f250" fmla="val 4097198"/>
              <a:gd name="f251" fmla="val 4113873"/>
              <a:gd name="f252" fmla="val 4129411"/>
              <a:gd name="f253" fmla="val 4143797"/>
              <a:gd name="f254" fmla="val 4157016"/>
              <a:gd name="f255" fmla="val 4169050"/>
              <a:gd name="f256" fmla="val 4179885"/>
              <a:gd name="f257" fmla="val 4189505"/>
              <a:gd name="f258" fmla="val 4197893"/>
              <a:gd name="f259" fmla="val 4205034"/>
              <a:gd name="f260" fmla="val 4210912"/>
              <a:gd name="f261" fmla="val 4215512"/>
              <a:gd name="f262" fmla="val 4218817"/>
              <a:gd name="f263" fmla="val 4220811"/>
              <a:gd name="f264" fmla="*/ f0 1 3336290"/>
              <a:gd name="f265" fmla="*/ f1 1 4221480"/>
              <a:gd name="f266" fmla="val f2"/>
              <a:gd name="f267" fmla="val f3"/>
              <a:gd name="f268" fmla="val f4"/>
              <a:gd name="f269" fmla="+- f268 0 f266"/>
              <a:gd name="f270" fmla="+- f267 0 f266"/>
              <a:gd name="f271" fmla="*/ f270 1 3336290"/>
              <a:gd name="f272" fmla="*/ f269 1 4221480"/>
              <a:gd name="f273" fmla="*/ f266 1 f271"/>
              <a:gd name="f274" fmla="*/ f267 1 f271"/>
              <a:gd name="f275" fmla="*/ f266 1 f272"/>
              <a:gd name="f276" fmla="*/ f268 1 f272"/>
              <a:gd name="f277" fmla="*/ f273 f264 1"/>
              <a:gd name="f278" fmla="*/ f274 f264 1"/>
              <a:gd name="f279" fmla="*/ f276 f265 1"/>
              <a:gd name="f280" fmla="*/ f275 f265 1"/>
            </a:gdLst>
            <a:ahLst/>
            <a:cxnLst>
              <a:cxn ang="3cd4">
                <a:pos x="hc" y="t"/>
              </a:cxn>
              <a:cxn ang="0">
                <a:pos x="r" y="vc"/>
              </a:cxn>
              <a:cxn ang="cd4">
                <a:pos x="hc" y="b"/>
              </a:cxn>
              <a:cxn ang="cd2">
                <a:pos x="l" y="vc"/>
              </a:cxn>
            </a:cxnLst>
            <a:rect l="f277" t="f280" r="f278" b="f279"/>
            <a:pathLst>
              <a:path w="3336290" h="4221480">
                <a:moveTo>
                  <a:pt x="f2" y="f5"/>
                </a:moveTo>
                <a:lnTo>
                  <a:pt x="f6" y="f7"/>
                </a:lnTo>
                <a:lnTo>
                  <a:pt x="f8" y="f9"/>
                </a:lnTo>
                <a:lnTo>
                  <a:pt x="f10" y="f11"/>
                </a:lnTo>
                <a:lnTo>
                  <a:pt x="f12" y="f13"/>
                </a:lnTo>
                <a:lnTo>
                  <a:pt x="f14" y="f15"/>
                </a:lnTo>
                <a:lnTo>
                  <a:pt x="f16" y="f17"/>
                </a:lnTo>
                <a:lnTo>
                  <a:pt x="f18" y="f19"/>
                </a:lnTo>
                <a:lnTo>
                  <a:pt x="f20"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2"/>
                </a:lnTo>
                <a:lnTo>
                  <a:pt x="f135" y="f133"/>
                </a:lnTo>
                <a:lnTo>
                  <a:pt x="f136" y="f131"/>
                </a:lnTo>
                <a:lnTo>
                  <a:pt x="f137" y="f129"/>
                </a:lnTo>
                <a:lnTo>
                  <a:pt x="f138" y="f127"/>
                </a:lnTo>
                <a:lnTo>
                  <a:pt x="f139" y="f125"/>
                </a:lnTo>
                <a:lnTo>
                  <a:pt x="f140" y="f123"/>
                </a:lnTo>
                <a:lnTo>
                  <a:pt x="f141" y="f121"/>
                </a:lnTo>
                <a:lnTo>
                  <a:pt x="f142" y="f119"/>
                </a:lnTo>
                <a:lnTo>
                  <a:pt x="f143" y="f117"/>
                </a:lnTo>
                <a:lnTo>
                  <a:pt x="f144" y="f115"/>
                </a:lnTo>
                <a:lnTo>
                  <a:pt x="f145" y="f113"/>
                </a:lnTo>
                <a:lnTo>
                  <a:pt x="f146" y="f111"/>
                </a:lnTo>
                <a:lnTo>
                  <a:pt x="f147" y="f109"/>
                </a:lnTo>
                <a:lnTo>
                  <a:pt x="f148" y="f107"/>
                </a:lnTo>
                <a:lnTo>
                  <a:pt x="f149" y="f105"/>
                </a:lnTo>
                <a:lnTo>
                  <a:pt x="f150" y="f103"/>
                </a:lnTo>
                <a:lnTo>
                  <a:pt x="f151" y="f101"/>
                </a:lnTo>
                <a:lnTo>
                  <a:pt x="f152" y="f99"/>
                </a:lnTo>
                <a:lnTo>
                  <a:pt x="f153" y="f97"/>
                </a:lnTo>
                <a:lnTo>
                  <a:pt x="f154" y="f95"/>
                </a:lnTo>
                <a:lnTo>
                  <a:pt x="f155" y="f93"/>
                </a:lnTo>
                <a:lnTo>
                  <a:pt x="f156" y="f91"/>
                </a:lnTo>
                <a:lnTo>
                  <a:pt x="f157" y="f89"/>
                </a:lnTo>
                <a:lnTo>
                  <a:pt x="f158" y="f87"/>
                </a:lnTo>
                <a:lnTo>
                  <a:pt x="f159" y="f85"/>
                </a:lnTo>
                <a:lnTo>
                  <a:pt x="f160" y="f83"/>
                </a:lnTo>
                <a:lnTo>
                  <a:pt x="f161" y="f81"/>
                </a:lnTo>
                <a:lnTo>
                  <a:pt x="f162" y="f79"/>
                </a:lnTo>
                <a:lnTo>
                  <a:pt x="f163" y="f77"/>
                </a:lnTo>
                <a:lnTo>
                  <a:pt x="f164" y="f75"/>
                </a:lnTo>
                <a:lnTo>
                  <a:pt x="f165" y="f73"/>
                </a:lnTo>
                <a:lnTo>
                  <a:pt x="f166" y="f71"/>
                </a:lnTo>
                <a:lnTo>
                  <a:pt x="f167" y="f69"/>
                </a:lnTo>
                <a:lnTo>
                  <a:pt x="f168" y="f67"/>
                </a:lnTo>
                <a:lnTo>
                  <a:pt x="f169" y="f65"/>
                </a:lnTo>
                <a:lnTo>
                  <a:pt x="f170" y="f63"/>
                </a:lnTo>
                <a:lnTo>
                  <a:pt x="f171" y="f61"/>
                </a:lnTo>
                <a:lnTo>
                  <a:pt x="f172" y="f59"/>
                </a:lnTo>
                <a:lnTo>
                  <a:pt x="f173" y="f57"/>
                </a:lnTo>
                <a:lnTo>
                  <a:pt x="f174" y="f55"/>
                </a:lnTo>
                <a:lnTo>
                  <a:pt x="f175" y="f53"/>
                </a:lnTo>
                <a:lnTo>
                  <a:pt x="f176" y="f51"/>
                </a:lnTo>
                <a:lnTo>
                  <a:pt x="f177" y="f49"/>
                </a:lnTo>
                <a:lnTo>
                  <a:pt x="f178" y="f47"/>
                </a:lnTo>
                <a:lnTo>
                  <a:pt x="f179" y="f45"/>
                </a:lnTo>
                <a:lnTo>
                  <a:pt x="f180" y="f43"/>
                </a:lnTo>
                <a:lnTo>
                  <a:pt x="f181" y="f41"/>
                </a:lnTo>
                <a:lnTo>
                  <a:pt x="f182" y="f39"/>
                </a:lnTo>
                <a:lnTo>
                  <a:pt x="f183" y="f37"/>
                </a:lnTo>
                <a:lnTo>
                  <a:pt x="f184" y="f35"/>
                </a:lnTo>
                <a:lnTo>
                  <a:pt x="f185" y="f33"/>
                </a:lnTo>
                <a:lnTo>
                  <a:pt x="f186" y="f31"/>
                </a:lnTo>
                <a:lnTo>
                  <a:pt x="f187" y="f29"/>
                </a:lnTo>
                <a:lnTo>
                  <a:pt x="f188" y="f27"/>
                </a:lnTo>
                <a:lnTo>
                  <a:pt x="f189" y="f25"/>
                </a:lnTo>
                <a:lnTo>
                  <a:pt x="f190" y="f23"/>
                </a:lnTo>
                <a:lnTo>
                  <a:pt x="f191" y="f21"/>
                </a:lnTo>
                <a:lnTo>
                  <a:pt x="f192" y="f19"/>
                </a:lnTo>
                <a:lnTo>
                  <a:pt x="f193" y="f17"/>
                </a:lnTo>
                <a:lnTo>
                  <a:pt x="f194" y="f15"/>
                </a:lnTo>
                <a:lnTo>
                  <a:pt x="f195" y="f13"/>
                </a:lnTo>
                <a:lnTo>
                  <a:pt x="f196" y="f11"/>
                </a:lnTo>
                <a:lnTo>
                  <a:pt x="f197" y="f9"/>
                </a:lnTo>
                <a:lnTo>
                  <a:pt x="f198" y="f7"/>
                </a:lnTo>
                <a:lnTo>
                  <a:pt x="f199" y="f5"/>
                </a:lnTo>
                <a:lnTo>
                  <a:pt x="f198" y="f200"/>
                </a:lnTo>
                <a:lnTo>
                  <a:pt x="f197" y="f201"/>
                </a:lnTo>
                <a:lnTo>
                  <a:pt x="f196" y="f202"/>
                </a:lnTo>
                <a:lnTo>
                  <a:pt x="f195" y="f203"/>
                </a:lnTo>
                <a:lnTo>
                  <a:pt x="f194" y="f204"/>
                </a:lnTo>
                <a:lnTo>
                  <a:pt x="f193" y="f205"/>
                </a:lnTo>
                <a:lnTo>
                  <a:pt x="f192" y="f206"/>
                </a:lnTo>
                <a:lnTo>
                  <a:pt x="f191" y="f207"/>
                </a:lnTo>
                <a:lnTo>
                  <a:pt x="f190" y="f208"/>
                </a:lnTo>
                <a:lnTo>
                  <a:pt x="f189" y="f209"/>
                </a:lnTo>
                <a:lnTo>
                  <a:pt x="f188" y="f210"/>
                </a:lnTo>
                <a:lnTo>
                  <a:pt x="f187" y="f211"/>
                </a:lnTo>
                <a:lnTo>
                  <a:pt x="f186" y="f212"/>
                </a:lnTo>
                <a:lnTo>
                  <a:pt x="f185" y="f213"/>
                </a:lnTo>
                <a:lnTo>
                  <a:pt x="f184" y="f214"/>
                </a:lnTo>
                <a:lnTo>
                  <a:pt x="f183" y="f215"/>
                </a:lnTo>
                <a:lnTo>
                  <a:pt x="f182" y="f216"/>
                </a:lnTo>
                <a:lnTo>
                  <a:pt x="f181" y="f217"/>
                </a:lnTo>
                <a:lnTo>
                  <a:pt x="f180" y="f218"/>
                </a:lnTo>
                <a:lnTo>
                  <a:pt x="f179" y="f219"/>
                </a:lnTo>
                <a:lnTo>
                  <a:pt x="f178" y="f220"/>
                </a:lnTo>
                <a:lnTo>
                  <a:pt x="f177" y="f221"/>
                </a:lnTo>
                <a:lnTo>
                  <a:pt x="f176" y="f222"/>
                </a:lnTo>
                <a:lnTo>
                  <a:pt x="f175" y="f223"/>
                </a:lnTo>
                <a:lnTo>
                  <a:pt x="f174" y="f224"/>
                </a:lnTo>
                <a:lnTo>
                  <a:pt x="f173" y="f225"/>
                </a:lnTo>
                <a:lnTo>
                  <a:pt x="f172" y="f226"/>
                </a:lnTo>
                <a:lnTo>
                  <a:pt x="f171" y="f227"/>
                </a:lnTo>
                <a:lnTo>
                  <a:pt x="f170" y="f228"/>
                </a:lnTo>
                <a:lnTo>
                  <a:pt x="f169" y="f229"/>
                </a:lnTo>
                <a:lnTo>
                  <a:pt x="f168" y="f230"/>
                </a:lnTo>
                <a:lnTo>
                  <a:pt x="f167" y="f231"/>
                </a:lnTo>
                <a:lnTo>
                  <a:pt x="f166" y="f232"/>
                </a:lnTo>
                <a:lnTo>
                  <a:pt x="f165" y="f233"/>
                </a:lnTo>
                <a:lnTo>
                  <a:pt x="f164" y="f234"/>
                </a:lnTo>
                <a:lnTo>
                  <a:pt x="f163" y="f235"/>
                </a:lnTo>
                <a:lnTo>
                  <a:pt x="f162" y="f236"/>
                </a:lnTo>
                <a:lnTo>
                  <a:pt x="f161" y="f237"/>
                </a:lnTo>
                <a:lnTo>
                  <a:pt x="f160" y="f238"/>
                </a:lnTo>
                <a:lnTo>
                  <a:pt x="f159" y="f239"/>
                </a:lnTo>
                <a:lnTo>
                  <a:pt x="f158" y="f240"/>
                </a:lnTo>
                <a:lnTo>
                  <a:pt x="f157" y="f241"/>
                </a:lnTo>
                <a:lnTo>
                  <a:pt x="f156" y="f242"/>
                </a:lnTo>
                <a:lnTo>
                  <a:pt x="f155" y="f243"/>
                </a:lnTo>
                <a:lnTo>
                  <a:pt x="f154" y="f244"/>
                </a:lnTo>
                <a:lnTo>
                  <a:pt x="f153" y="f245"/>
                </a:lnTo>
                <a:lnTo>
                  <a:pt x="f152" y="f246"/>
                </a:lnTo>
                <a:lnTo>
                  <a:pt x="f151" y="f247"/>
                </a:lnTo>
                <a:lnTo>
                  <a:pt x="f150" y="f248"/>
                </a:lnTo>
                <a:lnTo>
                  <a:pt x="f149" y="f249"/>
                </a:lnTo>
                <a:lnTo>
                  <a:pt x="f148" y="f250"/>
                </a:lnTo>
                <a:lnTo>
                  <a:pt x="f147" y="f251"/>
                </a:lnTo>
                <a:lnTo>
                  <a:pt x="f146" y="f252"/>
                </a:lnTo>
                <a:lnTo>
                  <a:pt x="f145" y="f253"/>
                </a:lnTo>
                <a:lnTo>
                  <a:pt x="f144" y="f254"/>
                </a:lnTo>
                <a:lnTo>
                  <a:pt x="f143" y="f255"/>
                </a:lnTo>
                <a:lnTo>
                  <a:pt x="f142" y="f256"/>
                </a:lnTo>
                <a:lnTo>
                  <a:pt x="f141" y="f257"/>
                </a:lnTo>
                <a:lnTo>
                  <a:pt x="f140" y="f258"/>
                </a:lnTo>
                <a:lnTo>
                  <a:pt x="f139" y="f259"/>
                </a:lnTo>
                <a:lnTo>
                  <a:pt x="f138" y="f260"/>
                </a:lnTo>
                <a:lnTo>
                  <a:pt x="f137" y="f261"/>
                </a:lnTo>
                <a:lnTo>
                  <a:pt x="f136" y="f262"/>
                </a:lnTo>
                <a:lnTo>
                  <a:pt x="f135" y="f263"/>
                </a:lnTo>
                <a:lnTo>
                  <a:pt x="f134" y="f4"/>
                </a:lnTo>
                <a:lnTo>
                  <a:pt x="f132" y="f263"/>
                </a:lnTo>
                <a:lnTo>
                  <a:pt x="f130" y="f262"/>
                </a:lnTo>
                <a:lnTo>
                  <a:pt x="f128" y="f261"/>
                </a:lnTo>
                <a:lnTo>
                  <a:pt x="f126" y="f260"/>
                </a:lnTo>
                <a:lnTo>
                  <a:pt x="f124" y="f259"/>
                </a:lnTo>
                <a:lnTo>
                  <a:pt x="f122" y="f258"/>
                </a:lnTo>
                <a:lnTo>
                  <a:pt x="f120" y="f257"/>
                </a:lnTo>
                <a:lnTo>
                  <a:pt x="f118" y="f256"/>
                </a:lnTo>
                <a:lnTo>
                  <a:pt x="f116" y="f255"/>
                </a:lnTo>
                <a:lnTo>
                  <a:pt x="f114" y="f254"/>
                </a:lnTo>
                <a:lnTo>
                  <a:pt x="f112" y="f253"/>
                </a:lnTo>
                <a:lnTo>
                  <a:pt x="f110" y="f252"/>
                </a:lnTo>
                <a:lnTo>
                  <a:pt x="f108" y="f251"/>
                </a:lnTo>
                <a:lnTo>
                  <a:pt x="f106" y="f250"/>
                </a:lnTo>
                <a:lnTo>
                  <a:pt x="f104" y="f249"/>
                </a:lnTo>
                <a:lnTo>
                  <a:pt x="f102" y="f248"/>
                </a:lnTo>
                <a:lnTo>
                  <a:pt x="f100" y="f247"/>
                </a:lnTo>
                <a:lnTo>
                  <a:pt x="f98" y="f246"/>
                </a:lnTo>
                <a:lnTo>
                  <a:pt x="f96" y="f245"/>
                </a:lnTo>
                <a:lnTo>
                  <a:pt x="f94" y="f244"/>
                </a:lnTo>
                <a:lnTo>
                  <a:pt x="f92" y="f243"/>
                </a:lnTo>
                <a:lnTo>
                  <a:pt x="f90" y="f242"/>
                </a:lnTo>
                <a:lnTo>
                  <a:pt x="f88" y="f241"/>
                </a:lnTo>
                <a:lnTo>
                  <a:pt x="f86" y="f240"/>
                </a:lnTo>
                <a:lnTo>
                  <a:pt x="f84" y="f239"/>
                </a:lnTo>
                <a:lnTo>
                  <a:pt x="f82" y="f238"/>
                </a:lnTo>
                <a:lnTo>
                  <a:pt x="f80" y="f237"/>
                </a:lnTo>
                <a:lnTo>
                  <a:pt x="f78" y="f236"/>
                </a:lnTo>
                <a:lnTo>
                  <a:pt x="f76" y="f235"/>
                </a:lnTo>
                <a:lnTo>
                  <a:pt x="f74" y="f234"/>
                </a:lnTo>
                <a:lnTo>
                  <a:pt x="f72" y="f233"/>
                </a:lnTo>
                <a:lnTo>
                  <a:pt x="f70" y="f232"/>
                </a:lnTo>
                <a:lnTo>
                  <a:pt x="f68" y="f231"/>
                </a:lnTo>
                <a:lnTo>
                  <a:pt x="f66" y="f230"/>
                </a:lnTo>
                <a:lnTo>
                  <a:pt x="f64" y="f229"/>
                </a:lnTo>
                <a:lnTo>
                  <a:pt x="f62" y="f228"/>
                </a:lnTo>
                <a:lnTo>
                  <a:pt x="f60" y="f227"/>
                </a:lnTo>
                <a:lnTo>
                  <a:pt x="f58" y="f226"/>
                </a:lnTo>
                <a:lnTo>
                  <a:pt x="f56" y="f225"/>
                </a:lnTo>
                <a:lnTo>
                  <a:pt x="f54" y="f224"/>
                </a:lnTo>
                <a:lnTo>
                  <a:pt x="f52" y="f223"/>
                </a:lnTo>
                <a:lnTo>
                  <a:pt x="f50" y="f222"/>
                </a:lnTo>
                <a:lnTo>
                  <a:pt x="f48" y="f221"/>
                </a:lnTo>
                <a:lnTo>
                  <a:pt x="f46" y="f220"/>
                </a:lnTo>
                <a:lnTo>
                  <a:pt x="f44" y="f219"/>
                </a:lnTo>
                <a:lnTo>
                  <a:pt x="f42" y="f218"/>
                </a:lnTo>
                <a:lnTo>
                  <a:pt x="f40" y="f217"/>
                </a:lnTo>
                <a:lnTo>
                  <a:pt x="f38" y="f216"/>
                </a:lnTo>
                <a:lnTo>
                  <a:pt x="f36" y="f215"/>
                </a:lnTo>
                <a:lnTo>
                  <a:pt x="f34" y="f214"/>
                </a:lnTo>
                <a:lnTo>
                  <a:pt x="f32" y="f213"/>
                </a:lnTo>
                <a:lnTo>
                  <a:pt x="f30" y="f212"/>
                </a:lnTo>
                <a:lnTo>
                  <a:pt x="f28" y="f211"/>
                </a:lnTo>
                <a:lnTo>
                  <a:pt x="f26" y="f210"/>
                </a:lnTo>
                <a:lnTo>
                  <a:pt x="f24" y="f209"/>
                </a:lnTo>
                <a:lnTo>
                  <a:pt x="f22" y="f208"/>
                </a:lnTo>
                <a:lnTo>
                  <a:pt x="f20" y="f207"/>
                </a:lnTo>
                <a:lnTo>
                  <a:pt x="f18" y="f206"/>
                </a:lnTo>
                <a:lnTo>
                  <a:pt x="f16" y="f205"/>
                </a:lnTo>
                <a:lnTo>
                  <a:pt x="f14" y="f204"/>
                </a:lnTo>
                <a:lnTo>
                  <a:pt x="f12" y="f203"/>
                </a:lnTo>
                <a:lnTo>
                  <a:pt x="f10" y="f202"/>
                </a:lnTo>
                <a:lnTo>
                  <a:pt x="f8" y="f201"/>
                </a:lnTo>
                <a:lnTo>
                  <a:pt x="f6" y="f200"/>
                </a:lnTo>
                <a:lnTo>
                  <a:pt x="f2" y="f5"/>
                </a:lnTo>
                <a:close/>
              </a:path>
            </a:pathLst>
          </a:custGeom>
          <a:noFill/>
          <a:ln w="25146"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4" name="object 273">
            <a:extLst>
              <a:ext uri="{FF2B5EF4-FFF2-40B4-BE49-F238E27FC236}">
                <a16:creationId xmlns:a16="http://schemas.microsoft.com/office/drawing/2014/main" id="{BB9361EE-CCE7-4DC9-AA00-5DD3F616F252}"/>
              </a:ext>
            </a:extLst>
          </p:cNvPr>
          <p:cNvSpPr/>
          <p:nvPr/>
        </p:nvSpPr>
        <p:spPr>
          <a:xfrm>
            <a:off x="4353641" y="3967353"/>
            <a:ext cx="1348026" cy="900107"/>
          </a:xfrm>
          <a:custGeom>
            <a:avLst/>
            <a:gdLst>
              <a:gd name="f0" fmla="val w"/>
              <a:gd name="f1" fmla="val h"/>
              <a:gd name="f2" fmla="val 0"/>
              <a:gd name="f3" fmla="val 3336290"/>
              <a:gd name="f4" fmla="val 4221480"/>
              <a:gd name="f5" fmla="val 2110740"/>
              <a:gd name="f6" fmla="val 528"/>
              <a:gd name="f7" fmla="val 2057096"/>
              <a:gd name="f8" fmla="val 2104"/>
              <a:gd name="f9" fmla="val 2003781"/>
              <a:gd name="f10" fmla="val 4715"/>
              <a:gd name="f11" fmla="val 1950812"/>
              <a:gd name="f12" fmla="val 8350"/>
              <a:gd name="f13" fmla="val 1898204"/>
              <a:gd name="f14" fmla="val 12995"/>
              <a:gd name="f15" fmla="val 1845972"/>
              <a:gd name="f16" fmla="val 18638"/>
              <a:gd name="f17" fmla="val 1794133"/>
              <a:gd name="f18" fmla="val 25267"/>
              <a:gd name="f19" fmla="val 1742702"/>
              <a:gd name="f20" fmla="val 32868"/>
              <a:gd name="f21" fmla="val 1691696"/>
              <a:gd name="f22" fmla="val 41430"/>
              <a:gd name="f23" fmla="val 1641130"/>
              <a:gd name="f24" fmla="val 50940"/>
              <a:gd name="f25" fmla="val 1591019"/>
              <a:gd name="f26" fmla="val 61385"/>
              <a:gd name="f27" fmla="val 1541380"/>
              <a:gd name="f28" fmla="val 72754"/>
              <a:gd name="f29" fmla="val 1492229"/>
              <a:gd name="f30" fmla="val 85033"/>
              <a:gd name="f31" fmla="val 1443581"/>
              <a:gd name="f32" fmla="val 98209"/>
              <a:gd name="f33" fmla="val 1395452"/>
              <a:gd name="f34" fmla="val 112272"/>
              <a:gd name="f35" fmla="val 1347859"/>
              <a:gd name="f36" fmla="val 127207"/>
              <a:gd name="f37" fmla="val 1300816"/>
              <a:gd name="f38" fmla="val 143002"/>
              <a:gd name="f39" fmla="val 1254339"/>
              <a:gd name="f40" fmla="val 159646"/>
              <a:gd name="f41" fmla="val 1208445"/>
              <a:gd name="f42" fmla="val 177125"/>
              <a:gd name="f43" fmla="val 1163150"/>
              <a:gd name="f44" fmla="val 195427"/>
              <a:gd name="f45" fmla="val 1118468"/>
              <a:gd name="f46" fmla="val 214539"/>
              <a:gd name="f47" fmla="val 1074417"/>
              <a:gd name="f48" fmla="val 234449"/>
              <a:gd name="f49" fmla="val 1031011"/>
              <a:gd name="f50" fmla="val 255145"/>
              <a:gd name="f51" fmla="val 988267"/>
              <a:gd name="f52" fmla="val 276614"/>
              <a:gd name="f53" fmla="val 946200"/>
              <a:gd name="f54" fmla="val 298843"/>
              <a:gd name="f55" fmla="val 904827"/>
              <a:gd name="f56" fmla="val 321820"/>
              <a:gd name="f57" fmla="val 864162"/>
              <a:gd name="f58" fmla="val 345532"/>
              <a:gd name="f59" fmla="val 824223"/>
              <a:gd name="f60" fmla="val 369967"/>
              <a:gd name="f61" fmla="val 785024"/>
              <a:gd name="f62" fmla="val 395113"/>
              <a:gd name="f63" fmla="val 746582"/>
              <a:gd name="f64" fmla="val 420956"/>
              <a:gd name="f65" fmla="val 708912"/>
              <a:gd name="f66" fmla="val 447485"/>
              <a:gd name="f67" fmla="val 672030"/>
              <a:gd name="f68" fmla="val 474687"/>
              <a:gd name="f69" fmla="val 635952"/>
              <a:gd name="f70" fmla="val 502550"/>
              <a:gd name="f71" fmla="val 600694"/>
              <a:gd name="f72" fmla="val 531060"/>
              <a:gd name="f73" fmla="val 566272"/>
              <a:gd name="f74" fmla="val 560205"/>
              <a:gd name="f75" fmla="val 532701"/>
              <a:gd name="f76" fmla="val 589974"/>
              <a:gd name="f77" fmla="val 499997"/>
              <a:gd name="f78" fmla="val 620353"/>
              <a:gd name="f79" fmla="val 468177"/>
              <a:gd name="f80" fmla="val 651330"/>
              <a:gd name="f81" fmla="val 437256"/>
              <a:gd name="f82" fmla="val 682892"/>
              <a:gd name="f83" fmla="val 407249"/>
              <a:gd name="f84" fmla="val 715027"/>
              <a:gd name="f85" fmla="val 378173"/>
              <a:gd name="f86" fmla="val 747722"/>
              <a:gd name="f87" fmla="val 350043"/>
              <a:gd name="f88" fmla="val 780965"/>
              <a:gd name="f89" fmla="val 322876"/>
              <a:gd name="f90" fmla="val 814744"/>
              <a:gd name="f91" fmla="val 296686"/>
              <a:gd name="f92" fmla="val 849046"/>
              <a:gd name="f93" fmla="val 271491"/>
              <a:gd name="f94" fmla="val 883857"/>
              <a:gd name="f95" fmla="val 247305"/>
              <a:gd name="f96" fmla="val 919167"/>
              <a:gd name="f97" fmla="val 224145"/>
              <a:gd name="f98" fmla="val 954962"/>
              <a:gd name="f99" fmla="val 202026"/>
              <a:gd name="f100" fmla="val 991230"/>
              <a:gd name="f101" fmla="val 180964"/>
              <a:gd name="f102" fmla="val 1027959"/>
              <a:gd name="f103" fmla="val 160976"/>
              <a:gd name="f104" fmla="val 1065135"/>
              <a:gd name="f105" fmla="val 142076"/>
              <a:gd name="f106" fmla="val 1102746"/>
              <a:gd name="f107" fmla="val 124281"/>
              <a:gd name="f108" fmla="val 1140781"/>
              <a:gd name="f109" fmla="val 107606"/>
              <a:gd name="f110" fmla="val 1179225"/>
              <a:gd name="f111" fmla="val 92068"/>
              <a:gd name="f112" fmla="val 1218068"/>
              <a:gd name="f113" fmla="val 77682"/>
              <a:gd name="f114" fmla="val 1257296"/>
              <a:gd name="f115" fmla="val 64463"/>
              <a:gd name="f116" fmla="val 1296896"/>
              <a:gd name="f117" fmla="val 52429"/>
              <a:gd name="f118" fmla="val 1336857"/>
              <a:gd name="f119" fmla="val 41594"/>
              <a:gd name="f120" fmla="val 1377166"/>
              <a:gd name="f121" fmla="val 31974"/>
              <a:gd name="f122" fmla="val 1417811"/>
              <a:gd name="f123" fmla="val 23586"/>
              <a:gd name="f124" fmla="val 1458778"/>
              <a:gd name="f125" fmla="val 16445"/>
              <a:gd name="f126" fmla="val 1500055"/>
              <a:gd name="f127" fmla="val 10567"/>
              <a:gd name="f128" fmla="val 1541630"/>
              <a:gd name="f129" fmla="val 5967"/>
              <a:gd name="f130" fmla="val 1583491"/>
              <a:gd name="f131" fmla="val 2662"/>
              <a:gd name="f132" fmla="val 1625624"/>
              <a:gd name="f133" fmla="val 668"/>
              <a:gd name="f134" fmla="val 1668018"/>
              <a:gd name="f135" fmla="val 1710411"/>
              <a:gd name="f136" fmla="val 1752544"/>
              <a:gd name="f137" fmla="val 1794405"/>
              <a:gd name="f138" fmla="val 1835980"/>
              <a:gd name="f139" fmla="val 1877257"/>
              <a:gd name="f140" fmla="val 1918224"/>
              <a:gd name="f141" fmla="val 1958869"/>
              <a:gd name="f142" fmla="val 1999178"/>
              <a:gd name="f143" fmla="val 2039139"/>
              <a:gd name="f144" fmla="val 2078739"/>
              <a:gd name="f145" fmla="val 2117967"/>
              <a:gd name="f146" fmla="val 2156810"/>
              <a:gd name="f147" fmla="val 2195254"/>
              <a:gd name="f148" fmla="val 2233289"/>
              <a:gd name="f149" fmla="val 2270900"/>
              <a:gd name="f150" fmla="val 2308076"/>
              <a:gd name="f151" fmla="val 2344805"/>
              <a:gd name="f152" fmla="val 2381073"/>
              <a:gd name="f153" fmla="val 2416868"/>
              <a:gd name="f154" fmla="val 2452178"/>
              <a:gd name="f155" fmla="val 2486989"/>
              <a:gd name="f156" fmla="val 2521291"/>
              <a:gd name="f157" fmla="val 2555070"/>
              <a:gd name="f158" fmla="val 2588313"/>
              <a:gd name="f159" fmla="val 2621008"/>
              <a:gd name="f160" fmla="val 2653143"/>
              <a:gd name="f161" fmla="val 2684705"/>
              <a:gd name="f162" fmla="val 2715682"/>
              <a:gd name="f163" fmla="val 2746061"/>
              <a:gd name="f164" fmla="val 2775830"/>
              <a:gd name="f165" fmla="val 2804975"/>
              <a:gd name="f166" fmla="val 2833485"/>
              <a:gd name="f167" fmla="val 2861348"/>
              <a:gd name="f168" fmla="val 2888550"/>
              <a:gd name="f169" fmla="val 2915079"/>
              <a:gd name="f170" fmla="val 2940922"/>
              <a:gd name="f171" fmla="val 2966068"/>
              <a:gd name="f172" fmla="val 2990503"/>
              <a:gd name="f173" fmla="val 3014215"/>
              <a:gd name="f174" fmla="val 3037192"/>
              <a:gd name="f175" fmla="val 3059421"/>
              <a:gd name="f176" fmla="val 3080890"/>
              <a:gd name="f177" fmla="val 3101586"/>
              <a:gd name="f178" fmla="val 3121496"/>
              <a:gd name="f179" fmla="val 3140608"/>
              <a:gd name="f180" fmla="val 3158910"/>
              <a:gd name="f181" fmla="val 3176389"/>
              <a:gd name="f182" fmla="val 3193033"/>
              <a:gd name="f183" fmla="val 3208828"/>
              <a:gd name="f184" fmla="val 3223763"/>
              <a:gd name="f185" fmla="val 3237826"/>
              <a:gd name="f186" fmla="val 3251002"/>
              <a:gd name="f187" fmla="val 3263281"/>
              <a:gd name="f188" fmla="val 3274650"/>
              <a:gd name="f189" fmla="val 3285095"/>
              <a:gd name="f190" fmla="val 3294605"/>
              <a:gd name="f191" fmla="val 3303167"/>
              <a:gd name="f192" fmla="val 3310768"/>
              <a:gd name="f193" fmla="val 3317397"/>
              <a:gd name="f194" fmla="val 3323040"/>
              <a:gd name="f195" fmla="val 3327685"/>
              <a:gd name="f196" fmla="val 3331320"/>
              <a:gd name="f197" fmla="val 3333931"/>
              <a:gd name="f198" fmla="val 3335507"/>
              <a:gd name="f199" fmla="val 3336036"/>
              <a:gd name="f200" fmla="val 2164383"/>
              <a:gd name="f201" fmla="val 2217698"/>
              <a:gd name="f202" fmla="val 2270667"/>
              <a:gd name="f203" fmla="val 2323275"/>
              <a:gd name="f204" fmla="val 2375507"/>
              <a:gd name="f205" fmla="val 2427346"/>
              <a:gd name="f206" fmla="val 2478777"/>
              <a:gd name="f207" fmla="val 2529783"/>
              <a:gd name="f208" fmla="val 2580349"/>
              <a:gd name="f209" fmla="val 2630460"/>
              <a:gd name="f210" fmla="val 2680099"/>
              <a:gd name="f211" fmla="val 2729250"/>
              <a:gd name="f212" fmla="val 2777898"/>
              <a:gd name="f213" fmla="val 2826027"/>
              <a:gd name="f214" fmla="val 2873620"/>
              <a:gd name="f215" fmla="val 2920663"/>
              <a:gd name="f216" fmla="val 2967140"/>
              <a:gd name="f217" fmla="val 3013034"/>
              <a:gd name="f218" fmla="val 3058329"/>
              <a:gd name="f219" fmla="val 3103011"/>
              <a:gd name="f220" fmla="val 3147062"/>
              <a:gd name="f221" fmla="val 3190468"/>
              <a:gd name="f222" fmla="val 3233212"/>
              <a:gd name="f223" fmla="val 3275279"/>
              <a:gd name="f224" fmla="val 3316652"/>
              <a:gd name="f225" fmla="val 3357317"/>
              <a:gd name="f226" fmla="val 3397256"/>
              <a:gd name="f227" fmla="val 3436455"/>
              <a:gd name="f228" fmla="val 3474897"/>
              <a:gd name="f229" fmla="val 3512567"/>
              <a:gd name="f230" fmla="val 3549449"/>
              <a:gd name="f231" fmla="val 3585527"/>
              <a:gd name="f232" fmla="val 3620785"/>
              <a:gd name="f233" fmla="val 3655207"/>
              <a:gd name="f234" fmla="val 3688778"/>
              <a:gd name="f235" fmla="val 3721482"/>
              <a:gd name="f236" fmla="val 3753302"/>
              <a:gd name="f237" fmla="val 3784223"/>
              <a:gd name="f238" fmla="val 3814230"/>
              <a:gd name="f239" fmla="val 3843306"/>
              <a:gd name="f240" fmla="val 3871436"/>
              <a:gd name="f241" fmla="val 3898603"/>
              <a:gd name="f242" fmla="val 3924793"/>
              <a:gd name="f243" fmla="val 3949988"/>
              <a:gd name="f244" fmla="val 3974174"/>
              <a:gd name="f245" fmla="val 3997334"/>
              <a:gd name="f246" fmla="val 4019453"/>
              <a:gd name="f247" fmla="val 4040515"/>
              <a:gd name="f248" fmla="val 4060503"/>
              <a:gd name="f249" fmla="val 4079403"/>
              <a:gd name="f250" fmla="val 4097198"/>
              <a:gd name="f251" fmla="val 4113873"/>
              <a:gd name="f252" fmla="val 4129411"/>
              <a:gd name="f253" fmla="val 4143797"/>
              <a:gd name="f254" fmla="val 4157016"/>
              <a:gd name="f255" fmla="val 4169050"/>
              <a:gd name="f256" fmla="val 4179885"/>
              <a:gd name="f257" fmla="val 4189505"/>
              <a:gd name="f258" fmla="val 4197893"/>
              <a:gd name="f259" fmla="val 4205034"/>
              <a:gd name="f260" fmla="val 4210912"/>
              <a:gd name="f261" fmla="val 4215512"/>
              <a:gd name="f262" fmla="val 4218817"/>
              <a:gd name="f263" fmla="val 4220811"/>
              <a:gd name="f264" fmla="*/ f0 1 3336290"/>
              <a:gd name="f265" fmla="*/ f1 1 4221480"/>
              <a:gd name="f266" fmla="val f2"/>
              <a:gd name="f267" fmla="val f3"/>
              <a:gd name="f268" fmla="val f4"/>
              <a:gd name="f269" fmla="+- f268 0 f266"/>
              <a:gd name="f270" fmla="+- f267 0 f266"/>
              <a:gd name="f271" fmla="*/ f270 1 3336290"/>
              <a:gd name="f272" fmla="*/ f269 1 4221480"/>
              <a:gd name="f273" fmla="*/ f266 1 f271"/>
              <a:gd name="f274" fmla="*/ f267 1 f271"/>
              <a:gd name="f275" fmla="*/ f266 1 f272"/>
              <a:gd name="f276" fmla="*/ f268 1 f272"/>
              <a:gd name="f277" fmla="*/ f273 f264 1"/>
              <a:gd name="f278" fmla="*/ f274 f264 1"/>
              <a:gd name="f279" fmla="*/ f276 f265 1"/>
              <a:gd name="f280" fmla="*/ f275 f265 1"/>
            </a:gdLst>
            <a:ahLst/>
            <a:cxnLst>
              <a:cxn ang="3cd4">
                <a:pos x="hc" y="t"/>
              </a:cxn>
              <a:cxn ang="0">
                <a:pos x="r" y="vc"/>
              </a:cxn>
              <a:cxn ang="cd4">
                <a:pos x="hc" y="b"/>
              </a:cxn>
              <a:cxn ang="cd2">
                <a:pos x="l" y="vc"/>
              </a:cxn>
            </a:cxnLst>
            <a:rect l="f277" t="f280" r="f278" b="f279"/>
            <a:pathLst>
              <a:path w="3336290" h="4221480">
                <a:moveTo>
                  <a:pt x="f2" y="f5"/>
                </a:moveTo>
                <a:lnTo>
                  <a:pt x="f6" y="f7"/>
                </a:lnTo>
                <a:lnTo>
                  <a:pt x="f8" y="f9"/>
                </a:lnTo>
                <a:lnTo>
                  <a:pt x="f10" y="f11"/>
                </a:lnTo>
                <a:lnTo>
                  <a:pt x="f12" y="f13"/>
                </a:lnTo>
                <a:lnTo>
                  <a:pt x="f14" y="f15"/>
                </a:lnTo>
                <a:lnTo>
                  <a:pt x="f16" y="f17"/>
                </a:lnTo>
                <a:lnTo>
                  <a:pt x="f18" y="f19"/>
                </a:lnTo>
                <a:lnTo>
                  <a:pt x="f20"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2"/>
                </a:lnTo>
                <a:lnTo>
                  <a:pt x="f135" y="f133"/>
                </a:lnTo>
                <a:lnTo>
                  <a:pt x="f136" y="f131"/>
                </a:lnTo>
                <a:lnTo>
                  <a:pt x="f137" y="f129"/>
                </a:lnTo>
                <a:lnTo>
                  <a:pt x="f138" y="f127"/>
                </a:lnTo>
                <a:lnTo>
                  <a:pt x="f139" y="f125"/>
                </a:lnTo>
                <a:lnTo>
                  <a:pt x="f140" y="f123"/>
                </a:lnTo>
                <a:lnTo>
                  <a:pt x="f141" y="f121"/>
                </a:lnTo>
                <a:lnTo>
                  <a:pt x="f142" y="f119"/>
                </a:lnTo>
                <a:lnTo>
                  <a:pt x="f143" y="f117"/>
                </a:lnTo>
                <a:lnTo>
                  <a:pt x="f144" y="f115"/>
                </a:lnTo>
                <a:lnTo>
                  <a:pt x="f145" y="f113"/>
                </a:lnTo>
                <a:lnTo>
                  <a:pt x="f146" y="f111"/>
                </a:lnTo>
                <a:lnTo>
                  <a:pt x="f147" y="f109"/>
                </a:lnTo>
                <a:lnTo>
                  <a:pt x="f148" y="f107"/>
                </a:lnTo>
                <a:lnTo>
                  <a:pt x="f149" y="f105"/>
                </a:lnTo>
                <a:lnTo>
                  <a:pt x="f150" y="f103"/>
                </a:lnTo>
                <a:lnTo>
                  <a:pt x="f151" y="f101"/>
                </a:lnTo>
                <a:lnTo>
                  <a:pt x="f152" y="f99"/>
                </a:lnTo>
                <a:lnTo>
                  <a:pt x="f153" y="f97"/>
                </a:lnTo>
                <a:lnTo>
                  <a:pt x="f154" y="f95"/>
                </a:lnTo>
                <a:lnTo>
                  <a:pt x="f155" y="f93"/>
                </a:lnTo>
                <a:lnTo>
                  <a:pt x="f156" y="f91"/>
                </a:lnTo>
                <a:lnTo>
                  <a:pt x="f157" y="f89"/>
                </a:lnTo>
                <a:lnTo>
                  <a:pt x="f158" y="f87"/>
                </a:lnTo>
                <a:lnTo>
                  <a:pt x="f159" y="f85"/>
                </a:lnTo>
                <a:lnTo>
                  <a:pt x="f160" y="f83"/>
                </a:lnTo>
                <a:lnTo>
                  <a:pt x="f161" y="f81"/>
                </a:lnTo>
                <a:lnTo>
                  <a:pt x="f162" y="f79"/>
                </a:lnTo>
                <a:lnTo>
                  <a:pt x="f163" y="f77"/>
                </a:lnTo>
                <a:lnTo>
                  <a:pt x="f164" y="f75"/>
                </a:lnTo>
                <a:lnTo>
                  <a:pt x="f165" y="f73"/>
                </a:lnTo>
                <a:lnTo>
                  <a:pt x="f166" y="f71"/>
                </a:lnTo>
                <a:lnTo>
                  <a:pt x="f167" y="f69"/>
                </a:lnTo>
                <a:lnTo>
                  <a:pt x="f168" y="f67"/>
                </a:lnTo>
                <a:lnTo>
                  <a:pt x="f169" y="f65"/>
                </a:lnTo>
                <a:lnTo>
                  <a:pt x="f170" y="f63"/>
                </a:lnTo>
                <a:lnTo>
                  <a:pt x="f171" y="f61"/>
                </a:lnTo>
                <a:lnTo>
                  <a:pt x="f172" y="f59"/>
                </a:lnTo>
                <a:lnTo>
                  <a:pt x="f173" y="f57"/>
                </a:lnTo>
                <a:lnTo>
                  <a:pt x="f174" y="f55"/>
                </a:lnTo>
                <a:lnTo>
                  <a:pt x="f175" y="f53"/>
                </a:lnTo>
                <a:lnTo>
                  <a:pt x="f176" y="f51"/>
                </a:lnTo>
                <a:lnTo>
                  <a:pt x="f177" y="f49"/>
                </a:lnTo>
                <a:lnTo>
                  <a:pt x="f178" y="f47"/>
                </a:lnTo>
                <a:lnTo>
                  <a:pt x="f179" y="f45"/>
                </a:lnTo>
                <a:lnTo>
                  <a:pt x="f180" y="f43"/>
                </a:lnTo>
                <a:lnTo>
                  <a:pt x="f181" y="f41"/>
                </a:lnTo>
                <a:lnTo>
                  <a:pt x="f182" y="f39"/>
                </a:lnTo>
                <a:lnTo>
                  <a:pt x="f183" y="f37"/>
                </a:lnTo>
                <a:lnTo>
                  <a:pt x="f184" y="f35"/>
                </a:lnTo>
                <a:lnTo>
                  <a:pt x="f185" y="f33"/>
                </a:lnTo>
                <a:lnTo>
                  <a:pt x="f186" y="f31"/>
                </a:lnTo>
                <a:lnTo>
                  <a:pt x="f187" y="f29"/>
                </a:lnTo>
                <a:lnTo>
                  <a:pt x="f188" y="f27"/>
                </a:lnTo>
                <a:lnTo>
                  <a:pt x="f189" y="f25"/>
                </a:lnTo>
                <a:lnTo>
                  <a:pt x="f190" y="f23"/>
                </a:lnTo>
                <a:lnTo>
                  <a:pt x="f191" y="f21"/>
                </a:lnTo>
                <a:lnTo>
                  <a:pt x="f192" y="f19"/>
                </a:lnTo>
                <a:lnTo>
                  <a:pt x="f193" y="f17"/>
                </a:lnTo>
                <a:lnTo>
                  <a:pt x="f194" y="f15"/>
                </a:lnTo>
                <a:lnTo>
                  <a:pt x="f195" y="f13"/>
                </a:lnTo>
                <a:lnTo>
                  <a:pt x="f196" y="f11"/>
                </a:lnTo>
                <a:lnTo>
                  <a:pt x="f197" y="f9"/>
                </a:lnTo>
                <a:lnTo>
                  <a:pt x="f198" y="f7"/>
                </a:lnTo>
                <a:lnTo>
                  <a:pt x="f199" y="f5"/>
                </a:lnTo>
                <a:lnTo>
                  <a:pt x="f198" y="f200"/>
                </a:lnTo>
                <a:lnTo>
                  <a:pt x="f197" y="f201"/>
                </a:lnTo>
                <a:lnTo>
                  <a:pt x="f196" y="f202"/>
                </a:lnTo>
                <a:lnTo>
                  <a:pt x="f195" y="f203"/>
                </a:lnTo>
                <a:lnTo>
                  <a:pt x="f194" y="f204"/>
                </a:lnTo>
                <a:lnTo>
                  <a:pt x="f193" y="f205"/>
                </a:lnTo>
                <a:lnTo>
                  <a:pt x="f192" y="f206"/>
                </a:lnTo>
                <a:lnTo>
                  <a:pt x="f191" y="f207"/>
                </a:lnTo>
                <a:lnTo>
                  <a:pt x="f190" y="f208"/>
                </a:lnTo>
                <a:lnTo>
                  <a:pt x="f189" y="f209"/>
                </a:lnTo>
                <a:lnTo>
                  <a:pt x="f188" y="f210"/>
                </a:lnTo>
                <a:lnTo>
                  <a:pt x="f187" y="f211"/>
                </a:lnTo>
                <a:lnTo>
                  <a:pt x="f186" y="f212"/>
                </a:lnTo>
                <a:lnTo>
                  <a:pt x="f185" y="f213"/>
                </a:lnTo>
                <a:lnTo>
                  <a:pt x="f184" y="f214"/>
                </a:lnTo>
                <a:lnTo>
                  <a:pt x="f183" y="f215"/>
                </a:lnTo>
                <a:lnTo>
                  <a:pt x="f182" y="f216"/>
                </a:lnTo>
                <a:lnTo>
                  <a:pt x="f181" y="f217"/>
                </a:lnTo>
                <a:lnTo>
                  <a:pt x="f180" y="f218"/>
                </a:lnTo>
                <a:lnTo>
                  <a:pt x="f179" y="f219"/>
                </a:lnTo>
                <a:lnTo>
                  <a:pt x="f178" y="f220"/>
                </a:lnTo>
                <a:lnTo>
                  <a:pt x="f177" y="f221"/>
                </a:lnTo>
                <a:lnTo>
                  <a:pt x="f176" y="f222"/>
                </a:lnTo>
                <a:lnTo>
                  <a:pt x="f175" y="f223"/>
                </a:lnTo>
                <a:lnTo>
                  <a:pt x="f174" y="f224"/>
                </a:lnTo>
                <a:lnTo>
                  <a:pt x="f173" y="f225"/>
                </a:lnTo>
                <a:lnTo>
                  <a:pt x="f172" y="f226"/>
                </a:lnTo>
                <a:lnTo>
                  <a:pt x="f171" y="f227"/>
                </a:lnTo>
                <a:lnTo>
                  <a:pt x="f170" y="f228"/>
                </a:lnTo>
                <a:lnTo>
                  <a:pt x="f169" y="f229"/>
                </a:lnTo>
                <a:lnTo>
                  <a:pt x="f168" y="f230"/>
                </a:lnTo>
                <a:lnTo>
                  <a:pt x="f167" y="f231"/>
                </a:lnTo>
                <a:lnTo>
                  <a:pt x="f166" y="f232"/>
                </a:lnTo>
                <a:lnTo>
                  <a:pt x="f165" y="f233"/>
                </a:lnTo>
                <a:lnTo>
                  <a:pt x="f164" y="f234"/>
                </a:lnTo>
                <a:lnTo>
                  <a:pt x="f163" y="f235"/>
                </a:lnTo>
                <a:lnTo>
                  <a:pt x="f162" y="f236"/>
                </a:lnTo>
                <a:lnTo>
                  <a:pt x="f161" y="f237"/>
                </a:lnTo>
                <a:lnTo>
                  <a:pt x="f160" y="f238"/>
                </a:lnTo>
                <a:lnTo>
                  <a:pt x="f159" y="f239"/>
                </a:lnTo>
                <a:lnTo>
                  <a:pt x="f158" y="f240"/>
                </a:lnTo>
                <a:lnTo>
                  <a:pt x="f157" y="f241"/>
                </a:lnTo>
                <a:lnTo>
                  <a:pt x="f156" y="f242"/>
                </a:lnTo>
                <a:lnTo>
                  <a:pt x="f155" y="f243"/>
                </a:lnTo>
                <a:lnTo>
                  <a:pt x="f154" y="f244"/>
                </a:lnTo>
                <a:lnTo>
                  <a:pt x="f153" y="f245"/>
                </a:lnTo>
                <a:lnTo>
                  <a:pt x="f152" y="f246"/>
                </a:lnTo>
                <a:lnTo>
                  <a:pt x="f151" y="f247"/>
                </a:lnTo>
                <a:lnTo>
                  <a:pt x="f150" y="f248"/>
                </a:lnTo>
                <a:lnTo>
                  <a:pt x="f149" y="f249"/>
                </a:lnTo>
                <a:lnTo>
                  <a:pt x="f148" y="f250"/>
                </a:lnTo>
                <a:lnTo>
                  <a:pt x="f147" y="f251"/>
                </a:lnTo>
                <a:lnTo>
                  <a:pt x="f146" y="f252"/>
                </a:lnTo>
                <a:lnTo>
                  <a:pt x="f145" y="f253"/>
                </a:lnTo>
                <a:lnTo>
                  <a:pt x="f144" y="f254"/>
                </a:lnTo>
                <a:lnTo>
                  <a:pt x="f143" y="f255"/>
                </a:lnTo>
                <a:lnTo>
                  <a:pt x="f142" y="f256"/>
                </a:lnTo>
                <a:lnTo>
                  <a:pt x="f141" y="f257"/>
                </a:lnTo>
                <a:lnTo>
                  <a:pt x="f140" y="f258"/>
                </a:lnTo>
                <a:lnTo>
                  <a:pt x="f139" y="f259"/>
                </a:lnTo>
                <a:lnTo>
                  <a:pt x="f138" y="f260"/>
                </a:lnTo>
                <a:lnTo>
                  <a:pt x="f137" y="f261"/>
                </a:lnTo>
                <a:lnTo>
                  <a:pt x="f136" y="f262"/>
                </a:lnTo>
                <a:lnTo>
                  <a:pt x="f135" y="f263"/>
                </a:lnTo>
                <a:lnTo>
                  <a:pt x="f134" y="f4"/>
                </a:lnTo>
                <a:lnTo>
                  <a:pt x="f132" y="f263"/>
                </a:lnTo>
                <a:lnTo>
                  <a:pt x="f130" y="f262"/>
                </a:lnTo>
                <a:lnTo>
                  <a:pt x="f128" y="f261"/>
                </a:lnTo>
                <a:lnTo>
                  <a:pt x="f126" y="f260"/>
                </a:lnTo>
                <a:lnTo>
                  <a:pt x="f124" y="f259"/>
                </a:lnTo>
                <a:lnTo>
                  <a:pt x="f122" y="f258"/>
                </a:lnTo>
                <a:lnTo>
                  <a:pt x="f120" y="f257"/>
                </a:lnTo>
                <a:lnTo>
                  <a:pt x="f118" y="f256"/>
                </a:lnTo>
                <a:lnTo>
                  <a:pt x="f116" y="f255"/>
                </a:lnTo>
                <a:lnTo>
                  <a:pt x="f114" y="f254"/>
                </a:lnTo>
                <a:lnTo>
                  <a:pt x="f112" y="f253"/>
                </a:lnTo>
                <a:lnTo>
                  <a:pt x="f110" y="f252"/>
                </a:lnTo>
                <a:lnTo>
                  <a:pt x="f108" y="f251"/>
                </a:lnTo>
                <a:lnTo>
                  <a:pt x="f106" y="f250"/>
                </a:lnTo>
                <a:lnTo>
                  <a:pt x="f104" y="f249"/>
                </a:lnTo>
                <a:lnTo>
                  <a:pt x="f102" y="f248"/>
                </a:lnTo>
                <a:lnTo>
                  <a:pt x="f100" y="f247"/>
                </a:lnTo>
                <a:lnTo>
                  <a:pt x="f98" y="f246"/>
                </a:lnTo>
                <a:lnTo>
                  <a:pt x="f96" y="f245"/>
                </a:lnTo>
                <a:lnTo>
                  <a:pt x="f94" y="f244"/>
                </a:lnTo>
                <a:lnTo>
                  <a:pt x="f92" y="f243"/>
                </a:lnTo>
                <a:lnTo>
                  <a:pt x="f90" y="f242"/>
                </a:lnTo>
                <a:lnTo>
                  <a:pt x="f88" y="f241"/>
                </a:lnTo>
                <a:lnTo>
                  <a:pt x="f86" y="f240"/>
                </a:lnTo>
                <a:lnTo>
                  <a:pt x="f84" y="f239"/>
                </a:lnTo>
                <a:lnTo>
                  <a:pt x="f82" y="f238"/>
                </a:lnTo>
                <a:lnTo>
                  <a:pt x="f80" y="f237"/>
                </a:lnTo>
                <a:lnTo>
                  <a:pt x="f78" y="f236"/>
                </a:lnTo>
                <a:lnTo>
                  <a:pt x="f76" y="f235"/>
                </a:lnTo>
                <a:lnTo>
                  <a:pt x="f74" y="f234"/>
                </a:lnTo>
                <a:lnTo>
                  <a:pt x="f72" y="f233"/>
                </a:lnTo>
                <a:lnTo>
                  <a:pt x="f70" y="f232"/>
                </a:lnTo>
                <a:lnTo>
                  <a:pt x="f68" y="f231"/>
                </a:lnTo>
                <a:lnTo>
                  <a:pt x="f66" y="f230"/>
                </a:lnTo>
                <a:lnTo>
                  <a:pt x="f64" y="f229"/>
                </a:lnTo>
                <a:lnTo>
                  <a:pt x="f62" y="f228"/>
                </a:lnTo>
                <a:lnTo>
                  <a:pt x="f60" y="f227"/>
                </a:lnTo>
                <a:lnTo>
                  <a:pt x="f58" y="f226"/>
                </a:lnTo>
                <a:lnTo>
                  <a:pt x="f56" y="f225"/>
                </a:lnTo>
                <a:lnTo>
                  <a:pt x="f54" y="f224"/>
                </a:lnTo>
                <a:lnTo>
                  <a:pt x="f52" y="f223"/>
                </a:lnTo>
                <a:lnTo>
                  <a:pt x="f50" y="f222"/>
                </a:lnTo>
                <a:lnTo>
                  <a:pt x="f48" y="f221"/>
                </a:lnTo>
                <a:lnTo>
                  <a:pt x="f46" y="f220"/>
                </a:lnTo>
                <a:lnTo>
                  <a:pt x="f44" y="f219"/>
                </a:lnTo>
                <a:lnTo>
                  <a:pt x="f42" y="f218"/>
                </a:lnTo>
                <a:lnTo>
                  <a:pt x="f40" y="f217"/>
                </a:lnTo>
                <a:lnTo>
                  <a:pt x="f38" y="f216"/>
                </a:lnTo>
                <a:lnTo>
                  <a:pt x="f36" y="f215"/>
                </a:lnTo>
                <a:lnTo>
                  <a:pt x="f34" y="f214"/>
                </a:lnTo>
                <a:lnTo>
                  <a:pt x="f32" y="f213"/>
                </a:lnTo>
                <a:lnTo>
                  <a:pt x="f30" y="f212"/>
                </a:lnTo>
                <a:lnTo>
                  <a:pt x="f28" y="f211"/>
                </a:lnTo>
                <a:lnTo>
                  <a:pt x="f26" y="f210"/>
                </a:lnTo>
                <a:lnTo>
                  <a:pt x="f24" y="f209"/>
                </a:lnTo>
                <a:lnTo>
                  <a:pt x="f22" y="f208"/>
                </a:lnTo>
                <a:lnTo>
                  <a:pt x="f20" y="f207"/>
                </a:lnTo>
                <a:lnTo>
                  <a:pt x="f18" y="f206"/>
                </a:lnTo>
                <a:lnTo>
                  <a:pt x="f16" y="f205"/>
                </a:lnTo>
                <a:lnTo>
                  <a:pt x="f14" y="f204"/>
                </a:lnTo>
                <a:lnTo>
                  <a:pt x="f12" y="f203"/>
                </a:lnTo>
                <a:lnTo>
                  <a:pt x="f10" y="f202"/>
                </a:lnTo>
                <a:lnTo>
                  <a:pt x="f8" y="f201"/>
                </a:lnTo>
                <a:lnTo>
                  <a:pt x="f6" y="f200"/>
                </a:lnTo>
                <a:lnTo>
                  <a:pt x="f2" y="f5"/>
                </a:lnTo>
                <a:close/>
              </a:path>
            </a:pathLst>
          </a:custGeom>
          <a:noFill/>
          <a:ln w="25146"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pic>
        <p:nvPicPr>
          <p:cNvPr id="276" name="Audio 275">
            <a:hlinkClick r:id="" action="ppaction://media"/>
            <a:extLst>
              <a:ext uri="{FF2B5EF4-FFF2-40B4-BE49-F238E27FC236}">
                <a16:creationId xmlns:a16="http://schemas.microsoft.com/office/drawing/2014/main" id="{BD1D61ED-8B34-4267-A5F6-DCC2AF070FE7}"/>
              </a:ext>
            </a:extLst>
          </p:cNvPr>
          <p:cNvPicPr>
            <a:picLocks noChangeAspect="1"/>
          </p:cNvPicPr>
          <p:nvPr>
            <a:audioFile r:link="rId2"/>
            <p:extLst>
              <p:ext uri="{DAA4B4D4-6D71-4841-9C94-3DE7FCFB9230}">
                <p14:media xmlns:p14="http://schemas.microsoft.com/office/powerpoint/2010/main" r:embed="rId1"/>
              </p:ext>
            </p:extLst>
          </p:nvPr>
        </p:nvPicPr>
        <p:blipFill>
          <a:blip r:embed="rId29"/>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19862"/>
    </mc:Choice>
    <mc:Fallback>
      <p:transition spd="slow" advTm="1986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76"/>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76"/>
                </p:tgtEl>
              </p:cMediaNode>
            </p:audio>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name="Slide113">
    <p:spTree>
      <p:nvGrpSpPr>
        <p:cNvPr id="1" name=""/>
        <p:cNvGrpSpPr/>
        <p:nvPr/>
      </p:nvGrpSpPr>
      <p:grpSpPr>
        <a:xfrm>
          <a:off x="0" y="0"/>
          <a:ext cx="0" cy="0"/>
          <a:chOff x="0" y="0"/>
          <a:chExt cx="0" cy="0"/>
        </a:xfrm>
      </p:grpSpPr>
      <p:sp>
        <p:nvSpPr>
          <p:cNvPr id="2" name="object 3">
            <a:extLst>
              <a:ext uri="{FF2B5EF4-FFF2-40B4-BE49-F238E27FC236}">
                <a16:creationId xmlns:a16="http://schemas.microsoft.com/office/drawing/2014/main" id="{1A91A044-ECA5-4261-9652-10A5728EA9E8}"/>
              </a:ext>
            </a:extLst>
          </p:cNvPr>
          <p:cNvSpPr txBox="1">
            <a:spLocks noGrp="1"/>
          </p:cNvSpPr>
          <p:nvPr>
            <p:ph type="title"/>
          </p:nvPr>
        </p:nvSpPr>
        <p:spPr>
          <a:xfrm>
            <a:off x="763011" y="251460"/>
            <a:ext cx="5680079" cy="430883"/>
          </a:xfrm>
        </p:spPr>
        <p:txBody>
          <a:bodyPr/>
          <a:lstStyle/>
          <a:p>
            <a:pPr marL="12701" lvl="0"/>
            <a:r>
              <a:rPr lang="sv-SE" sz="2800" b="1" spc="-5"/>
              <a:t>Towards implementation</a:t>
            </a:r>
            <a:endParaRPr lang="sv-SE" sz="2800"/>
          </a:p>
        </p:txBody>
      </p:sp>
      <p:sp>
        <p:nvSpPr>
          <p:cNvPr id="3" name="object 4">
            <a:extLst>
              <a:ext uri="{FF2B5EF4-FFF2-40B4-BE49-F238E27FC236}">
                <a16:creationId xmlns:a16="http://schemas.microsoft.com/office/drawing/2014/main" id="{06CB74FE-B5EA-476E-B614-ABFE7A22D041}"/>
              </a:ext>
            </a:extLst>
          </p:cNvPr>
          <p:cNvSpPr/>
          <p:nvPr/>
        </p:nvSpPr>
        <p:spPr>
          <a:xfrm>
            <a:off x="848864" y="3183639"/>
            <a:ext cx="6049012" cy="25402"/>
          </a:xfrm>
          <a:custGeom>
            <a:avLst/>
            <a:gdLst>
              <a:gd name="f0" fmla="val w"/>
              <a:gd name="f1" fmla="val h"/>
              <a:gd name="f2" fmla="val 0"/>
              <a:gd name="f3" fmla="val 6049009"/>
              <a:gd name="f4" fmla="val 25400"/>
              <a:gd name="f5" fmla="val 25145"/>
              <a:gd name="f6" fmla="val 6048756"/>
              <a:gd name="f7" fmla="*/ f0 1 6049009"/>
              <a:gd name="f8" fmla="*/ f1 1 25400"/>
              <a:gd name="f9" fmla="val f2"/>
              <a:gd name="f10" fmla="val f3"/>
              <a:gd name="f11" fmla="val f4"/>
              <a:gd name="f12" fmla="+- f11 0 f9"/>
              <a:gd name="f13" fmla="+- f10 0 f9"/>
              <a:gd name="f14" fmla="*/ f13 1 6049009"/>
              <a:gd name="f15" fmla="*/ f12 1 2540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2540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 name="object 5">
            <a:extLst>
              <a:ext uri="{FF2B5EF4-FFF2-40B4-BE49-F238E27FC236}">
                <a16:creationId xmlns:a16="http://schemas.microsoft.com/office/drawing/2014/main" id="{196099A4-6337-442E-8A07-6A20D3D6C250}"/>
              </a:ext>
            </a:extLst>
          </p:cNvPr>
          <p:cNvSpPr/>
          <p:nvPr/>
        </p:nvSpPr>
        <p:spPr>
          <a:xfrm>
            <a:off x="848864" y="2472693"/>
            <a:ext cx="6049012" cy="10158"/>
          </a:xfrm>
          <a:custGeom>
            <a:avLst/>
            <a:gdLst>
              <a:gd name="f0" fmla="val w"/>
              <a:gd name="f1" fmla="val h"/>
              <a:gd name="f2" fmla="val 0"/>
              <a:gd name="f3" fmla="val 6049009"/>
              <a:gd name="f4" fmla="val 10160"/>
              <a:gd name="f5" fmla="val 9906"/>
              <a:gd name="f6" fmla="val 6048756"/>
              <a:gd name="f7" fmla="*/ f0 1 6049009"/>
              <a:gd name="f8" fmla="*/ f1 1 10160"/>
              <a:gd name="f9" fmla="val f2"/>
              <a:gd name="f10" fmla="val f3"/>
              <a:gd name="f11" fmla="val f4"/>
              <a:gd name="f12" fmla="+- f11 0 f9"/>
              <a:gd name="f13" fmla="+- f10 0 f9"/>
              <a:gd name="f14" fmla="*/ f13 1 6049009"/>
              <a:gd name="f15" fmla="*/ f12 1 101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1016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 name="object 6">
            <a:extLst>
              <a:ext uri="{FF2B5EF4-FFF2-40B4-BE49-F238E27FC236}">
                <a16:creationId xmlns:a16="http://schemas.microsoft.com/office/drawing/2014/main" id="{87484322-AC44-4DE7-ACC9-099106346DFD}"/>
              </a:ext>
            </a:extLst>
          </p:cNvPr>
          <p:cNvSpPr txBox="1"/>
          <p:nvPr/>
        </p:nvSpPr>
        <p:spPr>
          <a:xfrm>
            <a:off x="4794254" y="3381533"/>
            <a:ext cx="907413" cy="643893"/>
          </a:xfrm>
          <a:prstGeom prst="rect">
            <a:avLst/>
          </a:prstGeom>
          <a:noFill/>
          <a:ln cap="flat">
            <a:noFill/>
          </a:ln>
        </p:spPr>
        <p:txBody>
          <a:bodyPr vert="horz" wrap="square" lIns="0" tIns="0" rIns="0" bIns="0" anchor="t" anchorCtr="0" compatLnSpc="1">
            <a:spAutoFit/>
          </a:bodyPr>
          <a:lstStyle/>
          <a:p>
            <a:pPr marL="12701" marR="5084" lvl="0" indent="344171" algn="l"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5" baseline="0">
                <a:solidFill>
                  <a:srgbClr val="002E5F"/>
                </a:solidFill>
                <a:uFillTx/>
                <a:latin typeface="Arial"/>
                <a:cs typeface="Arial"/>
              </a:rPr>
              <a:t>I</a:t>
            </a:r>
            <a:r>
              <a:rPr lang="en-US" sz="800" b="1" i="0" u="none" strike="noStrike" kern="1200" cap="none" spc="10" baseline="0">
                <a:solidFill>
                  <a:srgbClr val="002E5F"/>
                </a:solidFill>
                <a:uFillTx/>
                <a:latin typeface="Arial"/>
                <a:cs typeface="Arial"/>
              </a:rPr>
              <a:t>nterac</a:t>
            </a:r>
            <a:r>
              <a:rPr lang="en-US" sz="800" b="1" i="0" u="none" strike="noStrike" kern="1200" cap="none" spc="5" baseline="0">
                <a:solidFill>
                  <a:srgbClr val="002E5F"/>
                </a:solidFill>
                <a:uFillTx/>
                <a:latin typeface="Arial"/>
                <a:cs typeface="Arial"/>
              </a:rPr>
              <a:t>ti</a:t>
            </a:r>
            <a:r>
              <a:rPr lang="en-US" sz="800" b="1" i="0" u="none" strike="noStrike" kern="1200" cap="none" spc="10" baseline="0">
                <a:solidFill>
                  <a:srgbClr val="002E5F"/>
                </a:solidFill>
                <a:uFillTx/>
                <a:latin typeface="Arial"/>
                <a:cs typeface="Arial"/>
              </a:rPr>
              <a:t>on  </a:t>
            </a:r>
            <a:r>
              <a:rPr lang="en-US" sz="800" b="1" i="0" u="none" strike="noStrike" kern="1200" cap="none" spc="15" baseline="0">
                <a:solidFill>
                  <a:srgbClr val="002E5F"/>
                </a:solidFill>
                <a:uFillTx/>
                <a:latin typeface="Arial"/>
                <a:cs typeface="Arial"/>
              </a:rPr>
              <a:t>between</a:t>
            </a:r>
            <a:r>
              <a:rPr lang="en-US" sz="800" b="1" i="0" u="none" strike="noStrike" kern="1200" cap="none" spc="-8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software</a:t>
            </a:r>
            <a:endParaRPr lang="en-US" sz="800" b="0" i="0" u="none" strike="noStrike" kern="1200" cap="none" spc="0" baseline="0">
              <a:solidFill>
                <a:srgbClr val="000000"/>
              </a:solidFill>
              <a:uFillTx/>
              <a:latin typeface="Arial"/>
              <a:cs typeface="Arial"/>
            </a:endParaRPr>
          </a:p>
          <a:p>
            <a:pPr marL="525780"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o</a:t>
            </a:r>
            <a:r>
              <a:rPr lang="en-US" sz="800" b="1" i="0" u="none" strike="noStrike" kern="1200" cap="none" spc="10" baseline="0">
                <a:solidFill>
                  <a:srgbClr val="002E5F"/>
                </a:solidFill>
                <a:uFillTx/>
                <a:latin typeface="Arial"/>
                <a:cs typeface="Arial"/>
              </a:rPr>
              <a:t>bjekts</a:t>
            </a:r>
            <a:endParaRPr lang="en-US" sz="800" b="0" i="0" u="none" strike="noStrike" kern="1200" cap="none" spc="0" baseline="0">
              <a:solidFill>
                <a:srgbClr val="000000"/>
              </a:solidFill>
              <a:uFillTx/>
              <a:latin typeface="Arial"/>
              <a:cs typeface="Arial"/>
            </a:endParaRPr>
          </a:p>
          <a:p>
            <a:pPr marL="22229"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85" baseline="0">
                <a:solidFill>
                  <a:srgbClr val="002E5F"/>
                </a:solidFill>
                <a:uFillTx/>
                <a:latin typeface="Arial"/>
                <a:cs typeface="Arial"/>
              </a:rPr>
              <a:t> </a:t>
            </a:r>
            <a:r>
              <a:rPr lang="en-US" sz="800" b="0" i="0" u="none" strike="noStrike" kern="1200" cap="none" spc="15" baseline="0">
                <a:solidFill>
                  <a:srgbClr val="002E5F"/>
                </a:solidFill>
                <a:uFillTx/>
                <a:latin typeface="Arial"/>
                <a:cs typeface="Arial"/>
              </a:rPr>
              <a:t>Sequence</a:t>
            </a:r>
            <a:endParaRPr lang="en-US" sz="800" b="0" i="0" u="none" strike="noStrike" kern="1200" cap="none" spc="0" baseline="0">
              <a:solidFill>
                <a:srgbClr val="000000"/>
              </a:solidFill>
              <a:uFillTx/>
              <a:latin typeface="Arial"/>
              <a:cs typeface="Arial"/>
            </a:endParaRPr>
          </a:p>
          <a:p>
            <a:pPr marL="478158"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diagram)</a:t>
            </a:r>
            <a:endParaRPr lang="en-US" sz="800" b="0" i="0" u="none" strike="noStrike" kern="1200" cap="none" spc="0" baseline="0">
              <a:solidFill>
                <a:srgbClr val="000000"/>
              </a:solidFill>
              <a:uFillTx/>
              <a:latin typeface="Arial"/>
              <a:cs typeface="Arial"/>
            </a:endParaRPr>
          </a:p>
        </p:txBody>
      </p:sp>
      <p:sp>
        <p:nvSpPr>
          <p:cNvPr id="6" name="object 7">
            <a:extLst>
              <a:ext uri="{FF2B5EF4-FFF2-40B4-BE49-F238E27FC236}">
                <a16:creationId xmlns:a16="http://schemas.microsoft.com/office/drawing/2014/main" id="{40B54FC6-21CA-4D32-92FC-C955A19186C2}"/>
              </a:ext>
            </a:extLst>
          </p:cNvPr>
          <p:cNvSpPr/>
          <p:nvPr/>
        </p:nvSpPr>
        <p:spPr>
          <a:xfrm>
            <a:off x="5975988" y="3594734"/>
            <a:ext cx="0" cy="193038"/>
          </a:xfrm>
          <a:custGeom>
            <a:avLst/>
            <a:gdLst>
              <a:gd name="f0" fmla="val w"/>
              <a:gd name="f1" fmla="val h"/>
              <a:gd name="f2" fmla="val 0"/>
              <a:gd name="f3" fmla="val 193040"/>
              <a:gd name="f4" fmla="val 192786"/>
              <a:gd name="f5" fmla="*/ f0 1 0"/>
              <a:gd name="f6" fmla="*/ f1 1 193040"/>
              <a:gd name="f7" fmla="val f2"/>
              <a:gd name="f8" fmla="val f3"/>
              <a:gd name="f9" fmla="+- f8 0 f7"/>
              <a:gd name="f10" fmla="+- f7 0 f7"/>
              <a:gd name="f11" fmla="*/ f10 1 0"/>
              <a:gd name="f12" fmla="*/ f9 1 193040"/>
              <a:gd name="f13" fmla="*/ 0 1 f11"/>
              <a:gd name="f14" fmla="*/ 1 1 f11"/>
              <a:gd name="f15" fmla="*/ 0 1 f12"/>
              <a:gd name="f16" fmla="*/ 19304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9304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 name="object 8">
            <a:extLst>
              <a:ext uri="{FF2B5EF4-FFF2-40B4-BE49-F238E27FC236}">
                <a16:creationId xmlns:a16="http://schemas.microsoft.com/office/drawing/2014/main" id="{B6C97938-72DA-4C10-887C-D99F023EB065}"/>
              </a:ext>
            </a:extLst>
          </p:cNvPr>
          <p:cNvSpPr/>
          <p:nvPr/>
        </p:nvSpPr>
        <p:spPr>
          <a:xfrm>
            <a:off x="6658733" y="3463674"/>
            <a:ext cx="0" cy="323853"/>
          </a:xfrm>
          <a:custGeom>
            <a:avLst/>
            <a:gdLst>
              <a:gd name="f0" fmla="val w"/>
              <a:gd name="f1" fmla="val h"/>
              <a:gd name="f2" fmla="val 0"/>
              <a:gd name="f3" fmla="val 323850"/>
              <a:gd name="f4" fmla="val 323849"/>
              <a:gd name="f5" fmla="*/ f0 1 0"/>
              <a:gd name="f6" fmla="*/ f1 1 323850"/>
              <a:gd name="f7" fmla="val f2"/>
              <a:gd name="f8" fmla="val f3"/>
              <a:gd name="f9" fmla="+- f8 0 f7"/>
              <a:gd name="f10" fmla="+- f7 0 f7"/>
              <a:gd name="f11" fmla="*/ f10 1 0"/>
              <a:gd name="f12" fmla="*/ f9 1 323850"/>
              <a:gd name="f13" fmla="*/ 0 1 f11"/>
              <a:gd name="f14" fmla="*/ 1 1 f11"/>
              <a:gd name="f15" fmla="*/ 0 1 f12"/>
              <a:gd name="f16" fmla="*/ 32385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2385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 name="object 9">
            <a:extLst>
              <a:ext uri="{FF2B5EF4-FFF2-40B4-BE49-F238E27FC236}">
                <a16:creationId xmlns:a16="http://schemas.microsoft.com/office/drawing/2014/main" id="{97B046DF-869E-42E8-9B84-4D166C62C8C7}"/>
              </a:ext>
            </a:extLst>
          </p:cNvPr>
          <p:cNvSpPr/>
          <p:nvPr/>
        </p:nvSpPr>
        <p:spPr>
          <a:xfrm>
            <a:off x="6334890" y="3463674"/>
            <a:ext cx="0" cy="131445"/>
          </a:xfrm>
          <a:custGeom>
            <a:avLst/>
            <a:gdLst>
              <a:gd name="f0" fmla="val w"/>
              <a:gd name="f1" fmla="val h"/>
              <a:gd name="f2" fmla="val 0"/>
              <a:gd name="f3" fmla="val 131445"/>
              <a:gd name="f4" fmla="val 131063"/>
              <a:gd name="f5" fmla="*/ f0 1 0"/>
              <a:gd name="f6" fmla="*/ f1 1 131445"/>
              <a:gd name="f7" fmla="val f2"/>
              <a:gd name="f8" fmla="val f3"/>
              <a:gd name="f9" fmla="+- f8 0 f7"/>
              <a:gd name="f10" fmla="+- f7 0 f7"/>
              <a:gd name="f11" fmla="*/ f10 1 0"/>
              <a:gd name="f12" fmla="*/ f9 1 131445"/>
              <a:gd name="f13" fmla="*/ 0 1 f11"/>
              <a:gd name="f14" fmla="*/ 1 1 f11"/>
              <a:gd name="f15" fmla="*/ 0 1 f12"/>
              <a:gd name="f16" fmla="*/ 131445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31445">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 name="object 10">
            <a:extLst>
              <a:ext uri="{FF2B5EF4-FFF2-40B4-BE49-F238E27FC236}">
                <a16:creationId xmlns:a16="http://schemas.microsoft.com/office/drawing/2014/main" id="{A01E73D4-74BB-4C97-80E8-159BA3397119}"/>
              </a:ext>
            </a:extLst>
          </p:cNvPr>
          <p:cNvSpPr/>
          <p:nvPr/>
        </p:nvSpPr>
        <p:spPr>
          <a:xfrm>
            <a:off x="6334890" y="3757040"/>
            <a:ext cx="0" cy="30476"/>
          </a:xfrm>
          <a:custGeom>
            <a:avLst/>
            <a:gdLst>
              <a:gd name="f0" fmla="val w"/>
              <a:gd name="f1" fmla="val h"/>
              <a:gd name="f2" fmla="val 0"/>
              <a:gd name="f3" fmla="val 30480"/>
              <a:gd name="f4" fmla="val 30481"/>
              <a:gd name="f5" fmla="*/ f0 1 0"/>
              <a:gd name="f6" fmla="*/ f1 1 30480"/>
              <a:gd name="f7" fmla="val f2"/>
              <a:gd name="f8" fmla="val f3"/>
              <a:gd name="f9" fmla="+- f8 0 f7"/>
              <a:gd name="f10" fmla="+- f7 0 f7"/>
              <a:gd name="f11" fmla="*/ f10 1 0"/>
              <a:gd name="f12" fmla="*/ f9 1 30480"/>
              <a:gd name="f13" fmla="*/ 0 1 f11"/>
              <a:gd name="f14" fmla="*/ 1 1 f11"/>
              <a:gd name="f15" fmla="*/ 0 1 f12"/>
              <a:gd name="f16" fmla="*/ 3048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048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 name="object 11">
            <a:extLst>
              <a:ext uri="{FF2B5EF4-FFF2-40B4-BE49-F238E27FC236}">
                <a16:creationId xmlns:a16="http://schemas.microsoft.com/office/drawing/2014/main" id="{56A4F82B-F3FF-409C-A728-DE9FE4412163}"/>
              </a:ext>
            </a:extLst>
          </p:cNvPr>
          <p:cNvSpPr/>
          <p:nvPr/>
        </p:nvSpPr>
        <p:spPr>
          <a:xfrm>
            <a:off x="5947787" y="3433187"/>
            <a:ext cx="53336" cy="161921"/>
          </a:xfrm>
          <a:custGeom>
            <a:avLst/>
            <a:gdLst>
              <a:gd name="f0" fmla="val w"/>
              <a:gd name="f1" fmla="val h"/>
              <a:gd name="f2" fmla="val 0"/>
              <a:gd name="f3" fmla="val 53339"/>
              <a:gd name="f4" fmla="val 161925"/>
              <a:gd name="f5" fmla="val 161544"/>
              <a:gd name="f6" fmla="*/ f0 1 53339"/>
              <a:gd name="f7" fmla="*/ f1 1 161925"/>
              <a:gd name="f8" fmla="val f2"/>
              <a:gd name="f9" fmla="val f3"/>
              <a:gd name="f10" fmla="val f4"/>
              <a:gd name="f11" fmla="+- f10 0 f8"/>
              <a:gd name="f12" fmla="+- f9 0 f8"/>
              <a:gd name="f13" fmla="*/ f12 1 53339"/>
              <a:gd name="f14" fmla="*/ f11 1 161925"/>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53339" h="161925">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 name="object 12">
            <a:extLst>
              <a:ext uri="{FF2B5EF4-FFF2-40B4-BE49-F238E27FC236}">
                <a16:creationId xmlns:a16="http://schemas.microsoft.com/office/drawing/2014/main" id="{D5A7F535-407C-4F55-B32D-53217346C259}"/>
              </a:ext>
            </a:extLst>
          </p:cNvPr>
          <p:cNvSpPr/>
          <p:nvPr/>
        </p:nvSpPr>
        <p:spPr>
          <a:xfrm>
            <a:off x="6299831" y="3594734"/>
            <a:ext cx="54607" cy="162562"/>
          </a:xfrm>
          <a:custGeom>
            <a:avLst/>
            <a:gdLst>
              <a:gd name="f0" fmla="val w"/>
              <a:gd name="f1" fmla="val h"/>
              <a:gd name="f2" fmla="val 0"/>
              <a:gd name="f3" fmla="val 54610"/>
              <a:gd name="f4" fmla="val 162560"/>
              <a:gd name="f5" fmla="val 162305"/>
              <a:gd name="f6" fmla="val 54101"/>
              <a:gd name="f7" fmla="*/ f0 1 54610"/>
              <a:gd name="f8" fmla="*/ f1 1 162560"/>
              <a:gd name="f9" fmla="val f2"/>
              <a:gd name="f10" fmla="val f3"/>
              <a:gd name="f11" fmla="val f4"/>
              <a:gd name="f12" fmla="+- f11 0 f9"/>
              <a:gd name="f13" fmla="+- f10 0 f9"/>
              <a:gd name="f14" fmla="*/ f13 1 54610"/>
              <a:gd name="f15" fmla="*/ f12 1 1625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54610" h="162560">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 name="object 13">
            <a:extLst>
              <a:ext uri="{FF2B5EF4-FFF2-40B4-BE49-F238E27FC236}">
                <a16:creationId xmlns:a16="http://schemas.microsoft.com/office/drawing/2014/main" id="{9F7EF8CE-6A31-40AE-993E-D261B3105C78}"/>
              </a:ext>
            </a:extLst>
          </p:cNvPr>
          <p:cNvSpPr/>
          <p:nvPr/>
        </p:nvSpPr>
        <p:spPr>
          <a:xfrm>
            <a:off x="6001134" y="3552059"/>
            <a:ext cx="323853" cy="76196"/>
          </a:xfrm>
          <a:custGeom>
            <a:avLst/>
            <a:gdLst>
              <a:gd name="f0" fmla="val w"/>
              <a:gd name="f1" fmla="val h"/>
              <a:gd name="f2" fmla="val 0"/>
              <a:gd name="f3" fmla="val 323850"/>
              <a:gd name="f4" fmla="val 76200"/>
              <a:gd name="f5" fmla="val 247650"/>
              <a:gd name="f6" fmla="val 311150"/>
              <a:gd name="f7" fmla="val 44450"/>
              <a:gd name="f8" fmla="val 260350"/>
              <a:gd name="f9" fmla="val 31750"/>
              <a:gd name="f10" fmla="val 38100"/>
              <a:gd name="f11" fmla="*/ f0 1 323850"/>
              <a:gd name="f12" fmla="*/ f1 1 76200"/>
              <a:gd name="f13" fmla="val f2"/>
              <a:gd name="f14" fmla="val f3"/>
              <a:gd name="f15" fmla="val f4"/>
              <a:gd name="f16" fmla="+- f15 0 f13"/>
              <a:gd name="f17" fmla="+- f14 0 f13"/>
              <a:gd name="f18" fmla="*/ f17 1 323850"/>
              <a:gd name="f19" fmla="*/ f16 1 762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23850" h="76200">
                <a:moveTo>
                  <a:pt x="f5" y="f2"/>
                </a:moveTo>
                <a:lnTo>
                  <a:pt x="f5" y="f4"/>
                </a:lnTo>
                <a:lnTo>
                  <a:pt x="f6" y="f7"/>
                </a:lnTo>
                <a:lnTo>
                  <a:pt x="f8" y="f7"/>
                </a:lnTo>
                <a:lnTo>
                  <a:pt x="f8" y="f9"/>
                </a:lnTo>
                <a:lnTo>
                  <a:pt x="f6" y="f9"/>
                </a:lnTo>
                <a:lnTo>
                  <a:pt x="f5" y="f2"/>
                </a:lnTo>
                <a:close/>
              </a:path>
              <a:path w="323850" h="76200">
                <a:moveTo>
                  <a:pt x="f5" y="f9"/>
                </a:moveTo>
                <a:lnTo>
                  <a:pt x="f2" y="f9"/>
                </a:lnTo>
                <a:lnTo>
                  <a:pt x="f2" y="f7"/>
                </a:lnTo>
                <a:lnTo>
                  <a:pt x="f5" y="f7"/>
                </a:lnTo>
                <a:lnTo>
                  <a:pt x="f5" y="f9"/>
                </a:lnTo>
                <a:close/>
              </a:path>
              <a:path w="323850" h="76200">
                <a:moveTo>
                  <a:pt x="f6" y="f9"/>
                </a:moveTo>
                <a:lnTo>
                  <a:pt x="f8" y="f9"/>
                </a:lnTo>
                <a:lnTo>
                  <a:pt x="f8" y="f7"/>
                </a:lnTo>
                <a:lnTo>
                  <a:pt x="f6" y="f7"/>
                </a:lnTo>
                <a:lnTo>
                  <a:pt x="f3" y="f10"/>
                </a:lnTo>
                <a:lnTo>
                  <a:pt x="f6" y="f9"/>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 name="object 14">
            <a:extLst>
              <a:ext uri="{FF2B5EF4-FFF2-40B4-BE49-F238E27FC236}">
                <a16:creationId xmlns:a16="http://schemas.microsoft.com/office/drawing/2014/main" id="{EFDD0DA6-EDF1-4B30-935C-6B0FBC21DBF7}"/>
              </a:ext>
            </a:extLst>
          </p:cNvPr>
          <p:cNvSpPr/>
          <p:nvPr/>
        </p:nvSpPr>
        <p:spPr>
          <a:xfrm>
            <a:off x="6363081" y="3713607"/>
            <a:ext cx="323853" cy="76196"/>
          </a:xfrm>
          <a:custGeom>
            <a:avLst/>
            <a:gdLst>
              <a:gd name="f0" fmla="val w"/>
              <a:gd name="f1" fmla="val h"/>
              <a:gd name="f2" fmla="val 0"/>
              <a:gd name="f3" fmla="val 323850"/>
              <a:gd name="f4" fmla="val 76200"/>
              <a:gd name="f5" fmla="val 247650"/>
              <a:gd name="f6" fmla="val 311150"/>
              <a:gd name="f7" fmla="val 44450"/>
              <a:gd name="f8" fmla="val 260350"/>
              <a:gd name="f9" fmla="val 31750"/>
              <a:gd name="f10" fmla="val 38100"/>
              <a:gd name="f11" fmla="*/ f0 1 323850"/>
              <a:gd name="f12" fmla="*/ f1 1 76200"/>
              <a:gd name="f13" fmla="val f2"/>
              <a:gd name="f14" fmla="val f3"/>
              <a:gd name="f15" fmla="val f4"/>
              <a:gd name="f16" fmla="+- f15 0 f13"/>
              <a:gd name="f17" fmla="+- f14 0 f13"/>
              <a:gd name="f18" fmla="*/ f17 1 323850"/>
              <a:gd name="f19" fmla="*/ f16 1 762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23850" h="76200">
                <a:moveTo>
                  <a:pt x="f5" y="f2"/>
                </a:moveTo>
                <a:lnTo>
                  <a:pt x="f5" y="f4"/>
                </a:lnTo>
                <a:lnTo>
                  <a:pt x="f6" y="f7"/>
                </a:lnTo>
                <a:lnTo>
                  <a:pt x="f8" y="f7"/>
                </a:lnTo>
                <a:lnTo>
                  <a:pt x="f8" y="f9"/>
                </a:lnTo>
                <a:lnTo>
                  <a:pt x="f6" y="f9"/>
                </a:lnTo>
                <a:lnTo>
                  <a:pt x="f5" y="f2"/>
                </a:lnTo>
                <a:close/>
              </a:path>
              <a:path w="323850" h="76200">
                <a:moveTo>
                  <a:pt x="f5" y="f9"/>
                </a:moveTo>
                <a:lnTo>
                  <a:pt x="f2" y="f9"/>
                </a:lnTo>
                <a:lnTo>
                  <a:pt x="f2" y="f7"/>
                </a:lnTo>
                <a:lnTo>
                  <a:pt x="f5" y="f7"/>
                </a:lnTo>
                <a:lnTo>
                  <a:pt x="f5" y="f9"/>
                </a:lnTo>
                <a:close/>
              </a:path>
              <a:path w="323850" h="76200">
                <a:moveTo>
                  <a:pt x="f6" y="f9"/>
                </a:moveTo>
                <a:lnTo>
                  <a:pt x="f8" y="f9"/>
                </a:lnTo>
                <a:lnTo>
                  <a:pt x="f8" y="f7"/>
                </a:lnTo>
                <a:lnTo>
                  <a:pt x="f6" y="f7"/>
                </a:lnTo>
                <a:lnTo>
                  <a:pt x="f3" y="f10"/>
                </a:lnTo>
                <a:lnTo>
                  <a:pt x="f6" y="f9"/>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 name="object 15">
            <a:extLst>
              <a:ext uri="{FF2B5EF4-FFF2-40B4-BE49-F238E27FC236}">
                <a16:creationId xmlns:a16="http://schemas.microsoft.com/office/drawing/2014/main" id="{18350D6A-8370-4DCC-9E88-9A20475DD0B1}"/>
              </a:ext>
            </a:extLst>
          </p:cNvPr>
          <p:cNvSpPr/>
          <p:nvPr/>
        </p:nvSpPr>
        <p:spPr>
          <a:xfrm>
            <a:off x="5847203" y="3417954"/>
            <a:ext cx="217170" cy="0"/>
          </a:xfrm>
          <a:custGeom>
            <a:avLst/>
            <a:gdLst>
              <a:gd name="f0" fmla="val w"/>
              <a:gd name="f1" fmla="val h"/>
              <a:gd name="f2" fmla="val 0"/>
              <a:gd name="f3" fmla="val 217170"/>
              <a:gd name="f4" fmla="*/ f0 1 217170"/>
              <a:gd name="f5" fmla="*/ f1 1 0"/>
              <a:gd name="f6" fmla="val f2"/>
              <a:gd name="f7" fmla="val f3"/>
              <a:gd name="f8" fmla="+- f6 0 f6"/>
              <a:gd name="f9" fmla="+- f7 0 f6"/>
              <a:gd name="f10" fmla="*/ f9 1 217170"/>
              <a:gd name="f11" fmla="*/ f8 1 0"/>
              <a:gd name="f12" fmla="*/ 0 1 f10"/>
              <a:gd name="f13" fmla="*/ 21717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217170">
                <a:moveTo>
                  <a:pt x="f2" y="f2"/>
                </a:moveTo>
                <a:lnTo>
                  <a:pt x="f3" y="f2"/>
                </a:lnTo>
              </a:path>
            </a:pathLst>
          </a:custGeom>
          <a:noFill/>
          <a:ln w="53336"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 name="object 16">
            <a:extLst>
              <a:ext uri="{FF2B5EF4-FFF2-40B4-BE49-F238E27FC236}">
                <a16:creationId xmlns:a16="http://schemas.microsoft.com/office/drawing/2014/main" id="{85E1EF56-1DEF-4D49-9CA3-0B0716A9607E}"/>
              </a:ext>
            </a:extLst>
          </p:cNvPr>
          <p:cNvSpPr/>
          <p:nvPr/>
        </p:nvSpPr>
        <p:spPr>
          <a:xfrm>
            <a:off x="5847203" y="3391281"/>
            <a:ext cx="217170" cy="53336"/>
          </a:xfrm>
          <a:custGeom>
            <a:avLst/>
            <a:gdLst>
              <a:gd name="f0" fmla="val w"/>
              <a:gd name="f1" fmla="val h"/>
              <a:gd name="f2" fmla="val 0"/>
              <a:gd name="f3" fmla="val 217170"/>
              <a:gd name="f4" fmla="val 53339"/>
              <a:gd name="f5" fmla="val 53340"/>
              <a:gd name="f6" fmla="*/ f0 1 217170"/>
              <a:gd name="f7" fmla="*/ f1 1 53339"/>
              <a:gd name="f8" fmla="val f2"/>
              <a:gd name="f9" fmla="val f3"/>
              <a:gd name="f10" fmla="val f4"/>
              <a:gd name="f11" fmla="+- f10 0 f8"/>
              <a:gd name="f12" fmla="+- f9 0 f8"/>
              <a:gd name="f13" fmla="*/ f12 1 217170"/>
              <a:gd name="f14" fmla="*/ f11 1 5333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333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 name="object 17">
            <a:extLst>
              <a:ext uri="{FF2B5EF4-FFF2-40B4-BE49-F238E27FC236}">
                <a16:creationId xmlns:a16="http://schemas.microsoft.com/office/drawing/2014/main" id="{CC00F56D-6ECC-496C-A9C0-76FFFB3F3E15}"/>
              </a:ext>
            </a:extLst>
          </p:cNvPr>
          <p:cNvSpPr/>
          <p:nvPr/>
        </p:nvSpPr>
        <p:spPr>
          <a:xfrm>
            <a:off x="6225921" y="3410327"/>
            <a:ext cx="217170" cy="53336"/>
          </a:xfrm>
          <a:custGeom>
            <a:avLst/>
            <a:gdLst>
              <a:gd name="f0" fmla="val w"/>
              <a:gd name="f1" fmla="val h"/>
              <a:gd name="f2" fmla="val 0"/>
              <a:gd name="f3" fmla="val 217170"/>
              <a:gd name="f4" fmla="val 53339"/>
              <a:gd name="f5" fmla="val 53340"/>
              <a:gd name="f6" fmla="*/ f0 1 217170"/>
              <a:gd name="f7" fmla="*/ f1 1 53339"/>
              <a:gd name="f8" fmla="val f2"/>
              <a:gd name="f9" fmla="val f3"/>
              <a:gd name="f10" fmla="val f4"/>
              <a:gd name="f11" fmla="+- f10 0 f8"/>
              <a:gd name="f12" fmla="+- f9 0 f8"/>
              <a:gd name="f13" fmla="*/ f12 1 217170"/>
              <a:gd name="f14" fmla="*/ f11 1 5333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333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 name="object 18">
            <a:extLst>
              <a:ext uri="{FF2B5EF4-FFF2-40B4-BE49-F238E27FC236}">
                <a16:creationId xmlns:a16="http://schemas.microsoft.com/office/drawing/2014/main" id="{69CACB33-416D-4242-AD43-717139E79A6E}"/>
              </a:ext>
            </a:extLst>
          </p:cNvPr>
          <p:cNvSpPr/>
          <p:nvPr/>
        </p:nvSpPr>
        <p:spPr>
          <a:xfrm>
            <a:off x="6549774" y="3408810"/>
            <a:ext cx="217170" cy="54607"/>
          </a:xfrm>
          <a:custGeom>
            <a:avLst/>
            <a:gdLst>
              <a:gd name="f0" fmla="val w"/>
              <a:gd name="f1" fmla="val h"/>
              <a:gd name="f2" fmla="val 0"/>
              <a:gd name="f3" fmla="val 217170"/>
              <a:gd name="f4" fmla="val 54610"/>
              <a:gd name="f5" fmla="val 54102"/>
              <a:gd name="f6" fmla="*/ f0 1 217170"/>
              <a:gd name="f7" fmla="*/ f1 1 54610"/>
              <a:gd name="f8" fmla="val f2"/>
              <a:gd name="f9" fmla="val f3"/>
              <a:gd name="f10" fmla="val f4"/>
              <a:gd name="f11" fmla="+- f10 0 f8"/>
              <a:gd name="f12" fmla="+- f9 0 f8"/>
              <a:gd name="f13" fmla="*/ f12 1 217170"/>
              <a:gd name="f14" fmla="*/ f11 1 5461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4610">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 name="object 19">
            <a:extLst>
              <a:ext uri="{FF2B5EF4-FFF2-40B4-BE49-F238E27FC236}">
                <a16:creationId xmlns:a16="http://schemas.microsoft.com/office/drawing/2014/main" id="{BA4DB252-183B-4368-9AA2-4455C9C27F46}"/>
              </a:ext>
            </a:extLst>
          </p:cNvPr>
          <p:cNvSpPr/>
          <p:nvPr/>
        </p:nvSpPr>
        <p:spPr>
          <a:xfrm>
            <a:off x="5361813" y="2690237"/>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3"/>
              <a:gd name="f13" fmla="val 149798"/>
              <a:gd name="f14" fmla="val 184070"/>
              <a:gd name="f15" fmla="val 207174"/>
              <a:gd name="f16" fmla="val 215646"/>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 name="object 20">
            <a:extLst>
              <a:ext uri="{FF2B5EF4-FFF2-40B4-BE49-F238E27FC236}">
                <a16:creationId xmlns:a16="http://schemas.microsoft.com/office/drawing/2014/main" id="{D4B37F89-1BA3-4796-A2A4-A2FEEE5AF456}"/>
              </a:ext>
            </a:extLst>
          </p:cNvPr>
          <p:cNvSpPr/>
          <p:nvPr/>
        </p:nvSpPr>
        <p:spPr>
          <a:xfrm>
            <a:off x="5740530" y="2690237"/>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3"/>
              <a:gd name="f13" fmla="val 149798"/>
              <a:gd name="f14" fmla="val 184070"/>
              <a:gd name="f15" fmla="val 207174"/>
              <a:gd name="f16" fmla="val 215646"/>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 name="object 21">
            <a:extLst>
              <a:ext uri="{FF2B5EF4-FFF2-40B4-BE49-F238E27FC236}">
                <a16:creationId xmlns:a16="http://schemas.microsoft.com/office/drawing/2014/main" id="{8472F310-E380-435D-AEB8-C8DDE63C4500}"/>
              </a:ext>
            </a:extLst>
          </p:cNvPr>
          <p:cNvSpPr/>
          <p:nvPr/>
        </p:nvSpPr>
        <p:spPr>
          <a:xfrm>
            <a:off x="5523360" y="2851785"/>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2"/>
              <a:gd name="f13" fmla="val 149798"/>
              <a:gd name="f14" fmla="val 184070"/>
              <a:gd name="f15" fmla="val 207174"/>
              <a:gd name="f16" fmla="val 215645"/>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 name="object 22">
            <a:extLst>
              <a:ext uri="{FF2B5EF4-FFF2-40B4-BE49-F238E27FC236}">
                <a16:creationId xmlns:a16="http://schemas.microsoft.com/office/drawing/2014/main" id="{1A8E8258-41BE-4877-9BF8-45D952940C5D}"/>
              </a:ext>
            </a:extLst>
          </p:cNvPr>
          <p:cNvSpPr/>
          <p:nvPr/>
        </p:nvSpPr>
        <p:spPr>
          <a:xfrm>
            <a:off x="5577455" y="2707008"/>
            <a:ext cx="161921" cy="76196"/>
          </a:xfrm>
          <a:custGeom>
            <a:avLst/>
            <a:gdLst>
              <a:gd name="f0" fmla="val w"/>
              <a:gd name="f1" fmla="val h"/>
              <a:gd name="f2" fmla="val 0"/>
              <a:gd name="f3" fmla="val 161925"/>
              <a:gd name="f4" fmla="val 76200"/>
              <a:gd name="f5" fmla="val 161543"/>
              <a:gd name="f6" fmla="val 31750"/>
              <a:gd name="f7" fmla="val 110743"/>
              <a:gd name="f8" fmla="val 44450"/>
              <a:gd name="f9" fmla="val 38100"/>
              <a:gd name="f10" fmla="val 63500"/>
              <a:gd name="f11" fmla="val 72643"/>
              <a:gd name="f12" fmla="*/ f0 1 161925"/>
              <a:gd name="f13" fmla="*/ f1 1 76200"/>
              <a:gd name="f14" fmla="val f2"/>
              <a:gd name="f15" fmla="val f3"/>
              <a:gd name="f16" fmla="val f4"/>
              <a:gd name="f17" fmla="+- f16 0 f14"/>
              <a:gd name="f18" fmla="+- f15 0 f14"/>
              <a:gd name="f19" fmla="*/ f18 1 161925"/>
              <a:gd name="f20" fmla="*/ f17 1 7620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61925" h="76200">
                <a:moveTo>
                  <a:pt x="f5" y="f6"/>
                </a:moveTo>
                <a:lnTo>
                  <a:pt x="f7" y="f6"/>
                </a:lnTo>
                <a:lnTo>
                  <a:pt x="f7" y="f8"/>
                </a:lnTo>
                <a:lnTo>
                  <a:pt x="f5" y="f8"/>
                </a:lnTo>
                <a:lnTo>
                  <a:pt x="f5" y="f6"/>
                </a:lnTo>
                <a:close/>
              </a:path>
              <a:path w="161925" h="76200">
                <a:moveTo>
                  <a:pt x="f4" y="f2"/>
                </a:moveTo>
                <a:lnTo>
                  <a:pt x="f2" y="f9"/>
                </a:lnTo>
                <a:lnTo>
                  <a:pt x="f4" y="f4"/>
                </a:lnTo>
                <a:lnTo>
                  <a:pt x="f4" y="f8"/>
                </a:lnTo>
                <a:lnTo>
                  <a:pt x="f10" y="f8"/>
                </a:lnTo>
                <a:lnTo>
                  <a:pt x="f10" y="f6"/>
                </a:lnTo>
                <a:lnTo>
                  <a:pt x="f4" y="f6"/>
                </a:lnTo>
                <a:lnTo>
                  <a:pt x="f4" y="f2"/>
                </a:lnTo>
                <a:close/>
              </a:path>
              <a:path w="161925" h="76200">
                <a:moveTo>
                  <a:pt x="f11" y="f6"/>
                </a:moveTo>
                <a:lnTo>
                  <a:pt x="f10" y="f6"/>
                </a:lnTo>
                <a:lnTo>
                  <a:pt x="f10" y="f8"/>
                </a:lnTo>
                <a:lnTo>
                  <a:pt x="f11" y="f8"/>
                </a:lnTo>
                <a:lnTo>
                  <a:pt x="f11" y="f6"/>
                </a:lnTo>
                <a:close/>
              </a:path>
              <a:path w="161925" h="76200">
                <a:moveTo>
                  <a:pt x="f4" y="f6"/>
                </a:moveTo>
                <a:lnTo>
                  <a:pt x="f11" y="f6"/>
                </a:lnTo>
                <a:lnTo>
                  <a:pt x="f11" y="f8"/>
                </a:lnTo>
                <a:lnTo>
                  <a:pt x="f4" y="f8"/>
                </a:lnTo>
                <a:lnTo>
                  <a:pt x="f4" y="f6"/>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 name="object 23">
            <a:extLst>
              <a:ext uri="{FF2B5EF4-FFF2-40B4-BE49-F238E27FC236}">
                <a16:creationId xmlns:a16="http://schemas.microsoft.com/office/drawing/2014/main" id="{78003B06-5D9E-4C0B-92B2-3DFEBBB8AC9C}"/>
              </a:ext>
            </a:extLst>
          </p:cNvPr>
          <p:cNvSpPr/>
          <p:nvPr/>
        </p:nvSpPr>
        <p:spPr>
          <a:xfrm>
            <a:off x="4977006" y="2691006"/>
            <a:ext cx="71752" cy="48262"/>
          </a:xfrm>
          <a:custGeom>
            <a:avLst/>
            <a:gdLst>
              <a:gd name="f0" fmla="val w"/>
              <a:gd name="f1" fmla="val h"/>
              <a:gd name="f2" fmla="val 0"/>
              <a:gd name="f3" fmla="val 71754"/>
              <a:gd name="f4" fmla="val 48260"/>
              <a:gd name="f5" fmla="val 24003"/>
              <a:gd name="f6" fmla="val 2809"/>
              <a:gd name="f7" fmla="val 14680"/>
              <a:gd name="f8" fmla="val 10477"/>
              <a:gd name="f9" fmla="val 7048"/>
              <a:gd name="f10" fmla="val 21859"/>
              <a:gd name="f11" fmla="val 1893"/>
              <a:gd name="f12" fmla="val 35813"/>
              <a:gd name="f13" fmla="val 49768"/>
              <a:gd name="f14" fmla="val 61150"/>
              <a:gd name="f15" fmla="val 68818"/>
              <a:gd name="f16" fmla="val 71627"/>
              <a:gd name="f17" fmla="val 33325"/>
              <a:gd name="f18" fmla="val 40957"/>
              <a:gd name="f19" fmla="val 46112"/>
              <a:gd name="f20" fmla="val 48006"/>
              <a:gd name="f21" fmla="*/ f0 1 71754"/>
              <a:gd name="f22" fmla="*/ f1 1 48260"/>
              <a:gd name="f23" fmla="val f2"/>
              <a:gd name="f24" fmla="val f3"/>
              <a:gd name="f25" fmla="val f4"/>
              <a:gd name="f26" fmla="+- f25 0 f23"/>
              <a:gd name="f27" fmla="+- f24 0 f23"/>
              <a:gd name="f28" fmla="*/ f27 1 71754"/>
              <a:gd name="f29" fmla="*/ f26 1 4826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1754" h="48260">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 name="object 24">
            <a:extLst>
              <a:ext uri="{FF2B5EF4-FFF2-40B4-BE49-F238E27FC236}">
                <a16:creationId xmlns:a16="http://schemas.microsoft.com/office/drawing/2014/main" id="{3F893DE0-ED50-4AF5-8021-9A2F3D96D306}"/>
              </a:ext>
            </a:extLst>
          </p:cNvPr>
          <p:cNvSpPr/>
          <p:nvPr/>
        </p:nvSpPr>
        <p:spPr>
          <a:xfrm>
            <a:off x="5013582" y="2739012"/>
            <a:ext cx="0" cy="120015"/>
          </a:xfrm>
          <a:custGeom>
            <a:avLst/>
            <a:gdLst>
              <a:gd name="f0" fmla="val w"/>
              <a:gd name="f1" fmla="val h"/>
              <a:gd name="f2" fmla="val 0"/>
              <a:gd name="f3" fmla="val 120014"/>
              <a:gd name="f4" fmla="val 119634"/>
              <a:gd name="f5" fmla="*/ f0 1 0"/>
              <a:gd name="f6" fmla="*/ f1 1 120014"/>
              <a:gd name="f7" fmla="val f2"/>
              <a:gd name="f8" fmla="val f3"/>
              <a:gd name="f9" fmla="+- f8 0 f7"/>
              <a:gd name="f10" fmla="+- f7 0 f7"/>
              <a:gd name="f11" fmla="*/ f10 1 0"/>
              <a:gd name="f12" fmla="*/ f9 1 120014"/>
              <a:gd name="f13" fmla="*/ 0 1 f11"/>
              <a:gd name="f14" fmla="*/ 1 1 f11"/>
              <a:gd name="f15" fmla="*/ 0 1 f12"/>
              <a:gd name="f16" fmla="*/ 120014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20014">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 name="object 25">
            <a:extLst>
              <a:ext uri="{FF2B5EF4-FFF2-40B4-BE49-F238E27FC236}">
                <a16:creationId xmlns:a16="http://schemas.microsoft.com/office/drawing/2014/main" id="{CB7337E3-173A-40DE-82AB-56901A9FAB9A}"/>
              </a:ext>
            </a:extLst>
          </p:cNvPr>
          <p:cNvSpPr/>
          <p:nvPr/>
        </p:nvSpPr>
        <p:spPr>
          <a:xfrm>
            <a:off x="4941189" y="2858643"/>
            <a:ext cx="72393" cy="48262"/>
          </a:xfrm>
          <a:custGeom>
            <a:avLst/>
            <a:gdLst>
              <a:gd name="f0" fmla="val w"/>
              <a:gd name="f1" fmla="val h"/>
              <a:gd name="f2" fmla="val 0"/>
              <a:gd name="f3" fmla="val 72389"/>
              <a:gd name="f4" fmla="val 48260"/>
              <a:gd name="f5" fmla="val 48006"/>
              <a:gd name="f6" fmla="*/ f0 1 72389"/>
              <a:gd name="f7" fmla="*/ f1 1 48260"/>
              <a:gd name="f8" fmla="val f2"/>
              <a:gd name="f9" fmla="val f3"/>
              <a:gd name="f10" fmla="val f4"/>
              <a:gd name="f11" fmla="+- f10 0 f8"/>
              <a:gd name="f12" fmla="+- f9 0 f8"/>
              <a:gd name="f13" fmla="*/ f12 1 72389"/>
              <a:gd name="f14" fmla="*/ f11 1 482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2389" h="48260">
                <a:moveTo>
                  <a:pt x="f3" y="f2"/>
                </a:moveTo>
                <a:lnTo>
                  <a:pt x="f2" y="f5"/>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 name="object 26">
            <a:extLst>
              <a:ext uri="{FF2B5EF4-FFF2-40B4-BE49-F238E27FC236}">
                <a16:creationId xmlns:a16="http://schemas.microsoft.com/office/drawing/2014/main" id="{79AD894F-A02F-4208-9A6C-D1EB9887274F}"/>
              </a:ext>
            </a:extLst>
          </p:cNvPr>
          <p:cNvSpPr/>
          <p:nvPr/>
        </p:nvSpPr>
        <p:spPr>
          <a:xfrm>
            <a:off x="5013582" y="2858643"/>
            <a:ext cx="71752" cy="48262"/>
          </a:xfrm>
          <a:custGeom>
            <a:avLst/>
            <a:gdLst>
              <a:gd name="f0" fmla="val w"/>
              <a:gd name="f1" fmla="val h"/>
              <a:gd name="f2" fmla="val 0"/>
              <a:gd name="f3" fmla="val 71754"/>
              <a:gd name="f4" fmla="val 48260"/>
              <a:gd name="f5" fmla="val 71628"/>
              <a:gd name="f6" fmla="val 48006"/>
              <a:gd name="f7" fmla="*/ f0 1 71754"/>
              <a:gd name="f8" fmla="*/ f1 1 48260"/>
              <a:gd name="f9" fmla="val f2"/>
              <a:gd name="f10" fmla="val f3"/>
              <a:gd name="f11" fmla="val f4"/>
              <a:gd name="f12" fmla="+- f11 0 f9"/>
              <a:gd name="f13" fmla="+- f10 0 f9"/>
              <a:gd name="f14" fmla="*/ f13 1 71754"/>
              <a:gd name="f15" fmla="*/ f12 1 482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4" h="4826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 name="object 27">
            <a:extLst>
              <a:ext uri="{FF2B5EF4-FFF2-40B4-BE49-F238E27FC236}">
                <a16:creationId xmlns:a16="http://schemas.microsoft.com/office/drawing/2014/main" id="{E3F86D05-78B9-4885-AC6A-910F23F3FA65}"/>
              </a:ext>
            </a:extLst>
          </p:cNvPr>
          <p:cNvSpPr/>
          <p:nvPr/>
        </p:nvSpPr>
        <p:spPr>
          <a:xfrm>
            <a:off x="4929759" y="2774061"/>
            <a:ext cx="180337" cy="0"/>
          </a:xfrm>
          <a:custGeom>
            <a:avLst/>
            <a:gdLst>
              <a:gd name="f0" fmla="val w"/>
              <a:gd name="f1" fmla="val h"/>
              <a:gd name="f2" fmla="val 0"/>
              <a:gd name="f3" fmla="val 180340"/>
              <a:gd name="f4" fmla="val 179832"/>
              <a:gd name="f5" fmla="*/ f0 1 180340"/>
              <a:gd name="f6" fmla="*/ f1 1 0"/>
              <a:gd name="f7" fmla="val f2"/>
              <a:gd name="f8" fmla="val f3"/>
              <a:gd name="f9" fmla="+- f7 0 f7"/>
              <a:gd name="f10" fmla="+- f8 0 f7"/>
              <a:gd name="f11" fmla="*/ f10 1 180340"/>
              <a:gd name="f12" fmla="*/ f9 1 0"/>
              <a:gd name="f13" fmla="*/ 0 1 f11"/>
              <a:gd name="f14" fmla="*/ 1803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803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 name="object 28">
            <a:extLst>
              <a:ext uri="{FF2B5EF4-FFF2-40B4-BE49-F238E27FC236}">
                <a16:creationId xmlns:a16="http://schemas.microsoft.com/office/drawing/2014/main" id="{5B2FE7D4-2040-48C5-A7B0-11ACC2E88007}"/>
              </a:ext>
            </a:extLst>
          </p:cNvPr>
          <p:cNvSpPr/>
          <p:nvPr/>
        </p:nvSpPr>
        <p:spPr>
          <a:xfrm>
            <a:off x="5143371" y="2744727"/>
            <a:ext cx="218441" cy="113028"/>
          </a:xfrm>
          <a:custGeom>
            <a:avLst/>
            <a:gdLst>
              <a:gd name="f0" fmla="val w"/>
              <a:gd name="f1" fmla="val h"/>
              <a:gd name="f2" fmla="val 0"/>
              <a:gd name="f3" fmla="val 218439"/>
              <a:gd name="f4" fmla="val 113030"/>
              <a:gd name="f5" fmla="val 147319"/>
              <a:gd name="f6" fmla="val 28511"/>
              <a:gd name="f7" fmla="val 101345"/>
              <a:gd name="f8" fmla="val 5587"/>
              <a:gd name="f9" fmla="val 112775"/>
              <a:gd name="f10" fmla="val 152958"/>
              <a:gd name="f11" fmla="val 39916"/>
              <a:gd name="f12" fmla="val 201423"/>
              <a:gd name="f13" fmla="val 22859"/>
              <a:gd name="f14" fmla="val 158750"/>
              <a:gd name="f15" fmla="val 164337"/>
              <a:gd name="f16" fmla="val 34289"/>
              <a:gd name="f17" fmla="val 167004"/>
              <a:gd name="f18" fmla="val 68325"/>
              <a:gd name="f19" fmla="val 133223"/>
              <a:gd name="f20" fmla="val 381"/>
              <a:gd name="f21" fmla="*/ f0 1 218439"/>
              <a:gd name="f22" fmla="*/ f1 1 113030"/>
              <a:gd name="f23" fmla="val f2"/>
              <a:gd name="f24" fmla="val f3"/>
              <a:gd name="f25" fmla="val f4"/>
              <a:gd name="f26" fmla="+- f25 0 f23"/>
              <a:gd name="f27" fmla="+- f24 0 f23"/>
              <a:gd name="f28" fmla="*/ f27 1 218439"/>
              <a:gd name="f29" fmla="*/ f26 1 11303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8439" h="113030">
                <a:moveTo>
                  <a:pt x="f5" y="f6"/>
                </a:moveTo>
                <a:lnTo>
                  <a:pt x="f2" y="f7"/>
                </a:lnTo>
                <a:lnTo>
                  <a:pt x="f8" y="f9"/>
                </a:lnTo>
                <a:lnTo>
                  <a:pt x="f10" y="f11"/>
                </a:lnTo>
                <a:lnTo>
                  <a:pt x="f5" y="f6"/>
                </a:lnTo>
                <a:close/>
              </a:path>
              <a:path w="218439" h="113030">
                <a:moveTo>
                  <a:pt x="f12" y="f13"/>
                </a:moveTo>
                <a:lnTo>
                  <a:pt x="f14" y="f13"/>
                </a:lnTo>
                <a:lnTo>
                  <a:pt x="f15" y="f16"/>
                </a:lnTo>
                <a:lnTo>
                  <a:pt x="f10" y="f11"/>
                </a:lnTo>
                <a:lnTo>
                  <a:pt x="f17" y="f18"/>
                </a:lnTo>
                <a:lnTo>
                  <a:pt x="f12" y="f13"/>
                </a:lnTo>
                <a:close/>
              </a:path>
              <a:path w="218439" h="113030">
                <a:moveTo>
                  <a:pt x="f14" y="f13"/>
                </a:moveTo>
                <a:lnTo>
                  <a:pt x="f5" y="f6"/>
                </a:lnTo>
                <a:lnTo>
                  <a:pt x="f10" y="f11"/>
                </a:lnTo>
                <a:lnTo>
                  <a:pt x="f15" y="f16"/>
                </a:lnTo>
                <a:lnTo>
                  <a:pt x="f14" y="f13"/>
                </a:lnTo>
                <a:close/>
              </a:path>
              <a:path w="218439" h="113030">
                <a:moveTo>
                  <a:pt x="f19" y="f2"/>
                </a:moveTo>
                <a:lnTo>
                  <a:pt x="f5" y="f6"/>
                </a:lnTo>
                <a:lnTo>
                  <a:pt x="f14" y="f13"/>
                </a:lnTo>
                <a:lnTo>
                  <a:pt x="f12" y="f13"/>
                </a:lnTo>
                <a:lnTo>
                  <a:pt x="f3" y="f20"/>
                </a:lnTo>
                <a:lnTo>
                  <a:pt x="f19"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8" name="object 29">
            <a:extLst>
              <a:ext uri="{FF2B5EF4-FFF2-40B4-BE49-F238E27FC236}">
                <a16:creationId xmlns:a16="http://schemas.microsoft.com/office/drawing/2014/main" id="{BC9CE463-4B76-4E84-9345-0DDD5FFA2E2E}"/>
              </a:ext>
            </a:extLst>
          </p:cNvPr>
          <p:cNvSpPr/>
          <p:nvPr/>
        </p:nvSpPr>
        <p:spPr>
          <a:xfrm>
            <a:off x="5145273" y="2845557"/>
            <a:ext cx="378461" cy="88267"/>
          </a:xfrm>
          <a:custGeom>
            <a:avLst/>
            <a:gdLst>
              <a:gd name="f0" fmla="val w"/>
              <a:gd name="f1" fmla="val h"/>
              <a:gd name="f2" fmla="val 0"/>
              <a:gd name="f3" fmla="val 378460"/>
              <a:gd name="f4" fmla="val 88264"/>
              <a:gd name="f5" fmla="val 301730"/>
              <a:gd name="f6" fmla="val 56455"/>
              <a:gd name="f7" fmla="val 297180"/>
              <a:gd name="f8" fmla="val 87883"/>
              <a:gd name="f9" fmla="val 378079"/>
              <a:gd name="f10" fmla="val 61087"/>
              <a:gd name="f11" fmla="val 374059"/>
              <a:gd name="f12" fmla="val 58293"/>
              <a:gd name="f13" fmla="val 314325"/>
              <a:gd name="f14" fmla="val 303548"/>
              <a:gd name="f15" fmla="val 43893"/>
              <a:gd name="f16" fmla="val 316102"/>
              <a:gd name="f17" fmla="val 45719"/>
              <a:gd name="f18" fmla="val 308101"/>
              <a:gd name="f19" fmla="val 12445"/>
              <a:gd name="f20" fmla="val 1777"/>
              <a:gd name="f21" fmla="*/ f0 1 378460"/>
              <a:gd name="f22" fmla="*/ f1 1 88264"/>
              <a:gd name="f23" fmla="val f2"/>
              <a:gd name="f24" fmla="val f3"/>
              <a:gd name="f25" fmla="val f4"/>
              <a:gd name="f26" fmla="+- f25 0 f23"/>
              <a:gd name="f27" fmla="+- f24 0 f23"/>
              <a:gd name="f28" fmla="*/ f27 1 378460"/>
              <a:gd name="f29" fmla="*/ f26 1 88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378460" h="88264">
                <a:moveTo>
                  <a:pt x="f5" y="f6"/>
                </a:moveTo>
                <a:lnTo>
                  <a:pt x="f7" y="f8"/>
                </a:lnTo>
                <a:lnTo>
                  <a:pt x="f9" y="f10"/>
                </a:lnTo>
                <a:lnTo>
                  <a:pt x="f11" y="f12"/>
                </a:lnTo>
                <a:lnTo>
                  <a:pt x="f13" y="f12"/>
                </a:lnTo>
                <a:lnTo>
                  <a:pt x="f5" y="f6"/>
                </a:lnTo>
                <a:close/>
              </a:path>
              <a:path w="378460" h="88264">
                <a:moveTo>
                  <a:pt x="f14" y="f15"/>
                </a:moveTo>
                <a:lnTo>
                  <a:pt x="f5" y="f6"/>
                </a:lnTo>
                <a:lnTo>
                  <a:pt x="f13" y="f12"/>
                </a:lnTo>
                <a:lnTo>
                  <a:pt x="f16" y="f17"/>
                </a:lnTo>
                <a:lnTo>
                  <a:pt x="f14" y="f15"/>
                </a:lnTo>
                <a:close/>
              </a:path>
              <a:path w="378460" h="88264">
                <a:moveTo>
                  <a:pt x="f18" y="f19"/>
                </a:moveTo>
                <a:lnTo>
                  <a:pt x="f14" y="f15"/>
                </a:lnTo>
                <a:lnTo>
                  <a:pt x="f16" y="f17"/>
                </a:lnTo>
                <a:lnTo>
                  <a:pt x="f13" y="f12"/>
                </a:lnTo>
                <a:lnTo>
                  <a:pt x="f11" y="f12"/>
                </a:lnTo>
                <a:lnTo>
                  <a:pt x="f18" y="f19"/>
                </a:lnTo>
                <a:close/>
              </a:path>
              <a:path w="378460" h="88264">
                <a:moveTo>
                  <a:pt x="f20" y="f2"/>
                </a:moveTo>
                <a:lnTo>
                  <a:pt x="f2" y="f19"/>
                </a:lnTo>
                <a:lnTo>
                  <a:pt x="f5" y="f6"/>
                </a:lnTo>
                <a:lnTo>
                  <a:pt x="f14" y="f15"/>
                </a:lnTo>
                <a:lnTo>
                  <a:pt x="f20"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9" name="object 30">
            <a:extLst>
              <a:ext uri="{FF2B5EF4-FFF2-40B4-BE49-F238E27FC236}">
                <a16:creationId xmlns:a16="http://schemas.microsoft.com/office/drawing/2014/main" id="{FF6D07B1-545A-47B7-B746-3B6DA14CF808}"/>
              </a:ext>
            </a:extLst>
          </p:cNvPr>
          <p:cNvSpPr txBox="1"/>
          <p:nvPr/>
        </p:nvSpPr>
        <p:spPr>
          <a:xfrm>
            <a:off x="2601980" y="4667755"/>
            <a:ext cx="736604" cy="13716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00" b="1" i="0" u="none" strike="noStrike" kern="1200" cap="none" spc="10" baseline="0">
                <a:solidFill>
                  <a:srgbClr val="002E5F"/>
                </a:solidFill>
                <a:uFillTx/>
                <a:latin typeface="Arial"/>
                <a:cs typeface="Arial"/>
              </a:rPr>
              <a:t>The real</a:t>
            </a:r>
            <a:r>
              <a:rPr lang="sv-SE" sz="800" b="1" i="0" u="none" strike="noStrike" kern="1200" cap="none" spc="-95" baseline="0">
                <a:solidFill>
                  <a:srgbClr val="002E5F"/>
                </a:solidFill>
                <a:uFillTx/>
                <a:latin typeface="Arial"/>
                <a:cs typeface="Arial"/>
              </a:rPr>
              <a:t> </a:t>
            </a:r>
            <a:r>
              <a:rPr lang="sv-SE" sz="800" b="1" i="0" u="none" strike="noStrike" kern="1200" cap="none" spc="15" baseline="0">
                <a:solidFill>
                  <a:srgbClr val="002E5F"/>
                </a:solidFill>
                <a:uFillTx/>
                <a:latin typeface="Arial"/>
                <a:cs typeface="Arial"/>
              </a:rPr>
              <a:t>world</a:t>
            </a:r>
            <a:endParaRPr lang="sv-SE" sz="800" b="0" i="0" u="none" strike="noStrike" kern="1200" cap="none" spc="0" baseline="0">
              <a:solidFill>
                <a:srgbClr val="000000"/>
              </a:solidFill>
              <a:uFillTx/>
              <a:latin typeface="Arial"/>
              <a:cs typeface="Arial"/>
            </a:endParaRPr>
          </a:p>
        </p:txBody>
      </p:sp>
      <p:sp>
        <p:nvSpPr>
          <p:cNvPr id="30" name="object 31">
            <a:extLst>
              <a:ext uri="{FF2B5EF4-FFF2-40B4-BE49-F238E27FC236}">
                <a16:creationId xmlns:a16="http://schemas.microsoft.com/office/drawing/2014/main" id="{29CC5D86-88C6-457D-931A-ED138A94A02B}"/>
              </a:ext>
            </a:extLst>
          </p:cNvPr>
          <p:cNvSpPr txBox="1"/>
          <p:nvPr/>
        </p:nvSpPr>
        <p:spPr>
          <a:xfrm>
            <a:off x="3683002" y="4667755"/>
            <a:ext cx="1341753" cy="13716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00" b="1" i="0" u="none" strike="noStrike" kern="1200" cap="none" spc="10" baseline="0">
                <a:solidFill>
                  <a:srgbClr val="002E5F"/>
                </a:solidFill>
                <a:uFillTx/>
                <a:latin typeface="Arial"/>
                <a:cs typeface="Arial"/>
              </a:rPr>
              <a:t>Graphical</a:t>
            </a:r>
            <a:r>
              <a:rPr lang="sv-SE" sz="800" b="1" i="0" u="none" strike="noStrike" kern="1200" cap="none" spc="-25" baseline="0">
                <a:solidFill>
                  <a:srgbClr val="002E5F"/>
                </a:solidFill>
                <a:uFillTx/>
                <a:latin typeface="Arial"/>
                <a:cs typeface="Arial"/>
              </a:rPr>
              <a:t> </a:t>
            </a:r>
            <a:r>
              <a:rPr lang="sv-SE" sz="800" b="1" i="0" u="none" strike="noStrike" kern="1200" cap="none" spc="10" baseline="0">
                <a:solidFill>
                  <a:srgbClr val="002E5F"/>
                </a:solidFill>
                <a:uFillTx/>
                <a:latin typeface="Arial"/>
                <a:cs typeface="Arial"/>
              </a:rPr>
              <a:t>models/diagram</a:t>
            </a:r>
            <a:endParaRPr lang="sv-SE" sz="800" b="0" i="0" u="none" strike="noStrike" kern="1200" cap="none" spc="0" baseline="0">
              <a:solidFill>
                <a:srgbClr val="000000"/>
              </a:solidFill>
              <a:uFillTx/>
              <a:latin typeface="Arial"/>
              <a:cs typeface="Arial"/>
            </a:endParaRPr>
          </a:p>
        </p:txBody>
      </p:sp>
      <p:sp>
        <p:nvSpPr>
          <p:cNvPr id="31" name="object 32">
            <a:extLst>
              <a:ext uri="{FF2B5EF4-FFF2-40B4-BE49-F238E27FC236}">
                <a16:creationId xmlns:a16="http://schemas.microsoft.com/office/drawing/2014/main" id="{567E64D3-A688-436E-AC52-BF4F8DA9705B}"/>
              </a:ext>
            </a:extLst>
          </p:cNvPr>
          <p:cNvSpPr txBox="1"/>
          <p:nvPr/>
        </p:nvSpPr>
        <p:spPr>
          <a:xfrm>
            <a:off x="3589276" y="1478566"/>
            <a:ext cx="748034" cy="643893"/>
          </a:xfrm>
          <a:prstGeom prst="rect">
            <a:avLst/>
          </a:prstGeom>
          <a:noFill/>
          <a:ln cap="flat">
            <a:noFill/>
          </a:ln>
        </p:spPr>
        <p:txBody>
          <a:bodyPr vert="horz" wrap="square" lIns="0" tIns="0" rIns="0" bIns="0" anchor="t" anchorCtr="0" compatLnSpc="1">
            <a:spAutoFit/>
          </a:bodyPr>
          <a:lstStyle/>
          <a:p>
            <a:pPr marL="203197" marR="5084" lvl="0" indent="-190496" algn="r"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Domain</a:t>
            </a:r>
            <a:r>
              <a:rPr lang="en-US" sz="800" b="1" i="0" u="none" strike="noStrike" kern="1200" cap="none" spc="-95"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 </a:t>
            </a:r>
            <a:r>
              <a:rPr lang="en-US" sz="800" b="1" i="0" u="none" strike="noStrike" kern="1200" cap="none" spc="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of</a:t>
            </a:r>
            <a:r>
              <a:rPr lang="en-US" sz="800" b="0" i="0" u="none" strike="noStrike" kern="1200" cap="none" spc="-7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business  concepts</a:t>
            </a:r>
            <a:endParaRPr lang="en-US" sz="800" b="0" i="0" u="none" strike="noStrike" kern="1200" cap="none" spc="0" baseline="0">
              <a:solidFill>
                <a:srgbClr val="000000"/>
              </a:solidFill>
              <a:uFillTx/>
              <a:latin typeface="Arial"/>
              <a:cs typeface="Arial"/>
            </a:endParaRPr>
          </a:p>
          <a:p>
            <a:pPr marL="0" marR="5715"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Class</a:t>
            </a:r>
            <a:endParaRPr lang="en-US" sz="800" b="0" i="0" u="none" strike="noStrike" kern="1200" cap="none" spc="0" baseline="0">
              <a:solidFill>
                <a:srgbClr val="000000"/>
              </a:solidFill>
              <a:uFillTx/>
              <a:latin typeface="Arial"/>
              <a:cs typeface="Arial"/>
            </a:endParaRPr>
          </a:p>
          <a:p>
            <a:pPr marL="0" marR="5715"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t>
            </a:r>
            <a:r>
              <a:rPr lang="en-US" sz="800" b="0" i="0" u="none" strike="noStrike" kern="1200" cap="none" spc="15" baseline="0">
                <a:solidFill>
                  <a:srgbClr val="002E5F"/>
                </a:solidFill>
                <a:uFillTx/>
                <a:latin typeface="Arial"/>
                <a:cs typeface="Arial"/>
              </a:rPr>
              <a:t>ag</a:t>
            </a:r>
            <a:r>
              <a:rPr lang="en-US" sz="800" b="0" i="0" u="none" strike="noStrike" kern="1200" cap="none" spc="10" baseline="0">
                <a:solidFill>
                  <a:srgbClr val="002E5F"/>
                </a:solidFill>
                <a:uFillTx/>
                <a:latin typeface="Arial"/>
                <a:cs typeface="Arial"/>
              </a:rPr>
              <a:t>ram)</a:t>
            </a:r>
            <a:endParaRPr lang="en-US" sz="800" b="0" i="0" u="none" strike="noStrike" kern="1200" cap="none" spc="0" baseline="0">
              <a:solidFill>
                <a:srgbClr val="000000"/>
              </a:solidFill>
              <a:uFillTx/>
              <a:latin typeface="Arial"/>
              <a:cs typeface="Arial"/>
            </a:endParaRPr>
          </a:p>
        </p:txBody>
      </p:sp>
      <p:sp>
        <p:nvSpPr>
          <p:cNvPr id="32" name="object 33">
            <a:extLst>
              <a:ext uri="{FF2B5EF4-FFF2-40B4-BE49-F238E27FC236}">
                <a16:creationId xmlns:a16="http://schemas.microsoft.com/office/drawing/2014/main" id="{32EC0C10-8AC2-4CAF-A1DF-3886A5F83030}"/>
              </a:ext>
            </a:extLst>
          </p:cNvPr>
          <p:cNvSpPr/>
          <p:nvPr/>
        </p:nvSpPr>
        <p:spPr>
          <a:xfrm>
            <a:off x="4519806" y="1490856"/>
            <a:ext cx="172721" cy="160020"/>
          </a:xfrm>
          <a:custGeom>
            <a:avLst/>
            <a:gdLst>
              <a:gd name="f0" fmla="val w"/>
              <a:gd name="f1" fmla="val h"/>
              <a:gd name="f2" fmla="val 0"/>
              <a:gd name="f3" fmla="val 172720"/>
              <a:gd name="f4" fmla="val 160019"/>
              <a:gd name="f5" fmla="val 160020"/>
              <a:gd name="f6" fmla="val 172212"/>
              <a:gd name="f7" fmla="*/ f0 1 172720"/>
              <a:gd name="f8" fmla="*/ f1 1 160019"/>
              <a:gd name="f9" fmla="val f2"/>
              <a:gd name="f10" fmla="val f3"/>
              <a:gd name="f11" fmla="val f4"/>
              <a:gd name="f12" fmla="+- f11 0 f9"/>
              <a:gd name="f13" fmla="+- f10 0 f9"/>
              <a:gd name="f14" fmla="*/ f13 1 172720"/>
              <a:gd name="f15" fmla="*/ f12 1 16001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19">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3" name="object 34">
            <a:extLst>
              <a:ext uri="{FF2B5EF4-FFF2-40B4-BE49-F238E27FC236}">
                <a16:creationId xmlns:a16="http://schemas.microsoft.com/office/drawing/2014/main" id="{AF97292D-140A-4B0A-9CA0-A1227CDE24FC}"/>
              </a:ext>
            </a:extLst>
          </p:cNvPr>
          <p:cNvSpPr/>
          <p:nvPr/>
        </p:nvSpPr>
        <p:spPr>
          <a:xfrm>
            <a:off x="4519806" y="1490856"/>
            <a:ext cx="172721" cy="160020"/>
          </a:xfrm>
          <a:custGeom>
            <a:avLst/>
            <a:gdLst>
              <a:gd name="f0" fmla="val w"/>
              <a:gd name="f1" fmla="val h"/>
              <a:gd name="f2" fmla="val 0"/>
              <a:gd name="f3" fmla="val 172720"/>
              <a:gd name="f4" fmla="val 160019"/>
              <a:gd name="f5" fmla="val 160020"/>
              <a:gd name="f6" fmla="val 172212"/>
              <a:gd name="f7" fmla="*/ f0 1 172720"/>
              <a:gd name="f8" fmla="*/ f1 1 160019"/>
              <a:gd name="f9" fmla="val f2"/>
              <a:gd name="f10" fmla="val f3"/>
              <a:gd name="f11" fmla="val f4"/>
              <a:gd name="f12" fmla="+- f11 0 f9"/>
              <a:gd name="f13" fmla="+- f10 0 f9"/>
              <a:gd name="f14" fmla="*/ f13 1 172720"/>
              <a:gd name="f15" fmla="*/ f12 1 16001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19">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4" name="object 35">
            <a:extLst>
              <a:ext uri="{FF2B5EF4-FFF2-40B4-BE49-F238E27FC236}">
                <a16:creationId xmlns:a16="http://schemas.microsoft.com/office/drawing/2014/main" id="{F82E47AE-BDCC-4989-8142-CC2E0E3FC498}"/>
              </a:ext>
            </a:extLst>
          </p:cNvPr>
          <p:cNvSpPr/>
          <p:nvPr/>
        </p:nvSpPr>
        <p:spPr>
          <a:xfrm>
            <a:off x="4519806" y="1541148"/>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5" name="object 36">
            <a:extLst>
              <a:ext uri="{FF2B5EF4-FFF2-40B4-BE49-F238E27FC236}">
                <a16:creationId xmlns:a16="http://schemas.microsoft.com/office/drawing/2014/main" id="{2A5A84F2-54BF-4DA2-9EBB-AFD254B04D83}"/>
              </a:ext>
            </a:extLst>
          </p:cNvPr>
          <p:cNvSpPr/>
          <p:nvPr/>
        </p:nvSpPr>
        <p:spPr>
          <a:xfrm>
            <a:off x="4519806" y="1604387"/>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6" name="object 37">
            <a:extLst>
              <a:ext uri="{FF2B5EF4-FFF2-40B4-BE49-F238E27FC236}">
                <a16:creationId xmlns:a16="http://schemas.microsoft.com/office/drawing/2014/main" id="{F30F90F8-2723-4C5E-8D09-C8DB40D8E89A}"/>
              </a:ext>
            </a:extLst>
          </p:cNvPr>
          <p:cNvSpPr/>
          <p:nvPr/>
        </p:nvSpPr>
        <p:spPr>
          <a:xfrm>
            <a:off x="4758309" y="1490856"/>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7" name="object 38">
            <a:extLst>
              <a:ext uri="{FF2B5EF4-FFF2-40B4-BE49-F238E27FC236}">
                <a16:creationId xmlns:a16="http://schemas.microsoft.com/office/drawing/2014/main" id="{02BFAA73-DF34-4F7D-B936-6917F8F8B557}"/>
              </a:ext>
            </a:extLst>
          </p:cNvPr>
          <p:cNvSpPr/>
          <p:nvPr/>
        </p:nvSpPr>
        <p:spPr>
          <a:xfrm>
            <a:off x="4758309" y="1490856"/>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8" name="object 39">
            <a:extLst>
              <a:ext uri="{FF2B5EF4-FFF2-40B4-BE49-F238E27FC236}">
                <a16:creationId xmlns:a16="http://schemas.microsoft.com/office/drawing/2014/main" id="{27C534F4-DEC3-46EB-9714-BB9C572EA94F}"/>
              </a:ext>
            </a:extLst>
          </p:cNvPr>
          <p:cNvSpPr/>
          <p:nvPr/>
        </p:nvSpPr>
        <p:spPr>
          <a:xfrm>
            <a:off x="4758309" y="1541148"/>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9" name="object 40">
            <a:extLst>
              <a:ext uri="{FF2B5EF4-FFF2-40B4-BE49-F238E27FC236}">
                <a16:creationId xmlns:a16="http://schemas.microsoft.com/office/drawing/2014/main" id="{7D80C86A-6E67-4115-89F0-9E9CD266E7E0}"/>
              </a:ext>
            </a:extLst>
          </p:cNvPr>
          <p:cNvSpPr/>
          <p:nvPr/>
        </p:nvSpPr>
        <p:spPr>
          <a:xfrm>
            <a:off x="4758309" y="160438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0" name="object 41">
            <a:extLst>
              <a:ext uri="{FF2B5EF4-FFF2-40B4-BE49-F238E27FC236}">
                <a16:creationId xmlns:a16="http://schemas.microsoft.com/office/drawing/2014/main" id="{38F51F4C-0ECB-43DA-B54A-0D86E2CE6422}"/>
              </a:ext>
            </a:extLst>
          </p:cNvPr>
          <p:cNvSpPr/>
          <p:nvPr/>
        </p:nvSpPr>
        <p:spPr>
          <a:xfrm>
            <a:off x="4758309"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1" name="object 42">
            <a:extLst>
              <a:ext uri="{FF2B5EF4-FFF2-40B4-BE49-F238E27FC236}">
                <a16:creationId xmlns:a16="http://schemas.microsoft.com/office/drawing/2014/main" id="{10C3123D-A1EF-422D-B8FA-04BCBC30200F}"/>
              </a:ext>
            </a:extLst>
          </p:cNvPr>
          <p:cNvSpPr/>
          <p:nvPr/>
        </p:nvSpPr>
        <p:spPr>
          <a:xfrm>
            <a:off x="4758309"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2" name="object 43">
            <a:extLst>
              <a:ext uri="{FF2B5EF4-FFF2-40B4-BE49-F238E27FC236}">
                <a16:creationId xmlns:a16="http://schemas.microsoft.com/office/drawing/2014/main" id="{FEFBED37-FEC2-483F-BB98-3FAD4F777F5A}"/>
              </a:ext>
            </a:extLst>
          </p:cNvPr>
          <p:cNvSpPr/>
          <p:nvPr/>
        </p:nvSpPr>
        <p:spPr>
          <a:xfrm>
            <a:off x="4758309" y="1759076"/>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3" name="object 44">
            <a:extLst>
              <a:ext uri="{FF2B5EF4-FFF2-40B4-BE49-F238E27FC236}">
                <a16:creationId xmlns:a16="http://schemas.microsoft.com/office/drawing/2014/main" id="{105F0D51-47D2-4171-B919-B57BCE250D76}"/>
              </a:ext>
            </a:extLst>
          </p:cNvPr>
          <p:cNvSpPr/>
          <p:nvPr/>
        </p:nvSpPr>
        <p:spPr>
          <a:xfrm>
            <a:off x="4758309" y="182155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4" name="object 45">
            <a:extLst>
              <a:ext uri="{FF2B5EF4-FFF2-40B4-BE49-F238E27FC236}">
                <a16:creationId xmlns:a16="http://schemas.microsoft.com/office/drawing/2014/main" id="{8AED2C2C-0FA4-4E82-9E1D-3AD26ECF350B}"/>
              </a:ext>
            </a:extLst>
          </p:cNvPr>
          <p:cNvSpPr/>
          <p:nvPr/>
        </p:nvSpPr>
        <p:spPr>
          <a:xfrm>
            <a:off x="4996053"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5" name="object 46">
            <a:extLst>
              <a:ext uri="{FF2B5EF4-FFF2-40B4-BE49-F238E27FC236}">
                <a16:creationId xmlns:a16="http://schemas.microsoft.com/office/drawing/2014/main" id="{AEF63529-1924-4E49-87DE-8CB5256DBB6C}"/>
              </a:ext>
            </a:extLst>
          </p:cNvPr>
          <p:cNvSpPr/>
          <p:nvPr/>
        </p:nvSpPr>
        <p:spPr>
          <a:xfrm>
            <a:off x="4996053"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6" name="object 47">
            <a:extLst>
              <a:ext uri="{FF2B5EF4-FFF2-40B4-BE49-F238E27FC236}">
                <a16:creationId xmlns:a16="http://schemas.microsoft.com/office/drawing/2014/main" id="{C1C2C4DC-4C02-466B-B2A2-682502D30C2B}"/>
              </a:ext>
            </a:extLst>
          </p:cNvPr>
          <p:cNvSpPr/>
          <p:nvPr/>
        </p:nvSpPr>
        <p:spPr>
          <a:xfrm>
            <a:off x="4996053" y="1759076"/>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7" name="object 48">
            <a:extLst>
              <a:ext uri="{FF2B5EF4-FFF2-40B4-BE49-F238E27FC236}">
                <a16:creationId xmlns:a16="http://schemas.microsoft.com/office/drawing/2014/main" id="{4AAB5492-6674-472C-9C56-DBF6A2368651}"/>
              </a:ext>
            </a:extLst>
          </p:cNvPr>
          <p:cNvSpPr/>
          <p:nvPr/>
        </p:nvSpPr>
        <p:spPr>
          <a:xfrm>
            <a:off x="4996053" y="182155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8" name="object 49">
            <a:extLst>
              <a:ext uri="{FF2B5EF4-FFF2-40B4-BE49-F238E27FC236}">
                <a16:creationId xmlns:a16="http://schemas.microsoft.com/office/drawing/2014/main" id="{C4E54AB7-2784-46A1-BCC4-DB2D2DED39C1}"/>
              </a:ext>
            </a:extLst>
          </p:cNvPr>
          <p:cNvSpPr/>
          <p:nvPr/>
        </p:nvSpPr>
        <p:spPr>
          <a:xfrm>
            <a:off x="4843649" y="1650876"/>
            <a:ext cx="0" cy="58421"/>
          </a:xfrm>
          <a:custGeom>
            <a:avLst/>
            <a:gdLst>
              <a:gd name="f0" fmla="val w"/>
              <a:gd name="f1" fmla="val h"/>
              <a:gd name="f2" fmla="val 0"/>
              <a:gd name="f3" fmla="val 58419"/>
              <a:gd name="f4" fmla="val 57912"/>
              <a:gd name="f5" fmla="*/ f0 1 0"/>
              <a:gd name="f6" fmla="*/ f1 1 58419"/>
              <a:gd name="f7" fmla="val f2"/>
              <a:gd name="f8" fmla="val f3"/>
              <a:gd name="f9" fmla="+- f8 0 f7"/>
              <a:gd name="f10" fmla="+- f7 0 f7"/>
              <a:gd name="f11" fmla="*/ f10 1 0"/>
              <a:gd name="f12" fmla="*/ f9 1 58419"/>
              <a:gd name="f13" fmla="*/ 0 1 f11"/>
              <a:gd name="f14" fmla="*/ 1 1 f11"/>
              <a:gd name="f15" fmla="*/ 0 1 f12"/>
              <a:gd name="f16" fmla="*/ 58419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58419">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9" name="object 50">
            <a:extLst>
              <a:ext uri="{FF2B5EF4-FFF2-40B4-BE49-F238E27FC236}">
                <a16:creationId xmlns:a16="http://schemas.microsoft.com/office/drawing/2014/main" id="{723BE60E-7CE9-4E2F-930C-4F02138480CE}"/>
              </a:ext>
            </a:extLst>
          </p:cNvPr>
          <p:cNvSpPr/>
          <p:nvPr/>
        </p:nvSpPr>
        <p:spPr>
          <a:xfrm>
            <a:off x="4929759" y="1788795"/>
            <a:ext cx="66037" cy="0"/>
          </a:xfrm>
          <a:custGeom>
            <a:avLst/>
            <a:gdLst>
              <a:gd name="f0" fmla="val w"/>
              <a:gd name="f1" fmla="val h"/>
              <a:gd name="f2" fmla="val 0"/>
              <a:gd name="f3" fmla="val 66040"/>
              <a:gd name="f4" fmla="val 65787"/>
              <a:gd name="f5" fmla="*/ f0 1 66040"/>
              <a:gd name="f6" fmla="*/ f1 1 0"/>
              <a:gd name="f7" fmla="val f2"/>
              <a:gd name="f8" fmla="val f3"/>
              <a:gd name="f9" fmla="+- f7 0 f7"/>
              <a:gd name="f10" fmla="+- f8 0 f7"/>
              <a:gd name="f11" fmla="*/ f10 1 66040"/>
              <a:gd name="f12" fmla="*/ f9 1 0"/>
              <a:gd name="f13" fmla="*/ 0 1 f11"/>
              <a:gd name="f14" fmla="*/ 660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660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0" name="object 51">
            <a:extLst>
              <a:ext uri="{FF2B5EF4-FFF2-40B4-BE49-F238E27FC236}">
                <a16:creationId xmlns:a16="http://schemas.microsoft.com/office/drawing/2014/main" id="{68E6C265-01F5-440E-872B-AF4F5F068D08}"/>
              </a:ext>
            </a:extLst>
          </p:cNvPr>
          <p:cNvSpPr/>
          <p:nvPr/>
        </p:nvSpPr>
        <p:spPr>
          <a:xfrm>
            <a:off x="4605905" y="1650876"/>
            <a:ext cx="152403" cy="137790"/>
          </a:xfrm>
          <a:custGeom>
            <a:avLst/>
            <a:gdLst>
              <a:gd name="f0" fmla="val w"/>
              <a:gd name="f1" fmla="val h"/>
              <a:gd name="f2" fmla="val 0"/>
              <a:gd name="f3" fmla="val 152400"/>
              <a:gd name="f4" fmla="val 137794"/>
              <a:gd name="f5" fmla="val 152145"/>
              <a:gd name="f6" fmla="*/ f0 1 152400"/>
              <a:gd name="f7" fmla="*/ f1 1 137794"/>
              <a:gd name="f8" fmla="val f2"/>
              <a:gd name="f9" fmla="val f3"/>
              <a:gd name="f10" fmla="val f4"/>
              <a:gd name="f11" fmla="+- f10 0 f8"/>
              <a:gd name="f12" fmla="+- f9 0 f8"/>
              <a:gd name="f13" fmla="*/ f12 1 152400"/>
              <a:gd name="f14" fmla="*/ f11 1 137794"/>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52400" h="137794">
                <a:moveTo>
                  <a:pt x="f5" y="f4"/>
                </a:moveTo>
                <a:lnTo>
                  <a:pt x="f2" y="f4"/>
                </a:ln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1" name="object 52">
            <a:extLst>
              <a:ext uri="{FF2B5EF4-FFF2-40B4-BE49-F238E27FC236}">
                <a16:creationId xmlns:a16="http://schemas.microsoft.com/office/drawing/2014/main" id="{2495A0DA-FAD1-4654-BDC0-EE2CD68D40BF}"/>
              </a:ext>
            </a:extLst>
          </p:cNvPr>
          <p:cNvSpPr txBox="1"/>
          <p:nvPr/>
        </p:nvSpPr>
        <p:spPr>
          <a:xfrm>
            <a:off x="3549399" y="4048286"/>
            <a:ext cx="864866" cy="518163"/>
          </a:xfrm>
          <a:prstGeom prst="rect">
            <a:avLst/>
          </a:prstGeom>
          <a:noFill/>
          <a:ln cap="flat">
            <a:noFill/>
          </a:ln>
        </p:spPr>
        <p:txBody>
          <a:bodyPr vert="horz" wrap="square" lIns="0" tIns="0" rIns="0" bIns="0" anchor="t" anchorCtr="0" compatLnSpc="1">
            <a:spAutoFit/>
          </a:bodyPr>
          <a:lstStyle/>
          <a:p>
            <a:pPr marL="22860" marR="5084" lvl="0" indent="-10799" algn="r"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System</a:t>
            </a:r>
            <a:r>
              <a:rPr lang="en-US" sz="800" b="1" i="0" u="none" strike="noStrike" kern="1200" cap="none" spc="-40"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a:t>
            </a:r>
            <a:r>
              <a:rPr lang="en-US" sz="800" b="1" i="0" u="none" strike="noStrike" kern="1200" cap="none" spc="-50"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of </a:t>
            </a:r>
            <a:r>
              <a:rPr lang="en-US" sz="800" b="1" i="0" u="none" strike="noStrike" kern="1200" cap="none" spc="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software</a:t>
            </a:r>
            <a:r>
              <a:rPr lang="en-US" sz="800" b="1" i="0" u="none" strike="noStrike" kern="1200" cap="none" spc="-6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objects </a:t>
            </a:r>
            <a:r>
              <a:rPr lang="en-US" sz="800" b="1" i="0" u="none" strike="noStrike" kern="1200" cap="none" spc="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Class</a:t>
            </a:r>
            <a:endParaRPr lang="en-US" sz="800" b="0" i="0" u="none" strike="noStrike" kern="1200" cap="none" spc="0" baseline="0">
              <a:solidFill>
                <a:srgbClr val="000000"/>
              </a:solidFill>
              <a:uFillTx/>
              <a:latin typeface="Arial"/>
              <a:cs typeface="Arial"/>
            </a:endParaRPr>
          </a:p>
          <a:p>
            <a:pPr marL="0" marR="5084"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t>
            </a:r>
            <a:r>
              <a:rPr lang="en-US" sz="800" b="0" i="0" u="none" strike="noStrike" kern="1200" cap="none" spc="15" baseline="0">
                <a:solidFill>
                  <a:srgbClr val="002E5F"/>
                </a:solidFill>
                <a:uFillTx/>
                <a:latin typeface="Arial"/>
                <a:cs typeface="Arial"/>
              </a:rPr>
              <a:t>ag</a:t>
            </a:r>
            <a:r>
              <a:rPr lang="en-US" sz="800" b="0" i="0" u="none" strike="noStrike" kern="1200" cap="none" spc="10" baseline="0">
                <a:solidFill>
                  <a:srgbClr val="002E5F"/>
                </a:solidFill>
                <a:uFillTx/>
                <a:latin typeface="Arial"/>
                <a:cs typeface="Arial"/>
              </a:rPr>
              <a:t>ram)</a:t>
            </a:r>
            <a:endParaRPr lang="en-US" sz="800" b="0" i="0" u="none" strike="noStrike" kern="1200" cap="none" spc="0" baseline="0">
              <a:solidFill>
                <a:srgbClr val="000000"/>
              </a:solidFill>
              <a:uFillTx/>
              <a:latin typeface="Arial"/>
              <a:cs typeface="Arial"/>
            </a:endParaRPr>
          </a:p>
        </p:txBody>
      </p:sp>
      <p:sp>
        <p:nvSpPr>
          <p:cNvPr id="52" name="object 53">
            <a:extLst>
              <a:ext uri="{FF2B5EF4-FFF2-40B4-BE49-F238E27FC236}">
                <a16:creationId xmlns:a16="http://schemas.microsoft.com/office/drawing/2014/main" id="{C253F9DC-30BF-46E4-A2EA-10EEBFF16BDB}"/>
              </a:ext>
            </a:extLst>
          </p:cNvPr>
          <p:cNvSpPr/>
          <p:nvPr/>
        </p:nvSpPr>
        <p:spPr>
          <a:xfrm>
            <a:off x="4741548" y="4087752"/>
            <a:ext cx="171450" cy="160020"/>
          </a:xfrm>
          <a:custGeom>
            <a:avLst/>
            <a:gdLst>
              <a:gd name="f0" fmla="val w"/>
              <a:gd name="f1" fmla="val h"/>
              <a:gd name="f2" fmla="val 0"/>
              <a:gd name="f3" fmla="val 171450"/>
              <a:gd name="f4" fmla="val 160020"/>
              <a:gd name="f5" fmla="val 160019"/>
              <a:gd name="f6" fmla="*/ f0 1 171450"/>
              <a:gd name="f7" fmla="*/ f1 1 160020"/>
              <a:gd name="f8" fmla="val f2"/>
              <a:gd name="f9" fmla="val f3"/>
              <a:gd name="f10" fmla="val f4"/>
              <a:gd name="f11" fmla="+- f10 0 f8"/>
              <a:gd name="f12" fmla="+- f9 0 f8"/>
              <a:gd name="f13" fmla="*/ f12 1 171450"/>
              <a:gd name="f14" fmla="*/ f11 1 16002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20">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3" name="object 54">
            <a:extLst>
              <a:ext uri="{FF2B5EF4-FFF2-40B4-BE49-F238E27FC236}">
                <a16:creationId xmlns:a16="http://schemas.microsoft.com/office/drawing/2014/main" id="{E38F7341-08E6-4231-BB5A-AF18A2611EE6}"/>
              </a:ext>
            </a:extLst>
          </p:cNvPr>
          <p:cNvSpPr/>
          <p:nvPr/>
        </p:nvSpPr>
        <p:spPr>
          <a:xfrm>
            <a:off x="4741548" y="4087752"/>
            <a:ext cx="171450" cy="160020"/>
          </a:xfrm>
          <a:custGeom>
            <a:avLst/>
            <a:gdLst>
              <a:gd name="f0" fmla="val w"/>
              <a:gd name="f1" fmla="val h"/>
              <a:gd name="f2" fmla="val 0"/>
              <a:gd name="f3" fmla="val 171450"/>
              <a:gd name="f4" fmla="val 160020"/>
              <a:gd name="f5" fmla="val 160019"/>
              <a:gd name="f6" fmla="*/ f0 1 171450"/>
              <a:gd name="f7" fmla="*/ f1 1 160020"/>
              <a:gd name="f8" fmla="val f2"/>
              <a:gd name="f9" fmla="val f3"/>
              <a:gd name="f10" fmla="val f4"/>
              <a:gd name="f11" fmla="+- f10 0 f8"/>
              <a:gd name="f12" fmla="+- f9 0 f8"/>
              <a:gd name="f13" fmla="*/ f12 1 171450"/>
              <a:gd name="f14" fmla="*/ f11 1 16002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20">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4" name="object 55">
            <a:extLst>
              <a:ext uri="{FF2B5EF4-FFF2-40B4-BE49-F238E27FC236}">
                <a16:creationId xmlns:a16="http://schemas.microsoft.com/office/drawing/2014/main" id="{A2821390-7FF3-4D6D-86CA-D6ED60163766}"/>
              </a:ext>
            </a:extLst>
          </p:cNvPr>
          <p:cNvSpPr/>
          <p:nvPr/>
        </p:nvSpPr>
        <p:spPr>
          <a:xfrm>
            <a:off x="4741548" y="4138044"/>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5" name="object 56">
            <a:extLst>
              <a:ext uri="{FF2B5EF4-FFF2-40B4-BE49-F238E27FC236}">
                <a16:creationId xmlns:a16="http://schemas.microsoft.com/office/drawing/2014/main" id="{106318DA-75B7-4125-A9F0-F77CF7BB313B}"/>
              </a:ext>
            </a:extLst>
          </p:cNvPr>
          <p:cNvSpPr/>
          <p:nvPr/>
        </p:nvSpPr>
        <p:spPr>
          <a:xfrm>
            <a:off x="4741548" y="4201283"/>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6" name="object 57">
            <a:extLst>
              <a:ext uri="{FF2B5EF4-FFF2-40B4-BE49-F238E27FC236}">
                <a16:creationId xmlns:a16="http://schemas.microsoft.com/office/drawing/2014/main" id="{44FCE6A5-8EAB-4894-B0EF-496E9004FF28}"/>
              </a:ext>
            </a:extLst>
          </p:cNvPr>
          <p:cNvSpPr/>
          <p:nvPr/>
        </p:nvSpPr>
        <p:spPr>
          <a:xfrm>
            <a:off x="4979292" y="4087752"/>
            <a:ext cx="172721" cy="160020"/>
          </a:xfrm>
          <a:custGeom>
            <a:avLst/>
            <a:gdLst>
              <a:gd name="f0" fmla="val w"/>
              <a:gd name="f1" fmla="val h"/>
              <a:gd name="f2" fmla="val 0"/>
              <a:gd name="f3" fmla="val 172720"/>
              <a:gd name="f4" fmla="val 160020"/>
              <a:gd name="f5" fmla="val 160019"/>
              <a:gd name="f6" fmla="val 172212"/>
              <a:gd name="f7" fmla="*/ f0 1 172720"/>
              <a:gd name="f8" fmla="*/ f1 1 160020"/>
              <a:gd name="f9" fmla="val f2"/>
              <a:gd name="f10" fmla="val f3"/>
              <a:gd name="f11" fmla="val f4"/>
              <a:gd name="f12" fmla="+- f11 0 f9"/>
              <a:gd name="f13" fmla="+- f10 0 f9"/>
              <a:gd name="f14" fmla="*/ f13 1 172720"/>
              <a:gd name="f15" fmla="*/ f12 1 16002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20">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7" name="object 58">
            <a:extLst>
              <a:ext uri="{FF2B5EF4-FFF2-40B4-BE49-F238E27FC236}">
                <a16:creationId xmlns:a16="http://schemas.microsoft.com/office/drawing/2014/main" id="{4242BB5A-740A-4FDD-8A8F-85DD2B486DA2}"/>
              </a:ext>
            </a:extLst>
          </p:cNvPr>
          <p:cNvSpPr/>
          <p:nvPr/>
        </p:nvSpPr>
        <p:spPr>
          <a:xfrm>
            <a:off x="4979292" y="4087752"/>
            <a:ext cx="172721" cy="160020"/>
          </a:xfrm>
          <a:custGeom>
            <a:avLst/>
            <a:gdLst>
              <a:gd name="f0" fmla="val w"/>
              <a:gd name="f1" fmla="val h"/>
              <a:gd name="f2" fmla="val 0"/>
              <a:gd name="f3" fmla="val 172720"/>
              <a:gd name="f4" fmla="val 160020"/>
              <a:gd name="f5" fmla="val 160019"/>
              <a:gd name="f6" fmla="val 172212"/>
              <a:gd name="f7" fmla="*/ f0 1 172720"/>
              <a:gd name="f8" fmla="*/ f1 1 160020"/>
              <a:gd name="f9" fmla="val f2"/>
              <a:gd name="f10" fmla="val f3"/>
              <a:gd name="f11" fmla="val f4"/>
              <a:gd name="f12" fmla="+- f11 0 f9"/>
              <a:gd name="f13" fmla="+- f10 0 f9"/>
              <a:gd name="f14" fmla="*/ f13 1 172720"/>
              <a:gd name="f15" fmla="*/ f12 1 16002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20">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8" name="object 59">
            <a:extLst>
              <a:ext uri="{FF2B5EF4-FFF2-40B4-BE49-F238E27FC236}">
                <a16:creationId xmlns:a16="http://schemas.microsoft.com/office/drawing/2014/main" id="{75297E74-C7C2-4C3D-82F8-C925495787C7}"/>
              </a:ext>
            </a:extLst>
          </p:cNvPr>
          <p:cNvSpPr/>
          <p:nvPr/>
        </p:nvSpPr>
        <p:spPr>
          <a:xfrm>
            <a:off x="4979292" y="4138044"/>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9" name="object 60">
            <a:extLst>
              <a:ext uri="{FF2B5EF4-FFF2-40B4-BE49-F238E27FC236}">
                <a16:creationId xmlns:a16="http://schemas.microsoft.com/office/drawing/2014/main" id="{9CB3AC9C-5536-4111-9498-F6696A18BA10}"/>
              </a:ext>
            </a:extLst>
          </p:cNvPr>
          <p:cNvSpPr/>
          <p:nvPr/>
        </p:nvSpPr>
        <p:spPr>
          <a:xfrm>
            <a:off x="4979292" y="420128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0" name="object 61">
            <a:extLst>
              <a:ext uri="{FF2B5EF4-FFF2-40B4-BE49-F238E27FC236}">
                <a16:creationId xmlns:a16="http://schemas.microsoft.com/office/drawing/2014/main" id="{A767D768-C32D-4D8F-8B57-E4AE543D2490}"/>
              </a:ext>
            </a:extLst>
          </p:cNvPr>
          <p:cNvSpPr/>
          <p:nvPr/>
        </p:nvSpPr>
        <p:spPr>
          <a:xfrm>
            <a:off x="4979292"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1" name="object 62">
            <a:extLst>
              <a:ext uri="{FF2B5EF4-FFF2-40B4-BE49-F238E27FC236}">
                <a16:creationId xmlns:a16="http://schemas.microsoft.com/office/drawing/2014/main" id="{8A254614-2400-457E-A59C-368BBE897237}"/>
              </a:ext>
            </a:extLst>
          </p:cNvPr>
          <p:cNvSpPr/>
          <p:nvPr/>
        </p:nvSpPr>
        <p:spPr>
          <a:xfrm>
            <a:off x="4979292"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2" name="object 63">
            <a:extLst>
              <a:ext uri="{FF2B5EF4-FFF2-40B4-BE49-F238E27FC236}">
                <a16:creationId xmlns:a16="http://schemas.microsoft.com/office/drawing/2014/main" id="{8DE2F29A-96EF-4465-9B2F-6795CFC000A9}"/>
              </a:ext>
            </a:extLst>
          </p:cNvPr>
          <p:cNvSpPr/>
          <p:nvPr/>
        </p:nvSpPr>
        <p:spPr>
          <a:xfrm>
            <a:off x="4979292" y="435597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3" name="object 64">
            <a:extLst>
              <a:ext uri="{FF2B5EF4-FFF2-40B4-BE49-F238E27FC236}">
                <a16:creationId xmlns:a16="http://schemas.microsoft.com/office/drawing/2014/main" id="{E703344B-BEE2-46C1-994A-1F529D736932}"/>
              </a:ext>
            </a:extLst>
          </p:cNvPr>
          <p:cNvSpPr/>
          <p:nvPr/>
        </p:nvSpPr>
        <p:spPr>
          <a:xfrm>
            <a:off x="4979292" y="441845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4" name="object 65">
            <a:extLst>
              <a:ext uri="{FF2B5EF4-FFF2-40B4-BE49-F238E27FC236}">
                <a16:creationId xmlns:a16="http://schemas.microsoft.com/office/drawing/2014/main" id="{7A6B85F9-A2F8-4234-9282-C02F9564FC44}"/>
              </a:ext>
            </a:extLst>
          </p:cNvPr>
          <p:cNvSpPr/>
          <p:nvPr/>
        </p:nvSpPr>
        <p:spPr>
          <a:xfrm>
            <a:off x="5217036"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5" name="object 66">
            <a:extLst>
              <a:ext uri="{FF2B5EF4-FFF2-40B4-BE49-F238E27FC236}">
                <a16:creationId xmlns:a16="http://schemas.microsoft.com/office/drawing/2014/main" id="{10231571-6F73-4E81-BBD0-685BE3478E99}"/>
              </a:ext>
            </a:extLst>
          </p:cNvPr>
          <p:cNvSpPr/>
          <p:nvPr/>
        </p:nvSpPr>
        <p:spPr>
          <a:xfrm>
            <a:off x="5217036"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6" name="object 67">
            <a:extLst>
              <a:ext uri="{FF2B5EF4-FFF2-40B4-BE49-F238E27FC236}">
                <a16:creationId xmlns:a16="http://schemas.microsoft.com/office/drawing/2014/main" id="{684E6E97-A38C-4B90-92F6-AFB565A7700C}"/>
              </a:ext>
            </a:extLst>
          </p:cNvPr>
          <p:cNvSpPr/>
          <p:nvPr/>
        </p:nvSpPr>
        <p:spPr>
          <a:xfrm>
            <a:off x="5217036" y="435597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7" name="object 68">
            <a:extLst>
              <a:ext uri="{FF2B5EF4-FFF2-40B4-BE49-F238E27FC236}">
                <a16:creationId xmlns:a16="http://schemas.microsoft.com/office/drawing/2014/main" id="{EE5A5A89-BF26-4D7C-8132-72DE4744860F}"/>
              </a:ext>
            </a:extLst>
          </p:cNvPr>
          <p:cNvSpPr/>
          <p:nvPr/>
        </p:nvSpPr>
        <p:spPr>
          <a:xfrm>
            <a:off x="5217036" y="441845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8" name="object 69">
            <a:extLst>
              <a:ext uri="{FF2B5EF4-FFF2-40B4-BE49-F238E27FC236}">
                <a16:creationId xmlns:a16="http://schemas.microsoft.com/office/drawing/2014/main" id="{48333FC6-EC42-44E3-8F35-EF4575CBF58B}"/>
              </a:ext>
            </a:extLst>
          </p:cNvPr>
          <p:cNvSpPr/>
          <p:nvPr/>
        </p:nvSpPr>
        <p:spPr>
          <a:xfrm>
            <a:off x="5065391" y="4247772"/>
            <a:ext cx="0" cy="58421"/>
          </a:xfrm>
          <a:custGeom>
            <a:avLst/>
            <a:gdLst>
              <a:gd name="f0" fmla="val w"/>
              <a:gd name="f1" fmla="val h"/>
              <a:gd name="f2" fmla="val 0"/>
              <a:gd name="f3" fmla="val 58419"/>
              <a:gd name="f4" fmla="val 57961"/>
              <a:gd name="f5" fmla="*/ f0 1 0"/>
              <a:gd name="f6" fmla="*/ f1 1 58419"/>
              <a:gd name="f7" fmla="val f2"/>
              <a:gd name="f8" fmla="val f3"/>
              <a:gd name="f9" fmla="+- f8 0 f7"/>
              <a:gd name="f10" fmla="+- f7 0 f7"/>
              <a:gd name="f11" fmla="*/ f10 1 0"/>
              <a:gd name="f12" fmla="*/ f9 1 58419"/>
              <a:gd name="f13" fmla="*/ 0 1 f11"/>
              <a:gd name="f14" fmla="*/ 1 1 f11"/>
              <a:gd name="f15" fmla="*/ 0 1 f12"/>
              <a:gd name="f16" fmla="*/ 58419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58419">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9" name="object 70">
            <a:extLst>
              <a:ext uri="{FF2B5EF4-FFF2-40B4-BE49-F238E27FC236}">
                <a16:creationId xmlns:a16="http://schemas.microsoft.com/office/drawing/2014/main" id="{4F1FF4CB-D853-4CF8-8FF5-74126C396B7E}"/>
              </a:ext>
            </a:extLst>
          </p:cNvPr>
          <p:cNvSpPr/>
          <p:nvPr/>
        </p:nvSpPr>
        <p:spPr>
          <a:xfrm>
            <a:off x="5151501" y="4385691"/>
            <a:ext cx="66037" cy="0"/>
          </a:xfrm>
          <a:custGeom>
            <a:avLst/>
            <a:gdLst>
              <a:gd name="f0" fmla="val w"/>
              <a:gd name="f1" fmla="val h"/>
              <a:gd name="f2" fmla="val 0"/>
              <a:gd name="f3" fmla="val 66040"/>
              <a:gd name="f4" fmla="val 65787"/>
              <a:gd name="f5" fmla="*/ f0 1 66040"/>
              <a:gd name="f6" fmla="*/ f1 1 0"/>
              <a:gd name="f7" fmla="val f2"/>
              <a:gd name="f8" fmla="val f3"/>
              <a:gd name="f9" fmla="+- f7 0 f7"/>
              <a:gd name="f10" fmla="+- f8 0 f7"/>
              <a:gd name="f11" fmla="*/ f10 1 66040"/>
              <a:gd name="f12" fmla="*/ f9 1 0"/>
              <a:gd name="f13" fmla="*/ 0 1 f11"/>
              <a:gd name="f14" fmla="*/ 660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660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0" name="object 71">
            <a:extLst>
              <a:ext uri="{FF2B5EF4-FFF2-40B4-BE49-F238E27FC236}">
                <a16:creationId xmlns:a16="http://schemas.microsoft.com/office/drawing/2014/main" id="{9CAB783C-0B5C-4ED3-B4A9-76C067FFD24D}"/>
              </a:ext>
            </a:extLst>
          </p:cNvPr>
          <p:cNvSpPr/>
          <p:nvPr/>
        </p:nvSpPr>
        <p:spPr>
          <a:xfrm>
            <a:off x="4827647" y="4247772"/>
            <a:ext cx="152403" cy="138431"/>
          </a:xfrm>
          <a:custGeom>
            <a:avLst/>
            <a:gdLst>
              <a:gd name="f0" fmla="val w"/>
              <a:gd name="f1" fmla="val h"/>
              <a:gd name="f2" fmla="val 0"/>
              <a:gd name="f3" fmla="val 152400"/>
              <a:gd name="f4" fmla="val 138429"/>
              <a:gd name="f5" fmla="val 152146"/>
              <a:gd name="f6" fmla="val 137820"/>
              <a:gd name="f7" fmla="*/ f0 1 152400"/>
              <a:gd name="f8" fmla="*/ f1 1 138429"/>
              <a:gd name="f9" fmla="val f2"/>
              <a:gd name="f10" fmla="val f3"/>
              <a:gd name="f11" fmla="val f4"/>
              <a:gd name="f12" fmla="+- f11 0 f9"/>
              <a:gd name="f13" fmla="+- f10 0 f9"/>
              <a:gd name="f14" fmla="*/ f13 1 152400"/>
              <a:gd name="f15" fmla="*/ f12 1 13842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52400" h="138429">
                <a:moveTo>
                  <a:pt x="f5" y="f6"/>
                </a:moveTo>
                <a:lnTo>
                  <a:pt x="f2" y="f6"/>
                </a:ln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1" name="object 72">
            <a:extLst>
              <a:ext uri="{FF2B5EF4-FFF2-40B4-BE49-F238E27FC236}">
                <a16:creationId xmlns:a16="http://schemas.microsoft.com/office/drawing/2014/main" id="{007B7EBC-41F3-4815-A836-76A12795B5B2}"/>
              </a:ext>
            </a:extLst>
          </p:cNvPr>
          <p:cNvSpPr/>
          <p:nvPr/>
        </p:nvSpPr>
        <p:spPr>
          <a:xfrm>
            <a:off x="3496437" y="961263"/>
            <a:ext cx="0" cy="3835395"/>
          </a:xfrm>
          <a:custGeom>
            <a:avLst/>
            <a:gdLst>
              <a:gd name="f0" fmla="val w"/>
              <a:gd name="f1" fmla="val h"/>
              <a:gd name="f2" fmla="val 0"/>
              <a:gd name="f3" fmla="val 3835400"/>
              <a:gd name="f4" fmla="val 3835146"/>
              <a:gd name="f5" fmla="*/ f0 1 0"/>
              <a:gd name="f6" fmla="*/ f1 1 3835400"/>
              <a:gd name="f7" fmla="val f2"/>
              <a:gd name="f8" fmla="val f3"/>
              <a:gd name="f9" fmla="+- f8 0 f7"/>
              <a:gd name="f10" fmla="+- f7 0 f7"/>
              <a:gd name="f11" fmla="*/ f10 1 0"/>
              <a:gd name="f12" fmla="*/ f9 1 3835400"/>
              <a:gd name="f13" fmla="*/ 0 1 f11"/>
              <a:gd name="f14" fmla="*/ 1 1 f11"/>
              <a:gd name="f15" fmla="*/ 0 1 f12"/>
              <a:gd name="f16" fmla="*/ 38354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83540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2" name="object 73">
            <a:extLst>
              <a:ext uri="{FF2B5EF4-FFF2-40B4-BE49-F238E27FC236}">
                <a16:creationId xmlns:a16="http://schemas.microsoft.com/office/drawing/2014/main" id="{CD9A3217-709A-4686-9DB2-5DFA50EE6623}"/>
              </a:ext>
            </a:extLst>
          </p:cNvPr>
          <p:cNvSpPr/>
          <p:nvPr/>
        </p:nvSpPr>
        <p:spPr>
          <a:xfrm>
            <a:off x="1397130" y="2949324"/>
            <a:ext cx="756281" cy="613406"/>
          </a:xfrm>
          <a:custGeom>
            <a:avLst/>
            <a:gdLst>
              <a:gd name="f0" fmla="val w"/>
              <a:gd name="f1" fmla="val h"/>
              <a:gd name="f2" fmla="val 0"/>
              <a:gd name="f3" fmla="val 756285"/>
              <a:gd name="f4" fmla="val 613410"/>
              <a:gd name="f5" fmla="val 756030"/>
              <a:gd name="f6" fmla="val 613156"/>
              <a:gd name="f7" fmla="*/ f0 1 756285"/>
              <a:gd name="f8" fmla="*/ f1 1 613410"/>
              <a:gd name="f9" fmla="val f2"/>
              <a:gd name="f10" fmla="val f3"/>
              <a:gd name="f11" fmla="val f4"/>
              <a:gd name="f12" fmla="+- f11 0 f9"/>
              <a:gd name="f13" fmla="+- f10 0 f9"/>
              <a:gd name="f14" fmla="*/ f13 1 756285"/>
              <a:gd name="f15" fmla="*/ f12 1 6134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56285" h="613410">
                <a:moveTo>
                  <a:pt x="f5" y="f6"/>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3" name="object 74">
            <a:extLst>
              <a:ext uri="{FF2B5EF4-FFF2-40B4-BE49-F238E27FC236}">
                <a16:creationId xmlns:a16="http://schemas.microsoft.com/office/drawing/2014/main" id="{50CC6DEC-117D-476F-A119-E22B84D4682B}"/>
              </a:ext>
            </a:extLst>
          </p:cNvPr>
          <p:cNvSpPr/>
          <p:nvPr/>
        </p:nvSpPr>
        <p:spPr>
          <a:xfrm>
            <a:off x="1296920" y="2851373"/>
            <a:ext cx="108283" cy="84883"/>
          </a:xfrm>
          <a:prstGeom prst="rect">
            <a:avLst/>
          </a:prstGeom>
          <a:blipFill>
            <a:blip r:embed="rId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4" name="object 75">
            <a:extLst>
              <a:ext uri="{FF2B5EF4-FFF2-40B4-BE49-F238E27FC236}">
                <a16:creationId xmlns:a16="http://schemas.microsoft.com/office/drawing/2014/main" id="{037B18A1-9ABD-4635-81BC-C95153AD2A14}"/>
              </a:ext>
            </a:extLst>
          </p:cNvPr>
          <p:cNvSpPr/>
          <p:nvPr/>
        </p:nvSpPr>
        <p:spPr>
          <a:xfrm>
            <a:off x="1372249" y="2907316"/>
            <a:ext cx="32954" cy="36173"/>
          </a:xfrm>
          <a:prstGeom prst="rect">
            <a:avLst/>
          </a:prstGeom>
          <a:blipFill>
            <a:blip r:embed="rId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5" name="object 76">
            <a:extLst>
              <a:ext uri="{FF2B5EF4-FFF2-40B4-BE49-F238E27FC236}">
                <a16:creationId xmlns:a16="http://schemas.microsoft.com/office/drawing/2014/main" id="{C28B25AA-172C-49C9-AF6F-D95C645D7F81}"/>
              </a:ext>
            </a:extLst>
          </p:cNvPr>
          <p:cNvSpPr/>
          <p:nvPr/>
        </p:nvSpPr>
        <p:spPr>
          <a:xfrm>
            <a:off x="1372249" y="2907316"/>
            <a:ext cx="33018" cy="36191"/>
          </a:xfrm>
          <a:custGeom>
            <a:avLst/>
            <a:gdLst>
              <a:gd name="f0" fmla="val w"/>
              <a:gd name="f1" fmla="val h"/>
              <a:gd name="f2" fmla="val 0"/>
              <a:gd name="f3" fmla="val 33019"/>
              <a:gd name="f4" fmla="val 36194"/>
              <a:gd name="f5" fmla="val 36170"/>
              <a:gd name="f6" fmla="val 28936"/>
              <a:gd name="f7" fmla="val 32955"/>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6" name="object 77">
            <a:extLst>
              <a:ext uri="{FF2B5EF4-FFF2-40B4-BE49-F238E27FC236}">
                <a16:creationId xmlns:a16="http://schemas.microsoft.com/office/drawing/2014/main" id="{E6C069A9-D6EB-44EB-9119-448A88F34F50}"/>
              </a:ext>
            </a:extLst>
          </p:cNvPr>
          <p:cNvSpPr/>
          <p:nvPr/>
        </p:nvSpPr>
        <p:spPr>
          <a:xfrm>
            <a:off x="1426857" y="2761670"/>
            <a:ext cx="58192" cy="122739"/>
          </a:xfrm>
          <a:prstGeom prst="rect">
            <a:avLst/>
          </a:prstGeom>
          <a:blipFill>
            <a:blip r:embed="rId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7" name="object 78">
            <a:extLst>
              <a:ext uri="{FF2B5EF4-FFF2-40B4-BE49-F238E27FC236}">
                <a16:creationId xmlns:a16="http://schemas.microsoft.com/office/drawing/2014/main" id="{DA09A509-7ADB-449A-9127-0794AAAFECDB}"/>
              </a:ext>
            </a:extLst>
          </p:cNvPr>
          <p:cNvSpPr/>
          <p:nvPr/>
        </p:nvSpPr>
        <p:spPr>
          <a:xfrm>
            <a:off x="1426857" y="2761670"/>
            <a:ext cx="58421" cy="123187"/>
          </a:xfrm>
          <a:custGeom>
            <a:avLst/>
            <a:gdLst>
              <a:gd name="f0" fmla="val w"/>
              <a:gd name="f1" fmla="val h"/>
              <a:gd name="f2" fmla="val 0"/>
              <a:gd name="f3" fmla="val 58419"/>
              <a:gd name="f4" fmla="val 123189"/>
              <a:gd name="f5" fmla="val 122738"/>
              <a:gd name="f6" fmla="val 15021"/>
              <a:gd name="f7" fmla="val 434"/>
              <a:gd name="f8" fmla="val 29643"/>
              <a:gd name="f9" fmla="val 4190"/>
              <a:gd name="f10" fmla="val 43565"/>
              <a:gd name="f11" fmla="val 11156"/>
              <a:gd name="f12" fmla="val 56488"/>
              <a:gd name="f13" fmla="val 21219"/>
              <a:gd name="f14" fmla="val 58192"/>
              <a:gd name="f15" fmla="val 32044"/>
              <a:gd name="f16" fmla="val 58110"/>
              <a:gd name="f17" fmla="val 42989"/>
              <a:gd name="f18" fmla="val 35651"/>
              <a:gd name="f19" fmla="val 90085"/>
              <a:gd name="f20" fmla="val 14560"/>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8" name="object 79">
            <a:extLst>
              <a:ext uri="{FF2B5EF4-FFF2-40B4-BE49-F238E27FC236}">
                <a16:creationId xmlns:a16="http://schemas.microsoft.com/office/drawing/2014/main" id="{86E4C61F-7CDB-4C9C-8AA2-6B4B12ABD145}"/>
              </a:ext>
            </a:extLst>
          </p:cNvPr>
          <p:cNvSpPr/>
          <p:nvPr/>
        </p:nvSpPr>
        <p:spPr>
          <a:xfrm>
            <a:off x="1349654" y="2702152"/>
            <a:ext cx="133694" cy="80732"/>
          </a:xfrm>
          <a:prstGeom prst="rect">
            <a:avLst/>
          </a:prstGeom>
          <a:blipFill>
            <a:blip r:embed="rId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9" name="object 80">
            <a:extLst>
              <a:ext uri="{FF2B5EF4-FFF2-40B4-BE49-F238E27FC236}">
                <a16:creationId xmlns:a16="http://schemas.microsoft.com/office/drawing/2014/main" id="{E7323E1B-1F68-43B3-984A-16FEBE9EB223}"/>
              </a:ext>
            </a:extLst>
          </p:cNvPr>
          <p:cNvSpPr/>
          <p:nvPr/>
        </p:nvSpPr>
        <p:spPr>
          <a:xfrm>
            <a:off x="1349654" y="2702152"/>
            <a:ext cx="133987" cy="81281"/>
          </a:xfrm>
          <a:custGeom>
            <a:avLst/>
            <a:gdLst>
              <a:gd name="f0" fmla="val w"/>
              <a:gd name="f1" fmla="val h"/>
              <a:gd name="f2" fmla="val 0"/>
              <a:gd name="f3" fmla="val 133984"/>
              <a:gd name="f4" fmla="val 81280"/>
              <a:gd name="f5" fmla="val 2601"/>
              <a:gd name="f6" fmla="val 1560"/>
              <a:gd name="f7" fmla="val 874"/>
              <a:gd name="f8" fmla="val 3588"/>
              <a:gd name="f9" fmla="val 5649"/>
              <a:gd name="f10" fmla="val 166"/>
              <a:gd name="f11" fmla="val 46891"/>
              <a:gd name="f12" fmla="val 4167"/>
              <a:gd name="f13" fmla="val 83233"/>
              <a:gd name="f14" fmla="val 19719"/>
              <a:gd name="f15" fmla="val 112795"/>
              <a:gd name="f16" fmla="val 45637"/>
              <a:gd name="f17" fmla="val 133696"/>
              <a:gd name="f18" fmla="val 80734"/>
              <a:gd name="f19" fmla="val 120727"/>
              <a:gd name="f20" fmla="val 70654"/>
              <a:gd name="f21" fmla="val 106789"/>
              <a:gd name="f22" fmla="val 63681"/>
              <a:gd name="f23" fmla="val 92182"/>
              <a:gd name="f24" fmla="val 59931"/>
              <a:gd name="f25" fmla="val 77207"/>
              <a:gd name="f26" fmla="val 59515"/>
              <a:gd name="f27" fmla="*/ f0 1 133984"/>
              <a:gd name="f28" fmla="*/ f1 1 81280"/>
              <a:gd name="f29" fmla="val f2"/>
              <a:gd name="f30" fmla="val f3"/>
              <a:gd name="f31" fmla="val f4"/>
              <a:gd name="f32" fmla="+- f31 0 f29"/>
              <a:gd name="f33" fmla="+- f30 0 f29"/>
              <a:gd name="f34" fmla="*/ f33 1 133984"/>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984"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0" name="object 81">
            <a:extLst>
              <a:ext uri="{FF2B5EF4-FFF2-40B4-BE49-F238E27FC236}">
                <a16:creationId xmlns:a16="http://schemas.microsoft.com/office/drawing/2014/main" id="{B14BA3E2-758A-461C-B05F-42E2A97D1BFE}"/>
              </a:ext>
            </a:extLst>
          </p:cNvPr>
          <p:cNvSpPr/>
          <p:nvPr/>
        </p:nvSpPr>
        <p:spPr>
          <a:xfrm>
            <a:off x="1360535" y="2844798"/>
            <a:ext cx="46552"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1" name="object 82">
            <a:extLst>
              <a:ext uri="{FF2B5EF4-FFF2-40B4-BE49-F238E27FC236}">
                <a16:creationId xmlns:a16="http://schemas.microsoft.com/office/drawing/2014/main" id="{C9741D3E-2F95-43E2-A621-A2FD953B629C}"/>
              </a:ext>
            </a:extLst>
          </p:cNvPr>
          <p:cNvSpPr/>
          <p:nvPr/>
        </p:nvSpPr>
        <p:spPr>
          <a:xfrm>
            <a:off x="1360535" y="2844798"/>
            <a:ext cx="46991" cy="36191"/>
          </a:xfrm>
          <a:custGeom>
            <a:avLst/>
            <a:gdLst>
              <a:gd name="f0" fmla="val w"/>
              <a:gd name="f1" fmla="val h"/>
              <a:gd name="f2" fmla="val 0"/>
              <a:gd name="f3" fmla="val 46990"/>
              <a:gd name="f4" fmla="val 36194"/>
              <a:gd name="f5" fmla="val 6836"/>
              <a:gd name="f6" fmla="val 9085"/>
              <a:gd name="f7" fmla="val 15231"/>
              <a:gd name="f8" fmla="val 18539"/>
              <a:gd name="f9" fmla="val 22908"/>
              <a:gd name="f10" fmla="val 28334"/>
              <a:gd name="f11" fmla="val 29848"/>
              <a:gd name="f12" fmla="val 38445"/>
              <a:gd name="f13" fmla="val 36031"/>
              <a:gd name="f14" fmla="val 46552"/>
              <a:gd name="f15" fmla="val 29723"/>
              <a:gd name="f16" fmla="val 36269"/>
              <a:gd name="f17" fmla="val 22923"/>
              <a:gd name="f18" fmla="val 26169"/>
              <a:gd name="f19" fmla="val 15699"/>
              <a:gd name="f20" fmla="val 16259"/>
              <a:gd name="f21" fmla="val 8055"/>
              <a:gd name="f22" fmla="val 6546"/>
              <a:gd name="f23" fmla="*/ f0 1 46990"/>
              <a:gd name="f24" fmla="*/ f1 1 36194"/>
              <a:gd name="f25" fmla="val f2"/>
              <a:gd name="f26" fmla="val f3"/>
              <a:gd name="f27" fmla="val f4"/>
              <a:gd name="f28" fmla="+- f27 0 f25"/>
              <a:gd name="f29" fmla="+- f26 0 f25"/>
              <a:gd name="f30" fmla="*/ f29 1 46990"/>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90"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2" name="object 83">
            <a:extLst>
              <a:ext uri="{FF2B5EF4-FFF2-40B4-BE49-F238E27FC236}">
                <a16:creationId xmlns:a16="http://schemas.microsoft.com/office/drawing/2014/main" id="{F6BF5AA8-F702-426E-8400-FE7DB914ACED}"/>
              </a:ext>
            </a:extLst>
          </p:cNvPr>
          <p:cNvSpPr/>
          <p:nvPr/>
        </p:nvSpPr>
        <p:spPr>
          <a:xfrm>
            <a:off x="1347770" y="2704758"/>
            <a:ext cx="79086" cy="179652"/>
          </a:xfrm>
          <a:prstGeom prst="rect">
            <a:avLst/>
          </a:prstGeom>
          <a:blipFill>
            <a:blip r:embed="rId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3" name="object 84">
            <a:extLst>
              <a:ext uri="{FF2B5EF4-FFF2-40B4-BE49-F238E27FC236}">
                <a16:creationId xmlns:a16="http://schemas.microsoft.com/office/drawing/2014/main" id="{33A2132B-31F6-4DB2-BD34-C8EAB5885CD3}"/>
              </a:ext>
            </a:extLst>
          </p:cNvPr>
          <p:cNvSpPr/>
          <p:nvPr/>
        </p:nvSpPr>
        <p:spPr>
          <a:xfrm>
            <a:off x="1347770" y="2704758"/>
            <a:ext cx="79379" cy="179707"/>
          </a:xfrm>
          <a:custGeom>
            <a:avLst/>
            <a:gdLst>
              <a:gd name="f0" fmla="val w"/>
              <a:gd name="f1" fmla="val h"/>
              <a:gd name="f2" fmla="val 0"/>
              <a:gd name="f3" fmla="val 79375"/>
              <a:gd name="f4" fmla="val 179705"/>
              <a:gd name="f5" fmla="val 79091"/>
              <a:gd name="f6" fmla="val 179652"/>
              <a:gd name="f7" fmla="val 57922"/>
              <a:gd name="f8" fmla="val 168630"/>
              <a:gd name="f9" fmla="val 37605"/>
              <a:gd name="f10" fmla="val 155131"/>
              <a:gd name="f11" fmla="val 18258"/>
              <a:gd name="f12" fmla="val 139243"/>
              <a:gd name="f13" fmla="val 121055"/>
              <a:gd name="f14" fmla="val 4828"/>
              <a:gd name="f15" fmla="val 100"/>
              <a:gd name="f16" fmla="val 2955"/>
              <a:gd name="f17" fmla="val 778"/>
              <a:gd name="f18" fmla="val 1227"/>
              <a:gd name="f19" fmla="val 1883"/>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4" name="object 85">
            <a:extLst>
              <a:ext uri="{FF2B5EF4-FFF2-40B4-BE49-F238E27FC236}">
                <a16:creationId xmlns:a16="http://schemas.microsoft.com/office/drawing/2014/main" id="{50AE7ED2-11AD-4615-9DAC-1B74E4C22E81}"/>
              </a:ext>
            </a:extLst>
          </p:cNvPr>
          <p:cNvSpPr/>
          <p:nvPr/>
        </p:nvSpPr>
        <p:spPr>
          <a:xfrm>
            <a:off x="1404875" y="2854573"/>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5" name="object 86">
            <a:extLst>
              <a:ext uri="{FF2B5EF4-FFF2-40B4-BE49-F238E27FC236}">
                <a16:creationId xmlns:a16="http://schemas.microsoft.com/office/drawing/2014/main" id="{CDF70649-B753-43D6-B44D-9F016277491A}"/>
              </a:ext>
            </a:extLst>
          </p:cNvPr>
          <p:cNvSpPr/>
          <p:nvPr/>
        </p:nvSpPr>
        <p:spPr>
          <a:xfrm>
            <a:off x="1404875" y="2854573"/>
            <a:ext cx="10799" cy="15873"/>
          </a:xfrm>
          <a:custGeom>
            <a:avLst/>
            <a:gdLst>
              <a:gd name="f0" fmla="val w"/>
              <a:gd name="f1" fmla="val h"/>
              <a:gd name="f2" fmla="val 0"/>
              <a:gd name="f3" fmla="val 10794"/>
              <a:gd name="f4" fmla="val 15875"/>
              <a:gd name="f5" fmla="val 8743"/>
              <a:gd name="f6" fmla="val 5105"/>
              <a:gd name="f7" fmla="val 7177"/>
              <a:gd name="f8" fmla="val 1629"/>
              <a:gd name="f9" fmla="val 4300"/>
              <a:gd name="f10" fmla="val 2317"/>
              <a:gd name="f11" fmla="val 1465"/>
              <a:gd name="f12" fmla="val 336"/>
              <a:gd name="f13" fmla="val 2932"/>
              <a:gd name="f14" fmla="val 6936"/>
              <a:gd name="f15" fmla="val 1566"/>
              <a:gd name="f16" fmla="val 10412"/>
              <a:gd name="f17" fmla="val 3133"/>
              <a:gd name="f18" fmla="val 13885"/>
              <a:gd name="f19" fmla="val 6010"/>
              <a:gd name="f20" fmla="val 15515"/>
              <a:gd name="f21" fmla="val 7991"/>
              <a:gd name="f22" fmla="val 14049"/>
              <a:gd name="f23" fmla="val 9974"/>
              <a:gd name="f24" fmla="val 12584"/>
              <a:gd name="f25" fmla="val 10310"/>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6" name="object 87">
            <a:extLst>
              <a:ext uri="{FF2B5EF4-FFF2-40B4-BE49-F238E27FC236}">
                <a16:creationId xmlns:a16="http://schemas.microsoft.com/office/drawing/2014/main" id="{3AE5110A-76D7-4BD4-BBBB-2C0E26A976D0}"/>
              </a:ext>
            </a:extLst>
          </p:cNvPr>
          <p:cNvSpPr/>
          <p:nvPr/>
        </p:nvSpPr>
        <p:spPr>
          <a:xfrm>
            <a:off x="1347770" y="2702317"/>
            <a:ext cx="137790" cy="182249"/>
          </a:xfrm>
          <a:custGeom>
            <a:avLst/>
            <a:gdLst>
              <a:gd name="f0" fmla="val w"/>
              <a:gd name="f1" fmla="val h"/>
              <a:gd name="f2" fmla="val 0"/>
              <a:gd name="f3" fmla="val 137794"/>
              <a:gd name="f4" fmla="val 182244"/>
              <a:gd name="f5" fmla="val 79091"/>
              <a:gd name="f6" fmla="val 182087"/>
              <a:gd name="f7" fmla="val 113845"/>
              <a:gd name="f8" fmla="val 150590"/>
              <a:gd name="f9" fmla="val 135388"/>
              <a:gd name="f10" fmla="val 112977"/>
              <a:gd name="f11" fmla="val 137301"/>
              <a:gd name="f12" fmla="val 91358"/>
              <a:gd name="f13" fmla="val 135580"/>
              <a:gd name="f14" fmla="val 80568"/>
              <a:gd name="f15" fmla="val 114679"/>
              <a:gd name="f16" fmla="val 45471"/>
              <a:gd name="f17" fmla="val 85117"/>
              <a:gd name="f18" fmla="val 19553"/>
              <a:gd name="f19" fmla="val 48775"/>
              <a:gd name="f20" fmla="val 4001"/>
              <a:gd name="f21" fmla="val 7533"/>
              <a:gd name="f22" fmla="val 2910"/>
              <a:gd name="f23" fmla="val 395"/>
              <a:gd name="f24" fmla="val 359"/>
              <a:gd name="f25" fmla="val 2851"/>
              <a:gd name="f26" fmla="val 7263"/>
              <a:gd name="f27" fmla="val 123490"/>
              <a:gd name="f28" fmla="val 19312"/>
              <a:gd name="f29" fmla="val 142476"/>
              <a:gd name="f30" fmla="val 16928"/>
              <a:gd name="f31" fmla="val 144530"/>
              <a:gd name="f32" fmla="val 14572"/>
              <a:gd name="f33" fmla="val 146645"/>
              <a:gd name="f34" fmla="val 12246"/>
              <a:gd name="f35" fmla="val 148818"/>
              <a:gd name="f36" fmla="val 21463"/>
              <a:gd name="f37" fmla="val 157181"/>
              <a:gd name="f38" fmla="val 30954"/>
              <a:gd name="f39" fmla="val 164951"/>
              <a:gd name="f40" fmla="val 40704"/>
              <a:gd name="f41" fmla="val 172114"/>
              <a:gd name="f42" fmla="val 50696"/>
              <a:gd name="f43" fmla="val 178657"/>
              <a:gd name="f44" fmla="val 53451"/>
              <a:gd name="f45" fmla="val 176655"/>
              <a:gd name="f46" fmla="val 56185"/>
              <a:gd name="f47" fmla="val 174597"/>
              <a:gd name="f48" fmla="val 58894"/>
              <a:gd name="f49" fmla="val 172485"/>
              <a:gd name="f50" fmla="val 65478"/>
              <a:gd name="f51" fmla="val 176224"/>
              <a:gd name="f52" fmla="val 72222"/>
              <a:gd name="f53" fmla="val 179432"/>
              <a:gd name="f54" fmla="*/ f0 1 137794"/>
              <a:gd name="f55" fmla="*/ f1 1 182244"/>
              <a:gd name="f56" fmla="val f2"/>
              <a:gd name="f57" fmla="val f3"/>
              <a:gd name="f58" fmla="val f4"/>
              <a:gd name="f59" fmla="+- f58 0 f56"/>
              <a:gd name="f60" fmla="+- f57 0 f56"/>
              <a:gd name="f61" fmla="*/ f60 1 137794"/>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794"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7" name="object 88">
            <a:extLst>
              <a:ext uri="{FF2B5EF4-FFF2-40B4-BE49-F238E27FC236}">
                <a16:creationId xmlns:a16="http://schemas.microsoft.com/office/drawing/2014/main" id="{9862D91C-DED9-43BE-BFED-1EE0DDC92BC6}"/>
              </a:ext>
            </a:extLst>
          </p:cNvPr>
          <p:cNvSpPr/>
          <p:nvPr/>
        </p:nvSpPr>
        <p:spPr>
          <a:xfrm>
            <a:off x="1353979" y="2722068"/>
            <a:ext cx="67308" cy="133987"/>
          </a:xfrm>
          <a:custGeom>
            <a:avLst/>
            <a:gdLst>
              <a:gd name="f0" fmla="val w"/>
              <a:gd name="f1" fmla="val h"/>
              <a:gd name="f2" fmla="val 0"/>
              <a:gd name="f3" fmla="val 67309"/>
              <a:gd name="f4" fmla="val 133985"/>
              <a:gd name="f5" fmla="val 188"/>
              <a:gd name="f6" fmla="val 82761"/>
              <a:gd name="f7" fmla="val 67228"/>
              <a:gd name="f8" fmla="val 133642"/>
              <a:gd name="f9" fmla="*/ f0 1 67309"/>
              <a:gd name="f10" fmla="*/ f1 1 133985"/>
              <a:gd name="f11" fmla="val f2"/>
              <a:gd name="f12" fmla="val f3"/>
              <a:gd name="f13" fmla="val f4"/>
              <a:gd name="f14" fmla="+- f13 0 f11"/>
              <a:gd name="f15" fmla="+- f12 0 f11"/>
              <a:gd name="f16" fmla="*/ f15 1 67309"/>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09"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8" name="object 89">
            <a:extLst>
              <a:ext uri="{FF2B5EF4-FFF2-40B4-BE49-F238E27FC236}">
                <a16:creationId xmlns:a16="http://schemas.microsoft.com/office/drawing/2014/main" id="{0A2625A0-3CC6-461E-AA27-4154FC97E0C8}"/>
              </a:ext>
            </a:extLst>
          </p:cNvPr>
          <p:cNvSpPr/>
          <p:nvPr/>
        </p:nvSpPr>
        <p:spPr>
          <a:xfrm>
            <a:off x="1355790" y="2817979"/>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9" name="object 90">
            <a:extLst>
              <a:ext uri="{FF2B5EF4-FFF2-40B4-BE49-F238E27FC236}">
                <a16:creationId xmlns:a16="http://schemas.microsoft.com/office/drawing/2014/main" id="{95E910FB-B960-445C-91E3-DEFA931F1AC8}"/>
              </a:ext>
            </a:extLst>
          </p:cNvPr>
          <p:cNvSpPr/>
          <p:nvPr/>
        </p:nvSpPr>
        <p:spPr>
          <a:xfrm>
            <a:off x="1306339" y="2817851"/>
            <a:ext cx="88504" cy="111053"/>
          </a:xfrm>
          <a:prstGeom prst="rect">
            <a:avLst/>
          </a:prstGeom>
          <a:blipFill>
            <a:blip r:embed="rId1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0" name="object 91">
            <a:extLst>
              <a:ext uri="{FF2B5EF4-FFF2-40B4-BE49-F238E27FC236}">
                <a16:creationId xmlns:a16="http://schemas.microsoft.com/office/drawing/2014/main" id="{DE89BEDD-3740-4102-BB2E-E0092C7461FF}"/>
              </a:ext>
            </a:extLst>
          </p:cNvPr>
          <p:cNvSpPr/>
          <p:nvPr/>
        </p:nvSpPr>
        <p:spPr>
          <a:xfrm>
            <a:off x="1296920" y="2880789"/>
            <a:ext cx="75319" cy="62691"/>
          </a:xfrm>
          <a:prstGeom prst="rect">
            <a:avLst/>
          </a:prstGeom>
          <a:blipFill>
            <a:blip r:embed="rId1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1" name="object 92">
            <a:extLst>
              <a:ext uri="{FF2B5EF4-FFF2-40B4-BE49-F238E27FC236}">
                <a16:creationId xmlns:a16="http://schemas.microsoft.com/office/drawing/2014/main" id="{F6C6AC3B-BA2F-4CE1-9AEC-A53A0BF42E22}"/>
              </a:ext>
            </a:extLst>
          </p:cNvPr>
          <p:cNvSpPr/>
          <p:nvPr/>
        </p:nvSpPr>
        <p:spPr>
          <a:xfrm>
            <a:off x="1296920" y="2880789"/>
            <a:ext cx="75566" cy="62865"/>
          </a:xfrm>
          <a:custGeom>
            <a:avLst/>
            <a:gdLst>
              <a:gd name="f0" fmla="val w"/>
              <a:gd name="f1" fmla="val h"/>
              <a:gd name="f2" fmla="val 0"/>
              <a:gd name="f3" fmla="val 75565"/>
              <a:gd name="f4" fmla="val 62864"/>
              <a:gd name="f5" fmla="val 7234"/>
              <a:gd name="f6" fmla="val 75323"/>
              <a:gd name="f7" fmla="val 62694"/>
              <a:gd name="f8" fmla="val 55460"/>
              <a:gd name="f9" fmla="*/ f0 1 75565"/>
              <a:gd name="f10" fmla="*/ f1 1 62864"/>
              <a:gd name="f11" fmla="val f2"/>
              <a:gd name="f12" fmla="val f3"/>
              <a:gd name="f13" fmla="val f4"/>
              <a:gd name="f14" fmla="+- f13 0 f11"/>
              <a:gd name="f15" fmla="+- f12 0 f11"/>
              <a:gd name="f16" fmla="*/ f15 1 75565"/>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5"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2" name="object 93">
            <a:extLst>
              <a:ext uri="{FF2B5EF4-FFF2-40B4-BE49-F238E27FC236}">
                <a16:creationId xmlns:a16="http://schemas.microsoft.com/office/drawing/2014/main" id="{F26D7089-2089-4254-BB1A-E593403F3C41}"/>
              </a:ext>
            </a:extLst>
          </p:cNvPr>
          <p:cNvSpPr/>
          <p:nvPr/>
        </p:nvSpPr>
        <p:spPr>
          <a:xfrm>
            <a:off x="1296920" y="2851373"/>
            <a:ext cx="108585" cy="92711"/>
          </a:xfrm>
          <a:custGeom>
            <a:avLst/>
            <a:gdLst>
              <a:gd name="f0" fmla="val w"/>
              <a:gd name="f1" fmla="val h"/>
              <a:gd name="f2" fmla="val 0"/>
              <a:gd name="f3" fmla="val 108584"/>
              <a:gd name="f4" fmla="val 92710"/>
              <a:gd name="f5" fmla="val 29419"/>
              <a:gd name="f6" fmla="val 32012"/>
              <a:gd name="f7" fmla="val 108279"/>
              <a:gd name="f8" fmla="val 55943"/>
              <a:gd name="f9" fmla="val 68000"/>
              <a:gd name="f10" fmla="val 75323"/>
              <a:gd name="f11" fmla="val 92114"/>
              <a:gd name="f12" fmla="val 36653"/>
              <a:gd name="f13" fmla="*/ f0 1 108584"/>
              <a:gd name="f14" fmla="*/ f1 1 92710"/>
              <a:gd name="f15" fmla="val f2"/>
              <a:gd name="f16" fmla="val f3"/>
              <a:gd name="f17" fmla="val f4"/>
              <a:gd name="f18" fmla="+- f17 0 f15"/>
              <a:gd name="f19" fmla="+- f16 0 f15"/>
              <a:gd name="f20" fmla="*/ f19 1 108584"/>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8584"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3" name="object 94">
            <a:extLst>
              <a:ext uri="{FF2B5EF4-FFF2-40B4-BE49-F238E27FC236}">
                <a16:creationId xmlns:a16="http://schemas.microsoft.com/office/drawing/2014/main" id="{FA92719C-8B5D-442E-9BDD-673D969784D3}"/>
              </a:ext>
            </a:extLst>
          </p:cNvPr>
          <p:cNvSpPr/>
          <p:nvPr/>
        </p:nvSpPr>
        <p:spPr>
          <a:xfrm>
            <a:off x="1353979" y="2722068"/>
            <a:ext cx="67226" cy="130969"/>
          </a:xfrm>
          <a:prstGeom prst="rect">
            <a:avLst/>
          </a:prstGeom>
          <a:blipFill>
            <a:blip r:embed="rId1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4" name="object 95">
            <a:extLst>
              <a:ext uri="{FF2B5EF4-FFF2-40B4-BE49-F238E27FC236}">
                <a16:creationId xmlns:a16="http://schemas.microsoft.com/office/drawing/2014/main" id="{9B3E4A82-15FD-4877-AF0E-BA1DE17325EA}"/>
              </a:ext>
            </a:extLst>
          </p:cNvPr>
          <p:cNvSpPr/>
          <p:nvPr/>
        </p:nvSpPr>
        <p:spPr>
          <a:xfrm>
            <a:off x="1353979" y="2722068"/>
            <a:ext cx="67308" cy="133987"/>
          </a:xfrm>
          <a:custGeom>
            <a:avLst/>
            <a:gdLst>
              <a:gd name="f0" fmla="val w"/>
              <a:gd name="f1" fmla="val h"/>
              <a:gd name="f2" fmla="val 0"/>
              <a:gd name="f3" fmla="val 67309"/>
              <a:gd name="f4" fmla="val 133985"/>
              <a:gd name="f5" fmla="val 2016"/>
              <a:gd name="f6" fmla="val 81523"/>
              <a:gd name="f7" fmla="val 2018"/>
              <a:gd name="f8" fmla="val 67228"/>
              <a:gd name="f9" fmla="val 50208"/>
              <a:gd name="f10" fmla="val 133642"/>
              <a:gd name="f11" fmla="val 130967"/>
              <a:gd name="f12" fmla="*/ f0 1 67309"/>
              <a:gd name="f13" fmla="*/ f1 1 133985"/>
              <a:gd name="f14" fmla="val f2"/>
              <a:gd name="f15" fmla="val f3"/>
              <a:gd name="f16" fmla="val f4"/>
              <a:gd name="f17" fmla="+- f16 0 f14"/>
              <a:gd name="f18" fmla="+- f15 0 f14"/>
              <a:gd name="f19" fmla="*/ f18 1 67309"/>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09"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5" name="object 96">
            <a:extLst>
              <a:ext uri="{FF2B5EF4-FFF2-40B4-BE49-F238E27FC236}">
                <a16:creationId xmlns:a16="http://schemas.microsoft.com/office/drawing/2014/main" id="{6EDDABCB-33F2-468E-89B0-1DBEA482F983}"/>
              </a:ext>
            </a:extLst>
          </p:cNvPr>
          <p:cNvSpPr/>
          <p:nvPr/>
        </p:nvSpPr>
        <p:spPr>
          <a:xfrm>
            <a:off x="2170163"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6" name="object 97">
            <a:extLst>
              <a:ext uri="{FF2B5EF4-FFF2-40B4-BE49-F238E27FC236}">
                <a16:creationId xmlns:a16="http://schemas.microsoft.com/office/drawing/2014/main" id="{EEC71E7D-E2FF-44C8-8431-69B284B8CC49}"/>
              </a:ext>
            </a:extLst>
          </p:cNvPr>
          <p:cNvSpPr/>
          <p:nvPr/>
        </p:nvSpPr>
        <p:spPr>
          <a:xfrm>
            <a:off x="2245208" y="2907316"/>
            <a:ext cx="32836" cy="36173"/>
          </a:xfrm>
          <a:prstGeom prst="rect">
            <a:avLst/>
          </a:prstGeom>
          <a:blipFill>
            <a:blip r:embed="rId1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7" name="object 98">
            <a:extLst>
              <a:ext uri="{FF2B5EF4-FFF2-40B4-BE49-F238E27FC236}">
                <a16:creationId xmlns:a16="http://schemas.microsoft.com/office/drawing/2014/main" id="{C1D7D6A6-1180-4F6C-963D-6A55A4CA464C}"/>
              </a:ext>
            </a:extLst>
          </p:cNvPr>
          <p:cNvSpPr/>
          <p:nvPr/>
        </p:nvSpPr>
        <p:spPr>
          <a:xfrm>
            <a:off x="2245208"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8" name="object 99">
            <a:extLst>
              <a:ext uri="{FF2B5EF4-FFF2-40B4-BE49-F238E27FC236}">
                <a16:creationId xmlns:a16="http://schemas.microsoft.com/office/drawing/2014/main" id="{AD412D0A-3AB3-4C05-AF08-32AB89D29487}"/>
              </a:ext>
            </a:extLst>
          </p:cNvPr>
          <p:cNvSpPr/>
          <p:nvPr/>
        </p:nvSpPr>
        <p:spPr>
          <a:xfrm>
            <a:off x="2299615" y="2761670"/>
            <a:ext cx="57972" cy="122739"/>
          </a:xfrm>
          <a:prstGeom prst="rect">
            <a:avLst/>
          </a:prstGeom>
          <a:blipFill>
            <a:blip r:embed="rId1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9" name="object 100">
            <a:extLst>
              <a:ext uri="{FF2B5EF4-FFF2-40B4-BE49-F238E27FC236}">
                <a16:creationId xmlns:a16="http://schemas.microsoft.com/office/drawing/2014/main" id="{71DEBFE9-425C-4814-84F2-ED164F39391F}"/>
              </a:ext>
            </a:extLst>
          </p:cNvPr>
          <p:cNvSpPr/>
          <p:nvPr/>
        </p:nvSpPr>
        <p:spPr>
          <a:xfrm>
            <a:off x="2299615" y="2761670"/>
            <a:ext cx="58421" cy="123187"/>
          </a:xfrm>
          <a:custGeom>
            <a:avLst/>
            <a:gdLst>
              <a:gd name="f0" fmla="val w"/>
              <a:gd name="f1" fmla="val h"/>
              <a:gd name="f2" fmla="val 0"/>
              <a:gd name="f3" fmla="val 58419"/>
              <a:gd name="f4" fmla="val 123189"/>
              <a:gd name="f5" fmla="val 122738"/>
              <a:gd name="f6" fmla="val 14965"/>
              <a:gd name="f7" fmla="val 434"/>
              <a:gd name="f8" fmla="val 29532"/>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0" name="object 101">
            <a:extLst>
              <a:ext uri="{FF2B5EF4-FFF2-40B4-BE49-F238E27FC236}">
                <a16:creationId xmlns:a16="http://schemas.microsoft.com/office/drawing/2014/main" id="{D111E515-863F-4BAC-98C4-1C5D6FFCCE63}"/>
              </a:ext>
            </a:extLst>
          </p:cNvPr>
          <p:cNvSpPr/>
          <p:nvPr/>
        </p:nvSpPr>
        <p:spPr>
          <a:xfrm>
            <a:off x="2222696"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1" name="object 102">
            <a:extLst>
              <a:ext uri="{FF2B5EF4-FFF2-40B4-BE49-F238E27FC236}">
                <a16:creationId xmlns:a16="http://schemas.microsoft.com/office/drawing/2014/main" id="{FFD278CA-FB6C-4FF2-8E7F-D828BE9FA7D3}"/>
              </a:ext>
            </a:extLst>
          </p:cNvPr>
          <p:cNvSpPr/>
          <p:nvPr/>
        </p:nvSpPr>
        <p:spPr>
          <a:xfrm>
            <a:off x="2222696"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2" name="object 103">
            <a:extLst>
              <a:ext uri="{FF2B5EF4-FFF2-40B4-BE49-F238E27FC236}">
                <a16:creationId xmlns:a16="http://schemas.microsoft.com/office/drawing/2014/main" id="{C1A694F4-6344-46B3-912A-D87AB7DCBA0C}"/>
              </a:ext>
            </a:extLst>
          </p:cNvPr>
          <p:cNvSpPr/>
          <p:nvPr/>
        </p:nvSpPr>
        <p:spPr>
          <a:xfrm>
            <a:off x="2233540"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3" name="object 104">
            <a:extLst>
              <a:ext uri="{FF2B5EF4-FFF2-40B4-BE49-F238E27FC236}">
                <a16:creationId xmlns:a16="http://schemas.microsoft.com/office/drawing/2014/main" id="{27947575-3D35-463D-9ED4-6E0C7E7FE85A}"/>
              </a:ext>
            </a:extLst>
          </p:cNvPr>
          <p:cNvSpPr/>
          <p:nvPr/>
        </p:nvSpPr>
        <p:spPr>
          <a:xfrm>
            <a:off x="2233540"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4" name="object 105">
            <a:extLst>
              <a:ext uri="{FF2B5EF4-FFF2-40B4-BE49-F238E27FC236}">
                <a16:creationId xmlns:a16="http://schemas.microsoft.com/office/drawing/2014/main" id="{41C93CD7-CB78-4751-A5AE-69E9E605B14A}"/>
              </a:ext>
            </a:extLst>
          </p:cNvPr>
          <p:cNvSpPr/>
          <p:nvPr/>
        </p:nvSpPr>
        <p:spPr>
          <a:xfrm>
            <a:off x="2220821" y="2704758"/>
            <a:ext cx="78793" cy="179652"/>
          </a:xfrm>
          <a:prstGeom prst="rect">
            <a:avLst/>
          </a:prstGeom>
          <a:blipFill>
            <a:blip r:embed="rId1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5" name="object 106">
            <a:extLst>
              <a:ext uri="{FF2B5EF4-FFF2-40B4-BE49-F238E27FC236}">
                <a16:creationId xmlns:a16="http://schemas.microsoft.com/office/drawing/2014/main" id="{5DDE25E2-6F6B-450E-9B59-1FB1D81988C4}"/>
              </a:ext>
            </a:extLst>
          </p:cNvPr>
          <p:cNvSpPr/>
          <p:nvPr/>
        </p:nvSpPr>
        <p:spPr>
          <a:xfrm>
            <a:off x="2220821"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6" name="object 107">
            <a:extLst>
              <a:ext uri="{FF2B5EF4-FFF2-40B4-BE49-F238E27FC236}">
                <a16:creationId xmlns:a16="http://schemas.microsoft.com/office/drawing/2014/main" id="{7064AD92-AEFA-4623-9A35-9024C4D017E0}"/>
              </a:ext>
            </a:extLst>
          </p:cNvPr>
          <p:cNvSpPr/>
          <p:nvPr/>
        </p:nvSpPr>
        <p:spPr>
          <a:xfrm>
            <a:off x="2277715"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7" name="object 108">
            <a:extLst>
              <a:ext uri="{FF2B5EF4-FFF2-40B4-BE49-F238E27FC236}">
                <a16:creationId xmlns:a16="http://schemas.microsoft.com/office/drawing/2014/main" id="{1C4997DC-8373-4486-823B-1E8FF4E49F07}"/>
              </a:ext>
            </a:extLst>
          </p:cNvPr>
          <p:cNvSpPr/>
          <p:nvPr/>
        </p:nvSpPr>
        <p:spPr>
          <a:xfrm>
            <a:off x="2277715"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8" name="object 109">
            <a:extLst>
              <a:ext uri="{FF2B5EF4-FFF2-40B4-BE49-F238E27FC236}">
                <a16:creationId xmlns:a16="http://schemas.microsoft.com/office/drawing/2014/main" id="{2C353FD0-6C60-43E3-B5AC-F8BC03DB46BC}"/>
              </a:ext>
            </a:extLst>
          </p:cNvPr>
          <p:cNvSpPr/>
          <p:nvPr/>
        </p:nvSpPr>
        <p:spPr>
          <a:xfrm>
            <a:off x="2220821"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900"/>
              <a:gd name="f23" fmla="val 395"/>
              <a:gd name="f24" fmla="val 357"/>
              <a:gd name="f25" fmla="val 2851"/>
              <a:gd name="f26" fmla="val 7263"/>
              <a:gd name="f27" fmla="val 123490"/>
              <a:gd name="f28" fmla="val 19241"/>
              <a:gd name="f29" fmla="val 142476"/>
              <a:gd name="f30" fmla="val 16865"/>
              <a:gd name="f31" fmla="val 144530"/>
              <a:gd name="f32" fmla="val 14517"/>
              <a:gd name="f33" fmla="val 146645"/>
              <a:gd name="f34" fmla="val 12200"/>
              <a:gd name="f35" fmla="val 148818"/>
              <a:gd name="f36" fmla="val 21383"/>
              <a:gd name="f37" fmla="val 157181"/>
              <a:gd name="f38" fmla="val 30839"/>
              <a:gd name="f39" fmla="val 164951"/>
              <a:gd name="f40" fmla="val 40552"/>
              <a:gd name="f41" fmla="val 172114"/>
              <a:gd name="f42" fmla="val 50508"/>
              <a:gd name="f43" fmla="val 178657"/>
              <a:gd name="f44" fmla="val 53252"/>
              <a:gd name="f45" fmla="val 176655"/>
              <a:gd name="f46" fmla="val 55976"/>
              <a:gd name="f47" fmla="val 174597"/>
              <a:gd name="f48" fmla="val 58675"/>
              <a:gd name="f49" fmla="val 172485"/>
              <a:gd name="f50" fmla="val 65234"/>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9" name="object 110">
            <a:extLst>
              <a:ext uri="{FF2B5EF4-FFF2-40B4-BE49-F238E27FC236}">
                <a16:creationId xmlns:a16="http://schemas.microsoft.com/office/drawing/2014/main" id="{6E0021E2-9A02-4719-A5C8-DC0E23EDE149}"/>
              </a:ext>
            </a:extLst>
          </p:cNvPr>
          <p:cNvSpPr/>
          <p:nvPr/>
        </p:nvSpPr>
        <p:spPr>
          <a:xfrm>
            <a:off x="2227012"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0" name="object 111">
            <a:extLst>
              <a:ext uri="{FF2B5EF4-FFF2-40B4-BE49-F238E27FC236}">
                <a16:creationId xmlns:a16="http://schemas.microsoft.com/office/drawing/2014/main" id="{86AEDABB-AAEE-4F9F-AF27-9F3AC9032F33}"/>
              </a:ext>
            </a:extLst>
          </p:cNvPr>
          <p:cNvSpPr/>
          <p:nvPr/>
        </p:nvSpPr>
        <p:spPr>
          <a:xfrm>
            <a:off x="2228813"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1" name="object 112">
            <a:extLst>
              <a:ext uri="{FF2B5EF4-FFF2-40B4-BE49-F238E27FC236}">
                <a16:creationId xmlns:a16="http://schemas.microsoft.com/office/drawing/2014/main" id="{27DC7A06-3129-4F3E-8F0E-93B0882FBD5C}"/>
              </a:ext>
            </a:extLst>
          </p:cNvPr>
          <p:cNvSpPr/>
          <p:nvPr/>
        </p:nvSpPr>
        <p:spPr>
          <a:xfrm>
            <a:off x="2179545" y="2817851"/>
            <a:ext cx="88175" cy="111053"/>
          </a:xfrm>
          <a:prstGeom prst="rect">
            <a:avLst/>
          </a:prstGeom>
          <a:blipFill>
            <a:blip r:embed="rId1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2" name="object 113">
            <a:extLst>
              <a:ext uri="{FF2B5EF4-FFF2-40B4-BE49-F238E27FC236}">
                <a16:creationId xmlns:a16="http://schemas.microsoft.com/office/drawing/2014/main" id="{BDCA0309-58F0-4F61-83A7-385362853F32}"/>
              </a:ext>
            </a:extLst>
          </p:cNvPr>
          <p:cNvSpPr/>
          <p:nvPr/>
        </p:nvSpPr>
        <p:spPr>
          <a:xfrm>
            <a:off x="2170163" y="2880789"/>
            <a:ext cx="75044" cy="62691"/>
          </a:xfrm>
          <a:prstGeom prst="rect">
            <a:avLst/>
          </a:prstGeom>
          <a:blipFill>
            <a:blip r:embed="rId2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3" name="object 114">
            <a:extLst>
              <a:ext uri="{FF2B5EF4-FFF2-40B4-BE49-F238E27FC236}">
                <a16:creationId xmlns:a16="http://schemas.microsoft.com/office/drawing/2014/main" id="{1B0B0B00-4971-462B-AC59-2FD4B647E9BD}"/>
              </a:ext>
            </a:extLst>
          </p:cNvPr>
          <p:cNvSpPr/>
          <p:nvPr/>
        </p:nvSpPr>
        <p:spPr>
          <a:xfrm>
            <a:off x="2170163" y="2880789"/>
            <a:ext cx="75566" cy="62865"/>
          </a:xfrm>
          <a:custGeom>
            <a:avLst/>
            <a:gdLst>
              <a:gd name="f0" fmla="val w"/>
              <a:gd name="f1" fmla="val h"/>
              <a:gd name="f2" fmla="val 0"/>
              <a:gd name="f3" fmla="val 75564"/>
              <a:gd name="f4" fmla="val 62864"/>
              <a:gd name="f5" fmla="val 7234"/>
              <a:gd name="f6" fmla="val 75044"/>
              <a:gd name="f7" fmla="val 62694"/>
              <a:gd name="f8" fmla="val 75043"/>
              <a:gd name="f9" fmla="val 55460"/>
              <a:gd name="f10" fmla="*/ f0 1 75564"/>
              <a:gd name="f11" fmla="*/ f1 1 62864"/>
              <a:gd name="f12" fmla="val f2"/>
              <a:gd name="f13" fmla="val f3"/>
              <a:gd name="f14" fmla="val f4"/>
              <a:gd name="f15" fmla="+- f14 0 f12"/>
              <a:gd name="f16" fmla="+- f13 0 f12"/>
              <a:gd name="f17" fmla="*/ f16 1 75564"/>
              <a:gd name="f18" fmla="*/ f15 1 6286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75564" h="62864">
                <a:moveTo>
                  <a:pt x="f2" y="f5"/>
                </a:moveTo>
                <a:lnTo>
                  <a:pt x="f6" y="f7"/>
                </a:lnTo>
                <a:lnTo>
                  <a:pt x="f8" y="f9"/>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4" name="object 115">
            <a:extLst>
              <a:ext uri="{FF2B5EF4-FFF2-40B4-BE49-F238E27FC236}">
                <a16:creationId xmlns:a16="http://schemas.microsoft.com/office/drawing/2014/main" id="{F3DB2703-A808-4471-972F-44BAE01E3A55}"/>
              </a:ext>
            </a:extLst>
          </p:cNvPr>
          <p:cNvSpPr/>
          <p:nvPr/>
        </p:nvSpPr>
        <p:spPr>
          <a:xfrm>
            <a:off x="2170163"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5" name="object 116">
            <a:extLst>
              <a:ext uri="{FF2B5EF4-FFF2-40B4-BE49-F238E27FC236}">
                <a16:creationId xmlns:a16="http://schemas.microsoft.com/office/drawing/2014/main" id="{324D3C21-7F59-4D93-A62A-85AAB0D967EF}"/>
              </a:ext>
            </a:extLst>
          </p:cNvPr>
          <p:cNvSpPr/>
          <p:nvPr/>
        </p:nvSpPr>
        <p:spPr>
          <a:xfrm>
            <a:off x="2227012" y="2722068"/>
            <a:ext cx="66979" cy="130969"/>
          </a:xfrm>
          <a:prstGeom prst="rect">
            <a:avLst/>
          </a:prstGeom>
          <a:blipFill>
            <a:blip r:embed="rId2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6" name="object 117">
            <a:extLst>
              <a:ext uri="{FF2B5EF4-FFF2-40B4-BE49-F238E27FC236}">
                <a16:creationId xmlns:a16="http://schemas.microsoft.com/office/drawing/2014/main" id="{F215932B-56D7-43D8-89AD-3F183403DF8B}"/>
              </a:ext>
            </a:extLst>
          </p:cNvPr>
          <p:cNvSpPr/>
          <p:nvPr/>
        </p:nvSpPr>
        <p:spPr>
          <a:xfrm>
            <a:off x="2227012"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7" name="object 118">
            <a:extLst>
              <a:ext uri="{FF2B5EF4-FFF2-40B4-BE49-F238E27FC236}">
                <a16:creationId xmlns:a16="http://schemas.microsoft.com/office/drawing/2014/main" id="{31B7BA38-E5BC-4A28-912F-D76FB4488FA5}"/>
              </a:ext>
            </a:extLst>
          </p:cNvPr>
          <p:cNvSpPr/>
          <p:nvPr/>
        </p:nvSpPr>
        <p:spPr>
          <a:xfrm>
            <a:off x="3046460"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8" name="object 119">
            <a:extLst>
              <a:ext uri="{FF2B5EF4-FFF2-40B4-BE49-F238E27FC236}">
                <a16:creationId xmlns:a16="http://schemas.microsoft.com/office/drawing/2014/main" id="{1C3226EA-F28C-43F6-B81E-4847D02886AE}"/>
              </a:ext>
            </a:extLst>
          </p:cNvPr>
          <p:cNvSpPr/>
          <p:nvPr/>
        </p:nvSpPr>
        <p:spPr>
          <a:xfrm>
            <a:off x="3121505" y="2907316"/>
            <a:ext cx="32836" cy="36173"/>
          </a:xfrm>
          <a:prstGeom prst="rect">
            <a:avLst/>
          </a:prstGeom>
          <a:blipFill>
            <a:blip r:embed="rId2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9" name="object 120">
            <a:extLst>
              <a:ext uri="{FF2B5EF4-FFF2-40B4-BE49-F238E27FC236}">
                <a16:creationId xmlns:a16="http://schemas.microsoft.com/office/drawing/2014/main" id="{6AFA8E60-DD44-4FCC-8581-E25F4B9D1353}"/>
              </a:ext>
            </a:extLst>
          </p:cNvPr>
          <p:cNvSpPr/>
          <p:nvPr/>
        </p:nvSpPr>
        <p:spPr>
          <a:xfrm>
            <a:off x="3121505"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0" name="object 121">
            <a:extLst>
              <a:ext uri="{FF2B5EF4-FFF2-40B4-BE49-F238E27FC236}">
                <a16:creationId xmlns:a16="http://schemas.microsoft.com/office/drawing/2014/main" id="{37F1EB38-F714-4522-A5FE-ABA1194B1B34}"/>
              </a:ext>
            </a:extLst>
          </p:cNvPr>
          <p:cNvSpPr/>
          <p:nvPr/>
        </p:nvSpPr>
        <p:spPr>
          <a:xfrm>
            <a:off x="3175912" y="2761670"/>
            <a:ext cx="57972" cy="122739"/>
          </a:xfrm>
          <a:prstGeom prst="rect">
            <a:avLst/>
          </a:prstGeom>
          <a:blipFill>
            <a:blip r:embed="rId2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1" name="object 122">
            <a:extLst>
              <a:ext uri="{FF2B5EF4-FFF2-40B4-BE49-F238E27FC236}">
                <a16:creationId xmlns:a16="http://schemas.microsoft.com/office/drawing/2014/main" id="{D4BD4DB7-525B-4416-B905-69AC0EE148A4}"/>
              </a:ext>
            </a:extLst>
          </p:cNvPr>
          <p:cNvSpPr/>
          <p:nvPr/>
        </p:nvSpPr>
        <p:spPr>
          <a:xfrm>
            <a:off x="3175912" y="2761670"/>
            <a:ext cx="58421" cy="123187"/>
          </a:xfrm>
          <a:custGeom>
            <a:avLst/>
            <a:gdLst>
              <a:gd name="f0" fmla="val w"/>
              <a:gd name="f1" fmla="val h"/>
              <a:gd name="f2" fmla="val 0"/>
              <a:gd name="f3" fmla="val 58419"/>
              <a:gd name="f4" fmla="val 123189"/>
              <a:gd name="f5" fmla="val 122738"/>
              <a:gd name="f6" fmla="val 14965"/>
              <a:gd name="f7" fmla="val 434"/>
              <a:gd name="f8" fmla="val 29533"/>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2" name="object 123">
            <a:extLst>
              <a:ext uri="{FF2B5EF4-FFF2-40B4-BE49-F238E27FC236}">
                <a16:creationId xmlns:a16="http://schemas.microsoft.com/office/drawing/2014/main" id="{94A7F2E8-60B0-4F3E-B62C-8BEF606A1294}"/>
              </a:ext>
            </a:extLst>
          </p:cNvPr>
          <p:cNvSpPr/>
          <p:nvPr/>
        </p:nvSpPr>
        <p:spPr>
          <a:xfrm>
            <a:off x="3098993"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3" name="object 124">
            <a:extLst>
              <a:ext uri="{FF2B5EF4-FFF2-40B4-BE49-F238E27FC236}">
                <a16:creationId xmlns:a16="http://schemas.microsoft.com/office/drawing/2014/main" id="{0C86C447-B911-43A7-A55E-8F85E3991D05}"/>
              </a:ext>
            </a:extLst>
          </p:cNvPr>
          <p:cNvSpPr/>
          <p:nvPr/>
        </p:nvSpPr>
        <p:spPr>
          <a:xfrm>
            <a:off x="3098993"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4" name="object 125">
            <a:extLst>
              <a:ext uri="{FF2B5EF4-FFF2-40B4-BE49-F238E27FC236}">
                <a16:creationId xmlns:a16="http://schemas.microsoft.com/office/drawing/2014/main" id="{88537007-7C95-46A0-92C4-FE5E2354775D}"/>
              </a:ext>
            </a:extLst>
          </p:cNvPr>
          <p:cNvSpPr/>
          <p:nvPr/>
        </p:nvSpPr>
        <p:spPr>
          <a:xfrm>
            <a:off x="3109837"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5" name="object 126">
            <a:extLst>
              <a:ext uri="{FF2B5EF4-FFF2-40B4-BE49-F238E27FC236}">
                <a16:creationId xmlns:a16="http://schemas.microsoft.com/office/drawing/2014/main" id="{A52FEA3C-43F8-4A8D-901B-777206F6D32E}"/>
              </a:ext>
            </a:extLst>
          </p:cNvPr>
          <p:cNvSpPr/>
          <p:nvPr/>
        </p:nvSpPr>
        <p:spPr>
          <a:xfrm>
            <a:off x="3109837"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6" name="object 127">
            <a:extLst>
              <a:ext uri="{FF2B5EF4-FFF2-40B4-BE49-F238E27FC236}">
                <a16:creationId xmlns:a16="http://schemas.microsoft.com/office/drawing/2014/main" id="{CD75A70E-EEA4-4137-A9C3-32B074C07987}"/>
              </a:ext>
            </a:extLst>
          </p:cNvPr>
          <p:cNvSpPr/>
          <p:nvPr/>
        </p:nvSpPr>
        <p:spPr>
          <a:xfrm>
            <a:off x="3097118" y="2704758"/>
            <a:ext cx="78793" cy="179652"/>
          </a:xfrm>
          <a:prstGeom prst="rect">
            <a:avLst/>
          </a:prstGeom>
          <a:blipFill>
            <a:blip r:embed="rId2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7" name="object 128">
            <a:extLst>
              <a:ext uri="{FF2B5EF4-FFF2-40B4-BE49-F238E27FC236}">
                <a16:creationId xmlns:a16="http://schemas.microsoft.com/office/drawing/2014/main" id="{31BF0C7F-9849-4EFC-89D9-A2CC45DF9702}"/>
              </a:ext>
            </a:extLst>
          </p:cNvPr>
          <p:cNvSpPr/>
          <p:nvPr/>
        </p:nvSpPr>
        <p:spPr>
          <a:xfrm>
            <a:off x="3097118"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8" name="object 129">
            <a:extLst>
              <a:ext uri="{FF2B5EF4-FFF2-40B4-BE49-F238E27FC236}">
                <a16:creationId xmlns:a16="http://schemas.microsoft.com/office/drawing/2014/main" id="{3C967BCE-A09D-4EFB-B90A-B83D478BB93D}"/>
              </a:ext>
            </a:extLst>
          </p:cNvPr>
          <p:cNvSpPr/>
          <p:nvPr/>
        </p:nvSpPr>
        <p:spPr>
          <a:xfrm>
            <a:off x="3154012"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9" name="object 130">
            <a:extLst>
              <a:ext uri="{FF2B5EF4-FFF2-40B4-BE49-F238E27FC236}">
                <a16:creationId xmlns:a16="http://schemas.microsoft.com/office/drawing/2014/main" id="{9C41BB42-F05F-47A9-8804-3D691CF31A31}"/>
              </a:ext>
            </a:extLst>
          </p:cNvPr>
          <p:cNvSpPr/>
          <p:nvPr/>
        </p:nvSpPr>
        <p:spPr>
          <a:xfrm>
            <a:off x="3154012"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0" name="object 131">
            <a:extLst>
              <a:ext uri="{FF2B5EF4-FFF2-40B4-BE49-F238E27FC236}">
                <a16:creationId xmlns:a16="http://schemas.microsoft.com/office/drawing/2014/main" id="{668B36AB-06DE-40F3-BD4C-97C503D1032C}"/>
              </a:ext>
            </a:extLst>
          </p:cNvPr>
          <p:cNvSpPr/>
          <p:nvPr/>
        </p:nvSpPr>
        <p:spPr>
          <a:xfrm>
            <a:off x="3097118"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899"/>
              <a:gd name="f23" fmla="val 395"/>
              <a:gd name="f24" fmla="val 357"/>
              <a:gd name="f25" fmla="val 2851"/>
              <a:gd name="f26" fmla="val 7263"/>
              <a:gd name="f27" fmla="val 123490"/>
              <a:gd name="f28" fmla="val 19241"/>
              <a:gd name="f29" fmla="val 142476"/>
              <a:gd name="f30" fmla="val 16865"/>
              <a:gd name="f31" fmla="val 144530"/>
              <a:gd name="f32" fmla="val 14518"/>
              <a:gd name="f33" fmla="val 146645"/>
              <a:gd name="f34" fmla="val 12200"/>
              <a:gd name="f35" fmla="val 148818"/>
              <a:gd name="f36" fmla="val 21383"/>
              <a:gd name="f37" fmla="val 157181"/>
              <a:gd name="f38" fmla="val 30839"/>
              <a:gd name="f39" fmla="val 164951"/>
              <a:gd name="f40" fmla="val 40553"/>
              <a:gd name="f41" fmla="val 172114"/>
              <a:gd name="f42" fmla="val 50508"/>
              <a:gd name="f43" fmla="val 178657"/>
              <a:gd name="f44" fmla="val 53252"/>
              <a:gd name="f45" fmla="val 176655"/>
              <a:gd name="f46" fmla="val 55976"/>
              <a:gd name="f47" fmla="val 174597"/>
              <a:gd name="f48" fmla="val 58675"/>
              <a:gd name="f49" fmla="val 172485"/>
              <a:gd name="f50" fmla="val 65235"/>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1" name="object 132">
            <a:extLst>
              <a:ext uri="{FF2B5EF4-FFF2-40B4-BE49-F238E27FC236}">
                <a16:creationId xmlns:a16="http://schemas.microsoft.com/office/drawing/2014/main" id="{6C7FD43B-7A86-4AE5-9A38-54420D2F7198}"/>
              </a:ext>
            </a:extLst>
          </p:cNvPr>
          <p:cNvSpPr/>
          <p:nvPr/>
        </p:nvSpPr>
        <p:spPr>
          <a:xfrm>
            <a:off x="3103309"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2" name="object 133">
            <a:extLst>
              <a:ext uri="{FF2B5EF4-FFF2-40B4-BE49-F238E27FC236}">
                <a16:creationId xmlns:a16="http://schemas.microsoft.com/office/drawing/2014/main" id="{F4D6B91D-B3D4-4466-A625-3D0F878452BF}"/>
              </a:ext>
            </a:extLst>
          </p:cNvPr>
          <p:cNvSpPr/>
          <p:nvPr/>
        </p:nvSpPr>
        <p:spPr>
          <a:xfrm>
            <a:off x="3105110"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3" name="object 134">
            <a:extLst>
              <a:ext uri="{FF2B5EF4-FFF2-40B4-BE49-F238E27FC236}">
                <a16:creationId xmlns:a16="http://schemas.microsoft.com/office/drawing/2014/main" id="{5557FCFB-45C9-4A52-997F-4DDFBA924F31}"/>
              </a:ext>
            </a:extLst>
          </p:cNvPr>
          <p:cNvSpPr/>
          <p:nvPr/>
        </p:nvSpPr>
        <p:spPr>
          <a:xfrm>
            <a:off x="3055842" y="2817851"/>
            <a:ext cx="88175" cy="111053"/>
          </a:xfrm>
          <a:prstGeom prst="rect">
            <a:avLst/>
          </a:prstGeom>
          <a:blipFill>
            <a:blip r:embed="rId2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4" name="object 135">
            <a:extLst>
              <a:ext uri="{FF2B5EF4-FFF2-40B4-BE49-F238E27FC236}">
                <a16:creationId xmlns:a16="http://schemas.microsoft.com/office/drawing/2014/main" id="{DC2E7FDE-B4C2-4B65-8CD6-5092CE811129}"/>
              </a:ext>
            </a:extLst>
          </p:cNvPr>
          <p:cNvSpPr/>
          <p:nvPr/>
        </p:nvSpPr>
        <p:spPr>
          <a:xfrm>
            <a:off x="3046460" y="2880789"/>
            <a:ext cx="75044" cy="62691"/>
          </a:xfrm>
          <a:prstGeom prst="rect">
            <a:avLst/>
          </a:prstGeom>
          <a:blipFill>
            <a:blip r:embed="rId2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5" name="object 136">
            <a:extLst>
              <a:ext uri="{FF2B5EF4-FFF2-40B4-BE49-F238E27FC236}">
                <a16:creationId xmlns:a16="http://schemas.microsoft.com/office/drawing/2014/main" id="{FE297CBA-912F-41FA-9389-1AE06C474EF1}"/>
              </a:ext>
            </a:extLst>
          </p:cNvPr>
          <p:cNvSpPr/>
          <p:nvPr/>
        </p:nvSpPr>
        <p:spPr>
          <a:xfrm>
            <a:off x="3046460" y="2880789"/>
            <a:ext cx="75566" cy="62865"/>
          </a:xfrm>
          <a:custGeom>
            <a:avLst/>
            <a:gdLst>
              <a:gd name="f0" fmla="val w"/>
              <a:gd name="f1" fmla="val h"/>
              <a:gd name="f2" fmla="val 0"/>
              <a:gd name="f3" fmla="val 75564"/>
              <a:gd name="f4" fmla="val 62864"/>
              <a:gd name="f5" fmla="val 7234"/>
              <a:gd name="f6" fmla="val 75044"/>
              <a:gd name="f7" fmla="val 62694"/>
              <a:gd name="f8" fmla="val 55460"/>
              <a:gd name="f9" fmla="*/ f0 1 75564"/>
              <a:gd name="f10" fmla="*/ f1 1 62864"/>
              <a:gd name="f11" fmla="val f2"/>
              <a:gd name="f12" fmla="val f3"/>
              <a:gd name="f13" fmla="val f4"/>
              <a:gd name="f14" fmla="+- f13 0 f11"/>
              <a:gd name="f15" fmla="+- f12 0 f11"/>
              <a:gd name="f16" fmla="*/ f15 1 75564"/>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4"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6" name="object 137">
            <a:extLst>
              <a:ext uri="{FF2B5EF4-FFF2-40B4-BE49-F238E27FC236}">
                <a16:creationId xmlns:a16="http://schemas.microsoft.com/office/drawing/2014/main" id="{5F3FD554-963A-4A6B-8109-70CF767CE5AE}"/>
              </a:ext>
            </a:extLst>
          </p:cNvPr>
          <p:cNvSpPr/>
          <p:nvPr/>
        </p:nvSpPr>
        <p:spPr>
          <a:xfrm>
            <a:off x="3046460"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7" name="object 138">
            <a:extLst>
              <a:ext uri="{FF2B5EF4-FFF2-40B4-BE49-F238E27FC236}">
                <a16:creationId xmlns:a16="http://schemas.microsoft.com/office/drawing/2014/main" id="{CF927166-95ED-4AE1-8EAA-60814EA2A53B}"/>
              </a:ext>
            </a:extLst>
          </p:cNvPr>
          <p:cNvSpPr/>
          <p:nvPr/>
        </p:nvSpPr>
        <p:spPr>
          <a:xfrm>
            <a:off x="3103309" y="2722068"/>
            <a:ext cx="66979" cy="130969"/>
          </a:xfrm>
          <a:prstGeom prst="rect">
            <a:avLst/>
          </a:prstGeom>
          <a:blipFill>
            <a:blip r:embed="rId2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8" name="object 139">
            <a:extLst>
              <a:ext uri="{FF2B5EF4-FFF2-40B4-BE49-F238E27FC236}">
                <a16:creationId xmlns:a16="http://schemas.microsoft.com/office/drawing/2014/main" id="{1E31224A-90FC-4D31-B442-3A7C9523F29E}"/>
              </a:ext>
            </a:extLst>
          </p:cNvPr>
          <p:cNvSpPr/>
          <p:nvPr/>
        </p:nvSpPr>
        <p:spPr>
          <a:xfrm>
            <a:off x="3103309"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9" name="object 140">
            <a:extLst>
              <a:ext uri="{FF2B5EF4-FFF2-40B4-BE49-F238E27FC236}">
                <a16:creationId xmlns:a16="http://schemas.microsoft.com/office/drawing/2014/main" id="{24650688-7C7F-4EA9-B463-766BF0864B05}"/>
              </a:ext>
            </a:extLst>
          </p:cNvPr>
          <p:cNvSpPr/>
          <p:nvPr/>
        </p:nvSpPr>
        <p:spPr>
          <a:xfrm>
            <a:off x="3139821" y="2949324"/>
            <a:ext cx="6345" cy="720720"/>
          </a:xfrm>
          <a:custGeom>
            <a:avLst/>
            <a:gdLst>
              <a:gd name="f0" fmla="val w"/>
              <a:gd name="f1" fmla="val h"/>
              <a:gd name="f2" fmla="val 0"/>
              <a:gd name="f3" fmla="val 6350"/>
              <a:gd name="f4" fmla="val 720725"/>
              <a:gd name="f5" fmla="val 720344"/>
              <a:gd name="f6" fmla="val 5968"/>
              <a:gd name="f7" fmla="*/ f0 1 6350"/>
              <a:gd name="f8" fmla="*/ f1 1 720725"/>
              <a:gd name="f9" fmla="val f2"/>
              <a:gd name="f10" fmla="val f3"/>
              <a:gd name="f11" fmla="val f4"/>
              <a:gd name="f12" fmla="+- f11 0 f9"/>
              <a:gd name="f13" fmla="+- f10 0 f9"/>
              <a:gd name="f14" fmla="*/ f13 1 6350"/>
              <a:gd name="f15" fmla="*/ f12 1 72072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350" h="720725">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0" name="object 141">
            <a:extLst>
              <a:ext uri="{FF2B5EF4-FFF2-40B4-BE49-F238E27FC236}">
                <a16:creationId xmlns:a16="http://schemas.microsoft.com/office/drawing/2014/main" id="{38C265B9-A76C-4D2A-942C-3CCA75D7D63B}"/>
              </a:ext>
            </a:extLst>
          </p:cNvPr>
          <p:cNvSpPr/>
          <p:nvPr/>
        </p:nvSpPr>
        <p:spPr>
          <a:xfrm>
            <a:off x="2269613" y="2949324"/>
            <a:ext cx="815973" cy="836291"/>
          </a:xfrm>
          <a:custGeom>
            <a:avLst/>
            <a:gdLst>
              <a:gd name="f0" fmla="val w"/>
              <a:gd name="f1" fmla="val h"/>
              <a:gd name="f2" fmla="val 0"/>
              <a:gd name="f3" fmla="val 815975"/>
              <a:gd name="f4" fmla="val 836295"/>
              <a:gd name="f5" fmla="val 815594"/>
              <a:gd name="f6" fmla="val 835787"/>
              <a:gd name="f7" fmla="*/ f0 1 815975"/>
              <a:gd name="f8" fmla="*/ f1 1 836295"/>
              <a:gd name="f9" fmla="val f2"/>
              <a:gd name="f10" fmla="val f3"/>
              <a:gd name="f11" fmla="val f4"/>
              <a:gd name="f12" fmla="+- f11 0 f9"/>
              <a:gd name="f13" fmla="+- f10 0 f9"/>
              <a:gd name="f14" fmla="*/ f13 1 815975"/>
              <a:gd name="f15" fmla="*/ f12 1 83629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15975" h="83629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1" name="object 142">
            <a:extLst>
              <a:ext uri="{FF2B5EF4-FFF2-40B4-BE49-F238E27FC236}">
                <a16:creationId xmlns:a16="http://schemas.microsoft.com/office/drawing/2014/main" id="{EDE763C7-AAB5-4488-8F07-C33580658045}"/>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33388"/>
              <a:gd name="f7" fmla="val 21805"/>
              <a:gd name="f8" fmla="val 215646"/>
              <a:gd name="f9" fmla="val 75971"/>
              <a:gd name="f10" fmla="val 193840"/>
              <a:gd name="f11" fmla="*/ f0 1 108584"/>
              <a:gd name="f12" fmla="*/ f1 1 215900"/>
              <a:gd name="f13" fmla="val f2"/>
              <a:gd name="f14" fmla="val f3"/>
              <a:gd name="f15" fmla="val f4"/>
              <a:gd name="f16" fmla="+- f15 0 f13"/>
              <a:gd name="f17" fmla="+- f14 0 f13"/>
              <a:gd name="f18" fmla="*/ f17 1 108584"/>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2" name="object 143">
            <a:extLst>
              <a:ext uri="{FF2B5EF4-FFF2-40B4-BE49-F238E27FC236}">
                <a16:creationId xmlns:a16="http://schemas.microsoft.com/office/drawing/2014/main" id="{FED10A6E-2C2F-4029-963E-7030B60D2C5E}"/>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21805"/>
              <a:gd name="f7" fmla="val 8751"/>
              <a:gd name="f8" fmla="val 44831"/>
              <a:gd name="f9" fmla="val 66763"/>
              <a:gd name="f10" fmla="val 48463"/>
              <a:gd name="f11" fmla="val 10131"/>
              <a:gd name="f12" fmla="val 14273"/>
              <a:gd name="f13" fmla="val 59359"/>
              <a:gd name="f14" fmla="val 62992"/>
              <a:gd name="f15" fmla="val 15653"/>
              <a:gd name="f16" fmla="val 73672"/>
              <a:gd name="f17" fmla="val 215646"/>
              <a:gd name="f18" fmla="val 35128"/>
              <a:gd name="f19" fmla="val 5753"/>
              <a:gd name="f20" fmla="val 30289"/>
              <a:gd name="f21" fmla="*/ f0 1 108584"/>
              <a:gd name="f22" fmla="*/ f1 1 215900"/>
              <a:gd name="f23" fmla="val f2"/>
              <a:gd name="f24" fmla="val f3"/>
              <a:gd name="f25" fmla="val f4"/>
              <a:gd name="f26" fmla="+- f25 0 f23"/>
              <a:gd name="f27" fmla="+- f24 0 f23"/>
              <a:gd name="f28" fmla="*/ f27 1 108584"/>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900">
                <a:moveTo>
                  <a:pt x="f12" y="f13"/>
                </a:moveTo>
                <a:lnTo>
                  <a:pt x="f19" y="f13"/>
                </a:lnTo>
                <a:lnTo>
                  <a:pt x="f19" y="f14"/>
                </a:lnTo>
                <a:lnTo>
                  <a:pt x="f15" y="f14"/>
                </a:lnTo>
                <a:lnTo>
                  <a:pt x="f12" y="f13"/>
                </a:lnTo>
                <a:close/>
              </a:path>
              <a:path w="108584" h="215900">
                <a:moveTo>
                  <a:pt x="f7" y="f8"/>
                </a:moveTo>
                <a:lnTo>
                  <a:pt x="f19" y="f8"/>
                </a:lnTo>
                <a:lnTo>
                  <a:pt x="f19" y="f10"/>
                </a:lnTo>
                <a:lnTo>
                  <a:pt x="f11" y="f10"/>
                </a:lnTo>
                <a:lnTo>
                  <a:pt x="f7" y="f8"/>
                </a:lnTo>
                <a:close/>
              </a:path>
              <a:path w="108584"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3" name="object 144">
            <a:extLst>
              <a:ext uri="{FF2B5EF4-FFF2-40B4-BE49-F238E27FC236}">
                <a16:creationId xmlns:a16="http://schemas.microsoft.com/office/drawing/2014/main" id="{6CEACD2A-66C3-45EC-B46C-D19B6293C7B6}"/>
              </a:ext>
            </a:extLst>
          </p:cNvPr>
          <p:cNvSpPr/>
          <p:nvPr/>
        </p:nvSpPr>
        <p:spPr>
          <a:xfrm>
            <a:off x="1086234" y="4157091"/>
            <a:ext cx="108585" cy="215898"/>
          </a:xfrm>
          <a:custGeom>
            <a:avLst/>
            <a:gdLst>
              <a:gd name="f0" fmla="val w"/>
              <a:gd name="f1" fmla="val h"/>
              <a:gd name="f2" fmla="val 0"/>
              <a:gd name="f3" fmla="val 108584"/>
              <a:gd name="f4" fmla="val 215900"/>
              <a:gd name="f5" fmla="val 21805"/>
              <a:gd name="f6" fmla="val 33388"/>
              <a:gd name="f7" fmla="val 54102"/>
              <a:gd name="f8" fmla="val 108203"/>
              <a:gd name="f9" fmla="val 116293"/>
              <a:gd name="f10" fmla="val 193840"/>
              <a:gd name="f11" fmla="val 75971"/>
              <a:gd name="f12" fmla="val 215646"/>
              <a:gd name="f13" fmla="val 52946"/>
              <a:gd name="f14" fmla="val 115087"/>
              <a:gd name="f15" fmla="*/ f0 1 108584"/>
              <a:gd name="f16" fmla="*/ f1 1 215900"/>
              <a:gd name="f17" fmla="val f2"/>
              <a:gd name="f18" fmla="val f3"/>
              <a:gd name="f19" fmla="val f4"/>
              <a:gd name="f20" fmla="+- f19 0 f17"/>
              <a:gd name="f21" fmla="+- f18 0 f17"/>
              <a:gd name="f22" fmla="*/ f21 1 108584"/>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4" name="object 145">
            <a:extLst>
              <a:ext uri="{FF2B5EF4-FFF2-40B4-BE49-F238E27FC236}">
                <a16:creationId xmlns:a16="http://schemas.microsoft.com/office/drawing/2014/main" id="{3D3036F2-E802-406D-9294-E18BA754B0CB}"/>
              </a:ext>
            </a:extLst>
          </p:cNvPr>
          <p:cNvSpPr/>
          <p:nvPr/>
        </p:nvSpPr>
        <p:spPr>
          <a:xfrm>
            <a:off x="1086234" y="4157091"/>
            <a:ext cx="108585" cy="22229"/>
          </a:xfrm>
          <a:custGeom>
            <a:avLst/>
            <a:gdLst>
              <a:gd name="f0" fmla="val w"/>
              <a:gd name="f1" fmla="val h"/>
              <a:gd name="f2" fmla="val 0"/>
              <a:gd name="f3" fmla="val 108584"/>
              <a:gd name="f4" fmla="val 22225"/>
              <a:gd name="f5" fmla="val 21805"/>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5" name="object 146">
            <a:extLst>
              <a:ext uri="{FF2B5EF4-FFF2-40B4-BE49-F238E27FC236}">
                <a16:creationId xmlns:a16="http://schemas.microsoft.com/office/drawing/2014/main" id="{63EA77B3-03F0-4B7C-8C98-828F214A8DEC}"/>
              </a:ext>
            </a:extLst>
          </p:cNvPr>
          <p:cNvSpPr/>
          <p:nvPr/>
        </p:nvSpPr>
        <p:spPr>
          <a:xfrm>
            <a:off x="1086234" y="4178899"/>
            <a:ext cx="74295" cy="194310"/>
          </a:xfrm>
          <a:custGeom>
            <a:avLst/>
            <a:gdLst>
              <a:gd name="f0" fmla="val w"/>
              <a:gd name="f1" fmla="val h"/>
              <a:gd name="f2" fmla="val 0"/>
              <a:gd name="f3" fmla="val 74294"/>
              <a:gd name="f4" fmla="val 194310"/>
              <a:gd name="f5" fmla="val 73672"/>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6" name="object 147">
            <a:extLst>
              <a:ext uri="{FF2B5EF4-FFF2-40B4-BE49-F238E27FC236}">
                <a16:creationId xmlns:a16="http://schemas.microsoft.com/office/drawing/2014/main" id="{DCF49785-F227-4111-A08A-4ABB8EE1FA46}"/>
              </a:ext>
            </a:extLst>
          </p:cNvPr>
          <p:cNvSpPr/>
          <p:nvPr/>
        </p:nvSpPr>
        <p:spPr>
          <a:xfrm>
            <a:off x="1087029" y="4182429"/>
            <a:ext cx="71122" cy="15243"/>
          </a:xfrm>
          <a:custGeom>
            <a:avLst/>
            <a:gdLst>
              <a:gd name="f0" fmla="val w"/>
              <a:gd name="f1" fmla="val h"/>
              <a:gd name="f2" fmla="val 0"/>
              <a:gd name="f3" fmla="val 71119"/>
              <a:gd name="f4" fmla="val 15239"/>
              <a:gd name="f5" fmla="val 14744"/>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7" name="object 148">
            <a:extLst>
              <a:ext uri="{FF2B5EF4-FFF2-40B4-BE49-F238E27FC236}">
                <a16:creationId xmlns:a16="http://schemas.microsoft.com/office/drawing/2014/main" id="{EB2CAB2E-AE5B-4E57-9F6B-503242F658B3}"/>
              </a:ext>
            </a:extLst>
          </p:cNvPr>
          <p:cNvSpPr/>
          <p:nvPr/>
        </p:nvSpPr>
        <p:spPr>
          <a:xfrm>
            <a:off x="1087029" y="419696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8" name="object 149">
            <a:extLst>
              <a:ext uri="{FF2B5EF4-FFF2-40B4-BE49-F238E27FC236}">
                <a16:creationId xmlns:a16="http://schemas.microsoft.com/office/drawing/2014/main" id="{5924E4B3-95DC-41BA-ACF9-B5554A411AB7}"/>
              </a:ext>
            </a:extLst>
          </p:cNvPr>
          <p:cNvSpPr/>
          <p:nvPr/>
        </p:nvSpPr>
        <p:spPr>
          <a:xfrm>
            <a:off x="1087029" y="421149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9" name="object 150">
            <a:extLst>
              <a:ext uri="{FF2B5EF4-FFF2-40B4-BE49-F238E27FC236}">
                <a16:creationId xmlns:a16="http://schemas.microsoft.com/office/drawing/2014/main" id="{43A4B878-C057-446B-8AFF-513CA6C2F84B}"/>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33388"/>
              <a:gd name="f7" fmla="val 21716"/>
              <a:gd name="f8" fmla="val 214883"/>
              <a:gd name="f9" fmla="val 75971"/>
              <a:gd name="f10" fmla="val 193166"/>
              <a:gd name="f11" fmla="*/ f0 1 108584"/>
              <a:gd name="f12" fmla="*/ f1 1 215264"/>
              <a:gd name="f13" fmla="val f2"/>
              <a:gd name="f14" fmla="val f3"/>
              <a:gd name="f15" fmla="val f4"/>
              <a:gd name="f16" fmla="+- f15 0 f13"/>
              <a:gd name="f17" fmla="+- f14 0 f13"/>
              <a:gd name="f18" fmla="*/ f17 1 108584"/>
              <a:gd name="f19" fmla="*/ f16 1 21526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264">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0" name="object 151">
            <a:extLst>
              <a:ext uri="{FF2B5EF4-FFF2-40B4-BE49-F238E27FC236}">
                <a16:creationId xmlns:a16="http://schemas.microsoft.com/office/drawing/2014/main" id="{918CAD41-C3E8-4B3A-896D-264679F3E79A}"/>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21716"/>
              <a:gd name="f7" fmla="val 8767"/>
              <a:gd name="f8" fmla="val 44703"/>
              <a:gd name="f9" fmla="val 66763"/>
              <a:gd name="f10" fmla="val 48259"/>
              <a:gd name="f11" fmla="val 10123"/>
              <a:gd name="f12" fmla="val 14288"/>
              <a:gd name="f13" fmla="val 59181"/>
              <a:gd name="f14" fmla="val 62737"/>
              <a:gd name="f15" fmla="val 15645"/>
              <a:gd name="f16" fmla="val 73672"/>
              <a:gd name="f17" fmla="val 214883"/>
              <a:gd name="f18" fmla="val 35051"/>
              <a:gd name="f19" fmla="val 5753"/>
              <a:gd name="f20" fmla="val 30225"/>
              <a:gd name="f21" fmla="*/ f0 1 108584"/>
              <a:gd name="f22" fmla="*/ f1 1 215264"/>
              <a:gd name="f23" fmla="val f2"/>
              <a:gd name="f24" fmla="val f3"/>
              <a:gd name="f25" fmla="val f4"/>
              <a:gd name="f26" fmla="+- f25 0 f23"/>
              <a:gd name="f27" fmla="+- f24 0 f23"/>
              <a:gd name="f28" fmla="*/ f27 1 108584"/>
              <a:gd name="f29" fmla="*/ f26 1 215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264">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264">
                <a:moveTo>
                  <a:pt x="f12" y="f13"/>
                </a:moveTo>
                <a:lnTo>
                  <a:pt x="f19" y="f13"/>
                </a:lnTo>
                <a:lnTo>
                  <a:pt x="f19" y="f14"/>
                </a:lnTo>
                <a:lnTo>
                  <a:pt x="f15" y="f14"/>
                </a:lnTo>
                <a:lnTo>
                  <a:pt x="f12" y="f13"/>
                </a:lnTo>
                <a:close/>
              </a:path>
              <a:path w="108584" h="215264">
                <a:moveTo>
                  <a:pt x="f7" y="f8"/>
                </a:moveTo>
                <a:lnTo>
                  <a:pt x="f19" y="f8"/>
                </a:lnTo>
                <a:lnTo>
                  <a:pt x="f19" y="f10"/>
                </a:lnTo>
                <a:lnTo>
                  <a:pt x="f11" y="f10"/>
                </a:lnTo>
                <a:lnTo>
                  <a:pt x="f7" y="f8"/>
                </a:lnTo>
                <a:close/>
              </a:path>
              <a:path w="108584" h="215264">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1" name="object 152">
            <a:extLst>
              <a:ext uri="{FF2B5EF4-FFF2-40B4-BE49-F238E27FC236}">
                <a16:creationId xmlns:a16="http://schemas.microsoft.com/office/drawing/2014/main" id="{6E01F4E1-D775-43B5-BEEE-EBD76E94BD6A}"/>
              </a:ext>
            </a:extLst>
          </p:cNvPr>
          <p:cNvSpPr/>
          <p:nvPr/>
        </p:nvSpPr>
        <p:spPr>
          <a:xfrm>
            <a:off x="1086234" y="3670173"/>
            <a:ext cx="108585" cy="215268"/>
          </a:xfrm>
          <a:custGeom>
            <a:avLst/>
            <a:gdLst>
              <a:gd name="f0" fmla="val w"/>
              <a:gd name="f1" fmla="val h"/>
              <a:gd name="f2" fmla="val 0"/>
              <a:gd name="f3" fmla="val 108584"/>
              <a:gd name="f4" fmla="val 215264"/>
              <a:gd name="f5" fmla="val 21716"/>
              <a:gd name="f6" fmla="val 33388"/>
              <a:gd name="f7" fmla="val 54102"/>
              <a:gd name="f8" fmla="val 108203"/>
              <a:gd name="f9" fmla="val 115950"/>
              <a:gd name="f10" fmla="val 193166"/>
              <a:gd name="f11" fmla="val 75971"/>
              <a:gd name="f12" fmla="val 214883"/>
              <a:gd name="f13" fmla="val 52946"/>
              <a:gd name="f14" fmla="val 114680"/>
              <a:gd name="f15" fmla="*/ f0 1 108584"/>
              <a:gd name="f16" fmla="*/ f1 1 215264"/>
              <a:gd name="f17" fmla="val f2"/>
              <a:gd name="f18" fmla="val f3"/>
              <a:gd name="f19" fmla="val f4"/>
              <a:gd name="f20" fmla="+- f19 0 f17"/>
              <a:gd name="f21" fmla="+- f18 0 f17"/>
              <a:gd name="f22" fmla="*/ f21 1 108584"/>
              <a:gd name="f23" fmla="*/ f20 1 2152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264">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2" name="object 153">
            <a:extLst>
              <a:ext uri="{FF2B5EF4-FFF2-40B4-BE49-F238E27FC236}">
                <a16:creationId xmlns:a16="http://schemas.microsoft.com/office/drawing/2014/main" id="{14C090BC-F408-4798-AD03-4DD174A0D329}"/>
              </a:ext>
            </a:extLst>
          </p:cNvPr>
          <p:cNvSpPr/>
          <p:nvPr/>
        </p:nvSpPr>
        <p:spPr>
          <a:xfrm>
            <a:off x="1086234" y="3670173"/>
            <a:ext cx="108585" cy="22229"/>
          </a:xfrm>
          <a:custGeom>
            <a:avLst/>
            <a:gdLst>
              <a:gd name="f0" fmla="val w"/>
              <a:gd name="f1" fmla="val h"/>
              <a:gd name="f2" fmla="val 0"/>
              <a:gd name="f3" fmla="val 108584"/>
              <a:gd name="f4" fmla="val 22225"/>
              <a:gd name="f5" fmla="val 21716"/>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3" name="object 154">
            <a:extLst>
              <a:ext uri="{FF2B5EF4-FFF2-40B4-BE49-F238E27FC236}">
                <a16:creationId xmlns:a16="http://schemas.microsoft.com/office/drawing/2014/main" id="{6C59E3D7-FA09-4E05-89C7-1D4E1DDF9B56}"/>
              </a:ext>
            </a:extLst>
          </p:cNvPr>
          <p:cNvSpPr/>
          <p:nvPr/>
        </p:nvSpPr>
        <p:spPr>
          <a:xfrm>
            <a:off x="1086234" y="3691889"/>
            <a:ext cx="74295" cy="193679"/>
          </a:xfrm>
          <a:custGeom>
            <a:avLst/>
            <a:gdLst>
              <a:gd name="f0" fmla="val w"/>
              <a:gd name="f1" fmla="val h"/>
              <a:gd name="f2" fmla="val 0"/>
              <a:gd name="f3" fmla="val 74294"/>
              <a:gd name="f4" fmla="val 193675"/>
              <a:gd name="f5" fmla="val 73672"/>
              <a:gd name="f6" fmla="val 31369"/>
              <a:gd name="f7" fmla="val 152146"/>
              <a:gd name="f8" fmla="val 193167"/>
              <a:gd name="f9" fmla="*/ f0 1 74294"/>
              <a:gd name="f10" fmla="*/ f1 1 193675"/>
              <a:gd name="f11" fmla="val f2"/>
              <a:gd name="f12" fmla="val f3"/>
              <a:gd name="f13" fmla="val f4"/>
              <a:gd name="f14" fmla="+- f13 0 f11"/>
              <a:gd name="f15" fmla="+- f12 0 f11"/>
              <a:gd name="f16" fmla="*/ f15 1 74294"/>
              <a:gd name="f17" fmla="*/ f14 1 1936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367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4" name="object 155">
            <a:extLst>
              <a:ext uri="{FF2B5EF4-FFF2-40B4-BE49-F238E27FC236}">
                <a16:creationId xmlns:a16="http://schemas.microsoft.com/office/drawing/2014/main" id="{41B57B49-BDA4-4C33-9F91-E43887CAEF52}"/>
              </a:ext>
            </a:extLst>
          </p:cNvPr>
          <p:cNvSpPr/>
          <p:nvPr/>
        </p:nvSpPr>
        <p:spPr>
          <a:xfrm>
            <a:off x="1087029" y="3695447"/>
            <a:ext cx="71122" cy="15243"/>
          </a:xfrm>
          <a:custGeom>
            <a:avLst/>
            <a:gdLst>
              <a:gd name="f0" fmla="val w"/>
              <a:gd name="f1" fmla="val h"/>
              <a:gd name="f2" fmla="val 0"/>
              <a:gd name="f3" fmla="val 71119"/>
              <a:gd name="f4" fmla="val 15239"/>
              <a:gd name="f5" fmla="val 14731"/>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5" name="object 156">
            <a:extLst>
              <a:ext uri="{FF2B5EF4-FFF2-40B4-BE49-F238E27FC236}">
                <a16:creationId xmlns:a16="http://schemas.microsoft.com/office/drawing/2014/main" id="{2980DF90-7F25-48F8-AB93-9DD17CE35CA9}"/>
              </a:ext>
            </a:extLst>
          </p:cNvPr>
          <p:cNvSpPr/>
          <p:nvPr/>
        </p:nvSpPr>
        <p:spPr>
          <a:xfrm>
            <a:off x="1087029" y="3709921"/>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6" name="object 157">
            <a:extLst>
              <a:ext uri="{FF2B5EF4-FFF2-40B4-BE49-F238E27FC236}">
                <a16:creationId xmlns:a16="http://schemas.microsoft.com/office/drawing/2014/main" id="{5B8A4960-D3D9-43A9-877C-B9C8083CADAF}"/>
              </a:ext>
            </a:extLst>
          </p:cNvPr>
          <p:cNvSpPr/>
          <p:nvPr/>
        </p:nvSpPr>
        <p:spPr>
          <a:xfrm>
            <a:off x="1087029" y="3724406"/>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7" name="object 158">
            <a:extLst>
              <a:ext uri="{FF2B5EF4-FFF2-40B4-BE49-F238E27FC236}">
                <a16:creationId xmlns:a16="http://schemas.microsoft.com/office/drawing/2014/main" id="{A679B1E3-371A-4F77-AE7B-934969B6FD51}"/>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33655"/>
              <a:gd name="f7" fmla="val 21805"/>
              <a:gd name="f8" fmla="val 215646"/>
              <a:gd name="f9" fmla="val 76454"/>
              <a:gd name="f10" fmla="val 193840"/>
              <a:gd name="f11" fmla="*/ f0 1 109219"/>
              <a:gd name="f12" fmla="*/ f1 1 215900"/>
              <a:gd name="f13" fmla="val f2"/>
              <a:gd name="f14" fmla="val f3"/>
              <a:gd name="f15" fmla="val f4"/>
              <a:gd name="f16" fmla="+- f15 0 f13"/>
              <a:gd name="f17" fmla="+- f14 0 f13"/>
              <a:gd name="f18" fmla="*/ f17 1 109219"/>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8" name="object 159">
            <a:extLst>
              <a:ext uri="{FF2B5EF4-FFF2-40B4-BE49-F238E27FC236}">
                <a16:creationId xmlns:a16="http://schemas.microsoft.com/office/drawing/2014/main" id="{91DE4BC1-5848-482C-A161-85E99CB801F4}"/>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21805"/>
              <a:gd name="f7" fmla="val 8809"/>
              <a:gd name="f8" fmla="val 44831"/>
              <a:gd name="f9" fmla="val 67182"/>
              <a:gd name="f10" fmla="val 48463"/>
              <a:gd name="f11" fmla="val 10199"/>
              <a:gd name="f12" fmla="val 14369"/>
              <a:gd name="f13" fmla="val 59359"/>
              <a:gd name="f14" fmla="val 62992"/>
              <a:gd name="f15" fmla="val 15758"/>
              <a:gd name="f16" fmla="val 74168"/>
              <a:gd name="f17" fmla="val 215646"/>
              <a:gd name="f18" fmla="val 35128"/>
              <a:gd name="f19" fmla="val 5842"/>
              <a:gd name="f20" fmla="val 30289"/>
              <a:gd name="f21" fmla="*/ f0 1 109219"/>
              <a:gd name="f22" fmla="*/ f1 1 215900"/>
              <a:gd name="f23" fmla="val f2"/>
              <a:gd name="f24" fmla="val f3"/>
              <a:gd name="f25" fmla="val f4"/>
              <a:gd name="f26" fmla="+- f25 0 f23"/>
              <a:gd name="f27" fmla="+- f24 0 f23"/>
              <a:gd name="f28" fmla="*/ f27 1 109219"/>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5900">
                <a:moveTo>
                  <a:pt x="f12" y="f13"/>
                </a:moveTo>
                <a:lnTo>
                  <a:pt x="f19" y="f13"/>
                </a:lnTo>
                <a:lnTo>
                  <a:pt x="f19" y="f14"/>
                </a:lnTo>
                <a:lnTo>
                  <a:pt x="f15" y="f14"/>
                </a:lnTo>
                <a:lnTo>
                  <a:pt x="f12" y="f13"/>
                </a:lnTo>
                <a:close/>
              </a:path>
              <a:path w="109219" h="215900">
                <a:moveTo>
                  <a:pt x="f7" y="f8"/>
                </a:moveTo>
                <a:lnTo>
                  <a:pt x="f19" y="f8"/>
                </a:lnTo>
                <a:lnTo>
                  <a:pt x="f19" y="f10"/>
                </a:lnTo>
                <a:lnTo>
                  <a:pt x="f11" y="f10"/>
                </a:lnTo>
                <a:lnTo>
                  <a:pt x="f7" y="f8"/>
                </a:lnTo>
                <a:close/>
              </a:path>
              <a:path w="109219"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9" name="object 160">
            <a:extLst>
              <a:ext uri="{FF2B5EF4-FFF2-40B4-BE49-F238E27FC236}">
                <a16:creationId xmlns:a16="http://schemas.microsoft.com/office/drawing/2014/main" id="{8D44FE53-869B-4943-AC1D-BD8BD65EE5EA}"/>
              </a:ext>
            </a:extLst>
          </p:cNvPr>
          <p:cNvSpPr/>
          <p:nvPr/>
        </p:nvSpPr>
        <p:spPr>
          <a:xfrm>
            <a:off x="3084957" y="4157091"/>
            <a:ext cx="109215" cy="215898"/>
          </a:xfrm>
          <a:custGeom>
            <a:avLst/>
            <a:gdLst>
              <a:gd name="f0" fmla="val w"/>
              <a:gd name="f1" fmla="val h"/>
              <a:gd name="f2" fmla="val 0"/>
              <a:gd name="f3" fmla="val 109219"/>
              <a:gd name="f4" fmla="val 215900"/>
              <a:gd name="f5" fmla="val 21805"/>
              <a:gd name="f6" fmla="val 33655"/>
              <a:gd name="f7" fmla="val 54482"/>
              <a:gd name="f8" fmla="val 108966"/>
              <a:gd name="f9" fmla="val 116293"/>
              <a:gd name="f10" fmla="val 193840"/>
              <a:gd name="f11" fmla="val 76454"/>
              <a:gd name="f12" fmla="val 215646"/>
              <a:gd name="f13" fmla="val 53340"/>
              <a:gd name="f14" fmla="val 115087"/>
              <a:gd name="f15" fmla="*/ f0 1 109219"/>
              <a:gd name="f16" fmla="*/ f1 1 215900"/>
              <a:gd name="f17" fmla="val f2"/>
              <a:gd name="f18" fmla="val f3"/>
              <a:gd name="f19" fmla="val f4"/>
              <a:gd name="f20" fmla="+- f19 0 f17"/>
              <a:gd name="f21" fmla="+- f18 0 f17"/>
              <a:gd name="f22" fmla="*/ f21 1 109219"/>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0" name="object 161">
            <a:extLst>
              <a:ext uri="{FF2B5EF4-FFF2-40B4-BE49-F238E27FC236}">
                <a16:creationId xmlns:a16="http://schemas.microsoft.com/office/drawing/2014/main" id="{39E42D15-E9A2-44C2-B736-C5067DBF9A30}"/>
              </a:ext>
            </a:extLst>
          </p:cNvPr>
          <p:cNvSpPr/>
          <p:nvPr/>
        </p:nvSpPr>
        <p:spPr>
          <a:xfrm>
            <a:off x="3084957" y="4157091"/>
            <a:ext cx="109215" cy="22229"/>
          </a:xfrm>
          <a:custGeom>
            <a:avLst/>
            <a:gdLst>
              <a:gd name="f0" fmla="val w"/>
              <a:gd name="f1" fmla="val h"/>
              <a:gd name="f2" fmla="val 0"/>
              <a:gd name="f3" fmla="val 109219"/>
              <a:gd name="f4" fmla="val 22225"/>
              <a:gd name="f5" fmla="val 21805"/>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1" name="object 162">
            <a:extLst>
              <a:ext uri="{FF2B5EF4-FFF2-40B4-BE49-F238E27FC236}">
                <a16:creationId xmlns:a16="http://schemas.microsoft.com/office/drawing/2014/main" id="{9C183866-79FB-48C8-B7D8-A55E93FACA3D}"/>
              </a:ext>
            </a:extLst>
          </p:cNvPr>
          <p:cNvSpPr/>
          <p:nvPr/>
        </p:nvSpPr>
        <p:spPr>
          <a:xfrm>
            <a:off x="3084957" y="4178899"/>
            <a:ext cx="74295" cy="194310"/>
          </a:xfrm>
          <a:custGeom>
            <a:avLst/>
            <a:gdLst>
              <a:gd name="f0" fmla="val w"/>
              <a:gd name="f1" fmla="val h"/>
              <a:gd name="f2" fmla="val 0"/>
              <a:gd name="f3" fmla="val 74294"/>
              <a:gd name="f4" fmla="val 194310"/>
              <a:gd name="f5" fmla="val 74168"/>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2" name="object 163">
            <a:extLst>
              <a:ext uri="{FF2B5EF4-FFF2-40B4-BE49-F238E27FC236}">
                <a16:creationId xmlns:a16="http://schemas.microsoft.com/office/drawing/2014/main" id="{29488208-BB15-48DF-A122-6620B4D75FBD}"/>
              </a:ext>
            </a:extLst>
          </p:cNvPr>
          <p:cNvSpPr/>
          <p:nvPr/>
        </p:nvSpPr>
        <p:spPr>
          <a:xfrm>
            <a:off x="3085843" y="4182429"/>
            <a:ext cx="71752" cy="15243"/>
          </a:xfrm>
          <a:custGeom>
            <a:avLst/>
            <a:gdLst>
              <a:gd name="f0" fmla="val w"/>
              <a:gd name="f1" fmla="val h"/>
              <a:gd name="f2" fmla="val 0"/>
              <a:gd name="f3" fmla="val 71755"/>
              <a:gd name="f4" fmla="val 15239"/>
              <a:gd name="f5" fmla="val 14744"/>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3" name="object 164">
            <a:extLst>
              <a:ext uri="{FF2B5EF4-FFF2-40B4-BE49-F238E27FC236}">
                <a16:creationId xmlns:a16="http://schemas.microsoft.com/office/drawing/2014/main" id="{51F2DC9D-8CF9-4CAF-A390-505ED438CDAE}"/>
              </a:ext>
            </a:extLst>
          </p:cNvPr>
          <p:cNvSpPr/>
          <p:nvPr/>
        </p:nvSpPr>
        <p:spPr>
          <a:xfrm>
            <a:off x="3085843" y="419696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4" name="object 165">
            <a:extLst>
              <a:ext uri="{FF2B5EF4-FFF2-40B4-BE49-F238E27FC236}">
                <a16:creationId xmlns:a16="http://schemas.microsoft.com/office/drawing/2014/main" id="{7A511232-80AD-4AF0-9946-F8834DD73575}"/>
              </a:ext>
            </a:extLst>
          </p:cNvPr>
          <p:cNvSpPr/>
          <p:nvPr/>
        </p:nvSpPr>
        <p:spPr>
          <a:xfrm>
            <a:off x="3085843" y="421149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5" name="object 166">
            <a:extLst>
              <a:ext uri="{FF2B5EF4-FFF2-40B4-BE49-F238E27FC236}">
                <a16:creationId xmlns:a16="http://schemas.microsoft.com/office/drawing/2014/main" id="{373388AB-56FC-40B5-AFBF-FD05368B4878}"/>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33655"/>
              <a:gd name="f7" fmla="val 21843"/>
              <a:gd name="f8" fmla="val 216407"/>
              <a:gd name="f9" fmla="val 76454"/>
              <a:gd name="f10" fmla="val 194563"/>
              <a:gd name="f11" fmla="*/ f0 1 109219"/>
              <a:gd name="f12" fmla="*/ f1 1 216535"/>
              <a:gd name="f13" fmla="val f2"/>
              <a:gd name="f14" fmla="val f3"/>
              <a:gd name="f15" fmla="val f4"/>
              <a:gd name="f16" fmla="+- f15 0 f13"/>
              <a:gd name="f17" fmla="+- f14 0 f13"/>
              <a:gd name="f18" fmla="*/ f17 1 109219"/>
              <a:gd name="f19" fmla="*/ f16 1 21653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6535">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6" name="object 167">
            <a:extLst>
              <a:ext uri="{FF2B5EF4-FFF2-40B4-BE49-F238E27FC236}">
                <a16:creationId xmlns:a16="http://schemas.microsoft.com/office/drawing/2014/main" id="{C7B4824D-D00C-4705-9323-43E664D7F80D}"/>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21843"/>
              <a:gd name="f7" fmla="val 8811"/>
              <a:gd name="f8" fmla="val 44957"/>
              <a:gd name="f9" fmla="val 67182"/>
              <a:gd name="f10" fmla="val 48640"/>
              <a:gd name="f11" fmla="val 10215"/>
              <a:gd name="f12" fmla="val 14378"/>
              <a:gd name="f13" fmla="val 59562"/>
              <a:gd name="f14" fmla="val 63245"/>
              <a:gd name="f15" fmla="val 15782"/>
              <a:gd name="f16" fmla="val 74168"/>
              <a:gd name="f17" fmla="val 216407"/>
              <a:gd name="f18" fmla="val 35305"/>
              <a:gd name="f19" fmla="val 5842"/>
              <a:gd name="f20" fmla="val 30352"/>
              <a:gd name="f21" fmla="*/ f0 1 109219"/>
              <a:gd name="f22" fmla="*/ f1 1 216535"/>
              <a:gd name="f23" fmla="val f2"/>
              <a:gd name="f24" fmla="val f3"/>
              <a:gd name="f25" fmla="val f4"/>
              <a:gd name="f26" fmla="+- f25 0 f23"/>
              <a:gd name="f27" fmla="+- f24 0 f23"/>
              <a:gd name="f28" fmla="*/ f27 1 109219"/>
              <a:gd name="f29" fmla="*/ f26 1 21653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6535">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6535">
                <a:moveTo>
                  <a:pt x="f12" y="f13"/>
                </a:moveTo>
                <a:lnTo>
                  <a:pt x="f19" y="f13"/>
                </a:lnTo>
                <a:lnTo>
                  <a:pt x="f19" y="f14"/>
                </a:lnTo>
                <a:lnTo>
                  <a:pt x="f15" y="f14"/>
                </a:lnTo>
                <a:lnTo>
                  <a:pt x="f12" y="f13"/>
                </a:lnTo>
                <a:close/>
              </a:path>
              <a:path w="109219" h="216535">
                <a:moveTo>
                  <a:pt x="f7" y="f8"/>
                </a:moveTo>
                <a:lnTo>
                  <a:pt x="f19" y="f8"/>
                </a:lnTo>
                <a:lnTo>
                  <a:pt x="f19" y="f10"/>
                </a:lnTo>
                <a:lnTo>
                  <a:pt x="f11" y="f10"/>
                </a:lnTo>
                <a:lnTo>
                  <a:pt x="f7" y="f8"/>
                </a:lnTo>
                <a:close/>
              </a:path>
              <a:path w="109219" h="216535">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7" name="object 168">
            <a:extLst>
              <a:ext uri="{FF2B5EF4-FFF2-40B4-BE49-F238E27FC236}">
                <a16:creationId xmlns:a16="http://schemas.microsoft.com/office/drawing/2014/main" id="{6C4284C2-01D4-47A8-A11D-0D5903F9793D}"/>
              </a:ext>
            </a:extLst>
          </p:cNvPr>
          <p:cNvSpPr/>
          <p:nvPr/>
        </p:nvSpPr>
        <p:spPr>
          <a:xfrm>
            <a:off x="3084957" y="3670173"/>
            <a:ext cx="109215" cy="216539"/>
          </a:xfrm>
          <a:custGeom>
            <a:avLst/>
            <a:gdLst>
              <a:gd name="f0" fmla="val w"/>
              <a:gd name="f1" fmla="val h"/>
              <a:gd name="f2" fmla="val 0"/>
              <a:gd name="f3" fmla="val 109219"/>
              <a:gd name="f4" fmla="val 216535"/>
              <a:gd name="f5" fmla="val 21843"/>
              <a:gd name="f6" fmla="val 33655"/>
              <a:gd name="f7" fmla="val 54482"/>
              <a:gd name="f8" fmla="val 108966"/>
              <a:gd name="f9" fmla="val 116712"/>
              <a:gd name="f10" fmla="val 194563"/>
              <a:gd name="f11" fmla="val 76454"/>
              <a:gd name="f12" fmla="val 216407"/>
              <a:gd name="f13" fmla="val 53340"/>
              <a:gd name="f14" fmla="val 115442"/>
              <a:gd name="f15" fmla="*/ f0 1 109219"/>
              <a:gd name="f16" fmla="*/ f1 1 216535"/>
              <a:gd name="f17" fmla="val f2"/>
              <a:gd name="f18" fmla="val f3"/>
              <a:gd name="f19" fmla="val f4"/>
              <a:gd name="f20" fmla="+- f19 0 f17"/>
              <a:gd name="f21" fmla="+- f18 0 f17"/>
              <a:gd name="f22" fmla="*/ f21 1 109219"/>
              <a:gd name="f23" fmla="*/ f20 1 21653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6535">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8" name="object 169">
            <a:extLst>
              <a:ext uri="{FF2B5EF4-FFF2-40B4-BE49-F238E27FC236}">
                <a16:creationId xmlns:a16="http://schemas.microsoft.com/office/drawing/2014/main" id="{3D54631D-ED17-4271-81EC-8EC7B95CBDD4}"/>
              </a:ext>
            </a:extLst>
          </p:cNvPr>
          <p:cNvSpPr/>
          <p:nvPr/>
        </p:nvSpPr>
        <p:spPr>
          <a:xfrm>
            <a:off x="3084957" y="3670173"/>
            <a:ext cx="109215" cy="22229"/>
          </a:xfrm>
          <a:custGeom>
            <a:avLst/>
            <a:gdLst>
              <a:gd name="f0" fmla="val w"/>
              <a:gd name="f1" fmla="val h"/>
              <a:gd name="f2" fmla="val 0"/>
              <a:gd name="f3" fmla="val 109219"/>
              <a:gd name="f4" fmla="val 22225"/>
              <a:gd name="f5" fmla="val 21843"/>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9" name="object 170">
            <a:extLst>
              <a:ext uri="{FF2B5EF4-FFF2-40B4-BE49-F238E27FC236}">
                <a16:creationId xmlns:a16="http://schemas.microsoft.com/office/drawing/2014/main" id="{655DE597-B40D-4FE2-ACE1-650932392151}"/>
              </a:ext>
            </a:extLst>
          </p:cNvPr>
          <p:cNvSpPr/>
          <p:nvPr/>
        </p:nvSpPr>
        <p:spPr>
          <a:xfrm>
            <a:off x="3084957" y="3692018"/>
            <a:ext cx="74295" cy="194940"/>
          </a:xfrm>
          <a:custGeom>
            <a:avLst/>
            <a:gdLst>
              <a:gd name="f0" fmla="val w"/>
              <a:gd name="f1" fmla="val h"/>
              <a:gd name="f2" fmla="val 0"/>
              <a:gd name="f3" fmla="val 74294"/>
              <a:gd name="f4" fmla="val 194945"/>
              <a:gd name="f5" fmla="val 74168"/>
              <a:gd name="f6" fmla="val 31623"/>
              <a:gd name="f7" fmla="val 153289"/>
              <a:gd name="f8" fmla="val 194564"/>
              <a:gd name="f9" fmla="*/ f0 1 74294"/>
              <a:gd name="f10" fmla="*/ f1 1 194945"/>
              <a:gd name="f11" fmla="val f2"/>
              <a:gd name="f12" fmla="val f3"/>
              <a:gd name="f13" fmla="val f4"/>
              <a:gd name="f14" fmla="+- f13 0 f11"/>
              <a:gd name="f15" fmla="+- f12 0 f11"/>
              <a:gd name="f16" fmla="*/ f15 1 74294"/>
              <a:gd name="f17" fmla="*/ f14 1 19494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94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0" name="object 171">
            <a:extLst>
              <a:ext uri="{FF2B5EF4-FFF2-40B4-BE49-F238E27FC236}">
                <a16:creationId xmlns:a16="http://schemas.microsoft.com/office/drawing/2014/main" id="{0730D4C5-2175-4962-82B7-CCDE17575FA4}"/>
              </a:ext>
            </a:extLst>
          </p:cNvPr>
          <p:cNvSpPr/>
          <p:nvPr/>
        </p:nvSpPr>
        <p:spPr>
          <a:xfrm>
            <a:off x="3085843" y="3695575"/>
            <a:ext cx="71752" cy="15243"/>
          </a:xfrm>
          <a:custGeom>
            <a:avLst/>
            <a:gdLst>
              <a:gd name="f0" fmla="val w"/>
              <a:gd name="f1" fmla="val h"/>
              <a:gd name="f2" fmla="val 0"/>
              <a:gd name="f3" fmla="val 71755"/>
              <a:gd name="f4" fmla="val 15239"/>
              <a:gd name="f5" fmla="val 14858"/>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1" name="object 172">
            <a:extLst>
              <a:ext uri="{FF2B5EF4-FFF2-40B4-BE49-F238E27FC236}">
                <a16:creationId xmlns:a16="http://schemas.microsoft.com/office/drawing/2014/main" id="{DC8745F9-C677-43CA-8047-FB79E02F2ADF}"/>
              </a:ext>
            </a:extLst>
          </p:cNvPr>
          <p:cNvSpPr/>
          <p:nvPr/>
        </p:nvSpPr>
        <p:spPr>
          <a:xfrm>
            <a:off x="3085843" y="3710177"/>
            <a:ext cx="71752" cy="13972"/>
          </a:xfrm>
          <a:custGeom>
            <a:avLst/>
            <a:gdLst>
              <a:gd name="f0" fmla="val w"/>
              <a:gd name="f1" fmla="val h"/>
              <a:gd name="f2" fmla="val 0"/>
              <a:gd name="f3" fmla="val 71755"/>
              <a:gd name="f4" fmla="val 13970"/>
              <a:gd name="f5" fmla="val 13589"/>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2" name="object 173">
            <a:extLst>
              <a:ext uri="{FF2B5EF4-FFF2-40B4-BE49-F238E27FC236}">
                <a16:creationId xmlns:a16="http://schemas.microsoft.com/office/drawing/2014/main" id="{F75398B8-F593-4E38-AAD9-82337FC6818A}"/>
              </a:ext>
            </a:extLst>
          </p:cNvPr>
          <p:cNvSpPr/>
          <p:nvPr/>
        </p:nvSpPr>
        <p:spPr>
          <a:xfrm>
            <a:off x="3085843" y="3724780"/>
            <a:ext cx="71752" cy="13972"/>
          </a:xfrm>
          <a:custGeom>
            <a:avLst/>
            <a:gdLst>
              <a:gd name="f0" fmla="val w"/>
              <a:gd name="f1" fmla="val h"/>
              <a:gd name="f2" fmla="val 0"/>
              <a:gd name="f3" fmla="val 71755"/>
              <a:gd name="f4" fmla="val 13970"/>
              <a:gd name="f5" fmla="val 1358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3" name="object 174">
            <a:extLst>
              <a:ext uri="{FF2B5EF4-FFF2-40B4-BE49-F238E27FC236}">
                <a16:creationId xmlns:a16="http://schemas.microsoft.com/office/drawing/2014/main" id="{DD974373-57E5-49BD-B432-0AA657A87795}"/>
              </a:ext>
            </a:extLst>
          </p:cNvPr>
          <p:cNvSpPr/>
          <p:nvPr/>
        </p:nvSpPr>
        <p:spPr>
          <a:xfrm>
            <a:off x="2031687" y="3715627"/>
            <a:ext cx="237487" cy="435611"/>
          </a:xfrm>
          <a:custGeom>
            <a:avLst/>
            <a:gdLst>
              <a:gd name="f0" fmla="val w"/>
              <a:gd name="f1" fmla="val h"/>
              <a:gd name="f2" fmla="val 0"/>
              <a:gd name="f3" fmla="val 237489"/>
              <a:gd name="f4" fmla="val 435610"/>
              <a:gd name="f5" fmla="val 118430"/>
              <a:gd name="f6" fmla="val 435469"/>
              <a:gd name="f7" fmla="val 237490"/>
              <a:gd name="f8" fmla="val 371005"/>
              <a:gd name="f9" fmla="val 39893"/>
              <a:gd name="f10" fmla="val 262469"/>
              <a:gd name="f11" fmla="val 177645"/>
              <a:gd name="f12" fmla="val 188789"/>
              <a:gd name="f13" fmla="val 74797"/>
              <a:gd name="f14" fmla="val 133532"/>
              <a:gd name="f15" fmla="val 152715"/>
              <a:gd name="f16" fmla="val 92093"/>
              <a:gd name="f17" fmla="val 89758"/>
              <a:gd name="f18" fmla="val 57229"/>
              <a:gd name="f19" fmla="val 139005"/>
              <a:gd name="f20" fmla="val 30260"/>
              <a:gd name="f21" fmla="val 100977"/>
              <a:gd name="f22" fmla="val 8555"/>
              <a:gd name="f23" fmla="val 117809"/>
              <a:gd name="f24" fmla="val 134012"/>
              <a:gd name="f25" fmla="val 9206"/>
              <a:gd name="f26" fmla="val 95992"/>
              <a:gd name="f27" fmla="val 145239"/>
              <a:gd name="f28" fmla="val 82902"/>
              <a:gd name="f29" fmla="val 160821"/>
              <a:gd name="f30" fmla="val 59836"/>
              <a:gd name="f31" fmla="val 188138"/>
              <a:gd name="f32" fmla="val 196970"/>
              <a:gd name="f33" fmla="val 263121"/>
              <a:gd name="f34" fmla="val 370344"/>
              <a:gd name="f35" fmla="*/ f0 1 237489"/>
              <a:gd name="f36" fmla="*/ f1 1 435610"/>
              <a:gd name="f37" fmla="val f2"/>
              <a:gd name="f38" fmla="val f3"/>
              <a:gd name="f39" fmla="val f4"/>
              <a:gd name="f40" fmla="+- f39 0 f37"/>
              <a:gd name="f41" fmla="+- f38 0 f37"/>
              <a:gd name="f42" fmla="*/ f41 1 237489"/>
              <a:gd name="f43" fmla="*/ f40 1 435610"/>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237489" h="435610">
                <a:moveTo>
                  <a:pt x="f5" y="f6"/>
                </a:moveTo>
                <a:lnTo>
                  <a:pt x="f7" y="f8"/>
                </a:lnTo>
                <a:lnTo>
                  <a:pt x="f9" y="f10"/>
                </a:lnTo>
                <a:lnTo>
                  <a:pt x="f11" y="f12"/>
                </a:lnTo>
                <a:lnTo>
                  <a:pt x="f13" y="f14"/>
                </a:lnTo>
                <a:lnTo>
                  <a:pt x="f15" y="f16"/>
                </a:lnTo>
                <a:lnTo>
                  <a:pt x="f17" y="f18"/>
                </a:lnTo>
                <a:lnTo>
                  <a:pt x="f19" y="f20"/>
                </a:lnTo>
                <a:lnTo>
                  <a:pt x="f21" y="f22"/>
                </a:lnTo>
                <a:lnTo>
                  <a:pt x="f23" y="f2"/>
                </a:lnTo>
                <a:lnTo>
                  <a:pt x="f24" y="f25"/>
                </a:lnTo>
                <a:lnTo>
                  <a:pt x="f26" y="f20"/>
                </a:lnTo>
                <a:lnTo>
                  <a:pt x="f27" y="f18"/>
                </a:lnTo>
                <a:lnTo>
                  <a:pt x="f28" y="f16"/>
                </a:lnTo>
                <a:lnTo>
                  <a:pt x="f29" y="f14"/>
                </a:lnTo>
                <a:lnTo>
                  <a:pt x="f30" y="f31"/>
                </a:lnTo>
                <a:lnTo>
                  <a:pt x="f32" y="f33"/>
                </a:lnTo>
                <a:lnTo>
                  <a:pt x="f2" y="f34"/>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4" name="object 175">
            <a:extLst>
              <a:ext uri="{FF2B5EF4-FFF2-40B4-BE49-F238E27FC236}">
                <a16:creationId xmlns:a16="http://schemas.microsoft.com/office/drawing/2014/main" id="{DFF9C8B5-C89B-4CDB-BA66-69FF13D284D8}"/>
              </a:ext>
            </a:extLst>
          </p:cNvPr>
          <p:cNvSpPr/>
          <p:nvPr/>
        </p:nvSpPr>
        <p:spPr>
          <a:xfrm>
            <a:off x="2149498" y="3578806"/>
            <a:ext cx="0" cy="634995"/>
          </a:xfrm>
          <a:custGeom>
            <a:avLst/>
            <a:gdLst>
              <a:gd name="f0" fmla="val w"/>
              <a:gd name="f1" fmla="val h"/>
              <a:gd name="f2" fmla="val 0"/>
              <a:gd name="f3" fmla="val 635000"/>
              <a:gd name="f4" fmla="val 634786"/>
              <a:gd name="f5" fmla="*/ f0 1 0"/>
              <a:gd name="f6" fmla="*/ f1 1 635000"/>
              <a:gd name="f7" fmla="val f2"/>
              <a:gd name="f8" fmla="val f3"/>
              <a:gd name="f9" fmla="+- f8 0 f7"/>
              <a:gd name="f10" fmla="+- f7 0 f7"/>
              <a:gd name="f11" fmla="*/ f10 1 0"/>
              <a:gd name="f12" fmla="*/ f9 1 635000"/>
              <a:gd name="f13" fmla="*/ 0 1 f11"/>
              <a:gd name="f14" fmla="*/ 1 1 f11"/>
              <a:gd name="f15" fmla="*/ 0 1 f12"/>
              <a:gd name="f16" fmla="*/ 6350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635000">
                <a:moveTo>
                  <a:pt x="f2" y="f2"/>
                </a:moveTo>
                <a:lnTo>
                  <a:pt x="f2" y="f4"/>
                </a:lnTo>
              </a:path>
            </a:pathLst>
          </a:custGeom>
          <a:noFill/>
          <a:ln w="124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5" name="object 176">
            <a:extLst>
              <a:ext uri="{FF2B5EF4-FFF2-40B4-BE49-F238E27FC236}">
                <a16:creationId xmlns:a16="http://schemas.microsoft.com/office/drawing/2014/main" id="{9413E8FE-0CBD-449E-A221-B557D92A8ED8}"/>
              </a:ext>
            </a:extLst>
          </p:cNvPr>
          <p:cNvSpPr/>
          <p:nvPr/>
        </p:nvSpPr>
        <p:spPr>
          <a:xfrm>
            <a:off x="2051639" y="3724835"/>
            <a:ext cx="196852" cy="359414"/>
          </a:xfrm>
          <a:custGeom>
            <a:avLst/>
            <a:gdLst>
              <a:gd name="f0" fmla="val w"/>
              <a:gd name="f1" fmla="val h"/>
              <a:gd name="f2" fmla="val 0"/>
              <a:gd name="f3" fmla="val 196850"/>
              <a:gd name="f4" fmla="val 359410"/>
              <a:gd name="f5" fmla="val 97863"/>
              <a:gd name="f6" fmla="val 359166"/>
              <a:gd name="f7" fmla="val 305889"/>
              <a:gd name="f8" fmla="val 166426"/>
              <a:gd name="f9" fmla="val 216427"/>
              <a:gd name="f10" fmla="val 46124"/>
              <a:gd name="f11" fmla="val 151303"/>
              <a:gd name="f12" fmla="val 136512"/>
              <a:gd name="f13" fmla="val 101960"/>
              <a:gd name="f14" fmla="val 66699"/>
              <a:gd name="f15" fmla="val 63813"/>
              <a:gd name="f16" fmla="val 121551"/>
              <a:gd name="f17" fmla="val 32892"/>
              <a:gd name="f18" fmla="val 79159"/>
              <a:gd name="f19" fmla="val 9866"/>
              <a:gd name="f20" fmla="val 115937"/>
              <a:gd name="f21" fmla="val 74175"/>
              <a:gd name="f22" fmla="val 130277"/>
              <a:gd name="f23" fmla="val 59214"/>
              <a:gd name="f24" fmla="val 148972"/>
              <a:gd name="f25" fmla="val 29300"/>
              <a:gd name="f26" fmla="val 196348"/>
              <a:gd name="f27" fmla="val 306540"/>
              <a:gd name="f28" fmla="*/ f0 1 196850"/>
              <a:gd name="f29" fmla="*/ f1 1 359410"/>
              <a:gd name="f30" fmla="val f2"/>
              <a:gd name="f31" fmla="val f3"/>
              <a:gd name="f32" fmla="val f4"/>
              <a:gd name="f33" fmla="+- f32 0 f30"/>
              <a:gd name="f34" fmla="+- f31 0 f30"/>
              <a:gd name="f35" fmla="*/ f34 1 196850"/>
              <a:gd name="f36" fmla="*/ f33 1 359410"/>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96850" h="359410">
                <a:moveTo>
                  <a:pt x="f5" y="f6"/>
                </a:moveTo>
                <a:lnTo>
                  <a:pt x="f2" y="f7"/>
                </a:lnTo>
                <a:lnTo>
                  <a:pt x="f8" y="f9"/>
                </a:lnTo>
                <a:lnTo>
                  <a:pt x="f10" y="f11"/>
                </a:lnTo>
                <a:lnTo>
                  <a:pt x="f12" y="f13"/>
                </a:lnTo>
                <a:lnTo>
                  <a:pt x="f14" y="f15"/>
                </a:lnTo>
                <a:lnTo>
                  <a:pt x="f16" y="f17"/>
                </a:lnTo>
                <a:lnTo>
                  <a:pt x="f18" y="f19"/>
                </a:lnTo>
                <a:lnTo>
                  <a:pt x="f5" y="f2"/>
                </a:lnTo>
                <a:lnTo>
                  <a:pt x="f20" y="f19"/>
                </a:lnTo>
                <a:lnTo>
                  <a:pt x="f21" y="f17"/>
                </a:lnTo>
                <a:lnTo>
                  <a:pt x="f22" y="f15"/>
                </a:lnTo>
                <a:lnTo>
                  <a:pt x="f23" y="f13"/>
                </a:lnTo>
                <a:lnTo>
                  <a:pt x="f24" y="f11"/>
                </a:lnTo>
                <a:lnTo>
                  <a:pt x="f25" y="f9"/>
                </a:lnTo>
                <a:lnTo>
                  <a:pt x="f26" y="f27"/>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6" name="object 177">
            <a:extLst>
              <a:ext uri="{FF2B5EF4-FFF2-40B4-BE49-F238E27FC236}">
                <a16:creationId xmlns:a16="http://schemas.microsoft.com/office/drawing/2014/main" id="{D82257E2-565C-428E-9902-3181F378D85D}"/>
              </a:ext>
            </a:extLst>
          </p:cNvPr>
          <p:cNvSpPr/>
          <p:nvPr/>
        </p:nvSpPr>
        <p:spPr>
          <a:xfrm>
            <a:off x="2002782" y="3654180"/>
            <a:ext cx="314955" cy="553083"/>
          </a:xfrm>
          <a:custGeom>
            <a:avLst/>
            <a:gdLst>
              <a:gd name="f0" fmla="val w"/>
              <a:gd name="f1" fmla="val h"/>
              <a:gd name="f2" fmla="val 0"/>
              <a:gd name="f3" fmla="val 314960"/>
              <a:gd name="f4" fmla="val 553085"/>
              <a:gd name="f5" fmla="val 141068"/>
              <a:gd name="f6" fmla="val 500883"/>
              <a:gd name="f7" fmla="val 140487"/>
              <a:gd name="f8" fmla="val 552753"/>
              <a:gd name="f9" fmla="val 152956"/>
              <a:gd name="f10" fmla="val 552911"/>
              <a:gd name="f11" fmla="val 153510"/>
              <a:gd name="f12" fmla="val 502768"/>
              <a:gd name="f13" fmla="val 150187"/>
              <a:gd name="f14" fmla="val 144464"/>
              <a:gd name="f15" fmla="val 502750"/>
              <a:gd name="f16" fmla="val 295691"/>
              <a:gd name="f17" fmla="val 480880"/>
              <a:gd name="f18" fmla="val 284486"/>
              <a:gd name="f19" fmla="val 486563"/>
              <a:gd name="f20" fmla="val 311646"/>
              <a:gd name="f21" fmla="val 545483"/>
              <a:gd name="f22" fmla="val 314465"/>
              <a:gd name="f23" fmla="val 544053"/>
              <a:gd name="f24" fmla="val 522710"/>
              <a:gd name="f25" fmla="val 153574"/>
              <a:gd name="f26" fmla="val 496998"/>
              <a:gd name="f27" fmla="val 153530"/>
              <a:gd name="f28" fmla="val 500957"/>
              <a:gd name="f29" fmla="val 141113"/>
              <a:gd name="f30" fmla="val 496854"/>
              <a:gd name="f31" fmla="val 147364"/>
              <a:gd name="f32" fmla="val 489514"/>
              <a:gd name="f33" fmla="val 141158"/>
              <a:gd name="f34" fmla="val 492874"/>
              <a:gd name="f35" fmla="val 141195"/>
              <a:gd name="f36" fmla="val 150197"/>
              <a:gd name="f37" fmla="val 153618"/>
              <a:gd name="f38" fmla="val 492954"/>
              <a:gd name="f39" fmla="val 160851"/>
              <a:gd name="f40" fmla="val 496994"/>
              <a:gd name="f41" fmla="val 153576"/>
              <a:gd name="f42" fmla="val 153532"/>
              <a:gd name="f43" fmla="val 500956"/>
              <a:gd name="f44" fmla="val 47239"/>
              <a:gd name="f45" fmla="val 434457"/>
              <a:gd name="f46" fmla="val 34611"/>
              <a:gd name="f47" fmla="val 31921"/>
              <a:gd name="f48" fmla="val 440864"/>
              <a:gd name="f49" fmla="val 141063"/>
              <a:gd name="f50" fmla="val 500880"/>
              <a:gd name="f51" fmla="val 258860"/>
              <a:gd name="f52" fmla="val 429144"/>
              <a:gd name="f53" fmla="val 263585"/>
              <a:gd name="f54" fmla="val 441368"/>
              <a:gd name="f55" fmla="val 260797"/>
              <a:gd name="f56" fmla="val 435328"/>
              <a:gd name="f57" fmla="val 261484"/>
              <a:gd name="f58" fmla="val 5237"/>
              <a:gd name="f59" fmla="val 490088"/>
              <a:gd name="f60" fmla="val 7692"/>
              <a:gd name="f61" fmla="val 491246"/>
              <a:gd name="f62" fmla="val 9642"/>
              <a:gd name="f63" fmla="val 490464"/>
              <a:gd name="f64" fmla="val 7706"/>
              <a:gd name="f65" fmla="val 491240"/>
              <a:gd name="f66" fmla="val 25902"/>
              <a:gd name="f67" fmla="val 422724"/>
              <a:gd name="f68" fmla="val 13959"/>
              <a:gd name="f69" fmla="val 451170"/>
              <a:gd name="f70" fmla="val 11947"/>
              <a:gd name="f71" fmla="val 456215"/>
              <a:gd name="f72" fmla="val 1405"/>
              <a:gd name="f73" fmla="val 481071"/>
              <a:gd name="f74" fmla="val 9"/>
              <a:gd name="f75" fmla="val 484416"/>
              <a:gd name="f76" fmla="val 1413"/>
              <a:gd name="f77" fmla="val 488280"/>
              <a:gd name="f78" fmla="val 11387"/>
              <a:gd name="f79" fmla="val 489750"/>
              <a:gd name="f80" fmla="val 15124"/>
              <a:gd name="f81" fmla="val 480877"/>
              <a:gd name="f82" fmla="val 25527"/>
              <a:gd name="f83" fmla="val 456074"/>
              <a:gd name="f84" fmla="val 31654"/>
              <a:gd name="f85" fmla="val 440717"/>
              <a:gd name="f86" fmla="val 26031"/>
              <a:gd name="f87" fmla="val 437625"/>
              <a:gd name="f88" fmla="val 34053"/>
              <a:gd name="f89" fmla="val 434663"/>
              <a:gd name="f90" fmla="val 36441"/>
              <a:gd name="f91" fmla="val 428519"/>
              <a:gd name="f92" fmla="val 1414"/>
              <a:gd name="f93" fmla="val 488283"/>
              <a:gd name="f94" fmla="val 12722"/>
              <a:gd name="f95" fmla="val 486599"/>
              <a:gd name="f96" fmla="val 11384"/>
              <a:gd name="f97" fmla="val 489756"/>
              <a:gd name="f98" fmla="val 25353"/>
              <a:gd name="f99" fmla="val 456511"/>
              <a:gd name="f100" fmla="val 23410"/>
              <a:gd name="f101" fmla="val 461381"/>
              <a:gd name="f102" fmla="val 269221"/>
              <a:gd name="f103" fmla="val 423534"/>
              <a:gd name="f104" fmla="val 261605"/>
              <a:gd name="f105" fmla="val 435613"/>
              <a:gd name="f106" fmla="val 269246"/>
              <a:gd name="f107" fmla="val 438303"/>
              <a:gd name="f108" fmla="val 264052"/>
              <a:gd name="f109" fmla="val 441116"/>
              <a:gd name="f110" fmla="val 284455"/>
              <a:gd name="f111" fmla="val 486579"/>
              <a:gd name="f112" fmla="val 295690"/>
              <a:gd name="f113" fmla="val 284274"/>
              <a:gd name="f114" fmla="val 486188"/>
              <a:gd name="f115" fmla="val 1452"/>
              <a:gd name="f116" fmla="val 480960"/>
              <a:gd name="f117" fmla="val 484389"/>
              <a:gd name="f118" fmla="val 12003"/>
              <a:gd name="f119" fmla="val 270143"/>
              <a:gd name="f120" fmla="val 295515"/>
              <a:gd name="f121" fmla="val 480488"/>
              <a:gd name="f122" fmla="val 273289"/>
              <a:gd name="f123" fmla="val 430954"/>
              <a:gd name="f124" fmla="val 22336"/>
              <a:gd name="f125" fmla="val 431218"/>
              <a:gd name="f126" fmla="val 21920"/>
              <a:gd name="f127" fmla="val 261988"/>
              <a:gd name="f128" fmla="val 436516"/>
              <a:gd name="f129" fmla="val 33421"/>
              <a:gd name="f130" fmla="val 436287"/>
              <a:gd name="f131" fmla="val 54456"/>
              <a:gd name="f132" fmla="val 380097"/>
              <a:gd name="f133" fmla="val 41170"/>
              <a:gd name="f134" fmla="val 31821"/>
              <a:gd name="f135" fmla="val 405754"/>
              <a:gd name="f136" fmla="val 21898"/>
              <a:gd name="f137" fmla="val 431270"/>
              <a:gd name="f138" fmla="val 38695"/>
              <a:gd name="f139" fmla="val 43431"/>
              <a:gd name="f140" fmla="val 410542"/>
              <a:gd name="f141" fmla="val 52822"/>
              <a:gd name="f142" fmla="val 384779"/>
              <a:gd name="f143" fmla="val 255241"/>
              <a:gd name="f144" fmla="val 385475"/>
              <a:gd name="f145" fmla="val 241883"/>
              <a:gd name="f146" fmla="val 251290"/>
              <a:gd name="f147" fmla="val 411299"/>
              <a:gd name="f148" fmla="val 262881"/>
              <a:gd name="f149" fmla="val 406405"/>
              <a:gd name="f150" fmla="val 262794"/>
              <a:gd name="f151" fmla="val 406200"/>
              <a:gd name="f152" fmla="val 262869"/>
              <a:gd name="f153" fmla="val 262750"/>
              <a:gd name="f154" fmla="val 406080"/>
              <a:gd name="f155" fmla="val 158074"/>
              <a:gd name="f156" fmla="val 73817"/>
              <a:gd name="f157" fmla="val 166808"/>
              <a:gd name="f158" fmla="val 123330"/>
              <a:gd name="f159" fmla="val 178053"/>
              <a:gd name="f160" fmla="val 176766"/>
              <a:gd name="f161" fmla="val 191218"/>
              <a:gd name="f162" fmla="val 229691"/>
              <a:gd name="f163" fmla="val 206230"/>
              <a:gd name="f164" fmla="val 281825"/>
              <a:gd name="f165" fmla="val 231906"/>
              <a:gd name="f166" fmla="val 359817"/>
              <a:gd name="f167" fmla="val 241934"/>
              <a:gd name="f168" fmla="val 385615"/>
              <a:gd name="f169" fmla="val 253496"/>
              <a:gd name="f170" fmla="val 380686"/>
              <a:gd name="f171" fmla="val 243554"/>
              <a:gd name="f172" fmla="val 355129"/>
              <a:gd name="f173" fmla="val 226141"/>
              <a:gd name="f174" fmla="val 303926"/>
              <a:gd name="f175" fmla="val 210473"/>
              <a:gd name="f176" fmla="val 251634"/>
              <a:gd name="f177" fmla="val 196369"/>
              <a:gd name="f178" fmla="val 199818"/>
              <a:gd name="f179" fmla="val 184591"/>
              <a:gd name="f180" fmla="val 147491"/>
              <a:gd name="f181" fmla="val 174029"/>
              <a:gd name="f182" fmla="val 93730"/>
              <a:gd name="f183" fmla="val 170920"/>
              <a:gd name="f184" fmla="val 74982"/>
              <a:gd name="f185" fmla="val 161758"/>
              <a:gd name="f186" fmla="val 63072"/>
              <a:gd name="f187" fmla="val 355188"/>
              <a:gd name="f188" fmla="val 49865"/>
              <a:gd name="f189" fmla="val 41162"/>
              <a:gd name="f190" fmla="val 380118"/>
              <a:gd name="f191" fmla="val 61581"/>
              <a:gd name="f192" fmla="val 359685"/>
              <a:gd name="f193" fmla="val 71694"/>
              <a:gd name="f194" fmla="val 328976"/>
              <a:gd name="f195" fmla="val 58558"/>
              <a:gd name="f196" fmla="val 49831"/>
              <a:gd name="f197" fmla="val 355284"/>
              <a:gd name="f198" fmla="val 70338"/>
              <a:gd name="f199" fmla="val 333271"/>
              <a:gd name="f200" fmla="val 243557"/>
              <a:gd name="f201" fmla="val 243502"/>
              <a:gd name="f202" fmla="val 354968"/>
              <a:gd name="f203" fmla="val 79668"/>
              <a:gd name="f204" fmla="val 303415"/>
              <a:gd name="f205" fmla="val 66631"/>
              <a:gd name="f206" fmla="val 58527"/>
              <a:gd name="f207" fmla="val 329064"/>
              <a:gd name="f208" fmla="val 78477"/>
              <a:gd name="f209" fmla="val 307499"/>
              <a:gd name="f210" fmla="val 226142"/>
              <a:gd name="f211" fmla="val 226200"/>
              <a:gd name="f212" fmla="val 304120"/>
              <a:gd name="f213" fmla="val 108059"/>
              <a:gd name="f214" fmla="val 199158"/>
              <a:gd name="f215" fmla="val 95209"/>
              <a:gd name="f216" fmla="val 81498"/>
              <a:gd name="f217" fmla="val 251784"/>
              <a:gd name="f218" fmla="val 74055"/>
              <a:gd name="f219" fmla="val 277952"/>
              <a:gd name="f220" fmla="val 66587"/>
              <a:gd name="f221" fmla="val 303555"/>
              <a:gd name="f222" fmla="val 85987"/>
              <a:gd name="f223" fmla="val 281754"/>
              <a:gd name="f224" fmla="val 93497"/>
              <a:gd name="f225" fmla="val 255340"/>
              <a:gd name="f226" fmla="val 107250"/>
              <a:gd name="f227" fmla="val 202573"/>
              <a:gd name="f228" fmla="val 218098"/>
              <a:gd name="f229" fmla="val 277802"/>
              <a:gd name="f230" fmla="val 210652"/>
              <a:gd name="f231" fmla="val 252251"/>
              <a:gd name="f232" fmla="val 81531"/>
              <a:gd name="f233" fmla="val 81489"/>
              <a:gd name="f234" fmla="val 203184"/>
              <a:gd name="f235" fmla="val 225986"/>
              <a:gd name="f236" fmla="val 203218"/>
              <a:gd name="f237" fmla="val 226127"/>
              <a:gd name="f238" fmla="val 196404"/>
              <a:gd name="f239" fmla="val 199968"/>
              <a:gd name="f240" fmla="val 130191"/>
              <a:gd name="f241" fmla="val 94364"/>
              <a:gd name="f242" fmla="val 117545"/>
              <a:gd name="f243" fmla="val 112547"/>
              <a:gd name="f244" fmla="val 120707"/>
              <a:gd name="f245" fmla="val 101368"/>
              <a:gd name="f246" fmla="val 173149"/>
              <a:gd name="f247" fmla="val 95167"/>
              <a:gd name="f248" fmla="val 199308"/>
              <a:gd name="f249" fmla="val 113518"/>
              <a:gd name="f250" fmla="val 176106"/>
              <a:gd name="f251" fmla="val 124777"/>
              <a:gd name="f252" fmla="val 123295"/>
              <a:gd name="f253" fmla="val 129788"/>
              <a:gd name="f254" fmla="val 96855"/>
              <a:gd name="f255" fmla="val 190186"/>
              <a:gd name="f256" fmla="val 173720"/>
              <a:gd name="f257" fmla="val 190171"/>
              <a:gd name="f258" fmla="val 173650"/>
              <a:gd name="f259" fmla="val 178993"/>
              <a:gd name="f260" fmla="val 120558"/>
              <a:gd name="f261" fmla="val 179018"/>
              <a:gd name="f262" fmla="val 128490"/>
              <a:gd name="f263" fmla="val 62021"/>
              <a:gd name="f264" fmla="val 122672"/>
              <a:gd name="f265" fmla="val 62633"/>
              <a:gd name="f266" fmla="val 117520"/>
              <a:gd name="f267" fmla="val 94496"/>
              <a:gd name="f268" fmla="val 133288"/>
              <a:gd name="f269" fmla="val 75229"/>
              <a:gd name="f270" fmla="val 128638"/>
              <a:gd name="f271" fmla="val 134168"/>
              <a:gd name="f272" fmla="val 69789"/>
              <a:gd name="f273" fmla="val 140365"/>
              <a:gd name="f274" fmla="val 140557"/>
              <a:gd name="f275" fmla="val 67457"/>
              <a:gd name="f276" fmla="val 128043"/>
              <a:gd name="f277" fmla="val 174034"/>
              <a:gd name="f278" fmla="val 174050"/>
              <a:gd name="f279" fmla="val 93862"/>
              <a:gd name="f280" fmla="val 133369"/>
              <a:gd name="f281" fmla="val 74727"/>
              <a:gd name="f282" fmla="val 157411"/>
              <a:gd name="f283" fmla="val 69815"/>
              <a:gd name="f284" fmla="val 170063"/>
              <a:gd name="f285" fmla="val 140017"/>
              <a:gd name="f286" fmla="val 74023"/>
              <a:gd name="f287" fmla="val 160432"/>
              <a:gd name="f288" fmla="val 6847"/>
              <a:gd name="f289" fmla="val 147971"/>
              <a:gd name="f290" fmla="val 154449"/>
              <a:gd name="f291" fmla="val 13422"/>
              <a:gd name="f292" fmla="val 13693"/>
              <a:gd name="f293" fmla="val 149859"/>
              <a:gd name="f294" fmla="val 52819"/>
              <a:gd name="f295" fmla="val 169449"/>
              <a:gd name="f296" fmla="val 66110"/>
              <a:gd name="f297" fmla="val 163528"/>
              <a:gd name="f298" fmla="val 159106"/>
              <a:gd name="f299" fmla="val 60406"/>
              <a:gd name="f300" fmla="val 163035"/>
              <a:gd name="f301" fmla="val 162276"/>
              <a:gd name="f302" fmla="val 51640"/>
              <a:gd name="f303" fmla="val 161053"/>
              <a:gd name="f304" fmla="val 36817"/>
              <a:gd name="f305" fmla="val 160450"/>
              <a:gd name="f306" fmla="val 22118"/>
              <a:gd name="f307" fmla="val 21978"/>
              <a:gd name="f308" fmla="val 133631"/>
              <a:gd name="f309" fmla="val 61480"/>
              <a:gd name="f310" fmla="val 141050"/>
              <a:gd name="f311" fmla="val 163146"/>
              <a:gd name="f312" fmla="val 61686"/>
              <a:gd name="f313" fmla="val 169024"/>
              <a:gd name="f314" fmla="val 63549"/>
              <a:gd name="f315" fmla="val 132767"/>
              <a:gd name="f316" fmla="val 1170"/>
              <a:gd name="f317" fmla="val 130526"/>
              <a:gd name="f318" fmla="val 37337"/>
              <a:gd name="f319" fmla="val 142962"/>
              <a:gd name="f320" fmla="val 38261"/>
              <a:gd name="f321" fmla="val 144461"/>
              <a:gd name="f322" fmla="val 14074"/>
              <a:gd name="f323" fmla="val 138867"/>
              <a:gd name="f324" fmla="val 144841"/>
              <a:gd name="f325" fmla="val 7930"/>
              <a:gd name="f326" fmla="val 161046"/>
              <a:gd name="f327" fmla="val 36663"/>
              <a:gd name="f328" fmla="val 161041"/>
              <a:gd name="f329" fmla="val 36536"/>
              <a:gd name="f330" fmla="val 21687"/>
              <a:gd name="f331" fmla="val 144475"/>
              <a:gd name="f332" fmla="val 13839"/>
              <a:gd name="f333" fmla="*/ f0 1 314960"/>
              <a:gd name="f334" fmla="*/ f1 1 553085"/>
              <a:gd name="f335" fmla="val f2"/>
              <a:gd name="f336" fmla="val f3"/>
              <a:gd name="f337" fmla="val f4"/>
              <a:gd name="f338" fmla="+- f337 0 f335"/>
              <a:gd name="f339" fmla="+- f336 0 f335"/>
              <a:gd name="f340" fmla="*/ f339 1 314960"/>
              <a:gd name="f341" fmla="*/ f338 1 553085"/>
              <a:gd name="f342" fmla="*/ f335 1 f340"/>
              <a:gd name="f343" fmla="*/ f336 1 f340"/>
              <a:gd name="f344" fmla="*/ f335 1 f341"/>
              <a:gd name="f345" fmla="*/ f337 1 f341"/>
              <a:gd name="f346" fmla="*/ f342 f333 1"/>
              <a:gd name="f347" fmla="*/ f343 f333 1"/>
              <a:gd name="f348" fmla="*/ f345 f334 1"/>
              <a:gd name="f349" fmla="*/ f344 f334 1"/>
            </a:gdLst>
            <a:ahLst/>
            <a:cxnLst>
              <a:cxn ang="3cd4">
                <a:pos x="hc" y="t"/>
              </a:cxn>
              <a:cxn ang="0">
                <a:pos x="r" y="vc"/>
              </a:cxn>
              <a:cxn ang="cd4">
                <a:pos x="hc" y="b"/>
              </a:cxn>
              <a:cxn ang="cd2">
                <a:pos x="l" y="vc"/>
              </a:cxn>
            </a:cxnLst>
            <a:rect l="f346" t="f349" r="f347" b="f348"/>
            <a:pathLst>
              <a:path w="314960" h="553085">
                <a:moveTo>
                  <a:pt x="f5" y="f6"/>
                </a:moveTo>
                <a:lnTo>
                  <a:pt x="f7" y="f8"/>
                </a:lnTo>
                <a:lnTo>
                  <a:pt x="f9" y="f10"/>
                </a:lnTo>
                <a:lnTo>
                  <a:pt x="f11" y="f12"/>
                </a:lnTo>
                <a:lnTo>
                  <a:pt x="f13" y="f12"/>
                </a:lnTo>
                <a:lnTo>
                  <a:pt x="f14" y="f15"/>
                </a:lnTo>
                <a:lnTo>
                  <a:pt x="f5" y="f6"/>
                </a:lnTo>
                <a:close/>
              </a:path>
              <a:path w="314960" h="553085">
                <a:moveTo>
                  <a:pt x="f16" y="f17"/>
                </a:moveTo>
                <a:lnTo>
                  <a:pt x="f18" y="f19"/>
                </a:lnTo>
                <a:lnTo>
                  <a:pt x="f20" y="f21"/>
                </a:lnTo>
                <a:lnTo>
                  <a:pt x="f22" y="f23"/>
                </a:lnTo>
                <a:lnTo>
                  <a:pt x="f22" y="f24"/>
                </a:lnTo>
                <a:lnTo>
                  <a:pt x="f16" y="f17"/>
                </a:lnTo>
                <a:close/>
              </a:path>
              <a:path w="314960" h="553085">
                <a:moveTo>
                  <a:pt x="f25" y="f26"/>
                </a:moveTo>
                <a:lnTo>
                  <a:pt x="f13" y="f12"/>
                </a:lnTo>
                <a:lnTo>
                  <a:pt x="f27" y="f28"/>
                </a:lnTo>
                <a:lnTo>
                  <a:pt x="f25" y="f26"/>
                </a:lnTo>
                <a:close/>
              </a:path>
              <a:path w="314960" h="553085">
                <a:moveTo>
                  <a:pt x="f27" y="f28"/>
                </a:moveTo>
                <a:lnTo>
                  <a:pt x="f13" y="f12"/>
                </a:lnTo>
                <a:lnTo>
                  <a:pt x="f11" y="f12"/>
                </a:lnTo>
                <a:lnTo>
                  <a:pt x="f27" y="f28"/>
                </a:lnTo>
                <a:close/>
              </a:path>
              <a:path w="314960" h="553085">
                <a:moveTo>
                  <a:pt x="f29" y="f30"/>
                </a:moveTo>
                <a:lnTo>
                  <a:pt x="f5" y="f6"/>
                </a:lnTo>
                <a:lnTo>
                  <a:pt x="f14" y="f15"/>
                </a:lnTo>
                <a:lnTo>
                  <a:pt x="f29" y="f30"/>
                </a:lnTo>
                <a:close/>
              </a:path>
              <a:path w="314960" h="553085">
                <a:moveTo>
                  <a:pt x="f31" y="f32"/>
                </a:moveTo>
                <a:lnTo>
                  <a:pt x="f33" y="f34"/>
                </a:lnTo>
                <a:lnTo>
                  <a:pt x="f35" y="f26"/>
                </a:lnTo>
                <a:lnTo>
                  <a:pt x="f14" y="f15"/>
                </a:lnTo>
                <a:lnTo>
                  <a:pt x="f36" y="f15"/>
                </a:lnTo>
                <a:lnTo>
                  <a:pt x="f25" y="f26"/>
                </a:lnTo>
                <a:lnTo>
                  <a:pt x="f37" y="f38"/>
                </a:lnTo>
                <a:lnTo>
                  <a:pt x="f31" y="f32"/>
                </a:lnTo>
                <a:close/>
              </a:path>
              <a:path w="314960" h="553085">
                <a:moveTo>
                  <a:pt x="f39" y="f40"/>
                </a:moveTo>
                <a:lnTo>
                  <a:pt x="f41" y="f40"/>
                </a:lnTo>
                <a:lnTo>
                  <a:pt x="f42" y="f43"/>
                </a:lnTo>
                <a:lnTo>
                  <a:pt x="f39" y="f40"/>
                </a:lnTo>
                <a:close/>
              </a:path>
              <a:path w="314960" h="553085">
                <a:moveTo>
                  <a:pt x="f44" y="f45"/>
                </a:moveTo>
                <a:lnTo>
                  <a:pt x="f46" y="f45"/>
                </a:lnTo>
                <a:lnTo>
                  <a:pt x="f47" y="f48"/>
                </a:lnTo>
                <a:lnTo>
                  <a:pt x="f49" y="f50"/>
                </a:lnTo>
                <a:lnTo>
                  <a:pt x="f33" y="f34"/>
                </a:lnTo>
                <a:lnTo>
                  <a:pt x="f31" y="f32"/>
                </a:lnTo>
                <a:lnTo>
                  <a:pt x="f44" y="f45"/>
                </a:lnTo>
                <a:close/>
              </a:path>
              <a:path w="314960" h="553085">
                <a:moveTo>
                  <a:pt x="f51" y="f52"/>
                </a:moveTo>
                <a:lnTo>
                  <a:pt x="f31" y="f32"/>
                </a:lnTo>
                <a:lnTo>
                  <a:pt x="f37" y="f38"/>
                </a:lnTo>
                <a:lnTo>
                  <a:pt x="f25" y="f26"/>
                </a:lnTo>
                <a:lnTo>
                  <a:pt x="f39" y="f40"/>
                </a:lnTo>
                <a:lnTo>
                  <a:pt x="f53" y="f54"/>
                </a:lnTo>
                <a:lnTo>
                  <a:pt x="f55" y="f56"/>
                </a:lnTo>
                <a:lnTo>
                  <a:pt x="f57" y="f56"/>
                </a:lnTo>
                <a:lnTo>
                  <a:pt x="f51" y="f52"/>
                </a:lnTo>
                <a:close/>
              </a:path>
              <a:path w="314960" h="553085">
                <a:moveTo>
                  <a:pt x="f58" y="f59"/>
                </a:moveTo>
                <a:lnTo>
                  <a:pt x="f60" y="f61"/>
                </a:lnTo>
                <a:lnTo>
                  <a:pt x="f58" y="f59"/>
                </a:lnTo>
                <a:close/>
              </a:path>
              <a:path w="314960" h="553085">
                <a:moveTo>
                  <a:pt x="f62" y="f63"/>
                </a:moveTo>
                <a:lnTo>
                  <a:pt x="f64" y="f65"/>
                </a:lnTo>
                <a:lnTo>
                  <a:pt x="f62" y="f63"/>
                </a:lnTo>
                <a:close/>
              </a:path>
              <a:path w="314960" h="553085">
                <a:moveTo>
                  <a:pt x="f66" y="f67"/>
                </a:moveTo>
                <a:lnTo>
                  <a:pt x="f68" y="f69"/>
                </a:lnTo>
                <a:lnTo>
                  <a:pt x="f70" y="f71"/>
                </a:lnTo>
                <a:lnTo>
                  <a:pt x="f72" y="f73"/>
                </a:lnTo>
                <a:lnTo>
                  <a:pt x="f74" y="f75"/>
                </a:lnTo>
                <a:lnTo>
                  <a:pt x="f76" y="f77"/>
                </a:lnTo>
                <a:lnTo>
                  <a:pt x="f64" y="f65"/>
                </a:lnTo>
                <a:lnTo>
                  <a:pt x="f78" y="f79"/>
                </a:lnTo>
                <a:lnTo>
                  <a:pt x="f80" y="f81"/>
                </a:lnTo>
                <a:lnTo>
                  <a:pt x="f82" y="f83"/>
                </a:lnTo>
                <a:lnTo>
                  <a:pt x="f84" y="f85"/>
                </a:lnTo>
                <a:lnTo>
                  <a:pt x="f86" y="f87"/>
                </a:lnTo>
                <a:lnTo>
                  <a:pt x="f88" y="f89"/>
                </a:lnTo>
                <a:lnTo>
                  <a:pt x="f90" y="f91"/>
                </a:lnTo>
                <a:lnTo>
                  <a:pt x="f66" y="f67"/>
                </a:lnTo>
                <a:close/>
              </a:path>
              <a:path w="314960" h="553085">
                <a:moveTo>
                  <a:pt x="f92" y="f93"/>
                </a:moveTo>
                <a:lnTo>
                  <a:pt x="f58" y="f59"/>
                </a:lnTo>
                <a:lnTo>
                  <a:pt x="f92" y="f93"/>
                </a:lnTo>
                <a:close/>
              </a:path>
              <a:path w="314960" h="553085">
                <a:moveTo>
                  <a:pt x="f94" y="f95"/>
                </a:moveTo>
                <a:lnTo>
                  <a:pt x="f96" y="f97"/>
                </a:lnTo>
                <a:lnTo>
                  <a:pt x="f94" y="f95"/>
                </a:lnTo>
                <a:close/>
              </a:path>
              <a:path w="314960" h="553085">
                <a:moveTo>
                  <a:pt x="f98" y="f99"/>
                </a:moveTo>
                <a:lnTo>
                  <a:pt x="f94" y="f95"/>
                </a:lnTo>
                <a:lnTo>
                  <a:pt x="f100" y="f101"/>
                </a:lnTo>
                <a:lnTo>
                  <a:pt x="f98" y="f99"/>
                </a:lnTo>
                <a:close/>
              </a:path>
              <a:path w="314960" h="553085">
                <a:moveTo>
                  <a:pt x="f102" y="f103"/>
                </a:moveTo>
                <a:lnTo>
                  <a:pt x="f51" y="f52"/>
                </a:lnTo>
                <a:lnTo>
                  <a:pt x="f104" y="f105"/>
                </a:lnTo>
                <a:lnTo>
                  <a:pt x="f106" y="f107"/>
                </a:lnTo>
                <a:lnTo>
                  <a:pt x="f108" y="f109"/>
                </a:lnTo>
                <a:lnTo>
                  <a:pt x="f110" y="f111"/>
                </a:lnTo>
                <a:lnTo>
                  <a:pt x="f112" y="f81"/>
                </a:lnTo>
                <a:lnTo>
                  <a:pt x="f102" y="f103"/>
                </a:lnTo>
                <a:close/>
              </a:path>
              <a:path w="314960" h="553085">
                <a:moveTo>
                  <a:pt x="f108" y="f109"/>
                </a:moveTo>
                <a:lnTo>
                  <a:pt x="f53" y="f54"/>
                </a:lnTo>
                <a:lnTo>
                  <a:pt x="f113" y="f114"/>
                </a:lnTo>
                <a:lnTo>
                  <a:pt x="f108" y="f109"/>
                </a:lnTo>
                <a:close/>
              </a:path>
              <a:path w="314960" h="553085">
                <a:moveTo>
                  <a:pt x="f115" y="f116"/>
                </a:moveTo>
                <a:lnTo>
                  <a:pt x="f2" y="f117"/>
                </a:lnTo>
                <a:lnTo>
                  <a:pt x="f115" y="f116"/>
                </a:lnTo>
                <a:close/>
              </a:path>
              <a:path w="314960" h="553085">
                <a:moveTo>
                  <a:pt x="f68" y="f69"/>
                </a:moveTo>
                <a:lnTo>
                  <a:pt x="f115" y="f116"/>
                </a:lnTo>
                <a:lnTo>
                  <a:pt x="f118" y="f83"/>
                </a:lnTo>
                <a:lnTo>
                  <a:pt x="f68" y="f69"/>
                </a:lnTo>
                <a:close/>
              </a:path>
              <a:path w="314960" h="553085">
                <a:moveTo>
                  <a:pt x="f119" y="f103"/>
                </a:moveTo>
                <a:lnTo>
                  <a:pt x="f102" y="f103"/>
                </a:lnTo>
                <a:lnTo>
                  <a:pt x="f120" y="f121"/>
                </a:lnTo>
                <a:lnTo>
                  <a:pt x="f122" y="f123"/>
                </a:lnTo>
                <a:lnTo>
                  <a:pt x="f119" y="f103"/>
                </a:lnTo>
                <a:close/>
              </a:path>
              <a:path w="314960" h="553085">
                <a:moveTo>
                  <a:pt x="f84" y="f85"/>
                </a:moveTo>
                <a:lnTo>
                  <a:pt x="f98" y="f99"/>
                </a:lnTo>
                <a:lnTo>
                  <a:pt x="f47" y="f48"/>
                </a:lnTo>
                <a:lnTo>
                  <a:pt x="f84" y="f85"/>
                </a:lnTo>
                <a:close/>
              </a:path>
              <a:path w="314960" h="553085">
                <a:moveTo>
                  <a:pt x="f124" y="f125"/>
                </a:moveTo>
                <a:lnTo>
                  <a:pt x="f126" y="f125"/>
                </a:lnTo>
                <a:lnTo>
                  <a:pt x="f68" y="f69"/>
                </a:lnTo>
                <a:lnTo>
                  <a:pt x="f124" y="f125"/>
                </a:lnTo>
                <a:close/>
              </a:path>
              <a:path w="314960" h="553085">
                <a:moveTo>
                  <a:pt x="f55" y="f56"/>
                </a:moveTo>
                <a:lnTo>
                  <a:pt x="f53" y="f54"/>
                </a:lnTo>
                <a:lnTo>
                  <a:pt x="f108" y="f109"/>
                </a:lnTo>
                <a:lnTo>
                  <a:pt x="f127" y="f128"/>
                </a:lnTo>
                <a:lnTo>
                  <a:pt x="f104" y="f105"/>
                </a:lnTo>
                <a:lnTo>
                  <a:pt x="f55" y="f56"/>
                </a:lnTo>
                <a:close/>
              </a:path>
              <a:path w="314960" h="553085">
                <a:moveTo>
                  <a:pt x="f104" y="f105"/>
                </a:moveTo>
                <a:lnTo>
                  <a:pt x="f127" y="f128"/>
                </a:lnTo>
                <a:lnTo>
                  <a:pt x="f108" y="f109"/>
                </a:lnTo>
                <a:lnTo>
                  <a:pt x="f106" y="f107"/>
                </a:lnTo>
                <a:lnTo>
                  <a:pt x="f104" y="f105"/>
                </a:lnTo>
                <a:close/>
              </a:path>
              <a:path w="314960" h="553085">
                <a:moveTo>
                  <a:pt x="f46" y="f45"/>
                </a:moveTo>
                <a:lnTo>
                  <a:pt x="f88" y="f89"/>
                </a:lnTo>
                <a:lnTo>
                  <a:pt x="f129" y="f130"/>
                </a:lnTo>
                <a:lnTo>
                  <a:pt x="f84" y="f85"/>
                </a:lnTo>
                <a:lnTo>
                  <a:pt x="f47" y="f48"/>
                </a:lnTo>
                <a:lnTo>
                  <a:pt x="f46" y="f45"/>
                </a:lnTo>
                <a:close/>
              </a:path>
              <a:path w="314960" h="553085">
                <a:moveTo>
                  <a:pt x="f88" y="f89"/>
                </a:moveTo>
                <a:lnTo>
                  <a:pt x="f86" y="f87"/>
                </a:lnTo>
                <a:lnTo>
                  <a:pt x="f84" y="f85"/>
                </a:lnTo>
                <a:lnTo>
                  <a:pt x="f129" y="f130"/>
                </a:lnTo>
                <a:lnTo>
                  <a:pt x="f88" y="f89"/>
                </a:lnTo>
                <a:close/>
              </a:path>
              <a:path w="314960" h="553085">
                <a:moveTo>
                  <a:pt x="f57" y="f56"/>
                </a:moveTo>
                <a:lnTo>
                  <a:pt x="f55" y="f56"/>
                </a:lnTo>
                <a:lnTo>
                  <a:pt x="f104" y="f105"/>
                </a:lnTo>
                <a:lnTo>
                  <a:pt x="f57" y="f56"/>
                </a:lnTo>
                <a:close/>
              </a:path>
              <a:path w="314960" h="553085">
                <a:moveTo>
                  <a:pt x="f90" y="f91"/>
                </a:moveTo>
                <a:lnTo>
                  <a:pt x="f88" y="f89"/>
                </a:lnTo>
                <a:lnTo>
                  <a:pt x="f46" y="f45"/>
                </a:lnTo>
                <a:lnTo>
                  <a:pt x="f44" y="f45"/>
                </a:lnTo>
                <a:lnTo>
                  <a:pt x="f90" y="f91"/>
                </a:lnTo>
                <a:close/>
              </a:path>
              <a:path w="314960" h="553085">
                <a:moveTo>
                  <a:pt x="f131" y="f132"/>
                </a:moveTo>
                <a:lnTo>
                  <a:pt x="f133" y="f132"/>
                </a:lnTo>
                <a:lnTo>
                  <a:pt x="f134" y="f135"/>
                </a:lnTo>
                <a:lnTo>
                  <a:pt x="f136" y="f137"/>
                </a:lnTo>
                <a:lnTo>
                  <a:pt x="f124" y="f125"/>
                </a:lnTo>
                <a:lnTo>
                  <a:pt x="f66" y="f67"/>
                </a:lnTo>
                <a:lnTo>
                  <a:pt x="f138" y="f67"/>
                </a:lnTo>
                <a:lnTo>
                  <a:pt x="f139" y="f140"/>
                </a:lnTo>
                <a:lnTo>
                  <a:pt x="f141" y="f142"/>
                </a:lnTo>
                <a:lnTo>
                  <a:pt x="f131" y="f132"/>
                </a:lnTo>
                <a:close/>
              </a:path>
              <a:path w="314960" h="553085">
                <a:moveTo>
                  <a:pt x="f122" y="f123"/>
                </a:moveTo>
                <a:close/>
              </a:path>
              <a:path w="314960" h="553085">
                <a:moveTo>
                  <a:pt x="f143" y="f144"/>
                </a:moveTo>
                <a:lnTo>
                  <a:pt x="f145" y="f144"/>
                </a:lnTo>
                <a:lnTo>
                  <a:pt x="f146" y="f147"/>
                </a:lnTo>
                <a:lnTo>
                  <a:pt x="f51" y="f52"/>
                </a:lnTo>
                <a:lnTo>
                  <a:pt x="f102" y="f103"/>
                </a:lnTo>
                <a:lnTo>
                  <a:pt x="f119" y="f103"/>
                </a:lnTo>
                <a:lnTo>
                  <a:pt x="f148" y="f149"/>
                </a:lnTo>
                <a:lnTo>
                  <a:pt x="f143" y="f144"/>
                </a:lnTo>
                <a:close/>
              </a:path>
              <a:path w="314960" h="553085">
                <a:moveTo>
                  <a:pt x="f138" y="f67"/>
                </a:moveTo>
                <a:lnTo>
                  <a:pt x="f66" y="f67"/>
                </a:lnTo>
                <a:lnTo>
                  <a:pt x="f90" y="f91"/>
                </a:lnTo>
                <a:lnTo>
                  <a:pt x="f138" y="f67"/>
                </a:lnTo>
                <a:close/>
              </a:path>
              <a:path w="314960" h="553085">
                <a:moveTo>
                  <a:pt x="f150" y="f151"/>
                </a:moveTo>
                <a:lnTo>
                  <a:pt x="f152" y="f149"/>
                </a:lnTo>
                <a:lnTo>
                  <a:pt x="f150" y="f151"/>
                </a:lnTo>
                <a:close/>
              </a:path>
              <a:path w="314960" h="553085">
                <a:moveTo>
                  <a:pt x="f153" y="f154"/>
                </a:moveTo>
                <a:close/>
              </a:path>
              <a:path w="314960" h="553085">
                <a:moveTo>
                  <a:pt x="f155" y="f156"/>
                </a:moveTo>
                <a:lnTo>
                  <a:pt x="f157" y="f158"/>
                </a:lnTo>
                <a:lnTo>
                  <a:pt x="f159" y="f160"/>
                </a:lnTo>
                <a:lnTo>
                  <a:pt x="f161" y="f162"/>
                </a:lnTo>
                <a:lnTo>
                  <a:pt x="f163" y="f164"/>
                </a:lnTo>
                <a:lnTo>
                  <a:pt x="f165" y="f166"/>
                </a:lnTo>
                <a:lnTo>
                  <a:pt x="f167" y="f168"/>
                </a:lnTo>
                <a:lnTo>
                  <a:pt x="f145" y="f144"/>
                </a:lnTo>
                <a:lnTo>
                  <a:pt x="f143" y="f144"/>
                </a:lnTo>
                <a:lnTo>
                  <a:pt x="f169" y="f170"/>
                </a:lnTo>
                <a:lnTo>
                  <a:pt x="f171" y="f172"/>
                </a:lnTo>
                <a:lnTo>
                  <a:pt x="f173" y="f174"/>
                </a:lnTo>
                <a:lnTo>
                  <a:pt x="f175" y="f176"/>
                </a:lnTo>
                <a:lnTo>
                  <a:pt x="f177" y="f178"/>
                </a:lnTo>
                <a:lnTo>
                  <a:pt x="f179" y="f180"/>
                </a:lnTo>
                <a:lnTo>
                  <a:pt x="f181" y="f182"/>
                </a:lnTo>
                <a:lnTo>
                  <a:pt x="f183" y="f184"/>
                </a:lnTo>
                <a:lnTo>
                  <a:pt x="f185" y="f184"/>
                </a:lnTo>
                <a:lnTo>
                  <a:pt x="f155" y="f156"/>
                </a:lnTo>
                <a:close/>
              </a:path>
              <a:path w="314960" h="553085">
                <a:moveTo>
                  <a:pt x="f186" y="f187"/>
                </a:moveTo>
                <a:lnTo>
                  <a:pt x="f188" y="f187"/>
                </a:lnTo>
                <a:lnTo>
                  <a:pt x="f189" y="f190"/>
                </a:lnTo>
                <a:lnTo>
                  <a:pt x="f131" y="f132"/>
                </a:lnTo>
                <a:lnTo>
                  <a:pt x="f191" y="f192"/>
                </a:lnTo>
                <a:lnTo>
                  <a:pt x="f186" y="f187"/>
                </a:lnTo>
                <a:close/>
              </a:path>
              <a:path w="314960" h="553085">
                <a:moveTo>
                  <a:pt x="f193" y="f194"/>
                </a:moveTo>
                <a:lnTo>
                  <a:pt x="f195" y="f194"/>
                </a:lnTo>
                <a:lnTo>
                  <a:pt x="f196" y="f197"/>
                </a:lnTo>
                <a:lnTo>
                  <a:pt x="f186" y="f187"/>
                </a:lnTo>
                <a:lnTo>
                  <a:pt x="f198" y="f199"/>
                </a:lnTo>
                <a:lnTo>
                  <a:pt x="f193" y="f194"/>
                </a:lnTo>
                <a:close/>
              </a:path>
              <a:path w="314960" h="553085">
                <a:moveTo>
                  <a:pt x="f200" y="f172"/>
                </a:moveTo>
                <a:close/>
              </a:path>
              <a:path w="314960" h="553085">
                <a:moveTo>
                  <a:pt x="f201" y="f202"/>
                </a:moveTo>
                <a:lnTo>
                  <a:pt x="f200" y="f172"/>
                </a:lnTo>
                <a:lnTo>
                  <a:pt x="f201" y="f202"/>
                </a:lnTo>
                <a:close/>
              </a:path>
              <a:path w="314960" h="553085">
                <a:moveTo>
                  <a:pt x="f203" y="f204"/>
                </a:moveTo>
                <a:lnTo>
                  <a:pt x="f205" y="f204"/>
                </a:lnTo>
                <a:lnTo>
                  <a:pt x="f206" y="f207"/>
                </a:lnTo>
                <a:lnTo>
                  <a:pt x="f193" y="f194"/>
                </a:lnTo>
                <a:lnTo>
                  <a:pt x="f208" y="f209"/>
                </a:lnTo>
                <a:lnTo>
                  <a:pt x="f203" y="f204"/>
                </a:lnTo>
                <a:close/>
              </a:path>
              <a:path w="314960" h="553085">
                <a:moveTo>
                  <a:pt x="f210" y="f174"/>
                </a:moveTo>
                <a:lnTo>
                  <a:pt x="f211" y="f212"/>
                </a:lnTo>
                <a:lnTo>
                  <a:pt x="f210" y="f174"/>
                </a:lnTo>
                <a:close/>
              </a:path>
              <a:path w="314960" h="553085">
                <a:moveTo>
                  <a:pt x="f213" y="f214"/>
                </a:moveTo>
                <a:lnTo>
                  <a:pt x="f215" y="f214"/>
                </a:lnTo>
                <a:lnTo>
                  <a:pt x="f216" y="f217"/>
                </a:lnTo>
                <a:lnTo>
                  <a:pt x="f218" y="f219"/>
                </a:lnTo>
                <a:lnTo>
                  <a:pt x="f220" y="f221"/>
                </a:lnTo>
                <a:lnTo>
                  <a:pt x="f205" y="f204"/>
                </a:lnTo>
                <a:lnTo>
                  <a:pt x="f203" y="f204"/>
                </a:lnTo>
                <a:lnTo>
                  <a:pt x="f222" y="f223"/>
                </a:lnTo>
                <a:lnTo>
                  <a:pt x="f224" y="f225"/>
                </a:lnTo>
                <a:lnTo>
                  <a:pt x="f226" y="f227"/>
                </a:lnTo>
                <a:lnTo>
                  <a:pt x="f213" y="f214"/>
                </a:lnTo>
                <a:close/>
              </a:path>
              <a:path w="314960" h="553085">
                <a:moveTo>
                  <a:pt x="f228" y="f229"/>
                </a:moveTo>
                <a:close/>
              </a:path>
              <a:path w="314960" h="553085">
                <a:moveTo>
                  <a:pt x="f230" y="f231"/>
                </a:moveTo>
                <a:close/>
              </a:path>
              <a:path w="314960" h="553085">
                <a:moveTo>
                  <a:pt x="f232" y="f176"/>
                </a:moveTo>
                <a:lnTo>
                  <a:pt x="f233" y="f217"/>
                </a:lnTo>
                <a:lnTo>
                  <a:pt x="f232" y="f176"/>
                </a:lnTo>
                <a:close/>
              </a:path>
              <a:path w="314960" h="553085">
                <a:moveTo>
                  <a:pt x="f234" y="f235"/>
                </a:moveTo>
                <a:lnTo>
                  <a:pt x="f236" y="f237"/>
                </a:lnTo>
                <a:lnTo>
                  <a:pt x="f234" y="f235"/>
                </a:lnTo>
                <a:close/>
              </a:path>
              <a:path w="314960" h="553085">
                <a:moveTo>
                  <a:pt x="f177" y="f178"/>
                </a:moveTo>
                <a:lnTo>
                  <a:pt x="f238" y="f239"/>
                </a:lnTo>
                <a:lnTo>
                  <a:pt x="f177" y="f178"/>
                </a:lnTo>
                <a:close/>
              </a:path>
              <a:path w="314960" h="553085">
                <a:moveTo>
                  <a:pt x="f240" y="f241"/>
                </a:moveTo>
                <a:lnTo>
                  <a:pt x="f242" y="f241"/>
                </a:lnTo>
                <a:lnTo>
                  <a:pt x="f243" y="f244"/>
                </a:lnTo>
                <a:lnTo>
                  <a:pt x="f245" y="f246"/>
                </a:lnTo>
                <a:lnTo>
                  <a:pt x="f247" y="f248"/>
                </a:lnTo>
                <a:lnTo>
                  <a:pt x="f215" y="f214"/>
                </a:lnTo>
                <a:lnTo>
                  <a:pt x="f213" y="f214"/>
                </a:lnTo>
                <a:lnTo>
                  <a:pt x="f249" y="f250"/>
                </a:lnTo>
                <a:lnTo>
                  <a:pt x="f251" y="f252"/>
                </a:lnTo>
                <a:lnTo>
                  <a:pt x="f253" y="f254"/>
                </a:lnTo>
                <a:lnTo>
                  <a:pt x="f240" y="f241"/>
                </a:lnTo>
                <a:close/>
              </a:path>
              <a:path w="314960" h="553085">
                <a:moveTo>
                  <a:pt x="f255" y="f256"/>
                </a:moveTo>
                <a:close/>
              </a:path>
              <a:path w="314960" h="553085">
                <a:moveTo>
                  <a:pt x="f257" y="f258"/>
                </a:moveTo>
                <a:close/>
              </a:path>
              <a:path w="314960" h="553085">
                <a:moveTo>
                  <a:pt x="f179" y="f180"/>
                </a:moveTo>
                <a:close/>
              </a:path>
              <a:path w="314960" h="553085">
                <a:moveTo>
                  <a:pt x="f259" y="f260"/>
                </a:moveTo>
                <a:lnTo>
                  <a:pt x="f261" y="f244"/>
                </a:lnTo>
                <a:lnTo>
                  <a:pt x="f259" y="f260"/>
                </a:lnTo>
                <a:close/>
              </a:path>
              <a:path w="314960" h="553085">
                <a:moveTo>
                  <a:pt x="f262" y="f263"/>
                </a:moveTo>
                <a:lnTo>
                  <a:pt x="f264" y="f265"/>
                </a:lnTo>
                <a:lnTo>
                  <a:pt x="f266" y="f267"/>
                </a:lnTo>
                <a:lnTo>
                  <a:pt x="f242" y="f241"/>
                </a:lnTo>
                <a:lnTo>
                  <a:pt x="f240" y="f241"/>
                </a:lnTo>
                <a:lnTo>
                  <a:pt x="f268" y="f269"/>
                </a:lnTo>
                <a:lnTo>
                  <a:pt x="f270" y="f269"/>
                </a:lnTo>
                <a:lnTo>
                  <a:pt x="f271" y="f272"/>
                </a:lnTo>
                <a:lnTo>
                  <a:pt x="f273" y="f272"/>
                </a:lnTo>
                <a:lnTo>
                  <a:pt x="f274" y="f275"/>
                </a:lnTo>
                <a:lnTo>
                  <a:pt x="f276" y="f275"/>
                </a:lnTo>
                <a:lnTo>
                  <a:pt x="f262" y="f263"/>
                </a:lnTo>
                <a:close/>
              </a:path>
              <a:path w="314960" h="553085">
                <a:moveTo>
                  <a:pt x="f277" y="f182"/>
                </a:moveTo>
                <a:lnTo>
                  <a:pt x="f278" y="f279"/>
                </a:lnTo>
                <a:lnTo>
                  <a:pt x="f277" y="f182"/>
                </a:lnTo>
                <a:close/>
              </a:path>
              <a:path w="314960" h="553085">
                <a:moveTo>
                  <a:pt x="f271" y="f272"/>
                </a:moveTo>
                <a:lnTo>
                  <a:pt x="f270" y="f269"/>
                </a:lnTo>
                <a:lnTo>
                  <a:pt x="f280" y="f281"/>
                </a:lnTo>
                <a:lnTo>
                  <a:pt x="f271" y="f272"/>
                </a:lnTo>
                <a:close/>
              </a:path>
              <a:path w="314960" h="553085">
                <a:moveTo>
                  <a:pt x="f280" y="f281"/>
                </a:moveTo>
                <a:lnTo>
                  <a:pt x="f270" y="f269"/>
                </a:lnTo>
                <a:lnTo>
                  <a:pt x="f268" y="f269"/>
                </a:lnTo>
                <a:lnTo>
                  <a:pt x="f280" y="f281"/>
                </a:lnTo>
                <a:close/>
              </a:path>
              <a:path w="314960" h="553085">
                <a:moveTo>
                  <a:pt x="f282" y="f283"/>
                </a:moveTo>
                <a:lnTo>
                  <a:pt x="f155" y="f156"/>
                </a:lnTo>
                <a:lnTo>
                  <a:pt x="f185" y="f184"/>
                </a:lnTo>
                <a:lnTo>
                  <a:pt x="f282" y="f283"/>
                </a:lnTo>
                <a:close/>
              </a:path>
              <a:path w="314960" h="553085">
                <a:moveTo>
                  <a:pt x="f284" y="f283"/>
                </a:moveTo>
                <a:lnTo>
                  <a:pt x="f282" y="f283"/>
                </a:lnTo>
                <a:lnTo>
                  <a:pt x="f185" y="f184"/>
                </a:lnTo>
                <a:lnTo>
                  <a:pt x="f183" y="f184"/>
                </a:lnTo>
                <a:lnTo>
                  <a:pt x="f284" y="f283"/>
                </a:lnTo>
                <a:close/>
              </a:path>
              <a:path w="314960" h="553085">
                <a:moveTo>
                  <a:pt x="f273" y="f272"/>
                </a:moveTo>
                <a:lnTo>
                  <a:pt x="f271" y="f272"/>
                </a:lnTo>
                <a:lnTo>
                  <a:pt x="f280" y="f281"/>
                </a:lnTo>
                <a:lnTo>
                  <a:pt x="f285" y="f286"/>
                </a:lnTo>
                <a:lnTo>
                  <a:pt x="f273" y="f272"/>
                </a:lnTo>
                <a:close/>
              </a:path>
              <a:path w="314960" h="553085">
                <a:moveTo>
                  <a:pt x="f287" y="f288"/>
                </a:moveTo>
                <a:lnTo>
                  <a:pt x="f289" y="f288"/>
                </a:lnTo>
                <a:lnTo>
                  <a:pt x="f290" y="f291"/>
                </a:lnTo>
                <a:lnTo>
                  <a:pt x="f289" y="f292"/>
                </a:lnTo>
                <a:lnTo>
                  <a:pt x="f293" y="f294"/>
                </a:lnTo>
                <a:lnTo>
                  <a:pt x="f155" y="f156"/>
                </a:lnTo>
                <a:lnTo>
                  <a:pt x="f282" y="f283"/>
                </a:lnTo>
                <a:lnTo>
                  <a:pt x="f284" y="f283"/>
                </a:lnTo>
                <a:lnTo>
                  <a:pt x="f295" y="f296"/>
                </a:lnTo>
                <a:lnTo>
                  <a:pt x="f297" y="f296"/>
                </a:lnTo>
                <a:lnTo>
                  <a:pt x="f298" y="f299"/>
                </a:lnTo>
                <a:lnTo>
                  <a:pt x="f300" y="f299"/>
                </a:lnTo>
                <a:lnTo>
                  <a:pt x="f301" y="f302"/>
                </a:lnTo>
                <a:lnTo>
                  <a:pt x="f303" y="f304"/>
                </a:lnTo>
                <a:lnTo>
                  <a:pt x="f305" y="f306"/>
                </a:lnTo>
                <a:lnTo>
                  <a:pt x="f287" y="f307"/>
                </a:lnTo>
                <a:lnTo>
                  <a:pt x="f287" y="f288"/>
                </a:lnTo>
                <a:close/>
              </a:path>
              <a:path w="314960" h="553085">
                <a:moveTo>
                  <a:pt x="f308" y="f309"/>
                </a:moveTo>
                <a:lnTo>
                  <a:pt x="f262" y="f263"/>
                </a:lnTo>
                <a:lnTo>
                  <a:pt x="f276" y="f275"/>
                </a:lnTo>
                <a:lnTo>
                  <a:pt x="f308" y="f309"/>
                </a:lnTo>
                <a:close/>
              </a:path>
              <a:path w="314960" h="553085">
                <a:moveTo>
                  <a:pt x="f310" y="f309"/>
                </a:moveTo>
                <a:lnTo>
                  <a:pt x="f308" y="f309"/>
                </a:lnTo>
                <a:lnTo>
                  <a:pt x="f276" y="f275"/>
                </a:lnTo>
                <a:lnTo>
                  <a:pt x="f274" y="f275"/>
                </a:lnTo>
                <a:lnTo>
                  <a:pt x="f310" y="f309"/>
                </a:lnTo>
                <a:close/>
              </a:path>
              <a:path w="314960" h="553085">
                <a:moveTo>
                  <a:pt x="f298" y="f299"/>
                </a:moveTo>
                <a:lnTo>
                  <a:pt x="f297" y="f296"/>
                </a:lnTo>
                <a:lnTo>
                  <a:pt x="f311" y="f312"/>
                </a:lnTo>
                <a:lnTo>
                  <a:pt x="f298" y="f299"/>
                </a:lnTo>
                <a:close/>
              </a:path>
              <a:path w="314960" h="553085">
                <a:moveTo>
                  <a:pt x="f311" y="f312"/>
                </a:moveTo>
                <a:lnTo>
                  <a:pt x="f297" y="f296"/>
                </a:lnTo>
                <a:lnTo>
                  <a:pt x="f295" y="f296"/>
                </a:lnTo>
                <a:lnTo>
                  <a:pt x="f313" y="f314"/>
                </a:lnTo>
                <a:lnTo>
                  <a:pt x="f311" y="f312"/>
                </a:lnTo>
                <a:close/>
              </a:path>
              <a:path w="314960" h="553085">
                <a:moveTo>
                  <a:pt x="f287" y="f2"/>
                </a:moveTo>
                <a:lnTo>
                  <a:pt x="f315" y="f316"/>
                </a:lnTo>
                <a:lnTo>
                  <a:pt x="f317" y="f318"/>
                </a:lnTo>
                <a:lnTo>
                  <a:pt x="f262" y="f263"/>
                </a:lnTo>
                <a:lnTo>
                  <a:pt x="f308" y="f309"/>
                </a:lnTo>
                <a:lnTo>
                  <a:pt x="f310" y="f309"/>
                </a:lnTo>
                <a:lnTo>
                  <a:pt x="f319" y="f320"/>
                </a:lnTo>
                <a:lnTo>
                  <a:pt x="f321" y="f322"/>
                </a:lnTo>
                <a:lnTo>
                  <a:pt x="f323" y="f322"/>
                </a:lnTo>
                <a:lnTo>
                  <a:pt x="f324" y="f325"/>
                </a:lnTo>
                <a:lnTo>
                  <a:pt x="f289" y="f325"/>
                </a:lnTo>
                <a:lnTo>
                  <a:pt x="f289" y="f288"/>
                </a:lnTo>
                <a:lnTo>
                  <a:pt x="f287" y="f288"/>
                </a:lnTo>
                <a:lnTo>
                  <a:pt x="f287" y="f2"/>
                </a:lnTo>
                <a:close/>
              </a:path>
              <a:path w="314960" h="553085">
                <a:moveTo>
                  <a:pt x="f300" y="f299"/>
                </a:moveTo>
                <a:lnTo>
                  <a:pt x="f298" y="f299"/>
                </a:lnTo>
                <a:lnTo>
                  <a:pt x="f311" y="f312"/>
                </a:lnTo>
                <a:lnTo>
                  <a:pt x="f300" y="f299"/>
                </a:lnTo>
                <a:close/>
              </a:path>
              <a:path w="314960" h="553085">
                <a:moveTo>
                  <a:pt x="f326" y="f327"/>
                </a:moveTo>
                <a:lnTo>
                  <a:pt x="f303" y="f304"/>
                </a:lnTo>
                <a:lnTo>
                  <a:pt x="f326" y="f327"/>
                </a:lnTo>
                <a:close/>
              </a:path>
              <a:path w="314960" h="553085">
                <a:moveTo>
                  <a:pt x="f328" y="f329"/>
                </a:moveTo>
                <a:lnTo>
                  <a:pt x="f326" y="f327"/>
                </a:lnTo>
                <a:lnTo>
                  <a:pt x="f328" y="f329"/>
                </a:lnTo>
                <a:close/>
              </a:path>
              <a:path w="314960" h="553085">
                <a:moveTo>
                  <a:pt x="f287" y="f330"/>
                </a:moveTo>
                <a:lnTo>
                  <a:pt x="f287" y="f307"/>
                </a:lnTo>
                <a:lnTo>
                  <a:pt x="f287" y="f330"/>
                </a:lnTo>
                <a:close/>
              </a:path>
              <a:path w="314960" h="553085">
                <a:moveTo>
                  <a:pt x="f324" y="f325"/>
                </a:moveTo>
                <a:lnTo>
                  <a:pt x="f323" y="f322"/>
                </a:lnTo>
                <a:lnTo>
                  <a:pt x="f331" y="f332"/>
                </a:lnTo>
                <a:lnTo>
                  <a:pt x="f324" y="f325"/>
                </a:lnTo>
                <a:close/>
              </a:path>
              <a:path w="314960" h="553085">
                <a:moveTo>
                  <a:pt x="f331" y="f332"/>
                </a:moveTo>
                <a:lnTo>
                  <a:pt x="f323" y="f322"/>
                </a:lnTo>
                <a:lnTo>
                  <a:pt x="f321" y="f322"/>
                </a:lnTo>
                <a:lnTo>
                  <a:pt x="f331" y="f332"/>
                </a:lnTo>
                <a:close/>
              </a:path>
              <a:path w="314960" h="553085">
                <a:moveTo>
                  <a:pt x="f289" y="f325"/>
                </a:moveTo>
                <a:lnTo>
                  <a:pt x="f324" y="f325"/>
                </a:lnTo>
                <a:lnTo>
                  <a:pt x="f331" y="f332"/>
                </a:lnTo>
                <a:lnTo>
                  <a:pt x="f289" y="f292"/>
                </a:lnTo>
                <a:lnTo>
                  <a:pt x="f289" y="f325"/>
                </a:lnTo>
                <a:close/>
              </a:path>
              <a:path w="314960" h="553085">
                <a:moveTo>
                  <a:pt x="f289" y="f288"/>
                </a:moveTo>
                <a:lnTo>
                  <a:pt x="f289" y="f292"/>
                </a:lnTo>
                <a:lnTo>
                  <a:pt x="f290" y="f291"/>
                </a:lnTo>
                <a:lnTo>
                  <a:pt x="f289" y="f288"/>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7" name="object 178">
            <a:extLst>
              <a:ext uri="{FF2B5EF4-FFF2-40B4-BE49-F238E27FC236}">
                <a16:creationId xmlns:a16="http://schemas.microsoft.com/office/drawing/2014/main" id="{4B31F240-F62B-4ABA-883A-6BE4262F61AB}"/>
              </a:ext>
            </a:extLst>
          </p:cNvPr>
          <p:cNvSpPr/>
          <p:nvPr/>
        </p:nvSpPr>
        <p:spPr>
          <a:xfrm>
            <a:off x="3334131" y="3705990"/>
            <a:ext cx="0" cy="0"/>
          </a:xfrm>
          <a:custGeom>
            <a:avLst/>
            <a:gdLst>
              <a:gd name="f0" fmla="val w"/>
              <a:gd name="f1" fmla="val h"/>
              <a:gd name="f2" fmla="val 0"/>
              <a:gd name="f3" fmla="*/ f0 1 0"/>
              <a:gd name="f4" fmla="*/ f1 1 0"/>
              <a:gd name="f5" fmla="val f2"/>
              <a:gd name="f6" fmla="+- f5 0 f5"/>
              <a:gd name="f7" fmla="*/ f6 1 0"/>
              <a:gd name="f8" fmla="*/ 0 1 f7"/>
              <a:gd name="f9" fmla="*/ 1 1 f7"/>
              <a:gd name="f10" fmla="*/ f8 f3 1"/>
              <a:gd name="f11" fmla="*/ f9 f3 1"/>
              <a:gd name="f12" fmla="*/ f9 f4 1"/>
              <a:gd name="f13" fmla="*/ f8 f4 1"/>
            </a:gdLst>
            <a:ahLst/>
            <a:cxnLst>
              <a:cxn ang="3cd4">
                <a:pos x="hc" y="t"/>
              </a:cxn>
              <a:cxn ang="0">
                <a:pos x="r" y="vc"/>
              </a:cxn>
              <a:cxn ang="cd4">
                <a:pos x="hc" y="b"/>
              </a:cxn>
              <a:cxn ang="cd2">
                <a:pos x="l" y="vc"/>
              </a:cxn>
            </a:cxnLst>
            <a:rect l="f10" t="f13" r="f11" b="f12"/>
            <a:pathLst>
              <a:path>
                <a:moveTo>
                  <a:pt x="f2" y="f2"/>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8" name="object 179">
            <a:extLst>
              <a:ext uri="{FF2B5EF4-FFF2-40B4-BE49-F238E27FC236}">
                <a16:creationId xmlns:a16="http://schemas.microsoft.com/office/drawing/2014/main" id="{701700A5-7221-4532-B4B2-413CBED77D97}"/>
              </a:ext>
            </a:extLst>
          </p:cNvPr>
          <p:cNvSpPr/>
          <p:nvPr/>
        </p:nvSpPr>
        <p:spPr>
          <a:xfrm>
            <a:off x="3334131" y="3705990"/>
            <a:ext cx="0" cy="0"/>
          </a:xfrm>
          <a:custGeom>
            <a:avLst/>
            <a:gdLst>
              <a:gd name="f0" fmla="val w"/>
              <a:gd name="f1" fmla="val h"/>
              <a:gd name="f2" fmla="val 0"/>
              <a:gd name="f3" fmla="*/ f0 1 0"/>
              <a:gd name="f4" fmla="*/ f1 1 0"/>
              <a:gd name="f5" fmla="val f2"/>
              <a:gd name="f6" fmla="+- f5 0 f5"/>
              <a:gd name="f7" fmla="*/ f6 1 0"/>
              <a:gd name="f8" fmla="*/ 0 1 f7"/>
              <a:gd name="f9" fmla="*/ 1 1 f7"/>
              <a:gd name="f10" fmla="*/ f8 f3 1"/>
              <a:gd name="f11" fmla="*/ f9 f3 1"/>
              <a:gd name="f12" fmla="*/ f9 f4 1"/>
              <a:gd name="f13" fmla="*/ f8 f4 1"/>
            </a:gdLst>
            <a:ahLst/>
            <a:cxnLst>
              <a:cxn ang="3cd4">
                <a:pos x="hc" y="t"/>
              </a:cxn>
              <a:cxn ang="0">
                <a:pos x="r" y="vc"/>
              </a:cxn>
              <a:cxn ang="cd4">
                <a:pos x="hc" y="b"/>
              </a:cxn>
              <a:cxn ang="cd2">
                <a:pos x="l" y="vc"/>
              </a:cxn>
            </a:cxnLst>
            <a:rect l="f10" t="f13" r="f11" b="f12"/>
            <a:pathLst>
              <a:path>
                <a:moveTo>
                  <a:pt x="f2" y="f2"/>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9" name="object 180">
            <a:extLst>
              <a:ext uri="{FF2B5EF4-FFF2-40B4-BE49-F238E27FC236}">
                <a16:creationId xmlns:a16="http://schemas.microsoft.com/office/drawing/2014/main" id="{D26DACEA-524F-49A9-836F-43B8918328B4}"/>
              </a:ext>
            </a:extLst>
          </p:cNvPr>
          <p:cNvSpPr/>
          <p:nvPr/>
        </p:nvSpPr>
        <p:spPr>
          <a:xfrm>
            <a:off x="2317619" y="3967353"/>
            <a:ext cx="768352" cy="304796"/>
          </a:xfrm>
          <a:custGeom>
            <a:avLst/>
            <a:gdLst>
              <a:gd name="f0" fmla="val w"/>
              <a:gd name="f1" fmla="val h"/>
              <a:gd name="f2" fmla="val 0"/>
              <a:gd name="f3" fmla="val 768350"/>
              <a:gd name="f4" fmla="val 304800"/>
              <a:gd name="f5" fmla="val 767969"/>
              <a:gd name="f6" fmla="*/ f0 1 768350"/>
              <a:gd name="f7" fmla="*/ f1 1 304800"/>
              <a:gd name="f8" fmla="val f2"/>
              <a:gd name="f9" fmla="val f3"/>
              <a:gd name="f10" fmla="val f4"/>
              <a:gd name="f11" fmla="+- f10 0 f8"/>
              <a:gd name="f12" fmla="+- f9 0 f8"/>
              <a:gd name="f13" fmla="*/ f12 1 768350"/>
              <a:gd name="f14" fmla="*/ f11 1 30480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68350" h="304800">
                <a:moveTo>
                  <a:pt x="f5" y="f4"/>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0" name="object 181">
            <a:extLst>
              <a:ext uri="{FF2B5EF4-FFF2-40B4-BE49-F238E27FC236}">
                <a16:creationId xmlns:a16="http://schemas.microsoft.com/office/drawing/2014/main" id="{8564CAF6-9A6D-490E-A977-0421B71E1308}"/>
              </a:ext>
            </a:extLst>
          </p:cNvPr>
          <p:cNvSpPr/>
          <p:nvPr/>
        </p:nvSpPr>
        <p:spPr>
          <a:xfrm>
            <a:off x="1194435" y="3967353"/>
            <a:ext cx="794385" cy="306067"/>
          </a:xfrm>
          <a:custGeom>
            <a:avLst/>
            <a:gdLst>
              <a:gd name="f0" fmla="val w"/>
              <a:gd name="f1" fmla="val h"/>
              <a:gd name="f2" fmla="val 0"/>
              <a:gd name="f3" fmla="val 794385"/>
              <a:gd name="f4" fmla="val 306070"/>
              <a:gd name="f5" fmla="val 305993"/>
              <a:gd name="f6" fmla="val 794131"/>
              <a:gd name="f7" fmla="*/ f0 1 794385"/>
              <a:gd name="f8" fmla="*/ f1 1 306070"/>
              <a:gd name="f9" fmla="val f2"/>
              <a:gd name="f10" fmla="val f3"/>
              <a:gd name="f11" fmla="val f4"/>
              <a:gd name="f12" fmla="+- f11 0 f9"/>
              <a:gd name="f13" fmla="+- f10 0 f9"/>
              <a:gd name="f14" fmla="*/ f13 1 794385"/>
              <a:gd name="f15" fmla="*/ f12 1 3060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306070">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1" name="object 182">
            <a:extLst>
              <a:ext uri="{FF2B5EF4-FFF2-40B4-BE49-F238E27FC236}">
                <a16:creationId xmlns:a16="http://schemas.microsoft.com/office/drawing/2014/main" id="{ACA06003-C6C6-4928-80D9-1ED8814ECB24}"/>
              </a:ext>
            </a:extLst>
          </p:cNvPr>
          <p:cNvSpPr/>
          <p:nvPr/>
        </p:nvSpPr>
        <p:spPr>
          <a:xfrm>
            <a:off x="1194435" y="3786759"/>
            <a:ext cx="794385" cy="180978"/>
          </a:xfrm>
          <a:custGeom>
            <a:avLst/>
            <a:gdLst>
              <a:gd name="f0" fmla="val w"/>
              <a:gd name="f1" fmla="val h"/>
              <a:gd name="f2" fmla="val 0"/>
              <a:gd name="f3" fmla="val 794385"/>
              <a:gd name="f4" fmla="val 180975"/>
              <a:gd name="f5" fmla="val 794131"/>
              <a:gd name="f6" fmla="val 180974"/>
              <a:gd name="f7" fmla="*/ f0 1 794385"/>
              <a:gd name="f8" fmla="*/ f1 1 180975"/>
              <a:gd name="f9" fmla="val f2"/>
              <a:gd name="f10" fmla="val f3"/>
              <a:gd name="f11" fmla="val f4"/>
              <a:gd name="f12" fmla="+- f11 0 f9"/>
              <a:gd name="f13" fmla="+- f10 0 f9"/>
              <a:gd name="f14" fmla="*/ f13 1 794385"/>
              <a:gd name="f15" fmla="*/ f12 1 18097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18097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2" name="object 183">
            <a:extLst>
              <a:ext uri="{FF2B5EF4-FFF2-40B4-BE49-F238E27FC236}">
                <a16:creationId xmlns:a16="http://schemas.microsoft.com/office/drawing/2014/main" id="{83B38827-881F-4B16-8C0A-A3DCB7006DC1}"/>
              </a:ext>
            </a:extLst>
          </p:cNvPr>
          <p:cNvSpPr/>
          <p:nvPr/>
        </p:nvSpPr>
        <p:spPr>
          <a:xfrm>
            <a:off x="3139062" y="3886584"/>
            <a:ext cx="1271" cy="270506"/>
          </a:xfrm>
          <a:custGeom>
            <a:avLst/>
            <a:gdLst>
              <a:gd name="f0" fmla="val w"/>
              <a:gd name="f1" fmla="val h"/>
              <a:gd name="f2" fmla="val 0"/>
              <a:gd name="f3" fmla="val 1269"/>
              <a:gd name="f4" fmla="val 270510"/>
              <a:gd name="f5" fmla="val 1143"/>
              <a:gd name="f6" fmla="val 270268"/>
              <a:gd name="f7" fmla="*/ f0 1 1269"/>
              <a:gd name="f8" fmla="*/ f1 1 270510"/>
              <a:gd name="f9" fmla="val f2"/>
              <a:gd name="f10" fmla="val f3"/>
              <a:gd name="f11" fmla="val f4"/>
              <a:gd name="f12" fmla="+- f11 0 f9"/>
              <a:gd name="f13" fmla="+- f10 0 f9"/>
              <a:gd name="f14" fmla="*/ f13 1 1269"/>
              <a:gd name="f15" fmla="*/ f12 1 2705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269" h="27051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3" name="object 184">
            <a:extLst>
              <a:ext uri="{FF2B5EF4-FFF2-40B4-BE49-F238E27FC236}">
                <a16:creationId xmlns:a16="http://schemas.microsoft.com/office/drawing/2014/main" id="{BC6FC5FB-5553-407A-96CF-5C15D89AEC92}"/>
              </a:ext>
            </a:extLst>
          </p:cNvPr>
          <p:cNvSpPr/>
          <p:nvPr/>
        </p:nvSpPr>
        <p:spPr>
          <a:xfrm>
            <a:off x="2742962" y="1882767"/>
            <a:ext cx="475616" cy="263520"/>
          </a:xfrm>
          <a:custGeom>
            <a:avLst/>
            <a:gdLst>
              <a:gd name="f0" fmla="val w"/>
              <a:gd name="f1" fmla="val h"/>
              <a:gd name="f2" fmla="val 0"/>
              <a:gd name="f3" fmla="val 475614"/>
              <a:gd name="f4" fmla="val 263525"/>
              <a:gd name="f5" fmla="val 475618"/>
              <a:gd name="f6" fmla="val 67354"/>
              <a:gd name="f7" fmla="val 230609"/>
              <a:gd name="f8" fmla="val 171451"/>
              <a:gd name="f9" fmla="val 158544"/>
              <a:gd name="f10" fmla="val 202069"/>
              <a:gd name="f11" fmla="val 263302"/>
              <a:gd name="f12" fmla="val 128589"/>
              <a:gd name="f13" fmla="val 72064"/>
              <a:gd name="f14" fmla="val 104094"/>
              <a:gd name="f15" fmla="val 134712"/>
              <a:gd name="f16" fmla="val 194577"/>
              <a:gd name="f17" fmla="val 18368"/>
              <a:gd name="f18" fmla="val 108097"/>
              <a:gd name="f19" fmla="val 55108"/>
              <a:gd name="f20" fmla="val 266645"/>
              <a:gd name="f21" fmla="val 122466"/>
              <a:gd name="f22" fmla="val 353114"/>
              <a:gd name="f23" fmla="val 85726"/>
              <a:gd name="f24" fmla="val 119402"/>
              <a:gd name="f25" fmla="val 317091"/>
              <a:gd name="f26" fmla="val 230611"/>
              <a:gd name="f27" fmla="val 33675"/>
              <a:gd name="f28" fmla="*/ f0 1 475614"/>
              <a:gd name="f29" fmla="*/ f1 1 263525"/>
              <a:gd name="f30" fmla="val f2"/>
              <a:gd name="f31" fmla="val f3"/>
              <a:gd name="f32" fmla="val f4"/>
              <a:gd name="f33" fmla="+- f32 0 f30"/>
              <a:gd name="f34" fmla="+- f31 0 f30"/>
              <a:gd name="f35" fmla="*/ f34 1 475614"/>
              <a:gd name="f36" fmla="*/ f33 1 263525"/>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75614" h="263525">
                <a:moveTo>
                  <a:pt x="f5" y="f6"/>
                </a:moveTo>
                <a:lnTo>
                  <a:pt x="f7" y="f8"/>
                </a:lnTo>
                <a:lnTo>
                  <a:pt x="f9" y="f10"/>
                </a:lnTo>
                <a:lnTo>
                  <a:pt x="f9" y="f11"/>
                </a:lnTo>
                <a:lnTo>
                  <a:pt x="f5" y="f12"/>
                </a:lnTo>
                <a:lnTo>
                  <a:pt x="f5" y="f6"/>
                </a:lnTo>
                <a:close/>
              </a:path>
              <a:path w="475614" h="263525">
                <a:moveTo>
                  <a:pt x="f13" y="f14"/>
                </a:moveTo>
                <a:lnTo>
                  <a:pt x="f2" y="f15"/>
                </a:lnTo>
                <a:lnTo>
                  <a:pt x="f9" y="f10"/>
                </a:lnTo>
                <a:lnTo>
                  <a:pt x="f7" y="f8"/>
                </a:lnTo>
                <a:lnTo>
                  <a:pt x="f13" y="f14"/>
                </a:lnTo>
                <a:close/>
              </a:path>
              <a:path w="475614" h="263525">
                <a:moveTo>
                  <a:pt x="f16" y="f17"/>
                </a:moveTo>
                <a:lnTo>
                  <a:pt x="f18" y="f19"/>
                </a:lnTo>
                <a:lnTo>
                  <a:pt x="f20" y="f21"/>
                </a:lnTo>
                <a:lnTo>
                  <a:pt x="f22" y="f23"/>
                </a:lnTo>
                <a:lnTo>
                  <a:pt x="f16" y="f17"/>
                </a:lnTo>
                <a:close/>
              </a:path>
              <a:path w="475614" h="263525">
                <a:moveTo>
                  <a:pt x="f22" y="f24"/>
                </a:moveTo>
                <a:close/>
              </a:path>
              <a:path w="475614" h="263525">
                <a:moveTo>
                  <a:pt x="f25" y="f2"/>
                </a:moveTo>
                <a:lnTo>
                  <a:pt x="f26" y="f27"/>
                </a:lnTo>
                <a:lnTo>
                  <a:pt x="f22" y="f23"/>
                </a:lnTo>
                <a:lnTo>
                  <a:pt x="f22" y="f24"/>
                </a:lnTo>
                <a:lnTo>
                  <a:pt x="f5" y="f6"/>
                </a:lnTo>
                <a:lnTo>
                  <a:pt x="f2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4" name="object 185">
            <a:extLst>
              <a:ext uri="{FF2B5EF4-FFF2-40B4-BE49-F238E27FC236}">
                <a16:creationId xmlns:a16="http://schemas.microsoft.com/office/drawing/2014/main" id="{C894B1EF-D58B-42A0-A705-326C82002699}"/>
              </a:ext>
            </a:extLst>
          </p:cNvPr>
          <p:cNvSpPr/>
          <p:nvPr/>
        </p:nvSpPr>
        <p:spPr>
          <a:xfrm>
            <a:off x="2742962" y="1986863"/>
            <a:ext cx="231142" cy="98426"/>
          </a:xfrm>
          <a:custGeom>
            <a:avLst/>
            <a:gdLst>
              <a:gd name="f0" fmla="val w"/>
              <a:gd name="f1" fmla="val h"/>
              <a:gd name="f2" fmla="val 0"/>
              <a:gd name="f3" fmla="val 231139"/>
              <a:gd name="f4" fmla="val 98425"/>
              <a:gd name="f5" fmla="val 30617"/>
              <a:gd name="f6" fmla="val 158544"/>
              <a:gd name="f7" fmla="val 97975"/>
              <a:gd name="f8" fmla="val 230611"/>
              <a:gd name="f9" fmla="val 67357"/>
              <a:gd name="f10" fmla="val 72064"/>
              <a:gd name="f11" fmla="*/ f0 1 231139"/>
              <a:gd name="f12" fmla="*/ f1 1 98425"/>
              <a:gd name="f13" fmla="val f2"/>
              <a:gd name="f14" fmla="val f3"/>
              <a:gd name="f15" fmla="val f4"/>
              <a:gd name="f16" fmla="+- f15 0 f13"/>
              <a:gd name="f17" fmla="+- f14 0 f13"/>
              <a:gd name="f18" fmla="*/ f17 1 231139"/>
              <a:gd name="f19" fmla="*/ f16 1 984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31139" h="98425">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5" name="object 186">
            <a:extLst>
              <a:ext uri="{FF2B5EF4-FFF2-40B4-BE49-F238E27FC236}">
                <a16:creationId xmlns:a16="http://schemas.microsoft.com/office/drawing/2014/main" id="{8EF6BB6F-FF3A-4C54-95AA-BCB9876C77E2}"/>
              </a:ext>
            </a:extLst>
          </p:cNvPr>
          <p:cNvSpPr/>
          <p:nvPr/>
        </p:nvSpPr>
        <p:spPr>
          <a:xfrm>
            <a:off x="2851062" y="1901138"/>
            <a:ext cx="245114" cy="104141"/>
          </a:xfrm>
          <a:custGeom>
            <a:avLst/>
            <a:gdLst>
              <a:gd name="f0" fmla="val w"/>
              <a:gd name="f1" fmla="val h"/>
              <a:gd name="f2" fmla="val 0"/>
              <a:gd name="f3" fmla="val 245110"/>
              <a:gd name="f4" fmla="val 104139"/>
              <a:gd name="f5" fmla="val 36740"/>
              <a:gd name="f6" fmla="val 158547"/>
              <a:gd name="f7" fmla="val 104098"/>
              <a:gd name="f8" fmla="val 245016"/>
              <a:gd name="f9" fmla="val 67357"/>
              <a:gd name="f10" fmla="val 86479"/>
              <a:gd name="f11" fmla="*/ f0 1 245110"/>
              <a:gd name="f12" fmla="*/ f1 1 104139"/>
              <a:gd name="f13" fmla="val f2"/>
              <a:gd name="f14" fmla="val f3"/>
              <a:gd name="f15" fmla="val f4"/>
              <a:gd name="f16" fmla="+- f15 0 f13"/>
              <a:gd name="f17" fmla="+- f14 0 f13"/>
              <a:gd name="f18" fmla="*/ f17 1 245110"/>
              <a:gd name="f19" fmla="*/ f16 1 1041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5110" h="104139">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6" name="object 187">
            <a:extLst>
              <a:ext uri="{FF2B5EF4-FFF2-40B4-BE49-F238E27FC236}">
                <a16:creationId xmlns:a16="http://schemas.microsoft.com/office/drawing/2014/main" id="{D4B08FC3-0407-4E66-A65C-F06E126DD324}"/>
              </a:ext>
            </a:extLst>
          </p:cNvPr>
          <p:cNvSpPr/>
          <p:nvPr/>
        </p:nvSpPr>
        <p:spPr>
          <a:xfrm>
            <a:off x="2973573" y="1882767"/>
            <a:ext cx="245114" cy="120015"/>
          </a:xfrm>
          <a:custGeom>
            <a:avLst/>
            <a:gdLst>
              <a:gd name="f0" fmla="val w"/>
              <a:gd name="f1" fmla="val h"/>
              <a:gd name="f2" fmla="val 0"/>
              <a:gd name="f3" fmla="val 245110"/>
              <a:gd name="f4" fmla="val 120014"/>
              <a:gd name="f5" fmla="val 245006"/>
              <a:gd name="f6" fmla="val 67354"/>
              <a:gd name="f7" fmla="val 86479"/>
              <a:gd name="f8" fmla="val 33675"/>
              <a:gd name="f9" fmla="val 122503"/>
              <a:gd name="f10" fmla="val 85726"/>
              <a:gd name="f11" fmla="val 119405"/>
              <a:gd name="f12" fmla="*/ f0 1 245110"/>
              <a:gd name="f13" fmla="*/ f1 1 120014"/>
              <a:gd name="f14" fmla="val f2"/>
              <a:gd name="f15" fmla="val f3"/>
              <a:gd name="f16" fmla="val f4"/>
              <a:gd name="f17" fmla="+- f16 0 f14"/>
              <a:gd name="f18" fmla="+- f15 0 f14"/>
              <a:gd name="f19" fmla="*/ f18 1 245110"/>
              <a:gd name="f20" fmla="*/ f17 1 12001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45110" h="120014">
                <a:moveTo>
                  <a:pt x="f5" y="f6"/>
                </a:moveTo>
                <a:lnTo>
                  <a:pt x="f7" y="f2"/>
                </a:lnTo>
                <a:lnTo>
                  <a:pt x="f2" y="f8"/>
                </a:lnTo>
                <a:lnTo>
                  <a:pt x="f9" y="f10"/>
                </a:lnTo>
                <a:lnTo>
                  <a:pt x="f9"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7" name="object 188">
            <a:extLst>
              <a:ext uri="{FF2B5EF4-FFF2-40B4-BE49-F238E27FC236}">
                <a16:creationId xmlns:a16="http://schemas.microsoft.com/office/drawing/2014/main" id="{5E03A557-047B-477E-B1F4-7AECD8948F5D}"/>
              </a:ext>
            </a:extLst>
          </p:cNvPr>
          <p:cNvSpPr/>
          <p:nvPr/>
        </p:nvSpPr>
        <p:spPr>
          <a:xfrm>
            <a:off x="2901510" y="1950122"/>
            <a:ext cx="317497" cy="196211"/>
          </a:xfrm>
          <a:custGeom>
            <a:avLst/>
            <a:gdLst>
              <a:gd name="f0" fmla="val w"/>
              <a:gd name="f1" fmla="val h"/>
              <a:gd name="f2" fmla="val 0"/>
              <a:gd name="f3" fmla="val 317500"/>
              <a:gd name="f4" fmla="val 196214"/>
              <a:gd name="f5" fmla="val 195947"/>
              <a:gd name="f6" fmla="val 317074"/>
              <a:gd name="f7" fmla="val 61234"/>
              <a:gd name="f8" fmla="val 317073"/>
              <a:gd name="f9" fmla="val 134715"/>
              <a:gd name="f10" fmla="*/ f0 1 317500"/>
              <a:gd name="f11" fmla="*/ f1 1 196214"/>
              <a:gd name="f12" fmla="val f2"/>
              <a:gd name="f13" fmla="val f3"/>
              <a:gd name="f14" fmla="val f4"/>
              <a:gd name="f15" fmla="+- f14 0 f12"/>
              <a:gd name="f16" fmla="+- f13 0 f12"/>
              <a:gd name="f17" fmla="*/ f16 1 317500"/>
              <a:gd name="f18" fmla="*/ f15 1 19621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7500" h="196214">
                <a:moveTo>
                  <a:pt x="f2" y="f5"/>
                </a:moveTo>
                <a:lnTo>
                  <a:pt x="f6" y="f7"/>
                </a:lnTo>
                <a:lnTo>
                  <a:pt x="f8" y="f2"/>
                </a:lnTo>
                <a:lnTo>
                  <a:pt x="f2" y="f9"/>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8" name="object 189">
            <a:extLst>
              <a:ext uri="{FF2B5EF4-FFF2-40B4-BE49-F238E27FC236}">
                <a16:creationId xmlns:a16="http://schemas.microsoft.com/office/drawing/2014/main" id="{ACF4AEFD-A848-47B5-9DE7-97218F8058FE}"/>
              </a:ext>
            </a:extLst>
          </p:cNvPr>
          <p:cNvSpPr/>
          <p:nvPr/>
        </p:nvSpPr>
        <p:spPr>
          <a:xfrm>
            <a:off x="2815026" y="1937878"/>
            <a:ext cx="309881" cy="116842"/>
          </a:xfrm>
          <a:custGeom>
            <a:avLst/>
            <a:gdLst>
              <a:gd name="f0" fmla="val w"/>
              <a:gd name="f1" fmla="val h"/>
              <a:gd name="f2" fmla="val 0"/>
              <a:gd name="f3" fmla="val 309880"/>
              <a:gd name="f4" fmla="val 116839"/>
              <a:gd name="f5" fmla="val 36030"/>
              <a:gd name="f6" fmla="val 48986"/>
              <a:gd name="f7" fmla="val 158544"/>
              <a:gd name="f8" fmla="val 116343"/>
              <a:gd name="f9" fmla="val 194577"/>
              <a:gd name="f10" fmla="val 67357"/>
              <a:gd name="f11" fmla="val 281047"/>
              <a:gd name="f12" fmla="val 30617"/>
              <a:gd name="f13" fmla="val 309871"/>
              <a:gd name="f14" fmla="val 52047"/>
              <a:gd name="f15" fmla="*/ f0 1 309880"/>
              <a:gd name="f16" fmla="*/ f1 1 116839"/>
              <a:gd name="f17" fmla="val f2"/>
              <a:gd name="f18" fmla="val f3"/>
              <a:gd name="f19" fmla="val f4"/>
              <a:gd name="f20" fmla="+- f19 0 f17"/>
              <a:gd name="f21" fmla="+- f18 0 f17"/>
              <a:gd name="f22" fmla="*/ f21 1 309880"/>
              <a:gd name="f23" fmla="*/ f20 1 1168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09880" h="116839">
                <a:moveTo>
                  <a:pt x="f5" y="f2"/>
                </a:moveTo>
                <a:lnTo>
                  <a:pt x="f2" y="f6"/>
                </a:lnTo>
                <a:lnTo>
                  <a:pt x="f7" y="f8"/>
                </a:lnTo>
                <a:lnTo>
                  <a:pt x="f9" y="f10"/>
                </a:lnTo>
                <a:lnTo>
                  <a:pt x="f5" y="f2"/>
                </a:lnTo>
                <a:close/>
              </a:path>
              <a:path w="309880" h="116839">
                <a:moveTo>
                  <a:pt x="f11" y="f12"/>
                </a:moveTo>
                <a:lnTo>
                  <a:pt x="f9" y="f10"/>
                </a:lnTo>
                <a:lnTo>
                  <a:pt x="f7" y="f8"/>
                </a:lnTo>
                <a:lnTo>
                  <a:pt x="f13" y="f14"/>
                </a:lnTo>
                <a:lnTo>
                  <a:pt x="f11" y="f12"/>
                </a:lnTo>
                <a:close/>
              </a:path>
            </a:pathLst>
          </a:custGeom>
          <a:solidFill>
            <a:srgbClr val="0000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9" name="object 190">
            <a:extLst>
              <a:ext uri="{FF2B5EF4-FFF2-40B4-BE49-F238E27FC236}">
                <a16:creationId xmlns:a16="http://schemas.microsoft.com/office/drawing/2014/main" id="{CE5A63CE-53B5-4E1B-BE48-7282FB82ED05}"/>
              </a:ext>
            </a:extLst>
          </p:cNvPr>
          <p:cNvSpPr/>
          <p:nvPr/>
        </p:nvSpPr>
        <p:spPr>
          <a:xfrm>
            <a:off x="2815026" y="1937878"/>
            <a:ext cx="194940" cy="116842"/>
          </a:xfrm>
          <a:custGeom>
            <a:avLst/>
            <a:gdLst>
              <a:gd name="f0" fmla="val w"/>
              <a:gd name="f1" fmla="val h"/>
              <a:gd name="f2" fmla="val 0"/>
              <a:gd name="f3" fmla="val 194944"/>
              <a:gd name="f4" fmla="val 116839"/>
              <a:gd name="f5" fmla="val 48986"/>
              <a:gd name="f6" fmla="val 36030"/>
              <a:gd name="f7" fmla="val 194577"/>
              <a:gd name="f8" fmla="val 67357"/>
              <a:gd name="f9" fmla="val 158544"/>
              <a:gd name="f10" fmla="val 116343"/>
              <a:gd name="f11" fmla="*/ f0 1 194944"/>
              <a:gd name="f12" fmla="*/ f1 1 116839"/>
              <a:gd name="f13" fmla="val f2"/>
              <a:gd name="f14" fmla="val f3"/>
              <a:gd name="f15" fmla="val f4"/>
              <a:gd name="f16" fmla="+- f15 0 f13"/>
              <a:gd name="f17" fmla="+- f14 0 f13"/>
              <a:gd name="f18" fmla="*/ f17 1 194944"/>
              <a:gd name="f19" fmla="*/ f16 1 1168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94944" h="116839">
                <a:moveTo>
                  <a:pt x="f2" y="f5"/>
                </a:moveTo>
                <a:lnTo>
                  <a:pt x="f6" y="f2"/>
                </a:lnTo>
                <a:lnTo>
                  <a:pt x="f7" y="f8"/>
                </a:lnTo>
                <a:lnTo>
                  <a:pt x="f9" y="f10"/>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0" name="object 191">
            <a:extLst>
              <a:ext uri="{FF2B5EF4-FFF2-40B4-BE49-F238E27FC236}">
                <a16:creationId xmlns:a16="http://schemas.microsoft.com/office/drawing/2014/main" id="{EF170BB9-1D1E-4050-8D24-3181DE43888D}"/>
              </a:ext>
            </a:extLst>
          </p:cNvPr>
          <p:cNvSpPr/>
          <p:nvPr/>
        </p:nvSpPr>
        <p:spPr>
          <a:xfrm>
            <a:off x="2973573" y="1968502"/>
            <a:ext cx="151762" cy="85725"/>
          </a:xfrm>
          <a:custGeom>
            <a:avLst/>
            <a:gdLst>
              <a:gd name="f0" fmla="val w"/>
              <a:gd name="f1" fmla="val h"/>
              <a:gd name="f2" fmla="val 0"/>
              <a:gd name="f3" fmla="val 151764"/>
              <a:gd name="f4" fmla="val 85725"/>
              <a:gd name="f5" fmla="val 36033"/>
              <a:gd name="f6" fmla="val 36740"/>
              <a:gd name="f7" fmla="val 122503"/>
              <a:gd name="f8" fmla="val 151327"/>
              <a:gd name="f9" fmla="val 21430"/>
              <a:gd name="f10" fmla="val 85726"/>
              <a:gd name="f11" fmla="*/ f0 1 151764"/>
              <a:gd name="f12" fmla="*/ f1 1 85725"/>
              <a:gd name="f13" fmla="val f2"/>
              <a:gd name="f14" fmla="val f3"/>
              <a:gd name="f15" fmla="val f4"/>
              <a:gd name="f16" fmla="+- f15 0 f13"/>
              <a:gd name="f17" fmla="+- f14 0 f13"/>
              <a:gd name="f18" fmla="*/ f17 1 151764"/>
              <a:gd name="f19" fmla="*/ f16 1 857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51764" h="85725">
                <a:moveTo>
                  <a:pt x="f5" y="f6"/>
                </a:moveTo>
                <a:lnTo>
                  <a:pt x="f7" y="f2"/>
                </a:lnTo>
                <a:lnTo>
                  <a:pt x="f8" y="f9"/>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1" name="object 192">
            <a:extLst>
              <a:ext uri="{FF2B5EF4-FFF2-40B4-BE49-F238E27FC236}">
                <a16:creationId xmlns:a16="http://schemas.microsoft.com/office/drawing/2014/main" id="{0812CAE9-7E90-4924-97BF-0E5F26E7952F}"/>
              </a:ext>
            </a:extLst>
          </p:cNvPr>
          <p:cNvSpPr/>
          <p:nvPr/>
        </p:nvSpPr>
        <p:spPr>
          <a:xfrm>
            <a:off x="2951948" y="2005242"/>
            <a:ext cx="209553" cy="140973"/>
          </a:xfrm>
          <a:custGeom>
            <a:avLst/>
            <a:gdLst>
              <a:gd name="f0" fmla="val w"/>
              <a:gd name="f1" fmla="val h"/>
              <a:gd name="f2" fmla="val 0"/>
              <a:gd name="f3" fmla="val 209550"/>
              <a:gd name="f4" fmla="val 140969"/>
              <a:gd name="f5" fmla="val 21621"/>
              <a:gd name="f6" fmla="val 79603"/>
              <a:gd name="f7" fmla="val 13205"/>
              <a:gd name="f8" fmla="val 82009"/>
              <a:gd name="f9" fmla="val 6333"/>
              <a:gd name="f10" fmla="val 88570"/>
              <a:gd name="f11" fmla="val 1699"/>
              <a:gd name="f12" fmla="val 98301"/>
              <a:gd name="f13" fmla="val 110217"/>
              <a:gd name="f14" fmla="val 122135"/>
              <a:gd name="f15" fmla="val 131867"/>
              <a:gd name="f16" fmla="val 138429"/>
              <a:gd name="f17" fmla="val 140835"/>
              <a:gd name="f18" fmla="val 30036"/>
              <a:gd name="f19" fmla="val 36908"/>
              <a:gd name="f20" fmla="val 41541"/>
              <a:gd name="f21" fmla="val 43239"/>
              <a:gd name="f22" fmla="val 187361"/>
              <a:gd name="f23" fmla="val 178946"/>
              <a:gd name="f24" fmla="val 2405"/>
              <a:gd name="f25" fmla="val 172074"/>
              <a:gd name="f26" fmla="val 8966"/>
              <a:gd name="f27" fmla="val 167441"/>
              <a:gd name="f28" fmla="val 18698"/>
              <a:gd name="f29" fmla="val 165743"/>
              <a:gd name="f30" fmla="val 30614"/>
              <a:gd name="f31" fmla="val 42532"/>
              <a:gd name="f32" fmla="val 52264"/>
              <a:gd name="f33" fmla="val 58825"/>
              <a:gd name="f34" fmla="val 61231"/>
              <a:gd name="f35" fmla="val 195776"/>
              <a:gd name="f36" fmla="val 202648"/>
              <a:gd name="f37" fmla="val 207280"/>
              <a:gd name="f38" fmla="val 208979"/>
              <a:gd name="f39" fmla="*/ f0 1 209550"/>
              <a:gd name="f40" fmla="*/ f1 1 140969"/>
              <a:gd name="f41" fmla="val f2"/>
              <a:gd name="f42" fmla="val f3"/>
              <a:gd name="f43" fmla="val f4"/>
              <a:gd name="f44" fmla="+- f43 0 f41"/>
              <a:gd name="f45" fmla="+- f42 0 f41"/>
              <a:gd name="f46" fmla="*/ f45 1 209550"/>
              <a:gd name="f47" fmla="*/ f44 1 140969"/>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209550" h="140969">
                <a:moveTo>
                  <a:pt x="f5" y="f6"/>
                </a:moveTo>
                <a:lnTo>
                  <a:pt x="f7" y="f8"/>
                </a:lnTo>
                <a:lnTo>
                  <a:pt x="f9" y="f10"/>
                </a:lnTo>
                <a:lnTo>
                  <a:pt x="f11" y="f12"/>
                </a:lnTo>
                <a:lnTo>
                  <a:pt x="f2" y="f13"/>
                </a:lnTo>
                <a:lnTo>
                  <a:pt x="f11" y="f14"/>
                </a:lnTo>
                <a:lnTo>
                  <a:pt x="f9" y="f15"/>
                </a:lnTo>
                <a:lnTo>
                  <a:pt x="f7" y="f16"/>
                </a:lnTo>
                <a:lnTo>
                  <a:pt x="f5" y="f17"/>
                </a:lnTo>
                <a:lnTo>
                  <a:pt x="f18" y="f16"/>
                </a:lnTo>
                <a:lnTo>
                  <a:pt x="f19" y="f15"/>
                </a:lnTo>
                <a:lnTo>
                  <a:pt x="f20" y="f14"/>
                </a:lnTo>
                <a:lnTo>
                  <a:pt x="f21" y="f13"/>
                </a:lnTo>
                <a:lnTo>
                  <a:pt x="f20" y="f12"/>
                </a:lnTo>
                <a:lnTo>
                  <a:pt x="f19" y="f10"/>
                </a:lnTo>
                <a:lnTo>
                  <a:pt x="f18" y="f8"/>
                </a:lnTo>
                <a:lnTo>
                  <a:pt x="f5" y="f6"/>
                </a:lnTo>
                <a:close/>
              </a:path>
              <a:path w="209550" h="140969">
                <a:moveTo>
                  <a:pt x="f22" y="f2"/>
                </a:moveTo>
                <a:lnTo>
                  <a:pt x="f23" y="f24"/>
                </a:lnTo>
                <a:lnTo>
                  <a:pt x="f25" y="f26"/>
                </a:lnTo>
                <a:lnTo>
                  <a:pt x="f27" y="f28"/>
                </a:lnTo>
                <a:lnTo>
                  <a:pt x="f29" y="f30"/>
                </a:lnTo>
                <a:lnTo>
                  <a:pt x="f27" y="f31"/>
                </a:lnTo>
                <a:lnTo>
                  <a:pt x="f25" y="f32"/>
                </a:lnTo>
                <a:lnTo>
                  <a:pt x="f23" y="f33"/>
                </a:lnTo>
                <a:lnTo>
                  <a:pt x="f22" y="f34"/>
                </a:lnTo>
                <a:lnTo>
                  <a:pt x="f35" y="f33"/>
                </a:lnTo>
                <a:lnTo>
                  <a:pt x="f36" y="f32"/>
                </a:lnTo>
                <a:lnTo>
                  <a:pt x="f37" y="f31"/>
                </a:lnTo>
                <a:lnTo>
                  <a:pt x="f38" y="f30"/>
                </a:lnTo>
                <a:lnTo>
                  <a:pt x="f37" y="f28"/>
                </a:lnTo>
                <a:lnTo>
                  <a:pt x="f36" y="f26"/>
                </a:lnTo>
                <a:lnTo>
                  <a:pt x="f35" y="f24"/>
                </a:lnTo>
                <a:lnTo>
                  <a:pt x="f2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2" name="object 193">
            <a:extLst>
              <a:ext uri="{FF2B5EF4-FFF2-40B4-BE49-F238E27FC236}">
                <a16:creationId xmlns:a16="http://schemas.microsoft.com/office/drawing/2014/main" id="{1B6B946E-A945-4D32-8C54-E7B762670E17}"/>
              </a:ext>
            </a:extLst>
          </p:cNvPr>
          <p:cNvSpPr/>
          <p:nvPr/>
        </p:nvSpPr>
        <p:spPr>
          <a:xfrm>
            <a:off x="2951948" y="2084841"/>
            <a:ext cx="43818" cy="61593"/>
          </a:xfrm>
          <a:custGeom>
            <a:avLst/>
            <a:gdLst>
              <a:gd name="f0" fmla="val w"/>
              <a:gd name="f1" fmla="val h"/>
              <a:gd name="f2" fmla="val 0"/>
              <a:gd name="f3" fmla="val 43814"/>
              <a:gd name="f4" fmla="val 61594"/>
              <a:gd name="f5" fmla="val 30614"/>
              <a:gd name="f6" fmla="val 1699"/>
              <a:gd name="f7" fmla="val 18698"/>
              <a:gd name="f8" fmla="val 6333"/>
              <a:gd name="f9" fmla="val 8966"/>
              <a:gd name="f10" fmla="val 13205"/>
              <a:gd name="f11" fmla="val 2405"/>
              <a:gd name="f12" fmla="val 21621"/>
              <a:gd name="f13" fmla="val 30036"/>
              <a:gd name="f14" fmla="val 36908"/>
              <a:gd name="f15" fmla="val 41541"/>
              <a:gd name="f16" fmla="val 43239"/>
              <a:gd name="f17" fmla="val 42532"/>
              <a:gd name="f18" fmla="val 52264"/>
              <a:gd name="f19" fmla="val 58826"/>
              <a:gd name="f20" fmla="val 61232"/>
              <a:gd name="f21" fmla="*/ f0 1 43814"/>
              <a:gd name="f22" fmla="*/ f1 1 61594"/>
              <a:gd name="f23" fmla="val f2"/>
              <a:gd name="f24" fmla="val f3"/>
              <a:gd name="f25" fmla="val f4"/>
              <a:gd name="f26" fmla="+- f25 0 f23"/>
              <a:gd name="f27" fmla="+- f24 0 f23"/>
              <a:gd name="f28" fmla="*/ f27 1 43814"/>
              <a:gd name="f29" fmla="*/ f26 1 615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3" name="object 194">
            <a:extLst>
              <a:ext uri="{FF2B5EF4-FFF2-40B4-BE49-F238E27FC236}">
                <a16:creationId xmlns:a16="http://schemas.microsoft.com/office/drawing/2014/main" id="{55929181-A527-4B7E-8C86-C868DE5053D0}"/>
              </a:ext>
            </a:extLst>
          </p:cNvPr>
          <p:cNvSpPr/>
          <p:nvPr/>
        </p:nvSpPr>
        <p:spPr>
          <a:xfrm>
            <a:off x="3117692" y="2005242"/>
            <a:ext cx="43818" cy="61593"/>
          </a:xfrm>
          <a:custGeom>
            <a:avLst/>
            <a:gdLst>
              <a:gd name="f0" fmla="val w"/>
              <a:gd name="f1" fmla="val h"/>
              <a:gd name="f2" fmla="val 0"/>
              <a:gd name="f3" fmla="val 43814"/>
              <a:gd name="f4" fmla="val 61594"/>
              <a:gd name="f5" fmla="val 30614"/>
              <a:gd name="f6" fmla="val 1698"/>
              <a:gd name="f7" fmla="val 18698"/>
              <a:gd name="f8" fmla="val 6331"/>
              <a:gd name="f9" fmla="val 8966"/>
              <a:gd name="f10" fmla="val 13202"/>
              <a:gd name="f11" fmla="val 2405"/>
              <a:gd name="f12" fmla="val 21618"/>
              <a:gd name="f13" fmla="val 30033"/>
              <a:gd name="f14" fmla="val 36904"/>
              <a:gd name="f15" fmla="val 41537"/>
              <a:gd name="f16" fmla="val 43236"/>
              <a:gd name="f17" fmla="val 42532"/>
              <a:gd name="f18" fmla="val 36905"/>
              <a:gd name="f19" fmla="val 52264"/>
              <a:gd name="f20" fmla="val 58825"/>
              <a:gd name="f21" fmla="val 61231"/>
              <a:gd name="f22" fmla="*/ f0 1 43814"/>
              <a:gd name="f23" fmla="*/ f1 1 61594"/>
              <a:gd name="f24" fmla="val f2"/>
              <a:gd name="f25" fmla="val f3"/>
              <a:gd name="f26" fmla="val f4"/>
              <a:gd name="f27" fmla="+- f26 0 f24"/>
              <a:gd name="f28" fmla="+- f25 0 f24"/>
              <a:gd name="f29" fmla="*/ f28 1 43814"/>
              <a:gd name="f30" fmla="*/ f27 1 61594"/>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8" y="f19"/>
                </a:lnTo>
                <a:lnTo>
                  <a:pt x="f13" y="f20"/>
                </a:lnTo>
                <a:lnTo>
                  <a:pt x="f12" y="f21"/>
                </a:lnTo>
                <a:lnTo>
                  <a:pt x="f10" y="f20"/>
                </a:lnTo>
                <a:lnTo>
                  <a:pt x="f8" y="f19"/>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4" name="object 195">
            <a:extLst>
              <a:ext uri="{FF2B5EF4-FFF2-40B4-BE49-F238E27FC236}">
                <a16:creationId xmlns:a16="http://schemas.microsoft.com/office/drawing/2014/main" id="{1FFD370D-3170-43A4-B68F-99F2A6DAE3B9}"/>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5" name="object 196">
            <a:extLst>
              <a:ext uri="{FF2B5EF4-FFF2-40B4-BE49-F238E27FC236}">
                <a16:creationId xmlns:a16="http://schemas.microsoft.com/office/drawing/2014/main" id="{9430F6D7-98C9-496B-B33F-97C751432BC8}"/>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6" name="object 197">
            <a:extLst>
              <a:ext uri="{FF2B5EF4-FFF2-40B4-BE49-F238E27FC236}">
                <a16:creationId xmlns:a16="http://schemas.microsoft.com/office/drawing/2014/main" id="{EE55FCD9-B2D4-48DC-9FB1-7EC5214B0E66}"/>
              </a:ext>
            </a:extLst>
          </p:cNvPr>
          <p:cNvSpPr/>
          <p:nvPr/>
        </p:nvSpPr>
        <p:spPr>
          <a:xfrm>
            <a:off x="2757373" y="2048100"/>
            <a:ext cx="43818" cy="36832"/>
          </a:xfrm>
          <a:custGeom>
            <a:avLst/>
            <a:gdLst>
              <a:gd name="f0" fmla="val w"/>
              <a:gd name="f1" fmla="val h"/>
              <a:gd name="f2" fmla="val 0"/>
              <a:gd name="f3" fmla="val 43814"/>
              <a:gd name="f4" fmla="val 36830"/>
              <a:gd name="f5" fmla="val 18368"/>
              <a:gd name="f6" fmla="val 43238"/>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7" name="object 198">
            <a:extLst>
              <a:ext uri="{FF2B5EF4-FFF2-40B4-BE49-F238E27FC236}">
                <a16:creationId xmlns:a16="http://schemas.microsoft.com/office/drawing/2014/main" id="{182F2D6E-8209-472B-99C8-B8AE854696CE}"/>
              </a:ext>
            </a:extLst>
          </p:cNvPr>
          <p:cNvSpPr/>
          <p:nvPr/>
        </p:nvSpPr>
        <p:spPr>
          <a:xfrm>
            <a:off x="2829437" y="2078714"/>
            <a:ext cx="43818" cy="36832"/>
          </a:xfrm>
          <a:custGeom>
            <a:avLst/>
            <a:gdLst>
              <a:gd name="f0" fmla="val w"/>
              <a:gd name="f1" fmla="val h"/>
              <a:gd name="f2" fmla="val 0"/>
              <a:gd name="f3" fmla="val 43814"/>
              <a:gd name="f4" fmla="val 36830"/>
              <a:gd name="f5" fmla="val 18371"/>
              <a:gd name="f6" fmla="val 43239"/>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8" name="object 199">
            <a:extLst>
              <a:ext uri="{FF2B5EF4-FFF2-40B4-BE49-F238E27FC236}">
                <a16:creationId xmlns:a16="http://schemas.microsoft.com/office/drawing/2014/main" id="{8B67EF6B-8E63-4CFF-9644-45D56899D5E2}"/>
              </a:ext>
            </a:extLst>
          </p:cNvPr>
          <p:cNvSpPr/>
          <p:nvPr/>
        </p:nvSpPr>
        <p:spPr>
          <a:xfrm>
            <a:off x="3122401" y="1136553"/>
            <a:ext cx="49533" cy="202567"/>
          </a:xfrm>
          <a:custGeom>
            <a:avLst/>
            <a:gdLst>
              <a:gd name="f0" fmla="val w"/>
              <a:gd name="f1" fmla="val h"/>
              <a:gd name="f2" fmla="val 0"/>
              <a:gd name="f3" fmla="val 49530"/>
              <a:gd name="f4" fmla="val 202565"/>
              <a:gd name="f5" fmla="val 178417"/>
              <a:gd name="f6" fmla="val 49164"/>
              <a:gd name="f7" fmla="val 202144"/>
              <a:gd name="f8" fmla="val 478"/>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2" y="f2"/>
                </a:moveTo>
                <a:lnTo>
                  <a:pt x="f2" y="f5"/>
                </a:lnTo>
                <a:lnTo>
                  <a:pt x="f6" y="f7"/>
                </a:lnTo>
                <a:lnTo>
                  <a:pt x="f6" y="f8"/>
                </a:lnTo>
                <a:lnTo>
                  <a:pt x="f2" y="f2"/>
                </a:lnTo>
                <a:close/>
              </a:path>
            </a:pathLst>
          </a:custGeom>
          <a:solidFill>
            <a:srgbClr val="666666"/>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9" name="object 200">
            <a:extLst>
              <a:ext uri="{FF2B5EF4-FFF2-40B4-BE49-F238E27FC236}">
                <a16:creationId xmlns:a16="http://schemas.microsoft.com/office/drawing/2014/main" id="{4E51D18B-AB1A-42FD-83D9-C137A346D411}"/>
              </a:ext>
            </a:extLst>
          </p:cNvPr>
          <p:cNvSpPr/>
          <p:nvPr/>
        </p:nvSpPr>
        <p:spPr>
          <a:xfrm>
            <a:off x="3122401" y="1136553"/>
            <a:ext cx="49533" cy="202567"/>
          </a:xfrm>
          <a:custGeom>
            <a:avLst/>
            <a:gdLst>
              <a:gd name="f0" fmla="val w"/>
              <a:gd name="f1" fmla="val h"/>
              <a:gd name="f2" fmla="val 0"/>
              <a:gd name="f3" fmla="val 49530"/>
              <a:gd name="f4" fmla="val 202565"/>
              <a:gd name="f5" fmla="val 49164"/>
              <a:gd name="f6" fmla="val 478"/>
              <a:gd name="f7" fmla="val 202144"/>
              <a:gd name="f8" fmla="val 178417"/>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5" y="f6"/>
                </a:moveTo>
                <a:lnTo>
                  <a:pt x="f5" y="f7"/>
                </a:lnTo>
                <a:lnTo>
                  <a:pt x="f2" y="f8"/>
                </a:lnTo>
                <a:lnTo>
                  <a:pt x="f2" y="f2"/>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0" name="object 201">
            <a:extLst>
              <a:ext uri="{FF2B5EF4-FFF2-40B4-BE49-F238E27FC236}">
                <a16:creationId xmlns:a16="http://schemas.microsoft.com/office/drawing/2014/main" id="{D1F411EE-21B5-4FD2-8C72-736ABA66F731}"/>
              </a:ext>
            </a:extLst>
          </p:cNvPr>
          <p:cNvSpPr/>
          <p:nvPr/>
        </p:nvSpPr>
        <p:spPr>
          <a:xfrm>
            <a:off x="2728917" y="1471653"/>
            <a:ext cx="147959" cy="186693"/>
          </a:xfrm>
          <a:custGeom>
            <a:avLst/>
            <a:gdLst>
              <a:gd name="f0" fmla="val w"/>
              <a:gd name="f1" fmla="val h"/>
              <a:gd name="f2" fmla="val 0"/>
              <a:gd name="f3" fmla="val 147955"/>
              <a:gd name="f4" fmla="val 186689"/>
              <a:gd name="f5" fmla="val 106380"/>
              <a:gd name="f6" fmla="val 147552"/>
              <a:gd name="f7" fmla="val 186163"/>
              <a:gd name="f8" fmla="val 79785"/>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1" name="object 202">
            <a:extLst>
              <a:ext uri="{FF2B5EF4-FFF2-40B4-BE49-F238E27FC236}">
                <a16:creationId xmlns:a16="http://schemas.microsoft.com/office/drawing/2014/main" id="{CD88B14A-55FF-4C3A-B94E-7773B7FCEB0C}"/>
              </a:ext>
            </a:extLst>
          </p:cNvPr>
          <p:cNvSpPr/>
          <p:nvPr/>
        </p:nvSpPr>
        <p:spPr>
          <a:xfrm>
            <a:off x="2728917" y="1471653"/>
            <a:ext cx="147959" cy="186693"/>
          </a:xfrm>
          <a:custGeom>
            <a:avLst/>
            <a:gdLst>
              <a:gd name="f0" fmla="val w"/>
              <a:gd name="f1" fmla="val h"/>
              <a:gd name="f2" fmla="val 0"/>
              <a:gd name="f3" fmla="val 147955"/>
              <a:gd name="f4" fmla="val 186689"/>
              <a:gd name="f5" fmla="val 147552"/>
              <a:gd name="f6" fmla="val 79785"/>
              <a:gd name="f7" fmla="val 186163"/>
              <a:gd name="f8" fmla="val 106380"/>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5" y="f6"/>
                </a:lnTo>
                <a:lnTo>
                  <a:pt x="f5" y="f7"/>
                </a:lnTo>
                <a:lnTo>
                  <a:pt x="f2"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2" name="object 203">
            <a:extLst>
              <a:ext uri="{FF2B5EF4-FFF2-40B4-BE49-F238E27FC236}">
                <a16:creationId xmlns:a16="http://schemas.microsoft.com/office/drawing/2014/main" id="{14A1A612-928B-4203-B228-D5D627E72F9B}"/>
              </a:ext>
            </a:extLst>
          </p:cNvPr>
          <p:cNvSpPr/>
          <p:nvPr/>
        </p:nvSpPr>
        <p:spPr>
          <a:xfrm>
            <a:off x="2876464" y="1338699"/>
            <a:ext cx="295278" cy="319409"/>
          </a:xfrm>
          <a:custGeom>
            <a:avLst/>
            <a:gdLst>
              <a:gd name="f0" fmla="val w"/>
              <a:gd name="f1" fmla="val h"/>
              <a:gd name="f2" fmla="val 0"/>
              <a:gd name="f3" fmla="val 295275"/>
              <a:gd name="f4" fmla="val 319405"/>
              <a:gd name="f5" fmla="val 295095"/>
              <a:gd name="f6" fmla="val 159553"/>
              <a:gd name="f7" fmla="val 319122"/>
              <a:gd name="f8" fmla="val 212744"/>
              <a:gd name="f9" fmla="val 98367"/>
              <a:gd name="f10" fmla="val 106366"/>
              <a:gd name="f11" fmla="val 196740"/>
              <a:gd name="f12" fmla="val 53176"/>
              <a:gd name="f13" fmla="*/ f0 1 295275"/>
              <a:gd name="f14" fmla="*/ f1 1 319405"/>
              <a:gd name="f15" fmla="val f2"/>
              <a:gd name="f16" fmla="val f3"/>
              <a:gd name="f17" fmla="val f4"/>
              <a:gd name="f18" fmla="+- f17 0 f15"/>
              <a:gd name="f19" fmla="+- f16 0 f15"/>
              <a:gd name="f20" fmla="*/ f19 1 295275"/>
              <a:gd name="f21" fmla="*/ f18 1 31940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95275" h="319405">
                <a:moveTo>
                  <a:pt x="f5" y="f2"/>
                </a:moveTo>
                <a:lnTo>
                  <a:pt x="f5" y="f6"/>
                </a:lnTo>
                <a:lnTo>
                  <a:pt x="f2" y="f7"/>
                </a:lnTo>
                <a:lnTo>
                  <a:pt x="f2" y="f8"/>
                </a:lnTo>
                <a:lnTo>
                  <a:pt x="f9" y="f10"/>
                </a:lnTo>
                <a:lnTo>
                  <a:pt x="f9" y="f6"/>
                </a:lnTo>
                <a:lnTo>
                  <a:pt x="f11" y="f12"/>
                </a:lnTo>
                <a:lnTo>
                  <a:pt x="f11" y="f10"/>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3" name="object 204">
            <a:extLst>
              <a:ext uri="{FF2B5EF4-FFF2-40B4-BE49-F238E27FC236}">
                <a16:creationId xmlns:a16="http://schemas.microsoft.com/office/drawing/2014/main" id="{DAA1AF92-CC98-4213-A2D6-0D5FFC89F781}"/>
              </a:ext>
            </a:extLst>
          </p:cNvPr>
          <p:cNvSpPr/>
          <p:nvPr/>
        </p:nvSpPr>
        <p:spPr>
          <a:xfrm>
            <a:off x="3122401" y="1125909"/>
            <a:ext cx="49533" cy="26673"/>
          </a:xfrm>
          <a:custGeom>
            <a:avLst/>
            <a:gdLst>
              <a:gd name="f0" fmla="val w"/>
              <a:gd name="f1" fmla="val h"/>
              <a:gd name="f2" fmla="val 0"/>
              <a:gd name="f3" fmla="val 49530"/>
              <a:gd name="f4" fmla="val 26669"/>
              <a:gd name="f5" fmla="val 24569"/>
              <a:gd name="f6" fmla="val 15009"/>
              <a:gd name="f7" fmla="val 1047"/>
              <a:gd name="f8" fmla="val 7199"/>
              <a:gd name="f9" fmla="val 3901"/>
              <a:gd name="f10" fmla="val 1932"/>
              <a:gd name="f11" fmla="val 8133"/>
              <a:gd name="f12" fmla="val 13313"/>
              <a:gd name="f13" fmla="val 18487"/>
              <a:gd name="f14" fmla="val 22710"/>
              <a:gd name="f15" fmla="val 25555"/>
              <a:gd name="f16" fmla="val 26597"/>
              <a:gd name="f17" fmla="val 34143"/>
              <a:gd name="f18" fmla="val 41961"/>
              <a:gd name="f19" fmla="val 47231"/>
              <a:gd name="f20" fmla="val 49164"/>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5" y="f2"/>
                </a:moveTo>
                <a:lnTo>
                  <a:pt x="f6" y="f7"/>
                </a:lnTo>
                <a:lnTo>
                  <a:pt x="f8" y="f9"/>
                </a:lnTo>
                <a:lnTo>
                  <a:pt x="f10" y="f11"/>
                </a:lnTo>
                <a:lnTo>
                  <a:pt x="f2" y="f12"/>
                </a:lnTo>
                <a:lnTo>
                  <a:pt x="f10" y="f13"/>
                </a:lnTo>
                <a:lnTo>
                  <a:pt x="f8" y="f14"/>
                </a:lnTo>
                <a:lnTo>
                  <a:pt x="f6" y="f15"/>
                </a:lnTo>
                <a:lnTo>
                  <a:pt x="f5" y="f16"/>
                </a:lnTo>
                <a:lnTo>
                  <a:pt x="f17" y="f15"/>
                </a:lnTo>
                <a:lnTo>
                  <a:pt x="f18" y="f14"/>
                </a:lnTo>
                <a:lnTo>
                  <a:pt x="f19" y="f13"/>
                </a:lnTo>
                <a:lnTo>
                  <a:pt x="f20" y="f12"/>
                </a:lnTo>
                <a:lnTo>
                  <a:pt x="f19" y="f11"/>
                </a:lnTo>
                <a:lnTo>
                  <a:pt x="f18" y="f9"/>
                </a:lnTo>
                <a:lnTo>
                  <a:pt x="f17"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4" name="object 205">
            <a:extLst>
              <a:ext uri="{FF2B5EF4-FFF2-40B4-BE49-F238E27FC236}">
                <a16:creationId xmlns:a16="http://schemas.microsoft.com/office/drawing/2014/main" id="{3B4738BB-7351-4809-8F09-6ACF0512ED8B}"/>
              </a:ext>
            </a:extLst>
          </p:cNvPr>
          <p:cNvSpPr/>
          <p:nvPr/>
        </p:nvSpPr>
        <p:spPr>
          <a:xfrm>
            <a:off x="3122401" y="1125909"/>
            <a:ext cx="49533" cy="26673"/>
          </a:xfrm>
          <a:custGeom>
            <a:avLst/>
            <a:gdLst>
              <a:gd name="f0" fmla="val w"/>
              <a:gd name="f1" fmla="val h"/>
              <a:gd name="f2" fmla="val 0"/>
              <a:gd name="f3" fmla="val 49530"/>
              <a:gd name="f4" fmla="val 26669"/>
              <a:gd name="f5" fmla="val 13313"/>
              <a:gd name="f6" fmla="val 1932"/>
              <a:gd name="f7" fmla="val 8133"/>
              <a:gd name="f8" fmla="val 7199"/>
              <a:gd name="f9" fmla="val 3901"/>
              <a:gd name="f10" fmla="val 15009"/>
              <a:gd name="f11" fmla="val 1047"/>
              <a:gd name="f12" fmla="val 24569"/>
              <a:gd name="f13" fmla="val 34143"/>
              <a:gd name="f14" fmla="val 41961"/>
              <a:gd name="f15" fmla="val 47231"/>
              <a:gd name="f16" fmla="val 49164"/>
              <a:gd name="f17" fmla="val 18487"/>
              <a:gd name="f18" fmla="val 22710"/>
              <a:gd name="f19" fmla="val 25555"/>
              <a:gd name="f20" fmla="val 26597"/>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5" name="object 206">
            <a:extLst>
              <a:ext uri="{FF2B5EF4-FFF2-40B4-BE49-F238E27FC236}">
                <a16:creationId xmlns:a16="http://schemas.microsoft.com/office/drawing/2014/main" id="{7FA78CAF-29A6-4596-A222-05D607B56D02}"/>
              </a:ext>
            </a:extLst>
          </p:cNvPr>
          <p:cNvSpPr/>
          <p:nvPr/>
        </p:nvSpPr>
        <p:spPr>
          <a:xfrm>
            <a:off x="2728917" y="1258900"/>
            <a:ext cx="443227" cy="292736"/>
          </a:xfrm>
          <a:custGeom>
            <a:avLst/>
            <a:gdLst>
              <a:gd name="f0" fmla="val w"/>
              <a:gd name="f1" fmla="val h"/>
              <a:gd name="f2" fmla="val 0"/>
              <a:gd name="f3" fmla="val 443230"/>
              <a:gd name="f4" fmla="val 292734"/>
              <a:gd name="f5" fmla="val 98367"/>
              <a:gd name="f6" fmla="val 106363"/>
              <a:gd name="f7" fmla="val 212752"/>
              <a:gd name="f8" fmla="val 147552"/>
              <a:gd name="f9" fmla="val 292537"/>
              <a:gd name="f10" fmla="val 245920"/>
              <a:gd name="f11" fmla="val 186160"/>
              <a:gd name="f12" fmla="val 131158"/>
              <a:gd name="f13" fmla="val 124104"/>
              <a:gd name="f14" fmla="val 196738"/>
              <a:gd name="f15" fmla="val 53195"/>
              <a:gd name="f16" fmla="val 131163"/>
              <a:gd name="f17" fmla="val 124099"/>
              <a:gd name="f18" fmla="val 239347"/>
              <a:gd name="f19" fmla="val 344293"/>
              <a:gd name="f20" fmla="val 132970"/>
              <a:gd name="f21" fmla="val 229526"/>
              <a:gd name="f22" fmla="val 70927"/>
              <a:gd name="f23" fmla="val 295103"/>
              <a:gd name="f24" fmla="val 229529"/>
              <a:gd name="f25" fmla="val 70924"/>
              <a:gd name="f26" fmla="val 442648"/>
              <a:gd name="f27" fmla="val 79793"/>
              <a:gd name="f28" fmla="*/ f0 1 443230"/>
              <a:gd name="f29" fmla="*/ f1 1 292734"/>
              <a:gd name="f30" fmla="val f2"/>
              <a:gd name="f31" fmla="val f3"/>
              <a:gd name="f32" fmla="val f4"/>
              <a:gd name="f33" fmla="+- f32 0 f30"/>
              <a:gd name="f34" fmla="+- f31 0 f30"/>
              <a:gd name="f35" fmla="*/ f34 1 443230"/>
              <a:gd name="f36" fmla="*/ f33 1 29273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43230" h="292734">
                <a:moveTo>
                  <a:pt x="f5" y="f6"/>
                </a:moveTo>
                <a:lnTo>
                  <a:pt x="f2" y="f7"/>
                </a:lnTo>
                <a:lnTo>
                  <a:pt x="f8" y="f9"/>
                </a:lnTo>
                <a:lnTo>
                  <a:pt x="f10" y="f11"/>
                </a:lnTo>
                <a:lnTo>
                  <a:pt x="f12" y="f13"/>
                </a:lnTo>
                <a:lnTo>
                  <a:pt x="f5" y="f6"/>
                </a:lnTo>
                <a:close/>
              </a:path>
              <a:path w="443230" h="292734">
                <a:moveTo>
                  <a:pt x="f14" y="f15"/>
                </a:moveTo>
                <a:lnTo>
                  <a:pt x="f16" y="f17"/>
                </a:lnTo>
                <a:lnTo>
                  <a:pt x="f10" y="f11"/>
                </a:lnTo>
                <a:lnTo>
                  <a:pt x="f10" y="f18"/>
                </a:lnTo>
                <a:lnTo>
                  <a:pt x="f19" y="f20"/>
                </a:lnTo>
                <a:lnTo>
                  <a:pt x="f21" y="f22"/>
                </a:lnTo>
                <a:lnTo>
                  <a:pt x="f14" y="f15"/>
                </a:lnTo>
                <a:close/>
              </a:path>
              <a:path w="443230" h="292734">
                <a:moveTo>
                  <a:pt x="f23" y="f2"/>
                </a:moveTo>
                <a:lnTo>
                  <a:pt x="f24" y="f25"/>
                </a:lnTo>
                <a:lnTo>
                  <a:pt x="f19" y="f20"/>
                </a:lnTo>
                <a:lnTo>
                  <a:pt x="f19" y="f11"/>
                </a:lnTo>
                <a:lnTo>
                  <a:pt x="f26" y="f27"/>
                </a:lnTo>
                <a:lnTo>
                  <a:pt x="f23"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6" name="object 207">
            <a:extLst>
              <a:ext uri="{FF2B5EF4-FFF2-40B4-BE49-F238E27FC236}">
                <a16:creationId xmlns:a16="http://schemas.microsoft.com/office/drawing/2014/main" id="{EFB7E7BA-8C6E-45EB-A3F6-39E0AC628D39}"/>
              </a:ext>
            </a:extLst>
          </p:cNvPr>
          <p:cNvSpPr/>
          <p:nvPr/>
        </p:nvSpPr>
        <p:spPr>
          <a:xfrm>
            <a:off x="2958440" y="1258900"/>
            <a:ext cx="213356" cy="186693"/>
          </a:xfrm>
          <a:custGeom>
            <a:avLst/>
            <a:gdLst>
              <a:gd name="f0" fmla="val w"/>
              <a:gd name="f1" fmla="val h"/>
              <a:gd name="f2" fmla="val 0"/>
              <a:gd name="f3" fmla="val 213360"/>
              <a:gd name="f4" fmla="val 186690"/>
              <a:gd name="f5" fmla="val 114767"/>
              <a:gd name="f6" fmla="val 132970"/>
              <a:gd name="f7" fmla="val 186160"/>
              <a:gd name="f8" fmla="val 213121"/>
              <a:gd name="f9" fmla="val 79793"/>
              <a:gd name="f10" fmla="val 65576"/>
              <a:gd name="f11" fmla="val 70927"/>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5" y="f7"/>
                </a:lnTo>
                <a:lnTo>
                  <a:pt x="f8" y="f9"/>
                </a:lnTo>
                <a:lnTo>
                  <a:pt x="f10" y="f2"/>
                </a:lnTo>
                <a:lnTo>
                  <a:pt x="f2"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7" name="object 208">
            <a:extLst>
              <a:ext uri="{FF2B5EF4-FFF2-40B4-BE49-F238E27FC236}">
                <a16:creationId xmlns:a16="http://schemas.microsoft.com/office/drawing/2014/main" id="{A74EF9F0-D1E9-4F3D-A636-AE852282EA71}"/>
              </a:ext>
            </a:extLst>
          </p:cNvPr>
          <p:cNvSpPr/>
          <p:nvPr/>
        </p:nvSpPr>
        <p:spPr>
          <a:xfrm>
            <a:off x="2860069" y="1312099"/>
            <a:ext cx="213356" cy="186693"/>
          </a:xfrm>
          <a:custGeom>
            <a:avLst/>
            <a:gdLst>
              <a:gd name="f0" fmla="val w"/>
              <a:gd name="f1" fmla="val h"/>
              <a:gd name="f2" fmla="val 0"/>
              <a:gd name="f3" fmla="val 213360"/>
              <a:gd name="f4" fmla="val 186690"/>
              <a:gd name="f5" fmla="val 114761"/>
              <a:gd name="f6" fmla="val 186151"/>
              <a:gd name="f7" fmla="val 213134"/>
              <a:gd name="f8" fmla="val 79774"/>
              <a:gd name="f9" fmla="val 65579"/>
              <a:gd name="f10" fmla="val 70908"/>
              <a:gd name="f11" fmla="val 132964"/>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7" y="f8"/>
                </a:lnTo>
                <a:lnTo>
                  <a:pt x="f9" y="f2"/>
                </a:lnTo>
                <a:lnTo>
                  <a:pt x="f2" y="f10"/>
                </a:lnTo>
                <a:lnTo>
                  <a:pt x="f5"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8" name="object 209">
            <a:extLst>
              <a:ext uri="{FF2B5EF4-FFF2-40B4-BE49-F238E27FC236}">
                <a16:creationId xmlns:a16="http://schemas.microsoft.com/office/drawing/2014/main" id="{49498EE7-CC13-45E6-9577-BA74F95CC1E2}"/>
              </a:ext>
            </a:extLst>
          </p:cNvPr>
          <p:cNvSpPr/>
          <p:nvPr/>
        </p:nvSpPr>
        <p:spPr>
          <a:xfrm>
            <a:off x="2728917" y="1365263"/>
            <a:ext cx="246375" cy="186693"/>
          </a:xfrm>
          <a:custGeom>
            <a:avLst/>
            <a:gdLst>
              <a:gd name="f0" fmla="val w"/>
              <a:gd name="f1" fmla="val h"/>
              <a:gd name="f2" fmla="val 0"/>
              <a:gd name="f3" fmla="val 246380"/>
              <a:gd name="f4" fmla="val 186690"/>
              <a:gd name="f5" fmla="val 147552"/>
              <a:gd name="f6" fmla="val 186174"/>
              <a:gd name="f7" fmla="val 245920"/>
              <a:gd name="f8" fmla="val 79796"/>
              <a:gd name="f9" fmla="val 98367"/>
              <a:gd name="f10" fmla="val 106388"/>
              <a:gd name="f11" fmla="*/ f0 1 246380"/>
              <a:gd name="f12" fmla="*/ f1 1 186690"/>
              <a:gd name="f13" fmla="val f2"/>
              <a:gd name="f14" fmla="val f3"/>
              <a:gd name="f15" fmla="val f4"/>
              <a:gd name="f16" fmla="+- f15 0 f13"/>
              <a:gd name="f17" fmla="+- f14 0 f13"/>
              <a:gd name="f18" fmla="*/ f17 1 246380"/>
              <a:gd name="f19" fmla="*/ f16 1 18669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6380" h="186690">
                <a:moveTo>
                  <a:pt x="f5" y="f6"/>
                </a:moveTo>
                <a:lnTo>
                  <a:pt x="f7" y="f8"/>
                </a:lnTo>
                <a:lnTo>
                  <a:pt x="f9" y="f2"/>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9" name="object 210">
            <a:extLst>
              <a:ext uri="{FF2B5EF4-FFF2-40B4-BE49-F238E27FC236}">
                <a16:creationId xmlns:a16="http://schemas.microsoft.com/office/drawing/2014/main" id="{3D919B0B-CF0F-400E-91FF-628D0B17595B}"/>
              </a:ext>
            </a:extLst>
          </p:cNvPr>
          <p:cNvSpPr/>
          <p:nvPr/>
        </p:nvSpPr>
        <p:spPr>
          <a:xfrm>
            <a:off x="1131249" y="1721513"/>
            <a:ext cx="311782" cy="269235"/>
          </a:xfrm>
          <a:custGeom>
            <a:avLst/>
            <a:gdLst>
              <a:gd name="f0" fmla="val w"/>
              <a:gd name="f1" fmla="val h"/>
              <a:gd name="f2" fmla="val 0"/>
              <a:gd name="f3" fmla="val 311784"/>
              <a:gd name="f4" fmla="val 269239"/>
              <a:gd name="f5" fmla="val 249420"/>
              <a:gd name="f6" fmla="val 134330"/>
              <a:gd name="f7" fmla="val 62353"/>
              <a:gd name="f8" fmla="val 268669"/>
              <a:gd name="f9" fmla="val 311759"/>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2"/>
                </a:moveTo>
                <a:lnTo>
                  <a:pt x="f2" y="f6"/>
                </a:lnTo>
                <a:lnTo>
                  <a:pt x="f7" y="f8"/>
                </a:lnTo>
                <a:lnTo>
                  <a:pt x="f9" y="f6"/>
                </a:lnTo>
                <a:lnTo>
                  <a:pt x="f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0" name="object 211">
            <a:extLst>
              <a:ext uri="{FF2B5EF4-FFF2-40B4-BE49-F238E27FC236}">
                <a16:creationId xmlns:a16="http://schemas.microsoft.com/office/drawing/2014/main" id="{9C510695-1216-4759-899D-CF2CC31A6D2B}"/>
              </a:ext>
            </a:extLst>
          </p:cNvPr>
          <p:cNvSpPr/>
          <p:nvPr/>
        </p:nvSpPr>
        <p:spPr>
          <a:xfrm>
            <a:off x="1131249" y="1721513"/>
            <a:ext cx="311782" cy="269235"/>
          </a:xfrm>
          <a:custGeom>
            <a:avLst/>
            <a:gdLst>
              <a:gd name="f0" fmla="val w"/>
              <a:gd name="f1" fmla="val h"/>
              <a:gd name="f2" fmla="val 0"/>
              <a:gd name="f3" fmla="val 311784"/>
              <a:gd name="f4" fmla="val 269239"/>
              <a:gd name="f5" fmla="val 62353"/>
              <a:gd name="f6" fmla="val 268669"/>
              <a:gd name="f7" fmla="val 311759"/>
              <a:gd name="f8" fmla="val 134330"/>
              <a:gd name="f9" fmla="val 249420"/>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6"/>
                </a:moveTo>
                <a:lnTo>
                  <a:pt x="f7" y="f8"/>
                </a:lnTo>
                <a:lnTo>
                  <a:pt x="f9" y="f2"/>
                </a:lnTo>
                <a:lnTo>
                  <a:pt x="f2"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1" name="object 212">
            <a:extLst>
              <a:ext uri="{FF2B5EF4-FFF2-40B4-BE49-F238E27FC236}">
                <a16:creationId xmlns:a16="http://schemas.microsoft.com/office/drawing/2014/main" id="{98C5F419-E7D9-4CB8-900F-D8238C5CEB61}"/>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2" y="f6"/>
                </a:lnTo>
                <a:lnTo>
                  <a:pt x="f2" y="f7"/>
                </a:lnTo>
                <a:lnTo>
                  <a:pt x="f5" y="f6"/>
                </a:lnTo>
                <a:lnTo>
                  <a:pt x="f5"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2" name="object 213">
            <a:extLst>
              <a:ext uri="{FF2B5EF4-FFF2-40B4-BE49-F238E27FC236}">
                <a16:creationId xmlns:a16="http://schemas.microsoft.com/office/drawing/2014/main" id="{B2762B67-954D-45CE-8C28-AD7735729B6B}"/>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5" y="f6"/>
                </a:lnTo>
                <a:lnTo>
                  <a:pt x="f2" y="f7"/>
                </a:lnTo>
                <a:lnTo>
                  <a:pt x="f2" y="f6"/>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3" name="object 214">
            <a:extLst>
              <a:ext uri="{FF2B5EF4-FFF2-40B4-BE49-F238E27FC236}">
                <a16:creationId xmlns:a16="http://schemas.microsoft.com/office/drawing/2014/main" id="{AB436AB0-60E1-4863-8079-CF1DAACB7CC0}"/>
              </a:ext>
            </a:extLst>
          </p:cNvPr>
          <p:cNvSpPr/>
          <p:nvPr/>
        </p:nvSpPr>
        <p:spPr>
          <a:xfrm>
            <a:off x="1068897" y="1855838"/>
            <a:ext cx="125099" cy="134617"/>
          </a:xfrm>
          <a:custGeom>
            <a:avLst/>
            <a:gdLst>
              <a:gd name="f0" fmla="val w"/>
              <a:gd name="f1" fmla="val h"/>
              <a:gd name="f2" fmla="val 0"/>
              <a:gd name="f3" fmla="val 125094"/>
              <a:gd name="f4" fmla="val 134619"/>
              <a:gd name="f5" fmla="val 62356"/>
              <a:gd name="f6" fmla="val 67167"/>
              <a:gd name="f7" fmla="val 124710"/>
              <a:gd name="f8" fmla="val 134338"/>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5" y="f2"/>
                </a:moveTo>
                <a:lnTo>
                  <a:pt x="f2" y="f6"/>
                </a:lnTo>
                <a:lnTo>
                  <a:pt x="f7" y="f8"/>
                </a:lnTo>
                <a:lnTo>
                  <a:pt x="f5"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4" name="object 215">
            <a:extLst>
              <a:ext uri="{FF2B5EF4-FFF2-40B4-BE49-F238E27FC236}">
                <a16:creationId xmlns:a16="http://schemas.microsoft.com/office/drawing/2014/main" id="{D310AB81-F501-4D8A-A696-3285D7722749}"/>
              </a:ext>
            </a:extLst>
          </p:cNvPr>
          <p:cNvSpPr/>
          <p:nvPr/>
        </p:nvSpPr>
        <p:spPr>
          <a:xfrm>
            <a:off x="1068897" y="1855838"/>
            <a:ext cx="125099" cy="134617"/>
          </a:xfrm>
          <a:custGeom>
            <a:avLst/>
            <a:gdLst>
              <a:gd name="f0" fmla="val w"/>
              <a:gd name="f1" fmla="val h"/>
              <a:gd name="f2" fmla="val 0"/>
              <a:gd name="f3" fmla="val 125094"/>
              <a:gd name="f4" fmla="val 134619"/>
              <a:gd name="f5" fmla="val 67167"/>
              <a:gd name="f6" fmla="val 124710"/>
              <a:gd name="f7" fmla="val 134338"/>
              <a:gd name="f8" fmla="val 62356"/>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2" y="f5"/>
                </a:moveTo>
                <a:lnTo>
                  <a:pt x="f6" y="f7"/>
                </a:lnTo>
                <a:lnTo>
                  <a:pt x="f8"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5" name="object 216">
            <a:extLst>
              <a:ext uri="{FF2B5EF4-FFF2-40B4-BE49-F238E27FC236}">
                <a16:creationId xmlns:a16="http://schemas.microsoft.com/office/drawing/2014/main" id="{F4EFCA3E-7DDF-4E74-98C1-ED28A7F50667}"/>
              </a:ext>
            </a:extLst>
          </p:cNvPr>
          <p:cNvSpPr/>
          <p:nvPr/>
        </p:nvSpPr>
        <p:spPr>
          <a:xfrm>
            <a:off x="1068897" y="1923010"/>
            <a:ext cx="125099" cy="201926"/>
          </a:xfrm>
          <a:custGeom>
            <a:avLst/>
            <a:gdLst>
              <a:gd name="f0" fmla="val w"/>
              <a:gd name="f1" fmla="val h"/>
              <a:gd name="f2" fmla="val 0"/>
              <a:gd name="f3" fmla="val 125094"/>
              <a:gd name="f4" fmla="val 201930"/>
              <a:gd name="f5" fmla="val 134338"/>
              <a:gd name="f6" fmla="val 124710"/>
              <a:gd name="f7" fmla="val 201509"/>
              <a:gd name="f8" fmla="val 67171"/>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6" name="object 217">
            <a:extLst>
              <a:ext uri="{FF2B5EF4-FFF2-40B4-BE49-F238E27FC236}">
                <a16:creationId xmlns:a16="http://schemas.microsoft.com/office/drawing/2014/main" id="{1BE4A07E-AB61-4B1A-9C78-3A50E96A7C5F}"/>
              </a:ext>
            </a:extLst>
          </p:cNvPr>
          <p:cNvSpPr/>
          <p:nvPr/>
        </p:nvSpPr>
        <p:spPr>
          <a:xfrm>
            <a:off x="1068897" y="1923010"/>
            <a:ext cx="125099" cy="201926"/>
          </a:xfrm>
          <a:custGeom>
            <a:avLst/>
            <a:gdLst>
              <a:gd name="f0" fmla="val w"/>
              <a:gd name="f1" fmla="val h"/>
              <a:gd name="f2" fmla="val 0"/>
              <a:gd name="f3" fmla="val 125094"/>
              <a:gd name="f4" fmla="val 201930"/>
              <a:gd name="f5" fmla="val 124710"/>
              <a:gd name="f6" fmla="val 67171"/>
              <a:gd name="f7" fmla="val 134338"/>
              <a:gd name="f8" fmla="val 201509"/>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5" y="f6"/>
                </a:moveTo>
                <a:lnTo>
                  <a:pt x="f2" y="f2"/>
                </a:lnTo>
                <a:lnTo>
                  <a:pt x="f2" y="f7"/>
                </a:lnTo>
                <a:lnTo>
                  <a:pt x="f5"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7" name="object 218">
            <a:extLst>
              <a:ext uri="{FF2B5EF4-FFF2-40B4-BE49-F238E27FC236}">
                <a16:creationId xmlns:a16="http://schemas.microsoft.com/office/drawing/2014/main" id="{970CC49C-4C9F-4378-A5FB-5A16019BC75A}"/>
              </a:ext>
            </a:extLst>
          </p:cNvPr>
          <p:cNvSpPr/>
          <p:nvPr/>
        </p:nvSpPr>
        <p:spPr>
          <a:xfrm>
            <a:off x="1067882" y="1288334"/>
            <a:ext cx="128902" cy="193038"/>
          </a:xfrm>
          <a:custGeom>
            <a:avLst/>
            <a:gdLst>
              <a:gd name="f0" fmla="val w"/>
              <a:gd name="f1" fmla="val h"/>
              <a:gd name="f2" fmla="val 0"/>
              <a:gd name="f3" fmla="val 128905"/>
              <a:gd name="f4" fmla="val 193040"/>
              <a:gd name="f5" fmla="val 101873"/>
              <a:gd name="f6" fmla="val 165109"/>
              <a:gd name="f7" fmla="val 29489"/>
              <a:gd name="f8" fmla="val 192628"/>
              <a:gd name="f9" fmla="val 128682"/>
              <a:gd name="f10" fmla="val 96512"/>
              <a:gd name="f11" fmla="val 110074"/>
              <a:gd name="f12" fmla="val 32169"/>
              <a:gd name="f13" fmla="val 10723"/>
              <a:gd name="f14" fmla="val 117959"/>
              <a:gd name="f15" fmla="val 165110"/>
              <a:gd name="f16" fmla="val 55039"/>
              <a:gd name="f17" fmla="val 110075"/>
              <a:gd name="f18" fmla="val 64339"/>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6"/>
                </a:moveTo>
                <a:lnTo>
                  <a:pt x="f7" y="f6"/>
                </a:lnTo>
                <a:lnTo>
                  <a:pt x="f2" y="f8"/>
                </a:lnTo>
                <a:lnTo>
                  <a:pt x="f9" y="f8"/>
                </a:lnTo>
                <a:lnTo>
                  <a:pt x="f5" y="f6"/>
                </a:lnTo>
                <a:close/>
              </a:path>
              <a:path w="128905" h="193040">
                <a:moveTo>
                  <a:pt x="f10" y="f11"/>
                </a:moveTo>
                <a:lnTo>
                  <a:pt x="f12" y="f11"/>
                </a:lnTo>
                <a:lnTo>
                  <a:pt x="f13" y="f6"/>
                </a:lnTo>
                <a:lnTo>
                  <a:pt x="f14" y="f15"/>
                </a:lnTo>
                <a:lnTo>
                  <a:pt x="f10" y="f11"/>
                </a:lnTo>
                <a:close/>
              </a:path>
              <a:path w="128905" h="193040">
                <a:moveTo>
                  <a:pt x="f10" y="f16"/>
                </a:moveTo>
                <a:lnTo>
                  <a:pt x="f12" y="f16"/>
                </a:lnTo>
                <a:lnTo>
                  <a:pt x="f13" y="f11"/>
                </a:lnTo>
                <a:lnTo>
                  <a:pt x="f14" y="f17"/>
                </a:lnTo>
                <a:lnTo>
                  <a:pt x="f10" y="f16"/>
                </a:lnTo>
                <a:close/>
              </a:path>
              <a:path w="128905" h="193040">
                <a:moveTo>
                  <a:pt x="f18" y="f2"/>
                </a:moveTo>
                <a:lnTo>
                  <a:pt x="f13" y="f16"/>
                </a:lnTo>
                <a:lnTo>
                  <a:pt x="f14" y="f19"/>
                </a:lnTo>
                <a:lnTo>
                  <a:pt x="f18"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8" name="object 219">
            <a:extLst>
              <a:ext uri="{FF2B5EF4-FFF2-40B4-BE49-F238E27FC236}">
                <a16:creationId xmlns:a16="http://schemas.microsoft.com/office/drawing/2014/main" id="{C0D9B5FC-8A30-404D-9B38-4ED7FA8DC267}"/>
              </a:ext>
            </a:extLst>
          </p:cNvPr>
          <p:cNvSpPr/>
          <p:nvPr/>
        </p:nvSpPr>
        <p:spPr>
          <a:xfrm>
            <a:off x="1067882" y="1288334"/>
            <a:ext cx="128902" cy="193038"/>
          </a:xfrm>
          <a:custGeom>
            <a:avLst/>
            <a:gdLst>
              <a:gd name="f0" fmla="val w"/>
              <a:gd name="f1" fmla="val h"/>
              <a:gd name="f2" fmla="val 0"/>
              <a:gd name="f3" fmla="val 128905"/>
              <a:gd name="f4" fmla="val 193040"/>
              <a:gd name="f5" fmla="val 64339"/>
              <a:gd name="f6" fmla="val 10723"/>
              <a:gd name="f7" fmla="val 55039"/>
              <a:gd name="f8" fmla="val 32169"/>
              <a:gd name="f9" fmla="val 110074"/>
              <a:gd name="f10" fmla="val 165109"/>
              <a:gd name="f11" fmla="val 29489"/>
              <a:gd name="f12" fmla="val 192628"/>
              <a:gd name="f13" fmla="val 128682"/>
              <a:gd name="f14" fmla="val 101873"/>
              <a:gd name="f15" fmla="val 117959"/>
              <a:gd name="f16" fmla="val 165110"/>
              <a:gd name="f17" fmla="val 96512"/>
              <a:gd name="f18" fmla="val 110075"/>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2"/>
                </a:moveTo>
                <a:lnTo>
                  <a:pt x="f6" y="f7"/>
                </a:lnTo>
                <a:lnTo>
                  <a:pt x="f8" y="f7"/>
                </a:lnTo>
                <a:lnTo>
                  <a:pt x="f6" y="f9"/>
                </a:lnTo>
                <a:lnTo>
                  <a:pt x="f8" y="f9"/>
                </a:lnTo>
                <a:lnTo>
                  <a:pt x="f6" y="f10"/>
                </a:lnTo>
                <a:lnTo>
                  <a:pt x="f11" y="f10"/>
                </a:lnTo>
                <a:lnTo>
                  <a:pt x="f2" y="f12"/>
                </a:lnTo>
                <a:lnTo>
                  <a:pt x="f13" y="f12"/>
                </a:lnTo>
                <a:lnTo>
                  <a:pt x="f14" y="f10"/>
                </a:lnTo>
                <a:lnTo>
                  <a:pt x="f15" y="f16"/>
                </a:lnTo>
                <a:lnTo>
                  <a:pt x="f17" y="f9"/>
                </a:lnTo>
                <a:lnTo>
                  <a:pt x="f15" y="f18"/>
                </a:lnTo>
                <a:lnTo>
                  <a:pt x="f17" y="f7"/>
                </a:lnTo>
                <a:lnTo>
                  <a:pt x="f15" y="f19"/>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9" name="object 220">
            <a:extLst>
              <a:ext uri="{FF2B5EF4-FFF2-40B4-BE49-F238E27FC236}">
                <a16:creationId xmlns:a16="http://schemas.microsoft.com/office/drawing/2014/main" id="{F185D3F7-6395-4EA8-AE9B-B7925BAA89B4}"/>
              </a:ext>
            </a:extLst>
          </p:cNvPr>
          <p:cNvSpPr/>
          <p:nvPr/>
        </p:nvSpPr>
        <p:spPr>
          <a:xfrm>
            <a:off x="1118823" y="1480962"/>
            <a:ext cx="27303" cy="82552"/>
          </a:xfrm>
          <a:custGeom>
            <a:avLst/>
            <a:gdLst>
              <a:gd name="f0" fmla="val w"/>
              <a:gd name="f1" fmla="val h"/>
              <a:gd name="f2" fmla="val 0"/>
              <a:gd name="f3" fmla="val 27305"/>
              <a:gd name="f4" fmla="val 82550"/>
              <a:gd name="f5" fmla="val 26808"/>
              <a:gd name="f6" fmla="val 74297"/>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0" name="object 221">
            <a:extLst>
              <a:ext uri="{FF2B5EF4-FFF2-40B4-BE49-F238E27FC236}">
                <a16:creationId xmlns:a16="http://schemas.microsoft.com/office/drawing/2014/main" id="{ED9AFA5A-AB1A-4DE6-9B70-D866E65E457E}"/>
              </a:ext>
            </a:extLst>
          </p:cNvPr>
          <p:cNvSpPr/>
          <p:nvPr/>
        </p:nvSpPr>
        <p:spPr>
          <a:xfrm>
            <a:off x="1118823" y="1480962"/>
            <a:ext cx="27303" cy="82552"/>
          </a:xfrm>
          <a:custGeom>
            <a:avLst/>
            <a:gdLst>
              <a:gd name="f0" fmla="val w"/>
              <a:gd name="f1" fmla="val h"/>
              <a:gd name="f2" fmla="val 0"/>
              <a:gd name="f3" fmla="val 27305"/>
              <a:gd name="f4" fmla="val 82550"/>
              <a:gd name="f5" fmla="val 74297"/>
              <a:gd name="f6" fmla="val 26808"/>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1" name="object 222">
            <a:extLst>
              <a:ext uri="{FF2B5EF4-FFF2-40B4-BE49-F238E27FC236}">
                <a16:creationId xmlns:a16="http://schemas.microsoft.com/office/drawing/2014/main" id="{E9D81311-6324-4D03-B353-057A94EFDAAB}"/>
              </a:ext>
            </a:extLst>
          </p:cNvPr>
          <p:cNvSpPr/>
          <p:nvPr/>
        </p:nvSpPr>
        <p:spPr>
          <a:xfrm>
            <a:off x="1224838" y="1234824"/>
            <a:ext cx="157477" cy="184151"/>
          </a:xfrm>
          <a:custGeom>
            <a:avLst/>
            <a:gdLst>
              <a:gd name="f0" fmla="val w"/>
              <a:gd name="f1" fmla="val h"/>
              <a:gd name="f2" fmla="val 0"/>
              <a:gd name="f3" fmla="val 157480"/>
              <a:gd name="f4" fmla="val 184150"/>
              <a:gd name="f5" fmla="val 124509"/>
              <a:gd name="f6" fmla="val 157588"/>
              <a:gd name="f7" fmla="val 36041"/>
              <a:gd name="f8" fmla="val 183853"/>
              <a:gd name="f9" fmla="val 157275"/>
              <a:gd name="f10" fmla="val 117957"/>
              <a:gd name="f11" fmla="val 105060"/>
              <a:gd name="f12" fmla="val 39318"/>
              <a:gd name="f13" fmla="val 13106"/>
              <a:gd name="f14" fmla="val 144170"/>
              <a:gd name="f15" fmla="val 52532"/>
              <a:gd name="f16" fmla="val 78636"/>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6"/>
                </a:moveTo>
                <a:lnTo>
                  <a:pt x="f7" y="f6"/>
                </a:lnTo>
                <a:lnTo>
                  <a:pt x="f2" y="f8"/>
                </a:lnTo>
                <a:lnTo>
                  <a:pt x="f9" y="f8"/>
                </a:lnTo>
                <a:lnTo>
                  <a:pt x="f5" y="f6"/>
                </a:lnTo>
                <a:close/>
              </a:path>
              <a:path w="157480" h="184150">
                <a:moveTo>
                  <a:pt x="f10" y="f11"/>
                </a:moveTo>
                <a:lnTo>
                  <a:pt x="f12" y="f11"/>
                </a:lnTo>
                <a:lnTo>
                  <a:pt x="f13" y="f6"/>
                </a:lnTo>
                <a:lnTo>
                  <a:pt x="f14" y="f6"/>
                </a:lnTo>
                <a:lnTo>
                  <a:pt x="f10" y="f11"/>
                </a:lnTo>
                <a:close/>
              </a:path>
              <a:path w="157480" h="184150">
                <a:moveTo>
                  <a:pt x="f10" y="f15"/>
                </a:moveTo>
                <a:lnTo>
                  <a:pt x="f12" y="f15"/>
                </a:lnTo>
                <a:lnTo>
                  <a:pt x="f13" y="f11"/>
                </a:lnTo>
                <a:lnTo>
                  <a:pt x="f14" y="f11"/>
                </a:lnTo>
                <a:lnTo>
                  <a:pt x="f10" y="f15"/>
                </a:lnTo>
                <a:close/>
              </a:path>
              <a:path w="157480" h="184150">
                <a:moveTo>
                  <a:pt x="f16" y="f2"/>
                </a:moveTo>
                <a:lnTo>
                  <a:pt x="f13" y="f15"/>
                </a:lnTo>
                <a:lnTo>
                  <a:pt x="f14" y="f15"/>
                </a:lnTo>
                <a:lnTo>
                  <a:pt x="f16"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2" name="object 223">
            <a:extLst>
              <a:ext uri="{FF2B5EF4-FFF2-40B4-BE49-F238E27FC236}">
                <a16:creationId xmlns:a16="http://schemas.microsoft.com/office/drawing/2014/main" id="{EE655D78-312E-4B28-8D94-D205E81C5FB4}"/>
              </a:ext>
            </a:extLst>
          </p:cNvPr>
          <p:cNvSpPr/>
          <p:nvPr/>
        </p:nvSpPr>
        <p:spPr>
          <a:xfrm>
            <a:off x="1224838" y="1234824"/>
            <a:ext cx="157477" cy="184151"/>
          </a:xfrm>
          <a:custGeom>
            <a:avLst/>
            <a:gdLst>
              <a:gd name="f0" fmla="val w"/>
              <a:gd name="f1" fmla="val h"/>
              <a:gd name="f2" fmla="val 0"/>
              <a:gd name="f3" fmla="val 157480"/>
              <a:gd name="f4" fmla="val 184150"/>
              <a:gd name="f5" fmla="val 78636"/>
              <a:gd name="f6" fmla="val 13106"/>
              <a:gd name="f7" fmla="val 52532"/>
              <a:gd name="f8" fmla="val 39318"/>
              <a:gd name="f9" fmla="val 105060"/>
              <a:gd name="f10" fmla="val 157588"/>
              <a:gd name="f11" fmla="val 36041"/>
              <a:gd name="f12" fmla="val 183853"/>
              <a:gd name="f13" fmla="val 157275"/>
              <a:gd name="f14" fmla="val 124509"/>
              <a:gd name="f15" fmla="val 144170"/>
              <a:gd name="f16" fmla="val 117957"/>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2"/>
                </a:moveTo>
                <a:lnTo>
                  <a:pt x="f6" y="f7"/>
                </a:lnTo>
                <a:lnTo>
                  <a:pt x="f8" y="f7"/>
                </a:lnTo>
                <a:lnTo>
                  <a:pt x="f6" y="f9"/>
                </a:lnTo>
                <a:lnTo>
                  <a:pt x="f8" y="f9"/>
                </a:lnTo>
                <a:lnTo>
                  <a:pt x="f6" y="f10"/>
                </a:lnTo>
                <a:lnTo>
                  <a:pt x="f11" y="f10"/>
                </a:lnTo>
                <a:lnTo>
                  <a:pt x="f2" y="f12"/>
                </a:lnTo>
                <a:lnTo>
                  <a:pt x="f13" y="f12"/>
                </a:lnTo>
                <a:lnTo>
                  <a:pt x="f14" y="f10"/>
                </a:lnTo>
                <a:lnTo>
                  <a:pt x="f15" y="f10"/>
                </a:lnTo>
                <a:lnTo>
                  <a:pt x="f16" y="f9"/>
                </a:lnTo>
                <a:lnTo>
                  <a:pt x="f15" y="f9"/>
                </a:lnTo>
                <a:lnTo>
                  <a:pt x="f16" y="f7"/>
                </a:lnTo>
                <a:lnTo>
                  <a:pt x="f15" y="f7"/>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3" name="object 224">
            <a:extLst>
              <a:ext uri="{FF2B5EF4-FFF2-40B4-BE49-F238E27FC236}">
                <a16:creationId xmlns:a16="http://schemas.microsoft.com/office/drawing/2014/main" id="{4E04804F-82D4-418B-BA3F-A578F9CEADDB}"/>
              </a:ext>
            </a:extLst>
          </p:cNvPr>
          <p:cNvSpPr/>
          <p:nvPr/>
        </p:nvSpPr>
        <p:spPr>
          <a:xfrm>
            <a:off x="1287100" y="1418673"/>
            <a:ext cx="33018" cy="79379"/>
          </a:xfrm>
          <a:custGeom>
            <a:avLst/>
            <a:gdLst>
              <a:gd name="f0" fmla="val w"/>
              <a:gd name="f1" fmla="val h"/>
              <a:gd name="f2" fmla="val 0"/>
              <a:gd name="f3" fmla="val 33019"/>
              <a:gd name="f4" fmla="val 79375"/>
              <a:gd name="f5" fmla="val 32765"/>
              <a:gd name="f6" fmla="val 70912"/>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4" name="object 225">
            <a:extLst>
              <a:ext uri="{FF2B5EF4-FFF2-40B4-BE49-F238E27FC236}">
                <a16:creationId xmlns:a16="http://schemas.microsoft.com/office/drawing/2014/main" id="{41F5F642-0077-42C8-8175-9B091E6E6A0B}"/>
              </a:ext>
            </a:extLst>
          </p:cNvPr>
          <p:cNvSpPr/>
          <p:nvPr/>
        </p:nvSpPr>
        <p:spPr>
          <a:xfrm>
            <a:off x="1287100" y="1418673"/>
            <a:ext cx="33018" cy="79379"/>
          </a:xfrm>
          <a:custGeom>
            <a:avLst/>
            <a:gdLst>
              <a:gd name="f0" fmla="val w"/>
              <a:gd name="f1" fmla="val h"/>
              <a:gd name="f2" fmla="val 0"/>
              <a:gd name="f3" fmla="val 33019"/>
              <a:gd name="f4" fmla="val 79375"/>
              <a:gd name="f5" fmla="val 70912"/>
              <a:gd name="f6" fmla="val 32765"/>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5" name="object 226">
            <a:extLst>
              <a:ext uri="{FF2B5EF4-FFF2-40B4-BE49-F238E27FC236}">
                <a16:creationId xmlns:a16="http://schemas.microsoft.com/office/drawing/2014/main" id="{3A07B9CE-70FF-45CE-9659-7802FD87A676}"/>
              </a:ext>
            </a:extLst>
          </p:cNvPr>
          <p:cNvSpPr/>
          <p:nvPr/>
        </p:nvSpPr>
        <p:spPr>
          <a:xfrm>
            <a:off x="848864" y="4578857"/>
            <a:ext cx="6049012" cy="35561"/>
          </a:xfrm>
          <a:custGeom>
            <a:avLst/>
            <a:gdLst>
              <a:gd name="f0" fmla="val w"/>
              <a:gd name="f1" fmla="val h"/>
              <a:gd name="f2" fmla="val 0"/>
              <a:gd name="f3" fmla="val 6049009"/>
              <a:gd name="f4" fmla="val 35560"/>
              <a:gd name="f5" fmla="val 35051"/>
              <a:gd name="f6" fmla="val 6048756"/>
              <a:gd name="f7" fmla="*/ f0 1 6049009"/>
              <a:gd name="f8" fmla="*/ f1 1 35560"/>
              <a:gd name="f9" fmla="val f2"/>
              <a:gd name="f10" fmla="val f3"/>
              <a:gd name="f11" fmla="val f4"/>
              <a:gd name="f12" fmla="+- f11 0 f9"/>
              <a:gd name="f13" fmla="+- f10 0 f9"/>
              <a:gd name="f14" fmla="*/ f13 1 6049009"/>
              <a:gd name="f15" fmla="*/ f12 1 355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35560">
                <a:moveTo>
                  <a:pt x="f2" y="f5"/>
                </a:moveTo>
                <a:lnTo>
                  <a:pt x="f6" y="f2"/>
                </a:lnTo>
              </a:path>
            </a:pathLst>
          </a:custGeom>
          <a:noFill/>
          <a:ln w="6099"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6" name="object 227">
            <a:extLst>
              <a:ext uri="{FF2B5EF4-FFF2-40B4-BE49-F238E27FC236}">
                <a16:creationId xmlns:a16="http://schemas.microsoft.com/office/drawing/2014/main" id="{D63B12DA-7B0E-4570-9F44-B73C4121DFB3}"/>
              </a:ext>
            </a:extLst>
          </p:cNvPr>
          <p:cNvSpPr txBox="1"/>
          <p:nvPr/>
        </p:nvSpPr>
        <p:spPr>
          <a:xfrm>
            <a:off x="3686559" y="2665759"/>
            <a:ext cx="1183635" cy="392433"/>
          </a:xfrm>
          <a:prstGeom prst="rect">
            <a:avLst/>
          </a:prstGeom>
          <a:noFill/>
          <a:ln cap="flat">
            <a:noFill/>
          </a:ln>
        </p:spPr>
        <p:txBody>
          <a:bodyPr vert="horz" wrap="square" lIns="0" tIns="0" rIns="0" bIns="0" anchor="t" anchorCtr="0" compatLnSpc="1">
            <a:spAutoFit/>
          </a:bodyPr>
          <a:lstStyle/>
          <a:p>
            <a:pPr marL="12701" marR="5084" lvl="0" indent="0" algn="l"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Human </a:t>
            </a:r>
            <a:r>
              <a:rPr lang="en-US" sz="800" b="1" i="0" u="none" strike="noStrike" kern="1200" cap="none" spc="10" baseline="0">
                <a:solidFill>
                  <a:srgbClr val="002E5F"/>
                </a:solidFill>
                <a:uFillTx/>
                <a:latin typeface="Arial"/>
                <a:cs typeface="Arial"/>
              </a:rPr>
              <a:t>interaction</a:t>
            </a:r>
            <a:r>
              <a:rPr lang="en-US" sz="800" b="1" i="0" u="none" strike="noStrike" kern="1200" cap="none" spc="-8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with  software</a:t>
            </a:r>
            <a:r>
              <a:rPr lang="en-US" sz="800" b="1" i="0" u="none" strike="noStrike" kern="1200" cap="none" spc="-85"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systam</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 Use</a:t>
            </a:r>
            <a:r>
              <a:rPr lang="en-US" sz="800" b="0" i="0" u="none" strike="noStrike" kern="1200" cap="none" spc="-7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cases)</a:t>
            </a:r>
            <a:endParaRPr lang="en-US" sz="800" b="0" i="0" u="none" strike="noStrike" kern="1200" cap="none" spc="0" baseline="0">
              <a:solidFill>
                <a:srgbClr val="000000"/>
              </a:solidFill>
              <a:uFillTx/>
              <a:latin typeface="Arial"/>
              <a:cs typeface="Arial"/>
            </a:endParaRPr>
          </a:p>
        </p:txBody>
      </p:sp>
      <p:sp>
        <p:nvSpPr>
          <p:cNvPr id="227" name="object 228">
            <a:extLst>
              <a:ext uri="{FF2B5EF4-FFF2-40B4-BE49-F238E27FC236}">
                <a16:creationId xmlns:a16="http://schemas.microsoft.com/office/drawing/2014/main" id="{68032F88-06E8-4334-9FC6-D0368416BC50}"/>
              </a:ext>
            </a:extLst>
          </p:cNvPr>
          <p:cNvSpPr txBox="1"/>
          <p:nvPr/>
        </p:nvSpPr>
        <p:spPr>
          <a:xfrm>
            <a:off x="5601212" y="1133343"/>
            <a:ext cx="1262384" cy="38862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Business process</a:t>
            </a:r>
            <a:r>
              <a:rPr lang="en-US" sz="800" b="1" i="0" u="none" strike="noStrike" kern="1200" cap="none" spc="-110"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of business</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activities</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 </a:t>
            </a:r>
            <a:r>
              <a:rPr lang="en-US" sz="800" b="0" i="0" u="none" strike="noStrike" kern="1200" cap="none" spc="10" baseline="0">
                <a:solidFill>
                  <a:srgbClr val="002E5F"/>
                </a:solidFill>
                <a:uFillTx/>
                <a:latin typeface="Arial"/>
                <a:cs typeface="Arial"/>
              </a:rPr>
              <a:t>Activity</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diagram)</a:t>
            </a:r>
            <a:endParaRPr lang="en-US" sz="800" b="0" i="0" u="none" strike="noStrike" kern="1200" cap="none" spc="0" baseline="0">
              <a:solidFill>
                <a:srgbClr val="000000"/>
              </a:solidFill>
              <a:uFillTx/>
              <a:latin typeface="Arial"/>
              <a:cs typeface="Arial"/>
            </a:endParaRPr>
          </a:p>
        </p:txBody>
      </p:sp>
      <p:sp>
        <p:nvSpPr>
          <p:cNvPr id="228" name="object 229">
            <a:extLst>
              <a:ext uri="{FF2B5EF4-FFF2-40B4-BE49-F238E27FC236}">
                <a16:creationId xmlns:a16="http://schemas.microsoft.com/office/drawing/2014/main" id="{A0DC47AF-B83D-487E-81A8-E21C40A75E8A}"/>
              </a:ext>
            </a:extLst>
          </p:cNvPr>
          <p:cNvSpPr/>
          <p:nvPr/>
        </p:nvSpPr>
        <p:spPr>
          <a:xfrm>
            <a:off x="5630802" y="1609728"/>
            <a:ext cx="216539" cy="109215"/>
          </a:xfrm>
          <a:custGeom>
            <a:avLst/>
            <a:gdLst>
              <a:gd name="f0" fmla="val w"/>
              <a:gd name="f1" fmla="val h"/>
              <a:gd name="f2" fmla="val 0"/>
              <a:gd name="f3" fmla="val 216535"/>
              <a:gd name="f4" fmla="val 109219"/>
              <a:gd name="f5" fmla="val 18161"/>
              <a:gd name="f6" fmla="val 1426"/>
              <a:gd name="f7" fmla="val 11090"/>
              <a:gd name="f8" fmla="val 5318"/>
              <a:gd name="f9" fmla="val 198247"/>
              <a:gd name="f10" fmla="val 205317"/>
              <a:gd name="f11" fmla="val 211089"/>
              <a:gd name="f12" fmla="val 214981"/>
              <a:gd name="f13" fmla="val 216408"/>
              <a:gd name="f14" fmla="val 90804"/>
              <a:gd name="f15" fmla="val 97875"/>
              <a:gd name="f16" fmla="val 103647"/>
              <a:gd name="f17" fmla="val 107539"/>
              <a:gd name="f18" fmla="val 108965"/>
              <a:gd name="f19" fmla="*/ f0 1 216535"/>
              <a:gd name="f20" fmla="*/ f1 1 109219"/>
              <a:gd name="f21" fmla="val f2"/>
              <a:gd name="f22" fmla="val f3"/>
              <a:gd name="f23" fmla="val f4"/>
              <a:gd name="f24" fmla="+- f23 0 f21"/>
              <a:gd name="f25" fmla="+- f22 0 f21"/>
              <a:gd name="f26" fmla="*/ f25 1 216535"/>
              <a:gd name="f27" fmla="*/ f24 1 109219"/>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16535" h="109219">
                <a:moveTo>
                  <a:pt x="f2" y="f5"/>
                </a:moveTo>
                <a:lnTo>
                  <a:pt x="f6" y="f7"/>
                </a:lnTo>
                <a:lnTo>
                  <a:pt x="f8" y="f8"/>
                </a:lnTo>
                <a:lnTo>
                  <a:pt x="f7" y="f6"/>
                </a:lnTo>
                <a:lnTo>
                  <a:pt x="f5" y="f2"/>
                </a:lnTo>
                <a:lnTo>
                  <a:pt x="f9" y="f2"/>
                </a:lnTo>
                <a:lnTo>
                  <a:pt x="f10" y="f6"/>
                </a:lnTo>
                <a:lnTo>
                  <a:pt x="f11" y="f8"/>
                </a:lnTo>
                <a:lnTo>
                  <a:pt x="f12" y="f7"/>
                </a:lnTo>
                <a:lnTo>
                  <a:pt x="f13" y="f5"/>
                </a:lnTo>
                <a:lnTo>
                  <a:pt x="f13" y="f14"/>
                </a:lnTo>
                <a:lnTo>
                  <a:pt x="f12" y="f15"/>
                </a:lnTo>
                <a:lnTo>
                  <a:pt x="f11" y="f16"/>
                </a:lnTo>
                <a:lnTo>
                  <a:pt x="f10" y="f17"/>
                </a:lnTo>
                <a:lnTo>
                  <a:pt x="f9" y="f18"/>
                </a:lnTo>
                <a:lnTo>
                  <a:pt x="f5" y="f18"/>
                </a:lnTo>
                <a:lnTo>
                  <a:pt x="f7" y="f17"/>
                </a:lnTo>
                <a:lnTo>
                  <a:pt x="f8" y="f16"/>
                </a:lnTo>
                <a:lnTo>
                  <a:pt x="f6" y="f15"/>
                </a:lnTo>
                <a:lnTo>
                  <a:pt x="f2" y="f14"/>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9" name="object 230">
            <a:extLst>
              <a:ext uri="{FF2B5EF4-FFF2-40B4-BE49-F238E27FC236}">
                <a16:creationId xmlns:a16="http://schemas.microsoft.com/office/drawing/2014/main" id="{6EF6B87A-0634-4DEF-A695-1F3B00A46C5B}"/>
              </a:ext>
            </a:extLst>
          </p:cNvPr>
          <p:cNvSpPr/>
          <p:nvPr/>
        </p:nvSpPr>
        <p:spPr>
          <a:xfrm>
            <a:off x="6062856" y="1609728"/>
            <a:ext cx="217170" cy="109215"/>
          </a:xfrm>
          <a:custGeom>
            <a:avLst/>
            <a:gdLst>
              <a:gd name="f0" fmla="val w"/>
              <a:gd name="f1" fmla="val h"/>
              <a:gd name="f2" fmla="val 0"/>
              <a:gd name="f3" fmla="val 217170"/>
              <a:gd name="f4" fmla="val 109219"/>
              <a:gd name="f5" fmla="val 18161"/>
              <a:gd name="f6" fmla="val 1426"/>
              <a:gd name="f7" fmla="val 11090"/>
              <a:gd name="f8" fmla="val 5318"/>
              <a:gd name="f9" fmla="val 199009"/>
              <a:gd name="f10" fmla="val 206079"/>
              <a:gd name="f11" fmla="val 211851"/>
              <a:gd name="f12" fmla="val 215743"/>
              <a:gd name="f13" fmla="val 90804"/>
              <a:gd name="f14" fmla="val 97875"/>
              <a:gd name="f15" fmla="val 103647"/>
              <a:gd name="f16" fmla="val 107539"/>
              <a:gd name="f17" fmla="val 108965"/>
              <a:gd name="f18" fmla="*/ f0 1 217170"/>
              <a:gd name="f19" fmla="*/ f1 1 109219"/>
              <a:gd name="f20" fmla="val f2"/>
              <a:gd name="f21" fmla="val f3"/>
              <a:gd name="f22" fmla="val f4"/>
              <a:gd name="f23" fmla="+- f22 0 f20"/>
              <a:gd name="f24" fmla="+- f21 0 f20"/>
              <a:gd name="f25" fmla="*/ f24 1 217170"/>
              <a:gd name="f26" fmla="*/ f23 1 109219"/>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217170" h="109219">
                <a:moveTo>
                  <a:pt x="f2" y="f5"/>
                </a:moveTo>
                <a:lnTo>
                  <a:pt x="f6" y="f7"/>
                </a:lnTo>
                <a:lnTo>
                  <a:pt x="f8" y="f8"/>
                </a:lnTo>
                <a:lnTo>
                  <a:pt x="f7" y="f6"/>
                </a:lnTo>
                <a:lnTo>
                  <a:pt x="f5" y="f2"/>
                </a:lnTo>
                <a:lnTo>
                  <a:pt x="f9" y="f2"/>
                </a:lnTo>
                <a:lnTo>
                  <a:pt x="f10" y="f6"/>
                </a:lnTo>
                <a:lnTo>
                  <a:pt x="f11" y="f8"/>
                </a:lnTo>
                <a:lnTo>
                  <a:pt x="f12" y="f7"/>
                </a:lnTo>
                <a:lnTo>
                  <a:pt x="f3" y="f5"/>
                </a:lnTo>
                <a:lnTo>
                  <a:pt x="f3" y="f13"/>
                </a:lnTo>
                <a:lnTo>
                  <a:pt x="f12" y="f14"/>
                </a:lnTo>
                <a:lnTo>
                  <a:pt x="f11" y="f15"/>
                </a:lnTo>
                <a:lnTo>
                  <a:pt x="f10" y="f16"/>
                </a:lnTo>
                <a:lnTo>
                  <a:pt x="f9" y="f17"/>
                </a:lnTo>
                <a:lnTo>
                  <a:pt x="f5" y="f17"/>
                </a:lnTo>
                <a:lnTo>
                  <a:pt x="f7" y="f16"/>
                </a:lnTo>
                <a:lnTo>
                  <a:pt x="f8" y="f15"/>
                </a:lnTo>
                <a:lnTo>
                  <a:pt x="f6" y="f14"/>
                </a:lnTo>
                <a:lnTo>
                  <a:pt x="f2" y="f13"/>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0" name="object 231">
            <a:extLst>
              <a:ext uri="{FF2B5EF4-FFF2-40B4-BE49-F238E27FC236}">
                <a16:creationId xmlns:a16="http://schemas.microsoft.com/office/drawing/2014/main" id="{9D7ACDC0-B1C8-4336-8C49-7201A53E0C74}"/>
              </a:ext>
            </a:extLst>
          </p:cNvPr>
          <p:cNvSpPr/>
          <p:nvPr/>
        </p:nvSpPr>
        <p:spPr>
          <a:xfrm>
            <a:off x="5735189" y="1713613"/>
            <a:ext cx="219712" cy="167006"/>
          </a:xfrm>
          <a:custGeom>
            <a:avLst/>
            <a:gdLst>
              <a:gd name="f0" fmla="val w"/>
              <a:gd name="f1" fmla="val h"/>
              <a:gd name="f2" fmla="val 0"/>
              <a:gd name="f3" fmla="val 219710"/>
              <a:gd name="f4" fmla="val 167005"/>
              <a:gd name="f5" fmla="val 154680"/>
              <a:gd name="f6" fmla="val 125991"/>
              <a:gd name="f7" fmla="val 135636"/>
              <a:gd name="f8" fmla="val 151384"/>
              <a:gd name="f9" fmla="val 219456"/>
              <a:gd name="f10" fmla="val 166624"/>
              <a:gd name="f11" fmla="val 202946"/>
              <a:gd name="f12" fmla="val 133603"/>
              <a:gd name="f13" fmla="val 164846"/>
              <a:gd name="f14" fmla="val 162300"/>
              <a:gd name="f15" fmla="val 115831"/>
              <a:gd name="f16" fmla="val 172466"/>
              <a:gd name="f17" fmla="val 123443"/>
              <a:gd name="f18" fmla="val 181356"/>
              <a:gd name="f19" fmla="val 90424"/>
              <a:gd name="f20" fmla="val 7620"/>
              <a:gd name="f21" fmla="val 10160"/>
              <a:gd name="f22" fmla="*/ f0 1 219710"/>
              <a:gd name="f23" fmla="*/ f1 1 167005"/>
              <a:gd name="f24" fmla="val f2"/>
              <a:gd name="f25" fmla="val f3"/>
              <a:gd name="f26" fmla="val f4"/>
              <a:gd name="f27" fmla="+- f26 0 f24"/>
              <a:gd name="f28" fmla="+- f25 0 f24"/>
              <a:gd name="f29" fmla="*/ f28 1 219710"/>
              <a:gd name="f30" fmla="*/ f27 1 16700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219710" h="167005">
                <a:moveTo>
                  <a:pt x="f5" y="f6"/>
                </a:moveTo>
                <a:lnTo>
                  <a:pt x="f7" y="f8"/>
                </a:lnTo>
                <a:lnTo>
                  <a:pt x="f9" y="f10"/>
                </a:lnTo>
                <a:lnTo>
                  <a:pt x="f11" y="f12"/>
                </a:lnTo>
                <a:lnTo>
                  <a:pt x="f13" y="f12"/>
                </a:lnTo>
                <a:lnTo>
                  <a:pt x="f5" y="f6"/>
                </a:lnTo>
                <a:close/>
              </a:path>
              <a:path w="219710" h="167005">
                <a:moveTo>
                  <a:pt x="f14" y="f15"/>
                </a:moveTo>
                <a:lnTo>
                  <a:pt x="f5" y="f6"/>
                </a:lnTo>
                <a:lnTo>
                  <a:pt x="f13" y="f12"/>
                </a:lnTo>
                <a:lnTo>
                  <a:pt x="f16" y="f17"/>
                </a:lnTo>
                <a:lnTo>
                  <a:pt x="f14" y="f15"/>
                </a:lnTo>
                <a:close/>
              </a:path>
              <a:path w="219710" h="167005">
                <a:moveTo>
                  <a:pt x="f18" y="f19"/>
                </a:moveTo>
                <a:lnTo>
                  <a:pt x="f14" y="f15"/>
                </a:lnTo>
                <a:lnTo>
                  <a:pt x="f16" y="f17"/>
                </a:lnTo>
                <a:lnTo>
                  <a:pt x="f13" y="f12"/>
                </a:lnTo>
                <a:lnTo>
                  <a:pt x="f11" y="f12"/>
                </a:lnTo>
                <a:lnTo>
                  <a:pt x="f18" y="f19"/>
                </a:lnTo>
                <a:close/>
              </a:path>
              <a:path w="219710" h="167005">
                <a:moveTo>
                  <a:pt x="f20" y="f2"/>
                </a:moveTo>
                <a:lnTo>
                  <a:pt x="f2" y="f21"/>
                </a:lnTo>
                <a:lnTo>
                  <a:pt x="f5" y="f6"/>
                </a:lnTo>
                <a:lnTo>
                  <a:pt x="f14" y="f15"/>
                </a:lnTo>
                <a:lnTo>
                  <a:pt x="f20"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1" name="object 232">
            <a:extLst>
              <a:ext uri="{FF2B5EF4-FFF2-40B4-BE49-F238E27FC236}">
                <a16:creationId xmlns:a16="http://schemas.microsoft.com/office/drawing/2014/main" id="{C85A4F04-0F24-4000-BA45-55DBFB7CC5EB}"/>
              </a:ext>
            </a:extLst>
          </p:cNvPr>
          <p:cNvSpPr/>
          <p:nvPr/>
        </p:nvSpPr>
        <p:spPr>
          <a:xfrm>
            <a:off x="5954645" y="1713228"/>
            <a:ext cx="274320" cy="167006"/>
          </a:xfrm>
          <a:custGeom>
            <a:avLst/>
            <a:gdLst>
              <a:gd name="f0" fmla="val w"/>
              <a:gd name="f1" fmla="val h"/>
              <a:gd name="f2" fmla="val 0"/>
              <a:gd name="f3" fmla="val 274320"/>
              <a:gd name="f4" fmla="val 167005"/>
              <a:gd name="f5" fmla="val 45847"/>
              <a:gd name="f6" fmla="val 95250"/>
              <a:gd name="f7" fmla="val 84962"/>
              <a:gd name="f8" fmla="val 160655"/>
              <a:gd name="f9" fmla="val 72582"/>
              <a:gd name="f10" fmla="val 139954"/>
              <a:gd name="f11" fmla="val 57785"/>
              <a:gd name="f12" fmla="val 51308"/>
              <a:gd name="f13" fmla="val 129032"/>
              <a:gd name="f14" fmla="val 62168"/>
              <a:gd name="f15" fmla="val 122541"/>
              <a:gd name="f16" fmla="val 68687"/>
              <a:gd name="f17" fmla="val 133441"/>
              <a:gd name="f18" fmla="val 267208"/>
              <a:gd name="f19" fmla="val 273812"/>
              <a:gd name="f20" fmla="val 10922"/>
              <a:gd name="f21" fmla="*/ f0 1 274320"/>
              <a:gd name="f22" fmla="*/ f1 1 167005"/>
              <a:gd name="f23" fmla="val f2"/>
              <a:gd name="f24" fmla="val f3"/>
              <a:gd name="f25" fmla="val f4"/>
              <a:gd name="f26" fmla="+- f25 0 f23"/>
              <a:gd name="f27" fmla="+- f24 0 f23"/>
              <a:gd name="f28" fmla="*/ f27 1 274320"/>
              <a:gd name="f29" fmla="*/ f26 1 1670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74320" h="167005">
                <a:moveTo>
                  <a:pt x="f5" y="f6"/>
                </a:moveTo>
                <a:lnTo>
                  <a:pt x="f2" y="f4"/>
                </a:lnTo>
                <a:lnTo>
                  <a:pt x="f7" y="f8"/>
                </a:lnTo>
                <a:lnTo>
                  <a:pt x="f9" y="f10"/>
                </a:lnTo>
                <a:lnTo>
                  <a:pt x="f11" y="f10"/>
                </a:lnTo>
                <a:lnTo>
                  <a:pt x="f12" y="f13"/>
                </a:lnTo>
                <a:lnTo>
                  <a:pt x="f14" y="f15"/>
                </a:lnTo>
                <a:lnTo>
                  <a:pt x="f5" y="f6"/>
                </a:lnTo>
                <a:close/>
              </a:path>
              <a:path w="274320" h="167005">
                <a:moveTo>
                  <a:pt x="f14" y="f15"/>
                </a:moveTo>
                <a:lnTo>
                  <a:pt x="f12" y="f13"/>
                </a:lnTo>
                <a:lnTo>
                  <a:pt x="f11" y="f10"/>
                </a:lnTo>
                <a:lnTo>
                  <a:pt x="f16" y="f17"/>
                </a:lnTo>
                <a:lnTo>
                  <a:pt x="f14" y="f15"/>
                </a:lnTo>
                <a:close/>
              </a:path>
              <a:path w="274320" h="167005">
                <a:moveTo>
                  <a:pt x="f16" y="f17"/>
                </a:moveTo>
                <a:lnTo>
                  <a:pt x="f11" y="f10"/>
                </a:lnTo>
                <a:lnTo>
                  <a:pt x="f9" y="f10"/>
                </a:lnTo>
                <a:lnTo>
                  <a:pt x="f16" y="f17"/>
                </a:lnTo>
                <a:close/>
              </a:path>
              <a:path w="274320" h="167005">
                <a:moveTo>
                  <a:pt x="f18" y="f2"/>
                </a:moveTo>
                <a:lnTo>
                  <a:pt x="f14" y="f15"/>
                </a:lnTo>
                <a:lnTo>
                  <a:pt x="f16" y="f17"/>
                </a:lnTo>
                <a:lnTo>
                  <a:pt x="f19" y="f20"/>
                </a:lnTo>
                <a:lnTo>
                  <a:pt x="f18"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2" name="object 233">
            <a:extLst>
              <a:ext uri="{FF2B5EF4-FFF2-40B4-BE49-F238E27FC236}">
                <a16:creationId xmlns:a16="http://schemas.microsoft.com/office/drawing/2014/main" id="{12E5EF99-C85A-47D2-A3AA-49B6CBC71869}"/>
              </a:ext>
            </a:extLst>
          </p:cNvPr>
          <p:cNvSpPr/>
          <p:nvPr/>
        </p:nvSpPr>
        <p:spPr>
          <a:xfrm>
            <a:off x="5740530" y="1880234"/>
            <a:ext cx="430526" cy="0"/>
          </a:xfrm>
          <a:custGeom>
            <a:avLst/>
            <a:gdLst>
              <a:gd name="f0" fmla="val w"/>
              <a:gd name="f1" fmla="val h"/>
              <a:gd name="f2" fmla="val 0"/>
              <a:gd name="f3" fmla="val 430530"/>
              <a:gd name="f4" fmla="val 430531"/>
              <a:gd name="f5" fmla="*/ f0 1 430530"/>
              <a:gd name="f6" fmla="*/ f1 1 0"/>
              <a:gd name="f7" fmla="val f2"/>
              <a:gd name="f8" fmla="val f3"/>
              <a:gd name="f9" fmla="+- f7 0 f7"/>
              <a:gd name="f10" fmla="+- f8 0 f7"/>
              <a:gd name="f11" fmla="*/ f10 1 430530"/>
              <a:gd name="f12" fmla="*/ f9 1 0"/>
              <a:gd name="f13" fmla="*/ 0 1 f11"/>
              <a:gd name="f14" fmla="*/ 43053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43053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3" name="object 234">
            <a:extLst>
              <a:ext uri="{FF2B5EF4-FFF2-40B4-BE49-F238E27FC236}">
                <a16:creationId xmlns:a16="http://schemas.microsoft.com/office/drawing/2014/main" id="{2B5CC252-0C69-484F-BF13-41FF9AD3B449}"/>
              </a:ext>
            </a:extLst>
          </p:cNvPr>
          <p:cNvSpPr/>
          <p:nvPr/>
        </p:nvSpPr>
        <p:spPr>
          <a:xfrm>
            <a:off x="5916552" y="1880234"/>
            <a:ext cx="76196" cy="269235"/>
          </a:xfrm>
          <a:custGeom>
            <a:avLst/>
            <a:gdLst>
              <a:gd name="f0" fmla="val w"/>
              <a:gd name="f1" fmla="val h"/>
              <a:gd name="f2" fmla="val 0"/>
              <a:gd name="f3" fmla="val 76200"/>
              <a:gd name="f4" fmla="val 269239"/>
              <a:gd name="f5" fmla="val 31750"/>
              <a:gd name="f6" fmla="val 192785"/>
              <a:gd name="f7" fmla="val 38100"/>
              <a:gd name="f8" fmla="val 268985"/>
              <a:gd name="f9" fmla="val 69850"/>
              <a:gd name="f10" fmla="val 205485"/>
              <a:gd name="f11" fmla="val 44450"/>
              <a:gd name="f12" fmla="*/ f0 1 76200"/>
              <a:gd name="f13" fmla="*/ f1 1 269239"/>
              <a:gd name="f14" fmla="val f2"/>
              <a:gd name="f15" fmla="val f3"/>
              <a:gd name="f16" fmla="val f4"/>
              <a:gd name="f17" fmla="+- f16 0 f14"/>
              <a:gd name="f18" fmla="+- f15 0 f14"/>
              <a:gd name="f19" fmla="*/ f18 1 76200"/>
              <a:gd name="f20" fmla="*/ f17 1 26923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76200" h="269239">
                <a:moveTo>
                  <a:pt x="f5" y="f6"/>
                </a:moveTo>
                <a:lnTo>
                  <a:pt x="f2" y="f6"/>
                </a:lnTo>
                <a:lnTo>
                  <a:pt x="f7" y="f8"/>
                </a:lnTo>
                <a:lnTo>
                  <a:pt x="f9" y="f10"/>
                </a:lnTo>
                <a:lnTo>
                  <a:pt x="f5" y="f10"/>
                </a:lnTo>
                <a:lnTo>
                  <a:pt x="f5" y="f6"/>
                </a:lnTo>
                <a:close/>
              </a:path>
              <a:path w="76200" h="269239">
                <a:moveTo>
                  <a:pt x="f11" y="f2"/>
                </a:moveTo>
                <a:lnTo>
                  <a:pt x="f5" y="f2"/>
                </a:lnTo>
                <a:lnTo>
                  <a:pt x="f5" y="f10"/>
                </a:lnTo>
                <a:lnTo>
                  <a:pt x="f11" y="f10"/>
                </a:lnTo>
                <a:lnTo>
                  <a:pt x="f11" y="f2"/>
                </a:lnTo>
                <a:close/>
              </a:path>
              <a:path w="76200" h="269239">
                <a:moveTo>
                  <a:pt x="f3" y="f6"/>
                </a:moveTo>
                <a:lnTo>
                  <a:pt x="f11" y="f6"/>
                </a:lnTo>
                <a:lnTo>
                  <a:pt x="f11" y="f10"/>
                </a:lnTo>
                <a:lnTo>
                  <a:pt x="f9" y="f10"/>
                </a:lnTo>
                <a:lnTo>
                  <a:pt x="f3" y="f6"/>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4" name="object 235">
            <a:extLst>
              <a:ext uri="{FF2B5EF4-FFF2-40B4-BE49-F238E27FC236}">
                <a16:creationId xmlns:a16="http://schemas.microsoft.com/office/drawing/2014/main" id="{98D6BFEE-73E9-4587-A513-0706E7E116F0}"/>
              </a:ext>
            </a:extLst>
          </p:cNvPr>
          <p:cNvSpPr/>
          <p:nvPr/>
        </p:nvSpPr>
        <p:spPr>
          <a:xfrm>
            <a:off x="5847203" y="2149224"/>
            <a:ext cx="217170" cy="108585"/>
          </a:xfrm>
          <a:custGeom>
            <a:avLst/>
            <a:gdLst>
              <a:gd name="f0" fmla="val w"/>
              <a:gd name="f1" fmla="val h"/>
              <a:gd name="f2" fmla="val 0"/>
              <a:gd name="f3" fmla="val 217170"/>
              <a:gd name="f4" fmla="val 108585"/>
              <a:gd name="f5" fmla="val 18034"/>
              <a:gd name="f6" fmla="val 1424"/>
              <a:gd name="f7" fmla="val 11037"/>
              <a:gd name="f8" fmla="val 5302"/>
              <a:gd name="f9" fmla="val 18033"/>
              <a:gd name="f10" fmla="val 199135"/>
              <a:gd name="f11" fmla="val 206132"/>
              <a:gd name="f12" fmla="val 211867"/>
              <a:gd name="f13" fmla="val 215745"/>
              <a:gd name="f14" fmla="val 217169"/>
              <a:gd name="f15" fmla="val 90170"/>
              <a:gd name="f16" fmla="val 97166"/>
              <a:gd name="f17" fmla="val 102901"/>
              <a:gd name="f18" fmla="val 106779"/>
              <a:gd name="f19" fmla="val 108204"/>
              <a:gd name="f20" fmla="*/ f0 1 217170"/>
              <a:gd name="f21" fmla="*/ f1 1 108585"/>
              <a:gd name="f22" fmla="val f2"/>
              <a:gd name="f23" fmla="val f3"/>
              <a:gd name="f24" fmla="val f4"/>
              <a:gd name="f25" fmla="+- f24 0 f22"/>
              <a:gd name="f26" fmla="+- f23 0 f22"/>
              <a:gd name="f27" fmla="*/ f26 1 217170"/>
              <a:gd name="f28" fmla="*/ f25 1 108585"/>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217170" h="108585">
                <a:moveTo>
                  <a:pt x="f2" y="f5"/>
                </a:moveTo>
                <a:lnTo>
                  <a:pt x="f6" y="f7"/>
                </a:lnTo>
                <a:lnTo>
                  <a:pt x="f8" y="f8"/>
                </a:lnTo>
                <a:lnTo>
                  <a:pt x="f7" y="f6"/>
                </a:lnTo>
                <a:lnTo>
                  <a:pt x="f9" y="f2"/>
                </a:lnTo>
                <a:lnTo>
                  <a:pt x="f10" y="f2"/>
                </a:lnTo>
                <a:lnTo>
                  <a:pt x="f11" y="f6"/>
                </a:lnTo>
                <a:lnTo>
                  <a:pt x="f12" y="f8"/>
                </a:lnTo>
                <a:lnTo>
                  <a:pt x="f13" y="f7"/>
                </a:lnTo>
                <a:lnTo>
                  <a:pt x="f14" y="f5"/>
                </a:lnTo>
                <a:lnTo>
                  <a:pt x="f14" y="f15"/>
                </a:lnTo>
                <a:lnTo>
                  <a:pt x="f13" y="f16"/>
                </a:lnTo>
                <a:lnTo>
                  <a:pt x="f12" y="f17"/>
                </a:lnTo>
                <a:lnTo>
                  <a:pt x="f11" y="f18"/>
                </a:lnTo>
                <a:lnTo>
                  <a:pt x="f10" y="f19"/>
                </a:lnTo>
                <a:lnTo>
                  <a:pt x="f9" y="f19"/>
                </a:lnTo>
                <a:lnTo>
                  <a:pt x="f7" y="f18"/>
                </a:lnTo>
                <a:lnTo>
                  <a:pt x="f8" y="f17"/>
                </a:lnTo>
                <a:lnTo>
                  <a:pt x="f6" y="f16"/>
                </a:lnTo>
                <a:lnTo>
                  <a:pt x="f2" y="f15"/>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5" name="object 236">
            <a:extLst>
              <a:ext uri="{FF2B5EF4-FFF2-40B4-BE49-F238E27FC236}">
                <a16:creationId xmlns:a16="http://schemas.microsoft.com/office/drawing/2014/main" id="{D4AA1845-62EC-4191-B0EC-185BA8A8E1C1}"/>
              </a:ext>
            </a:extLst>
          </p:cNvPr>
          <p:cNvSpPr/>
          <p:nvPr/>
        </p:nvSpPr>
        <p:spPr>
          <a:xfrm>
            <a:off x="1789179" y="1204722"/>
            <a:ext cx="391664" cy="930401"/>
          </a:xfrm>
          <a:prstGeom prst="rect">
            <a:avLst/>
          </a:prstGeom>
          <a:blipFill>
            <a:blip r:embed="rId2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6" name="object 237">
            <a:extLst>
              <a:ext uri="{FF2B5EF4-FFF2-40B4-BE49-F238E27FC236}">
                <a16:creationId xmlns:a16="http://schemas.microsoft.com/office/drawing/2014/main" id="{85920BDC-D585-4721-8371-128E4A4CBA43}"/>
              </a:ext>
            </a:extLst>
          </p:cNvPr>
          <p:cNvSpPr/>
          <p:nvPr/>
        </p:nvSpPr>
        <p:spPr>
          <a:xfrm>
            <a:off x="1047746" y="2634999"/>
            <a:ext cx="40635" cy="33659"/>
          </a:xfrm>
          <a:custGeom>
            <a:avLst/>
            <a:gdLst>
              <a:gd name="f0" fmla="val w"/>
              <a:gd name="f1" fmla="val h"/>
              <a:gd name="f2" fmla="val 0"/>
              <a:gd name="f3" fmla="val 40640"/>
              <a:gd name="f4" fmla="val 33655"/>
              <a:gd name="f5" fmla="val 20739"/>
              <a:gd name="f6" fmla="val 12001"/>
              <a:gd name="f7" fmla="val 635"/>
              <a:gd name="f8" fmla="val 5461"/>
              <a:gd name="f9" fmla="val 3556"/>
              <a:gd name="f10" fmla="val 8255"/>
              <a:gd name="f11" fmla="val 11811"/>
              <a:gd name="f12" fmla="val 6553"/>
              <a:gd name="f13" fmla="val 17018"/>
              <a:gd name="f14" fmla="val 10909"/>
              <a:gd name="f15" fmla="val 20574"/>
              <a:gd name="f16" fmla="val 13093"/>
              <a:gd name="f17" fmla="val 25908"/>
              <a:gd name="f18" fmla="val 30606"/>
              <a:gd name="f19" fmla="val 33528"/>
              <a:gd name="f20" fmla="val 24015"/>
              <a:gd name="f21" fmla="val 31750"/>
              <a:gd name="f22" fmla="val 27292"/>
              <a:gd name="f23" fmla="val 27686"/>
              <a:gd name="f24" fmla="val 28384"/>
              <a:gd name="f25" fmla="val 34925"/>
              <a:gd name="f26" fmla="val 15875"/>
              <a:gd name="f27" fmla="val 40386"/>
              <a:gd name="f28" fmla="val 38201"/>
              <a:gd name="f29" fmla="val 4064"/>
              <a:gd name="f30" fmla="val 31648"/>
              <a:gd name="f31" fmla="val 1143"/>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7" name="object 238">
            <a:extLst>
              <a:ext uri="{FF2B5EF4-FFF2-40B4-BE49-F238E27FC236}">
                <a16:creationId xmlns:a16="http://schemas.microsoft.com/office/drawing/2014/main" id="{7BF8B3FE-9956-4F2C-ACD0-970ABCCAAFDF}"/>
              </a:ext>
            </a:extLst>
          </p:cNvPr>
          <p:cNvSpPr/>
          <p:nvPr/>
        </p:nvSpPr>
        <p:spPr>
          <a:xfrm>
            <a:off x="1047746" y="2634999"/>
            <a:ext cx="40635" cy="33659"/>
          </a:xfrm>
          <a:custGeom>
            <a:avLst/>
            <a:gdLst>
              <a:gd name="f0" fmla="val w"/>
              <a:gd name="f1" fmla="val h"/>
              <a:gd name="f2" fmla="val 0"/>
              <a:gd name="f3" fmla="val 40640"/>
              <a:gd name="f4" fmla="val 33655"/>
              <a:gd name="f5" fmla="val 13093"/>
              <a:gd name="f6" fmla="val 30606"/>
              <a:gd name="f7" fmla="val 25908"/>
              <a:gd name="f8" fmla="val 10909"/>
              <a:gd name="f9" fmla="val 20574"/>
              <a:gd name="f10" fmla="val 6553"/>
              <a:gd name="f11" fmla="val 17018"/>
              <a:gd name="f12" fmla="val 11811"/>
              <a:gd name="f13" fmla="val 8255"/>
              <a:gd name="f14" fmla="val 5461"/>
              <a:gd name="f15" fmla="val 3556"/>
              <a:gd name="f16" fmla="val 12001"/>
              <a:gd name="f17" fmla="val 635"/>
              <a:gd name="f18" fmla="val 20739"/>
              <a:gd name="f19" fmla="val 27292"/>
              <a:gd name="f20" fmla="val 31648"/>
              <a:gd name="f21" fmla="val 1143"/>
              <a:gd name="f22" fmla="val 38201"/>
              <a:gd name="f23" fmla="val 4064"/>
              <a:gd name="f24" fmla="val 40386"/>
              <a:gd name="f25" fmla="val 34925"/>
              <a:gd name="f26" fmla="val 15875"/>
              <a:gd name="f27" fmla="val 28384"/>
              <a:gd name="f28" fmla="val 27686"/>
              <a:gd name="f29" fmla="val 24015"/>
              <a:gd name="f30" fmla="val 31750"/>
              <a:gd name="f31" fmla="val 33528"/>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8" name="object 239">
            <a:extLst>
              <a:ext uri="{FF2B5EF4-FFF2-40B4-BE49-F238E27FC236}">
                <a16:creationId xmlns:a16="http://schemas.microsoft.com/office/drawing/2014/main" id="{CF0CD124-D8F1-424F-A4F2-A7FEAF04EA97}"/>
              </a:ext>
            </a:extLst>
          </p:cNvPr>
          <p:cNvSpPr/>
          <p:nvPr/>
        </p:nvSpPr>
        <p:spPr>
          <a:xfrm>
            <a:off x="1002795" y="2632713"/>
            <a:ext cx="30476" cy="6986"/>
          </a:xfrm>
          <a:custGeom>
            <a:avLst/>
            <a:gdLst>
              <a:gd name="f0" fmla="val w"/>
              <a:gd name="f1" fmla="val h"/>
              <a:gd name="f2" fmla="val 0"/>
              <a:gd name="f3" fmla="val 30480"/>
              <a:gd name="f4" fmla="val 6985"/>
              <a:gd name="f5" fmla="val 7620"/>
              <a:gd name="f6" fmla="val 2171"/>
              <a:gd name="f7" fmla="val 2539"/>
              <a:gd name="f8" fmla="val 3263"/>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9" name="object 240">
            <a:extLst>
              <a:ext uri="{FF2B5EF4-FFF2-40B4-BE49-F238E27FC236}">
                <a16:creationId xmlns:a16="http://schemas.microsoft.com/office/drawing/2014/main" id="{D1E86F68-BA81-49C1-A060-CCA0FA8C7C67}"/>
              </a:ext>
            </a:extLst>
          </p:cNvPr>
          <p:cNvSpPr/>
          <p:nvPr/>
        </p:nvSpPr>
        <p:spPr>
          <a:xfrm>
            <a:off x="1033272" y="2615184"/>
            <a:ext cx="14602" cy="11430"/>
          </a:xfrm>
          <a:custGeom>
            <a:avLst/>
            <a:gdLst>
              <a:gd name="f0" fmla="val w"/>
              <a:gd name="f1" fmla="val h"/>
              <a:gd name="f2" fmla="val 0"/>
              <a:gd name="f3" fmla="val 14605"/>
              <a:gd name="f4" fmla="val 11430"/>
              <a:gd name="f5" fmla="val 7797"/>
              <a:gd name="f6" fmla="val 2222"/>
              <a:gd name="f7" fmla="val 1778"/>
              <a:gd name="f8" fmla="val 3556"/>
              <a:gd name="f9" fmla="val 14478"/>
              <a:gd name="f10" fmla="val 11137"/>
              <a:gd name="f11" fmla="val 2413"/>
              <a:gd name="f12" fmla="*/ f0 1 14605"/>
              <a:gd name="f13" fmla="*/ f1 1 11430"/>
              <a:gd name="f14" fmla="val f2"/>
              <a:gd name="f15" fmla="val f3"/>
              <a:gd name="f16" fmla="val f4"/>
              <a:gd name="f17" fmla="+- f16 0 f14"/>
              <a:gd name="f18" fmla="+- f15 0 f14"/>
              <a:gd name="f19" fmla="*/ f18 1 14605"/>
              <a:gd name="f20" fmla="*/ f17 1 1143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605" h="11430">
                <a:moveTo>
                  <a:pt x="f5" y="f2"/>
                </a:moveTo>
                <a:lnTo>
                  <a:pt x="f6" y="f7"/>
                </a:lnTo>
                <a:lnTo>
                  <a:pt x="f2" y="f8"/>
                </a:lnTo>
                <a:lnTo>
                  <a:pt x="f9" y="f4"/>
                </a:lnTo>
                <a:lnTo>
                  <a:pt x="f10"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0" name="object 241">
            <a:extLst>
              <a:ext uri="{FF2B5EF4-FFF2-40B4-BE49-F238E27FC236}">
                <a16:creationId xmlns:a16="http://schemas.microsoft.com/office/drawing/2014/main" id="{E358B502-C118-488E-9FC5-577A95C653EB}"/>
              </a:ext>
            </a:extLst>
          </p:cNvPr>
          <p:cNvSpPr/>
          <p:nvPr/>
        </p:nvSpPr>
        <p:spPr>
          <a:xfrm>
            <a:off x="1077464" y="2612898"/>
            <a:ext cx="10799" cy="13331"/>
          </a:xfrm>
          <a:custGeom>
            <a:avLst/>
            <a:gdLst>
              <a:gd name="f0" fmla="val w"/>
              <a:gd name="f1" fmla="val h"/>
              <a:gd name="f2" fmla="val 0"/>
              <a:gd name="f3" fmla="val 10794"/>
              <a:gd name="f4" fmla="val 13335"/>
              <a:gd name="f5" fmla="val 5334"/>
              <a:gd name="f6" fmla="val 2920"/>
              <a:gd name="f7" fmla="val 2133"/>
              <a:gd name="f8" fmla="val 12953"/>
              <a:gd name="f9" fmla="val 960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1" name="object 242">
            <a:extLst>
              <a:ext uri="{FF2B5EF4-FFF2-40B4-BE49-F238E27FC236}">
                <a16:creationId xmlns:a16="http://schemas.microsoft.com/office/drawing/2014/main" id="{018C8DBC-75CE-42EC-AA49-C4EE0147B83A}"/>
              </a:ext>
            </a:extLst>
          </p:cNvPr>
          <p:cNvSpPr/>
          <p:nvPr/>
        </p:nvSpPr>
        <p:spPr>
          <a:xfrm>
            <a:off x="1099566" y="2622800"/>
            <a:ext cx="29205" cy="7616"/>
          </a:xfrm>
          <a:custGeom>
            <a:avLst/>
            <a:gdLst>
              <a:gd name="f0" fmla="val w"/>
              <a:gd name="f1" fmla="val h"/>
              <a:gd name="f2" fmla="val 0"/>
              <a:gd name="f3" fmla="val 29209"/>
              <a:gd name="f4" fmla="val 7619"/>
              <a:gd name="f5" fmla="val 20370"/>
              <a:gd name="f6" fmla="val 23596"/>
              <a:gd name="f7" fmla="val 5841"/>
              <a:gd name="f8" fmla="val 28956"/>
              <a:gd name="f9" fmla="val 4063"/>
              <a:gd name="f10" fmla="val 1777"/>
              <a:gd name="f11" fmla="*/ f0 1 29209"/>
              <a:gd name="f12" fmla="*/ f1 1 7619"/>
              <a:gd name="f13" fmla="val f2"/>
              <a:gd name="f14" fmla="val f3"/>
              <a:gd name="f15" fmla="val f4"/>
              <a:gd name="f16" fmla="+- f15 0 f13"/>
              <a:gd name="f17" fmla="+- f14 0 f13"/>
              <a:gd name="f18" fmla="*/ f17 1 29209"/>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209"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2" name="object 243">
            <a:extLst>
              <a:ext uri="{FF2B5EF4-FFF2-40B4-BE49-F238E27FC236}">
                <a16:creationId xmlns:a16="http://schemas.microsoft.com/office/drawing/2014/main" id="{7E97E3ED-30C1-4945-AB88-10351323282A}"/>
              </a:ext>
            </a:extLst>
          </p:cNvPr>
          <p:cNvSpPr/>
          <p:nvPr/>
        </p:nvSpPr>
        <p:spPr>
          <a:xfrm>
            <a:off x="1010412" y="2682236"/>
            <a:ext cx="116201" cy="52706"/>
          </a:xfrm>
          <a:custGeom>
            <a:avLst/>
            <a:gdLst>
              <a:gd name="f0" fmla="val w"/>
              <a:gd name="f1" fmla="val h"/>
              <a:gd name="f2" fmla="val 0"/>
              <a:gd name="f3" fmla="val 116205"/>
              <a:gd name="f4" fmla="val 52705"/>
              <a:gd name="f5" fmla="val 48082"/>
              <a:gd name="f6" fmla="val 30594"/>
              <a:gd name="f7" fmla="val 10921"/>
              <a:gd name="f8" fmla="val 2921"/>
              <a:gd name="f9" fmla="val 3276"/>
              <a:gd name="f10" fmla="val 8762"/>
              <a:gd name="f11" fmla="val 16891"/>
              <a:gd name="f12" fmla="val 27432"/>
              <a:gd name="f13" fmla="val 15303"/>
              <a:gd name="f14" fmla="val 39116"/>
              <a:gd name="f15" fmla="val 33870"/>
              <a:gd name="f16" fmla="val 46736"/>
              <a:gd name="f17" fmla="val 49174"/>
              <a:gd name="f18" fmla="val 50800"/>
              <a:gd name="f19" fmla="val 66649"/>
              <a:gd name="f20" fmla="val 52578"/>
              <a:gd name="f21" fmla="val 77584"/>
              <a:gd name="f22" fmla="val 50292"/>
              <a:gd name="f23" fmla="val 86321"/>
              <a:gd name="f24" fmla="val 90690"/>
              <a:gd name="f25" fmla="val 88506"/>
              <a:gd name="f26" fmla="val 30353"/>
              <a:gd name="f27" fmla="val 85229"/>
              <a:gd name="f28" fmla="val 22733"/>
              <a:gd name="f29" fmla="val 98888"/>
              <a:gd name="f30" fmla="val 18668"/>
              <a:gd name="f31" fmla="val 80860"/>
              <a:gd name="f32" fmla="val 76492"/>
              <a:gd name="f33" fmla="val 14605"/>
              <a:gd name="f34" fmla="val 61188"/>
              <a:gd name="f35" fmla="val 5207"/>
              <a:gd name="f36" fmla="val 112547"/>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3" name="object 244">
            <a:extLst>
              <a:ext uri="{FF2B5EF4-FFF2-40B4-BE49-F238E27FC236}">
                <a16:creationId xmlns:a16="http://schemas.microsoft.com/office/drawing/2014/main" id="{2870C906-B7E9-473D-8411-D4711D194648}"/>
              </a:ext>
            </a:extLst>
          </p:cNvPr>
          <p:cNvSpPr/>
          <p:nvPr/>
        </p:nvSpPr>
        <p:spPr>
          <a:xfrm>
            <a:off x="1093466" y="2631944"/>
            <a:ext cx="102239" cy="118113"/>
          </a:xfrm>
          <a:custGeom>
            <a:avLst/>
            <a:gdLst>
              <a:gd name="f0" fmla="val w"/>
              <a:gd name="f1" fmla="val h"/>
              <a:gd name="f2" fmla="val 0"/>
              <a:gd name="f3" fmla="val 102234"/>
              <a:gd name="f4" fmla="val 118110"/>
              <a:gd name="f5" fmla="val 58191"/>
              <a:gd name="f6" fmla="val 20446"/>
              <a:gd name="f7" fmla="val 49403"/>
              <a:gd name="f8" fmla="val 23368"/>
              <a:gd name="f9" fmla="val 54902"/>
              <a:gd name="f10" fmla="val 25145"/>
              <a:gd name="f11" fmla="val 65874"/>
              <a:gd name="f12" fmla="val 71361"/>
              <a:gd name="f13" fmla="val 27431"/>
              <a:gd name="f14" fmla="val 76860"/>
              <a:gd name="f15" fmla="val 32131"/>
              <a:gd name="f16" fmla="val 84543"/>
              <a:gd name="f17" fmla="val 39115"/>
              <a:gd name="f18" fmla="val 87833"/>
              <a:gd name="f19" fmla="val 53847"/>
              <a:gd name="f20" fmla="val 67182"/>
              <a:gd name="f21" fmla="val 85636"/>
              <a:gd name="f22" fmla="val 77724"/>
              <a:gd name="f23" fmla="val 79057"/>
              <a:gd name="f24" fmla="val 82422"/>
              <a:gd name="f25" fmla="val 59283"/>
              <a:gd name="f26" fmla="val 88900"/>
              <a:gd name="f27" fmla="val 37325"/>
              <a:gd name="f28" fmla="val 94741"/>
              <a:gd name="f29" fmla="val 27444"/>
              <a:gd name="f30" fmla="val 99440"/>
              <a:gd name="f31" fmla="val 9880"/>
              <a:gd name="f32" fmla="val 106425"/>
              <a:gd name="f33" fmla="val 4394"/>
              <a:gd name="f34" fmla="val 108203"/>
              <a:gd name="f35" fmla="val 112902"/>
              <a:gd name="f36" fmla="val 5486"/>
              <a:gd name="f37" fmla="val 117475"/>
              <a:gd name="f38" fmla="val 10985"/>
              <a:gd name="f39" fmla="val 118109"/>
              <a:gd name="f40" fmla="val 115188"/>
              <a:gd name="f41" fmla="val 53797"/>
              <a:gd name="f42" fmla="val 101015"/>
              <a:gd name="f43" fmla="val 102001"/>
              <a:gd name="f44" fmla="val 102108"/>
              <a:gd name="f45" fmla="val 62610"/>
              <a:gd name="f46" fmla="val 95516"/>
              <a:gd name="f47" fmla="val 39750"/>
              <a:gd name="f48" fmla="val 98818"/>
              <a:gd name="f49" fmla="val 26924"/>
              <a:gd name="f50" fmla="val 101716"/>
              <a:gd name="f51" fmla="val 22225"/>
              <a:gd name="f52" fmla="val 69164"/>
              <a:gd name="f53" fmla="val 82346"/>
              <a:gd name="f54" fmla="val 634"/>
              <a:gd name="f55" fmla="val 74663"/>
              <a:gd name="f56" fmla="val 15747"/>
              <a:gd name="f57" fmla="val 70269"/>
              <a:gd name="f58" fmla="val 21589"/>
              <a:gd name="f59" fmla="val 97713"/>
              <a:gd name="f60" fmla="val 19303"/>
              <a:gd name="f61" fmla="val 16382"/>
              <a:gd name="f62" fmla="val 80149"/>
              <a:gd name="f63" fmla="val 15239"/>
              <a:gd name="f64" fmla="val 1777"/>
              <a:gd name="f65" fmla="*/ f0 1 102234"/>
              <a:gd name="f66" fmla="*/ f1 1 118110"/>
              <a:gd name="f67" fmla="val f2"/>
              <a:gd name="f68" fmla="val f3"/>
              <a:gd name="f69" fmla="val f4"/>
              <a:gd name="f70" fmla="+- f69 0 f67"/>
              <a:gd name="f71" fmla="+- f68 0 f67"/>
              <a:gd name="f72" fmla="*/ f71 1 102234"/>
              <a:gd name="f73" fmla="*/ f70 1 118110"/>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02234"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29" y="f30"/>
                </a:lnTo>
                <a:lnTo>
                  <a:pt x="f31" y="f32"/>
                </a:lnTo>
                <a:lnTo>
                  <a:pt x="f33" y="f34"/>
                </a:lnTo>
                <a:lnTo>
                  <a:pt x="f2" y="f35"/>
                </a:lnTo>
                <a:lnTo>
                  <a:pt x="f36" y="f37"/>
                </a:lnTo>
                <a:lnTo>
                  <a:pt x="f38" y="f39"/>
                </a:lnTo>
                <a:lnTo>
                  <a:pt x="f29" y="f40"/>
                </a:lnTo>
                <a:lnTo>
                  <a:pt x="f41" y="f32"/>
                </a:lnTo>
                <a:lnTo>
                  <a:pt x="f42" y="f24"/>
                </a:lnTo>
                <a:lnTo>
                  <a:pt x="f43" y="f22"/>
                </a:lnTo>
                <a:lnTo>
                  <a:pt x="f44" y="f45"/>
                </a:lnTo>
                <a:lnTo>
                  <a:pt x="f46" y="f47"/>
                </a:lnTo>
                <a:lnTo>
                  <a:pt x="f48" y="f49"/>
                </a:lnTo>
                <a:lnTo>
                  <a:pt x="f50" y="f51"/>
                </a:lnTo>
                <a:lnTo>
                  <a:pt x="f52" y="f51"/>
                </a:lnTo>
                <a:lnTo>
                  <a:pt x="f5" y="f6"/>
                </a:lnTo>
                <a:close/>
              </a:path>
              <a:path w="102234" h="118110">
                <a:moveTo>
                  <a:pt x="f53" y="f2"/>
                </a:moveTo>
                <a:lnTo>
                  <a:pt x="f14" y="f54"/>
                </a:lnTo>
                <a:lnTo>
                  <a:pt x="f55" y="f56"/>
                </a:lnTo>
                <a:lnTo>
                  <a:pt x="f57" y="f6"/>
                </a:lnTo>
                <a:lnTo>
                  <a:pt x="f52" y="f51"/>
                </a:lnTo>
                <a:lnTo>
                  <a:pt x="f50" y="f51"/>
                </a:lnTo>
                <a:lnTo>
                  <a:pt x="f44" y="f58"/>
                </a:lnTo>
                <a:lnTo>
                  <a:pt x="f59" y="f60"/>
                </a:lnTo>
                <a:lnTo>
                  <a:pt x="f18" y="f61"/>
                </a:lnTo>
                <a:lnTo>
                  <a:pt x="f62" y="f63"/>
                </a:lnTo>
                <a:lnTo>
                  <a:pt x="f21" y="f64"/>
                </a:lnTo>
                <a:lnTo>
                  <a:pt x="f53"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4" name="object 245">
            <a:extLst>
              <a:ext uri="{FF2B5EF4-FFF2-40B4-BE49-F238E27FC236}">
                <a16:creationId xmlns:a16="http://schemas.microsoft.com/office/drawing/2014/main" id="{3D1A0A3C-CA12-4623-B511-0876D9DA9CEA}"/>
              </a:ext>
            </a:extLst>
          </p:cNvPr>
          <p:cNvSpPr/>
          <p:nvPr/>
        </p:nvSpPr>
        <p:spPr>
          <a:xfrm>
            <a:off x="970022" y="2740914"/>
            <a:ext cx="93341" cy="71122"/>
          </a:xfrm>
          <a:custGeom>
            <a:avLst/>
            <a:gdLst>
              <a:gd name="f0" fmla="val w"/>
              <a:gd name="f1" fmla="val h"/>
              <a:gd name="f2" fmla="val 0"/>
              <a:gd name="f3" fmla="val 93344"/>
              <a:gd name="f4" fmla="val 71119"/>
              <a:gd name="f5" fmla="val 25158"/>
              <a:gd name="f6" fmla="val 64388"/>
              <a:gd name="f7" fmla="val 19685"/>
              <a:gd name="f8" fmla="val 65531"/>
              <a:gd name="f9" fmla="val 68580"/>
              <a:gd name="f10" fmla="val 32816"/>
              <a:gd name="f11" fmla="val 70866"/>
              <a:gd name="f12" fmla="val 50304"/>
              <a:gd name="f13" fmla="val 65620"/>
              <a:gd name="f14" fmla="val 74371"/>
              <a:gd name="f15" fmla="val 36093"/>
              <a:gd name="f16" fmla="val 83121"/>
              <a:gd name="f17" fmla="val 41554"/>
              <a:gd name="f18" fmla="val 6985"/>
              <a:gd name="f19" fmla="val 1092"/>
              <a:gd name="f20" fmla="val 32258"/>
              <a:gd name="f21" fmla="val 35687"/>
              <a:gd name="f22" fmla="val 7658"/>
              <a:gd name="f23" fmla="val 43306"/>
              <a:gd name="f24" fmla="val 22961"/>
              <a:gd name="f25" fmla="val 46862"/>
              <a:gd name="f26" fmla="val 50418"/>
              <a:gd name="f27" fmla="val 56870"/>
              <a:gd name="f28" fmla="val 52705"/>
              <a:gd name="f29" fmla="val 55625"/>
              <a:gd name="f30" fmla="val 61252"/>
              <a:gd name="f31" fmla="val 59690"/>
              <a:gd name="f32" fmla="val 65024"/>
              <a:gd name="f33" fmla="val 78740"/>
              <a:gd name="f34" fmla="val 61468"/>
              <a:gd name="f35" fmla="val 56261"/>
              <a:gd name="f36" fmla="val 76555"/>
              <a:gd name="f37" fmla="val 52069"/>
              <a:gd name="f38" fmla="val 49149"/>
              <a:gd name="f39" fmla="val 39370"/>
              <a:gd name="f40" fmla="val 46228"/>
              <a:gd name="f41" fmla="val 41529"/>
              <a:gd name="f42" fmla="val 17500"/>
              <a:gd name="f43" fmla="val 37465"/>
              <a:gd name="f44" fmla="val 29844"/>
              <a:gd name="f45" fmla="val 21081"/>
              <a:gd name="f46" fmla="val 47028"/>
              <a:gd name="f47" fmla="val 15875"/>
              <a:gd name="f48" fmla="val 73279"/>
              <a:gd name="f49" fmla="val 11684"/>
              <a:gd name="f50" fmla="val 92964"/>
              <a:gd name="f51" fmla="val 9906"/>
              <a:gd name="f52" fmla="val 2286"/>
              <a:gd name="f53" fmla="*/ f0 1 93344"/>
              <a:gd name="f54" fmla="*/ f1 1 71119"/>
              <a:gd name="f55" fmla="val f2"/>
              <a:gd name="f56" fmla="val f3"/>
              <a:gd name="f57" fmla="val f4"/>
              <a:gd name="f58" fmla="+- f57 0 f55"/>
              <a:gd name="f59" fmla="+- f56 0 f55"/>
              <a:gd name="f60" fmla="*/ f59 1 93344"/>
              <a:gd name="f61" fmla="*/ f58 1 71119"/>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41"/>
                </a:lnTo>
                <a:lnTo>
                  <a:pt x="f42" y="f43"/>
                </a:lnTo>
                <a:lnTo>
                  <a:pt x="f7" y="f44"/>
                </a:lnTo>
                <a:lnTo>
                  <a:pt x="f10" y="f45"/>
                </a:lnTo>
                <a:lnTo>
                  <a:pt x="f46" y="f47"/>
                </a:lnTo>
                <a:lnTo>
                  <a:pt x="f48" y="f49"/>
                </a:lnTo>
                <a:lnTo>
                  <a:pt x="f50" y="f51"/>
                </a:lnTo>
                <a:lnTo>
                  <a:pt x="f50" y="f52"/>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5" name="object 246">
            <a:extLst>
              <a:ext uri="{FF2B5EF4-FFF2-40B4-BE49-F238E27FC236}">
                <a16:creationId xmlns:a16="http://schemas.microsoft.com/office/drawing/2014/main" id="{B06E4E1E-823F-44A1-B434-B45C63D0632B}"/>
              </a:ext>
            </a:extLst>
          </p:cNvPr>
          <p:cNvSpPr/>
          <p:nvPr/>
        </p:nvSpPr>
        <p:spPr>
          <a:xfrm>
            <a:off x="1044702" y="2737100"/>
            <a:ext cx="86355" cy="87626"/>
          </a:xfrm>
          <a:custGeom>
            <a:avLst/>
            <a:gdLst>
              <a:gd name="f0" fmla="val w"/>
              <a:gd name="f1" fmla="val h"/>
              <a:gd name="f2" fmla="val 0"/>
              <a:gd name="f3" fmla="val 86359"/>
              <a:gd name="f4" fmla="val 87630"/>
              <a:gd name="f5" fmla="val 34874"/>
              <a:gd name="f6" fmla="val 14173"/>
              <a:gd name="f7" fmla="val 1143"/>
              <a:gd name="f8" fmla="val 4356"/>
              <a:gd name="f9" fmla="val 9397"/>
              <a:gd name="f10" fmla="val 7632"/>
              <a:gd name="f11" fmla="val 20573"/>
              <a:gd name="f12" fmla="val 10896"/>
              <a:gd name="f13" fmla="val 37083"/>
              <a:gd name="f14" fmla="val 52958"/>
              <a:gd name="f15" fmla="val 65912"/>
              <a:gd name="f16" fmla="val 74040"/>
              <a:gd name="f17" fmla="val 3263"/>
              <a:gd name="f18" fmla="val 80009"/>
              <a:gd name="f19" fmla="val 83565"/>
              <a:gd name="f20" fmla="val 25069"/>
              <a:gd name="f21" fmla="val 86487"/>
              <a:gd name="f22" fmla="val 38150"/>
              <a:gd name="f23" fmla="val 87629"/>
              <a:gd name="f24" fmla="val 54495"/>
              <a:gd name="f25" fmla="val 73025"/>
              <a:gd name="f26" fmla="val 81152"/>
              <a:gd name="f27" fmla="val 86106"/>
              <a:gd name="f28" fmla="val 67690"/>
              <a:gd name="f29" fmla="val 85013"/>
              <a:gd name="f30" fmla="val 54737"/>
              <a:gd name="f31" fmla="val 76301"/>
              <a:gd name="f32" fmla="val 40004"/>
              <a:gd name="f33" fmla="val 75209"/>
              <a:gd name="f34" fmla="val 27685"/>
              <a:gd name="f35" fmla="val 65392"/>
              <a:gd name="f36" fmla="val 10540"/>
              <a:gd name="f37" fmla="val 56680"/>
              <a:gd name="f38" fmla="val 2920"/>
              <a:gd name="f39" fmla="*/ f0 1 86359"/>
              <a:gd name="f40" fmla="*/ f1 1 87630"/>
              <a:gd name="f41" fmla="val f2"/>
              <a:gd name="f42" fmla="val f3"/>
              <a:gd name="f43" fmla="val f4"/>
              <a:gd name="f44" fmla="+- f43 0 f41"/>
              <a:gd name="f45" fmla="+- f42 0 f41"/>
              <a:gd name="f46" fmla="*/ f45 1 86359"/>
              <a:gd name="f47" fmla="*/ f44 1 87630"/>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86359"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23"/>
                </a:lnTo>
                <a:lnTo>
                  <a:pt x="f24" y="f23"/>
                </a:lnTo>
                <a:lnTo>
                  <a:pt x="f25" y="f26"/>
                </a:lnTo>
                <a:lnTo>
                  <a:pt x="f27" y="f28"/>
                </a:lnTo>
                <a:lnTo>
                  <a:pt x="f29" y="f30"/>
                </a:lnTo>
                <a:lnTo>
                  <a:pt x="f31" y="f32"/>
                </a:lnTo>
                <a:lnTo>
                  <a:pt x="f33" y="f34"/>
                </a:lnTo>
                <a:lnTo>
                  <a:pt x="f35" y="f36"/>
                </a:lnTo>
                <a:lnTo>
                  <a:pt x="f37" y="f3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6" name="object 247">
            <a:extLst>
              <a:ext uri="{FF2B5EF4-FFF2-40B4-BE49-F238E27FC236}">
                <a16:creationId xmlns:a16="http://schemas.microsoft.com/office/drawing/2014/main" id="{DD646111-E5BF-452D-8D5A-0C32007C646B}"/>
              </a:ext>
            </a:extLst>
          </p:cNvPr>
          <p:cNvSpPr/>
          <p:nvPr/>
        </p:nvSpPr>
        <p:spPr>
          <a:xfrm>
            <a:off x="1020314" y="2807966"/>
            <a:ext cx="66037" cy="127001"/>
          </a:xfrm>
          <a:custGeom>
            <a:avLst/>
            <a:gdLst>
              <a:gd name="f0" fmla="val w"/>
              <a:gd name="f1" fmla="val h"/>
              <a:gd name="f2" fmla="val 0"/>
              <a:gd name="f3" fmla="val 66040"/>
              <a:gd name="f4" fmla="val 127000"/>
              <a:gd name="f5" fmla="val 44780"/>
              <a:gd name="f6" fmla="val 34950"/>
              <a:gd name="f7" fmla="val 1778"/>
              <a:gd name="f8" fmla="val 31673"/>
              <a:gd name="f9" fmla="val 8762"/>
              <a:gd name="f10" fmla="val 44450"/>
              <a:gd name="f11" fmla="val 53340"/>
              <a:gd name="f12" fmla="val 28397"/>
              <a:gd name="f13" fmla="val 69087"/>
              <a:gd name="f14" fmla="val 27304"/>
              <a:gd name="f15" fmla="val 87884"/>
              <a:gd name="f16" fmla="val 96647"/>
              <a:gd name="f17" fmla="val 102488"/>
              <a:gd name="f18" fmla="val 6553"/>
              <a:gd name="f19" fmla="val 109474"/>
              <a:gd name="f20" fmla="val 120015"/>
              <a:gd name="f21" fmla="val 123571"/>
              <a:gd name="f22" fmla="val 16382"/>
              <a:gd name="f23" fmla="val 126492"/>
              <a:gd name="f24" fmla="val 20751"/>
              <a:gd name="f25" fmla="val 124713"/>
              <a:gd name="f26" fmla="val 21843"/>
              <a:gd name="f27" fmla="val 118872"/>
              <a:gd name="f28" fmla="val 110109"/>
              <a:gd name="f29" fmla="val 33858"/>
              <a:gd name="f30" fmla="val 106553"/>
              <a:gd name="f31" fmla="val 42595"/>
              <a:gd name="f32" fmla="val 103631"/>
              <a:gd name="f33" fmla="val 49148"/>
              <a:gd name="f34" fmla="val 100711"/>
              <a:gd name="f35" fmla="val 51333"/>
              <a:gd name="f36" fmla="val 97790"/>
              <a:gd name="f37" fmla="val 45872"/>
              <a:gd name="f38" fmla="val 94868"/>
              <a:gd name="f39" fmla="val 92582"/>
              <a:gd name="f40" fmla="val 38226"/>
              <a:gd name="f41" fmla="val 85471"/>
              <a:gd name="f42" fmla="val 68453"/>
              <a:gd name="f43" fmla="val 48641"/>
              <a:gd name="f44" fmla="val 61163"/>
              <a:gd name="f45" fmla="val 33909"/>
              <a:gd name="f46" fmla="val 65531"/>
              <a:gd name="f47" fmla="val 15240"/>
              <a:gd name="f48" fmla="*/ f0 1 66040"/>
              <a:gd name="f49" fmla="*/ f1 1 127000"/>
              <a:gd name="f50" fmla="val f2"/>
              <a:gd name="f51" fmla="val f3"/>
              <a:gd name="f52" fmla="val f4"/>
              <a:gd name="f53" fmla="+- f52 0 f50"/>
              <a:gd name="f54" fmla="+- f51 0 f50"/>
              <a:gd name="f55" fmla="*/ f54 1 66040"/>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40"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7" name="object 248">
            <a:extLst>
              <a:ext uri="{FF2B5EF4-FFF2-40B4-BE49-F238E27FC236}">
                <a16:creationId xmlns:a16="http://schemas.microsoft.com/office/drawing/2014/main" id="{6B43FCAD-B346-48D2-A316-8D32747B5592}"/>
              </a:ext>
            </a:extLst>
          </p:cNvPr>
          <p:cNvSpPr/>
          <p:nvPr/>
        </p:nvSpPr>
        <p:spPr>
          <a:xfrm>
            <a:off x="1090422" y="2807966"/>
            <a:ext cx="109856" cy="106683"/>
          </a:xfrm>
          <a:custGeom>
            <a:avLst/>
            <a:gdLst>
              <a:gd name="f0" fmla="val w"/>
              <a:gd name="f1" fmla="val h"/>
              <a:gd name="f2" fmla="val 0"/>
              <a:gd name="f3" fmla="val 109855"/>
              <a:gd name="f4" fmla="val 106680"/>
              <a:gd name="f5" fmla="val 19748"/>
              <a:gd name="f6" fmla="val 1092"/>
              <a:gd name="f7" fmla="val 635"/>
              <a:gd name="f8" fmla="val 4699"/>
              <a:gd name="f9" fmla="val 14605"/>
              <a:gd name="f10" fmla="val 10972"/>
              <a:gd name="f11" fmla="val 30480"/>
              <a:gd name="f12" fmla="val 18656"/>
              <a:gd name="f13" fmla="val 41656"/>
              <a:gd name="f14" fmla="val 27431"/>
              <a:gd name="f15" fmla="val 56896"/>
              <a:gd name="f16" fmla="val 29629"/>
              <a:gd name="f17" fmla="val 69215"/>
              <a:gd name="f18" fmla="val 80263"/>
              <a:gd name="f19" fmla="val 25234"/>
              <a:gd name="f20" fmla="val 87884"/>
              <a:gd name="f21" fmla="val 21945"/>
              <a:gd name="f22" fmla="val 91440"/>
              <a:gd name="f23" fmla="val 93725"/>
              <a:gd name="f24" fmla="val 97281"/>
              <a:gd name="f25" fmla="val 38404"/>
              <a:gd name="f26" fmla="val 98425"/>
              <a:gd name="f27" fmla="val 52666"/>
              <a:gd name="f28" fmla="val 80098"/>
              <a:gd name="f29" fmla="val 102616"/>
              <a:gd name="f30" fmla="val 91071"/>
              <a:gd name="f31" fmla="val 102044"/>
              <a:gd name="f32" fmla="val 103759"/>
              <a:gd name="f33" fmla="val 109728"/>
              <a:gd name="f34" fmla="val 94996"/>
              <a:gd name="f35" fmla="val 79006"/>
              <a:gd name="f36" fmla="val 51574"/>
              <a:gd name="f37" fmla="val 39496"/>
              <a:gd name="f38" fmla="val 92582"/>
              <a:gd name="f39" fmla="val 88518"/>
              <a:gd name="f40" fmla="val 80899"/>
              <a:gd name="f41" fmla="val 40601"/>
              <a:gd name="f42" fmla="val 55625"/>
              <a:gd name="f43" fmla="val 34010"/>
              <a:gd name="f44" fmla="val 36322"/>
              <a:gd name="f45" fmla="val 36207"/>
              <a:gd name="f46" fmla="val 20574"/>
              <a:gd name="f47" fmla="val 15240"/>
              <a:gd name="f48" fmla="val 32918"/>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8" name="object 249">
            <a:extLst>
              <a:ext uri="{FF2B5EF4-FFF2-40B4-BE49-F238E27FC236}">
                <a16:creationId xmlns:a16="http://schemas.microsoft.com/office/drawing/2014/main" id="{E8ACC020-C392-4796-96E4-00D68467F0CD}"/>
              </a:ext>
            </a:extLst>
          </p:cNvPr>
          <p:cNvSpPr/>
          <p:nvPr/>
        </p:nvSpPr>
        <p:spPr>
          <a:xfrm>
            <a:off x="1914140" y="2653287"/>
            <a:ext cx="40635" cy="33659"/>
          </a:xfrm>
          <a:custGeom>
            <a:avLst/>
            <a:gdLst>
              <a:gd name="f0" fmla="val w"/>
              <a:gd name="f1" fmla="val h"/>
              <a:gd name="f2" fmla="val 0"/>
              <a:gd name="f3" fmla="val 40639"/>
              <a:gd name="f4" fmla="val 33655"/>
              <a:gd name="f5" fmla="val 20700"/>
              <a:gd name="f6" fmla="val 12064"/>
              <a:gd name="f7" fmla="val 635"/>
              <a:gd name="f8" fmla="val 5461"/>
              <a:gd name="f9" fmla="val 3556"/>
              <a:gd name="f10" fmla="val 8255"/>
              <a:gd name="f11" fmla="val 11811"/>
              <a:gd name="f12" fmla="val 6604"/>
              <a:gd name="f13" fmla="val 17018"/>
              <a:gd name="f14" fmla="val 10922"/>
              <a:gd name="f15" fmla="val 20574"/>
              <a:gd name="f16" fmla="val 13081"/>
              <a:gd name="f17" fmla="val 25908"/>
              <a:gd name="f18" fmla="val 30607"/>
              <a:gd name="f19" fmla="val 33528"/>
              <a:gd name="f20" fmla="val 24003"/>
              <a:gd name="f21" fmla="val 31750"/>
              <a:gd name="f22" fmla="val 27305"/>
              <a:gd name="f23" fmla="val 27686"/>
              <a:gd name="f24" fmla="val 28320"/>
              <a:gd name="f25" fmla="val 34925"/>
              <a:gd name="f26" fmla="val 15875"/>
              <a:gd name="f27" fmla="val 40386"/>
              <a:gd name="f28" fmla="val 38226"/>
              <a:gd name="f29" fmla="val 4064"/>
              <a:gd name="f30" fmla="val 31623"/>
              <a:gd name="f31" fmla="val 1143"/>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9" name="object 250">
            <a:extLst>
              <a:ext uri="{FF2B5EF4-FFF2-40B4-BE49-F238E27FC236}">
                <a16:creationId xmlns:a16="http://schemas.microsoft.com/office/drawing/2014/main" id="{54ECCE3E-30B4-4FAD-A793-160C8699E09E}"/>
              </a:ext>
            </a:extLst>
          </p:cNvPr>
          <p:cNvSpPr/>
          <p:nvPr/>
        </p:nvSpPr>
        <p:spPr>
          <a:xfrm>
            <a:off x="1914140" y="2653287"/>
            <a:ext cx="40635" cy="33659"/>
          </a:xfrm>
          <a:custGeom>
            <a:avLst/>
            <a:gdLst>
              <a:gd name="f0" fmla="val w"/>
              <a:gd name="f1" fmla="val h"/>
              <a:gd name="f2" fmla="val 0"/>
              <a:gd name="f3" fmla="val 40639"/>
              <a:gd name="f4" fmla="val 33655"/>
              <a:gd name="f5" fmla="val 13081"/>
              <a:gd name="f6" fmla="val 30607"/>
              <a:gd name="f7" fmla="val 25908"/>
              <a:gd name="f8" fmla="val 10922"/>
              <a:gd name="f9" fmla="val 20574"/>
              <a:gd name="f10" fmla="val 6604"/>
              <a:gd name="f11" fmla="val 17018"/>
              <a:gd name="f12" fmla="val 11811"/>
              <a:gd name="f13" fmla="val 8255"/>
              <a:gd name="f14" fmla="val 5461"/>
              <a:gd name="f15" fmla="val 3556"/>
              <a:gd name="f16" fmla="val 12064"/>
              <a:gd name="f17" fmla="val 635"/>
              <a:gd name="f18" fmla="val 20700"/>
              <a:gd name="f19" fmla="val 27305"/>
              <a:gd name="f20" fmla="val 31623"/>
              <a:gd name="f21" fmla="val 1143"/>
              <a:gd name="f22" fmla="val 38226"/>
              <a:gd name="f23" fmla="val 4064"/>
              <a:gd name="f24" fmla="val 40386"/>
              <a:gd name="f25" fmla="val 34925"/>
              <a:gd name="f26" fmla="val 15875"/>
              <a:gd name="f27" fmla="val 28320"/>
              <a:gd name="f28" fmla="val 27686"/>
              <a:gd name="f29" fmla="val 24003"/>
              <a:gd name="f30" fmla="val 31750"/>
              <a:gd name="f31" fmla="val 33528"/>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0" name="object 251">
            <a:extLst>
              <a:ext uri="{FF2B5EF4-FFF2-40B4-BE49-F238E27FC236}">
                <a16:creationId xmlns:a16="http://schemas.microsoft.com/office/drawing/2014/main" id="{92A57BB2-38E5-495E-BEF5-2B78025D40AD}"/>
              </a:ext>
            </a:extLst>
          </p:cNvPr>
          <p:cNvSpPr/>
          <p:nvPr/>
        </p:nvSpPr>
        <p:spPr>
          <a:xfrm>
            <a:off x="1869189" y="2651001"/>
            <a:ext cx="30476" cy="6986"/>
          </a:xfrm>
          <a:custGeom>
            <a:avLst/>
            <a:gdLst>
              <a:gd name="f0" fmla="val w"/>
              <a:gd name="f1" fmla="val h"/>
              <a:gd name="f2" fmla="val 0"/>
              <a:gd name="f3" fmla="val 30480"/>
              <a:gd name="f4" fmla="val 6985"/>
              <a:gd name="f5" fmla="val 7619"/>
              <a:gd name="f6" fmla="val 2158"/>
              <a:gd name="f7" fmla="val 2539"/>
              <a:gd name="f8" fmla="val 3301"/>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1" name="object 252">
            <a:extLst>
              <a:ext uri="{FF2B5EF4-FFF2-40B4-BE49-F238E27FC236}">
                <a16:creationId xmlns:a16="http://schemas.microsoft.com/office/drawing/2014/main" id="{A2865F18-D27E-4DEC-926B-8B5D60B1CE7D}"/>
              </a:ext>
            </a:extLst>
          </p:cNvPr>
          <p:cNvSpPr/>
          <p:nvPr/>
        </p:nvSpPr>
        <p:spPr>
          <a:xfrm>
            <a:off x="1899666" y="2633472"/>
            <a:ext cx="14602" cy="11430"/>
          </a:xfrm>
          <a:custGeom>
            <a:avLst/>
            <a:gdLst>
              <a:gd name="f0" fmla="val w"/>
              <a:gd name="f1" fmla="val h"/>
              <a:gd name="f2" fmla="val 0"/>
              <a:gd name="f3" fmla="val 14605"/>
              <a:gd name="f4" fmla="val 11430"/>
              <a:gd name="f5" fmla="val 7746"/>
              <a:gd name="f6" fmla="val 2285"/>
              <a:gd name="f7" fmla="val 1777"/>
              <a:gd name="f8" fmla="val 3555"/>
              <a:gd name="f9" fmla="val 14477"/>
              <a:gd name="f10" fmla="val 11429"/>
              <a:gd name="f11" fmla="val 11175"/>
              <a:gd name="f12" fmla="val 2412"/>
              <a:gd name="f13" fmla="*/ f0 1 14605"/>
              <a:gd name="f14" fmla="*/ f1 1 11430"/>
              <a:gd name="f15" fmla="val f2"/>
              <a:gd name="f16" fmla="val f3"/>
              <a:gd name="f17" fmla="val f4"/>
              <a:gd name="f18" fmla="+- f17 0 f15"/>
              <a:gd name="f19" fmla="+- f16 0 f15"/>
              <a:gd name="f20" fmla="*/ f19 1 14605"/>
              <a:gd name="f21" fmla="*/ f18 1 1143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1430">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2" name="object 253">
            <a:extLst>
              <a:ext uri="{FF2B5EF4-FFF2-40B4-BE49-F238E27FC236}">
                <a16:creationId xmlns:a16="http://schemas.microsoft.com/office/drawing/2014/main" id="{292F03E2-DE23-4FF5-A1EC-C03F7823415D}"/>
              </a:ext>
            </a:extLst>
          </p:cNvPr>
          <p:cNvSpPr/>
          <p:nvPr/>
        </p:nvSpPr>
        <p:spPr>
          <a:xfrm>
            <a:off x="1943100" y="2631186"/>
            <a:ext cx="11430" cy="13331"/>
          </a:xfrm>
          <a:custGeom>
            <a:avLst/>
            <a:gdLst>
              <a:gd name="f0" fmla="val w"/>
              <a:gd name="f1" fmla="val h"/>
              <a:gd name="f2" fmla="val 0"/>
              <a:gd name="f3" fmla="val 11430"/>
              <a:gd name="f4" fmla="val 13335"/>
              <a:gd name="f5" fmla="val 5714"/>
              <a:gd name="f6" fmla="val 2920"/>
              <a:gd name="f7" fmla="val 2286"/>
              <a:gd name="f8" fmla="val 12953"/>
              <a:gd name="f9" fmla="val 10287"/>
              <a:gd name="f10" fmla="val 4063"/>
              <a:gd name="f11" fmla="val 1143"/>
              <a:gd name="f12" fmla="*/ f0 1 11430"/>
              <a:gd name="f13" fmla="*/ f1 1 13335"/>
              <a:gd name="f14" fmla="val f2"/>
              <a:gd name="f15" fmla="val f3"/>
              <a:gd name="f16" fmla="val f4"/>
              <a:gd name="f17" fmla="+- f16 0 f14"/>
              <a:gd name="f18" fmla="+- f15 0 f14"/>
              <a:gd name="f19" fmla="*/ f18 1 11430"/>
              <a:gd name="f20" fmla="*/ f17 1 133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1430" h="13335">
                <a:moveTo>
                  <a:pt x="f5" y="f2"/>
                </a:moveTo>
                <a:lnTo>
                  <a:pt x="f2" y="f6"/>
                </a:lnTo>
                <a:lnTo>
                  <a:pt x="f7" y="f8"/>
                </a:lnTo>
                <a:lnTo>
                  <a:pt x="f9" y="f10"/>
                </a:lnTo>
                <a:lnTo>
                  <a:pt x="f3"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3" name="object 254">
            <a:extLst>
              <a:ext uri="{FF2B5EF4-FFF2-40B4-BE49-F238E27FC236}">
                <a16:creationId xmlns:a16="http://schemas.microsoft.com/office/drawing/2014/main" id="{17C6F890-7D06-4077-94C2-284791FEEDEB}"/>
              </a:ext>
            </a:extLst>
          </p:cNvPr>
          <p:cNvSpPr/>
          <p:nvPr/>
        </p:nvSpPr>
        <p:spPr>
          <a:xfrm>
            <a:off x="1965201" y="2641088"/>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4" name="object 255">
            <a:extLst>
              <a:ext uri="{FF2B5EF4-FFF2-40B4-BE49-F238E27FC236}">
                <a16:creationId xmlns:a16="http://schemas.microsoft.com/office/drawing/2014/main" id="{BA0BD99C-A7CD-4197-A786-F2E400FBF8DD}"/>
              </a:ext>
            </a:extLst>
          </p:cNvPr>
          <p:cNvSpPr/>
          <p:nvPr/>
        </p:nvSpPr>
        <p:spPr>
          <a:xfrm>
            <a:off x="1876805" y="2700524"/>
            <a:ext cx="116201" cy="52706"/>
          </a:xfrm>
          <a:custGeom>
            <a:avLst/>
            <a:gdLst>
              <a:gd name="f0" fmla="val w"/>
              <a:gd name="f1" fmla="val h"/>
              <a:gd name="f2" fmla="val 0"/>
              <a:gd name="f3" fmla="val 116205"/>
              <a:gd name="f4" fmla="val 52705"/>
              <a:gd name="f5" fmla="val 48132"/>
              <a:gd name="f6" fmla="val 30606"/>
              <a:gd name="f7" fmla="val 10921"/>
              <a:gd name="f8" fmla="val 2921"/>
              <a:gd name="f9" fmla="val 3301"/>
              <a:gd name="f10" fmla="val 8763"/>
              <a:gd name="f11" fmla="val 16891"/>
              <a:gd name="f12" fmla="val 27432"/>
              <a:gd name="f13" fmla="val 15239"/>
              <a:gd name="f14" fmla="val 39116"/>
              <a:gd name="f15" fmla="val 33908"/>
              <a:gd name="f16" fmla="val 46736"/>
              <a:gd name="f17" fmla="val 49149"/>
              <a:gd name="f18" fmla="val 50800"/>
              <a:gd name="f19" fmla="val 66675"/>
              <a:gd name="f20" fmla="val 52578"/>
              <a:gd name="f21" fmla="val 77596"/>
              <a:gd name="f22" fmla="val 50292"/>
              <a:gd name="f23" fmla="val 86360"/>
              <a:gd name="f24" fmla="val 90677"/>
              <a:gd name="f25" fmla="val 88518"/>
              <a:gd name="f26" fmla="val 30353"/>
              <a:gd name="f27" fmla="val 85217"/>
              <a:gd name="f28" fmla="val 22733"/>
              <a:gd name="f29" fmla="val 98869"/>
              <a:gd name="f30" fmla="val 18669"/>
              <a:gd name="f31" fmla="val 80899"/>
              <a:gd name="f32" fmla="val 76454"/>
              <a:gd name="f33" fmla="val 14605"/>
              <a:gd name="f34" fmla="val 61213"/>
              <a:gd name="f35" fmla="val 5207"/>
              <a:gd name="f36" fmla="val 112521"/>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5" name="object 256">
            <a:extLst>
              <a:ext uri="{FF2B5EF4-FFF2-40B4-BE49-F238E27FC236}">
                <a16:creationId xmlns:a16="http://schemas.microsoft.com/office/drawing/2014/main" id="{75FD7DA7-7B1F-492B-A4D7-2E5A43C1EEB7}"/>
              </a:ext>
            </a:extLst>
          </p:cNvPr>
          <p:cNvSpPr/>
          <p:nvPr/>
        </p:nvSpPr>
        <p:spPr>
          <a:xfrm>
            <a:off x="1959860" y="2650232"/>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1"/>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6" name="object 257">
            <a:extLst>
              <a:ext uri="{FF2B5EF4-FFF2-40B4-BE49-F238E27FC236}">
                <a16:creationId xmlns:a16="http://schemas.microsoft.com/office/drawing/2014/main" id="{BC89854A-EC4D-45B2-A9B4-5D616EDEC9E6}"/>
              </a:ext>
            </a:extLst>
          </p:cNvPr>
          <p:cNvSpPr/>
          <p:nvPr/>
        </p:nvSpPr>
        <p:spPr>
          <a:xfrm>
            <a:off x="1836416" y="275920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5"/>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7" name="object 258">
            <a:extLst>
              <a:ext uri="{FF2B5EF4-FFF2-40B4-BE49-F238E27FC236}">
                <a16:creationId xmlns:a16="http://schemas.microsoft.com/office/drawing/2014/main" id="{76DE5ED7-C1AF-48D6-986D-555D4D253E84}"/>
              </a:ext>
            </a:extLst>
          </p:cNvPr>
          <p:cNvSpPr/>
          <p:nvPr/>
        </p:nvSpPr>
        <p:spPr>
          <a:xfrm>
            <a:off x="1910337" y="2755388"/>
            <a:ext cx="86996" cy="87626"/>
          </a:xfrm>
          <a:custGeom>
            <a:avLst/>
            <a:gdLst>
              <a:gd name="f0" fmla="val w"/>
              <a:gd name="f1" fmla="val h"/>
              <a:gd name="f2" fmla="val 0"/>
              <a:gd name="f3" fmla="val 86994"/>
              <a:gd name="f4" fmla="val 87630"/>
              <a:gd name="f5" fmla="val 35179"/>
              <a:gd name="f6" fmla="val 14351"/>
              <a:gd name="f7" fmla="val 1143"/>
              <a:gd name="f8" fmla="val 4445"/>
              <a:gd name="f9" fmla="val 9397"/>
              <a:gd name="f10" fmla="val 7747"/>
              <a:gd name="f11" fmla="val 20574"/>
              <a:gd name="f12" fmla="val 11049"/>
              <a:gd name="f13" fmla="val 37083"/>
              <a:gd name="f14" fmla="val 52958"/>
              <a:gd name="f15" fmla="val 65912"/>
              <a:gd name="f16" fmla="val 74040"/>
              <a:gd name="f17" fmla="val 3302"/>
              <a:gd name="f18" fmla="val 80009"/>
              <a:gd name="f19" fmla="val 83565"/>
              <a:gd name="f20" fmla="val 25273"/>
              <a:gd name="f21" fmla="val 86487"/>
              <a:gd name="f22" fmla="val 38481"/>
              <a:gd name="f23" fmla="val 54991"/>
              <a:gd name="f24" fmla="val 73660"/>
              <a:gd name="f25" fmla="val 81152"/>
              <a:gd name="f26" fmla="val 86868"/>
              <a:gd name="f27" fmla="val 67690"/>
              <a:gd name="f28" fmla="val 85725"/>
              <a:gd name="f29" fmla="val 54737"/>
              <a:gd name="f30" fmla="val 76962"/>
              <a:gd name="f31" fmla="val 40005"/>
              <a:gd name="f32" fmla="val 75818"/>
              <a:gd name="f33" fmla="val 27685"/>
              <a:gd name="f34" fmla="val 65913"/>
              <a:gd name="f35" fmla="val 10540"/>
              <a:gd name="f36" fmla="val 57150"/>
              <a:gd name="f37" fmla="val 2920"/>
              <a:gd name="f38" fmla="*/ f0 1 86994"/>
              <a:gd name="f39" fmla="*/ f1 1 87630"/>
              <a:gd name="f40" fmla="val f2"/>
              <a:gd name="f41" fmla="val f3"/>
              <a:gd name="f42" fmla="val f4"/>
              <a:gd name="f43" fmla="+- f42 0 f40"/>
              <a:gd name="f44" fmla="+- f41 0 f40"/>
              <a:gd name="f45" fmla="*/ f44 1 86994"/>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994"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8" name="object 259">
            <a:extLst>
              <a:ext uri="{FF2B5EF4-FFF2-40B4-BE49-F238E27FC236}">
                <a16:creationId xmlns:a16="http://schemas.microsoft.com/office/drawing/2014/main" id="{C70AB178-71C4-45E3-BD25-A78AD5BE8053}"/>
              </a:ext>
            </a:extLst>
          </p:cNvPr>
          <p:cNvSpPr/>
          <p:nvPr/>
        </p:nvSpPr>
        <p:spPr>
          <a:xfrm>
            <a:off x="1886708" y="2826254"/>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9" name="object 260">
            <a:extLst>
              <a:ext uri="{FF2B5EF4-FFF2-40B4-BE49-F238E27FC236}">
                <a16:creationId xmlns:a16="http://schemas.microsoft.com/office/drawing/2014/main" id="{766FFC69-C6A8-46BE-9BE5-ED6C5695FBF3}"/>
              </a:ext>
            </a:extLst>
          </p:cNvPr>
          <p:cNvSpPr/>
          <p:nvPr/>
        </p:nvSpPr>
        <p:spPr>
          <a:xfrm>
            <a:off x="1956816" y="2826254"/>
            <a:ext cx="109215" cy="106683"/>
          </a:xfrm>
          <a:custGeom>
            <a:avLst/>
            <a:gdLst>
              <a:gd name="f0" fmla="val w"/>
              <a:gd name="f1" fmla="val h"/>
              <a:gd name="f2" fmla="val 0"/>
              <a:gd name="f3" fmla="val 109219"/>
              <a:gd name="f4" fmla="val 106680"/>
              <a:gd name="f5" fmla="val 19557"/>
              <a:gd name="f6" fmla="val 1142"/>
              <a:gd name="f7" fmla="val 635"/>
              <a:gd name="f8" fmla="val 4699"/>
              <a:gd name="f9" fmla="val 14605"/>
              <a:gd name="f10" fmla="val 10921"/>
              <a:gd name="f11" fmla="val 30480"/>
              <a:gd name="f12" fmla="val 18541"/>
              <a:gd name="f13" fmla="val 41656"/>
              <a:gd name="f14" fmla="val 27177"/>
              <a:gd name="f15" fmla="val 56896"/>
              <a:gd name="f16" fmla="val 29463"/>
              <a:gd name="f17" fmla="val 69215"/>
              <a:gd name="f18" fmla="val 80264"/>
              <a:gd name="f19" fmla="val 25018"/>
              <a:gd name="f20" fmla="val 87884"/>
              <a:gd name="f21" fmla="val 21843"/>
              <a:gd name="f22" fmla="val 91440"/>
              <a:gd name="f23" fmla="val 93725"/>
              <a:gd name="f24" fmla="val 97281"/>
              <a:gd name="f25" fmla="val 38100"/>
              <a:gd name="f26" fmla="val 98425"/>
              <a:gd name="f27" fmla="val 52323"/>
              <a:gd name="f28" fmla="val 79501"/>
              <a:gd name="f29" fmla="val 102616"/>
              <a:gd name="f30" fmla="val 90423"/>
              <a:gd name="f31" fmla="val 101345"/>
              <a:gd name="f32" fmla="val 103759"/>
              <a:gd name="f33" fmla="val 108965"/>
              <a:gd name="f34" fmla="val 94996"/>
              <a:gd name="f35" fmla="val 78485"/>
              <a:gd name="f36" fmla="val 51181"/>
              <a:gd name="f37" fmla="val 39242"/>
              <a:gd name="f38" fmla="val 92583"/>
              <a:gd name="f39" fmla="val 88518"/>
              <a:gd name="f40" fmla="val 80899"/>
              <a:gd name="f41" fmla="val 40258"/>
              <a:gd name="f42" fmla="val 55625"/>
              <a:gd name="f43" fmla="val 33781"/>
              <a:gd name="f44" fmla="val 36322"/>
              <a:gd name="f45" fmla="val 35940"/>
              <a:gd name="f46" fmla="val 20574"/>
              <a:gd name="f47" fmla="val 15240"/>
              <a:gd name="f48" fmla="val 32638"/>
              <a:gd name="f49" fmla="*/ f0 1 109219"/>
              <a:gd name="f50" fmla="*/ f1 1 106680"/>
              <a:gd name="f51" fmla="val f2"/>
              <a:gd name="f52" fmla="val f3"/>
              <a:gd name="f53" fmla="val f4"/>
              <a:gd name="f54" fmla="+- f53 0 f51"/>
              <a:gd name="f55" fmla="+- f52 0 f51"/>
              <a:gd name="f56" fmla="*/ f55 1 109219"/>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219"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0" name="object 261">
            <a:extLst>
              <a:ext uri="{FF2B5EF4-FFF2-40B4-BE49-F238E27FC236}">
                <a16:creationId xmlns:a16="http://schemas.microsoft.com/office/drawing/2014/main" id="{06332B9C-A324-4C51-883E-55269C31D425}"/>
              </a:ext>
            </a:extLst>
          </p:cNvPr>
          <p:cNvSpPr/>
          <p:nvPr/>
        </p:nvSpPr>
        <p:spPr>
          <a:xfrm>
            <a:off x="2809494" y="2682236"/>
            <a:ext cx="40635" cy="33018"/>
          </a:xfrm>
          <a:custGeom>
            <a:avLst/>
            <a:gdLst>
              <a:gd name="f0" fmla="val w"/>
              <a:gd name="f1" fmla="val h"/>
              <a:gd name="f2" fmla="val 0"/>
              <a:gd name="f3" fmla="val 40639"/>
              <a:gd name="f4" fmla="val 33019"/>
              <a:gd name="f5" fmla="val 20700"/>
              <a:gd name="f6" fmla="val 12064"/>
              <a:gd name="f7" fmla="val 635"/>
              <a:gd name="f8" fmla="val 5461"/>
              <a:gd name="f9" fmla="val 3429"/>
              <a:gd name="f10" fmla="val 8001"/>
              <a:gd name="f11" fmla="val 11557"/>
              <a:gd name="f12" fmla="val 6604"/>
              <a:gd name="f13" fmla="val 16637"/>
              <a:gd name="f14" fmla="val 10922"/>
              <a:gd name="f15" fmla="val 20066"/>
              <a:gd name="f16" fmla="val 13081"/>
              <a:gd name="f17" fmla="val 25273"/>
              <a:gd name="f18" fmla="val 29845"/>
              <a:gd name="f19" fmla="val 32766"/>
              <a:gd name="f20" fmla="val 24003"/>
              <a:gd name="f21" fmla="val 30987"/>
              <a:gd name="f22" fmla="val 27305"/>
              <a:gd name="f23" fmla="val 27051"/>
              <a:gd name="f24" fmla="val 28320"/>
              <a:gd name="f25" fmla="val 34925"/>
              <a:gd name="f26" fmla="val 15493"/>
              <a:gd name="f27" fmla="val 40386"/>
              <a:gd name="f28" fmla="val 38226"/>
              <a:gd name="f29" fmla="val 4064"/>
              <a:gd name="f30" fmla="val 31623"/>
              <a:gd name="f31" fmla="val 1143"/>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1" name="object 262">
            <a:extLst>
              <a:ext uri="{FF2B5EF4-FFF2-40B4-BE49-F238E27FC236}">
                <a16:creationId xmlns:a16="http://schemas.microsoft.com/office/drawing/2014/main" id="{4610E531-786E-4076-928C-82B0B8A87726}"/>
              </a:ext>
            </a:extLst>
          </p:cNvPr>
          <p:cNvSpPr/>
          <p:nvPr/>
        </p:nvSpPr>
        <p:spPr>
          <a:xfrm>
            <a:off x="2809494" y="2682236"/>
            <a:ext cx="40635" cy="33018"/>
          </a:xfrm>
          <a:custGeom>
            <a:avLst/>
            <a:gdLst>
              <a:gd name="f0" fmla="val w"/>
              <a:gd name="f1" fmla="val h"/>
              <a:gd name="f2" fmla="val 0"/>
              <a:gd name="f3" fmla="val 40639"/>
              <a:gd name="f4" fmla="val 33019"/>
              <a:gd name="f5" fmla="val 13081"/>
              <a:gd name="f6" fmla="val 29845"/>
              <a:gd name="f7" fmla="val 25273"/>
              <a:gd name="f8" fmla="val 10922"/>
              <a:gd name="f9" fmla="val 20066"/>
              <a:gd name="f10" fmla="val 6604"/>
              <a:gd name="f11" fmla="val 16637"/>
              <a:gd name="f12" fmla="val 11557"/>
              <a:gd name="f13" fmla="val 8001"/>
              <a:gd name="f14" fmla="val 5461"/>
              <a:gd name="f15" fmla="val 3429"/>
              <a:gd name="f16" fmla="val 12064"/>
              <a:gd name="f17" fmla="val 635"/>
              <a:gd name="f18" fmla="val 20700"/>
              <a:gd name="f19" fmla="val 27305"/>
              <a:gd name="f20" fmla="val 31623"/>
              <a:gd name="f21" fmla="val 1143"/>
              <a:gd name="f22" fmla="val 38226"/>
              <a:gd name="f23" fmla="val 4064"/>
              <a:gd name="f24" fmla="val 40386"/>
              <a:gd name="f25" fmla="val 34925"/>
              <a:gd name="f26" fmla="val 15493"/>
              <a:gd name="f27" fmla="val 28320"/>
              <a:gd name="f28" fmla="val 27051"/>
              <a:gd name="f29" fmla="val 24003"/>
              <a:gd name="f30" fmla="val 30987"/>
              <a:gd name="f31" fmla="val 32766"/>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2" name="object 263">
            <a:extLst>
              <a:ext uri="{FF2B5EF4-FFF2-40B4-BE49-F238E27FC236}">
                <a16:creationId xmlns:a16="http://schemas.microsoft.com/office/drawing/2014/main" id="{DCCC8D08-BC48-4C6A-B21E-A52198653122}"/>
              </a:ext>
            </a:extLst>
          </p:cNvPr>
          <p:cNvSpPr/>
          <p:nvPr/>
        </p:nvSpPr>
        <p:spPr>
          <a:xfrm>
            <a:off x="2764532" y="2679950"/>
            <a:ext cx="30476" cy="6345"/>
          </a:xfrm>
          <a:custGeom>
            <a:avLst/>
            <a:gdLst>
              <a:gd name="f0" fmla="val w"/>
              <a:gd name="f1" fmla="val h"/>
              <a:gd name="f2" fmla="val 0"/>
              <a:gd name="f3" fmla="val 30480"/>
              <a:gd name="f4" fmla="val 6350"/>
              <a:gd name="f5" fmla="val 7619"/>
              <a:gd name="f6" fmla="val 2158"/>
              <a:gd name="f7" fmla="val 3301"/>
              <a:gd name="f8" fmla="val 4444"/>
              <a:gd name="f9" fmla="val 6095"/>
              <a:gd name="f10" fmla="*/ f0 1 30480"/>
              <a:gd name="f11" fmla="*/ f1 1 6350"/>
              <a:gd name="f12" fmla="val f2"/>
              <a:gd name="f13" fmla="val f3"/>
              <a:gd name="f14" fmla="val f4"/>
              <a:gd name="f15" fmla="+- f14 0 f12"/>
              <a:gd name="f16" fmla="+- f13 0 f12"/>
              <a:gd name="f17" fmla="*/ f16 1 30480"/>
              <a:gd name="f18" fmla="*/ f15 1 635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0480" h="6350">
                <a:moveTo>
                  <a:pt x="f5" y="f2"/>
                </a:moveTo>
                <a:lnTo>
                  <a:pt x="f6" y="f2"/>
                </a:lnTo>
                <a:lnTo>
                  <a:pt x="f2" y="f6"/>
                </a:lnTo>
                <a:lnTo>
                  <a:pt x="f7" y="f8"/>
                </a:lnTo>
                <a:lnTo>
                  <a:pt x="f3" y="f9"/>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3" name="object 264">
            <a:extLst>
              <a:ext uri="{FF2B5EF4-FFF2-40B4-BE49-F238E27FC236}">
                <a16:creationId xmlns:a16="http://schemas.microsoft.com/office/drawing/2014/main" id="{38B78FC3-78BD-4CC3-9F4B-9E0F40E4A124}"/>
              </a:ext>
            </a:extLst>
          </p:cNvPr>
          <p:cNvSpPr/>
          <p:nvPr/>
        </p:nvSpPr>
        <p:spPr>
          <a:xfrm>
            <a:off x="2795019" y="2662431"/>
            <a:ext cx="14602" cy="10799"/>
          </a:xfrm>
          <a:custGeom>
            <a:avLst/>
            <a:gdLst>
              <a:gd name="f0" fmla="val w"/>
              <a:gd name="f1" fmla="val h"/>
              <a:gd name="f2" fmla="val 0"/>
              <a:gd name="f3" fmla="val 14605"/>
              <a:gd name="f4" fmla="val 10794"/>
              <a:gd name="f5" fmla="val 7746"/>
              <a:gd name="f6" fmla="val 2285"/>
              <a:gd name="f7" fmla="val 1651"/>
              <a:gd name="f8" fmla="val 3429"/>
              <a:gd name="f9" fmla="val 14477"/>
              <a:gd name="f10" fmla="val 10668"/>
              <a:gd name="f11" fmla="val 11175"/>
              <a:gd name="f12" fmla="val 2286"/>
              <a:gd name="f13" fmla="*/ f0 1 14605"/>
              <a:gd name="f14" fmla="*/ f1 1 10794"/>
              <a:gd name="f15" fmla="val f2"/>
              <a:gd name="f16" fmla="val f3"/>
              <a:gd name="f17" fmla="val f4"/>
              <a:gd name="f18" fmla="+- f17 0 f15"/>
              <a:gd name="f19" fmla="+- f16 0 f15"/>
              <a:gd name="f20" fmla="*/ f19 1 14605"/>
              <a:gd name="f21" fmla="*/ f18 1 107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0794">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4" name="object 265">
            <a:extLst>
              <a:ext uri="{FF2B5EF4-FFF2-40B4-BE49-F238E27FC236}">
                <a16:creationId xmlns:a16="http://schemas.microsoft.com/office/drawing/2014/main" id="{5C38DB0B-A1BB-422A-99CE-9D0218C5D49B}"/>
              </a:ext>
            </a:extLst>
          </p:cNvPr>
          <p:cNvSpPr/>
          <p:nvPr/>
        </p:nvSpPr>
        <p:spPr>
          <a:xfrm>
            <a:off x="2839212" y="2659376"/>
            <a:ext cx="10799" cy="13331"/>
          </a:xfrm>
          <a:custGeom>
            <a:avLst/>
            <a:gdLst>
              <a:gd name="f0" fmla="val w"/>
              <a:gd name="f1" fmla="val h"/>
              <a:gd name="f2" fmla="val 0"/>
              <a:gd name="f3" fmla="val 10794"/>
              <a:gd name="f4" fmla="val 13335"/>
              <a:gd name="f5" fmla="val 5333"/>
              <a:gd name="f6" fmla="val 2920"/>
              <a:gd name="f7" fmla="val 2158"/>
              <a:gd name="f8" fmla="val 12953"/>
              <a:gd name="f9" fmla="val 965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5" name="object 266">
            <a:extLst>
              <a:ext uri="{FF2B5EF4-FFF2-40B4-BE49-F238E27FC236}">
                <a16:creationId xmlns:a16="http://schemas.microsoft.com/office/drawing/2014/main" id="{ED25F85A-B4A9-44F7-AF56-3DB870B60287}"/>
              </a:ext>
            </a:extLst>
          </p:cNvPr>
          <p:cNvSpPr/>
          <p:nvPr/>
        </p:nvSpPr>
        <p:spPr>
          <a:xfrm>
            <a:off x="2860544" y="2669289"/>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6" name="object 267">
            <a:extLst>
              <a:ext uri="{FF2B5EF4-FFF2-40B4-BE49-F238E27FC236}">
                <a16:creationId xmlns:a16="http://schemas.microsoft.com/office/drawing/2014/main" id="{5A9AAF66-C192-4CA3-B412-D027CD0C84C5}"/>
              </a:ext>
            </a:extLst>
          </p:cNvPr>
          <p:cNvSpPr/>
          <p:nvPr/>
        </p:nvSpPr>
        <p:spPr>
          <a:xfrm>
            <a:off x="2772159" y="2728725"/>
            <a:ext cx="116201" cy="52706"/>
          </a:xfrm>
          <a:custGeom>
            <a:avLst/>
            <a:gdLst>
              <a:gd name="f0" fmla="val w"/>
              <a:gd name="f1" fmla="val h"/>
              <a:gd name="f2" fmla="val 0"/>
              <a:gd name="f3" fmla="val 116205"/>
              <a:gd name="f4" fmla="val 52705"/>
              <a:gd name="f5" fmla="val 48132"/>
              <a:gd name="f6" fmla="val 30606"/>
              <a:gd name="f7" fmla="val 10921"/>
              <a:gd name="f8" fmla="val 2920"/>
              <a:gd name="f9" fmla="val 3301"/>
              <a:gd name="f10" fmla="val 8762"/>
              <a:gd name="f11" fmla="val 16890"/>
              <a:gd name="f12" fmla="val 27431"/>
              <a:gd name="f13" fmla="val 15239"/>
              <a:gd name="f14" fmla="val 39115"/>
              <a:gd name="f15" fmla="val 33908"/>
              <a:gd name="f16" fmla="val 46735"/>
              <a:gd name="f17" fmla="val 49149"/>
              <a:gd name="f18" fmla="val 50800"/>
              <a:gd name="f19" fmla="val 66675"/>
              <a:gd name="f20" fmla="val 52577"/>
              <a:gd name="f21" fmla="val 77596"/>
              <a:gd name="f22" fmla="val 50291"/>
              <a:gd name="f23" fmla="val 86360"/>
              <a:gd name="f24" fmla="val 90677"/>
              <a:gd name="f25" fmla="val 88518"/>
              <a:gd name="f26" fmla="val 30352"/>
              <a:gd name="f27" fmla="val 85217"/>
              <a:gd name="f28" fmla="val 22732"/>
              <a:gd name="f29" fmla="val 98869"/>
              <a:gd name="f30" fmla="val 18668"/>
              <a:gd name="f31" fmla="val 80899"/>
              <a:gd name="f32" fmla="val 76454"/>
              <a:gd name="f33" fmla="val 14604"/>
              <a:gd name="f34" fmla="val 61213"/>
              <a:gd name="f35" fmla="val 5206"/>
              <a:gd name="f36" fmla="val 112521"/>
              <a:gd name="f37" fmla="val 9905"/>
              <a:gd name="f38" fmla="val 115824"/>
              <a:gd name="f39" fmla="val 11683"/>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7" name="object 268">
            <a:extLst>
              <a:ext uri="{FF2B5EF4-FFF2-40B4-BE49-F238E27FC236}">
                <a16:creationId xmlns:a16="http://schemas.microsoft.com/office/drawing/2014/main" id="{18F9052A-B1F3-43D2-9F12-F5181CCB8812}"/>
              </a:ext>
            </a:extLst>
          </p:cNvPr>
          <p:cNvSpPr/>
          <p:nvPr/>
        </p:nvSpPr>
        <p:spPr>
          <a:xfrm>
            <a:off x="2855214" y="2678433"/>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2"/>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8" name="object 269">
            <a:extLst>
              <a:ext uri="{FF2B5EF4-FFF2-40B4-BE49-F238E27FC236}">
                <a16:creationId xmlns:a16="http://schemas.microsoft.com/office/drawing/2014/main" id="{E70BE2C4-9B03-4404-AB6D-674C9236AE7B}"/>
              </a:ext>
            </a:extLst>
          </p:cNvPr>
          <p:cNvSpPr/>
          <p:nvPr/>
        </p:nvSpPr>
        <p:spPr>
          <a:xfrm>
            <a:off x="2731770" y="278739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6"/>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9" name="object 270">
            <a:extLst>
              <a:ext uri="{FF2B5EF4-FFF2-40B4-BE49-F238E27FC236}">
                <a16:creationId xmlns:a16="http://schemas.microsoft.com/office/drawing/2014/main" id="{2DA4B50C-3BC5-4299-936F-F2D68F0E80B8}"/>
              </a:ext>
            </a:extLst>
          </p:cNvPr>
          <p:cNvSpPr/>
          <p:nvPr/>
        </p:nvSpPr>
        <p:spPr>
          <a:xfrm>
            <a:off x="2806449" y="2783589"/>
            <a:ext cx="86355" cy="87626"/>
          </a:xfrm>
          <a:custGeom>
            <a:avLst/>
            <a:gdLst>
              <a:gd name="f0" fmla="val w"/>
              <a:gd name="f1" fmla="val h"/>
              <a:gd name="f2" fmla="val 0"/>
              <a:gd name="f3" fmla="val 86360"/>
              <a:gd name="f4" fmla="val 87630"/>
              <a:gd name="f5" fmla="val 34925"/>
              <a:gd name="f6" fmla="val 14224"/>
              <a:gd name="f7" fmla="val 1143"/>
              <a:gd name="f8" fmla="val 4318"/>
              <a:gd name="f9" fmla="val 9397"/>
              <a:gd name="f10" fmla="val 7620"/>
              <a:gd name="f11" fmla="val 20574"/>
              <a:gd name="f12" fmla="val 10922"/>
              <a:gd name="f13" fmla="val 37083"/>
              <a:gd name="f14" fmla="val 52958"/>
              <a:gd name="f15" fmla="val 65912"/>
              <a:gd name="f16" fmla="val 74040"/>
              <a:gd name="f17" fmla="val 3302"/>
              <a:gd name="f18" fmla="val 80009"/>
              <a:gd name="f19" fmla="val 83565"/>
              <a:gd name="f20" fmla="val 25018"/>
              <a:gd name="f21" fmla="val 86487"/>
              <a:gd name="f22" fmla="val 38100"/>
              <a:gd name="f23" fmla="val 54483"/>
              <a:gd name="f24" fmla="val 73025"/>
              <a:gd name="f25" fmla="val 81152"/>
              <a:gd name="f26" fmla="val 86106"/>
              <a:gd name="f27" fmla="val 67690"/>
              <a:gd name="f28" fmla="val 84962"/>
              <a:gd name="f29" fmla="val 54737"/>
              <a:gd name="f30" fmla="val 76327"/>
              <a:gd name="f31" fmla="val 40005"/>
              <a:gd name="f32" fmla="val 75184"/>
              <a:gd name="f33" fmla="val 27686"/>
              <a:gd name="f34" fmla="val 65405"/>
              <a:gd name="f35" fmla="val 10540"/>
              <a:gd name="f36" fmla="val 56642"/>
              <a:gd name="f37" fmla="val 2920"/>
              <a:gd name="f38" fmla="*/ f0 1 86360"/>
              <a:gd name="f39" fmla="*/ f1 1 87630"/>
              <a:gd name="f40" fmla="val f2"/>
              <a:gd name="f41" fmla="val f3"/>
              <a:gd name="f42" fmla="val f4"/>
              <a:gd name="f43" fmla="+- f42 0 f40"/>
              <a:gd name="f44" fmla="+- f41 0 f40"/>
              <a:gd name="f45" fmla="*/ f44 1 86360"/>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360"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0" name="object 271">
            <a:extLst>
              <a:ext uri="{FF2B5EF4-FFF2-40B4-BE49-F238E27FC236}">
                <a16:creationId xmlns:a16="http://schemas.microsoft.com/office/drawing/2014/main" id="{64501397-5965-4DEC-88C9-056A1BC5852F}"/>
              </a:ext>
            </a:extLst>
          </p:cNvPr>
          <p:cNvSpPr/>
          <p:nvPr/>
        </p:nvSpPr>
        <p:spPr>
          <a:xfrm>
            <a:off x="2782062" y="2854455"/>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1" name="object 272">
            <a:extLst>
              <a:ext uri="{FF2B5EF4-FFF2-40B4-BE49-F238E27FC236}">
                <a16:creationId xmlns:a16="http://schemas.microsoft.com/office/drawing/2014/main" id="{36C9BDDC-4EAE-4D74-A902-0609C1FC747D}"/>
              </a:ext>
            </a:extLst>
          </p:cNvPr>
          <p:cNvSpPr/>
          <p:nvPr/>
        </p:nvSpPr>
        <p:spPr>
          <a:xfrm>
            <a:off x="2852169" y="2854455"/>
            <a:ext cx="109856" cy="106683"/>
          </a:xfrm>
          <a:custGeom>
            <a:avLst/>
            <a:gdLst>
              <a:gd name="f0" fmla="val w"/>
              <a:gd name="f1" fmla="val h"/>
              <a:gd name="f2" fmla="val 0"/>
              <a:gd name="f3" fmla="val 109855"/>
              <a:gd name="f4" fmla="val 106680"/>
              <a:gd name="f5" fmla="val 19811"/>
              <a:gd name="f6" fmla="val 1142"/>
              <a:gd name="f7" fmla="val 635"/>
              <a:gd name="f8" fmla="val 4699"/>
              <a:gd name="f9" fmla="val 14605"/>
              <a:gd name="f10" fmla="val 10921"/>
              <a:gd name="f11" fmla="val 30480"/>
              <a:gd name="f12" fmla="val 18668"/>
              <a:gd name="f13" fmla="val 41656"/>
              <a:gd name="f14" fmla="val 27431"/>
              <a:gd name="f15" fmla="val 56896"/>
              <a:gd name="f16" fmla="val 29590"/>
              <a:gd name="f17" fmla="val 69215"/>
              <a:gd name="f18" fmla="val 80264"/>
              <a:gd name="f19" fmla="val 25272"/>
              <a:gd name="f20" fmla="val 87884"/>
              <a:gd name="f21" fmla="val 21970"/>
              <a:gd name="f22" fmla="val 91440"/>
              <a:gd name="f23" fmla="val 93725"/>
              <a:gd name="f24" fmla="val 97281"/>
              <a:gd name="f25" fmla="val 38353"/>
              <a:gd name="f26" fmla="val 98425"/>
              <a:gd name="f27" fmla="val 52704"/>
              <a:gd name="f28" fmla="val 80136"/>
              <a:gd name="f29" fmla="val 102616"/>
              <a:gd name="f30" fmla="val 91058"/>
              <a:gd name="f31" fmla="val 102107"/>
              <a:gd name="f32" fmla="val 103759"/>
              <a:gd name="f33" fmla="val 109727"/>
              <a:gd name="f34" fmla="val 94996"/>
              <a:gd name="f35" fmla="val 78993"/>
              <a:gd name="f36" fmla="val 51561"/>
              <a:gd name="f37" fmla="val 39496"/>
              <a:gd name="f38" fmla="val 92583"/>
              <a:gd name="f39" fmla="val 88518"/>
              <a:gd name="f40" fmla="val 80899"/>
              <a:gd name="f41" fmla="val 40639"/>
              <a:gd name="f42" fmla="val 55625"/>
              <a:gd name="f43" fmla="val 34035"/>
              <a:gd name="f44" fmla="val 36322"/>
              <a:gd name="f45" fmla="val 36194"/>
              <a:gd name="f46" fmla="val 20574"/>
              <a:gd name="f47" fmla="val 15240"/>
              <a:gd name="f48" fmla="val 32892"/>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2" name="object 273">
            <a:extLst>
              <a:ext uri="{FF2B5EF4-FFF2-40B4-BE49-F238E27FC236}">
                <a16:creationId xmlns:a16="http://schemas.microsoft.com/office/drawing/2014/main" id="{CC0C91A2-AC71-4F22-AE5A-743C477C5BEC}"/>
              </a:ext>
            </a:extLst>
          </p:cNvPr>
          <p:cNvSpPr/>
          <p:nvPr/>
        </p:nvSpPr>
        <p:spPr>
          <a:xfrm>
            <a:off x="4244361" y="1214643"/>
            <a:ext cx="1198595" cy="966493"/>
          </a:xfrm>
          <a:custGeom>
            <a:avLst/>
            <a:gdLst>
              <a:gd name="f0" fmla="val w"/>
              <a:gd name="f1" fmla="val h"/>
              <a:gd name="f2" fmla="val 0"/>
              <a:gd name="f3" fmla="val 3336290"/>
              <a:gd name="f4" fmla="val 4221480"/>
              <a:gd name="f5" fmla="val 2110740"/>
              <a:gd name="f6" fmla="val 528"/>
              <a:gd name="f7" fmla="val 2057096"/>
              <a:gd name="f8" fmla="val 2104"/>
              <a:gd name="f9" fmla="val 2003781"/>
              <a:gd name="f10" fmla="val 4715"/>
              <a:gd name="f11" fmla="val 1950812"/>
              <a:gd name="f12" fmla="val 8350"/>
              <a:gd name="f13" fmla="val 1898204"/>
              <a:gd name="f14" fmla="val 12995"/>
              <a:gd name="f15" fmla="val 1845972"/>
              <a:gd name="f16" fmla="val 18638"/>
              <a:gd name="f17" fmla="val 1794133"/>
              <a:gd name="f18" fmla="val 25267"/>
              <a:gd name="f19" fmla="val 1742702"/>
              <a:gd name="f20" fmla="val 32868"/>
              <a:gd name="f21" fmla="val 1691696"/>
              <a:gd name="f22" fmla="val 41430"/>
              <a:gd name="f23" fmla="val 1641130"/>
              <a:gd name="f24" fmla="val 50940"/>
              <a:gd name="f25" fmla="val 1591019"/>
              <a:gd name="f26" fmla="val 61385"/>
              <a:gd name="f27" fmla="val 1541380"/>
              <a:gd name="f28" fmla="val 72754"/>
              <a:gd name="f29" fmla="val 1492229"/>
              <a:gd name="f30" fmla="val 85033"/>
              <a:gd name="f31" fmla="val 1443581"/>
              <a:gd name="f32" fmla="val 98209"/>
              <a:gd name="f33" fmla="val 1395452"/>
              <a:gd name="f34" fmla="val 112272"/>
              <a:gd name="f35" fmla="val 1347859"/>
              <a:gd name="f36" fmla="val 127207"/>
              <a:gd name="f37" fmla="val 1300816"/>
              <a:gd name="f38" fmla="val 143002"/>
              <a:gd name="f39" fmla="val 1254339"/>
              <a:gd name="f40" fmla="val 159646"/>
              <a:gd name="f41" fmla="val 1208445"/>
              <a:gd name="f42" fmla="val 177125"/>
              <a:gd name="f43" fmla="val 1163150"/>
              <a:gd name="f44" fmla="val 195427"/>
              <a:gd name="f45" fmla="val 1118468"/>
              <a:gd name="f46" fmla="val 214539"/>
              <a:gd name="f47" fmla="val 1074417"/>
              <a:gd name="f48" fmla="val 234449"/>
              <a:gd name="f49" fmla="val 1031011"/>
              <a:gd name="f50" fmla="val 255145"/>
              <a:gd name="f51" fmla="val 988267"/>
              <a:gd name="f52" fmla="val 276614"/>
              <a:gd name="f53" fmla="val 946200"/>
              <a:gd name="f54" fmla="val 298843"/>
              <a:gd name="f55" fmla="val 904827"/>
              <a:gd name="f56" fmla="val 321820"/>
              <a:gd name="f57" fmla="val 864162"/>
              <a:gd name="f58" fmla="val 345532"/>
              <a:gd name="f59" fmla="val 824223"/>
              <a:gd name="f60" fmla="val 369967"/>
              <a:gd name="f61" fmla="val 785024"/>
              <a:gd name="f62" fmla="val 395113"/>
              <a:gd name="f63" fmla="val 746582"/>
              <a:gd name="f64" fmla="val 420956"/>
              <a:gd name="f65" fmla="val 708912"/>
              <a:gd name="f66" fmla="val 447485"/>
              <a:gd name="f67" fmla="val 672030"/>
              <a:gd name="f68" fmla="val 474687"/>
              <a:gd name="f69" fmla="val 635952"/>
              <a:gd name="f70" fmla="val 502550"/>
              <a:gd name="f71" fmla="val 600694"/>
              <a:gd name="f72" fmla="val 531060"/>
              <a:gd name="f73" fmla="val 566272"/>
              <a:gd name="f74" fmla="val 560205"/>
              <a:gd name="f75" fmla="val 532701"/>
              <a:gd name="f76" fmla="val 589974"/>
              <a:gd name="f77" fmla="val 499997"/>
              <a:gd name="f78" fmla="val 620353"/>
              <a:gd name="f79" fmla="val 468177"/>
              <a:gd name="f80" fmla="val 651330"/>
              <a:gd name="f81" fmla="val 437256"/>
              <a:gd name="f82" fmla="val 682892"/>
              <a:gd name="f83" fmla="val 407249"/>
              <a:gd name="f84" fmla="val 715027"/>
              <a:gd name="f85" fmla="val 378173"/>
              <a:gd name="f86" fmla="val 747722"/>
              <a:gd name="f87" fmla="val 350043"/>
              <a:gd name="f88" fmla="val 780965"/>
              <a:gd name="f89" fmla="val 322876"/>
              <a:gd name="f90" fmla="val 814744"/>
              <a:gd name="f91" fmla="val 296686"/>
              <a:gd name="f92" fmla="val 849046"/>
              <a:gd name="f93" fmla="val 271491"/>
              <a:gd name="f94" fmla="val 883857"/>
              <a:gd name="f95" fmla="val 247305"/>
              <a:gd name="f96" fmla="val 919167"/>
              <a:gd name="f97" fmla="val 224145"/>
              <a:gd name="f98" fmla="val 954962"/>
              <a:gd name="f99" fmla="val 202026"/>
              <a:gd name="f100" fmla="val 991230"/>
              <a:gd name="f101" fmla="val 180964"/>
              <a:gd name="f102" fmla="val 1027959"/>
              <a:gd name="f103" fmla="val 160976"/>
              <a:gd name="f104" fmla="val 1065135"/>
              <a:gd name="f105" fmla="val 142076"/>
              <a:gd name="f106" fmla="val 1102746"/>
              <a:gd name="f107" fmla="val 124281"/>
              <a:gd name="f108" fmla="val 1140781"/>
              <a:gd name="f109" fmla="val 107606"/>
              <a:gd name="f110" fmla="val 1179225"/>
              <a:gd name="f111" fmla="val 92068"/>
              <a:gd name="f112" fmla="val 1218068"/>
              <a:gd name="f113" fmla="val 77682"/>
              <a:gd name="f114" fmla="val 1257296"/>
              <a:gd name="f115" fmla="val 64463"/>
              <a:gd name="f116" fmla="val 1296896"/>
              <a:gd name="f117" fmla="val 52429"/>
              <a:gd name="f118" fmla="val 1336857"/>
              <a:gd name="f119" fmla="val 41594"/>
              <a:gd name="f120" fmla="val 1377166"/>
              <a:gd name="f121" fmla="val 31974"/>
              <a:gd name="f122" fmla="val 1417811"/>
              <a:gd name="f123" fmla="val 23586"/>
              <a:gd name="f124" fmla="val 1458778"/>
              <a:gd name="f125" fmla="val 16445"/>
              <a:gd name="f126" fmla="val 1500055"/>
              <a:gd name="f127" fmla="val 10567"/>
              <a:gd name="f128" fmla="val 1541630"/>
              <a:gd name="f129" fmla="val 5967"/>
              <a:gd name="f130" fmla="val 1583491"/>
              <a:gd name="f131" fmla="val 2662"/>
              <a:gd name="f132" fmla="val 1625624"/>
              <a:gd name="f133" fmla="val 668"/>
              <a:gd name="f134" fmla="val 1668018"/>
              <a:gd name="f135" fmla="val 1710411"/>
              <a:gd name="f136" fmla="val 1752544"/>
              <a:gd name="f137" fmla="val 1794405"/>
              <a:gd name="f138" fmla="val 1835980"/>
              <a:gd name="f139" fmla="val 1877257"/>
              <a:gd name="f140" fmla="val 1918224"/>
              <a:gd name="f141" fmla="val 1958869"/>
              <a:gd name="f142" fmla="val 1999178"/>
              <a:gd name="f143" fmla="val 2039139"/>
              <a:gd name="f144" fmla="val 2078739"/>
              <a:gd name="f145" fmla="val 2117967"/>
              <a:gd name="f146" fmla="val 2156810"/>
              <a:gd name="f147" fmla="val 2195254"/>
              <a:gd name="f148" fmla="val 2233289"/>
              <a:gd name="f149" fmla="val 2270900"/>
              <a:gd name="f150" fmla="val 2308076"/>
              <a:gd name="f151" fmla="val 2344805"/>
              <a:gd name="f152" fmla="val 2381073"/>
              <a:gd name="f153" fmla="val 2416868"/>
              <a:gd name="f154" fmla="val 2452178"/>
              <a:gd name="f155" fmla="val 2486989"/>
              <a:gd name="f156" fmla="val 2521291"/>
              <a:gd name="f157" fmla="val 2555070"/>
              <a:gd name="f158" fmla="val 2588313"/>
              <a:gd name="f159" fmla="val 2621008"/>
              <a:gd name="f160" fmla="val 2653143"/>
              <a:gd name="f161" fmla="val 2684705"/>
              <a:gd name="f162" fmla="val 2715682"/>
              <a:gd name="f163" fmla="val 2746061"/>
              <a:gd name="f164" fmla="val 2775830"/>
              <a:gd name="f165" fmla="val 2804975"/>
              <a:gd name="f166" fmla="val 2833485"/>
              <a:gd name="f167" fmla="val 2861348"/>
              <a:gd name="f168" fmla="val 2888550"/>
              <a:gd name="f169" fmla="val 2915079"/>
              <a:gd name="f170" fmla="val 2940922"/>
              <a:gd name="f171" fmla="val 2966068"/>
              <a:gd name="f172" fmla="val 2990503"/>
              <a:gd name="f173" fmla="val 3014215"/>
              <a:gd name="f174" fmla="val 3037192"/>
              <a:gd name="f175" fmla="val 3059421"/>
              <a:gd name="f176" fmla="val 3080890"/>
              <a:gd name="f177" fmla="val 3101586"/>
              <a:gd name="f178" fmla="val 3121496"/>
              <a:gd name="f179" fmla="val 3140608"/>
              <a:gd name="f180" fmla="val 3158910"/>
              <a:gd name="f181" fmla="val 3176389"/>
              <a:gd name="f182" fmla="val 3193033"/>
              <a:gd name="f183" fmla="val 3208828"/>
              <a:gd name="f184" fmla="val 3223763"/>
              <a:gd name="f185" fmla="val 3237826"/>
              <a:gd name="f186" fmla="val 3251002"/>
              <a:gd name="f187" fmla="val 3263281"/>
              <a:gd name="f188" fmla="val 3274650"/>
              <a:gd name="f189" fmla="val 3285095"/>
              <a:gd name="f190" fmla="val 3294605"/>
              <a:gd name="f191" fmla="val 3303167"/>
              <a:gd name="f192" fmla="val 3310768"/>
              <a:gd name="f193" fmla="val 3317397"/>
              <a:gd name="f194" fmla="val 3323040"/>
              <a:gd name="f195" fmla="val 3327685"/>
              <a:gd name="f196" fmla="val 3331320"/>
              <a:gd name="f197" fmla="val 3333931"/>
              <a:gd name="f198" fmla="val 3335507"/>
              <a:gd name="f199" fmla="val 3336036"/>
              <a:gd name="f200" fmla="val 2164383"/>
              <a:gd name="f201" fmla="val 2217698"/>
              <a:gd name="f202" fmla="val 2270667"/>
              <a:gd name="f203" fmla="val 2323275"/>
              <a:gd name="f204" fmla="val 2375507"/>
              <a:gd name="f205" fmla="val 2427346"/>
              <a:gd name="f206" fmla="val 2478777"/>
              <a:gd name="f207" fmla="val 2529783"/>
              <a:gd name="f208" fmla="val 2580349"/>
              <a:gd name="f209" fmla="val 2630460"/>
              <a:gd name="f210" fmla="val 2680099"/>
              <a:gd name="f211" fmla="val 2729250"/>
              <a:gd name="f212" fmla="val 2777898"/>
              <a:gd name="f213" fmla="val 2826027"/>
              <a:gd name="f214" fmla="val 2873620"/>
              <a:gd name="f215" fmla="val 2920663"/>
              <a:gd name="f216" fmla="val 2967140"/>
              <a:gd name="f217" fmla="val 3013034"/>
              <a:gd name="f218" fmla="val 3058329"/>
              <a:gd name="f219" fmla="val 3103011"/>
              <a:gd name="f220" fmla="val 3147062"/>
              <a:gd name="f221" fmla="val 3190468"/>
              <a:gd name="f222" fmla="val 3233212"/>
              <a:gd name="f223" fmla="val 3275279"/>
              <a:gd name="f224" fmla="val 3316652"/>
              <a:gd name="f225" fmla="val 3357317"/>
              <a:gd name="f226" fmla="val 3397256"/>
              <a:gd name="f227" fmla="val 3436455"/>
              <a:gd name="f228" fmla="val 3474897"/>
              <a:gd name="f229" fmla="val 3512567"/>
              <a:gd name="f230" fmla="val 3549449"/>
              <a:gd name="f231" fmla="val 3585527"/>
              <a:gd name="f232" fmla="val 3620785"/>
              <a:gd name="f233" fmla="val 3655207"/>
              <a:gd name="f234" fmla="val 3688778"/>
              <a:gd name="f235" fmla="val 3721482"/>
              <a:gd name="f236" fmla="val 3753302"/>
              <a:gd name="f237" fmla="val 3784223"/>
              <a:gd name="f238" fmla="val 3814230"/>
              <a:gd name="f239" fmla="val 3843306"/>
              <a:gd name="f240" fmla="val 3871436"/>
              <a:gd name="f241" fmla="val 3898603"/>
              <a:gd name="f242" fmla="val 3924793"/>
              <a:gd name="f243" fmla="val 3949988"/>
              <a:gd name="f244" fmla="val 3974174"/>
              <a:gd name="f245" fmla="val 3997334"/>
              <a:gd name="f246" fmla="val 4019453"/>
              <a:gd name="f247" fmla="val 4040515"/>
              <a:gd name="f248" fmla="val 4060503"/>
              <a:gd name="f249" fmla="val 4079403"/>
              <a:gd name="f250" fmla="val 4097198"/>
              <a:gd name="f251" fmla="val 4113873"/>
              <a:gd name="f252" fmla="val 4129411"/>
              <a:gd name="f253" fmla="val 4143797"/>
              <a:gd name="f254" fmla="val 4157016"/>
              <a:gd name="f255" fmla="val 4169050"/>
              <a:gd name="f256" fmla="val 4179885"/>
              <a:gd name="f257" fmla="val 4189505"/>
              <a:gd name="f258" fmla="val 4197893"/>
              <a:gd name="f259" fmla="val 4205034"/>
              <a:gd name="f260" fmla="val 4210912"/>
              <a:gd name="f261" fmla="val 4215512"/>
              <a:gd name="f262" fmla="val 4218817"/>
              <a:gd name="f263" fmla="val 4220811"/>
              <a:gd name="f264" fmla="*/ f0 1 3336290"/>
              <a:gd name="f265" fmla="*/ f1 1 4221480"/>
              <a:gd name="f266" fmla="val f2"/>
              <a:gd name="f267" fmla="val f3"/>
              <a:gd name="f268" fmla="val f4"/>
              <a:gd name="f269" fmla="+- f268 0 f266"/>
              <a:gd name="f270" fmla="+- f267 0 f266"/>
              <a:gd name="f271" fmla="*/ f270 1 3336290"/>
              <a:gd name="f272" fmla="*/ f269 1 4221480"/>
              <a:gd name="f273" fmla="*/ f266 1 f271"/>
              <a:gd name="f274" fmla="*/ f267 1 f271"/>
              <a:gd name="f275" fmla="*/ f266 1 f272"/>
              <a:gd name="f276" fmla="*/ f268 1 f272"/>
              <a:gd name="f277" fmla="*/ f273 f264 1"/>
              <a:gd name="f278" fmla="*/ f274 f264 1"/>
              <a:gd name="f279" fmla="*/ f276 f265 1"/>
              <a:gd name="f280" fmla="*/ f275 f265 1"/>
            </a:gdLst>
            <a:ahLst/>
            <a:cxnLst>
              <a:cxn ang="3cd4">
                <a:pos x="hc" y="t"/>
              </a:cxn>
              <a:cxn ang="0">
                <a:pos x="r" y="vc"/>
              </a:cxn>
              <a:cxn ang="cd4">
                <a:pos x="hc" y="b"/>
              </a:cxn>
              <a:cxn ang="cd2">
                <a:pos x="l" y="vc"/>
              </a:cxn>
            </a:cxnLst>
            <a:rect l="f277" t="f280" r="f278" b="f279"/>
            <a:pathLst>
              <a:path w="3336290" h="4221480">
                <a:moveTo>
                  <a:pt x="f2" y="f5"/>
                </a:moveTo>
                <a:lnTo>
                  <a:pt x="f6" y="f7"/>
                </a:lnTo>
                <a:lnTo>
                  <a:pt x="f8" y="f9"/>
                </a:lnTo>
                <a:lnTo>
                  <a:pt x="f10" y="f11"/>
                </a:lnTo>
                <a:lnTo>
                  <a:pt x="f12" y="f13"/>
                </a:lnTo>
                <a:lnTo>
                  <a:pt x="f14" y="f15"/>
                </a:lnTo>
                <a:lnTo>
                  <a:pt x="f16" y="f17"/>
                </a:lnTo>
                <a:lnTo>
                  <a:pt x="f18" y="f19"/>
                </a:lnTo>
                <a:lnTo>
                  <a:pt x="f20"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2"/>
                </a:lnTo>
                <a:lnTo>
                  <a:pt x="f135" y="f133"/>
                </a:lnTo>
                <a:lnTo>
                  <a:pt x="f136" y="f131"/>
                </a:lnTo>
                <a:lnTo>
                  <a:pt x="f137" y="f129"/>
                </a:lnTo>
                <a:lnTo>
                  <a:pt x="f138" y="f127"/>
                </a:lnTo>
                <a:lnTo>
                  <a:pt x="f139" y="f125"/>
                </a:lnTo>
                <a:lnTo>
                  <a:pt x="f140" y="f123"/>
                </a:lnTo>
                <a:lnTo>
                  <a:pt x="f141" y="f121"/>
                </a:lnTo>
                <a:lnTo>
                  <a:pt x="f142" y="f119"/>
                </a:lnTo>
                <a:lnTo>
                  <a:pt x="f143" y="f117"/>
                </a:lnTo>
                <a:lnTo>
                  <a:pt x="f144" y="f115"/>
                </a:lnTo>
                <a:lnTo>
                  <a:pt x="f145" y="f113"/>
                </a:lnTo>
                <a:lnTo>
                  <a:pt x="f146" y="f111"/>
                </a:lnTo>
                <a:lnTo>
                  <a:pt x="f147" y="f109"/>
                </a:lnTo>
                <a:lnTo>
                  <a:pt x="f148" y="f107"/>
                </a:lnTo>
                <a:lnTo>
                  <a:pt x="f149" y="f105"/>
                </a:lnTo>
                <a:lnTo>
                  <a:pt x="f150" y="f103"/>
                </a:lnTo>
                <a:lnTo>
                  <a:pt x="f151" y="f101"/>
                </a:lnTo>
                <a:lnTo>
                  <a:pt x="f152" y="f99"/>
                </a:lnTo>
                <a:lnTo>
                  <a:pt x="f153" y="f97"/>
                </a:lnTo>
                <a:lnTo>
                  <a:pt x="f154" y="f95"/>
                </a:lnTo>
                <a:lnTo>
                  <a:pt x="f155" y="f93"/>
                </a:lnTo>
                <a:lnTo>
                  <a:pt x="f156" y="f91"/>
                </a:lnTo>
                <a:lnTo>
                  <a:pt x="f157" y="f89"/>
                </a:lnTo>
                <a:lnTo>
                  <a:pt x="f158" y="f87"/>
                </a:lnTo>
                <a:lnTo>
                  <a:pt x="f159" y="f85"/>
                </a:lnTo>
                <a:lnTo>
                  <a:pt x="f160" y="f83"/>
                </a:lnTo>
                <a:lnTo>
                  <a:pt x="f161" y="f81"/>
                </a:lnTo>
                <a:lnTo>
                  <a:pt x="f162" y="f79"/>
                </a:lnTo>
                <a:lnTo>
                  <a:pt x="f163" y="f77"/>
                </a:lnTo>
                <a:lnTo>
                  <a:pt x="f164" y="f75"/>
                </a:lnTo>
                <a:lnTo>
                  <a:pt x="f165" y="f73"/>
                </a:lnTo>
                <a:lnTo>
                  <a:pt x="f166" y="f71"/>
                </a:lnTo>
                <a:lnTo>
                  <a:pt x="f167" y="f69"/>
                </a:lnTo>
                <a:lnTo>
                  <a:pt x="f168" y="f67"/>
                </a:lnTo>
                <a:lnTo>
                  <a:pt x="f169" y="f65"/>
                </a:lnTo>
                <a:lnTo>
                  <a:pt x="f170" y="f63"/>
                </a:lnTo>
                <a:lnTo>
                  <a:pt x="f171" y="f61"/>
                </a:lnTo>
                <a:lnTo>
                  <a:pt x="f172" y="f59"/>
                </a:lnTo>
                <a:lnTo>
                  <a:pt x="f173" y="f57"/>
                </a:lnTo>
                <a:lnTo>
                  <a:pt x="f174" y="f55"/>
                </a:lnTo>
                <a:lnTo>
                  <a:pt x="f175" y="f53"/>
                </a:lnTo>
                <a:lnTo>
                  <a:pt x="f176" y="f51"/>
                </a:lnTo>
                <a:lnTo>
                  <a:pt x="f177" y="f49"/>
                </a:lnTo>
                <a:lnTo>
                  <a:pt x="f178" y="f47"/>
                </a:lnTo>
                <a:lnTo>
                  <a:pt x="f179" y="f45"/>
                </a:lnTo>
                <a:lnTo>
                  <a:pt x="f180" y="f43"/>
                </a:lnTo>
                <a:lnTo>
                  <a:pt x="f181" y="f41"/>
                </a:lnTo>
                <a:lnTo>
                  <a:pt x="f182" y="f39"/>
                </a:lnTo>
                <a:lnTo>
                  <a:pt x="f183" y="f37"/>
                </a:lnTo>
                <a:lnTo>
                  <a:pt x="f184" y="f35"/>
                </a:lnTo>
                <a:lnTo>
                  <a:pt x="f185" y="f33"/>
                </a:lnTo>
                <a:lnTo>
                  <a:pt x="f186" y="f31"/>
                </a:lnTo>
                <a:lnTo>
                  <a:pt x="f187" y="f29"/>
                </a:lnTo>
                <a:lnTo>
                  <a:pt x="f188" y="f27"/>
                </a:lnTo>
                <a:lnTo>
                  <a:pt x="f189" y="f25"/>
                </a:lnTo>
                <a:lnTo>
                  <a:pt x="f190" y="f23"/>
                </a:lnTo>
                <a:lnTo>
                  <a:pt x="f191" y="f21"/>
                </a:lnTo>
                <a:lnTo>
                  <a:pt x="f192" y="f19"/>
                </a:lnTo>
                <a:lnTo>
                  <a:pt x="f193" y="f17"/>
                </a:lnTo>
                <a:lnTo>
                  <a:pt x="f194" y="f15"/>
                </a:lnTo>
                <a:lnTo>
                  <a:pt x="f195" y="f13"/>
                </a:lnTo>
                <a:lnTo>
                  <a:pt x="f196" y="f11"/>
                </a:lnTo>
                <a:lnTo>
                  <a:pt x="f197" y="f9"/>
                </a:lnTo>
                <a:lnTo>
                  <a:pt x="f198" y="f7"/>
                </a:lnTo>
                <a:lnTo>
                  <a:pt x="f199" y="f5"/>
                </a:lnTo>
                <a:lnTo>
                  <a:pt x="f198" y="f200"/>
                </a:lnTo>
                <a:lnTo>
                  <a:pt x="f197" y="f201"/>
                </a:lnTo>
                <a:lnTo>
                  <a:pt x="f196" y="f202"/>
                </a:lnTo>
                <a:lnTo>
                  <a:pt x="f195" y="f203"/>
                </a:lnTo>
                <a:lnTo>
                  <a:pt x="f194" y="f204"/>
                </a:lnTo>
                <a:lnTo>
                  <a:pt x="f193" y="f205"/>
                </a:lnTo>
                <a:lnTo>
                  <a:pt x="f192" y="f206"/>
                </a:lnTo>
                <a:lnTo>
                  <a:pt x="f191" y="f207"/>
                </a:lnTo>
                <a:lnTo>
                  <a:pt x="f190" y="f208"/>
                </a:lnTo>
                <a:lnTo>
                  <a:pt x="f189" y="f209"/>
                </a:lnTo>
                <a:lnTo>
                  <a:pt x="f188" y="f210"/>
                </a:lnTo>
                <a:lnTo>
                  <a:pt x="f187" y="f211"/>
                </a:lnTo>
                <a:lnTo>
                  <a:pt x="f186" y="f212"/>
                </a:lnTo>
                <a:lnTo>
                  <a:pt x="f185" y="f213"/>
                </a:lnTo>
                <a:lnTo>
                  <a:pt x="f184" y="f214"/>
                </a:lnTo>
                <a:lnTo>
                  <a:pt x="f183" y="f215"/>
                </a:lnTo>
                <a:lnTo>
                  <a:pt x="f182" y="f216"/>
                </a:lnTo>
                <a:lnTo>
                  <a:pt x="f181" y="f217"/>
                </a:lnTo>
                <a:lnTo>
                  <a:pt x="f180" y="f218"/>
                </a:lnTo>
                <a:lnTo>
                  <a:pt x="f179" y="f219"/>
                </a:lnTo>
                <a:lnTo>
                  <a:pt x="f178" y="f220"/>
                </a:lnTo>
                <a:lnTo>
                  <a:pt x="f177" y="f221"/>
                </a:lnTo>
                <a:lnTo>
                  <a:pt x="f176" y="f222"/>
                </a:lnTo>
                <a:lnTo>
                  <a:pt x="f175" y="f223"/>
                </a:lnTo>
                <a:lnTo>
                  <a:pt x="f174" y="f224"/>
                </a:lnTo>
                <a:lnTo>
                  <a:pt x="f173" y="f225"/>
                </a:lnTo>
                <a:lnTo>
                  <a:pt x="f172" y="f226"/>
                </a:lnTo>
                <a:lnTo>
                  <a:pt x="f171" y="f227"/>
                </a:lnTo>
                <a:lnTo>
                  <a:pt x="f170" y="f228"/>
                </a:lnTo>
                <a:lnTo>
                  <a:pt x="f169" y="f229"/>
                </a:lnTo>
                <a:lnTo>
                  <a:pt x="f168" y="f230"/>
                </a:lnTo>
                <a:lnTo>
                  <a:pt x="f167" y="f231"/>
                </a:lnTo>
                <a:lnTo>
                  <a:pt x="f166" y="f232"/>
                </a:lnTo>
                <a:lnTo>
                  <a:pt x="f165" y="f233"/>
                </a:lnTo>
                <a:lnTo>
                  <a:pt x="f164" y="f234"/>
                </a:lnTo>
                <a:lnTo>
                  <a:pt x="f163" y="f235"/>
                </a:lnTo>
                <a:lnTo>
                  <a:pt x="f162" y="f236"/>
                </a:lnTo>
                <a:lnTo>
                  <a:pt x="f161" y="f237"/>
                </a:lnTo>
                <a:lnTo>
                  <a:pt x="f160" y="f238"/>
                </a:lnTo>
                <a:lnTo>
                  <a:pt x="f159" y="f239"/>
                </a:lnTo>
                <a:lnTo>
                  <a:pt x="f158" y="f240"/>
                </a:lnTo>
                <a:lnTo>
                  <a:pt x="f157" y="f241"/>
                </a:lnTo>
                <a:lnTo>
                  <a:pt x="f156" y="f242"/>
                </a:lnTo>
                <a:lnTo>
                  <a:pt x="f155" y="f243"/>
                </a:lnTo>
                <a:lnTo>
                  <a:pt x="f154" y="f244"/>
                </a:lnTo>
                <a:lnTo>
                  <a:pt x="f153" y="f245"/>
                </a:lnTo>
                <a:lnTo>
                  <a:pt x="f152" y="f246"/>
                </a:lnTo>
                <a:lnTo>
                  <a:pt x="f151" y="f247"/>
                </a:lnTo>
                <a:lnTo>
                  <a:pt x="f150" y="f248"/>
                </a:lnTo>
                <a:lnTo>
                  <a:pt x="f149" y="f249"/>
                </a:lnTo>
                <a:lnTo>
                  <a:pt x="f148" y="f250"/>
                </a:lnTo>
                <a:lnTo>
                  <a:pt x="f147" y="f251"/>
                </a:lnTo>
                <a:lnTo>
                  <a:pt x="f146" y="f252"/>
                </a:lnTo>
                <a:lnTo>
                  <a:pt x="f145" y="f253"/>
                </a:lnTo>
                <a:lnTo>
                  <a:pt x="f144" y="f254"/>
                </a:lnTo>
                <a:lnTo>
                  <a:pt x="f143" y="f255"/>
                </a:lnTo>
                <a:lnTo>
                  <a:pt x="f142" y="f256"/>
                </a:lnTo>
                <a:lnTo>
                  <a:pt x="f141" y="f257"/>
                </a:lnTo>
                <a:lnTo>
                  <a:pt x="f140" y="f258"/>
                </a:lnTo>
                <a:lnTo>
                  <a:pt x="f139" y="f259"/>
                </a:lnTo>
                <a:lnTo>
                  <a:pt x="f138" y="f260"/>
                </a:lnTo>
                <a:lnTo>
                  <a:pt x="f137" y="f261"/>
                </a:lnTo>
                <a:lnTo>
                  <a:pt x="f136" y="f262"/>
                </a:lnTo>
                <a:lnTo>
                  <a:pt x="f135" y="f263"/>
                </a:lnTo>
                <a:lnTo>
                  <a:pt x="f134" y="f4"/>
                </a:lnTo>
                <a:lnTo>
                  <a:pt x="f132" y="f263"/>
                </a:lnTo>
                <a:lnTo>
                  <a:pt x="f130" y="f262"/>
                </a:lnTo>
                <a:lnTo>
                  <a:pt x="f128" y="f261"/>
                </a:lnTo>
                <a:lnTo>
                  <a:pt x="f126" y="f260"/>
                </a:lnTo>
                <a:lnTo>
                  <a:pt x="f124" y="f259"/>
                </a:lnTo>
                <a:lnTo>
                  <a:pt x="f122" y="f258"/>
                </a:lnTo>
                <a:lnTo>
                  <a:pt x="f120" y="f257"/>
                </a:lnTo>
                <a:lnTo>
                  <a:pt x="f118" y="f256"/>
                </a:lnTo>
                <a:lnTo>
                  <a:pt x="f116" y="f255"/>
                </a:lnTo>
                <a:lnTo>
                  <a:pt x="f114" y="f254"/>
                </a:lnTo>
                <a:lnTo>
                  <a:pt x="f112" y="f253"/>
                </a:lnTo>
                <a:lnTo>
                  <a:pt x="f110" y="f252"/>
                </a:lnTo>
                <a:lnTo>
                  <a:pt x="f108" y="f251"/>
                </a:lnTo>
                <a:lnTo>
                  <a:pt x="f106" y="f250"/>
                </a:lnTo>
                <a:lnTo>
                  <a:pt x="f104" y="f249"/>
                </a:lnTo>
                <a:lnTo>
                  <a:pt x="f102" y="f248"/>
                </a:lnTo>
                <a:lnTo>
                  <a:pt x="f100" y="f247"/>
                </a:lnTo>
                <a:lnTo>
                  <a:pt x="f98" y="f246"/>
                </a:lnTo>
                <a:lnTo>
                  <a:pt x="f96" y="f245"/>
                </a:lnTo>
                <a:lnTo>
                  <a:pt x="f94" y="f244"/>
                </a:lnTo>
                <a:lnTo>
                  <a:pt x="f92" y="f243"/>
                </a:lnTo>
                <a:lnTo>
                  <a:pt x="f90" y="f242"/>
                </a:lnTo>
                <a:lnTo>
                  <a:pt x="f88" y="f241"/>
                </a:lnTo>
                <a:lnTo>
                  <a:pt x="f86" y="f240"/>
                </a:lnTo>
                <a:lnTo>
                  <a:pt x="f84" y="f239"/>
                </a:lnTo>
                <a:lnTo>
                  <a:pt x="f82" y="f238"/>
                </a:lnTo>
                <a:lnTo>
                  <a:pt x="f80" y="f237"/>
                </a:lnTo>
                <a:lnTo>
                  <a:pt x="f78" y="f236"/>
                </a:lnTo>
                <a:lnTo>
                  <a:pt x="f76" y="f235"/>
                </a:lnTo>
                <a:lnTo>
                  <a:pt x="f74" y="f234"/>
                </a:lnTo>
                <a:lnTo>
                  <a:pt x="f72" y="f233"/>
                </a:lnTo>
                <a:lnTo>
                  <a:pt x="f70" y="f232"/>
                </a:lnTo>
                <a:lnTo>
                  <a:pt x="f68" y="f231"/>
                </a:lnTo>
                <a:lnTo>
                  <a:pt x="f66" y="f230"/>
                </a:lnTo>
                <a:lnTo>
                  <a:pt x="f64" y="f229"/>
                </a:lnTo>
                <a:lnTo>
                  <a:pt x="f62" y="f228"/>
                </a:lnTo>
                <a:lnTo>
                  <a:pt x="f60" y="f227"/>
                </a:lnTo>
                <a:lnTo>
                  <a:pt x="f58" y="f226"/>
                </a:lnTo>
                <a:lnTo>
                  <a:pt x="f56" y="f225"/>
                </a:lnTo>
                <a:lnTo>
                  <a:pt x="f54" y="f224"/>
                </a:lnTo>
                <a:lnTo>
                  <a:pt x="f52" y="f223"/>
                </a:lnTo>
                <a:lnTo>
                  <a:pt x="f50" y="f222"/>
                </a:lnTo>
                <a:lnTo>
                  <a:pt x="f48" y="f221"/>
                </a:lnTo>
                <a:lnTo>
                  <a:pt x="f46" y="f220"/>
                </a:lnTo>
                <a:lnTo>
                  <a:pt x="f44" y="f219"/>
                </a:lnTo>
                <a:lnTo>
                  <a:pt x="f42" y="f218"/>
                </a:lnTo>
                <a:lnTo>
                  <a:pt x="f40" y="f217"/>
                </a:lnTo>
                <a:lnTo>
                  <a:pt x="f38" y="f216"/>
                </a:lnTo>
                <a:lnTo>
                  <a:pt x="f36" y="f215"/>
                </a:lnTo>
                <a:lnTo>
                  <a:pt x="f34" y="f214"/>
                </a:lnTo>
                <a:lnTo>
                  <a:pt x="f32" y="f213"/>
                </a:lnTo>
                <a:lnTo>
                  <a:pt x="f30" y="f212"/>
                </a:lnTo>
                <a:lnTo>
                  <a:pt x="f28" y="f211"/>
                </a:lnTo>
                <a:lnTo>
                  <a:pt x="f26" y="f210"/>
                </a:lnTo>
                <a:lnTo>
                  <a:pt x="f24" y="f209"/>
                </a:lnTo>
                <a:lnTo>
                  <a:pt x="f22" y="f208"/>
                </a:lnTo>
                <a:lnTo>
                  <a:pt x="f20" y="f207"/>
                </a:lnTo>
                <a:lnTo>
                  <a:pt x="f18" y="f206"/>
                </a:lnTo>
                <a:lnTo>
                  <a:pt x="f16" y="f205"/>
                </a:lnTo>
                <a:lnTo>
                  <a:pt x="f14" y="f204"/>
                </a:lnTo>
                <a:lnTo>
                  <a:pt x="f12" y="f203"/>
                </a:lnTo>
                <a:lnTo>
                  <a:pt x="f10" y="f202"/>
                </a:lnTo>
                <a:lnTo>
                  <a:pt x="f8" y="f201"/>
                </a:lnTo>
                <a:lnTo>
                  <a:pt x="f6" y="f200"/>
                </a:lnTo>
                <a:lnTo>
                  <a:pt x="f2" y="f5"/>
                </a:lnTo>
                <a:close/>
              </a:path>
            </a:pathLst>
          </a:custGeom>
          <a:noFill/>
          <a:ln w="25146"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3" name="object 273">
            <a:extLst>
              <a:ext uri="{FF2B5EF4-FFF2-40B4-BE49-F238E27FC236}">
                <a16:creationId xmlns:a16="http://schemas.microsoft.com/office/drawing/2014/main" id="{DAF2D6D1-1C5A-4509-A999-02439C2F1231}"/>
              </a:ext>
            </a:extLst>
          </p:cNvPr>
          <p:cNvSpPr/>
          <p:nvPr/>
        </p:nvSpPr>
        <p:spPr>
          <a:xfrm>
            <a:off x="4353641" y="3967353"/>
            <a:ext cx="1348026" cy="900107"/>
          </a:xfrm>
          <a:custGeom>
            <a:avLst/>
            <a:gdLst>
              <a:gd name="f0" fmla="val w"/>
              <a:gd name="f1" fmla="val h"/>
              <a:gd name="f2" fmla="val 0"/>
              <a:gd name="f3" fmla="val 3336290"/>
              <a:gd name="f4" fmla="val 4221480"/>
              <a:gd name="f5" fmla="val 2110740"/>
              <a:gd name="f6" fmla="val 528"/>
              <a:gd name="f7" fmla="val 2057096"/>
              <a:gd name="f8" fmla="val 2104"/>
              <a:gd name="f9" fmla="val 2003781"/>
              <a:gd name="f10" fmla="val 4715"/>
              <a:gd name="f11" fmla="val 1950812"/>
              <a:gd name="f12" fmla="val 8350"/>
              <a:gd name="f13" fmla="val 1898204"/>
              <a:gd name="f14" fmla="val 12995"/>
              <a:gd name="f15" fmla="val 1845972"/>
              <a:gd name="f16" fmla="val 18638"/>
              <a:gd name="f17" fmla="val 1794133"/>
              <a:gd name="f18" fmla="val 25267"/>
              <a:gd name="f19" fmla="val 1742702"/>
              <a:gd name="f20" fmla="val 32868"/>
              <a:gd name="f21" fmla="val 1691696"/>
              <a:gd name="f22" fmla="val 41430"/>
              <a:gd name="f23" fmla="val 1641130"/>
              <a:gd name="f24" fmla="val 50940"/>
              <a:gd name="f25" fmla="val 1591019"/>
              <a:gd name="f26" fmla="val 61385"/>
              <a:gd name="f27" fmla="val 1541380"/>
              <a:gd name="f28" fmla="val 72754"/>
              <a:gd name="f29" fmla="val 1492229"/>
              <a:gd name="f30" fmla="val 85033"/>
              <a:gd name="f31" fmla="val 1443581"/>
              <a:gd name="f32" fmla="val 98209"/>
              <a:gd name="f33" fmla="val 1395452"/>
              <a:gd name="f34" fmla="val 112272"/>
              <a:gd name="f35" fmla="val 1347859"/>
              <a:gd name="f36" fmla="val 127207"/>
              <a:gd name="f37" fmla="val 1300816"/>
              <a:gd name="f38" fmla="val 143002"/>
              <a:gd name="f39" fmla="val 1254339"/>
              <a:gd name="f40" fmla="val 159646"/>
              <a:gd name="f41" fmla="val 1208445"/>
              <a:gd name="f42" fmla="val 177125"/>
              <a:gd name="f43" fmla="val 1163150"/>
              <a:gd name="f44" fmla="val 195427"/>
              <a:gd name="f45" fmla="val 1118468"/>
              <a:gd name="f46" fmla="val 214539"/>
              <a:gd name="f47" fmla="val 1074417"/>
              <a:gd name="f48" fmla="val 234449"/>
              <a:gd name="f49" fmla="val 1031011"/>
              <a:gd name="f50" fmla="val 255145"/>
              <a:gd name="f51" fmla="val 988267"/>
              <a:gd name="f52" fmla="val 276614"/>
              <a:gd name="f53" fmla="val 946200"/>
              <a:gd name="f54" fmla="val 298843"/>
              <a:gd name="f55" fmla="val 904827"/>
              <a:gd name="f56" fmla="val 321820"/>
              <a:gd name="f57" fmla="val 864162"/>
              <a:gd name="f58" fmla="val 345532"/>
              <a:gd name="f59" fmla="val 824223"/>
              <a:gd name="f60" fmla="val 369967"/>
              <a:gd name="f61" fmla="val 785024"/>
              <a:gd name="f62" fmla="val 395113"/>
              <a:gd name="f63" fmla="val 746582"/>
              <a:gd name="f64" fmla="val 420956"/>
              <a:gd name="f65" fmla="val 708912"/>
              <a:gd name="f66" fmla="val 447485"/>
              <a:gd name="f67" fmla="val 672030"/>
              <a:gd name="f68" fmla="val 474687"/>
              <a:gd name="f69" fmla="val 635952"/>
              <a:gd name="f70" fmla="val 502550"/>
              <a:gd name="f71" fmla="val 600694"/>
              <a:gd name="f72" fmla="val 531060"/>
              <a:gd name="f73" fmla="val 566272"/>
              <a:gd name="f74" fmla="val 560205"/>
              <a:gd name="f75" fmla="val 532701"/>
              <a:gd name="f76" fmla="val 589974"/>
              <a:gd name="f77" fmla="val 499997"/>
              <a:gd name="f78" fmla="val 620353"/>
              <a:gd name="f79" fmla="val 468177"/>
              <a:gd name="f80" fmla="val 651330"/>
              <a:gd name="f81" fmla="val 437256"/>
              <a:gd name="f82" fmla="val 682892"/>
              <a:gd name="f83" fmla="val 407249"/>
              <a:gd name="f84" fmla="val 715027"/>
              <a:gd name="f85" fmla="val 378173"/>
              <a:gd name="f86" fmla="val 747722"/>
              <a:gd name="f87" fmla="val 350043"/>
              <a:gd name="f88" fmla="val 780965"/>
              <a:gd name="f89" fmla="val 322876"/>
              <a:gd name="f90" fmla="val 814744"/>
              <a:gd name="f91" fmla="val 296686"/>
              <a:gd name="f92" fmla="val 849046"/>
              <a:gd name="f93" fmla="val 271491"/>
              <a:gd name="f94" fmla="val 883857"/>
              <a:gd name="f95" fmla="val 247305"/>
              <a:gd name="f96" fmla="val 919167"/>
              <a:gd name="f97" fmla="val 224145"/>
              <a:gd name="f98" fmla="val 954962"/>
              <a:gd name="f99" fmla="val 202026"/>
              <a:gd name="f100" fmla="val 991230"/>
              <a:gd name="f101" fmla="val 180964"/>
              <a:gd name="f102" fmla="val 1027959"/>
              <a:gd name="f103" fmla="val 160976"/>
              <a:gd name="f104" fmla="val 1065135"/>
              <a:gd name="f105" fmla="val 142076"/>
              <a:gd name="f106" fmla="val 1102746"/>
              <a:gd name="f107" fmla="val 124281"/>
              <a:gd name="f108" fmla="val 1140781"/>
              <a:gd name="f109" fmla="val 107606"/>
              <a:gd name="f110" fmla="val 1179225"/>
              <a:gd name="f111" fmla="val 92068"/>
              <a:gd name="f112" fmla="val 1218068"/>
              <a:gd name="f113" fmla="val 77682"/>
              <a:gd name="f114" fmla="val 1257296"/>
              <a:gd name="f115" fmla="val 64463"/>
              <a:gd name="f116" fmla="val 1296896"/>
              <a:gd name="f117" fmla="val 52429"/>
              <a:gd name="f118" fmla="val 1336857"/>
              <a:gd name="f119" fmla="val 41594"/>
              <a:gd name="f120" fmla="val 1377166"/>
              <a:gd name="f121" fmla="val 31974"/>
              <a:gd name="f122" fmla="val 1417811"/>
              <a:gd name="f123" fmla="val 23586"/>
              <a:gd name="f124" fmla="val 1458778"/>
              <a:gd name="f125" fmla="val 16445"/>
              <a:gd name="f126" fmla="val 1500055"/>
              <a:gd name="f127" fmla="val 10567"/>
              <a:gd name="f128" fmla="val 1541630"/>
              <a:gd name="f129" fmla="val 5967"/>
              <a:gd name="f130" fmla="val 1583491"/>
              <a:gd name="f131" fmla="val 2662"/>
              <a:gd name="f132" fmla="val 1625624"/>
              <a:gd name="f133" fmla="val 668"/>
              <a:gd name="f134" fmla="val 1668018"/>
              <a:gd name="f135" fmla="val 1710411"/>
              <a:gd name="f136" fmla="val 1752544"/>
              <a:gd name="f137" fmla="val 1794405"/>
              <a:gd name="f138" fmla="val 1835980"/>
              <a:gd name="f139" fmla="val 1877257"/>
              <a:gd name="f140" fmla="val 1918224"/>
              <a:gd name="f141" fmla="val 1958869"/>
              <a:gd name="f142" fmla="val 1999178"/>
              <a:gd name="f143" fmla="val 2039139"/>
              <a:gd name="f144" fmla="val 2078739"/>
              <a:gd name="f145" fmla="val 2117967"/>
              <a:gd name="f146" fmla="val 2156810"/>
              <a:gd name="f147" fmla="val 2195254"/>
              <a:gd name="f148" fmla="val 2233289"/>
              <a:gd name="f149" fmla="val 2270900"/>
              <a:gd name="f150" fmla="val 2308076"/>
              <a:gd name="f151" fmla="val 2344805"/>
              <a:gd name="f152" fmla="val 2381073"/>
              <a:gd name="f153" fmla="val 2416868"/>
              <a:gd name="f154" fmla="val 2452178"/>
              <a:gd name="f155" fmla="val 2486989"/>
              <a:gd name="f156" fmla="val 2521291"/>
              <a:gd name="f157" fmla="val 2555070"/>
              <a:gd name="f158" fmla="val 2588313"/>
              <a:gd name="f159" fmla="val 2621008"/>
              <a:gd name="f160" fmla="val 2653143"/>
              <a:gd name="f161" fmla="val 2684705"/>
              <a:gd name="f162" fmla="val 2715682"/>
              <a:gd name="f163" fmla="val 2746061"/>
              <a:gd name="f164" fmla="val 2775830"/>
              <a:gd name="f165" fmla="val 2804975"/>
              <a:gd name="f166" fmla="val 2833485"/>
              <a:gd name="f167" fmla="val 2861348"/>
              <a:gd name="f168" fmla="val 2888550"/>
              <a:gd name="f169" fmla="val 2915079"/>
              <a:gd name="f170" fmla="val 2940922"/>
              <a:gd name="f171" fmla="val 2966068"/>
              <a:gd name="f172" fmla="val 2990503"/>
              <a:gd name="f173" fmla="val 3014215"/>
              <a:gd name="f174" fmla="val 3037192"/>
              <a:gd name="f175" fmla="val 3059421"/>
              <a:gd name="f176" fmla="val 3080890"/>
              <a:gd name="f177" fmla="val 3101586"/>
              <a:gd name="f178" fmla="val 3121496"/>
              <a:gd name="f179" fmla="val 3140608"/>
              <a:gd name="f180" fmla="val 3158910"/>
              <a:gd name="f181" fmla="val 3176389"/>
              <a:gd name="f182" fmla="val 3193033"/>
              <a:gd name="f183" fmla="val 3208828"/>
              <a:gd name="f184" fmla="val 3223763"/>
              <a:gd name="f185" fmla="val 3237826"/>
              <a:gd name="f186" fmla="val 3251002"/>
              <a:gd name="f187" fmla="val 3263281"/>
              <a:gd name="f188" fmla="val 3274650"/>
              <a:gd name="f189" fmla="val 3285095"/>
              <a:gd name="f190" fmla="val 3294605"/>
              <a:gd name="f191" fmla="val 3303167"/>
              <a:gd name="f192" fmla="val 3310768"/>
              <a:gd name="f193" fmla="val 3317397"/>
              <a:gd name="f194" fmla="val 3323040"/>
              <a:gd name="f195" fmla="val 3327685"/>
              <a:gd name="f196" fmla="val 3331320"/>
              <a:gd name="f197" fmla="val 3333931"/>
              <a:gd name="f198" fmla="val 3335507"/>
              <a:gd name="f199" fmla="val 3336036"/>
              <a:gd name="f200" fmla="val 2164383"/>
              <a:gd name="f201" fmla="val 2217698"/>
              <a:gd name="f202" fmla="val 2270667"/>
              <a:gd name="f203" fmla="val 2323275"/>
              <a:gd name="f204" fmla="val 2375507"/>
              <a:gd name="f205" fmla="val 2427346"/>
              <a:gd name="f206" fmla="val 2478777"/>
              <a:gd name="f207" fmla="val 2529783"/>
              <a:gd name="f208" fmla="val 2580349"/>
              <a:gd name="f209" fmla="val 2630460"/>
              <a:gd name="f210" fmla="val 2680099"/>
              <a:gd name="f211" fmla="val 2729250"/>
              <a:gd name="f212" fmla="val 2777898"/>
              <a:gd name="f213" fmla="val 2826027"/>
              <a:gd name="f214" fmla="val 2873620"/>
              <a:gd name="f215" fmla="val 2920663"/>
              <a:gd name="f216" fmla="val 2967140"/>
              <a:gd name="f217" fmla="val 3013034"/>
              <a:gd name="f218" fmla="val 3058329"/>
              <a:gd name="f219" fmla="val 3103011"/>
              <a:gd name="f220" fmla="val 3147062"/>
              <a:gd name="f221" fmla="val 3190468"/>
              <a:gd name="f222" fmla="val 3233212"/>
              <a:gd name="f223" fmla="val 3275279"/>
              <a:gd name="f224" fmla="val 3316652"/>
              <a:gd name="f225" fmla="val 3357317"/>
              <a:gd name="f226" fmla="val 3397256"/>
              <a:gd name="f227" fmla="val 3436455"/>
              <a:gd name="f228" fmla="val 3474897"/>
              <a:gd name="f229" fmla="val 3512567"/>
              <a:gd name="f230" fmla="val 3549449"/>
              <a:gd name="f231" fmla="val 3585527"/>
              <a:gd name="f232" fmla="val 3620785"/>
              <a:gd name="f233" fmla="val 3655207"/>
              <a:gd name="f234" fmla="val 3688778"/>
              <a:gd name="f235" fmla="val 3721482"/>
              <a:gd name="f236" fmla="val 3753302"/>
              <a:gd name="f237" fmla="val 3784223"/>
              <a:gd name="f238" fmla="val 3814230"/>
              <a:gd name="f239" fmla="val 3843306"/>
              <a:gd name="f240" fmla="val 3871436"/>
              <a:gd name="f241" fmla="val 3898603"/>
              <a:gd name="f242" fmla="val 3924793"/>
              <a:gd name="f243" fmla="val 3949988"/>
              <a:gd name="f244" fmla="val 3974174"/>
              <a:gd name="f245" fmla="val 3997334"/>
              <a:gd name="f246" fmla="val 4019453"/>
              <a:gd name="f247" fmla="val 4040515"/>
              <a:gd name="f248" fmla="val 4060503"/>
              <a:gd name="f249" fmla="val 4079403"/>
              <a:gd name="f250" fmla="val 4097198"/>
              <a:gd name="f251" fmla="val 4113873"/>
              <a:gd name="f252" fmla="val 4129411"/>
              <a:gd name="f253" fmla="val 4143797"/>
              <a:gd name="f254" fmla="val 4157016"/>
              <a:gd name="f255" fmla="val 4169050"/>
              <a:gd name="f256" fmla="val 4179885"/>
              <a:gd name="f257" fmla="val 4189505"/>
              <a:gd name="f258" fmla="val 4197893"/>
              <a:gd name="f259" fmla="val 4205034"/>
              <a:gd name="f260" fmla="val 4210912"/>
              <a:gd name="f261" fmla="val 4215512"/>
              <a:gd name="f262" fmla="val 4218817"/>
              <a:gd name="f263" fmla="val 4220811"/>
              <a:gd name="f264" fmla="*/ f0 1 3336290"/>
              <a:gd name="f265" fmla="*/ f1 1 4221480"/>
              <a:gd name="f266" fmla="val f2"/>
              <a:gd name="f267" fmla="val f3"/>
              <a:gd name="f268" fmla="val f4"/>
              <a:gd name="f269" fmla="+- f268 0 f266"/>
              <a:gd name="f270" fmla="+- f267 0 f266"/>
              <a:gd name="f271" fmla="*/ f270 1 3336290"/>
              <a:gd name="f272" fmla="*/ f269 1 4221480"/>
              <a:gd name="f273" fmla="*/ f266 1 f271"/>
              <a:gd name="f274" fmla="*/ f267 1 f271"/>
              <a:gd name="f275" fmla="*/ f266 1 f272"/>
              <a:gd name="f276" fmla="*/ f268 1 f272"/>
              <a:gd name="f277" fmla="*/ f273 f264 1"/>
              <a:gd name="f278" fmla="*/ f274 f264 1"/>
              <a:gd name="f279" fmla="*/ f276 f265 1"/>
              <a:gd name="f280" fmla="*/ f275 f265 1"/>
            </a:gdLst>
            <a:ahLst/>
            <a:cxnLst>
              <a:cxn ang="3cd4">
                <a:pos x="hc" y="t"/>
              </a:cxn>
              <a:cxn ang="0">
                <a:pos x="r" y="vc"/>
              </a:cxn>
              <a:cxn ang="cd4">
                <a:pos x="hc" y="b"/>
              </a:cxn>
              <a:cxn ang="cd2">
                <a:pos x="l" y="vc"/>
              </a:cxn>
            </a:cxnLst>
            <a:rect l="f277" t="f280" r="f278" b="f279"/>
            <a:pathLst>
              <a:path w="3336290" h="4221480">
                <a:moveTo>
                  <a:pt x="f2" y="f5"/>
                </a:moveTo>
                <a:lnTo>
                  <a:pt x="f6" y="f7"/>
                </a:lnTo>
                <a:lnTo>
                  <a:pt x="f8" y="f9"/>
                </a:lnTo>
                <a:lnTo>
                  <a:pt x="f10" y="f11"/>
                </a:lnTo>
                <a:lnTo>
                  <a:pt x="f12" y="f13"/>
                </a:lnTo>
                <a:lnTo>
                  <a:pt x="f14" y="f15"/>
                </a:lnTo>
                <a:lnTo>
                  <a:pt x="f16" y="f17"/>
                </a:lnTo>
                <a:lnTo>
                  <a:pt x="f18" y="f19"/>
                </a:lnTo>
                <a:lnTo>
                  <a:pt x="f20"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2"/>
                </a:lnTo>
                <a:lnTo>
                  <a:pt x="f135" y="f133"/>
                </a:lnTo>
                <a:lnTo>
                  <a:pt x="f136" y="f131"/>
                </a:lnTo>
                <a:lnTo>
                  <a:pt x="f137" y="f129"/>
                </a:lnTo>
                <a:lnTo>
                  <a:pt x="f138" y="f127"/>
                </a:lnTo>
                <a:lnTo>
                  <a:pt x="f139" y="f125"/>
                </a:lnTo>
                <a:lnTo>
                  <a:pt x="f140" y="f123"/>
                </a:lnTo>
                <a:lnTo>
                  <a:pt x="f141" y="f121"/>
                </a:lnTo>
                <a:lnTo>
                  <a:pt x="f142" y="f119"/>
                </a:lnTo>
                <a:lnTo>
                  <a:pt x="f143" y="f117"/>
                </a:lnTo>
                <a:lnTo>
                  <a:pt x="f144" y="f115"/>
                </a:lnTo>
                <a:lnTo>
                  <a:pt x="f145" y="f113"/>
                </a:lnTo>
                <a:lnTo>
                  <a:pt x="f146" y="f111"/>
                </a:lnTo>
                <a:lnTo>
                  <a:pt x="f147" y="f109"/>
                </a:lnTo>
                <a:lnTo>
                  <a:pt x="f148" y="f107"/>
                </a:lnTo>
                <a:lnTo>
                  <a:pt x="f149" y="f105"/>
                </a:lnTo>
                <a:lnTo>
                  <a:pt x="f150" y="f103"/>
                </a:lnTo>
                <a:lnTo>
                  <a:pt x="f151" y="f101"/>
                </a:lnTo>
                <a:lnTo>
                  <a:pt x="f152" y="f99"/>
                </a:lnTo>
                <a:lnTo>
                  <a:pt x="f153" y="f97"/>
                </a:lnTo>
                <a:lnTo>
                  <a:pt x="f154" y="f95"/>
                </a:lnTo>
                <a:lnTo>
                  <a:pt x="f155" y="f93"/>
                </a:lnTo>
                <a:lnTo>
                  <a:pt x="f156" y="f91"/>
                </a:lnTo>
                <a:lnTo>
                  <a:pt x="f157" y="f89"/>
                </a:lnTo>
                <a:lnTo>
                  <a:pt x="f158" y="f87"/>
                </a:lnTo>
                <a:lnTo>
                  <a:pt x="f159" y="f85"/>
                </a:lnTo>
                <a:lnTo>
                  <a:pt x="f160" y="f83"/>
                </a:lnTo>
                <a:lnTo>
                  <a:pt x="f161" y="f81"/>
                </a:lnTo>
                <a:lnTo>
                  <a:pt x="f162" y="f79"/>
                </a:lnTo>
                <a:lnTo>
                  <a:pt x="f163" y="f77"/>
                </a:lnTo>
                <a:lnTo>
                  <a:pt x="f164" y="f75"/>
                </a:lnTo>
                <a:lnTo>
                  <a:pt x="f165" y="f73"/>
                </a:lnTo>
                <a:lnTo>
                  <a:pt x="f166" y="f71"/>
                </a:lnTo>
                <a:lnTo>
                  <a:pt x="f167" y="f69"/>
                </a:lnTo>
                <a:lnTo>
                  <a:pt x="f168" y="f67"/>
                </a:lnTo>
                <a:lnTo>
                  <a:pt x="f169" y="f65"/>
                </a:lnTo>
                <a:lnTo>
                  <a:pt x="f170" y="f63"/>
                </a:lnTo>
                <a:lnTo>
                  <a:pt x="f171" y="f61"/>
                </a:lnTo>
                <a:lnTo>
                  <a:pt x="f172" y="f59"/>
                </a:lnTo>
                <a:lnTo>
                  <a:pt x="f173" y="f57"/>
                </a:lnTo>
                <a:lnTo>
                  <a:pt x="f174" y="f55"/>
                </a:lnTo>
                <a:lnTo>
                  <a:pt x="f175" y="f53"/>
                </a:lnTo>
                <a:lnTo>
                  <a:pt x="f176" y="f51"/>
                </a:lnTo>
                <a:lnTo>
                  <a:pt x="f177" y="f49"/>
                </a:lnTo>
                <a:lnTo>
                  <a:pt x="f178" y="f47"/>
                </a:lnTo>
                <a:lnTo>
                  <a:pt x="f179" y="f45"/>
                </a:lnTo>
                <a:lnTo>
                  <a:pt x="f180" y="f43"/>
                </a:lnTo>
                <a:lnTo>
                  <a:pt x="f181" y="f41"/>
                </a:lnTo>
                <a:lnTo>
                  <a:pt x="f182" y="f39"/>
                </a:lnTo>
                <a:lnTo>
                  <a:pt x="f183" y="f37"/>
                </a:lnTo>
                <a:lnTo>
                  <a:pt x="f184" y="f35"/>
                </a:lnTo>
                <a:lnTo>
                  <a:pt x="f185" y="f33"/>
                </a:lnTo>
                <a:lnTo>
                  <a:pt x="f186" y="f31"/>
                </a:lnTo>
                <a:lnTo>
                  <a:pt x="f187" y="f29"/>
                </a:lnTo>
                <a:lnTo>
                  <a:pt x="f188" y="f27"/>
                </a:lnTo>
                <a:lnTo>
                  <a:pt x="f189" y="f25"/>
                </a:lnTo>
                <a:lnTo>
                  <a:pt x="f190" y="f23"/>
                </a:lnTo>
                <a:lnTo>
                  <a:pt x="f191" y="f21"/>
                </a:lnTo>
                <a:lnTo>
                  <a:pt x="f192" y="f19"/>
                </a:lnTo>
                <a:lnTo>
                  <a:pt x="f193" y="f17"/>
                </a:lnTo>
                <a:lnTo>
                  <a:pt x="f194" y="f15"/>
                </a:lnTo>
                <a:lnTo>
                  <a:pt x="f195" y="f13"/>
                </a:lnTo>
                <a:lnTo>
                  <a:pt x="f196" y="f11"/>
                </a:lnTo>
                <a:lnTo>
                  <a:pt x="f197" y="f9"/>
                </a:lnTo>
                <a:lnTo>
                  <a:pt x="f198" y="f7"/>
                </a:lnTo>
                <a:lnTo>
                  <a:pt x="f199" y="f5"/>
                </a:lnTo>
                <a:lnTo>
                  <a:pt x="f198" y="f200"/>
                </a:lnTo>
                <a:lnTo>
                  <a:pt x="f197" y="f201"/>
                </a:lnTo>
                <a:lnTo>
                  <a:pt x="f196" y="f202"/>
                </a:lnTo>
                <a:lnTo>
                  <a:pt x="f195" y="f203"/>
                </a:lnTo>
                <a:lnTo>
                  <a:pt x="f194" y="f204"/>
                </a:lnTo>
                <a:lnTo>
                  <a:pt x="f193" y="f205"/>
                </a:lnTo>
                <a:lnTo>
                  <a:pt x="f192" y="f206"/>
                </a:lnTo>
                <a:lnTo>
                  <a:pt x="f191" y="f207"/>
                </a:lnTo>
                <a:lnTo>
                  <a:pt x="f190" y="f208"/>
                </a:lnTo>
                <a:lnTo>
                  <a:pt x="f189" y="f209"/>
                </a:lnTo>
                <a:lnTo>
                  <a:pt x="f188" y="f210"/>
                </a:lnTo>
                <a:lnTo>
                  <a:pt x="f187" y="f211"/>
                </a:lnTo>
                <a:lnTo>
                  <a:pt x="f186" y="f212"/>
                </a:lnTo>
                <a:lnTo>
                  <a:pt x="f185" y="f213"/>
                </a:lnTo>
                <a:lnTo>
                  <a:pt x="f184" y="f214"/>
                </a:lnTo>
                <a:lnTo>
                  <a:pt x="f183" y="f215"/>
                </a:lnTo>
                <a:lnTo>
                  <a:pt x="f182" y="f216"/>
                </a:lnTo>
                <a:lnTo>
                  <a:pt x="f181" y="f217"/>
                </a:lnTo>
                <a:lnTo>
                  <a:pt x="f180" y="f218"/>
                </a:lnTo>
                <a:lnTo>
                  <a:pt x="f179" y="f219"/>
                </a:lnTo>
                <a:lnTo>
                  <a:pt x="f178" y="f220"/>
                </a:lnTo>
                <a:lnTo>
                  <a:pt x="f177" y="f221"/>
                </a:lnTo>
                <a:lnTo>
                  <a:pt x="f176" y="f222"/>
                </a:lnTo>
                <a:lnTo>
                  <a:pt x="f175" y="f223"/>
                </a:lnTo>
                <a:lnTo>
                  <a:pt x="f174" y="f224"/>
                </a:lnTo>
                <a:lnTo>
                  <a:pt x="f173" y="f225"/>
                </a:lnTo>
                <a:lnTo>
                  <a:pt x="f172" y="f226"/>
                </a:lnTo>
                <a:lnTo>
                  <a:pt x="f171" y="f227"/>
                </a:lnTo>
                <a:lnTo>
                  <a:pt x="f170" y="f228"/>
                </a:lnTo>
                <a:lnTo>
                  <a:pt x="f169" y="f229"/>
                </a:lnTo>
                <a:lnTo>
                  <a:pt x="f168" y="f230"/>
                </a:lnTo>
                <a:lnTo>
                  <a:pt x="f167" y="f231"/>
                </a:lnTo>
                <a:lnTo>
                  <a:pt x="f166" y="f232"/>
                </a:lnTo>
                <a:lnTo>
                  <a:pt x="f165" y="f233"/>
                </a:lnTo>
                <a:lnTo>
                  <a:pt x="f164" y="f234"/>
                </a:lnTo>
                <a:lnTo>
                  <a:pt x="f163" y="f235"/>
                </a:lnTo>
                <a:lnTo>
                  <a:pt x="f162" y="f236"/>
                </a:lnTo>
                <a:lnTo>
                  <a:pt x="f161" y="f237"/>
                </a:lnTo>
                <a:lnTo>
                  <a:pt x="f160" y="f238"/>
                </a:lnTo>
                <a:lnTo>
                  <a:pt x="f159" y="f239"/>
                </a:lnTo>
                <a:lnTo>
                  <a:pt x="f158" y="f240"/>
                </a:lnTo>
                <a:lnTo>
                  <a:pt x="f157" y="f241"/>
                </a:lnTo>
                <a:lnTo>
                  <a:pt x="f156" y="f242"/>
                </a:lnTo>
                <a:lnTo>
                  <a:pt x="f155" y="f243"/>
                </a:lnTo>
                <a:lnTo>
                  <a:pt x="f154" y="f244"/>
                </a:lnTo>
                <a:lnTo>
                  <a:pt x="f153" y="f245"/>
                </a:lnTo>
                <a:lnTo>
                  <a:pt x="f152" y="f246"/>
                </a:lnTo>
                <a:lnTo>
                  <a:pt x="f151" y="f247"/>
                </a:lnTo>
                <a:lnTo>
                  <a:pt x="f150" y="f248"/>
                </a:lnTo>
                <a:lnTo>
                  <a:pt x="f149" y="f249"/>
                </a:lnTo>
                <a:lnTo>
                  <a:pt x="f148" y="f250"/>
                </a:lnTo>
                <a:lnTo>
                  <a:pt x="f147" y="f251"/>
                </a:lnTo>
                <a:lnTo>
                  <a:pt x="f146" y="f252"/>
                </a:lnTo>
                <a:lnTo>
                  <a:pt x="f145" y="f253"/>
                </a:lnTo>
                <a:lnTo>
                  <a:pt x="f144" y="f254"/>
                </a:lnTo>
                <a:lnTo>
                  <a:pt x="f143" y="f255"/>
                </a:lnTo>
                <a:lnTo>
                  <a:pt x="f142" y="f256"/>
                </a:lnTo>
                <a:lnTo>
                  <a:pt x="f141" y="f257"/>
                </a:lnTo>
                <a:lnTo>
                  <a:pt x="f140" y="f258"/>
                </a:lnTo>
                <a:lnTo>
                  <a:pt x="f139" y="f259"/>
                </a:lnTo>
                <a:lnTo>
                  <a:pt x="f138" y="f260"/>
                </a:lnTo>
                <a:lnTo>
                  <a:pt x="f137" y="f261"/>
                </a:lnTo>
                <a:lnTo>
                  <a:pt x="f136" y="f262"/>
                </a:lnTo>
                <a:lnTo>
                  <a:pt x="f135" y="f263"/>
                </a:lnTo>
                <a:lnTo>
                  <a:pt x="f134" y="f4"/>
                </a:lnTo>
                <a:lnTo>
                  <a:pt x="f132" y="f263"/>
                </a:lnTo>
                <a:lnTo>
                  <a:pt x="f130" y="f262"/>
                </a:lnTo>
                <a:lnTo>
                  <a:pt x="f128" y="f261"/>
                </a:lnTo>
                <a:lnTo>
                  <a:pt x="f126" y="f260"/>
                </a:lnTo>
                <a:lnTo>
                  <a:pt x="f124" y="f259"/>
                </a:lnTo>
                <a:lnTo>
                  <a:pt x="f122" y="f258"/>
                </a:lnTo>
                <a:lnTo>
                  <a:pt x="f120" y="f257"/>
                </a:lnTo>
                <a:lnTo>
                  <a:pt x="f118" y="f256"/>
                </a:lnTo>
                <a:lnTo>
                  <a:pt x="f116" y="f255"/>
                </a:lnTo>
                <a:lnTo>
                  <a:pt x="f114" y="f254"/>
                </a:lnTo>
                <a:lnTo>
                  <a:pt x="f112" y="f253"/>
                </a:lnTo>
                <a:lnTo>
                  <a:pt x="f110" y="f252"/>
                </a:lnTo>
                <a:lnTo>
                  <a:pt x="f108" y="f251"/>
                </a:lnTo>
                <a:lnTo>
                  <a:pt x="f106" y="f250"/>
                </a:lnTo>
                <a:lnTo>
                  <a:pt x="f104" y="f249"/>
                </a:lnTo>
                <a:lnTo>
                  <a:pt x="f102" y="f248"/>
                </a:lnTo>
                <a:lnTo>
                  <a:pt x="f100" y="f247"/>
                </a:lnTo>
                <a:lnTo>
                  <a:pt x="f98" y="f246"/>
                </a:lnTo>
                <a:lnTo>
                  <a:pt x="f96" y="f245"/>
                </a:lnTo>
                <a:lnTo>
                  <a:pt x="f94" y="f244"/>
                </a:lnTo>
                <a:lnTo>
                  <a:pt x="f92" y="f243"/>
                </a:lnTo>
                <a:lnTo>
                  <a:pt x="f90" y="f242"/>
                </a:lnTo>
                <a:lnTo>
                  <a:pt x="f88" y="f241"/>
                </a:lnTo>
                <a:lnTo>
                  <a:pt x="f86" y="f240"/>
                </a:lnTo>
                <a:lnTo>
                  <a:pt x="f84" y="f239"/>
                </a:lnTo>
                <a:lnTo>
                  <a:pt x="f82" y="f238"/>
                </a:lnTo>
                <a:lnTo>
                  <a:pt x="f80" y="f237"/>
                </a:lnTo>
                <a:lnTo>
                  <a:pt x="f78" y="f236"/>
                </a:lnTo>
                <a:lnTo>
                  <a:pt x="f76" y="f235"/>
                </a:lnTo>
                <a:lnTo>
                  <a:pt x="f74" y="f234"/>
                </a:lnTo>
                <a:lnTo>
                  <a:pt x="f72" y="f233"/>
                </a:lnTo>
                <a:lnTo>
                  <a:pt x="f70" y="f232"/>
                </a:lnTo>
                <a:lnTo>
                  <a:pt x="f68" y="f231"/>
                </a:lnTo>
                <a:lnTo>
                  <a:pt x="f66" y="f230"/>
                </a:lnTo>
                <a:lnTo>
                  <a:pt x="f64" y="f229"/>
                </a:lnTo>
                <a:lnTo>
                  <a:pt x="f62" y="f228"/>
                </a:lnTo>
                <a:lnTo>
                  <a:pt x="f60" y="f227"/>
                </a:lnTo>
                <a:lnTo>
                  <a:pt x="f58" y="f226"/>
                </a:lnTo>
                <a:lnTo>
                  <a:pt x="f56" y="f225"/>
                </a:lnTo>
                <a:lnTo>
                  <a:pt x="f54" y="f224"/>
                </a:lnTo>
                <a:lnTo>
                  <a:pt x="f52" y="f223"/>
                </a:lnTo>
                <a:lnTo>
                  <a:pt x="f50" y="f222"/>
                </a:lnTo>
                <a:lnTo>
                  <a:pt x="f48" y="f221"/>
                </a:lnTo>
                <a:lnTo>
                  <a:pt x="f46" y="f220"/>
                </a:lnTo>
                <a:lnTo>
                  <a:pt x="f44" y="f219"/>
                </a:lnTo>
                <a:lnTo>
                  <a:pt x="f42" y="f218"/>
                </a:lnTo>
                <a:lnTo>
                  <a:pt x="f40" y="f217"/>
                </a:lnTo>
                <a:lnTo>
                  <a:pt x="f38" y="f216"/>
                </a:lnTo>
                <a:lnTo>
                  <a:pt x="f36" y="f215"/>
                </a:lnTo>
                <a:lnTo>
                  <a:pt x="f34" y="f214"/>
                </a:lnTo>
                <a:lnTo>
                  <a:pt x="f32" y="f213"/>
                </a:lnTo>
                <a:lnTo>
                  <a:pt x="f30" y="f212"/>
                </a:lnTo>
                <a:lnTo>
                  <a:pt x="f28" y="f211"/>
                </a:lnTo>
                <a:lnTo>
                  <a:pt x="f26" y="f210"/>
                </a:lnTo>
                <a:lnTo>
                  <a:pt x="f24" y="f209"/>
                </a:lnTo>
                <a:lnTo>
                  <a:pt x="f22" y="f208"/>
                </a:lnTo>
                <a:lnTo>
                  <a:pt x="f20" y="f207"/>
                </a:lnTo>
                <a:lnTo>
                  <a:pt x="f18" y="f206"/>
                </a:lnTo>
                <a:lnTo>
                  <a:pt x="f16" y="f205"/>
                </a:lnTo>
                <a:lnTo>
                  <a:pt x="f14" y="f204"/>
                </a:lnTo>
                <a:lnTo>
                  <a:pt x="f12" y="f203"/>
                </a:lnTo>
                <a:lnTo>
                  <a:pt x="f10" y="f202"/>
                </a:lnTo>
                <a:lnTo>
                  <a:pt x="f8" y="f201"/>
                </a:lnTo>
                <a:lnTo>
                  <a:pt x="f6" y="f200"/>
                </a:lnTo>
                <a:lnTo>
                  <a:pt x="f2" y="f5"/>
                </a:lnTo>
                <a:close/>
              </a:path>
            </a:pathLst>
          </a:custGeom>
          <a:noFill/>
          <a:ln w="25146"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4" name="Down Arrow 273">
            <a:extLst>
              <a:ext uri="{FF2B5EF4-FFF2-40B4-BE49-F238E27FC236}">
                <a16:creationId xmlns:a16="http://schemas.microsoft.com/office/drawing/2014/main" id="{FE17E74C-7D8A-457C-927F-F8C872123B66}"/>
              </a:ext>
            </a:extLst>
          </p:cNvPr>
          <p:cNvSpPr/>
          <p:nvPr/>
        </p:nvSpPr>
        <p:spPr>
          <a:xfrm>
            <a:off x="4739838" y="2368716"/>
            <a:ext cx="160842" cy="1347103"/>
          </a:xfrm>
          <a:custGeom>
            <a:avLst>
              <a:gd name="f0" fmla="val 20310"/>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solidFill>
            <a:srgbClr val="4F81BD"/>
          </a:solidFill>
          <a:ln w="25402" cap="flat">
            <a:solidFill>
              <a:srgbClr val="385D8A"/>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FFFFFF"/>
              </a:solidFill>
              <a:uFillTx/>
              <a:latin typeface="Calibri"/>
            </a:endParaRPr>
          </a:p>
        </p:txBody>
      </p:sp>
      <p:pic>
        <p:nvPicPr>
          <p:cNvPr id="276" name="Audio 275">
            <a:hlinkClick r:id="" action="ppaction://media"/>
            <a:extLst>
              <a:ext uri="{FF2B5EF4-FFF2-40B4-BE49-F238E27FC236}">
                <a16:creationId xmlns:a16="http://schemas.microsoft.com/office/drawing/2014/main" id="{79520662-1637-40F4-8DFC-E51815CBAC39}"/>
              </a:ext>
            </a:extLst>
          </p:cNvPr>
          <p:cNvPicPr>
            <a:picLocks noChangeAspect="1"/>
          </p:cNvPicPr>
          <p:nvPr>
            <a:audioFile r:link="rId2"/>
            <p:extLst>
              <p:ext uri="{DAA4B4D4-6D71-4841-9C94-3DE7FCFB9230}">
                <p14:media xmlns:p14="http://schemas.microsoft.com/office/powerpoint/2010/main" r:embed="rId1"/>
              </p:ext>
            </p:extLst>
          </p:nvPr>
        </p:nvPicPr>
        <p:blipFill>
          <a:blip r:embed="rId29"/>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37939"/>
    </mc:Choice>
    <mc:Fallback>
      <p:transition spd="slow" advTm="37939"/>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76"/>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76"/>
                </p:tgtEl>
              </p:cMediaNode>
            </p:audio>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name="Slide114">
    <p:spTree>
      <p:nvGrpSpPr>
        <p:cNvPr id="1" name=""/>
        <p:cNvGrpSpPr/>
        <p:nvPr/>
      </p:nvGrpSpPr>
      <p:grpSpPr>
        <a:xfrm>
          <a:off x="0" y="0"/>
          <a:ext cx="0" cy="0"/>
          <a:chOff x="0" y="0"/>
          <a:chExt cx="0" cy="0"/>
        </a:xfrm>
      </p:grpSpPr>
      <p:sp>
        <p:nvSpPr>
          <p:cNvPr id="2" name="Line 3">
            <a:extLst>
              <a:ext uri="{FF2B5EF4-FFF2-40B4-BE49-F238E27FC236}">
                <a16:creationId xmlns:a16="http://schemas.microsoft.com/office/drawing/2014/main" id="{6E541DFB-C611-4DB8-A5D9-2FBD69D0E7D3}"/>
              </a:ext>
            </a:extLst>
          </p:cNvPr>
          <p:cNvSpPr/>
          <p:nvPr/>
        </p:nvSpPr>
        <p:spPr>
          <a:xfrm flipV="1">
            <a:off x="848919" y="3183730"/>
            <a:ext cx="6048371" cy="24999"/>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6345" cap="flat">
            <a:solidFill>
              <a:srgbClr val="000000"/>
            </a:solidFill>
            <a:custDash>
              <a:ds d="300173" sp="300173"/>
            </a:custDash>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0000"/>
              </a:solidFill>
              <a:uFillTx/>
              <a:latin typeface="Calibri"/>
            </a:endParaRPr>
          </a:p>
        </p:txBody>
      </p:sp>
      <p:sp>
        <p:nvSpPr>
          <p:cNvPr id="3" name="Line 4">
            <a:extLst>
              <a:ext uri="{FF2B5EF4-FFF2-40B4-BE49-F238E27FC236}">
                <a16:creationId xmlns:a16="http://schemas.microsoft.com/office/drawing/2014/main" id="{DE0B1D68-7216-4B72-B378-88B4BCB91667}"/>
              </a:ext>
            </a:extLst>
          </p:cNvPr>
          <p:cNvSpPr/>
          <p:nvPr/>
        </p:nvSpPr>
        <p:spPr>
          <a:xfrm flipV="1">
            <a:off x="848919" y="2472930"/>
            <a:ext cx="6048371" cy="9528"/>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6345" cap="flat">
            <a:solidFill>
              <a:srgbClr val="000000"/>
            </a:solidFill>
            <a:custDash>
              <a:ds d="300173" sp="300173"/>
            </a:custDash>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0000"/>
              </a:solidFill>
              <a:uFillTx/>
              <a:latin typeface="Calibri"/>
            </a:endParaRPr>
          </a:p>
        </p:txBody>
      </p:sp>
      <p:sp>
        <p:nvSpPr>
          <p:cNvPr id="4" name="Text Box 78">
            <a:extLst>
              <a:ext uri="{FF2B5EF4-FFF2-40B4-BE49-F238E27FC236}">
                <a16:creationId xmlns:a16="http://schemas.microsoft.com/office/drawing/2014/main" id="{B1AA1C5B-8DE6-4B9F-8835-26F895C677BB}"/>
              </a:ext>
            </a:extLst>
          </p:cNvPr>
          <p:cNvSpPr txBox="1"/>
          <p:nvPr/>
        </p:nvSpPr>
        <p:spPr>
          <a:xfrm>
            <a:off x="2522939" y="4620819"/>
            <a:ext cx="1026322" cy="219291"/>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0000"/>
                </a:solidFill>
                <a:uFillTx/>
                <a:latin typeface="Arial" pitchFamily="34"/>
              </a:rPr>
              <a:t>The real world </a:t>
            </a:r>
            <a:endParaRPr lang="en-US" sz="825" b="1" i="0" u="none" strike="noStrike" kern="1200" cap="none" spc="0" baseline="0">
              <a:solidFill>
                <a:srgbClr val="000000"/>
              </a:solidFill>
              <a:uFillTx/>
              <a:latin typeface="Arial" pitchFamily="34"/>
            </a:endParaRPr>
          </a:p>
        </p:txBody>
      </p:sp>
      <p:sp>
        <p:nvSpPr>
          <p:cNvPr id="5" name="Text Box 80">
            <a:extLst>
              <a:ext uri="{FF2B5EF4-FFF2-40B4-BE49-F238E27FC236}">
                <a16:creationId xmlns:a16="http://schemas.microsoft.com/office/drawing/2014/main" id="{F2F75827-FB0A-4BBD-9CCD-2D473DC37E4E}"/>
              </a:ext>
            </a:extLst>
          </p:cNvPr>
          <p:cNvSpPr txBox="1"/>
          <p:nvPr/>
        </p:nvSpPr>
        <p:spPr>
          <a:xfrm>
            <a:off x="3904241" y="1435891"/>
            <a:ext cx="920352" cy="727121"/>
          </a:xfrm>
          <a:prstGeom prst="rect">
            <a:avLst/>
          </a:prstGeom>
          <a:noFill/>
          <a:ln cap="flat">
            <a:noFill/>
          </a:ln>
        </p:spPr>
        <p:txBody>
          <a:bodyPr vert="horz" wrap="square" lIns="91440" tIns="45720" rIns="91440" bIns="45720" anchor="t" anchorCtr="0" compatLnSpc="1">
            <a:sp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0000"/>
                </a:solidFill>
                <a:uFillTx/>
                <a:latin typeface="Arial" pitchFamily="34"/>
              </a:rPr>
              <a:t>Domain model </a:t>
            </a:r>
            <a:r>
              <a:rPr lang="sv-SE" sz="825" b="0" i="0" u="none" strike="noStrike" kern="1200" cap="none" spc="0" baseline="0">
                <a:solidFill>
                  <a:srgbClr val="000000"/>
                </a:solidFill>
                <a:uFillTx/>
                <a:latin typeface="Arial" pitchFamily="34"/>
              </a:rPr>
              <a:t>of business concepts (in UML Class Diagram)</a:t>
            </a:r>
          </a:p>
        </p:txBody>
      </p:sp>
      <p:grpSp>
        <p:nvGrpSpPr>
          <p:cNvPr id="6" name="Group 81">
            <a:extLst>
              <a:ext uri="{FF2B5EF4-FFF2-40B4-BE49-F238E27FC236}">
                <a16:creationId xmlns:a16="http://schemas.microsoft.com/office/drawing/2014/main" id="{EDCC8686-05D3-42C4-9355-70FD23829275}"/>
              </a:ext>
            </a:extLst>
          </p:cNvPr>
          <p:cNvGrpSpPr/>
          <p:nvPr/>
        </p:nvGrpSpPr>
        <p:grpSpPr>
          <a:xfrm>
            <a:off x="4928186" y="1490664"/>
            <a:ext cx="647696" cy="377427"/>
            <a:chOff x="4928186" y="1490664"/>
            <a:chExt cx="647696" cy="377427"/>
          </a:xfrm>
        </p:grpSpPr>
        <p:grpSp>
          <p:nvGrpSpPr>
            <p:cNvPr id="7" name="Group 82">
              <a:extLst>
                <a:ext uri="{FF2B5EF4-FFF2-40B4-BE49-F238E27FC236}">
                  <a16:creationId xmlns:a16="http://schemas.microsoft.com/office/drawing/2014/main" id="{0EDA4E06-275B-4FD1-A0DB-08F1CC6ACCA1}"/>
                </a:ext>
              </a:extLst>
            </p:cNvPr>
            <p:cNvGrpSpPr/>
            <p:nvPr/>
          </p:nvGrpSpPr>
          <p:grpSpPr>
            <a:xfrm>
              <a:off x="4928186" y="1490664"/>
              <a:ext cx="171907" cy="159736"/>
              <a:chOff x="4928186" y="1490664"/>
              <a:chExt cx="171907" cy="159736"/>
            </a:xfrm>
          </p:grpSpPr>
          <p:sp>
            <p:nvSpPr>
              <p:cNvPr id="8" name="Rectangle 83">
                <a:extLst>
                  <a:ext uri="{FF2B5EF4-FFF2-40B4-BE49-F238E27FC236}">
                    <a16:creationId xmlns:a16="http://schemas.microsoft.com/office/drawing/2014/main" id="{D2B2DB46-CC06-45C9-8A04-21CD2BAC8BAE}"/>
                  </a:ext>
                </a:extLst>
              </p:cNvPr>
              <p:cNvSpPr/>
              <p:nvPr/>
            </p:nvSpPr>
            <p:spPr>
              <a:xfrm>
                <a:off x="4928186" y="1490664"/>
                <a:ext cx="171907" cy="159736"/>
              </a:xfrm>
              <a:prstGeom prst="rect">
                <a:avLst/>
              </a:prstGeom>
              <a:solidFill>
                <a:srgbClr val="FFFF00"/>
              </a:solidFill>
              <a:ln w="9528" cap="flat">
                <a:solidFill>
                  <a:srgbClr val="000000"/>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9" name="Line 84">
                <a:extLst>
                  <a:ext uri="{FF2B5EF4-FFF2-40B4-BE49-F238E27FC236}">
                    <a16:creationId xmlns:a16="http://schemas.microsoft.com/office/drawing/2014/main" id="{EC081015-84AD-4483-AE10-D42B0BF192CB}"/>
                  </a:ext>
                </a:extLst>
              </p:cNvPr>
              <p:cNvSpPr/>
              <p:nvPr/>
            </p:nvSpPr>
            <p:spPr>
              <a:xfrm>
                <a:off x="4928186" y="154085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0000"/>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0000"/>
                  </a:solidFill>
                  <a:uFillTx/>
                  <a:latin typeface="Calibri"/>
                </a:endParaRPr>
              </a:p>
            </p:txBody>
          </p:sp>
          <p:sp>
            <p:nvSpPr>
              <p:cNvPr id="10" name="Line 85">
                <a:extLst>
                  <a:ext uri="{FF2B5EF4-FFF2-40B4-BE49-F238E27FC236}">
                    <a16:creationId xmlns:a16="http://schemas.microsoft.com/office/drawing/2014/main" id="{A5664558-1DBC-4A11-B46A-A910A5B8F267}"/>
                  </a:ext>
                </a:extLst>
              </p:cNvPr>
              <p:cNvSpPr/>
              <p:nvPr/>
            </p:nvSpPr>
            <p:spPr>
              <a:xfrm>
                <a:off x="4928186" y="160381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0000"/>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0000"/>
                  </a:solidFill>
                  <a:uFillTx/>
                  <a:latin typeface="Calibri"/>
                </a:endParaRPr>
              </a:p>
            </p:txBody>
          </p:sp>
        </p:grpSp>
        <p:grpSp>
          <p:nvGrpSpPr>
            <p:cNvPr id="11" name="Group 86">
              <a:extLst>
                <a:ext uri="{FF2B5EF4-FFF2-40B4-BE49-F238E27FC236}">
                  <a16:creationId xmlns:a16="http://schemas.microsoft.com/office/drawing/2014/main" id="{CBBABE71-ABF0-4458-9BCA-A3310B828624}"/>
                </a:ext>
              </a:extLst>
            </p:cNvPr>
            <p:cNvGrpSpPr/>
            <p:nvPr/>
          </p:nvGrpSpPr>
          <p:grpSpPr>
            <a:xfrm>
              <a:off x="5166222" y="1490664"/>
              <a:ext cx="171907" cy="159736"/>
              <a:chOff x="5166222" y="1490664"/>
              <a:chExt cx="171907" cy="159736"/>
            </a:xfrm>
          </p:grpSpPr>
          <p:sp>
            <p:nvSpPr>
              <p:cNvPr id="12" name="Rectangle 87">
                <a:extLst>
                  <a:ext uri="{FF2B5EF4-FFF2-40B4-BE49-F238E27FC236}">
                    <a16:creationId xmlns:a16="http://schemas.microsoft.com/office/drawing/2014/main" id="{60C18D46-40F4-4778-9499-3AEFDD78FF50}"/>
                  </a:ext>
                </a:extLst>
              </p:cNvPr>
              <p:cNvSpPr/>
              <p:nvPr/>
            </p:nvSpPr>
            <p:spPr>
              <a:xfrm>
                <a:off x="5166222" y="1490664"/>
                <a:ext cx="171907" cy="159736"/>
              </a:xfrm>
              <a:prstGeom prst="rect">
                <a:avLst/>
              </a:prstGeom>
              <a:solidFill>
                <a:srgbClr val="FFFF00"/>
              </a:solidFill>
              <a:ln w="9528" cap="flat">
                <a:solidFill>
                  <a:srgbClr val="000000"/>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13" name="Line 88">
                <a:extLst>
                  <a:ext uri="{FF2B5EF4-FFF2-40B4-BE49-F238E27FC236}">
                    <a16:creationId xmlns:a16="http://schemas.microsoft.com/office/drawing/2014/main" id="{AFC61B0C-9584-43EE-BBD9-F1550261EDD5}"/>
                  </a:ext>
                </a:extLst>
              </p:cNvPr>
              <p:cNvSpPr/>
              <p:nvPr/>
            </p:nvSpPr>
            <p:spPr>
              <a:xfrm>
                <a:off x="5166222" y="154085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0000"/>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0000"/>
                  </a:solidFill>
                  <a:uFillTx/>
                  <a:latin typeface="Calibri"/>
                </a:endParaRPr>
              </a:p>
            </p:txBody>
          </p:sp>
          <p:sp>
            <p:nvSpPr>
              <p:cNvPr id="14" name="Line 89">
                <a:extLst>
                  <a:ext uri="{FF2B5EF4-FFF2-40B4-BE49-F238E27FC236}">
                    <a16:creationId xmlns:a16="http://schemas.microsoft.com/office/drawing/2014/main" id="{E1389EAB-FDBC-4AF3-805B-660D96AF802C}"/>
                  </a:ext>
                </a:extLst>
              </p:cNvPr>
              <p:cNvSpPr/>
              <p:nvPr/>
            </p:nvSpPr>
            <p:spPr>
              <a:xfrm>
                <a:off x="5166222" y="160381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0000"/>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0000"/>
                  </a:solidFill>
                  <a:uFillTx/>
                  <a:latin typeface="Calibri"/>
                </a:endParaRPr>
              </a:p>
            </p:txBody>
          </p:sp>
        </p:grpSp>
        <p:grpSp>
          <p:nvGrpSpPr>
            <p:cNvPr id="15" name="Group 90">
              <a:extLst>
                <a:ext uri="{FF2B5EF4-FFF2-40B4-BE49-F238E27FC236}">
                  <a16:creationId xmlns:a16="http://schemas.microsoft.com/office/drawing/2014/main" id="{0B5327CC-4223-4D2E-9A00-BC1A43735A72}"/>
                </a:ext>
              </a:extLst>
            </p:cNvPr>
            <p:cNvGrpSpPr/>
            <p:nvPr/>
          </p:nvGrpSpPr>
          <p:grpSpPr>
            <a:xfrm>
              <a:off x="5166222" y="1708355"/>
              <a:ext cx="171907" cy="159736"/>
              <a:chOff x="5166222" y="1708355"/>
              <a:chExt cx="171907" cy="159736"/>
            </a:xfrm>
          </p:grpSpPr>
          <p:sp>
            <p:nvSpPr>
              <p:cNvPr id="16" name="Rectangle 91">
                <a:extLst>
                  <a:ext uri="{FF2B5EF4-FFF2-40B4-BE49-F238E27FC236}">
                    <a16:creationId xmlns:a16="http://schemas.microsoft.com/office/drawing/2014/main" id="{72D98D3A-3C76-47C4-A839-D5D40BBAE864}"/>
                  </a:ext>
                </a:extLst>
              </p:cNvPr>
              <p:cNvSpPr/>
              <p:nvPr/>
            </p:nvSpPr>
            <p:spPr>
              <a:xfrm>
                <a:off x="5166222" y="1708355"/>
                <a:ext cx="171907" cy="159736"/>
              </a:xfrm>
              <a:prstGeom prst="rect">
                <a:avLst/>
              </a:prstGeom>
              <a:solidFill>
                <a:srgbClr val="FFFF00"/>
              </a:solidFill>
              <a:ln w="9528" cap="flat">
                <a:solidFill>
                  <a:srgbClr val="000000"/>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17" name="Line 92">
                <a:extLst>
                  <a:ext uri="{FF2B5EF4-FFF2-40B4-BE49-F238E27FC236}">
                    <a16:creationId xmlns:a16="http://schemas.microsoft.com/office/drawing/2014/main" id="{DCEF94CE-5726-4420-B637-49B5548DB9C8}"/>
                  </a:ext>
                </a:extLst>
              </p:cNvPr>
              <p:cNvSpPr/>
              <p:nvPr/>
            </p:nvSpPr>
            <p:spPr>
              <a:xfrm>
                <a:off x="5166222" y="1758546"/>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0000"/>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0000"/>
                  </a:solidFill>
                  <a:uFillTx/>
                  <a:latin typeface="Calibri"/>
                </a:endParaRPr>
              </a:p>
            </p:txBody>
          </p:sp>
          <p:sp>
            <p:nvSpPr>
              <p:cNvPr id="18" name="Line 93">
                <a:extLst>
                  <a:ext uri="{FF2B5EF4-FFF2-40B4-BE49-F238E27FC236}">
                    <a16:creationId xmlns:a16="http://schemas.microsoft.com/office/drawing/2014/main" id="{655D6B20-D6F6-49A7-AC76-6F0B7E8FFB43}"/>
                  </a:ext>
                </a:extLst>
              </p:cNvPr>
              <p:cNvSpPr/>
              <p:nvPr/>
            </p:nvSpPr>
            <p:spPr>
              <a:xfrm>
                <a:off x="5166222" y="182150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0000"/>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0000"/>
                  </a:solidFill>
                  <a:uFillTx/>
                  <a:latin typeface="Calibri"/>
                </a:endParaRPr>
              </a:p>
            </p:txBody>
          </p:sp>
        </p:grpSp>
        <p:grpSp>
          <p:nvGrpSpPr>
            <p:cNvPr id="19" name="Group 94">
              <a:extLst>
                <a:ext uri="{FF2B5EF4-FFF2-40B4-BE49-F238E27FC236}">
                  <a16:creationId xmlns:a16="http://schemas.microsoft.com/office/drawing/2014/main" id="{F812B14F-9FBA-478C-8460-EAA426AC380B}"/>
                </a:ext>
              </a:extLst>
            </p:cNvPr>
            <p:cNvGrpSpPr/>
            <p:nvPr/>
          </p:nvGrpSpPr>
          <p:grpSpPr>
            <a:xfrm>
              <a:off x="5403975" y="1708355"/>
              <a:ext cx="171907" cy="159736"/>
              <a:chOff x="5403975" y="1708355"/>
              <a:chExt cx="171907" cy="159736"/>
            </a:xfrm>
          </p:grpSpPr>
          <p:sp>
            <p:nvSpPr>
              <p:cNvPr id="20" name="Rectangle 95">
                <a:extLst>
                  <a:ext uri="{FF2B5EF4-FFF2-40B4-BE49-F238E27FC236}">
                    <a16:creationId xmlns:a16="http://schemas.microsoft.com/office/drawing/2014/main" id="{2317ACE4-B458-4D2C-8B70-D05927EACC96}"/>
                  </a:ext>
                </a:extLst>
              </p:cNvPr>
              <p:cNvSpPr/>
              <p:nvPr/>
            </p:nvSpPr>
            <p:spPr>
              <a:xfrm>
                <a:off x="5403975" y="1708355"/>
                <a:ext cx="171907" cy="159736"/>
              </a:xfrm>
              <a:prstGeom prst="rect">
                <a:avLst/>
              </a:prstGeom>
              <a:solidFill>
                <a:srgbClr val="FFFF00"/>
              </a:solidFill>
              <a:ln w="9528" cap="flat">
                <a:solidFill>
                  <a:srgbClr val="000000"/>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21" name="Line 96">
                <a:extLst>
                  <a:ext uri="{FF2B5EF4-FFF2-40B4-BE49-F238E27FC236}">
                    <a16:creationId xmlns:a16="http://schemas.microsoft.com/office/drawing/2014/main" id="{D6C040ED-1ED6-44FE-A38A-D743BBD56E57}"/>
                  </a:ext>
                </a:extLst>
              </p:cNvPr>
              <p:cNvSpPr/>
              <p:nvPr/>
            </p:nvSpPr>
            <p:spPr>
              <a:xfrm>
                <a:off x="5403975" y="1758546"/>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0000"/>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0000"/>
                  </a:solidFill>
                  <a:uFillTx/>
                  <a:latin typeface="Calibri"/>
                </a:endParaRPr>
              </a:p>
            </p:txBody>
          </p:sp>
          <p:sp>
            <p:nvSpPr>
              <p:cNvPr id="22" name="Line 97">
                <a:extLst>
                  <a:ext uri="{FF2B5EF4-FFF2-40B4-BE49-F238E27FC236}">
                    <a16:creationId xmlns:a16="http://schemas.microsoft.com/office/drawing/2014/main" id="{5198E226-62B2-4028-B21A-02D909BEE5CC}"/>
                  </a:ext>
                </a:extLst>
              </p:cNvPr>
              <p:cNvSpPr/>
              <p:nvPr/>
            </p:nvSpPr>
            <p:spPr>
              <a:xfrm>
                <a:off x="5403975" y="182150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0000"/>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0000"/>
                  </a:solidFill>
                  <a:uFillTx/>
                  <a:latin typeface="Calibri"/>
                </a:endParaRPr>
              </a:p>
            </p:txBody>
          </p:sp>
        </p:grpSp>
        <p:cxnSp>
          <p:nvCxnSpPr>
            <p:cNvPr id="23" name="AutoShape 98">
              <a:extLst>
                <a:ext uri="{FF2B5EF4-FFF2-40B4-BE49-F238E27FC236}">
                  <a16:creationId xmlns:a16="http://schemas.microsoft.com/office/drawing/2014/main" id="{8C910460-6105-48C5-9B6A-FE048BC234A1}"/>
                </a:ext>
              </a:extLst>
            </p:cNvPr>
            <p:cNvCxnSpPr>
              <a:stCxn id="12" idx="2"/>
              <a:endCxn id="16" idx="0"/>
            </p:cNvCxnSpPr>
            <p:nvPr/>
          </p:nvCxnSpPr>
          <p:spPr>
            <a:xfrm>
              <a:off x="5252176" y="1650400"/>
              <a:ext cx="0" cy="57955"/>
            </a:xfrm>
            <a:prstGeom prst="straightConnector1">
              <a:avLst/>
            </a:prstGeom>
            <a:noFill/>
            <a:ln w="9528" cap="flat">
              <a:solidFill>
                <a:srgbClr val="000000"/>
              </a:solidFill>
              <a:prstDash val="solid"/>
              <a:round/>
            </a:ln>
          </p:spPr>
        </p:cxnSp>
        <p:cxnSp>
          <p:nvCxnSpPr>
            <p:cNvPr id="24" name="AutoShape 99">
              <a:extLst>
                <a:ext uri="{FF2B5EF4-FFF2-40B4-BE49-F238E27FC236}">
                  <a16:creationId xmlns:a16="http://schemas.microsoft.com/office/drawing/2014/main" id="{35F6434C-F32B-4B4B-BC75-B35876A04C89}"/>
                </a:ext>
              </a:extLst>
            </p:cNvPr>
            <p:cNvCxnSpPr>
              <a:stCxn id="16" idx="3"/>
              <a:endCxn id="20" idx="1"/>
            </p:cNvCxnSpPr>
            <p:nvPr/>
          </p:nvCxnSpPr>
          <p:spPr>
            <a:xfrm>
              <a:off x="5338129" y="1788223"/>
              <a:ext cx="65846" cy="0"/>
            </a:xfrm>
            <a:prstGeom prst="straightConnector1">
              <a:avLst/>
            </a:prstGeom>
            <a:noFill/>
            <a:ln w="9528" cap="flat">
              <a:solidFill>
                <a:srgbClr val="000000"/>
              </a:solidFill>
              <a:prstDash val="solid"/>
              <a:round/>
            </a:ln>
          </p:spPr>
        </p:cxnSp>
        <p:cxnSp>
          <p:nvCxnSpPr>
            <p:cNvPr id="25" name="AutoShape 100">
              <a:extLst>
                <a:ext uri="{FF2B5EF4-FFF2-40B4-BE49-F238E27FC236}">
                  <a16:creationId xmlns:a16="http://schemas.microsoft.com/office/drawing/2014/main" id="{6CF3C221-72E1-4A8C-8F46-6F1995AB1923}"/>
                </a:ext>
              </a:extLst>
            </p:cNvPr>
            <p:cNvCxnSpPr>
              <a:stCxn id="16" idx="1"/>
              <a:endCxn id="8" idx="2"/>
            </p:cNvCxnSpPr>
            <p:nvPr/>
          </p:nvCxnSpPr>
          <p:spPr>
            <a:xfrm rot="10800000">
              <a:off x="5014140" y="1650401"/>
              <a:ext cx="152082" cy="137823"/>
            </a:xfrm>
            <a:prstGeom prst="bentConnector2">
              <a:avLst/>
            </a:prstGeom>
            <a:noFill/>
            <a:ln w="9528" cap="flat">
              <a:solidFill>
                <a:srgbClr val="000000"/>
              </a:solidFill>
              <a:prstDash val="solid"/>
              <a:miter/>
            </a:ln>
          </p:spPr>
        </p:cxnSp>
      </p:grpSp>
      <p:grpSp>
        <p:nvGrpSpPr>
          <p:cNvPr id="26" name="Group 102">
            <a:extLst>
              <a:ext uri="{FF2B5EF4-FFF2-40B4-BE49-F238E27FC236}">
                <a16:creationId xmlns:a16="http://schemas.microsoft.com/office/drawing/2014/main" id="{F9B009B6-91A3-4BC3-865B-B4572C78D4A1}"/>
              </a:ext>
            </a:extLst>
          </p:cNvPr>
          <p:cNvGrpSpPr/>
          <p:nvPr/>
        </p:nvGrpSpPr>
        <p:grpSpPr>
          <a:xfrm>
            <a:off x="4991206" y="3407566"/>
            <a:ext cx="647706" cy="377436"/>
            <a:chOff x="4991206" y="3407566"/>
            <a:chExt cx="647706" cy="377436"/>
          </a:xfrm>
        </p:grpSpPr>
        <p:grpSp>
          <p:nvGrpSpPr>
            <p:cNvPr id="27" name="Group 103">
              <a:extLst>
                <a:ext uri="{FF2B5EF4-FFF2-40B4-BE49-F238E27FC236}">
                  <a16:creationId xmlns:a16="http://schemas.microsoft.com/office/drawing/2014/main" id="{D0155878-4ED9-40BD-9E76-8191C399A2F5}"/>
                </a:ext>
              </a:extLst>
            </p:cNvPr>
            <p:cNvGrpSpPr/>
            <p:nvPr/>
          </p:nvGrpSpPr>
          <p:grpSpPr>
            <a:xfrm>
              <a:off x="4991206" y="3407566"/>
              <a:ext cx="171907" cy="159736"/>
              <a:chOff x="4991206" y="3407566"/>
              <a:chExt cx="171907" cy="159736"/>
            </a:xfrm>
          </p:grpSpPr>
          <p:sp>
            <p:nvSpPr>
              <p:cNvPr id="28" name="Rectangle 104">
                <a:extLst>
                  <a:ext uri="{FF2B5EF4-FFF2-40B4-BE49-F238E27FC236}">
                    <a16:creationId xmlns:a16="http://schemas.microsoft.com/office/drawing/2014/main" id="{757D787A-0660-4D8F-ABCE-DB98E6442E14}"/>
                  </a:ext>
                </a:extLst>
              </p:cNvPr>
              <p:cNvSpPr/>
              <p:nvPr/>
            </p:nvSpPr>
            <p:spPr>
              <a:xfrm>
                <a:off x="4991206" y="3407566"/>
                <a:ext cx="171907" cy="159736"/>
              </a:xfrm>
              <a:prstGeom prst="rect">
                <a:avLst/>
              </a:prstGeom>
              <a:solidFill>
                <a:srgbClr val="FFFF00"/>
              </a:solidFill>
              <a:ln w="9528" cap="flat">
                <a:solidFill>
                  <a:srgbClr val="000000"/>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29" name="Line 105">
                <a:extLst>
                  <a:ext uri="{FF2B5EF4-FFF2-40B4-BE49-F238E27FC236}">
                    <a16:creationId xmlns:a16="http://schemas.microsoft.com/office/drawing/2014/main" id="{30AAD0B6-EDC0-427A-9589-3BD6B3335FF3}"/>
                  </a:ext>
                </a:extLst>
              </p:cNvPr>
              <p:cNvSpPr/>
              <p:nvPr/>
            </p:nvSpPr>
            <p:spPr>
              <a:xfrm>
                <a:off x="4991206" y="3457767"/>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0000"/>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0000"/>
                  </a:solidFill>
                  <a:uFillTx/>
                  <a:latin typeface="Calibri"/>
                </a:endParaRPr>
              </a:p>
            </p:txBody>
          </p:sp>
          <p:sp>
            <p:nvSpPr>
              <p:cNvPr id="30" name="Line 106">
                <a:extLst>
                  <a:ext uri="{FF2B5EF4-FFF2-40B4-BE49-F238E27FC236}">
                    <a16:creationId xmlns:a16="http://schemas.microsoft.com/office/drawing/2014/main" id="{538768E7-8FE5-4DFE-8AB4-3E0783C9C683}"/>
                  </a:ext>
                </a:extLst>
              </p:cNvPr>
              <p:cNvSpPr/>
              <p:nvPr/>
            </p:nvSpPr>
            <p:spPr>
              <a:xfrm>
                <a:off x="4991206" y="352071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0000"/>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0000"/>
                  </a:solidFill>
                  <a:uFillTx/>
                  <a:latin typeface="Calibri"/>
                </a:endParaRPr>
              </a:p>
            </p:txBody>
          </p:sp>
        </p:grpSp>
        <p:grpSp>
          <p:nvGrpSpPr>
            <p:cNvPr id="31" name="Group 107">
              <a:extLst>
                <a:ext uri="{FF2B5EF4-FFF2-40B4-BE49-F238E27FC236}">
                  <a16:creationId xmlns:a16="http://schemas.microsoft.com/office/drawing/2014/main" id="{2633F8AA-5086-4ADD-A8CB-64D582D0CBC2}"/>
                </a:ext>
              </a:extLst>
            </p:cNvPr>
            <p:cNvGrpSpPr/>
            <p:nvPr/>
          </p:nvGrpSpPr>
          <p:grpSpPr>
            <a:xfrm>
              <a:off x="5229252" y="3407566"/>
              <a:ext cx="171907" cy="159736"/>
              <a:chOff x="5229252" y="3407566"/>
              <a:chExt cx="171907" cy="159736"/>
            </a:xfrm>
          </p:grpSpPr>
          <p:sp>
            <p:nvSpPr>
              <p:cNvPr id="32" name="Rectangle 108">
                <a:extLst>
                  <a:ext uri="{FF2B5EF4-FFF2-40B4-BE49-F238E27FC236}">
                    <a16:creationId xmlns:a16="http://schemas.microsoft.com/office/drawing/2014/main" id="{8ADD6392-70DE-46CE-A52A-56D5A583A3C8}"/>
                  </a:ext>
                </a:extLst>
              </p:cNvPr>
              <p:cNvSpPr/>
              <p:nvPr/>
            </p:nvSpPr>
            <p:spPr>
              <a:xfrm>
                <a:off x="5229252" y="3407566"/>
                <a:ext cx="171907" cy="159736"/>
              </a:xfrm>
              <a:prstGeom prst="rect">
                <a:avLst/>
              </a:prstGeom>
              <a:solidFill>
                <a:srgbClr val="FFFF00"/>
              </a:solidFill>
              <a:ln w="9528" cap="flat">
                <a:solidFill>
                  <a:srgbClr val="000000"/>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33" name="Line 109">
                <a:extLst>
                  <a:ext uri="{FF2B5EF4-FFF2-40B4-BE49-F238E27FC236}">
                    <a16:creationId xmlns:a16="http://schemas.microsoft.com/office/drawing/2014/main" id="{42B4B632-F2EA-45B9-9463-C55DA77C413B}"/>
                  </a:ext>
                </a:extLst>
              </p:cNvPr>
              <p:cNvSpPr/>
              <p:nvPr/>
            </p:nvSpPr>
            <p:spPr>
              <a:xfrm>
                <a:off x="5229252" y="3457767"/>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0000"/>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0000"/>
                  </a:solidFill>
                  <a:uFillTx/>
                  <a:latin typeface="Calibri"/>
                </a:endParaRPr>
              </a:p>
            </p:txBody>
          </p:sp>
          <p:sp>
            <p:nvSpPr>
              <p:cNvPr id="34" name="Line 110">
                <a:extLst>
                  <a:ext uri="{FF2B5EF4-FFF2-40B4-BE49-F238E27FC236}">
                    <a16:creationId xmlns:a16="http://schemas.microsoft.com/office/drawing/2014/main" id="{30BBD392-DE0F-4204-ACB4-D664BA4B33A6}"/>
                  </a:ext>
                </a:extLst>
              </p:cNvPr>
              <p:cNvSpPr/>
              <p:nvPr/>
            </p:nvSpPr>
            <p:spPr>
              <a:xfrm>
                <a:off x="5229252" y="352071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0000"/>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0000"/>
                  </a:solidFill>
                  <a:uFillTx/>
                  <a:latin typeface="Calibri"/>
                </a:endParaRPr>
              </a:p>
            </p:txBody>
          </p:sp>
        </p:grpSp>
        <p:grpSp>
          <p:nvGrpSpPr>
            <p:cNvPr id="35" name="Group 111">
              <a:extLst>
                <a:ext uri="{FF2B5EF4-FFF2-40B4-BE49-F238E27FC236}">
                  <a16:creationId xmlns:a16="http://schemas.microsoft.com/office/drawing/2014/main" id="{38B49D99-C815-46A7-9E56-E5364920252F}"/>
                </a:ext>
              </a:extLst>
            </p:cNvPr>
            <p:cNvGrpSpPr/>
            <p:nvPr/>
          </p:nvGrpSpPr>
          <p:grpSpPr>
            <a:xfrm>
              <a:off x="5229252" y="3625266"/>
              <a:ext cx="171907" cy="159736"/>
              <a:chOff x="5229252" y="3625266"/>
              <a:chExt cx="171907" cy="159736"/>
            </a:xfrm>
          </p:grpSpPr>
          <p:sp>
            <p:nvSpPr>
              <p:cNvPr id="36" name="Rectangle 112">
                <a:extLst>
                  <a:ext uri="{FF2B5EF4-FFF2-40B4-BE49-F238E27FC236}">
                    <a16:creationId xmlns:a16="http://schemas.microsoft.com/office/drawing/2014/main" id="{74227588-4C5D-4BDF-8F38-78CA8AC8D3D3}"/>
                  </a:ext>
                </a:extLst>
              </p:cNvPr>
              <p:cNvSpPr/>
              <p:nvPr/>
            </p:nvSpPr>
            <p:spPr>
              <a:xfrm>
                <a:off x="5229252" y="3625266"/>
                <a:ext cx="171907" cy="159736"/>
              </a:xfrm>
              <a:prstGeom prst="rect">
                <a:avLst/>
              </a:prstGeom>
              <a:solidFill>
                <a:srgbClr val="FFFF00"/>
              </a:solidFill>
              <a:ln w="9528" cap="flat">
                <a:solidFill>
                  <a:srgbClr val="000000"/>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37" name="Line 113">
                <a:extLst>
                  <a:ext uri="{FF2B5EF4-FFF2-40B4-BE49-F238E27FC236}">
                    <a16:creationId xmlns:a16="http://schemas.microsoft.com/office/drawing/2014/main" id="{D81F447F-48BA-457B-828C-BD092333183D}"/>
                  </a:ext>
                </a:extLst>
              </p:cNvPr>
              <p:cNvSpPr/>
              <p:nvPr/>
            </p:nvSpPr>
            <p:spPr>
              <a:xfrm>
                <a:off x="5229252" y="3675458"/>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0000"/>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0000"/>
                  </a:solidFill>
                  <a:uFillTx/>
                  <a:latin typeface="Calibri"/>
                </a:endParaRPr>
              </a:p>
            </p:txBody>
          </p:sp>
          <p:sp>
            <p:nvSpPr>
              <p:cNvPr id="38" name="Line 114">
                <a:extLst>
                  <a:ext uri="{FF2B5EF4-FFF2-40B4-BE49-F238E27FC236}">
                    <a16:creationId xmlns:a16="http://schemas.microsoft.com/office/drawing/2014/main" id="{4B921BAE-F1D3-4529-8BA7-E2CA16FEF671}"/>
                  </a:ext>
                </a:extLst>
              </p:cNvPr>
              <p:cNvSpPr/>
              <p:nvPr/>
            </p:nvSpPr>
            <p:spPr>
              <a:xfrm>
                <a:off x="5229252" y="373840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0000"/>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0000"/>
                  </a:solidFill>
                  <a:uFillTx/>
                  <a:latin typeface="Calibri"/>
                </a:endParaRPr>
              </a:p>
            </p:txBody>
          </p:sp>
        </p:grpSp>
        <p:grpSp>
          <p:nvGrpSpPr>
            <p:cNvPr id="39" name="Group 115">
              <a:extLst>
                <a:ext uri="{FF2B5EF4-FFF2-40B4-BE49-F238E27FC236}">
                  <a16:creationId xmlns:a16="http://schemas.microsoft.com/office/drawing/2014/main" id="{4B0F70DD-93E2-4E03-919F-1F02B3D97EB0}"/>
                </a:ext>
              </a:extLst>
            </p:cNvPr>
            <p:cNvGrpSpPr/>
            <p:nvPr/>
          </p:nvGrpSpPr>
          <p:grpSpPr>
            <a:xfrm>
              <a:off x="5467005" y="3625266"/>
              <a:ext cx="171907" cy="159736"/>
              <a:chOff x="5467005" y="3625266"/>
              <a:chExt cx="171907" cy="159736"/>
            </a:xfrm>
          </p:grpSpPr>
          <p:sp>
            <p:nvSpPr>
              <p:cNvPr id="40" name="Rectangle 116">
                <a:extLst>
                  <a:ext uri="{FF2B5EF4-FFF2-40B4-BE49-F238E27FC236}">
                    <a16:creationId xmlns:a16="http://schemas.microsoft.com/office/drawing/2014/main" id="{2F7EDFF8-38EF-434E-976C-6560F28B0399}"/>
                  </a:ext>
                </a:extLst>
              </p:cNvPr>
              <p:cNvSpPr/>
              <p:nvPr/>
            </p:nvSpPr>
            <p:spPr>
              <a:xfrm>
                <a:off x="5467005" y="3625266"/>
                <a:ext cx="171907" cy="159736"/>
              </a:xfrm>
              <a:prstGeom prst="rect">
                <a:avLst/>
              </a:prstGeom>
              <a:solidFill>
                <a:srgbClr val="FFFF00"/>
              </a:solidFill>
              <a:ln w="9528" cap="flat">
                <a:solidFill>
                  <a:srgbClr val="000000"/>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41" name="Line 117">
                <a:extLst>
                  <a:ext uri="{FF2B5EF4-FFF2-40B4-BE49-F238E27FC236}">
                    <a16:creationId xmlns:a16="http://schemas.microsoft.com/office/drawing/2014/main" id="{7F8305C2-F943-4410-B26C-B1A59A112E3C}"/>
                  </a:ext>
                </a:extLst>
              </p:cNvPr>
              <p:cNvSpPr/>
              <p:nvPr/>
            </p:nvSpPr>
            <p:spPr>
              <a:xfrm>
                <a:off x="5467005" y="3675458"/>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0000"/>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0000"/>
                  </a:solidFill>
                  <a:uFillTx/>
                  <a:latin typeface="Calibri"/>
                </a:endParaRPr>
              </a:p>
            </p:txBody>
          </p:sp>
          <p:sp>
            <p:nvSpPr>
              <p:cNvPr id="42" name="Line 118">
                <a:extLst>
                  <a:ext uri="{FF2B5EF4-FFF2-40B4-BE49-F238E27FC236}">
                    <a16:creationId xmlns:a16="http://schemas.microsoft.com/office/drawing/2014/main" id="{E979648B-E4EC-4D02-90AC-1E3CAC4F9FEF}"/>
                  </a:ext>
                </a:extLst>
              </p:cNvPr>
              <p:cNvSpPr/>
              <p:nvPr/>
            </p:nvSpPr>
            <p:spPr>
              <a:xfrm>
                <a:off x="5467005" y="373840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0000"/>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0000"/>
                  </a:solidFill>
                  <a:uFillTx/>
                  <a:latin typeface="Calibri"/>
                </a:endParaRPr>
              </a:p>
            </p:txBody>
          </p:sp>
        </p:grpSp>
        <p:cxnSp>
          <p:nvCxnSpPr>
            <p:cNvPr id="43" name="AutoShape 119">
              <a:extLst>
                <a:ext uri="{FF2B5EF4-FFF2-40B4-BE49-F238E27FC236}">
                  <a16:creationId xmlns:a16="http://schemas.microsoft.com/office/drawing/2014/main" id="{B41F4923-31DA-47E0-A707-0DA4F68F6404}"/>
                </a:ext>
              </a:extLst>
            </p:cNvPr>
            <p:cNvCxnSpPr>
              <a:stCxn id="32" idx="2"/>
              <a:endCxn id="36" idx="0"/>
            </p:cNvCxnSpPr>
            <p:nvPr/>
          </p:nvCxnSpPr>
          <p:spPr>
            <a:xfrm>
              <a:off x="5315206" y="3567302"/>
              <a:ext cx="0" cy="57964"/>
            </a:xfrm>
            <a:prstGeom prst="straightConnector1">
              <a:avLst/>
            </a:prstGeom>
            <a:noFill/>
            <a:ln w="9528" cap="flat">
              <a:solidFill>
                <a:srgbClr val="000000"/>
              </a:solidFill>
              <a:prstDash val="solid"/>
              <a:round/>
            </a:ln>
          </p:spPr>
        </p:cxnSp>
        <p:cxnSp>
          <p:nvCxnSpPr>
            <p:cNvPr id="44" name="AutoShape 120">
              <a:extLst>
                <a:ext uri="{FF2B5EF4-FFF2-40B4-BE49-F238E27FC236}">
                  <a16:creationId xmlns:a16="http://schemas.microsoft.com/office/drawing/2014/main" id="{0532E03C-368E-4CB2-87CC-2AEAA440769E}"/>
                </a:ext>
              </a:extLst>
            </p:cNvPr>
            <p:cNvCxnSpPr>
              <a:stCxn id="36" idx="3"/>
              <a:endCxn id="40" idx="1"/>
            </p:cNvCxnSpPr>
            <p:nvPr/>
          </p:nvCxnSpPr>
          <p:spPr>
            <a:xfrm>
              <a:off x="5401159" y="3705134"/>
              <a:ext cx="65846" cy="0"/>
            </a:xfrm>
            <a:prstGeom prst="straightConnector1">
              <a:avLst/>
            </a:prstGeom>
            <a:noFill/>
            <a:ln w="9528" cap="flat">
              <a:solidFill>
                <a:srgbClr val="000000"/>
              </a:solidFill>
              <a:prstDash val="solid"/>
              <a:round/>
            </a:ln>
          </p:spPr>
        </p:cxnSp>
        <p:cxnSp>
          <p:nvCxnSpPr>
            <p:cNvPr id="45" name="AutoShape 121">
              <a:extLst>
                <a:ext uri="{FF2B5EF4-FFF2-40B4-BE49-F238E27FC236}">
                  <a16:creationId xmlns:a16="http://schemas.microsoft.com/office/drawing/2014/main" id="{C6FB8C40-DCF1-419A-AB16-E5A6D1152FC5}"/>
                </a:ext>
              </a:extLst>
            </p:cNvPr>
            <p:cNvCxnSpPr>
              <a:stCxn id="36" idx="1"/>
              <a:endCxn id="28" idx="2"/>
            </p:cNvCxnSpPr>
            <p:nvPr/>
          </p:nvCxnSpPr>
          <p:spPr>
            <a:xfrm rot="10800000">
              <a:off x="5077160" y="3567302"/>
              <a:ext cx="152092" cy="137832"/>
            </a:xfrm>
            <a:prstGeom prst="bentConnector2">
              <a:avLst/>
            </a:prstGeom>
            <a:noFill/>
            <a:ln w="9528" cap="flat">
              <a:solidFill>
                <a:srgbClr val="000000"/>
              </a:solidFill>
              <a:prstDash val="solid"/>
              <a:miter/>
            </a:ln>
          </p:spPr>
        </p:cxnSp>
      </p:grpSp>
      <p:sp>
        <p:nvSpPr>
          <p:cNvPr id="46" name="Line 122">
            <a:extLst>
              <a:ext uri="{FF2B5EF4-FFF2-40B4-BE49-F238E27FC236}">
                <a16:creationId xmlns:a16="http://schemas.microsoft.com/office/drawing/2014/main" id="{E405E0E1-B83F-4BAF-BE6B-370C9A78F6A7}"/>
              </a:ext>
            </a:extLst>
          </p:cNvPr>
          <p:cNvSpPr/>
          <p:nvPr/>
        </p:nvSpPr>
        <p:spPr>
          <a:xfrm>
            <a:off x="3495678" y="960833"/>
            <a:ext cx="0" cy="3835002"/>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0000"/>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0000"/>
              </a:solidFill>
              <a:uFillTx/>
              <a:latin typeface="Calibri"/>
            </a:endParaRPr>
          </a:p>
        </p:txBody>
      </p:sp>
      <p:cxnSp>
        <p:nvCxnSpPr>
          <p:cNvPr id="47" name="AutoShape 123">
            <a:extLst>
              <a:ext uri="{FF2B5EF4-FFF2-40B4-BE49-F238E27FC236}">
                <a16:creationId xmlns:a16="http://schemas.microsoft.com/office/drawing/2014/main" id="{BA6F8D6F-E359-4D51-84B2-962F730164B0}"/>
              </a:ext>
            </a:extLst>
          </p:cNvPr>
          <p:cNvCxnSpPr/>
          <p:nvPr/>
        </p:nvCxnSpPr>
        <p:spPr>
          <a:xfrm flipH="1" flipV="1">
            <a:off x="1396599" y="2949177"/>
            <a:ext cx="756054" cy="613169"/>
          </a:xfrm>
          <a:prstGeom prst="straightConnector1">
            <a:avLst/>
          </a:prstGeom>
          <a:noFill/>
          <a:ln w="9528" cap="flat">
            <a:solidFill>
              <a:srgbClr val="000000"/>
            </a:solidFill>
            <a:prstDash val="solid"/>
            <a:round/>
          </a:ln>
        </p:spPr>
      </p:cxnSp>
      <p:graphicFrame>
        <p:nvGraphicFramePr>
          <p:cNvPr id="48" name="Object 125">
            <a:extLst>
              <a:ext uri="{FF2B5EF4-FFF2-40B4-BE49-F238E27FC236}">
                <a16:creationId xmlns:a16="http://schemas.microsoft.com/office/drawing/2014/main" id="{21F99410-8FB6-4C4E-9DD2-5071550D25A6}"/>
              </a:ext>
            </a:extLst>
          </p:cNvPr>
          <p:cNvGraphicFramePr/>
          <p:nvPr/>
        </p:nvGraphicFramePr>
        <p:xfrm>
          <a:off x="1294205" y="2697955"/>
          <a:ext cx="203600" cy="251222"/>
        </p:xfrm>
        <a:graphic>
          <a:graphicData uri="http://schemas.openxmlformats.org/presentationml/2006/ole">
            <mc:AlternateContent xmlns:mc="http://schemas.openxmlformats.org/markup-compatibility/2006">
              <mc:Choice xmlns:v="urn:schemas-microsoft-com:vml" Requires="v">
                <p:oleObj spid="_x0000_s1107" r:id="rId6" imgW="1600200" imgH="1533525" progId="">
                  <p:embed/>
                </p:oleObj>
              </mc:Choice>
              <mc:Fallback>
                <p:oleObj r:id="rId6" imgW="1600200" imgH="1533525" progId="">
                  <p:embed/>
                  <p:pic>
                    <p:nvPicPr>
                      <p:cNvPr id="0" name=""/>
                      <p:cNvPicPr/>
                      <p:nvPr/>
                    </p:nvPicPr>
                    <p:blipFill>
                      <a:blip r:embed="rId7"/>
                      <a:stretch>
                        <a:fillRect/>
                      </a:stretch>
                    </p:blipFill>
                    <p:spPr>
                      <a:xfrm>
                        <a:off x="1294205" y="2697955"/>
                        <a:ext cx="203600" cy="251222"/>
                      </a:xfrm>
                      <a:prstGeom prst="rect">
                        <a:avLst/>
                      </a:prstGeom>
                      <a:noFill/>
                      <a:ln cap="flat">
                        <a:noFill/>
                      </a:ln>
                    </p:spPr>
                  </p:pic>
                </p:oleObj>
              </mc:Fallback>
            </mc:AlternateContent>
          </a:graphicData>
        </a:graphic>
      </p:graphicFrame>
      <p:graphicFrame>
        <p:nvGraphicFramePr>
          <p:cNvPr id="49" name="Object 168">
            <a:extLst>
              <a:ext uri="{FF2B5EF4-FFF2-40B4-BE49-F238E27FC236}">
                <a16:creationId xmlns:a16="http://schemas.microsoft.com/office/drawing/2014/main" id="{FE4374B4-F705-40EB-89B2-D5D9B4F3C575}"/>
              </a:ext>
            </a:extLst>
          </p:cNvPr>
          <p:cNvGraphicFramePr/>
          <p:nvPr/>
        </p:nvGraphicFramePr>
        <p:xfrm>
          <a:off x="2166935" y="2697955"/>
          <a:ext cx="203600" cy="251222"/>
        </p:xfrm>
        <a:graphic>
          <a:graphicData uri="http://schemas.openxmlformats.org/presentationml/2006/ole">
            <mc:AlternateContent xmlns:mc="http://schemas.openxmlformats.org/markup-compatibility/2006">
              <mc:Choice xmlns:v="urn:schemas-microsoft-com:vml" Requires="v">
                <p:oleObj spid="_x0000_s1108" r:id="rId8" imgW="1600200" imgH="1533525" progId="">
                  <p:embed/>
                </p:oleObj>
              </mc:Choice>
              <mc:Fallback>
                <p:oleObj r:id="rId8" imgW="1600200" imgH="1533525" progId="">
                  <p:embed/>
                  <p:pic>
                    <p:nvPicPr>
                      <p:cNvPr id="0" name=""/>
                      <p:cNvPicPr/>
                      <p:nvPr/>
                    </p:nvPicPr>
                    <p:blipFill>
                      <a:blip r:embed="rId7"/>
                      <a:stretch>
                        <a:fillRect/>
                      </a:stretch>
                    </p:blipFill>
                    <p:spPr>
                      <a:xfrm>
                        <a:off x="2166935" y="2697955"/>
                        <a:ext cx="203600" cy="251222"/>
                      </a:xfrm>
                      <a:prstGeom prst="rect">
                        <a:avLst/>
                      </a:prstGeom>
                      <a:noFill/>
                      <a:ln cap="flat">
                        <a:noFill/>
                      </a:ln>
                    </p:spPr>
                  </p:pic>
                </p:oleObj>
              </mc:Fallback>
            </mc:AlternateContent>
          </a:graphicData>
        </a:graphic>
      </p:graphicFrame>
      <p:graphicFrame>
        <p:nvGraphicFramePr>
          <p:cNvPr id="50" name="Object 169">
            <a:extLst>
              <a:ext uri="{FF2B5EF4-FFF2-40B4-BE49-F238E27FC236}">
                <a16:creationId xmlns:a16="http://schemas.microsoft.com/office/drawing/2014/main" id="{B1FA6E6B-10DF-4333-9B7B-DCF2881E3F0B}"/>
              </a:ext>
            </a:extLst>
          </p:cNvPr>
          <p:cNvGraphicFramePr/>
          <p:nvPr/>
        </p:nvGraphicFramePr>
        <p:xfrm>
          <a:off x="3043242" y="2697955"/>
          <a:ext cx="203600" cy="251222"/>
        </p:xfrm>
        <a:graphic>
          <a:graphicData uri="http://schemas.openxmlformats.org/presentationml/2006/ole">
            <mc:AlternateContent xmlns:mc="http://schemas.openxmlformats.org/markup-compatibility/2006">
              <mc:Choice xmlns:v="urn:schemas-microsoft-com:vml" Requires="v">
                <p:oleObj spid="_x0000_s1109" r:id="rId9" imgW="1600200" imgH="1533525" progId="">
                  <p:embed/>
                </p:oleObj>
              </mc:Choice>
              <mc:Fallback>
                <p:oleObj r:id="rId9" imgW="1600200" imgH="1533525" progId="">
                  <p:embed/>
                  <p:pic>
                    <p:nvPicPr>
                      <p:cNvPr id="0" name=""/>
                      <p:cNvPicPr/>
                      <p:nvPr/>
                    </p:nvPicPr>
                    <p:blipFill>
                      <a:blip r:embed="rId7"/>
                      <a:stretch>
                        <a:fillRect/>
                      </a:stretch>
                    </p:blipFill>
                    <p:spPr>
                      <a:xfrm>
                        <a:off x="3043242" y="2697955"/>
                        <a:ext cx="203600" cy="251222"/>
                      </a:xfrm>
                      <a:prstGeom prst="rect">
                        <a:avLst/>
                      </a:prstGeom>
                      <a:noFill/>
                      <a:ln cap="flat">
                        <a:noFill/>
                      </a:ln>
                    </p:spPr>
                  </p:pic>
                </p:oleObj>
              </mc:Fallback>
            </mc:AlternateContent>
          </a:graphicData>
        </a:graphic>
      </p:graphicFrame>
      <p:cxnSp>
        <p:nvCxnSpPr>
          <p:cNvPr id="51" name="AutoShape 170">
            <a:extLst>
              <a:ext uri="{FF2B5EF4-FFF2-40B4-BE49-F238E27FC236}">
                <a16:creationId xmlns:a16="http://schemas.microsoft.com/office/drawing/2014/main" id="{10887897-AC59-4D16-895E-AB5FB9FAD1E6}"/>
              </a:ext>
            </a:extLst>
          </p:cNvPr>
          <p:cNvCxnSpPr>
            <a:stCxn id="57" idx="6"/>
          </p:cNvCxnSpPr>
          <p:nvPr/>
        </p:nvCxnSpPr>
        <p:spPr>
          <a:xfrm flipV="1">
            <a:off x="3084911" y="2949177"/>
            <a:ext cx="60716" cy="720328"/>
          </a:xfrm>
          <a:prstGeom prst="straightConnector1">
            <a:avLst/>
          </a:prstGeom>
          <a:noFill/>
          <a:ln w="9528" cap="flat">
            <a:solidFill>
              <a:srgbClr val="000000"/>
            </a:solidFill>
            <a:prstDash val="solid"/>
            <a:round/>
          </a:ln>
        </p:spPr>
      </p:cxnSp>
      <p:cxnSp>
        <p:nvCxnSpPr>
          <p:cNvPr id="52" name="AutoShape 171">
            <a:extLst>
              <a:ext uri="{FF2B5EF4-FFF2-40B4-BE49-F238E27FC236}">
                <a16:creationId xmlns:a16="http://schemas.microsoft.com/office/drawing/2014/main" id="{0BDC0E43-222F-4821-BAE6-46D3A83F83B5}"/>
              </a:ext>
            </a:extLst>
          </p:cNvPr>
          <p:cNvCxnSpPr>
            <a:endCxn id="57" idx="13"/>
          </p:cNvCxnSpPr>
          <p:nvPr/>
        </p:nvCxnSpPr>
        <p:spPr>
          <a:xfrm>
            <a:off x="2269330" y="2949177"/>
            <a:ext cx="815581" cy="720328"/>
          </a:xfrm>
          <a:prstGeom prst="straightConnector1">
            <a:avLst/>
          </a:prstGeom>
          <a:noFill/>
          <a:ln w="9528" cap="flat">
            <a:solidFill>
              <a:srgbClr val="000000"/>
            </a:solidFill>
            <a:prstDash val="solid"/>
            <a:round/>
          </a:ln>
        </p:spPr>
      </p:cxnSp>
      <p:grpSp>
        <p:nvGrpSpPr>
          <p:cNvPr id="53" name="Group 172">
            <a:extLst>
              <a:ext uri="{FF2B5EF4-FFF2-40B4-BE49-F238E27FC236}">
                <a16:creationId xmlns:a16="http://schemas.microsoft.com/office/drawing/2014/main" id="{7F1EE8B9-08A3-4EF1-B01E-1BE462721C5D}"/>
              </a:ext>
            </a:extLst>
          </p:cNvPr>
          <p:cNvGrpSpPr/>
          <p:nvPr/>
        </p:nvGrpSpPr>
        <p:grpSpPr>
          <a:xfrm>
            <a:off x="1085850" y="3562346"/>
            <a:ext cx="2247896" cy="809628"/>
            <a:chOff x="1085850" y="3562346"/>
            <a:chExt cx="2247896" cy="809628"/>
          </a:xfrm>
        </p:grpSpPr>
        <p:sp>
          <p:nvSpPr>
            <p:cNvPr id="54" name="tower">
              <a:extLst>
                <a:ext uri="{FF2B5EF4-FFF2-40B4-BE49-F238E27FC236}">
                  <a16:creationId xmlns:a16="http://schemas.microsoft.com/office/drawing/2014/main" id="{D0A54BAD-B98A-442D-9045-01951A12ADDC}"/>
                </a:ext>
              </a:extLst>
            </p:cNvPr>
            <p:cNvSpPr/>
            <p:nvPr/>
          </p:nvSpPr>
          <p:spPr>
            <a:xfrm>
              <a:off x="1085850" y="4156469"/>
              <a:ext cx="108347" cy="215505"/>
            </a:xfrm>
            <a:custGeom>
              <a:avLst/>
              <a:gdLst>
                <a:gd name="f0" fmla="val 10800000"/>
                <a:gd name="f1" fmla="val 5400000"/>
                <a:gd name="f2" fmla="val 180"/>
                <a:gd name="f3" fmla="val w"/>
                <a:gd name="f4" fmla="val h"/>
                <a:gd name="f5" fmla="val 0"/>
                <a:gd name="f6" fmla="val 21600"/>
                <a:gd name="f7" fmla="val 2184"/>
                <a:gd name="f8" fmla="val 6664"/>
                <a:gd name="f9" fmla="val 10800"/>
                <a:gd name="f10" fmla="val 11649"/>
                <a:gd name="f11" fmla="val 19416"/>
                <a:gd name="f12" fmla="val 15166"/>
                <a:gd name="f13" fmla="val 10570"/>
                <a:gd name="f14" fmla="val 11528"/>
                <a:gd name="f15" fmla="val 14706"/>
                <a:gd name="f16" fmla="val 5339"/>
                <a:gd name="f17" fmla="val 17474"/>
                <a:gd name="f18" fmla="val 1149"/>
                <a:gd name="f19" fmla="val 3034"/>
                <a:gd name="f20" fmla="val 13328"/>
                <a:gd name="f21" fmla="val 3519"/>
                <a:gd name="f22" fmla="val 4490"/>
                <a:gd name="f23" fmla="val 4854"/>
                <a:gd name="f24" fmla="val 5946"/>
                <a:gd name="f25" fmla="val 6310"/>
                <a:gd name="f26" fmla="+- 0 0 -90"/>
                <a:gd name="f27" fmla="*/ f3 1 21600"/>
                <a:gd name="f28" fmla="*/ f4 1 21600"/>
                <a:gd name="f29" fmla="val f5"/>
                <a:gd name="f30" fmla="val f6"/>
                <a:gd name="f31" fmla="*/ f26 f0 1"/>
                <a:gd name="f32" fmla="+- f30 0 f29"/>
                <a:gd name="f33" fmla="*/ f31 1 f2"/>
                <a:gd name="f34" fmla="*/ f32 1 21600"/>
                <a:gd name="f35" fmla="*/ 0 f32 1"/>
                <a:gd name="f36" fmla="*/ 475 f32 1"/>
                <a:gd name="f37" fmla="*/ 22555 f32 1"/>
                <a:gd name="f38" fmla="*/ 21600 f32 1"/>
                <a:gd name="f39" fmla="*/ 26970 f32 1"/>
                <a:gd name="f40" fmla="+- f33 0 f1"/>
                <a:gd name="f41" fmla="*/ f35 1 21600"/>
                <a:gd name="f42" fmla="*/ f36 1 21600"/>
                <a:gd name="f43" fmla="*/ f37 1 21600"/>
                <a:gd name="f44" fmla="*/ f38 1 21600"/>
                <a:gd name="f45" fmla="*/ f39 1 21600"/>
                <a:gd name="f46" fmla="*/ f41 1 f34"/>
                <a:gd name="f47" fmla="*/ f42 1 f34"/>
                <a:gd name="f48" fmla="*/ f44 1 f34"/>
                <a:gd name="f49" fmla="*/ f43 1 f34"/>
                <a:gd name="f50" fmla="*/ f45 1 f34"/>
                <a:gd name="f51" fmla="*/ f47 f27 1"/>
                <a:gd name="f52" fmla="*/ f48 f27 1"/>
                <a:gd name="f53" fmla="*/ f50 f28 1"/>
                <a:gd name="f54" fmla="*/ f49 f28 1"/>
                <a:gd name="f55" fmla="*/ f46 f27 1"/>
                <a:gd name="f56" fmla="*/ f46 f28 1"/>
              </a:gdLst>
              <a:ahLst/>
              <a:cxnLst>
                <a:cxn ang="3cd4">
                  <a:pos x="hc" y="t"/>
                </a:cxn>
                <a:cxn ang="0">
                  <a:pos x="r" y="vc"/>
                </a:cxn>
                <a:cxn ang="cd4">
                  <a:pos x="hc" y="b"/>
                </a:cxn>
                <a:cxn ang="cd2">
                  <a:pos x="l" y="vc"/>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Lst>
              <a:rect l="f51" t="f54" r="f52" b="f53"/>
              <a:pathLst>
                <a:path w="21600" h="21600">
                  <a:moveTo>
                    <a:pt x="f5" y="f7"/>
                  </a:moveTo>
                  <a:lnTo>
                    <a:pt x="f8" y="f5"/>
                  </a:lnTo>
                  <a:lnTo>
                    <a:pt x="f9" y="f5"/>
                  </a:lnTo>
                  <a:lnTo>
                    <a:pt x="f6" y="f5"/>
                  </a:lnTo>
                  <a:lnTo>
                    <a:pt x="f6" y="f10"/>
                  </a:lnTo>
                  <a:lnTo>
                    <a:pt x="f6" y="f11"/>
                  </a:lnTo>
                  <a:lnTo>
                    <a:pt x="f12" y="f6"/>
                  </a:lnTo>
                  <a:lnTo>
                    <a:pt x="f13" y="f6"/>
                  </a:lnTo>
                  <a:lnTo>
                    <a:pt x="f5" y="f6"/>
                  </a:lnTo>
                  <a:lnTo>
                    <a:pt x="f5" y="f14"/>
                  </a:lnTo>
                  <a:lnTo>
                    <a:pt x="f5" y="f7"/>
                  </a:lnTo>
                  <a:close/>
                </a:path>
                <a:path w="21600" h="21600">
                  <a:moveTo>
                    <a:pt x="f5" y="f7"/>
                  </a:moveTo>
                  <a:lnTo>
                    <a:pt x="f5" y="f7"/>
                  </a:lnTo>
                  <a:lnTo>
                    <a:pt x="f15" y="f7"/>
                  </a:lnTo>
                  <a:lnTo>
                    <a:pt x="f6" y="f5"/>
                  </a:lnTo>
                  <a:moveTo>
                    <a:pt x="f5" y="f7"/>
                  </a:moveTo>
                  <a:lnTo>
                    <a:pt x="f15" y="f7"/>
                  </a:lnTo>
                  <a:lnTo>
                    <a:pt x="f15" y="f16"/>
                  </a:lnTo>
                  <a:lnTo>
                    <a:pt x="f15" y="f17"/>
                  </a:lnTo>
                  <a:lnTo>
                    <a:pt x="f15" y="f6"/>
                  </a:lnTo>
                  <a:moveTo>
                    <a:pt x="f18" y="f19"/>
                  </a:moveTo>
                  <a:lnTo>
                    <a:pt x="f20" y="f19"/>
                  </a:lnTo>
                  <a:lnTo>
                    <a:pt x="f20" y="f21"/>
                  </a:lnTo>
                  <a:lnTo>
                    <a:pt x="f18" y="f21"/>
                  </a:lnTo>
                  <a:lnTo>
                    <a:pt x="f18" y="f19"/>
                  </a:lnTo>
                  <a:moveTo>
                    <a:pt x="f18" y="f22"/>
                  </a:moveTo>
                  <a:lnTo>
                    <a:pt x="f20" y="f22"/>
                  </a:lnTo>
                  <a:lnTo>
                    <a:pt x="f20" y="f23"/>
                  </a:lnTo>
                  <a:lnTo>
                    <a:pt x="f18" y="f23"/>
                  </a:lnTo>
                  <a:lnTo>
                    <a:pt x="f18" y="f22"/>
                  </a:lnTo>
                  <a:moveTo>
                    <a:pt x="f18" y="f24"/>
                  </a:moveTo>
                  <a:lnTo>
                    <a:pt x="f20" y="f24"/>
                  </a:lnTo>
                  <a:lnTo>
                    <a:pt x="f20" y="f25"/>
                  </a:lnTo>
                  <a:lnTo>
                    <a:pt x="f18" y="f25"/>
                  </a:lnTo>
                  <a:lnTo>
                    <a:pt x="f18" y="f24"/>
                  </a:lnTo>
                </a:path>
              </a:pathLst>
            </a:custGeom>
            <a:solidFill>
              <a:srgbClr val="FFFFCC"/>
            </a:solidFill>
            <a:ln w="9528" cap="flat">
              <a:solidFill>
                <a:srgbClr val="000000"/>
              </a:solidFill>
              <a:prstDash val="solid"/>
              <a:miter/>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55" name="tower">
              <a:extLst>
                <a:ext uri="{FF2B5EF4-FFF2-40B4-BE49-F238E27FC236}">
                  <a16:creationId xmlns:a16="http://schemas.microsoft.com/office/drawing/2014/main" id="{0487B1F5-7796-4938-97E2-69444797A49D}"/>
                </a:ext>
              </a:extLst>
            </p:cNvPr>
            <p:cNvSpPr/>
            <p:nvPr/>
          </p:nvSpPr>
          <p:spPr>
            <a:xfrm>
              <a:off x="1085850" y="3669505"/>
              <a:ext cx="108347" cy="215505"/>
            </a:xfrm>
            <a:custGeom>
              <a:avLst/>
              <a:gdLst>
                <a:gd name="f0" fmla="val 10800000"/>
                <a:gd name="f1" fmla="val 5400000"/>
                <a:gd name="f2" fmla="val 180"/>
                <a:gd name="f3" fmla="val w"/>
                <a:gd name="f4" fmla="val h"/>
                <a:gd name="f5" fmla="val 0"/>
                <a:gd name="f6" fmla="val 21600"/>
                <a:gd name="f7" fmla="val 2184"/>
                <a:gd name="f8" fmla="val 6664"/>
                <a:gd name="f9" fmla="val 10800"/>
                <a:gd name="f10" fmla="val 11649"/>
                <a:gd name="f11" fmla="val 19416"/>
                <a:gd name="f12" fmla="val 15166"/>
                <a:gd name="f13" fmla="val 10570"/>
                <a:gd name="f14" fmla="val 11528"/>
                <a:gd name="f15" fmla="val 14706"/>
                <a:gd name="f16" fmla="val 5339"/>
                <a:gd name="f17" fmla="val 17474"/>
                <a:gd name="f18" fmla="val 1149"/>
                <a:gd name="f19" fmla="val 3034"/>
                <a:gd name="f20" fmla="val 13328"/>
                <a:gd name="f21" fmla="val 3519"/>
                <a:gd name="f22" fmla="val 4490"/>
                <a:gd name="f23" fmla="val 4854"/>
                <a:gd name="f24" fmla="val 5946"/>
                <a:gd name="f25" fmla="val 6310"/>
                <a:gd name="f26" fmla="+- 0 0 -90"/>
                <a:gd name="f27" fmla="*/ f3 1 21600"/>
                <a:gd name="f28" fmla="*/ f4 1 21600"/>
                <a:gd name="f29" fmla="val f5"/>
                <a:gd name="f30" fmla="val f6"/>
                <a:gd name="f31" fmla="*/ f26 f0 1"/>
                <a:gd name="f32" fmla="+- f30 0 f29"/>
                <a:gd name="f33" fmla="*/ f31 1 f2"/>
                <a:gd name="f34" fmla="*/ f32 1 21600"/>
                <a:gd name="f35" fmla="*/ 0 f32 1"/>
                <a:gd name="f36" fmla="*/ 475 f32 1"/>
                <a:gd name="f37" fmla="*/ 22555 f32 1"/>
                <a:gd name="f38" fmla="*/ 21600 f32 1"/>
                <a:gd name="f39" fmla="*/ 26970 f32 1"/>
                <a:gd name="f40" fmla="+- f33 0 f1"/>
                <a:gd name="f41" fmla="*/ f35 1 21600"/>
                <a:gd name="f42" fmla="*/ f36 1 21600"/>
                <a:gd name="f43" fmla="*/ f37 1 21600"/>
                <a:gd name="f44" fmla="*/ f38 1 21600"/>
                <a:gd name="f45" fmla="*/ f39 1 21600"/>
                <a:gd name="f46" fmla="*/ f41 1 f34"/>
                <a:gd name="f47" fmla="*/ f42 1 f34"/>
                <a:gd name="f48" fmla="*/ f44 1 f34"/>
                <a:gd name="f49" fmla="*/ f43 1 f34"/>
                <a:gd name="f50" fmla="*/ f45 1 f34"/>
                <a:gd name="f51" fmla="*/ f47 f27 1"/>
                <a:gd name="f52" fmla="*/ f48 f27 1"/>
                <a:gd name="f53" fmla="*/ f50 f28 1"/>
                <a:gd name="f54" fmla="*/ f49 f28 1"/>
                <a:gd name="f55" fmla="*/ f46 f27 1"/>
                <a:gd name="f56" fmla="*/ f46 f28 1"/>
              </a:gdLst>
              <a:ahLst/>
              <a:cxnLst>
                <a:cxn ang="3cd4">
                  <a:pos x="hc" y="t"/>
                </a:cxn>
                <a:cxn ang="0">
                  <a:pos x="r" y="vc"/>
                </a:cxn>
                <a:cxn ang="cd4">
                  <a:pos x="hc" y="b"/>
                </a:cxn>
                <a:cxn ang="cd2">
                  <a:pos x="l" y="vc"/>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Lst>
              <a:rect l="f51" t="f54" r="f52" b="f53"/>
              <a:pathLst>
                <a:path w="21600" h="21600">
                  <a:moveTo>
                    <a:pt x="f5" y="f7"/>
                  </a:moveTo>
                  <a:lnTo>
                    <a:pt x="f8" y="f5"/>
                  </a:lnTo>
                  <a:lnTo>
                    <a:pt x="f9" y="f5"/>
                  </a:lnTo>
                  <a:lnTo>
                    <a:pt x="f6" y="f5"/>
                  </a:lnTo>
                  <a:lnTo>
                    <a:pt x="f6" y="f10"/>
                  </a:lnTo>
                  <a:lnTo>
                    <a:pt x="f6" y="f11"/>
                  </a:lnTo>
                  <a:lnTo>
                    <a:pt x="f12" y="f6"/>
                  </a:lnTo>
                  <a:lnTo>
                    <a:pt x="f13" y="f6"/>
                  </a:lnTo>
                  <a:lnTo>
                    <a:pt x="f5" y="f6"/>
                  </a:lnTo>
                  <a:lnTo>
                    <a:pt x="f5" y="f14"/>
                  </a:lnTo>
                  <a:lnTo>
                    <a:pt x="f5" y="f7"/>
                  </a:lnTo>
                  <a:close/>
                </a:path>
                <a:path w="21600" h="21600">
                  <a:moveTo>
                    <a:pt x="f5" y="f7"/>
                  </a:moveTo>
                  <a:lnTo>
                    <a:pt x="f5" y="f7"/>
                  </a:lnTo>
                  <a:lnTo>
                    <a:pt x="f15" y="f7"/>
                  </a:lnTo>
                  <a:lnTo>
                    <a:pt x="f6" y="f5"/>
                  </a:lnTo>
                  <a:moveTo>
                    <a:pt x="f5" y="f7"/>
                  </a:moveTo>
                  <a:lnTo>
                    <a:pt x="f15" y="f7"/>
                  </a:lnTo>
                  <a:lnTo>
                    <a:pt x="f15" y="f16"/>
                  </a:lnTo>
                  <a:lnTo>
                    <a:pt x="f15" y="f17"/>
                  </a:lnTo>
                  <a:lnTo>
                    <a:pt x="f15" y="f6"/>
                  </a:lnTo>
                  <a:moveTo>
                    <a:pt x="f18" y="f19"/>
                  </a:moveTo>
                  <a:lnTo>
                    <a:pt x="f20" y="f19"/>
                  </a:lnTo>
                  <a:lnTo>
                    <a:pt x="f20" y="f21"/>
                  </a:lnTo>
                  <a:lnTo>
                    <a:pt x="f18" y="f21"/>
                  </a:lnTo>
                  <a:lnTo>
                    <a:pt x="f18" y="f19"/>
                  </a:lnTo>
                  <a:moveTo>
                    <a:pt x="f18" y="f22"/>
                  </a:moveTo>
                  <a:lnTo>
                    <a:pt x="f20" y="f22"/>
                  </a:lnTo>
                  <a:lnTo>
                    <a:pt x="f20" y="f23"/>
                  </a:lnTo>
                  <a:lnTo>
                    <a:pt x="f18" y="f23"/>
                  </a:lnTo>
                  <a:lnTo>
                    <a:pt x="f18" y="f22"/>
                  </a:lnTo>
                  <a:moveTo>
                    <a:pt x="f18" y="f24"/>
                  </a:moveTo>
                  <a:lnTo>
                    <a:pt x="f20" y="f24"/>
                  </a:lnTo>
                  <a:lnTo>
                    <a:pt x="f20" y="f25"/>
                  </a:lnTo>
                  <a:lnTo>
                    <a:pt x="f18" y="f25"/>
                  </a:lnTo>
                  <a:lnTo>
                    <a:pt x="f18" y="f24"/>
                  </a:lnTo>
                </a:path>
              </a:pathLst>
            </a:custGeom>
            <a:solidFill>
              <a:srgbClr val="FFFFCC"/>
            </a:solidFill>
            <a:ln w="9528" cap="flat">
              <a:solidFill>
                <a:srgbClr val="000000"/>
              </a:solidFill>
              <a:prstDash val="solid"/>
              <a:miter/>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56" name="tower">
              <a:extLst>
                <a:ext uri="{FF2B5EF4-FFF2-40B4-BE49-F238E27FC236}">
                  <a16:creationId xmlns:a16="http://schemas.microsoft.com/office/drawing/2014/main" id="{0C4EC10B-3DCB-4299-A325-6335D88B9C95}"/>
                </a:ext>
              </a:extLst>
            </p:cNvPr>
            <p:cNvSpPr/>
            <p:nvPr/>
          </p:nvSpPr>
          <p:spPr>
            <a:xfrm>
              <a:off x="3084911" y="4156469"/>
              <a:ext cx="108347" cy="215505"/>
            </a:xfrm>
            <a:custGeom>
              <a:avLst/>
              <a:gdLst>
                <a:gd name="f0" fmla="val 10800000"/>
                <a:gd name="f1" fmla="val 5400000"/>
                <a:gd name="f2" fmla="val 180"/>
                <a:gd name="f3" fmla="val w"/>
                <a:gd name="f4" fmla="val h"/>
                <a:gd name="f5" fmla="val 0"/>
                <a:gd name="f6" fmla="val 21600"/>
                <a:gd name="f7" fmla="val 2184"/>
                <a:gd name="f8" fmla="val 6664"/>
                <a:gd name="f9" fmla="val 10800"/>
                <a:gd name="f10" fmla="val 11649"/>
                <a:gd name="f11" fmla="val 19416"/>
                <a:gd name="f12" fmla="val 15166"/>
                <a:gd name="f13" fmla="val 10570"/>
                <a:gd name="f14" fmla="val 11528"/>
                <a:gd name="f15" fmla="val 14706"/>
                <a:gd name="f16" fmla="val 5339"/>
                <a:gd name="f17" fmla="val 17474"/>
                <a:gd name="f18" fmla="val 1149"/>
                <a:gd name="f19" fmla="val 3034"/>
                <a:gd name="f20" fmla="val 13328"/>
                <a:gd name="f21" fmla="val 3519"/>
                <a:gd name="f22" fmla="val 4490"/>
                <a:gd name="f23" fmla="val 4854"/>
                <a:gd name="f24" fmla="val 5946"/>
                <a:gd name="f25" fmla="val 6310"/>
                <a:gd name="f26" fmla="+- 0 0 -90"/>
                <a:gd name="f27" fmla="*/ f3 1 21600"/>
                <a:gd name="f28" fmla="*/ f4 1 21600"/>
                <a:gd name="f29" fmla="val f5"/>
                <a:gd name="f30" fmla="val f6"/>
                <a:gd name="f31" fmla="*/ f26 f0 1"/>
                <a:gd name="f32" fmla="+- f30 0 f29"/>
                <a:gd name="f33" fmla="*/ f31 1 f2"/>
                <a:gd name="f34" fmla="*/ f32 1 21600"/>
                <a:gd name="f35" fmla="*/ 0 f32 1"/>
                <a:gd name="f36" fmla="*/ 475 f32 1"/>
                <a:gd name="f37" fmla="*/ 22555 f32 1"/>
                <a:gd name="f38" fmla="*/ 21600 f32 1"/>
                <a:gd name="f39" fmla="*/ 26970 f32 1"/>
                <a:gd name="f40" fmla="+- f33 0 f1"/>
                <a:gd name="f41" fmla="*/ f35 1 21600"/>
                <a:gd name="f42" fmla="*/ f36 1 21600"/>
                <a:gd name="f43" fmla="*/ f37 1 21600"/>
                <a:gd name="f44" fmla="*/ f38 1 21600"/>
                <a:gd name="f45" fmla="*/ f39 1 21600"/>
                <a:gd name="f46" fmla="*/ f41 1 f34"/>
                <a:gd name="f47" fmla="*/ f42 1 f34"/>
                <a:gd name="f48" fmla="*/ f44 1 f34"/>
                <a:gd name="f49" fmla="*/ f43 1 f34"/>
                <a:gd name="f50" fmla="*/ f45 1 f34"/>
                <a:gd name="f51" fmla="*/ f47 f27 1"/>
                <a:gd name="f52" fmla="*/ f48 f27 1"/>
                <a:gd name="f53" fmla="*/ f50 f28 1"/>
                <a:gd name="f54" fmla="*/ f49 f28 1"/>
                <a:gd name="f55" fmla="*/ f46 f27 1"/>
                <a:gd name="f56" fmla="*/ f46 f28 1"/>
              </a:gdLst>
              <a:ahLst/>
              <a:cxnLst>
                <a:cxn ang="3cd4">
                  <a:pos x="hc" y="t"/>
                </a:cxn>
                <a:cxn ang="0">
                  <a:pos x="r" y="vc"/>
                </a:cxn>
                <a:cxn ang="cd4">
                  <a:pos x="hc" y="b"/>
                </a:cxn>
                <a:cxn ang="cd2">
                  <a:pos x="l" y="vc"/>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Lst>
              <a:rect l="f51" t="f54" r="f52" b="f53"/>
              <a:pathLst>
                <a:path w="21600" h="21600">
                  <a:moveTo>
                    <a:pt x="f5" y="f7"/>
                  </a:moveTo>
                  <a:lnTo>
                    <a:pt x="f8" y="f5"/>
                  </a:lnTo>
                  <a:lnTo>
                    <a:pt x="f9" y="f5"/>
                  </a:lnTo>
                  <a:lnTo>
                    <a:pt x="f6" y="f5"/>
                  </a:lnTo>
                  <a:lnTo>
                    <a:pt x="f6" y="f10"/>
                  </a:lnTo>
                  <a:lnTo>
                    <a:pt x="f6" y="f11"/>
                  </a:lnTo>
                  <a:lnTo>
                    <a:pt x="f12" y="f6"/>
                  </a:lnTo>
                  <a:lnTo>
                    <a:pt x="f13" y="f6"/>
                  </a:lnTo>
                  <a:lnTo>
                    <a:pt x="f5" y="f6"/>
                  </a:lnTo>
                  <a:lnTo>
                    <a:pt x="f5" y="f14"/>
                  </a:lnTo>
                  <a:lnTo>
                    <a:pt x="f5" y="f7"/>
                  </a:lnTo>
                  <a:close/>
                </a:path>
                <a:path w="21600" h="21600">
                  <a:moveTo>
                    <a:pt x="f5" y="f7"/>
                  </a:moveTo>
                  <a:lnTo>
                    <a:pt x="f5" y="f7"/>
                  </a:lnTo>
                  <a:lnTo>
                    <a:pt x="f15" y="f7"/>
                  </a:lnTo>
                  <a:lnTo>
                    <a:pt x="f6" y="f5"/>
                  </a:lnTo>
                  <a:moveTo>
                    <a:pt x="f5" y="f7"/>
                  </a:moveTo>
                  <a:lnTo>
                    <a:pt x="f15" y="f7"/>
                  </a:lnTo>
                  <a:lnTo>
                    <a:pt x="f15" y="f16"/>
                  </a:lnTo>
                  <a:lnTo>
                    <a:pt x="f15" y="f17"/>
                  </a:lnTo>
                  <a:lnTo>
                    <a:pt x="f15" y="f6"/>
                  </a:lnTo>
                  <a:moveTo>
                    <a:pt x="f18" y="f19"/>
                  </a:moveTo>
                  <a:lnTo>
                    <a:pt x="f20" y="f19"/>
                  </a:lnTo>
                  <a:lnTo>
                    <a:pt x="f20" y="f21"/>
                  </a:lnTo>
                  <a:lnTo>
                    <a:pt x="f18" y="f21"/>
                  </a:lnTo>
                  <a:lnTo>
                    <a:pt x="f18" y="f19"/>
                  </a:lnTo>
                  <a:moveTo>
                    <a:pt x="f18" y="f22"/>
                  </a:moveTo>
                  <a:lnTo>
                    <a:pt x="f20" y="f22"/>
                  </a:lnTo>
                  <a:lnTo>
                    <a:pt x="f20" y="f23"/>
                  </a:lnTo>
                  <a:lnTo>
                    <a:pt x="f18" y="f23"/>
                  </a:lnTo>
                  <a:lnTo>
                    <a:pt x="f18" y="f22"/>
                  </a:lnTo>
                  <a:moveTo>
                    <a:pt x="f18" y="f24"/>
                  </a:moveTo>
                  <a:lnTo>
                    <a:pt x="f20" y="f24"/>
                  </a:lnTo>
                  <a:lnTo>
                    <a:pt x="f20" y="f25"/>
                  </a:lnTo>
                  <a:lnTo>
                    <a:pt x="f18" y="f25"/>
                  </a:lnTo>
                  <a:lnTo>
                    <a:pt x="f18" y="f24"/>
                  </a:lnTo>
                </a:path>
              </a:pathLst>
            </a:custGeom>
            <a:solidFill>
              <a:srgbClr val="FFFFCC"/>
            </a:solidFill>
            <a:ln w="9528" cap="flat">
              <a:solidFill>
                <a:srgbClr val="000000"/>
              </a:solidFill>
              <a:prstDash val="solid"/>
              <a:miter/>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57" name="tower">
              <a:extLst>
                <a:ext uri="{FF2B5EF4-FFF2-40B4-BE49-F238E27FC236}">
                  <a16:creationId xmlns:a16="http://schemas.microsoft.com/office/drawing/2014/main" id="{051A3DEF-B220-434D-BF18-7E45D5C95B89}"/>
                </a:ext>
              </a:extLst>
            </p:cNvPr>
            <p:cNvSpPr/>
            <p:nvPr/>
          </p:nvSpPr>
          <p:spPr>
            <a:xfrm>
              <a:off x="3084911" y="3669505"/>
              <a:ext cx="108347" cy="216694"/>
            </a:xfrm>
            <a:custGeom>
              <a:avLst/>
              <a:gdLst>
                <a:gd name="f0" fmla="val 10800000"/>
                <a:gd name="f1" fmla="val 5400000"/>
                <a:gd name="f2" fmla="val 180"/>
                <a:gd name="f3" fmla="val w"/>
                <a:gd name="f4" fmla="val h"/>
                <a:gd name="f5" fmla="val 0"/>
                <a:gd name="f6" fmla="val 21600"/>
                <a:gd name="f7" fmla="val 2184"/>
                <a:gd name="f8" fmla="val 6664"/>
                <a:gd name="f9" fmla="val 10800"/>
                <a:gd name="f10" fmla="val 11649"/>
                <a:gd name="f11" fmla="val 19416"/>
                <a:gd name="f12" fmla="val 15166"/>
                <a:gd name="f13" fmla="val 10570"/>
                <a:gd name="f14" fmla="val 11528"/>
                <a:gd name="f15" fmla="val 14706"/>
                <a:gd name="f16" fmla="val 5339"/>
                <a:gd name="f17" fmla="val 17474"/>
                <a:gd name="f18" fmla="val 1149"/>
                <a:gd name="f19" fmla="val 3034"/>
                <a:gd name="f20" fmla="val 13328"/>
                <a:gd name="f21" fmla="val 3519"/>
                <a:gd name="f22" fmla="val 4490"/>
                <a:gd name="f23" fmla="val 4854"/>
                <a:gd name="f24" fmla="val 5946"/>
                <a:gd name="f25" fmla="val 6310"/>
                <a:gd name="f26" fmla="+- 0 0 -90"/>
                <a:gd name="f27" fmla="*/ f3 1 21600"/>
                <a:gd name="f28" fmla="*/ f4 1 21600"/>
                <a:gd name="f29" fmla="val f5"/>
                <a:gd name="f30" fmla="val f6"/>
                <a:gd name="f31" fmla="*/ f26 f0 1"/>
                <a:gd name="f32" fmla="+- f30 0 f29"/>
                <a:gd name="f33" fmla="*/ f31 1 f2"/>
                <a:gd name="f34" fmla="*/ f32 1 21600"/>
                <a:gd name="f35" fmla="*/ 0 f32 1"/>
                <a:gd name="f36" fmla="*/ 475 f32 1"/>
                <a:gd name="f37" fmla="*/ 22549 f32 1"/>
                <a:gd name="f38" fmla="*/ 21600 f32 1"/>
                <a:gd name="f39" fmla="*/ 26941 f32 1"/>
                <a:gd name="f40" fmla="+- f33 0 f1"/>
                <a:gd name="f41" fmla="*/ f35 1 21600"/>
                <a:gd name="f42" fmla="*/ f36 1 21600"/>
                <a:gd name="f43" fmla="*/ f37 1 21600"/>
                <a:gd name="f44" fmla="*/ f38 1 21600"/>
                <a:gd name="f45" fmla="*/ f39 1 21600"/>
                <a:gd name="f46" fmla="*/ f41 1 f34"/>
                <a:gd name="f47" fmla="*/ f42 1 f34"/>
                <a:gd name="f48" fmla="*/ f44 1 f34"/>
                <a:gd name="f49" fmla="*/ f43 1 f34"/>
                <a:gd name="f50" fmla="*/ f45 1 f34"/>
                <a:gd name="f51" fmla="*/ f47 f27 1"/>
                <a:gd name="f52" fmla="*/ f48 f27 1"/>
                <a:gd name="f53" fmla="*/ f50 f28 1"/>
                <a:gd name="f54" fmla="*/ f49 f28 1"/>
                <a:gd name="f55" fmla="*/ f46 f27 1"/>
                <a:gd name="f56" fmla="*/ f46 f28 1"/>
              </a:gdLst>
              <a:ahLst/>
              <a:cxnLst>
                <a:cxn ang="3cd4">
                  <a:pos x="hc" y="t"/>
                </a:cxn>
                <a:cxn ang="0">
                  <a:pos x="r" y="vc"/>
                </a:cxn>
                <a:cxn ang="cd4">
                  <a:pos x="hc" y="b"/>
                </a:cxn>
                <a:cxn ang="cd2">
                  <a:pos x="l" y="vc"/>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Lst>
              <a:rect l="f51" t="f54" r="f52" b="f53"/>
              <a:pathLst>
                <a:path w="21600" h="21600">
                  <a:moveTo>
                    <a:pt x="f5" y="f7"/>
                  </a:moveTo>
                  <a:lnTo>
                    <a:pt x="f8" y="f5"/>
                  </a:lnTo>
                  <a:lnTo>
                    <a:pt x="f9" y="f5"/>
                  </a:lnTo>
                  <a:lnTo>
                    <a:pt x="f6" y="f5"/>
                  </a:lnTo>
                  <a:lnTo>
                    <a:pt x="f6" y="f10"/>
                  </a:lnTo>
                  <a:lnTo>
                    <a:pt x="f6" y="f11"/>
                  </a:lnTo>
                  <a:lnTo>
                    <a:pt x="f12" y="f6"/>
                  </a:lnTo>
                  <a:lnTo>
                    <a:pt x="f13" y="f6"/>
                  </a:lnTo>
                  <a:lnTo>
                    <a:pt x="f5" y="f6"/>
                  </a:lnTo>
                  <a:lnTo>
                    <a:pt x="f5" y="f14"/>
                  </a:lnTo>
                  <a:lnTo>
                    <a:pt x="f5" y="f7"/>
                  </a:lnTo>
                  <a:close/>
                </a:path>
                <a:path w="21600" h="21600">
                  <a:moveTo>
                    <a:pt x="f5" y="f7"/>
                  </a:moveTo>
                  <a:lnTo>
                    <a:pt x="f5" y="f7"/>
                  </a:lnTo>
                  <a:lnTo>
                    <a:pt x="f15" y="f7"/>
                  </a:lnTo>
                  <a:lnTo>
                    <a:pt x="f6" y="f5"/>
                  </a:lnTo>
                  <a:moveTo>
                    <a:pt x="f5" y="f7"/>
                  </a:moveTo>
                  <a:lnTo>
                    <a:pt x="f15" y="f7"/>
                  </a:lnTo>
                  <a:lnTo>
                    <a:pt x="f15" y="f16"/>
                  </a:lnTo>
                  <a:lnTo>
                    <a:pt x="f15" y="f17"/>
                  </a:lnTo>
                  <a:lnTo>
                    <a:pt x="f15" y="f6"/>
                  </a:lnTo>
                  <a:moveTo>
                    <a:pt x="f18" y="f19"/>
                  </a:moveTo>
                  <a:lnTo>
                    <a:pt x="f20" y="f19"/>
                  </a:lnTo>
                  <a:lnTo>
                    <a:pt x="f20" y="f21"/>
                  </a:lnTo>
                  <a:lnTo>
                    <a:pt x="f18" y="f21"/>
                  </a:lnTo>
                  <a:lnTo>
                    <a:pt x="f18" y="f19"/>
                  </a:lnTo>
                  <a:moveTo>
                    <a:pt x="f18" y="f22"/>
                  </a:moveTo>
                  <a:lnTo>
                    <a:pt x="f20" y="f22"/>
                  </a:lnTo>
                  <a:lnTo>
                    <a:pt x="f20" y="f23"/>
                  </a:lnTo>
                  <a:lnTo>
                    <a:pt x="f18" y="f23"/>
                  </a:lnTo>
                  <a:lnTo>
                    <a:pt x="f18" y="f22"/>
                  </a:lnTo>
                  <a:moveTo>
                    <a:pt x="f18" y="f24"/>
                  </a:moveTo>
                  <a:lnTo>
                    <a:pt x="f20" y="f24"/>
                  </a:lnTo>
                  <a:lnTo>
                    <a:pt x="f20" y="f25"/>
                  </a:lnTo>
                  <a:lnTo>
                    <a:pt x="f18" y="f25"/>
                  </a:lnTo>
                  <a:lnTo>
                    <a:pt x="f18" y="f24"/>
                  </a:lnTo>
                </a:path>
              </a:pathLst>
            </a:custGeom>
            <a:solidFill>
              <a:srgbClr val="FFFFCC"/>
            </a:solidFill>
            <a:ln w="9528" cap="flat">
              <a:solidFill>
                <a:srgbClr val="000000"/>
              </a:solidFill>
              <a:prstDash val="solid"/>
              <a:miter/>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graphicFrame>
          <p:nvGraphicFramePr>
            <p:cNvPr id="58" name="Object 177">
              <a:extLst>
                <a:ext uri="{FF2B5EF4-FFF2-40B4-BE49-F238E27FC236}">
                  <a16:creationId xmlns:a16="http://schemas.microsoft.com/office/drawing/2014/main" id="{ABD47584-273B-4A70-B8DC-DE75399C6A71}"/>
                </a:ext>
              </a:extLst>
            </p:cNvPr>
            <p:cNvGraphicFramePr/>
            <p:nvPr/>
          </p:nvGraphicFramePr>
          <p:xfrm>
            <a:off x="1988344" y="3562346"/>
            <a:ext cx="328617" cy="809628"/>
          </p:xfrm>
          <a:graphic>
            <a:graphicData uri="http://schemas.openxmlformats.org/presentationml/2006/ole">
              <mc:AlternateContent xmlns:mc="http://schemas.openxmlformats.org/markup-compatibility/2006">
                <mc:Choice xmlns:v="urn:schemas-microsoft-com:vml" Requires="v">
                  <p:oleObj spid="_x0000_s1110" r:id="rId10" imgW="498513" imgH="1167027" progId="">
                    <p:embed/>
                  </p:oleObj>
                </mc:Choice>
                <mc:Fallback>
                  <p:oleObj r:id="rId10" imgW="498513" imgH="1167027" progId="">
                    <p:embed/>
                    <p:pic>
                      <p:nvPicPr>
                        <p:cNvPr id="0" name=""/>
                        <p:cNvPicPr/>
                        <p:nvPr/>
                      </p:nvPicPr>
                      <p:blipFill>
                        <a:blip r:embed="rId11"/>
                        <a:stretch>
                          <a:fillRect/>
                        </a:stretch>
                      </p:blipFill>
                      <p:spPr>
                        <a:xfrm>
                          <a:off x="1988344" y="3562346"/>
                          <a:ext cx="328617" cy="809628"/>
                        </a:xfrm>
                        <a:prstGeom prst="rect">
                          <a:avLst/>
                        </a:prstGeom>
                        <a:noFill/>
                        <a:ln cap="flat">
                          <a:noFill/>
                        </a:ln>
                      </p:spPr>
                    </p:pic>
                  </p:oleObj>
                </mc:Fallback>
              </mc:AlternateContent>
            </a:graphicData>
          </a:graphic>
        </p:graphicFrame>
        <p:cxnSp>
          <p:nvCxnSpPr>
            <p:cNvPr id="59" name="AutoShape 178">
              <a:extLst>
                <a:ext uri="{FF2B5EF4-FFF2-40B4-BE49-F238E27FC236}">
                  <a16:creationId xmlns:a16="http://schemas.microsoft.com/office/drawing/2014/main" id="{A862AEA8-E2E2-477A-8860-5A2F5E73A1BD}"/>
                </a:ext>
              </a:extLst>
            </p:cNvPr>
            <p:cNvCxnSpPr/>
            <p:nvPr/>
          </p:nvCxnSpPr>
          <p:spPr>
            <a:xfrm>
              <a:off x="3333746" y="3705221"/>
              <a:ext cx="0" cy="0"/>
            </a:xfrm>
            <a:prstGeom prst="straightConnector1">
              <a:avLst/>
            </a:prstGeom>
            <a:noFill/>
            <a:ln w="9528" cap="flat">
              <a:solidFill>
                <a:srgbClr val="000000"/>
              </a:solidFill>
              <a:prstDash val="solid"/>
              <a:round/>
            </a:ln>
          </p:spPr>
        </p:cxnSp>
        <p:cxnSp>
          <p:nvCxnSpPr>
            <p:cNvPr id="60" name="AutoShape 179">
              <a:extLst>
                <a:ext uri="{FF2B5EF4-FFF2-40B4-BE49-F238E27FC236}">
                  <a16:creationId xmlns:a16="http://schemas.microsoft.com/office/drawing/2014/main" id="{C4A65A31-6B6D-4582-9FA1-9E8586B3C494}"/>
                </a:ext>
              </a:extLst>
            </p:cNvPr>
            <p:cNvCxnSpPr/>
            <p:nvPr/>
          </p:nvCxnSpPr>
          <p:spPr>
            <a:xfrm>
              <a:off x="3333746" y="3705221"/>
              <a:ext cx="0" cy="0"/>
            </a:xfrm>
            <a:prstGeom prst="straightConnector1">
              <a:avLst/>
            </a:prstGeom>
            <a:noFill/>
            <a:ln w="9528" cap="flat">
              <a:solidFill>
                <a:srgbClr val="000000"/>
              </a:solidFill>
              <a:prstDash val="solid"/>
              <a:round/>
            </a:ln>
          </p:spPr>
        </p:cxnSp>
        <p:cxnSp>
          <p:nvCxnSpPr>
            <p:cNvPr id="61" name="AutoShape 180">
              <a:extLst>
                <a:ext uri="{FF2B5EF4-FFF2-40B4-BE49-F238E27FC236}">
                  <a16:creationId xmlns:a16="http://schemas.microsoft.com/office/drawing/2014/main" id="{8B4724D9-6D76-43FD-AD85-13528886651A}"/>
                </a:ext>
              </a:extLst>
            </p:cNvPr>
            <p:cNvCxnSpPr>
              <a:stCxn id="56" idx="13"/>
            </p:cNvCxnSpPr>
            <p:nvPr/>
          </p:nvCxnSpPr>
          <p:spPr>
            <a:xfrm flipH="1" flipV="1">
              <a:off x="2316952" y="3967160"/>
              <a:ext cx="767959" cy="304807"/>
            </a:xfrm>
            <a:prstGeom prst="straightConnector1">
              <a:avLst/>
            </a:prstGeom>
            <a:noFill/>
            <a:ln w="9528" cap="flat">
              <a:solidFill>
                <a:srgbClr val="000000"/>
              </a:solidFill>
              <a:prstDash val="solid"/>
              <a:round/>
            </a:ln>
          </p:spPr>
        </p:cxnSp>
        <p:cxnSp>
          <p:nvCxnSpPr>
            <p:cNvPr id="62" name="AutoShape 181">
              <a:extLst>
                <a:ext uri="{FF2B5EF4-FFF2-40B4-BE49-F238E27FC236}">
                  <a16:creationId xmlns:a16="http://schemas.microsoft.com/office/drawing/2014/main" id="{6F1D6DC9-751A-4CFD-8FA4-B2AB17FFCFCB}"/>
                </a:ext>
              </a:extLst>
            </p:cNvPr>
            <p:cNvCxnSpPr>
              <a:stCxn id="54" idx="8"/>
            </p:cNvCxnSpPr>
            <p:nvPr/>
          </p:nvCxnSpPr>
          <p:spPr>
            <a:xfrm flipV="1">
              <a:off x="1194197" y="3967160"/>
              <a:ext cx="794147" cy="305995"/>
            </a:xfrm>
            <a:prstGeom prst="straightConnector1">
              <a:avLst/>
            </a:prstGeom>
            <a:noFill/>
            <a:ln w="9528" cap="flat">
              <a:solidFill>
                <a:srgbClr val="000000"/>
              </a:solidFill>
              <a:prstDash val="solid"/>
              <a:round/>
            </a:ln>
          </p:spPr>
        </p:cxnSp>
        <p:cxnSp>
          <p:nvCxnSpPr>
            <p:cNvPr id="63" name="AutoShape 182">
              <a:extLst>
                <a:ext uri="{FF2B5EF4-FFF2-40B4-BE49-F238E27FC236}">
                  <a16:creationId xmlns:a16="http://schemas.microsoft.com/office/drawing/2014/main" id="{577B4421-D9E2-4033-8A31-97D903A3012D}"/>
                </a:ext>
              </a:extLst>
            </p:cNvPr>
            <p:cNvCxnSpPr>
              <a:stCxn id="55" idx="8"/>
            </p:cNvCxnSpPr>
            <p:nvPr/>
          </p:nvCxnSpPr>
          <p:spPr>
            <a:xfrm>
              <a:off x="1194197" y="3786192"/>
              <a:ext cx="794147" cy="180968"/>
            </a:xfrm>
            <a:prstGeom prst="straightConnector1">
              <a:avLst/>
            </a:prstGeom>
            <a:noFill/>
            <a:ln w="9528" cap="flat">
              <a:solidFill>
                <a:srgbClr val="000000"/>
              </a:solidFill>
              <a:prstDash val="solid"/>
              <a:round/>
            </a:ln>
          </p:spPr>
        </p:cxnSp>
        <p:cxnSp>
          <p:nvCxnSpPr>
            <p:cNvPr id="64" name="AutoShape 183">
              <a:extLst>
                <a:ext uri="{FF2B5EF4-FFF2-40B4-BE49-F238E27FC236}">
                  <a16:creationId xmlns:a16="http://schemas.microsoft.com/office/drawing/2014/main" id="{FDD40656-BC1A-4383-B0C2-A77E3D8761A4}"/>
                </a:ext>
              </a:extLst>
            </p:cNvPr>
            <p:cNvCxnSpPr>
              <a:stCxn id="57" idx="11"/>
              <a:endCxn id="56" idx="6"/>
            </p:cNvCxnSpPr>
            <p:nvPr/>
          </p:nvCxnSpPr>
          <p:spPr>
            <a:xfrm>
              <a:off x="3084911" y="3669505"/>
              <a:ext cx="0" cy="486964"/>
            </a:xfrm>
            <a:prstGeom prst="straightConnector1">
              <a:avLst/>
            </a:prstGeom>
            <a:noFill/>
            <a:ln w="9528" cap="flat">
              <a:solidFill>
                <a:srgbClr val="000000"/>
              </a:solidFill>
              <a:prstDash val="solid"/>
              <a:round/>
            </a:ln>
          </p:spPr>
        </p:cxnSp>
      </p:grpSp>
      <p:graphicFrame>
        <p:nvGraphicFramePr>
          <p:cNvPr id="65" name="Object 185">
            <a:extLst>
              <a:ext uri="{FF2B5EF4-FFF2-40B4-BE49-F238E27FC236}">
                <a16:creationId xmlns:a16="http://schemas.microsoft.com/office/drawing/2014/main" id="{507576FC-44AB-486E-A759-FB0C307236B0}"/>
              </a:ext>
            </a:extLst>
          </p:cNvPr>
          <p:cNvGraphicFramePr/>
          <p:nvPr/>
        </p:nvGraphicFramePr>
        <p:xfrm>
          <a:off x="2738435" y="1878808"/>
          <a:ext cx="486963" cy="273844"/>
        </p:xfrm>
        <a:graphic>
          <a:graphicData uri="http://schemas.openxmlformats.org/presentationml/2006/ole">
            <mc:AlternateContent xmlns:mc="http://schemas.openxmlformats.org/markup-compatibility/2006">
              <mc:Choice xmlns:v="urn:schemas-microsoft-com:vml" Requires="v">
                <p:oleObj spid="_x0000_s1111" r:id="rId12" imgW="1771650" imgH="1171575" progId="">
                  <p:embed/>
                </p:oleObj>
              </mc:Choice>
              <mc:Fallback>
                <p:oleObj r:id="rId12" imgW="1771650" imgH="1171575" progId="">
                  <p:embed/>
                  <p:pic>
                    <p:nvPicPr>
                      <p:cNvPr id="0" name=""/>
                      <p:cNvPicPr/>
                      <p:nvPr/>
                    </p:nvPicPr>
                    <p:blipFill>
                      <a:blip r:embed="rId13"/>
                      <a:stretch>
                        <a:fillRect/>
                      </a:stretch>
                    </p:blipFill>
                    <p:spPr>
                      <a:xfrm>
                        <a:off x="2738435" y="1878808"/>
                        <a:ext cx="486963" cy="273844"/>
                      </a:xfrm>
                      <a:prstGeom prst="rect">
                        <a:avLst/>
                      </a:prstGeom>
                      <a:noFill/>
                      <a:ln cap="flat">
                        <a:noFill/>
                      </a:ln>
                    </p:spPr>
                  </p:pic>
                </p:oleObj>
              </mc:Fallback>
            </mc:AlternateContent>
          </a:graphicData>
        </a:graphic>
      </p:graphicFrame>
      <p:graphicFrame>
        <p:nvGraphicFramePr>
          <p:cNvPr id="66" name="Object 186">
            <a:extLst>
              <a:ext uri="{FF2B5EF4-FFF2-40B4-BE49-F238E27FC236}">
                <a16:creationId xmlns:a16="http://schemas.microsoft.com/office/drawing/2014/main" id="{3A2B4317-07D7-4F34-8932-BB21B45074EF}"/>
              </a:ext>
            </a:extLst>
          </p:cNvPr>
          <p:cNvGraphicFramePr/>
          <p:nvPr/>
        </p:nvGraphicFramePr>
        <p:xfrm>
          <a:off x="2725341" y="1122764"/>
          <a:ext cx="451247" cy="540547"/>
        </p:xfrm>
        <a:graphic>
          <a:graphicData uri="http://schemas.openxmlformats.org/presentationml/2006/ole">
            <mc:AlternateContent xmlns:mc="http://schemas.openxmlformats.org/markup-compatibility/2006">
              <mc:Choice xmlns:v="urn:schemas-microsoft-com:vml" Requires="v">
                <p:oleObj spid="_x0000_s1112" r:id="rId14" imgW="2200275" imgH="2438400" progId="">
                  <p:embed/>
                </p:oleObj>
              </mc:Choice>
              <mc:Fallback>
                <p:oleObj r:id="rId14" imgW="2200275" imgH="2438400" progId="">
                  <p:embed/>
                  <p:pic>
                    <p:nvPicPr>
                      <p:cNvPr id="0" name=""/>
                      <p:cNvPicPr/>
                      <p:nvPr/>
                    </p:nvPicPr>
                    <p:blipFill>
                      <a:blip r:embed="rId15"/>
                      <a:stretch>
                        <a:fillRect/>
                      </a:stretch>
                    </p:blipFill>
                    <p:spPr>
                      <a:xfrm>
                        <a:off x="2725341" y="1122764"/>
                        <a:ext cx="451247" cy="540547"/>
                      </a:xfrm>
                      <a:prstGeom prst="rect">
                        <a:avLst/>
                      </a:prstGeom>
                      <a:noFill/>
                      <a:ln cap="flat">
                        <a:noFill/>
                      </a:ln>
                    </p:spPr>
                  </p:pic>
                </p:oleObj>
              </mc:Fallback>
            </mc:AlternateContent>
          </a:graphicData>
        </a:graphic>
      </p:graphicFrame>
      <p:graphicFrame>
        <p:nvGraphicFramePr>
          <p:cNvPr id="67" name="Object 187">
            <a:extLst>
              <a:ext uri="{FF2B5EF4-FFF2-40B4-BE49-F238E27FC236}">
                <a16:creationId xmlns:a16="http://schemas.microsoft.com/office/drawing/2014/main" id="{E80C657A-727C-4BA5-ADE3-3B0C640FF0B2}"/>
              </a:ext>
            </a:extLst>
          </p:cNvPr>
          <p:cNvGraphicFramePr/>
          <p:nvPr/>
        </p:nvGraphicFramePr>
        <p:xfrm>
          <a:off x="1064416" y="1716886"/>
          <a:ext cx="385767" cy="415530"/>
        </p:xfrm>
        <a:graphic>
          <a:graphicData uri="http://schemas.openxmlformats.org/presentationml/2006/ole">
            <mc:AlternateContent xmlns:mc="http://schemas.openxmlformats.org/markup-compatibility/2006">
              <mc:Choice xmlns:v="urn:schemas-microsoft-com:vml" Requires="v">
                <p:oleObj spid="_x0000_s1113" r:id="rId16" imgW="1390650" imgH="1390650" progId="">
                  <p:embed/>
                </p:oleObj>
              </mc:Choice>
              <mc:Fallback>
                <p:oleObj r:id="rId16" imgW="1390650" imgH="1390650" progId="">
                  <p:embed/>
                  <p:pic>
                    <p:nvPicPr>
                      <p:cNvPr id="0" name=""/>
                      <p:cNvPicPr/>
                      <p:nvPr/>
                    </p:nvPicPr>
                    <p:blipFill>
                      <a:blip r:embed="rId17"/>
                      <a:stretch>
                        <a:fillRect/>
                      </a:stretch>
                    </p:blipFill>
                    <p:spPr>
                      <a:xfrm>
                        <a:off x="1064416" y="1716886"/>
                        <a:ext cx="385767" cy="415530"/>
                      </a:xfrm>
                      <a:prstGeom prst="rect">
                        <a:avLst/>
                      </a:prstGeom>
                      <a:noFill/>
                      <a:ln cap="flat">
                        <a:noFill/>
                      </a:ln>
                    </p:spPr>
                  </p:pic>
                </p:oleObj>
              </mc:Fallback>
            </mc:AlternateContent>
          </a:graphicData>
        </a:graphic>
      </p:graphicFrame>
      <p:graphicFrame>
        <p:nvGraphicFramePr>
          <p:cNvPr id="68" name="Object 188">
            <a:extLst>
              <a:ext uri="{FF2B5EF4-FFF2-40B4-BE49-F238E27FC236}">
                <a16:creationId xmlns:a16="http://schemas.microsoft.com/office/drawing/2014/main" id="{3539BD6F-B5BF-4E8A-AB59-6C31FD8C6615}"/>
              </a:ext>
            </a:extLst>
          </p:cNvPr>
          <p:cNvGraphicFramePr/>
          <p:nvPr/>
        </p:nvGraphicFramePr>
        <p:xfrm>
          <a:off x="1064416" y="1284686"/>
          <a:ext cx="136922" cy="284561"/>
        </p:xfrm>
        <a:graphic>
          <a:graphicData uri="http://schemas.openxmlformats.org/presentationml/2006/ole">
            <mc:AlternateContent xmlns:mc="http://schemas.openxmlformats.org/markup-compatibility/2006">
              <mc:Choice xmlns:v="urn:schemas-microsoft-com:vml" Requires="v">
                <p:oleObj spid="_x0000_s1114" r:id="rId18" imgW="771525" imgH="1485900" progId="">
                  <p:embed/>
                </p:oleObj>
              </mc:Choice>
              <mc:Fallback>
                <p:oleObj r:id="rId18" imgW="771525" imgH="1485900" progId="">
                  <p:embed/>
                  <p:pic>
                    <p:nvPicPr>
                      <p:cNvPr id="0" name=""/>
                      <p:cNvPicPr/>
                      <p:nvPr/>
                    </p:nvPicPr>
                    <p:blipFill>
                      <a:blip r:embed="rId19"/>
                      <a:stretch>
                        <a:fillRect/>
                      </a:stretch>
                    </p:blipFill>
                    <p:spPr>
                      <a:xfrm>
                        <a:off x="1064416" y="1284686"/>
                        <a:ext cx="136922" cy="284561"/>
                      </a:xfrm>
                      <a:prstGeom prst="rect">
                        <a:avLst/>
                      </a:prstGeom>
                      <a:noFill/>
                      <a:ln cap="flat">
                        <a:noFill/>
                      </a:ln>
                    </p:spPr>
                  </p:pic>
                </p:oleObj>
              </mc:Fallback>
            </mc:AlternateContent>
          </a:graphicData>
        </a:graphic>
      </p:graphicFrame>
      <p:grpSp>
        <p:nvGrpSpPr>
          <p:cNvPr id="69" name="Group 189">
            <a:extLst>
              <a:ext uri="{FF2B5EF4-FFF2-40B4-BE49-F238E27FC236}">
                <a16:creationId xmlns:a16="http://schemas.microsoft.com/office/drawing/2014/main" id="{E64871CE-8EFC-4E0F-9043-D1B70A2B8EE9}"/>
              </a:ext>
            </a:extLst>
          </p:cNvPr>
          <p:cNvGrpSpPr/>
          <p:nvPr/>
        </p:nvGrpSpPr>
        <p:grpSpPr>
          <a:xfrm>
            <a:off x="1882374" y="1125141"/>
            <a:ext cx="152403" cy="391710"/>
            <a:chOff x="1882374" y="1125141"/>
            <a:chExt cx="152403" cy="391710"/>
          </a:xfrm>
        </p:grpSpPr>
        <p:grpSp>
          <p:nvGrpSpPr>
            <p:cNvPr id="70" name="Group 190">
              <a:extLst>
                <a:ext uri="{FF2B5EF4-FFF2-40B4-BE49-F238E27FC236}">
                  <a16:creationId xmlns:a16="http://schemas.microsoft.com/office/drawing/2014/main" id="{F6AECE32-CFD3-429B-854A-3C84C446F2B1}"/>
                </a:ext>
              </a:extLst>
            </p:cNvPr>
            <p:cNvGrpSpPr/>
            <p:nvPr/>
          </p:nvGrpSpPr>
          <p:grpSpPr>
            <a:xfrm>
              <a:off x="1921126" y="1125141"/>
              <a:ext cx="113651" cy="185147"/>
              <a:chOff x="1921126" y="1125141"/>
              <a:chExt cx="113651" cy="185147"/>
            </a:xfrm>
          </p:grpSpPr>
          <p:sp>
            <p:nvSpPr>
              <p:cNvPr id="71" name="Freeform 192">
                <a:extLst>
                  <a:ext uri="{FF2B5EF4-FFF2-40B4-BE49-F238E27FC236}">
                    <a16:creationId xmlns:a16="http://schemas.microsoft.com/office/drawing/2014/main" id="{193DD919-AEDD-4474-A090-0531DEB39970}"/>
                  </a:ext>
                </a:extLst>
              </p:cNvPr>
              <p:cNvSpPr/>
              <p:nvPr/>
            </p:nvSpPr>
            <p:spPr>
              <a:xfrm>
                <a:off x="1921126" y="1148632"/>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72" name="Freeform 193">
                <a:extLst>
                  <a:ext uri="{FF2B5EF4-FFF2-40B4-BE49-F238E27FC236}">
                    <a16:creationId xmlns:a16="http://schemas.microsoft.com/office/drawing/2014/main" id="{870C629F-7FC6-450A-91AA-08CE4C598E88}"/>
                  </a:ext>
                </a:extLst>
              </p:cNvPr>
              <p:cNvSpPr/>
              <p:nvPr/>
            </p:nvSpPr>
            <p:spPr>
              <a:xfrm>
                <a:off x="1957291" y="1127903"/>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73" name="Freeform 194">
                <a:extLst>
                  <a:ext uri="{FF2B5EF4-FFF2-40B4-BE49-F238E27FC236}">
                    <a16:creationId xmlns:a16="http://schemas.microsoft.com/office/drawing/2014/main" id="{0F370C73-4CAA-41ED-919B-C68D7084A1AB}"/>
                  </a:ext>
                </a:extLst>
              </p:cNvPr>
              <p:cNvSpPr/>
              <p:nvPr/>
            </p:nvSpPr>
            <p:spPr>
              <a:xfrm>
                <a:off x="2008945" y="1125141"/>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74" name="Freeform 195">
                <a:extLst>
                  <a:ext uri="{FF2B5EF4-FFF2-40B4-BE49-F238E27FC236}">
                    <a16:creationId xmlns:a16="http://schemas.microsoft.com/office/drawing/2014/main" id="{B6B420BC-102D-40F6-858A-E2343493DDE5}"/>
                  </a:ext>
                </a:extLst>
              </p:cNvPr>
              <p:cNvSpPr/>
              <p:nvPr/>
            </p:nvSpPr>
            <p:spPr>
              <a:xfrm>
                <a:off x="2034777" y="1136891"/>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grpSp>
        <p:grpSp>
          <p:nvGrpSpPr>
            <p:cNvPr id="75" name="Group 196">
              <a:extLst>
                <a:ext uri="{FF2B5EF4-FFF2-40B4-BE49-F238E27FC236}">
                  <a16:creationId xmlns:a16="http://schemas.microsoft.com/office/drawing/2014/main" id="{EC9CE3A4-804E-487B-80BF-3FB1DE157BF4}"/>
                </a:ext>
              </a:extLst>
            </p:cNvPr>
            <p:cNvGrpSpPr/>
            <p:nvPr/>
          </p:nvGrpSpPr>
          <p:grpSpPr>
            <a:xfrm>
              <a:off x="1882374" y="1147251"/>
              <a:ext cx="145948" cy="369600"/>
              <a:chOff x="1882374" y="1147251"/>
              <a:chExt cx="145948" cy="369600"/>
            </a:xfrm>
          </p:grpSpPr>
          <p:sp>
            <p:nvSpPr>
              <p:cNvPr id="76" name="Freeform 197">
                <a:extLst>
                  <a:ext uri="{FF2B5EF4-FFF2-40B4-BE49-F238E27FC236}">
                    <a16:creationId xmlns:a16="http://schemas.microsoft.com/office/drawing/2014/main" id="{430A553F-1E4F-4343-B6E4-4C2593B4438B}"/>
                  </a:ext>
                </a:extLst>
              </p:cNvPr>
              <p:cNvSpPr/>
              <p:nvPr/>
            </p:nvSpPr>
            <p:spPr>
              <a:xfrm>
                <a:off x="1930161" y="1206660"/>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77" name="Freeform 198">
                <a:extLst>
                  <a:ext uri="{FF2B5EF4-FFF2-40B4-BE49-F238E27FC236}">
                    <a16:creationId xmlns:a16="http://schemas.microsoft.com/office/drawing/2014/main" id="{21648756-8C3B-448C-B59B-A50919F7B5C8}"/>
                  </a:ext>
                </a:extLst>
              </p:cNvPr>
              <p:cNvSpPr/>
              <p:nvPr/>
            </p:nvSpPr>
            <p:spPr>
              <a:xfrm>
                <a:off x="2028322" y="1147251"/>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78" name="Freeform 199">
                <a:extLst>
                  <a:ext uri="{FF2B5EF4-FFF2-40B4-BE49-F238E27FC236}">
                    <a16:creationId xmlns:a16="http://schemas.microsoft.com/office/drawing/2014/main" id="{0EB546A3-C294-4026-A32B-E05AA02EF10F}"/>
                  </a:ext>
                </a:extLst>
              </p:cNvPr>
              <p:cNvSpPr/>
              <p:nvPr/>
            </p:nvSpPr>
            <p:spPr>
              <a:xfrm>
                <a:off x="1882374" y="1275752"/>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79" name="Freeform 200">
                <a:extLst>
                  <a:ext uri="{FF2B5EF4-FFF2-40B4-BE49-F238E27FC236}">
                    <a16:creationId xmlns:a16="http://schemas.microsoft.com/office/drawing/2014/main" id="{483F78F7-1FD7-48FA-BD63-82ECBD32021B}"/>
                  </a:ext>
                </a:extLst>
              </p:cNvPr>
              <p:cNvSpPr/>
              <p:nvPr/>
            </p:nvSpPr>
            <p:spPr>
              <a:xfrm>
                <a:off x="1970202" y="1271601"/>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80" name="Freeform 201">
                <a:extLst>
                  <a:ext uri="{FF2B5EF4-FFF2-40B4-BE49-F238E27FC236}">
                    <a16:creationId xmlns:a16="http://schemas.microsoft.com/office/drawing/2014/main" id="{1DD9B2FE-6F00-424F-ACEB-EB900535E583}"/>
                  </a:ext>
                </a:extLst>
              </p:cNvPr>
              <p:cNvSpPr/>
              <p:nvPr/>
            </p:nvSpPr>
            <p:spPr>
              <a:xfrm>
                <a:off x="1941792" y="1355195"/>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81" name="Freeform 202">
                <a:extLst>
                  <a:ext uri="{FF2B5EF4-FFF2-40B4-BE49-F238E27FC236}">
                    <a16:creationId xmlns:a16="http://schemas.microsoft.com/office/drawing/2014/main" id="{C3F59743-81A7-47A8-A0C2-1537226D3608}"/>
                  </a:ext>
                </a:extLst>
              </p:cNvPr>
              <p:cNvSpPr/>
              <p:nvPr/>
            </p:nvSpPr>
            <p:spPr>
              <a:xfrm>
                <a:off x="2024445" y="1355195"/>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grpSp>
      </p:grpSp>
      <p:grpSp>
        <p:nvGrpSpPr>
          <p:cNvPr id="82" name="Group 203">
            <a:extLst>
              <a:ext uri="{FF2B5EF4-FFF2-40B4-BE49-F238E27FC236}">
                <a16:creationId xmlns:a16="http://schemas.microsoft.com/office/drawing/2014/main" id="{26EC072B-4844-4319-ADCB-045EDE29BCE9}"/>
              </a:ext>
            </a:extLst>
          </p:cNvPr>
          <p:cNvGrpSpPr/>
          <p:nvPr/>
        </p:nvGrpSpPr>
        <p:grpSpPr>
          <a:xfrm>
            <a:off x="2044305" y="1287063"/>
            <a:ext cx="152394" cy="391719"/>
            <a:chOff x="2044305" y="1287063"/>
            <a:chExt cx="152394" cy="391719"/>
          </a:xfrm>
        </p:grpSpPr>
        <p:grpSp>
          <p:nvGrpSpPr>
            <p:cNvPr id="83" name="Group 204">
              <a:extLst>
                <a:ext uri="{FF2B5EF4-FFF2-40B4-BE49-F238E27FC236}">
                  <a16:creationId xmlns:a16="http://schemas.microsoft.com/office/drawing/2014/main" id="{03048AC0-F40A-4806-9F5D-DABC0E654730}"/>
                </a:ext>
              </a:extLst>
            </p:cNvPr>
            <p:cNvGrpSpPr/>
            <p:nvPr/>
          </p:nvGrpSpPr>
          <p:grpSpPr>
            <a:xfrm>
              <a:off x="2083048" y="1287063"/>
              <a:ext cx="113651" cy="185147"/>
              <a:chOff x="2083048" y="1287063"/>
              <a:chExt cx="113651" cy="185147"/>
            </a:xfrm>
          </p:grpSpPr>
          <p:sp>
            <p:nvSpPr>
              <p:cNvPr id="84" name="Freeform 206">
                <a:extLst>
                  <a:ext uri="{FF2B5EF4-FFF2-40B4-BE49-F238E27FC236}">
                    <a16:creationId xmlns:a16="http://schemas.microsoft.com/office/drawing/2014/main" id="{4833C492-EB5F-4D37-9AFB-2ABAF243DA3C}"/>
                  </a:ext>
                </a:extLst>
              </p:cNvPr>
              <p:cNvSpPr/>
              <p:nvPr/>
            </p:nvSpPr>
            <p:spPr>
              <a:xfrm>
                <a:off x="2083048" y="1310554"/>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85" name="Freeform 207">
                <a:extLst>
                  <a:ext uri="{FF2B5EF4-FFF2-40B4-BE49-F238E27FC236}">
                    <a16:creationId xmlns:a16="http://schemas.microsoft.com/office/drawing/2014/main" id="{9F0C346F-7823-4643-8A3C-D2AE4D309F64}"/>
                  </a:ext>
                </a:extLst>
              </p:cNvPr>
              <p:cNvSpPr/>
              <p:nvPr/>
            </p:nvSpPr>
            <p:spPr>
              <a:xfrm>
                <a:off x="2119213" y="1289834"/>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86" name="Freeform 208">
                <a:extLst>
                  <a:ext uri="{FF2B5EF4-FFF2-40B4-BE49-F238E27FC236}">
                    <a16:creationId xmlns:a16="http://schemas.microsoft.com/office/drawing/2014/main" id="{556EEE72-CE86-4A4C-AE16-80C4BD5E2737}"/>
                  </a:ext>
                </a:extLst>
              </p:cNvPr>
              <p:cNvSpPr/>
              <p:nvPr/>
            </p:nvSpPr>
            <p:spPr>
              <a:xfrm>
                <a:off x="2170877" y="1287063"/>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87" name="Freeform 209">
                <a:extLst>
                  <a:ext uri="{FF2B5EF4-FFF2-40B4-BE49-F238E27FC236}">
                    <a16:creationId xmlns:a16="http://schemas.microsoft.com/office/drawing/2014/main" id="{E34A4E4D-4AEF-431C-9FBC-F2AE0917426E}"/>
                  </a:ext>
                </a:extLst>
              </p:cNvPr>
              <p:cNvSpPr/>
              <p:nvPr/>
            </p:nvSpPr>
            <p:spPr>
              <a:xfrm>
                <a:off x="2196699" y="1298813"/>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grpSp>
        <p:grpSp>
          <p:nvGrpSpPr>
            <p:cNvPr id="88" name="Group 210">
              <a:extLst>
                <a:ext uri="{FF2B5EF4-FFF2-40B4-BE49-F238E27FC236}">
                  <a16:creationId xmlns:a16="http://schemas.microsoft.com/office/drawing/2014/main" id="{6647ACB1-EE13-42DF-BD96-ACEE546E44F8}"/>
                </a:ext>
              </a:extLst>
            </p:cNvPr>
            <p:cNvGrpSpPr/>
            <p:nvPr/>
          </p:nvGrpSpPr>
          <p:grpSpPr>
            <a:xfrm>
              <a:off x="2044305" y="1309173"/>
              <a:ext cx="145939" cy="369609"/>
              <a:chOff x="2044305" y="1309173"/>
              <a:chExt cx="145939" cy="369609"/>
            </a:xfrm>
          </p:grpSpPr>
          <p:sp>
            <p:nvSpPr>
              <p:cNvPr id="89" name="Freeform 211">
                <a:extLst>
                  <a:ext uri="{FF2B5EF4-FFF2-40B4-BE49-F238E27FC236}">
                    <a16:creationId xmlns:a16="http://schemas.microsoft.com/office/drawing/2014/main" id="{A27EBBF3-263C-49E7-968B-EC1EC8828DDE}"/>
                  </a:ext>
                </a:extLst>
              </p:cNvPr>
              <p:cNvSpPr/>
              <p:nvPr/>
            </p:nvSpPr>
            <p:spPr>
              <a:xfrm>
                <a:off x="2092092" y="1368591"/>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90" name="Freeform 212">
                <a:extLst>
                  <a:ext uri="{FF2B5EF4-FFF2-40B4-BE49-F238E27FC236}">
                    <a16:creationId xmlns:a16="http://schemas.microsoft.com/office/drawing/2014/main" id="{8061B12C-AB6D-4338-9CA9-13A224A09AFD}"/>
                  </a:ext>
                </a:extLst>
              </p:cNvPr>
              <p:cNvSpPr/>
              <p:nvPr/>
            </p:nvSpPr>
            <p:spPr>
              <a:xfrm>
                <a:off x="2190244" y="1309173"/>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91" name="Freeform 213">
                <a:extLst>
                  <a:ext uri="{FF2B5EF4-FFF2-40B4-BE49-F238E27FC236}">
                    <a16:creationId xmlns:a16="http://schemas.microsoft.com/office/drawing/2014/main" id="{27B425F2-6EDC-485D-B903-2D4214637A8E}"/>
                  </a:ext>
                </a:extLst>
              </p:cNvPr>
              <p:cNvSpPr/>
              <p:nvPr/>
            </p:nvSpPr>
            <p:spPr>
              <a:xfrm>
                <a:off x="2044305" y="1437674"/>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92" name="Freeform 214">
                <a:extLst>
                  <a:ext uri="{FF2B5EF4-FFF2-40B4-BE49-F238E27FC236}">
                    <a16:creationId xmlns:a16="http://schemas.microsoft.com/office/drawing/2014/main" id="{FB88048D-7335-4345-A5E7-E3484816F72F}"/>
                  </a:ext>
                </a:extLst>
              </p:cNvPr>
              <p:cNvSpPr/>
              <p:nvPr/>
            </p:nvSpPr>
            <p:spPr>
              <a:xfrm>
                <a:off x="2132124" y="1433532"/>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93" name="Freeform 215">
                <a:extLst>
                  <a:ext uri="{FF2B5EF4-FFF2-40B4-BE49-F238E27FC236}">
                    <a16:creationId xmlns:a16="http://schemas.microsoft.com/office/drawing/2014/main" id="{AEC366A3-C746-45AC-8BD8-242754DAAE97}"/>
                  </a:ext>
                </a:extLst>
              </p:cNvPr>
              <p:cNvSpPr/>
              <p:nvPr/>
            </p:nvSpPr>
            <p:spPr>
              <a:xfrm>
                <a:off x="2103714" y="1517126"/>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94" name="Freeform 216">
                <a:extLst>
                  <a:ext uri="{FF2B5EF4-FFF2-40B4-BE49-F238E27FC236}">
                    <a16:creationId xmlns:a16="http://schemas.microsoft.com/office/drawing/2014/main" id="{FB2B5853-8156-48BD-AD28-6FF62EF3C499}"/>
                  </a:ext>
                </a:extLst>
              </p:cNvPr>
              <p:cNvSpPr/>
              <p:nvPr/>
            </p:nvSpPr>
            <p:spPr>
              <a:xfrm>
                <a:off x="2186366" y="1517126"/>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grpSp>
      </p:grpSp>
      <p:grpSp>
        <p:nvGrpSpPr>
          <p:cNvPr id="95" name="Group 217">
            <a:extLst>
              <a:ext uri="{FF2B5EF4-FFF2-40B4-BE49-F238E27FC236}">
                <a16:creationId xmlns:a16="http://schemas.microsoft.com/office/drawing/2014/main" id="{0DFE93A0-EE3F-43E9-8756-835AF5315AEF}"/>
              </a:ext>
            </a:extLst>
          </p:cNvPr>
          <p:cNvGrpSpPr/>
          <p:nvPr/>
        </p:nvGrpSpPr>
        <p:grpSpPr>
          <a:xfrm>
            <a:off x="1882374" y="1719264"/>
            <a:ext cx="152403" cy="391709"/>
            <a:chOff x="1882374" y="1719264"/>
            <a:chExt cx="152403" cy="391709"/>
          </a:xfrm>
        </p:grpSpPr>
        <p:grpSp>
          <p:nvGrpSpPr>
            <p:cNvPr id="96" name="Group 218">
              <a:extLst>
                <a:ext uri="{FF2B5EF4-FFF2-40B4-BE49-F238E27FC236}">
                  <a16:creationId xmlns:a16="http://schemas.microsoft.com/office/drawing/2014/main" id="{27E24415-3E10-45F8-A437-5C02521BBFEF}"/>
                </a:ext>
              </a:extLst>
            </p:cNvPr>
            <p:cNvGrpSpPr/>
            <p:nvPr/>
          </p:nvGrpSpPr>
          <p:grpSpPr>
            <a:xfrm>
              <a:off x="1921126" y="1719264"/>
              <a:ext cx="113651" cy="185146"/>
              <a:chOff x="1921126" y="1719264"/>
              <a:chExt cx="113651" cy="185146"/>
            </a:xfrm>
          </p:grpSpPr>
          <p:sp>
            <p:nvSpPr>
              <p:cNvPr id="97" name="Freeform 220">
                <a:extLst>
                  <a:ext uri="{FF2B5EF4-FFF2-40B4-BE49-F238E27FC236}">
                    <a16:creationId xmlns:a16="http://schemas.microsoft.com/office/drawing/2014/main" id="{A6C6C866-42A0-4B08-9E53-64911BE9F4B7}"/>
                  </a:ext>
                </a:extLst>
              </p:cNvPr>
              <p:cNvSpPr/>
              <p:nvPr/>
            </p:nvSpPr>
            <p:spPr>
              <a:xfrm>
                <a:off x="1921126" y="1742754"/>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98" name="Freeform 221">
                <a:extLst>
                  <a:ext uri="{FF2B5EF4-FFF2-40B4-BE49-F238E27FC236}">
                    <a16:creationId xmlns:a16="http://schemas.microsoft.com/office/drawing/2014/main" id="{F2096803-CA3F-452E-9973-0A7609D6D636}"/>
                  </a:ext>
                </a:extLst>
              </p:cNvPr>
              <p:cNvSpPr/>
              <p:nvPr/>
            </p:nvSpPr>
            <p:spPr>
              <a:xfrm>
                <a:off x="1957291" y="1722025"/>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99" name="Freeform 222">
                <a:extLst>
                  <a:ext uri="{FF2B5EF4-FFF2-40B4-BE49-F238E27FC236}">
                    <a16:creationId xmlns:a16="http://schemas.microsoft.com/office/drawing/2014/main" id="{AD3C0993-24A7-406F-A9CC-7502C70C5705}"/>
                  </a:ext>
                </a:extLst>
              </p:cNvPr>
              <p:cNvSpPr/>
              <p:nvPr/>
            </p:nvSpPr>
            <p:spPr>
              <a:xfrm>
                <a:off x="2008945" y="1719264"/>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100" name="Freeform 223">
                <a:extLst>
                  <a:ext uri="{FF2B5EF4-FFF2-40B4-BE49-F238E27FC236}">
                    <a16:creationId xmlns:a16="http://schemas.microsoft.com/office/drawing/2014/main" id="{B2E350DB-2FA8-4020-A603-F2DE703E556A}"/>
                  </a:ext>
                </a:extLst>
              </p:cNvPr>
              <p:cNvSpPr/>
              <p:nvPr/>
            </p:nvSpPr>
            <p:spPr>
              <a:xfrm>
                <a:off x="2034777" y="1731014"/>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grpSp>
        <p:grpSp>
          <p:nvGrpSpPr>
            <p:cNvPr id="101" name="Group 224">
              <a:extLst>
                <a:ext uri="{FF2B5EF4-FFF2-40B4-BE49-F238E27FC236}">
                  <a16:creationId xmlns:a16="http://schemas.microsoft.com/office/drawing/2014/main" id="{4346CDCB-5211-44C8-87B3-AB7069BCF37A}"/>
                </a:ext>
              </a:extLst>
            </p:cNvPr>
            <p:cNvGrpSpPr/>
            <p:nvPr/>
          </p:nvGrpSpPr>
          <p:grpSpPr>
            <a:xfrm>
              <a:off x="1882374" y="1741374"/>
              <a:ext cx="145948" cy="369599"/>
              <a:chOff x="1882374" y="1741374"/>
              <a:chExt cx="145948" cy="369599"/>
            </a:xfrm>
          </p:grpSpPr>
          <p:sp>
            <p:nvSpPr>
              <p:cNvPr id="102" name="Freeform 225">
                <a:extLst>
                  <a:ext uri="{FF2B5EF4-FFF2-40B4-BE49-F238E27FC236}">
                    <a16:creationId xmlns:a16="http://schemas.microsoft.com/office/drawing/2014/main" id="{97E52255-C688-4142-A309-E7CC35C00A24}"/>
                  </a:ext>
                </a:extLst>
              </p:cNvPr>
              <p:cNvSpPr/>
              <p:nvPr/>
            </p:nvSpPr>
            <p:spPr>
              <a:xfrm>
                <a:off x="1930161" y="1800782"/>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103" name="Freeform 226">
                <a:extLst>
                  <a:ext uri="{FF2B5EF4-FFF2-40B4-BE49-F238E27FC236}">
                    <a16:creationId xmlns:a16="http://schemas.microsoft.com/office/drawing/2014/main" id="{4DA43B9A-3CB7-4BAD-B551-1E8E60578366}"/>
                  </a:ext>
                </a:extLst>
              </p:cNvPr>
              <p:cNvSpPr/>
              <p:nvPr/>
            </p:nvSpPr>
            <p:spPr>
              <a:xfrm>
                <a:off x="2028322" y="1741374"/>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104" name="Freeform 227">
                <a:extLst>
                  <a:ext uri="{FF2B5EF4-FFF2-40B4-BE49-F238E27FC236}">
                    <a16:creationId xmlns:a16="http://schemas.microsoft.com/office/drawing/2014/main" id="{49CE442C-6319-4AE2-9E3F-014793CEC4F3}"/>
                  </a:ext>
                </a:extLst>
              </p:cNvPr>
              <p:cNvSpPr/>
              <p:nvPr/>
            </p:nvSpPr>
            <p:spPr>
              <a:xfrm>
                <a:off x="1882374" y="1869874"/>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105" name="Freeform 228">
                <a:extLst>
                  <a:ext uri="{FF2B5EF4-FFF2-40B4-BE49-F238E27FC236}">
                    <a16:creationId xmlns:a16="http://schemas.microsoft.com/office/drawing/2014/main" id="{8497DA1E-0AF8-47F2-9FA6-4319854D57FD}"/>
                  </a:ext>
                </a:extLst>
              </p:cNvPr>
              <p:cNvSpPr/>
              <p:nvPr/>
            </p:nvSpPr>
            <p:spPr>
              <a:xfrm>
                <a:off x="1970202" y="1865723"/>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106" name="Freeform 229">
                <a:extLst>
                  <a:ext uri="{FF2B5EF4-FFF2-40B4-BE49-F238E27FC236}">
                    <a16:creationId xmlns:a16="http://schemas.microsoft.com/office/drawing/2014/main" id="{702D3FB4-692A-4C62-9A99-A3E7FFF92018}"/>
                  </a:ext>
                </a:extLst>
              </p:cNvPr>
              <p:cNvSpPr/>
              <p:nvPr/>
            </p:nvSpPr>
            <p:spPr>
              <a:xfrm>
                <a:off x="1941792" y="1949317"/>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107" name="Freeform 230">
                <a:extLst>
                  <a:ext uri="{FF2B5EF4-FFF2-40B4-BE49-F238E27FC236}">
                    <a16:creationId xmlns:a16="http://schemas.microsoft.com/office/drawing/2014/main" id="{3D9FB657-4E01-4261-8170-13471300D0FE}"/>
                  </a:ext>
                </a:extLst>
              </p:cNvPr>
              <p:cNvSpPr/>
              <p:nvPr/>
            </p:nvSpPr>
            <p:spPr>
              <a:xfrm>
                <a:off x="2024445" y="1949317"/>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grpSp>
      </p:grpSp>
      <p:grpSp>
        <p:nvGrpSpPr>
          <p:cNvPr id="108" name="Group 231">
            <a:extLst>
              <a:ext uri="{FF2B5EF4-FFF2-40B4-BE49-F238E27FC236}">
                <a16:creationId xmlns:a16="http://schemas.microsoft.com/office/drawing/2014/main" id="{B93FDD23-FA0D-41D7-9617-C4DD8A03E6E6}"/>
              </a:ext>
            </a:extLst>
          </p:cNvPr>
          <p:cNvGrpSpPr/>
          <p:nvPr/>
        </p:nvGrpSpPr>
        <p:grpSpPr>
          <a:xfrm>
            <a:off x="2044305" y="1881185"/>
            <a:ext cx="152394" cy="391720"/>
            <a:chOff x="2044305" y="1881185"/>
            <a:chExt cx="152394" cy="391720"/>
          </a:xfrm>
        </p:grpSpPr>
        <p:grpSp>
          <p:nvGrpSpPr>
            <p:cNvPr id="109" name="Group 232">
              <a:extLst>
                <a:ext uri="{FF2B5EF4-FFF2-40B4-BE49-F238E27FC236}">
                  <a16:creationId xmlns:a16="http://schemas.microsoft.com/office/drawing/2014/main" id="{54A00DB2-1305-4148-9F89-C5DBC390C958}"/>
                </a:ext>
              </a:extLst>
            </p:cNvPr>
            <p:cNvGrpSpPr/>
            <p:nvPr/>
          </p:nvGrpSpPr>
          <p:grpSpPr>
            <a:xfrm>
              <a:off x="2083048" y="1881185"/>
              <a:ext cx="113651" cy="185147"/>
              <a:chOff x="2083048" y="1881185"/>
              <a:chExt cx="113651" cy="185147"/>
            </a:xfrm>
          </p:grpSpPr>
          <p:sp>
            <p:nvSpPr>
              <p:cNvPr id="110" name="Freeform 234">
                <a:extLst>
                  <a:ext uri="{FF2B5EF4-FFF2-40B4-BE49-F238E27FC236}">
                    <a16:creationId xmlns:a16="http://schemas.microsoft.com/office/drawing/2014/main" id="{E01B6117-CCE6-4086-B1C4-7FF1ADB36C63}"/>
                  </a:ext>
                </a:extLst>
              </p:cNvPr>
              <p:cNvSpPr/>
              <p:nvPr/>
            </p:nvSpPr>
            <p:spPr>
              <a:xfrm>
                <a:off x="2083048" y="1904676"/>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111" name="Freeform 235">
                <a:extLst>
                  <a:ext uri="{FF2B5EF4-FFF2-40B4-BE49-F238E27FC236}">
                    <a16:creationId xmlns:a16="http://schemas.microsoft.com/office/drawing/2014/main" id="{4159BE62-1FE4-447C-BB1B-ACEB5AAA078A}"/>
                  </a:ext>
                </a:extLst>
              </p:cNvPr>
              <p:cNvSpPr/>
              <p:nvPr/>
            </p:nvSpPr>
            <p:spPr>
              <a:xfrm>
                <a:off x="2119213" y="1883956"/>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112" name="Freeform 236">
                <a:extLst>
                  <a:ext uri="{FF2B5EF4-FFF2-40B4-BE49-F238E27FC236}">
                    <a16:creationId xmlns:a16="http://schemas.microsoft.com/office/drawing/2014/main" id="{E58F5F3B-C7C1-43CF-A9A0-7DCBD929F60B}"/>
                  </a:ext>
                </a:extLst>
              </p:cNvPr>
              <p:cNvSpPr/>
              <p:nvPr/>
            </p:nvSpPr>
            <p:spPr>
              <a:xfrm>
                <a:off x="2170877" y="1881185"/>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113" name="Freeform 237">
                <a:extLst>
                  <a:ext uri="{FF2B5EF4-FFF2-40B4-BE49-F238E27FC236}">
                    <a16:creationId xmlns:a16="http://schemas.microsoft.com/office/drawing/2014/main" id="{27FE9A30-B4F0-4105-8ACA-C7BE2D4D3008}"/>
                  </a:ext>
                </a:extLst>
              </p:cNvPr>
              <p:cNvSpPr/>
              <p:nvPr/>
            </p:nvSpPr>
            <p:spPr>
              <a:xfrm>
                <a:off x="2196699" y="1892936"/>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grpSp>
        <p:grpSp>
          <p:nvGrpSpPr>
            <p:cNvPr id="114" name="Group 238">
              <a:extLst>
                <a:ext uri="{FF2B5EF4-FFF2-40B4-BE49-F238E27FC236}">
                  <a16:creationId xmlns:a16="http://schemas.microsoft.com/office/drawing/2014/main" id="{05EF7167-533B-4834-BB3C-0CC487A0CAAC}"/>
                </a:ext>
              </a:extLst>
            </p:cNvPr>
            <p:cNvGrpSpPr/>
            <p:nvPr/>
          </p:nvGrpSpPr>
          <p:grpSpPr>
            <a:xfrm>
              <a:off x="2044305" y="1903296"/>
              <a:ext cx="145939" cy="369609"/>
              <a:chOff x="2044305" y="1903296"/>
              <a:chExt cx="145939" cy="369609"/>
            </a:xfrm>
          </p:grpSpPr>
          <p:sp>
            <p:nvSpPr>
              <p:cNvPr id="115" name="Freeform 239">
                <a:extLst>
                  <a:ext uri="{FF2B5EF4-FFF2-40B4-BE49-F238E27FC236}">
                    <a16:creationId xmlns:a16="http://schemas.microsoft.com/office/drawing/2014/main" id="{CF52CAE5-E269-4C03-BF16-ED7A17132C32}"/>
                  </a:ext>
                </a:extLst>
              </p:cNvPr>
              <p:cNvSpPr/>
              <p:nvPr/>
            </p:nvSpPr>
            <p:spPr>
              <a:xfrm>
                <a:off x="2092092" y="1962713"/>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116" name="Freeform 240">
                <a:extLst>
                  <a:ext uri="{FF2B5EF4-FFF2-40B4-BE49-F238E27FC236}">
                    <a16:creationId xmlns:a16="http://schemas.microsoft.com/office/drawing/2014/main" id="{FE4C25BC-04BA-4408-8E7D-551F2EA2CE71}"/>
                  </a:ext>
                </a:extLst>
              </p:cNvPr>
              <p:cNvSpPr/>
              <p:nvPr/>
            </p:nvSpPr>
            <p:spPr>
              <a:xfrm>
                <a:off x="2190244" y="1903296"/>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117" name="Freeform 241">
                <a:extLst>
                  <a:ext uri="{FF2B5EF4-FFF2-40B4-BE49-F238E27FC236}">
                    <a16:creationId xmlns:a16="http://schemas.microsoft.com/office/drawing/2014/main" id="{5DA3630C-45BE-4040-9FEF-C20C4886C398}"/>
                  </a:ext>
                </a:extLst>
              </p:cNvPr>
              <p:cNvSpPr/>
              <p:nvPr/>
            </p:nvSpPr>
            <p:spPr>
              <a:xfrm>
                <a:off x="2044305" y="2031796"/>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118" name="Freeform 242">
                <a:extLst>
                  <a:ext uri="{FF2B5EF4-FFF2-40B4-BE49-F238E27FC236}">
                    <a16:creationId xmlns:a16="http://schemas.microsoft.com/office/drawing/2014/main" id="{86A8A2DC-A6FA-4CFC-A80D-F33FDC759A12}"/>
                  </a:ext>
                </a:extLst>
              </p:cNvPr>
              <p:cNvSpPr/>
              <p:nvPr/>
            </p:nvSpPr>
            <p:spPr>
              <a:xfrm>
                <a:off x="2132124" y="2027654"/>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119" name="Freeform 243">
                <a:extLst>
                  <a:ext uri="{FF2B5EF4-FFF2-40B4-BE49-F238E27FC236}">
                    <a16:creationId xmlns:a16="http://schemas.microsoft.com/office/drawing/2014/main" id="{B9CBBFAC-B74F-4AFB-A4AA-97BE97E0530D}"/>
                  </a:ext>
                </a:extLst>
              </p:cNvPr>
              <p:cNvSpPr/>
              <p:nvPr/>
            </p:nvSpPr>
            <p:spPr>
              <a:xfrm>
                <a:off x="2103714" y="2111249"/>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sp>
            <p:nvSpPr>
              <p:cNvPr id="120" name="Freeform 244">
                <a:extLst>
                  <a:ext uri="{FF2B5EF4-FFF2-40B4-BE49-F238E27FC236}">
                    <a16:creationId xmlns:a16="http://schemas.microsoft.com/office/drawing/2014/main" id="{70DF815E-532B-4A48-9C96-4FF582624333}"/>
                  </a:ext>
                </a:extLst>
              </p:cNvPr>
              <p:cNvSpPr/>
              <p:nvPr/>
            </p:nvSpPr>
            <p:spPr>
              <a:xfrm>
                <a:off x="2186366" y="2111249"/>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0000"/>
                  </a:solidFill>
                  <a:uFillTx/>
                  <a:latin typeface="Arial" pitchFamily="34"/>
                </a:endParaRPr>
              </a:p>
            </p:txBody>
          </p:sp>
        </p:grpSp>
      </p:grpSp>
      <p:graphicFrame>
        <p:nvGraphicFramePr>
          <p:cNvPr id="121" name="Object 245">
            <a:extLst>
              <a:ext uri="{FF2B5EF4-FFF2-40B4-BE49-F238E27FC236}">
                <a16:creationId xmlns:a16="http://schemas.microsoft.com/office/drawing/2014/main" id="{1796E259-7F52-4825-99CD-55E1A3CB5E49}"/>
              </a:ext>
            </a:extLst>
          </p:cNvPr>
          <p:cNvGraphicFramePr/>
          <p:nvPr/>
        </p:nvGraphicFramePr>
        <p:xfrm>
          <a:off x="1220394" y="1231111"/>
          <a:ext cx="167874" cy="271467"/>
        </p:xfrm>
        <a:graphic>
          <a:graphicData uri="http://schemas.openxmlformats.org/presentationml/2006/ole">
            <mc:AlternateContent xmlns:mc="http://schemas.openxmlformats.org/markup-compatibility/2006">
              <mc:Choice xmlns:v="urn:schemas-microsoft-com:vml" Requires="v">
                <p:oleObj spid="_x0000_s1115" r:id="rId20" imgW="771525" imgH="1485900" progId="">
                  <p:embed/>
                </p:oleObj>
              </mc:Choice>
              <mc:Fallback>
                <p:oleObj r:id="rId20" imgW="771525" imgH="1485900" progId="">
                  <p:embed/>
                  <p:pic>
                    <p:nvPicPr>
                      <p:cNvPr id="0" name=""/>
                      <p:cNvPicPr/>
                      <p:nvPr/>
                    </p:nvPicPr>
                    <p:blipFill>
                      <a:blip r:embed="rId19"/>
                      <a:stretch>
                        <a:fillRect/>
                      </a:stretch>
                    </p:blipFill>
                    <p:spPr>
                      <a:xfrm>
                        <a:off x="1220394" y="1231111"/>
                        <a:ext cx="167874" cy="271467"/>
                      </a:xfrm>
                      <a:prstGeom prst="rect">
                        <a:avLst/>
                      </a:prstGeom>
                      <a:noFill/>
                      <a:ln cap="flat">
                        <a:noFill/>
                      </a:ln>
                    </p:spPr>
                  </p:pic>
                </p:oleObj>
              </mc:Fallback>
            </mc:AlternateContent>
          </a:graphicData>
        </a:graphic>
      </p:graphicFrame>
      <p:sp>
        <p:nvSpPr>
          <p:cNvPr id="122" name="Line 246">
            <a:extLst>
              <a:ext uri="{FF2B5EF4-FFF2-40B4-BE49-F238E27FC236}">
                <a16:creationId xmlns:a16="http://schemas.microsoft.com/office/drawing/2014/main" id="{E6083D1C-BBE6-47F5-AFFD-0A41B0DE53AA}"/>
              </a:ext>
            </a:extLst>
          </p:cNvPr>
          <p:cNvSpPr/>
          <p:nvPr/>
        </p:nvSpPr>
        <p:spPr>
          <a:xfrm flipV="1">
            <a:off x="848919" y="4579141"/>
            <a:ext cx="6048371" cy="34527"/>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6345" cap="flat">
            <a:solidFill>
              <a:srgbClr val="000000"/>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0000"/>
              </a:solidFill>
              <a:uFillTx/>
              <a:latin typeface="Calibri"/>
            </a:endParaRPr>
          </a:p>
        </p:txBody>
      </p:sp>
      <p:grpSp>
        <p:nvGrpSpPr>
          <p:cNvPr id="123" name="Group 189">
            <a:extLst>
              <a:ext uri="{FF2B5EF4-FFF2-40B4-BE49-F238E27FC236}">
                <a16:creationId xmlns:a16="http://schemas.microsoft.com/office/drawing/2014/main" id="{472E9650-E09B-4CBE-BDA7-6D2C6162AACC}"/>
              </a:ext>
            </a:extLst>
          </p:cNvPr>
          <p:cNvGrpSpPr/>
          <p:nvPr/>
        </p:nvGrpSpPr>
        <p:grpSpPr>
          <a:xfrm>
            <a:off x="1789206" y="1204548"/>
            <a:ext cx="230072" cy="321337"/>
            <a:chOff x="1789206" y="1204548"/>
            <a:chExt cx="230072" cy="321337"/>
          </a:xfrm>
        </p:grpSpPr>
        <p:grpSp>
          <p:nvGrpSpPr>
            <p:cNvPr id="124" name="Group 190">
              <a:extLst>
                <a:ext uri="{FF2B5EF4-FFF2-40B4-BE49-F238E27FC236}">
                  <a16:creationId xmlns:a16="http://schemas.microsoft.com/office/drawing/2014/main" id="{134B4609-BBEB-4382-BE89-B09BD97722DB}"/>
                </a:ext>
              </a:extLst>
            </p:cNvPr>
            <p:cNvGrpSpPr/>
            <p:nvPr/>
          </p:nvGrpSpPr>
          <p:grpSpPr>
            <a:xfrm>
              <a:off x="1822079" y="1204548"/>
              <a:ext cx="125994" cy="55604"/>
              <a:chOff x="1822079" y="1204548"/>
              <a:chExt cx="125994" cy="55604"/>
            </a:xfrm>
          </p:grpSpPr>
          <p:sp>
            <p:nvSpPr>
              <p:cNvPr id="125" name="Freeform 191">
                <a:extLst>
                  <a:ext uri="{FF2B5EF4-FFF2-40B4-BE49-F238E27FC236}">
                    <a16:creationId xmlns:a16="http://schemas.microsoft.com/office/drawing/2014/main" id="{BFA89CF0-6208-4C73-B0C9-716B78A972DE}"/>
                  </a:ext>
                </a:extLst>
              </p:cNvPr>
              <p:cNvSpPr/>
              <p:nvPr/>
            </p:nvSpPr>
            <p:spPr>
              <a:xfrm>
                <a:off x="1866994" y="1226786"/>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26" name="Freeform 192">
                <a:extLst>
                  <a:ext uri="{FF2B5EF4-FFF2-40B4-BE49-F238E27FC236}">
                    <a16:creationId xmlns:a16="http://schemas.microsoft.com/office/drawing/2014/main" id="{7C6C4275-265A-4410-ACFC-4E5985B41215}"/>
                  </a:ext>
                </a:extLst>
              </p:cNvPr>
              <p:cNvSpPr/>
              <p:nvPr/>
            </p:nvSpPr>
            <p:spPr>
              <a:xfrm>
                <a:off x="1822079" y="1224445"/>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27" name="Freeform 193">
                <a:extLst>
                  <a:ext uri="{FF2B5EF4-FFF2-40B4-BE49-F238E27FC236}">
                    <a16:creationId xmlns:a16="http://schemas.microsoft.com/office/drawing/2014/main" id="{6ACEA85B-0E45-44B2-AA11-FB289B8DC833}"/>
                  </a:ext>
                </a:extLst>
              </p:cNvPr>
              <p:cNvSpPr/>
              <p:nvPr/>
            </p:nvSpPr>
            <p:spPr>
              <a:xfrm>
                <a:off x="1852757" y="1206889"/>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28" name="Freeform 194">
                <a:extLst>
                  <a:ext uri="{FF2B5EF4-FFF2-40B4-BE49-F238E27FC236}">
                    <a16:creationId xmlns:a16="http://schemas.microsoft.com/office/drawing/2014/main" id="{3A7CBC4E-A4CE-4C5E-85EF-0657468C1094}"/>
                  </a:ext>
                </a:extLst>
              </p:cNvPr>
              <p:cNvSpPr/>
              <p:nvPr/>
            </p:nvSpPr>
            <p:spPr>
              <a:xfrm>
                <a:off x="1896575" y="1204548"/>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29" name="Freeform 195">
                <a:extLst>
                  <a:ext uri="{FF2B5EF4-FFF2-40B4-BE49-F238E27FC236}">
                    <a16:creationId xmlns:a16="http://schemas.microsoft.com/office/drawing/2014/main" id="{0E54B4D6-1DC0-43AD-9355-B6060CE63884}"/>
                  </a:ext>
                </a:extLst>
              </p:cNvPr>
              <p:cNvSpPr/>
              <p:nvPr/>
            </p:nvSpPr>
            <p:spPr>
              <a:xfrm>
                <a:off x="1918493" y="1214496"/>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grpSp>
        <p:grpSp>
          <p:nvGrpSpPr>
            <p:cNvPr id="130" name="Group 196">
              <a:extLst>
                <a:ext uri="{FF2B5EF4-FFF2-40B4-BE49-F238E27FC236}">
                  <a16:creationId xmlns:a16="http://schemas.microsoft.com/office/drawing/2014/main" id="{8F81D94F-31A7-4DFE-B6EA-D1AFB3701C77}"/>
                </a:ext>
              </a:extLst>
            </p:cNvPr>
            <p:cNvGrpSpPr/>
            <p:nvPr/>
          </p:nvGrpSpPr>
          <p:grpSpPr>
            <a:xfrm>
              <a:off x="1789206" y="1223275"/>
              <a:ext cx="230072" cy="302610"/>
              <a:chOff x="1789206" y="1223275"/>
              <a:chExt cx="230072" cy="302610"/>
            </a:xfrm>
          </p:grpSpPr>
          <p:sp>
            <p:nvSpPr>
              <p:cNvPr id="131" name="Freeform 197">
                <a:extLst>
                  <a:ext uri="{FF2B5EF4-FFF2-40B4-BE49-F238E27FC236}">
                    <a16:creationId xmlns:a16="http://schemas.microsoft.com/office/drawing/2014/main" id="{ABBB4B9E-994C-4613-A4BF-D77AED035093}"/>
                  </a:ext>
                </a:extLst>
              </p:cNvPr>
              <p:cNvSpPr/>
              <p:nvPr/>
            </p:nvSpPr>
            <p:spPr>
              <a:xfrm>
                <a:off x="1829750" y="1273612"/>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32" name="Freeform 198">
                <a:extLst>
                  <a:ext uri="{FF2B5EF4-FFF2-40B4-BE49-F238E27FC236}">
                    <a16:creationId xmlns:a16="http://schemas.microsoft.com/office/drawing/2014/main" id="{3CAFA2AB-9EAB-4C3B-BBE9-A7751C288A8F}"/>
                  </a:ext>
                </a:extLst>
              </p:cNvPr>
              <p:cNvSpPr/>
              <p:nvPr/>
            </p:nvSpPr>
            <p:spPr>
              <a:xfrm>
                <a:off x="1913007" y="1223275"/>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33" name="Freeform 199">
                <a:extLst>
                  <a:ext uri="{FF2B5EF4-FFF2-40B4-BE49-F238E27FC236}">
                    <a16:creationId xmlns:a16="http://schemas.microsoft.com/office/drawing/2014/main" id="{88029EB4-D027-46CA-A916-BF6434E8B960}"/>
                  </a:ext>
                </a:extLst>
              </p:cNvPr>
              <p:cNvSpPr/>
              <p:nvPr/>
            </p:nvSpPr>
            <p:spPr>
              <a:xfrm>
                <a:off x="1789206" y="1332152"/>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34" name="Freeform 200">
                <a:extLst>
                  <a:ext uri="{FF2B5EF4-FFF2-40B4-BE49-F238E27FC236}">
                    <a16:creationId xmlns:a16="http://schemas.microsoft.com/office/drawing/2014/main" id="{388BE0F5-C502-4224-9242-3AA2A4FE029B}"/>
                  </a:ext>
                </a:extLst>
              </p:cNvPr>
              <p:cNvSpPr/>
              <p:nvPr/>
            </p:nvSpPr>
            <p:spPr>
              <a:xfrm>
                <a:off x="1863711" y="1328641"/>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35" name="Freeform 201">
                <a:extLst>
                  <a:ext uri="{FF2B5EF4-FFF2-40B4-BE49-F238E27FC236}">
                    <a16:creationId xmlns:a16="http://schemas.microsoft.com/office/drawing/2014/main" id="{664CBE26-1E20-4C5F-99C7-6C26FF5FEA8B}"/>
                  </a:ext>
                </a:extLst>
              </p:cNvPr>
              <p:cNvSpPr/>
              <p:nvPr/>
            </p:nvSpPr>
            <p:spPr>
              <a:xfrm>
                <a:off x="1839608" y="1399461"/>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36" name="Freeform 202">
                <a:extLst>
                  <a:ext uri="{FF2B5EF4-FFF2-40B4-BE49-F238E27FC236}">
                    <a16:creationId xmlns:a16="http://schemas.microsoft.com/office/drawing/2014/main" id="{83A369E3-F716-4E4A-BE6E-0F3A464B51D4}"/>
                  </a:ext>
                </a:extLst>
              </p:cNvPr>
              <p:cNvSpPr/>
              <p:nvPr/>
            </p:nvSpPr>
            <p:spPr>
              <a:xfrm>
                <a:off x="1909724" y="1399461"/>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grpSp>
      </p:grpSp>
      <p:grpSp>
        <p:nvGrpSpPr>
          <p:cNvPr id="137" name="Group 189">
            <a:extLst>
              <a:ext uri="{FF2B5EF4-FFF2-40B4-BE49-F238E27FC236}">
                <a16:creationId xmlns:a16="http://schemas.microsoft.com/office/drawing/2014/main" id="{CCC5D241-D3D1-43F2-AF22-25FE9C2705E3}"/>
              </a:ext>
            </a:extLst>
          </p:cNvPr>
          <p:cNvGrpSpPr/>
          <p:nvPr/>
        </p:nvGrpSpPr>
        <p:grpSpPr>
          <a:xfrm>
            <a:off x="1941609" y="1356951"/>
            <a:ext cx="230072" cy="321337"/>
            <a:chOff x="1941609" y="1356951"/>
            <a:chExt cx="230072" cy="321337"/>
          </a:xfrm>
        </p:grpSpPr>
        <p:grpSp>
          <p:nvGrpSpPr>
            <p:cNvPr id="138" name="Group 190">
              <a:extLst>
                <a:ext uri="{FF2B5EF4-FFF2-40B4-BE49-F238E27FC236}">
                  <a16:creationId xmlns:a16="http://schemas.microsoft.com/office/drawing/2014/main" id="{171EEB41-8538-4908-A4CD-42FF674B451A}"/>
                </a:ext>
              </a:extLst>
            </p:cNvPr>
            <p:cNvGrpSpPr/>
            <p:nvPr/>
          </p:nvGrpSpPr>
          <p:grpSpPr>
            <a:xfrm>
              <a:off x="1974482" y="1356951"/>
              <a:ext cx="125985" cy="55604"/>
              <a:chOff x="1974482" y="1356951"/>
              <a:chExt cx="125985" cy="55604"/>
            </a:xfrm>
          </p:grpSpPr>
          <p:sp>
            <p:nvSpPr>
              <p:cNvPr id="139" name="Freeform 191">
                <a:extLst>
                  <a:ext uri="{FF2B5EF4-FFF2-40B4-BE49-F238E27FC236}">
                    <a16:creationId xmlns:a16="http://schemas.microsoft.com/office/drawing/2014/main" id="{B9CA7C0C-735B-409C-8F33-407271F47B87}"/>
                  </a:ext>
                </a:extLst>
              </p:cNvPr>
              <p:cNvSpPr/>
              <p:nvPr/>
            </p:nvSpPr>
            <p:spPr>
              <a:xfrm>
                <a:off x="2019397" y="1379189"/>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40" name="Freeform 192">
                <a:extLst>
                  <a:ext uri="{FF2B5EF4-FFF2-40B4-BE49-F238E27FC236}">
                    <a16:creationId xmlns:a16="http://schemas.microsoft.com/office/drawing/2014/main" id="{373F611A-ECAA-4125-B500-3FF81BC42D17}"/>
                  </a:ext>
                </a:extLst>
              </p:cNvPr>
              <p:cNvSpPr/>
              <p:nvPr/>
            </p:nvSpPr>
            <p:spPr>
              <a:xfrm>
                <a:off x="1974482" y="1376848"/>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41" name="Freeform 193">
                <a:extLst>
                  <a:ext uri="{FF2B5EF4-FFF2-40B4-BE49-F238E27FC236}">
                    <a16:creationId xmlns:a16="http://schemas.microsoft.com/office/drawing/2014/main" id="{87209AD0-6576-4B42-8712-86E7FB2E84B2}"/>
                  </a:ext>
                </a:extLst>
              </p:cNvPr>
              <p:cNvSpPr/>
              <p:nvPr/>
            </p:nvSpPr>
            <p:spPr>
              <a:xfrm>
                <a:off x="2005151" y="1359292"/>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42" name="Freeform 194">
                <a:extLst>
                  <a:ext uri="{FF2B5EF4-FFF2-40B4-BE49-F238E27FC236}">
                    <a16:creationId xmlns:a16="http://schemas.microsoft.com/office/drawing/2014/main" id="{0D0A420E-9CF7-455B-A506-07942CCD37B8}"/>
                  </a:ext>
                </a:extLst>
              </p:cNvPr>
              <p:cNvSpPr/>
              <p:nvPr/>
            </p:nvSpPr>
            <p:spPr>
              <a:xfrm>
                <a:off x="2048978" y="1356951"/>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43" name="Freeform 195">
                <a:extLst>
                  <a:ext uri="{FF2B5EF4-FFF2-40B4-BE49-F238E27FC236}">
                    <a16:creationId xmlns:a16="http://schemas.microsoft.com/office/drawing/2014/main" id="{3DEBAA7A-7965-47FB-8D6E-B0CD33EDDF91}"/>
                  </a:ext>
                </a:extLst>
              </p:cNvPr>
              <p:cNvSpPr/>
              <p:nvPr/>
            </p:nvSpPr>
            <p:spPr>
              <a:xfrm>
                <a:off x="2070887" y="1366899"/>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grpSp>
        <p:grpSp>
          <p:nvGrpSpPr>
            <p:cNvPr id="144" name="Group 196">
              <a:extLst>
                <a:ext uri="{FF2B5EF4-FFF2-40B4-BE49-F238E27FC236}">
                  <a16:creationId xmlns:a16="http://schemas.microsoft.com/office/drawing/2014/main" id="{3C3AF993-EA65-472A-8F9C-EFAEA8D60FEB}"/>
                </a:ext>
              </a:extLst>
            </p:cNvPr>
            <p:cNvGrpSpPr/>
            <p:nvPr/>
          </p:nvGrpSpPr>
          <p:grpSpPr>
            <a:xfrm>
              <a:off x="1941609" y="1375678"/>
              <a:ext cx="230072" cy="302610"/>
              <a:chOff x="1941609" y="1375678"/>
              <a:chExt cx="230072" cy="302610"/>
            </a:xfrm>
          </p:grpSpPr>
          <p:sp>
            <p:nvSpPr>
              <p:cNvPr id="145" name="Freeform 197">
                <a:extLst>
                  <a:ext uri="{FF2B5EF4-FFF2-40B4-BE49-F238E27FC236}">
                    <a16:creationId xmlns:a16="http://schemas.microsoft.com/office/drawing/2014/main" id="{90BB77D5-6FD8-457E-8BE2-059B35AA4956}"/>
                  </a:ext>
                </a:extLst>
              </p:cNvPr>
              <p:cNvSpPr/>
              <p:nvPr/>
            </p:nvSpPr>
            <p:spPr>
              <a:xfrm>
                <a:off x="1982144" y="1426015"/>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46" name="Freeform 198">
                <a:extLst>
                  <a:ext uri="{FF2B5EF4-FFF2-40B4-BE49-F238E27FC236}">
                    <a16:creationId xmlns:a16="http://schemas.microsoft.com/office/drawing/2014/main" id="{A3EA24A7-8C5E-4BDF-BCD4-FCBF5541AA57}"/>
                  </a:ext>
                </a:extLst>
              </p:cNvPr>
              <p:cNvSpPr/>
              <p:nvPr/>
            </p:nvSpPr>
            <p:spPr>
              <a:xfrm>
                <a:off x="2065410" y="1375678"/>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47" name="Freeform 199">
                <a:extLst>
                  <a:ext uri="{FF2B5EF4-FFF2-40B4-BE49-F238E27FC236}">
                    <a16:creationId xmlns:a16="http://schemas.microsoft.com/office/drawing/2014/main" id="{09603E10-3AC6-4505-AE1C-EE2BC999563E}"/>
                  </a:ext>
                </a:extLst>
              </p:cNvPr>
              <p:cNvSpPr/>
              <p:nvPr/>
            </p:nvSpPr>
            <p:spPr>
              <a:xfrm>
                <a:off x="1941609" y="1484546"/>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48" name="Freeform 200">
                <a:extLst>
                  <a:ext uri="{FF2B5EF4-FFF2-40B4-BE49-F238E27FC236}">
                    <a16:creationId xmlns:a16="http://schemas.microsoft.com/office/drawing/2014/main" id="{DC28C5B4-E6A7-42CE-BEAE-E173C95415A5}"/>
                  </a:ext>
                </a:extLst>
              </p:cNvPr>
              <p:cNvSpPr/>
              <p:nvPr/>
            </p:nvSpPr>
            <p:spPr>
              <a:xfrm>
                <a:off x="2016105" y="1481035"/>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49" name="Freeform 201">
                <a:extLst>
                  <a:ext uri="{FF2B5EF4-FFF2-40B4-BE49-F238E27FC236}">
                    <a16:creationId xmlns:a16="http://schemas.microsoft.com/office/drawing/2014/main" id="{6FEB2125-B213-4915-BCDB-98D503A9FF50}"/>
                  </a:ext>
                </a:extLst>
              </p:cNvPr>
              <p:cNvSpPr/>
              <p:nvPr/>
            </p:nvSpPr>
            <p:spPr>
              <a:xfrm>
                <a:off x="1992011" y="1551864"/>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50" name="Freeform 202">
                <a:extLst>
                  <a:ext uri="{FF2B5EF4-FFF2-40B4-BE49-F238E27FC236}">
                    <a16:creationId xmlns:a16="http://schemas.microsoft.com/office/drawing/2014/main" id="{3B8AF1EC-C8A4-4B9C-A2AE-F73419755E43}"/>
                  </a:ext>
                </a:extLst>
              </p:cNvPr>
              <p:cNvSpPr/>
              <p:nvPr/>
            </p:nvSpPr>
            <p:spPr>
              <a:xfrm>
                <a:off x="2062127" y="1551864"/>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grpSp>
      </p:grpSp>
      <p:grpSp>
        <p:nvGrpSpPr>
          <p:cNvPr id="151" name="Group 189">
            <a:extLst>
              <a:ext uri="{FF2B5EF4-FFF2-40B4-BE49-F238E27FC236}">
                <a16:creationId xmlns:a16="http://schemas.microsoft.com/office/drawing/2014/main" id="{B5FEB1E2-BF78-4148-89F6-3786505D1690}"/>
              </a:ext>
            </a:extLst>
          </p:cNvPr>
          <p:cNvGrpSpPr/>
          <p:nvPr/>
        </p:nvGrpSpPr>
        <p:grpSpPr>
          <a:xfrm>
            <a:off x="1798734" y="1661748"/>
            <a:ext cx="230072" cy="321337"/>
            <a:chOff x="1798734" y="1661748"/>
            <a:chExt cx="230072" cy="321337"/>
          </a:xfrm>
        </p:grpSpPr>
        <p:grpSp>
          <p:nvGrpSpPr>
            <p:cNvPr id="152" name="Group 190">
              <a:extLst>
                <a:ext uri="{FF2B5EF4-FFF2-40B4-BE49-F238E27FC236}">
                  <a16:creationId xmlns:a16="http://schemas.microsoft.com/office/drawing/2014/main" id="{560ECFC6-26D4-4590-9122-CF572E3FC28D}"/>
                </a:ext>
              </a:extLst>
            </p:cNvPr>
            <p:cNvGrpSpPr/>
            <p:nvPr/>
          </p:nvGrpSpPr>
          <p:grpSpPr>
            <a:xfrm>
              <a:off x="1831607" y="1661748"/>
              <a:ext cx="125985" cy="55604"/>
              <a:chOff x="1831607" y="1661748"/>
              <a:chExt cx="125985" cy="55604"/>
            </a:xfrm>
          </p:grpSpPr>
          <p:sp>
            <p:nvSpPr>
              <p:cNvPr id="153" name="Freeform 191">
                <a:extLst>
                  <a:ext uri="{FF2B5EF4-FFF2-40B4-BE49-F238E27FC236}">
                    <a16:creationId xmlns:a16="http://schemas.microsoft.com/office/drawing/2014/main" id="{C02467A6-F158-4138-9C7F-7FC8416D796B}"/>
                  </a:ext>
                </a:extLst>
              </p:cNvPr>
              <p:cNvSpPr/>
              <p:nvPr/>
            </p:nvSpPr>
            <p:spPr>
              <a:xfrm>
                <a:off x="1876522" y="1683986"/>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54" name="Freeform 192">
                <a:extLst>
                  <a:ext uri="{FF2B5EF4-FFF2-40B4-BE49-F238E27FC236}">
                    <a16:creationId xmlns:a16="http://schemas.microsoft.com/office/drawing/2014/main" id="{4BA6C970-7737-4718-8C4D-E6A4458FE2A7}"/>
                  </a:ext>
                </a:extLst>
              </p:cNvPr>
              <p:cNvSpPr/>
              <p:nvPr/>
            </p:nvSpPr>
            <p:spPr>
              <a:xfrm>
                <a:off x="1831607" y="1681645"/>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55" name="Freeform 193">
                <a:extLst>
                  <a:ext uri="{FF2B5EF4-FFF2-40B4-BE49-F238E27FC236}">
                    <a16:creationId xmlns:a16="http://schemas.microsoft.com/office/drawing/2014/main" id="{2A3A69D3-3507-45DB-BCD1-97723DEABF3D}"/>
                  </a:ext>
                </a:extLst>
              </p:cNvPr>
              <p:cNvSpPr/>
              <p:nvPr/>
            </p:nvSpPr>
            <p:spPr>
              <a:xfrm>
                <a:off x="1862276" y="1664089"/>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56" name="Freeform 194">
                <a:extLst>
                  <a:ext uri="{FF2B5EF4-FFF2-40B4-BE49-F238E27FC236}">
                    <a16:creationId xmlns:a16="http://schemas.microsoft.com/office/drawing/2014/main" id="{DE40F92A-6753-413D-920F-176D7E780EF6}"/>
                  </a:ext>
                </a:extLst>
              </p:cNvPr>
              <p:cNvSpPr/>
              <p:nvPr/>
            </p:nvSpPr>
            <p:spPr>
              <a:xfrm>
                <a:off x="1906103" y="1661748"/>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57" name="Freeform 195">
                <a:extLst>
                  <a:ext uri="{FF2B5EF4-FFF2-40B4-BE49-F238E27FC236}">
                    <a16:creationId xmlns:a16="http://schemas.microsoft.com/office/drawing/2014/main" id="{35A4FBB2-BAE0-448F-AB75-BC237C56964E}"/>
                  </a:ext>
                </a:extLst>
              </p:cNvPr>
              <p:cNvSpPr/>
              <p:nvPr/>
            </p:nvSpPr>
            <p:spPr>
              <a:xfrm>
                <a:off x="1928012" y="1671696"/>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grpSp>
        <p:grpSp>
          <p:nvGrpSpPr>
            <p:cNvPr id="158" name="Group 196">
              <a:extLst>
                <a:ext uri="{FF2B5EF4-FFF2-40B4-BE49-F238E27FC236}">
                  <a16:creationId xmlns:a16="http://schemas.microsoft.com/office/drawing/2014/main" id="{0D96EE07-FE44-466F-9C27-1D294CA7259B}"/>
                </a:ext>
              </a:extLst>
            </p:cNvPr>
            <p:cNvGrpSpPr/>
            <p:nvPr/>
          </p:nvGrpSpPr>
          <p:grpSpPr>
            <a:xfrm>
              <a:off x="1798734" y="1680475"/>
              <a:ext cx="230072" cy="302610"/>
              <a:chOff x="1798734" y="1680475"/>
              <a:chExt cx="230072" cy="302610"/>
            </a:xfrm>
          </p:grpSpPr>
          <p:sp>
            <p:nvSpPr>
              <p:cNvPr id="159" name="Freeform 197">
                <a:extLst>
                  <a:ext uri="{FF2B5EF4-FFF2-40B4-BE49-F238E27FC236}">
                    <a16:creationId xmlns:a16="http://schemas.microsoft.com/office/drawing/2014/main" id="{2643903C-D79C-4F86-812A-ED681B986F35}"/>
                  </a:ext>
                </a:extLst>
              </p:cNvPr>
              <p:cNvSpPr/>
              <p:nvPr/>
            </p:nvSpPr>
            <p:spPr>
              <a:xfrm>
                <a:off x="1839269" y="1730812"/>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60" name="Freeform 198">
                <a:extLst>
                  <a:ext uri="{FF2B5EF4-FFF2-40B4-BE49-F238E27FC236}">
                    <a16:creationId xmlns:a16="http://schemas.microsoft.com/office/drawing/2014/main" id="{04FE0B9F-88C3-4602-96DC-247152955A9D}"/>
                  </a:ext>
                </a:extLst>
              </p:cNvPr>
              <p:cNvSpPr/>
              <p:nvPr/>
            </p:nvSpPr>
            <p:spPr>
              <a:xfrm>
                <a:off x="1922535" y="1680475"/>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61" name="Freeform 199">
                <a:extLst>
                  <a:ext uri="{FF2B5EF4-FFF2-40B4-BE49-F238E27FC236}">
                    <a16:creationId xmlns:a16="http://schemas.microsoft.com/office/drawing/2014/main" id="{BB97C456-C047-46A1-AB22-5629A4779221}"/>
                  </a:ext>
                </a:extLst>
              </p:cNvPr>
              <p:cNvSpPr/>
              <p:nvPr/>
            </p:nvSpPr>
            <p:spPr>
              <a:xfrm>
                <a:off x="1798734" y="1789352"/>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62" name="Freeform 200">
                <a:extLst>
                  <a:ext uri="{FF2B5EF4-FFF2-40B4-BE49-F238E27FC236}">
                    <a16:creationId xmlns:a16="http://schemas.microsoft.com/office/drawing/2014/main" id="{EF1D906F-1F5D-4E93-BC82-B1368067BA28}"/>
                  </a:ext>
                </a:extLst>
              </p:cNvPr>
              <p:cNvSpPr/>
              <p:nvPr/>
            </p:nvSpPr>
            <p:spPr>
              <a:xfrm>
                <a:off x="1873230" y="1785841"/>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63" name="Freeform 201">
                <a:extLst>
                  <a:ext uri="{FF2B5EF4-FFF2-40B4-BE49-F238E27FC236}">
                    <a16:creationId xmlns:a16="http://schemas.microsoft.com/office/drawing/2014/main" id="{5DFA5527-FB3D-4091-BBBA-624527A12767}"/>
                  </a:ext>
                </a:extLst>
              </p:cNvPr>
              <p:cNvSpPr/>
              <p:nvPr/>
            </p:nvSpPr>
            <p:spPr>
              <a:xfrm>
                <a:off x="1849136" y="1856661"/>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64" name="Freeform 202">
                <a:extLst>
                  <a:ext uri="{FF2B5EF4-FFF2-40B4-BE49-F238E27FC236}">
                    <a16:creationId xmlns:a16="http://schemas.microsoft.com/office/drawing/2014/main" id="{D53C3CED-67BE-41BF-ADFD-2B4B70B77BA1}"/>
                  </a:ext>
                </a:extLst>
              </p:cNvPr>
              <p:cNvSpPr/>
              <p:nvPr/>
            </p:nvSpPr>
            <p:spPr>
              <a:xfrm>
                <a:off x="1919252" y="1856661"/>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grpSp>
      </p:grpSp>
      <p:grpSp>
        <p:nvGrpSpPr>
          <p:cNvPr id="165" name="Group 189">
            <a:extLst>
              <a:ext uri="{FF2B5EF4-FFF2-40B4-BE49-F238E27FC236}">
                <a16:creationId xmlns:a16="http://schemas.microsoft.com/office/drawing/2014/main" id="{576BD86A-FB59-4E1E-8598-67939860EA89}"/>
              </a:ext>
            </a:extLst>
          </p:cNvPr>
          <p:cNvGrpSpPr/>
          <p:nvPr/>
        </p:nvGrpSpPr>
        <p:grpSpPr>
          <a:xfrm>
            <a:off x="1951137" y="1814151"/>
            <a:ext cx="230063" cy="321337"/>
            <a:chOff x="1951137" y="1814151"/>
            <a:chExt cx="230063" cy="321337"/>
          </a:xfrm>
        </p:grpSpPr>
        <p:grpSp>
          <p:nvGrpSpPr>
            <p:cNvPr id="166" name="Group 190">
              <a:extLst>
                <a:ext uri="{FF2B5EF4-FFF2-40B4-BE49-F238E27FC236}">
                  <a16:creationId xmlns:a16="http://schemas.microsoft.com/office/drawing/2014/main" id="{A9E0EF36-A56D-4BCF-9A3A-5D7C42AAD513}"/>
                </a:ext>
              </a:extLst>
            </p:cNvPr>
            <p:cNvGrpSpPr/>
            <p:nvPr/>
          </p:nvGrpSpPr>
          <p:grpSpPr>
            <a:xfrm>
              <a:off x="1984001" y="1814151"/>
              <a:ext cx="125994" cy="55604"/>
              <a:chOff x="1984001" y="1814151"/>
              <a:chExt cx="125994" cy="55604"/>
            </a:xfrm>
          </p:grpSpPr>
          <p:sp>
            <p:nvSpPr>
              <p:cNvPr id="167" name="Freeform 191">
                <a:extLst>
                  <a:ext uri="{FF2B5EF4-FFF2-40B4-BE49-F238E27FC236}">
                    <a16:creationId xmlns:a16="http://schemas.microsoft.com/office/drawing/2014/main" id="{F107BACA-F5BE-44AD-A992-5BE1E4EF05C4}"/>
                  </a:ext>
                </a:extLst>
              </p:cNvPr>
              <p:cNvSpPr/>
              <p:nvPr/>
            </p:nvSpPr>
            <p:spPr>
              <a:xfrm>
                <a:off x="2028925" y="1836389"/>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68" name="Freeform 192">
                <a:extLst>
                  <a:ext uri="{FF2B5EF4-FFF2-40B4-BE49-F238E27FC236}">
                    <a16:creationId xmlns:a16="http://schemas.microsoft.com/office/drawing/2014/main" id="{80BCC476-1952-43D2-895F-3F4A3958AAA0}"/>
                  </a:ext>
                </a:extLst>
              </p:cNvPr>
              <p:cNvSpPr/>
              <p:nvPr/>
            </p:nvSpPr>
            <p:spPr>
              <a:xfrm>
                <a:off x="1984001" y="1834048"/>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69" name="Freeform 193">
                <a:extLst>
                  <a:ext uri="{FF2B5EF4-FFF2-40B4-BE49-F238E27FC236}">
                    <a16:creationId xmlns:a16="http://schemas.microsoft.com/office/drawing/2014/main" id="{62685B8C-9447-47EF-BAFA-C2A6AEE65CF7}"/>
                  </a:ext>
                </a:extLst>
              </p:cNvPr>
              <p:cNvSpPr/>
              <p:nvPr/>
            </p:nvSpPr>
            <p:spPr>
              <a:xfrm>
                <a:off x="2014679" y="1816492"/>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70" name="Freeform 194">
                <a:extLst>
                  <a:ext uri="{FF2B5EF4-FFF2-40B4-BE49-F238E27FC236}">
                    <a16:creationId xmlns:a16="http://schemas.microsoft.com/office/drawing/2014/main" id="{5A685588-E7C9-49E5-89DE-5BCE56C7944D}"/>
                  </a:ext>
                </a:extLst>
              </p:cNvPr>
              <p:cNvSpPr/>
              <p:nvPr/>
            </p:nvSpPr>
            <p:spPr>
              <a:xfrm>
                <a:off x="2058506" y="1814151"/>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71" name="Freeform 195">
                <a:extLst>
                  <a:ext uri="{FF2B5EF4-FFF2-40B4-BE49-F238E27FC236}">
                    <a16:creationId xmlns:a16="http://schemas.microsoft.com/office/drawing/2014/main" id="{D1482374-EEF3-48B9-A05C-424184609A6C}"/>
                  </a:ext>
                </a:extLst>
              </p:cNvPr>
              <p:cNvSpPr/>
              <p:nvPr/>
            </p:nvSpPr>
            <p:spPr>
              <a:xfrm>
                <a:off x="2080415" y="1824099"/>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grpSp>
        <p:grpSp>
          <p:nvGrpSpPr>
            <p:cNvPr id="172" name="Group 196">
              <a:extLst>
                <a:ext uri="{FF2B5EF4-FFF2-40B4-BE49-F238E27FC236}">
                  <a16:creationId xmlns:a16="http://schemas.microsoft.com/office/drawing/2014/main" id="{D03BB309-43DC-4600-B25D-9F2C40893FA3}"/>
                </a:ext>
              </a:extLst>
            </p:cNvPr>
            <p:cNvGrpSpPr/>
            <p:nvPr/>
          </p:nvGrpSpPr>
          <p:grpSpPr>
            <a:xfrm>
              <a:off x="1951137" y="1832878"/>
              <a:ext cx="230063" cy="302610"/>
              <a:chOff x="1951137" y="1832878"/>
              <a:chExt cx="230063" cy="302610"/>
            </a:xfrm>
          </p:grpSpPr>
          <p:sp>
            <p:nvSpPr>
              <p:cNvPr id="173" name="Freeform 197">
                <a:extLst>
                  <a:ext uri="{FF2B5EF4-FFF2-40B4-BE49-F238E27FC236}">
                    <a16:creationId xmlns:a16="http://schemas.microsoft.com/office/drawing/2014/main" id="{1AA5FAAE-4F68-4B27-8EAB-3AC89EB4FF3B}"/>
                  </a:ext>
                </a:extLst>
              </p:cNvPr>
              <p:cNvSpPr/>
              <p:nvPr/>
            </p:nvSpPr>
            <p:spPr>
              <a:xfrm>
                <a:off x="1991672" y="1883215"/>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74" name="Freeform 198">
                <a:extLst>
                  <a:ext uri="{FF2B5EF4-FFF2-40B4-BE49-F238E27FC236}">
                    <a16:creationId xmlns:a16="http://schemas.microsoft.com/office/drawing/2014/main" id="{627863B1-0412-4E5D-9AC7-E8FECD81C808}"/>
                  </a:ext>
                </a:extLst>
              </p:cNvPr>
              <p:cNvSpPr/>
              <p:nvPr/>
            </p:nvSpPr>
            <p:spPr>
              <a:xfrm>
                <a:off x="2074938" y="1832878"/>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75" name="Freeform 199">
                <a:extLst>
                  <a:ext uri="{FF2B5EF4-FFF2-40B4-BE49-F238E27FC236}">
                    <a16:creationId xmlns:a16="http://schemas.microsoft.com/office/drawing/2014/main" id="{D582CB47-0622-414A-AD01-7183325607B6}"/>
                  </a:ext>
                </a:extLst>
              </p:cNvPr>
              <p:cNvSpPr/>
              <p:nvPr/>
            </p:nvSpPr>
            <p:spPr>
              <a:xfrm>
                <a:off x="1951137" y="1941746"/>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76" name="Freeform 200">
                <a:extLst>
                  <a:ext uri="{FF2B5EF4-FFF2-40B4-BE49-F238E27FC236}">
                    <a16:creationId xmlns:a16="http://schemas.microsoft.com/office/drawing/2014/main" id="{E9F0564B-E74C-4681-B362-694F917FB004}"/>
                  </a:ext>
                </a:extLst>
              </p:cNvPr>
              <p:cNvSpPr/>
              <p:nvPr/>
            </p:nvSpPr>
            <p:spPr>
              <a:xfrm>
                <a:off x="2025633" y="1938235"/>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77" name="Freeform 201">
                <a:extLst>
                  <a:ext uri="{FF2B5EF4-FFF2-40B4-BE49-F238E27FC236}">
                    <a16:creationId xmlns:a16="http://schemas.microsoft.com/office/drawing/2014/main" id="{BA01251D-747F-491C-91D5-7EDDA14F06C0}"/>
                  </a:ext>
                </a:extLst>
              </p:cNvPr>
              <p:cNvSpPr/>
              <p:nvPr/>
            </p:nvSpPr>
            <p:spPr>
              <a:xfrm>
                <a:off x="2001530" y="2009064"/>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78" name="Freeform 202">
                <a:extLst>
                  <a:ext uri="{FF2B5EF4-FFF2-40B4-BE49-F238E27FC236}">
                    <a16:creationId xmlns:a16="http://schemas.microsoft.com/office/drawing/2014/main" id="{370FD9A9-C0C6-4D91-9E46-91ECD4068FD3}"/>
                  </a:ext>
                </a:extLst>
              </p:cNvPr>
              <p:cNvSpPr/>
              <p:nvPr/>
            </p:nvSpPr>
            <p:spPr>
              <a:xfrm>
                <a:off x="2071646" y="2009064"/>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grpSp>
      </p:grpSp>
      <p:grpSp>
        <p:nvGrpSpPr>
          <p:cNvPr id="179" name="Group 189">
            <a:extLst>
              <a:ext uri="{FF2B5EF4-FFF2-40B4-BE49-F238E27FC236}">
                <a16:creationId xmlns:a16="http://schemas.microsoft.com/office/drawing/2014/main" id="{720BD188-4377-458F-B602-C694358B0F3A}"/>
              </a:ext>
            </a:extLst>
          </p:cNvPr>
          <p:cNvGrpSpPr/>
          <p:nvPr/>
        </p:nvGrpSpPr>
        <p:grpSpPr>
          <a:xfrm>
            <a:off x="969940" y="2613071"/>
            <a:ext cx="230063" cy="321329"/>
            <a:chOff x="969940" y="2613071"/>
            <a:chExt cx="230063" cy="321329"/>
          </a:xfrm>
        </p:grpSpPr>
        <p:grpSp>
          <p:nvGrpSpPr>
            <p:cNvPr id="180" name="Group 190">
              <a:extLst>
                <a:ext uri="{FF2B5EF4-FFF2-40B4-BE49-F238E27FC236}">
                  <a16:creationId xmlns:a16="http://schemas.microsoft.com/office/drawing/2014/main" id="{069C087C-4B39-41EE-8C92-23324BA690DF}"/>
                </a:ext>
              </a:extLst>
            </p:cNvPr>
            <p:cNvGrpSpPr/>
            <p:nvPr/>
          </p:nvGrpSpPr>
          <p:grpSpPr>
            <a:xfrm>
              <a:off x="1002804" y="2613071"/>
              <a:ext cx="125994" cy="55604"/>
              <a:chOff x="1002804" y="2613071"/>
              <a:chExt cx="125994" cy="55604"/>
            </a:xfrm>
          </p:grpSpPr>
          <p:sp>
            <p:nvSpPr>
              <p:cNvPr id="181" name="Freeform 191">
                <a:extLst>
                  <a:ext uri="{FF2B5EF4-FFF2-40B4-BE49-F238E27FC236}">
                    <a16:creationId xmlns:a16="http://schemas.microsoft.com/office/drawing/2014/main" id="{6D11EFA4-24E3-483D-9A68-B40D0772B13B}"/>
                  </a:ext>
                </a:extLst>
              </p:cNvPr>
              <p:cNvSpPr/>
              <p:nvPr/>
            </p:nvSpPr>
            <p:spPr>
              <a:xfrm>
                <a:off x="1047728" y="2635309"/>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82" name="Freeform 192">
                <a:extLst>
                  <a:ext uri="{FF2B5EF4-FFF2-40B4-BE49-F238E27FC236}">
                    <a16:creationId xmlns:a16="http://schemas.microsoft.com/office/drawing/2014/main" id="{4AE6E405-535B-4515-864F-A585086BCA7C}"/>
                  </a:ext>
                </a:extLst>
              </p:cNvPr>
              <p:cNvSpPr/>
              <p:nvPr/>
            </p:nvSpPr>
            <p:spPr>
              <a:xfrm>
                <a:off x="1002804" y="2632969"/>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83" name="Freeform 193">
                <a:extLst>
                  <a:ext uri="{FF2B5EF4-FFF2-40B4-BE49-F238E27FC236}">
                    <a16:creationId xmlns:a16="http://schemas.microsoft.com/office/drawing/2014/main" id="{B69F5F49-50BF-481D-B424-3AA6FBA81E20}"/>
                  </a:ext>
                </a:extLst>
              </p:cNvPr>
              <p:cNvSpPr/>
              <p:nvPr/>
            </p:nvSpPr>
            <p:spPr>
              <a:xfrm>
                <a:off x="1033482" y="2615412"/>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84" name="Freeform 194">
                <a:extLst>
                  <a:ext uri="{FF2B5EF4-FFF2-40B4-BE49-F238E27FC236}">
                    <a16:creationId xmlns:a16="http://schemas.microsoft.com/office/drawing/2014/main" id="{EBA34393-B389-4807-85B2-091F7C31A0A7}"/>
                  </a:ext>
                </a:extLst>
              </p:cNvPr>
              <p:cNvSpPr/>
              <p:nvPr/>
            </p:nvSpPr>
            <p:spPr>
              <a:xfrm>
                <a:off x="1077309" y="2613071"/>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85" name="Freeform 195">
                <a:extLst>
                  <a:ext uri="{FF2B5EF4-FFF2-40B4-BE49-F238E27FC236}">
                    <a16:creationId xmlns:a16="http://schemas.microsoft.com/office/drawing/2014/main" id="{761478F2-1A6C-4A70-B384-4DDD42653134}"/>
                  </a:ext>
                </a:extLst>
              </p:cNvPr>
              <p:cNvSpPr/>
              <p:nvPr/>
            </p:nvSpPr>
            <p:spPr>
              <a:xfrm>
                <a:off x="1099218" y="2623020"/>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grpSp>
        <p:grpSp>
          <p:nvGrpSpPr>
            <p:cNvPr id="186" name="Group 196">
              <a:extLst>
                <a:ext uri="{FF2B5EF4-FFF2-40B4-BE49-F238E27FC236}">
                  <a16:creationId xmlns:a16="http://schemas.microsoft.com/office/drawing/2014/main" id="{A37B7732-4A65-45AB-AB58-20A8CAFC7F0E}"/>
                </a:ext>
              </a:extLst>
            </p:cNvPr>
            <p:cNvGrpSpPr/>
            <p:nvPr/>
          </p:nvGrpSpPr>
          <p:grpSpPr>
            <a:xfrm>
              <a:off x="969940" y="2631798"/>
              <a:ext cx="230063" cy="302602"/>
              <a:chOff x="969940" y="2631798"/>
              <a:chExt cx="230063" cy="302602"/>
            </a:xfrm>
          </p:grpSpPr>
          <p:sp>
            <p:nvSpPr>
              <p:cNvPr id="187" name="Freeform 197">
                <a:extLst>
                  <a:ext uri="{FF2B5EF4-FFF2-40B4-BE49-F238E27FC236}">
                    <a16:creationId xmlns:a16="http://schemas.microsoft.com/office/drawing/2014/main" id="{AE712456-D1DA-4E2D-A264-47B3D5429671}"/>
                  </a:ext>
                </a:extLst>
              </p:cNvPr>
              <p:cNvSpPr/>
              <p:nvPr/>
            </p:nvSpPr>
            <p:spPr>
              <a:xfrm>
                <a:off x="1010476" y="2682136"/>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88" name="Freeform 198">
                <a:extLst>
                  <a:ext uri="{FF2B5EF4-FFF2-40B4-BE49-F238E27FC236}">
                    <a16:creationId xmlns:a16="http://schemas.microsoft.com/office/drawing/2014/main" id="{8178B459-0916-44FF-8740-DB604B2F4B40}"/>
                  </a:ext>
                </a:extLst>
              </p:cNvPr>
              <p:cNvSpPr/>
              <p:nvPr/>
            </p:nvSpPr>
            <p:spPr>
              <a:xfrm>
                <a:off x="1093741" y="2631798"/>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89" name="Freeform 199">
                <a:extLst>
                  <a:ext uri="{FF2B5EF4-FFF2-40B4-BE49-F238E27FC236}">
                    <a16:creationId xmlns:a16="http://schemas.microsoft.com/office/drawing/2014/main" id="{9548B7EA-375C-4D1D-B7D8-637151A1E6BA}"/>
                  </a:ext>
                </a:extLst>
              </p:cNvPr>
              <p:cNvSpPr/>
              <p:nvPr/>
            </p:nvSpPr>
            <p:spPr>
              <a:xfrm>
                <a:off x="969940" y="2740667"/>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90" name="Freeform 200">
                <a:extLst>
                  <a:ext uri="{FF2B5EF4-FFF2-40B4-BE49-F238E27FC236}">
                    <a16:creationId xmlns:a16="http://schemas.microsoft.com/office/drawing/2014/main" id="{C36FBFF9-6DB8-4E12-BB54-B0852728C97E}"/>
                  </a:ext>
                </a:extLst>
              </p:cNvPr>
              <p:cNvSpPr/>
              <p:nvPr/>
            </p:nvSpPr>
            <p:spPr>
              <a:xfrm>
                <a:off x="1044436" y="2737155"/>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91" name="Freeform 201">
                <a:extLst>
                  <a:ext uri="{FF2B5EF4-FFF2-40B4-BE49-F238E27FC236}">
                    <a16:creationId xmlns:a16="http://schemas.microsoft.com/office/drawing/2014/main" id="{F3AE866B-3E1A-4F03-961E-C0EA82DC344E}"/>
                  </a:ext>
                </a:extLst>
              </p:cNvPr>
              <p:cNvSpPr/>
              <p:nvPr/>
            </p:nvSpPr>
            <p:spPr>
              <a:xfrm>
                <a:off x="1020333" y="2807976"/>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92" name="Freeform 202">
                <a:extLst>
                  <a:ext uri="{FF2B5EF4-FFF2-40B4-BE49-F238E27FC236}">
                    <a16:creationId xmlns:a16="http://schemas.microsoft.com/office/drawing/2014/main" id="{C9C86E3A-B63F-4794-8449-F05553F1AB9A}"/>
                  </a:ext>
                </a:extLst>
              </p:cNvPr>
              <p:cNvSpPr/>
              <p:nvPr/>
            </p:nvSpPr>
            <p:spPr>
              <a:xfrm>
                <a:off x="1090449" y="2807976"/>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grpSp>
      </p:grpSp>
      <p:grpSp>
        <p:nvGrpSpPr>
          <p:cNvPr id="193" name="Group 189">
            <a:extLst>
              <a:ext uri="{FF2B5EF4-FFF2-40B4-BE49-F238E27FC236}">
                <a16:creationId xmlns:a16="http://schemas.microsoft.com/office/drawing/2014/main" id="{76A6C073-C80A-4485-95E1-99E45281624A}"/>
              </a:ext>
            </a:extLst>
          </p:cNvPr>
          <p:cNvGrpSpPr/>
          <p:nvPr/>
        </p:nvGrpSpPr>
        <p:grpSpPr>
          <a:xfrm>
            <a:off x="1836087" y="2631350"/>
            <a:ext cx="230063" cy="321328"/>
            <a:chOff x="1836087" y="2631350"/>
            <a:chExt cx="230063" cy="321328"/>
          </a:xfrm>
        </p:grpSpPr>
        <p:grpSp>
          <p:nvGrpSpPr>
            <p:cNvPr id="194" name="Group 190">
              <a:extLst>
                <a:ext uri="{FF2B5EF4-FFF2-40B4-BE49-F238E27FC236}">
                  <a16:creationId xmlns:a16="http://schemas.microsoft.com/office/drawing/2014/main" id="{67E2436A-C67D-4EF0-8D48-4F1EDA0AA153}"/>
                </a:ext>
              </a:extLst>
            </p:cNvPr>
            <p:cNvGrpSpPr/>
            <p:nvPr/>
          </p:nvGrpSpPr>
          <p:grpSpPr>
            <a:xfrm>
              <a:off x="1868951" y="2631350"/>
              <a:ext cx="125994" cy="55604"/>
              <a:chOff x="1868951" y="2631350"/>
              <a:chExt cx="125994" cy="55604"/>
            </a:xfrm>
          </p:grpSpPr>
          <p:sp>
            <p:nvSpPr>
              <p:cNvPr id="195" name="Freeform 191">
                <a:extLst>
                  <a:ext uri="{FF2B5EF4-FFF2-40B4-BE49-F238E27FC236}">
                    <a16:creationId xmlns:a16="http://schemas.microsoft.com/office/drawing/2014/main" id="{46498B75-0878-48FC-B800-DD1BB237DB28}"/>
                  </a:ext>
                </a:extLst>
              </p:cNvPr>
              <p:cNvSpPr/>
              <p:nvPr/>
            </p:nvSpPr>
            <p:spPr>
              <a:xfrm>
                <a:off x="1913875" y="2653588"/>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96" name="Freeform 192">
                <a:extLst>
                  <a:ext uri="{FF2B5EF4-FFF2-40B4-BE49-F238E27FC236}">
                    <a16:creationId xmlns:a16="http://schemas.microsoft.com/office/drawing/2014/main" id="{B1DEE717-0B5F-4B6C-9599-70A4AA64F94D}"/>
                  </a:ext>
                </a:extLst>
              </p:cNvPr>
              <p:cNvSpPr/>
              <p:nvPr/>
            </p:nvSpPr>
            <p:spPr>
              <a:xfrm>
                <a:off x="1868951" y="2651247"/>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97" name="Freeform 193">
                <a:extLst>
                  <a:ext uri="{FF2B5EF4-FFF2-40B4-BE49-F238E27FC236}">
                    <a16:creationId xmlns:a16="http://schemas.microsoft.com/office/drawing/2014/main" id="{D3349705-CD61-4EE3-99FA-189AEBCA940E}"/>
                  </a:ext>
                </a:extLst>
              </p:cNvPr>
              <p:cNvSpPr/>
              <p:nvPr/>
            </p:nvSpPr>
            <p:spPr>
              <a:xfrm>
                <a:off x="1899629" y="2633691"/>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98" name="Freeform 194">
                <a:extLst>
                  <a:ext uri="{FF2B5EF4-FFF2-40B4-BE49-F238E27FC236}">
                    <a16:creationId xmlns:a16="http://schemas.microsoft.com/office/drawing/2014/main" id="{3E80419F-466B-4C97-AD98-2ADBC40AE3AD}"/>
                  </a:ext>
                </a:extLst>
              </p:cNvPr>
              <p:cNvSpPr/>
              <p:nvPr/>
            </p:nvSpPr>
            <p:spPr>
              <a:xfrm>
                <a:off x="1943447" y="2631350"/>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199" name="Freeform 195">
                <a:extLst>
                  <a:ext uri="{FF2B5EF4-FFF2-40B4-BE49-F238E27FC236}">
                    <a16:creationId xmlns:a16="http://schemas.microsoft.com/office/drawing/2014/main" id="{BA9161A4-2F0B-4933-9477-43E51F0138A2}"/>
                  </a:ext>
                </a:extLst>
              </p:cNvPr>
              <p:cNvSpPr/>
              <p:nvPr/>
            </p:nvSpPr>
            <p:spPr>
              <a:xfrm>
                <a:off x="1965365" y="2641299"/>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grpSp>
        <p:grpSp>
          <p:nvGrpSpPr>
            <p:cNvPr id="200" name="Group 196">
              <a:extLst>
                <a:ext uri="{FF2B5EF4-FFF2-40B4-BE49-F238E27FC236}">
                  <a16:creationId xmlns:a16="http://schemas.microsoft.com/office/drawing/2014/main" id="{0B377370-4A86-4BDE-BE87-69DB50A13FB9}"/>
                </a:ext>
              </a:extLst>
            </p:cNvPr>
            <p:cNvGrpSpPr/>
            <p:nvPr/>
          </p:nvGrpSpPr>
          <p:grpSpPr>
            <a:xfrm>
              <a:off x="1836087" y="2650077"/>
              <a:ext cx="230063" cy="302601"/>
              <a:chOff x="1836087" y="2650077"/>
              <a:chExt cx="230063" cy="302601"/>
            </a:xfrm>
          </p:grpSpPr>
          <p:sp>
            <p:nvSpPr>
              <p:cNvPr id="201" name="Freeform 197">
                <a:extLst>
                  <a:ext uri="{FF2B5EF4-FFF2-40B4-BE49-F238E27FC236}">
                    <a16:creationId xmlns:a16="http://schemas.microsoft.com/office/drawing/2014/main" id="{53CF402C-059A-428F-AF09-32C30EEDAFF7}"/>
                  </a:ext>
                </a:extLst>
              </p:cNvPr>
              <p:cNvSpPr/>
              <p:nvPr/>
            </p:nvSpPr>
            <p:spPr>
              <a:xfrm>
                <a:off x="1876623" y="2700415"/>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202" name="Freeform 198">
                <a:extLst>
                  <a:ext uri="{FF2B5EF4-FFF2-40B4-BE49-F238E27FC236}">
                    <a16:creationId xmlns:a16="http://schemas.microsoft.com/office/drawing/2014/main" id="{F50F9D2F-61C1-471A-9527-EAC6F09019B0}"/>
                  </a:ext>
                </a:extLst>
              </p:cNvPr>
              <p:cNvSpPr/>
              <p:nvPr/>
            </p:nvSpPr>
            <p:spPr>
              <a:xfrm>
                <a:off x="1959888" y="2650077"/>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203" name="Freeform 199">
                <a:extLst>
                  <a:ext uri="{FF2B5EF4-FFF2-40B4-BE49-F238E27FC236}">
                    <a16:creationId xmlns:a16="http://schemas.microsoft.com/office/drawing/2014/main" id="{67E502CB-86E7-4391-8DA4-8CAEA452F5CC}"/>
                  </a:ext>
                </a:extLst>
              </p:cNvPr>
              <p:cNvSpPr/>
              <p:nvPr/>
            </p:nvSpPr>
            <p:spPr>
              <a:xfrm>
                <a:off x="1836087" y="2758945"/>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204" name="Freeform 200">
                <a:extLst>
                  <a:ext uri="{FF2B5EF4-FFF2-40B4-BE49-F238E27FC236}">
                    <a16:creationId xmlns:a16="http://schemas.microsoft.com/office/drawing/2014/main" id="{05D31F40-1041-4586-A4DE-2B436876CFB5}"/>
                  </a:ext>
                </a:extLst>
              </p:cNvPr>
              <p:cNvSpPr/>
              <p:nvPr/>
            </p:nvSpPr>
            <p:spPr>
              <a:xfrm>
                <a:off x="1910583" y="2755434"/>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205" name="Freeform 201">
                <a:extLst>
                  <a:ext uri="{FF2B5EF4-FFF2-40B4-BE49-F238E27FC236}">
                    <a16:creationId xmlns:a16="http://schemas.microsoft.com/office/drawing/2014/main" id="{68C5E4EB-8CC4-4828-937C-2EFC46C7D410}"/>
                  </a:ext>
                </a:extLst>
              </p:cNvPr>
              <p:cNvSpPr/>
              <p:nvPr/>
            </p:nvSpPr>
            <p:spPr>
              <a:xfrm>
                <a:off x="1886480" y="2826254"/>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206" name="Freeform 202">
                <a:extLst>
                  <a:ext uri="{FF2B5EF4-FFF2-40B4-BE49-F238E27FC236}">
                    <a16:creationId xmlns:a16="http://schemas.microsoft.com/office/drawing/2014/main" id="{655EBD68-4415-485C-8A75-38C0CF22A158}"/>
                  </a:ext>
                </a:extLst>
              </p:cNvPr>
              <p:cNvSpPr/>
              <p:nvPr/>
            </p:nvSpPr>
            <p:spPr>
              <a:xfrm>
                <a:off x="1956596" y="2826254"/>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grpSp>
      </p:grpSp>
      <p:grpSp>
        <p:nvGrpSpPr>
          <p:cNvPr id="207" name="Group 189">
            <a:extLst>
              <a:ext uri="{FF2B5EF4-FFF2-40B4-BE49-F238E27FC236}">
                <a16:creationId xmlns:a16="http://schemas.microsoft.com/office/drawing/2014/main" id="{FE977879-9D6F-4CEF-9738-88687F311EEB}"/>
              </a:ext>
            </a:extLst>
          </p:cNvPr>
          <p:cNvGrpSpPr/>
          <p:nvPr/>
        </p:nvGrpSpPr>
        <p:grpSpPr>
          <a:xfrm>
            <a:off x="2731605" y="2659715"/>
            <a:ext cx="230072" cy="321337"/>
            <a:chOff x="2731605" y="2659715"/>
            <a:chExt cx="230072" cy="321337"/>
          </a:xfrm>
        </p:grpSpPr>
        <p:grpSp>
          <p:nvGrpSpPr>
            <p:cNvPr id="208" name="Group 190">
              <a:extLst>
                <a:ext uri="{FF2B5EF4-FFF2-40B4-BE49-F238E27FC236}">
                  <a16:creationId xmlns:a16="http://schemas.microsoft.com/office/drawing/2014/main" id="{46365398-6D47-4893-BF34-CD7DE5ACF472}"/>
                </a:ext>
              </a:extLst>
            </p:cNvPr>
            <p:cNvGrpSpPr/>
            <p:nvPr/>
          </p:nvGrpSpPr>
          <p:grpSpPr>
            <a:xfrm>
              <a:off x="2764478" y="2659715"/>
              <a:ext cx="125985" cy="55604"/>
              <a:chOff x="2764478" y="2659715"/>
              <a:chExt cx="125985" cy="55604"/>
            </a:xfrm>
          </p:grpSpPr>
          <p:sp>
            <p:nvSpPr>
              <p:cNvPr id="209" name="Freeform 191">
                <a:extLst>
                  <a:ext uri="{FF2B5EF4-FFF2-40B4-BE49-F238E27FC236}">
                    <a16:creationId xmlns:a16="http://schemas.microsoft.com/office/drawing/2014/main" id="{2504E92F-2960-46D3-902B-1D481D27B853}"/>
                  </a:ext>
                </a:extLst>
              </p:cNvPr>
              <p:cNvSpPr/>
              <p:nvPr/>
            </p:nvSpPr>
            <p:spPr>
              <a:xfrm>
                <a:off x="2809393" y="2681953"/>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210" name="Freeform 192">
                <a:extLst>
                  <a:ext uri="{FF2B5EF4-FFF2-40B4-BE49-F238E27FC236}">
                    <a16:creationId xmlns:a16="http://schemas.microsoft.com/office/drawing/2014/main" id="{13CBDFDA-6362-414A-8EAD-C56CEC29DDC8}"/>
                  </a:ext>
                </a:extLst>
              </p:cNvPr>
              <p:cNvSpPr/>
              <p:nvPr/>
            </p:nvSpPr>
            <p:spPr>
              <a:xfrm>
                <a:off x="2764478" y="2679612"/>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211" name="Freeform 193">
                <a:extLst>
                  <a:ext uri="{FF2B5EF4-FFF2-40B4-BE49-F238E27FC236}">
                    <a16:creationId xmlns:a16="http://schemas.microsoft.com/office/drawing/2014/main" id="{D296D990-A2BC-4303-8602-27A79C6BD33D}"/>
                  </a:ext>
                </a:extLst>
              </p:cNvPr>
              <p:cNvSpPr/>
              <p:nvPr/>
            </p:nvSpPr>
            <p:spPr>
              <a:xfrm>
                <a:off x="2795156" y="2662056"/>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212" name="Freeform 194">
                <a:extLst>
                  <a:ext uri="{FF2B5EF4-FFF2-40B4-BE49-F238E27FC236}">
                    <a16:creationId xmlns:a16="http://schemas.microsoft.com/office/drawing/2014/main" id="{9F1D7235-0E30-4D63-BF1A-D9C4D76B7530}"/>
                  </a:ext>
                </a:extLst>
              </p:cNvPr>
              <p:cNvSpPr/>
              <p:nvPr/>
            </p:nvSpPr>
            <p:spPr>
              <a:xfrm>
                <a:off x="2838974" y="2659715"/>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213" name="Freeform 195">
                <a:extLst>
                  <a:ext uri="{FF2B5EF4-FFF2-40B4-BE49-F238E27FC236}">
                    <a16:creationId xmlns:a16="http://schemas.microsoft.com/office/drawing/2014/main" id="{FB8A3203-76EC-40AF-92F7-D82BE6BA86DF}"/>
                  </a:ext>
                </a:extLst>
              </p:cNvPr>
              <p:cNvSpPr/>
              <p:nvPr/>
            </p:nvSpPr>
            <p:spPr>
              <a:xfrm>
                <a:off x="2860883" y="2669663"/>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grpSp>
        <p:grpSp>
          <p:nvGrpSpPr>
            <p:cNvPr id="214" name="Group 196">
              <a:extLst>
                <a:ext uri="{FF2B5EF4-FFF2-40B4-BE49-F238E27FC236}">
                  <a16:creationId xmlns:a16="http://schemas.microsoft.com/office/drawing/2014/main" id="{1FFA647B-2222-4835-A071-D0F0D25AB929}"/>
                </a:ext>
              </a:extLst>
            </p:cNvPr>
            <p:cNvGrpSpPr/>
            <p:nvPr/>
          </p:nvGrpSpPr>
          <p:grpSpPr>
            <a:xfrm>
              <a:off x="2731605" y="2678442"/>
              <a:ext cx="230072" cy="302610"/>
              <a:chOff x="2731605" y="2678442"/>
              <a:chExt cx="230072" cy="302610"/>
            </a:xfrm>
          </p:grpSpPr>
          <p:sp>
            <p:nvSpPr>
              <p:cNvPr id="215" name="Freeform 197">
                <a:extLst>
                  <a:ext uri="{FF2B5EF4-FFF2-40B4-BE49-F238E27FC236}">
                    <a16:creationId xmlns:a16="http://schemas.microsoft.com/office/drawing/2014/main" id="{5BC330AB-0109-4270-B741-B2FC9B0E76E8}"/>
                  </a:ext>
                </a:extLst>
              </p:cNvPr>
              <p:cNvSpPr/>
              <p:nvPr/>
            </p:nvSpPr>
            <p:spPr>
              <a:xfrm>
                <a:off x="2772140" y="2728779"/>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216" name="Freeform 198">
                <a:extLst>
                  <a:ext uri="{FF2B5EF4-FFF2-40B4-BE49-F238E27FC236}">
                    <a16:creationId xmlns:a16="http://schemas.microsoft.com/office/drawing/2014/main" id="{9A7E3F05-F640-46D9-9886-B69A116357A2}"/>
                  </a:ext>
                </a:extLst>
              </p:cNvPr>
              <p:cNvSpPr/>
              <p:nvPr/>
            </p:nvSpPr>
            <p:spPr>
              <a:xfrm>
                <a:off x="2855406" y="2678442"/>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217" name="Freeform 199">
                <a:extLst>
                  <a:ext uri="{FF2B5EF4-FFF2-40B4-BE49-F238E27FC236}">
                    <a16:creationId xmlns:a16="http://schemas.microsoft.com/office/drawing/2014/main" id="{8BCB378F-5465-4F97-A93F-25DF176B59C0}"/>
                  </a:ext>
                </a:extLst>
              </p:cNvPr>
              <p:cNvSpPr/>
              <p:nvPr/>
            </p:nvSpPr>
            <p:spPr>
              <a:xfrm>
                <a:off x="2731605" y="2787310"/>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218" name="Freeform 200">
                <a:extLst>
                  <a:ext uri="{FF2B5EF4-FFF2-40B4-BE49-F238E27FC236}">
                    <a16:creationId xmlns:a16="http://schemas.microsoft.com/office/drawing/2014/main" id="{A7E5A43A-4961-4718-8179-380F7F1A2233}"/>
                  </a:ext>
                </a:extLst>
              </p:cNvPr>
              <p:cNvSpPr/>
              <p:nvPr/>
            </p:nvSpPr>
            <p:spPr>
              <a:xfrm>
                <a:off x="2806110" y="2783799"/>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219" name="Freeform 201">
                <a:extLst>
                  <a:ext uri="{FF2B5EF4-FFF2-40B4-BE49-F238E27FC236}">
                    <a16:creationId xmlns:a16="http://schemas.microsoft.com/office/drawing/2014/main" id="{1C2A2C59-0E2B-43EE-99D0-9D381A616B07}"/>
                  </a:ext>
                </a:extLst>
              </p:cNvPr>
              <p:cNvSpPr/>
              <p:nvPr/>
            </p:nvSpPr>
            <p:spPr>
              <a:xfrm>
                <a:off x="2782007" y="2854628"/>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sp>
            <p:nvSpPr>
              <p:cNvPr id="220" name="Freeform 202">
                <a:extLst>
                  <a:ext uri="{FF2B5EF4-FFF2-40B4-BE49-F238E27FC236}">
                    <a16:creationId xmlns:a16="http://schemas.microsoft.com/office/drawing/2014/main" id="{D0E8437C-3F95-41B8-BA6F-AF38AF1D6774}"/>
                  </a:ext>
                </a:extLst>
              </p:cNvPr>
              <p:cNvSpPr/>
              <p:nvPr/>
            </p:nvSpPr>
            <p:spPr>
              <a:xfrm>
                <a:off x="2852123" y="2854628"/>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0000"/>
                  </a:solidFill>
                  <a:uFillTx/>
                  <a:latin typeface="Arial" pitchFamily="34"/>
                </a:endParaRPr>
              </a:p>
            </p:txBody>
          </p:sp>
        </p:grpSp>
      </p:grpSp>
      <p:sp>
        <p:nvSpPr>
          <p:cNvPr id="221" name="Text Box 80">
            <a:extLst>
              <a:ext uri="{FF2B5EF4-FFF2-40B4-BE49-F238E27FC236}">
                <a16:creationId xmlns:a16="http://schemas.microsoft.com/office/drawing/2014/main" id="{53955113-F0D4-4A7A-B114-8B9E33A5B279}"/>
              </a:ext>
            </a:extLst>
          </p:cNvPr>
          <p:cNvSpPr txBox="1"/>
          <p:nvPr/>
        </p:nvSpPr>
        <p:spPr>
          <a:xfrm>
            <a:off x="5704758" y="3383270"/>
            <a:ext cx="1751624" cy="473201"/>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0000"/>
                </a:solidFill>
                <a:uFillTx/>
                <a:latin typeface="Arial" pitchFamily="34"/>
              </a:rPr>
              <a:t>System model </a:t>
            </a:r>
          </a:p>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0" i="0" u="none" strike="noStrike" kern="1200" cap="none" spc="0" baseline="0">
                <a:solidFill>
                  <a:srgbClr val="000000"/>
                </a:solidFill>
                <a:uFillTx/>
                <a:latin typeface="Arial" pitchFamily="34"/>
              </a:rPr>
              <a:t>of software concepts </a:t>
            </a:r>
          </a:p>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0" i="0" u="none" strike="noStrike" kern="1200" cap="none" spc="0" baseline="0">
                <a:solidFill>
                  <a:srgbClr val="000000"/>
                </a:solidFill>
                <a:uFillTx/>
                <a:latin typeface="Arial" pitchFamily="34"/>
              </a:rPr>
              <a:t>(in UML Class Diagram)</a:t>
            </a:r>
          </a:p>
        </p:txBody>
      </p:sp>
      <p:sp>
        <p:nvSpPr>
          <p:cNvPr id="222" name="Down Arrow 262">
            <a:extLst>
              <a:ext uri="{FF2B5EF4-FFF2-40B4-BE49-F238E27FC236}">
                <a16:creationId xmlns:a16="http://schemas.microsoft.com/office/drawing/2014/main" id="{4F7F5097-7F97-4930-A8C0-22E854FB7BEF}"/>
              </a:ext>
            </a:extLst>
          </p:cNvPr>
          <p:cNvSpPr/>
          <p:nvPr/>
        </p:nvSpPr>
        <p:spPr>
          <a:xfrm>
            <a:off x="5153594" y="2178384"/>
            <a:ext cx="179021" cy="1086234"/>
          </a:xfrm>
          <a:custGeom>
            <a:avLst>
              <a:gd name="f0" fmla="val 19820"/>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solidFill>
            <a:srgbClr val="558ED5"/>
          </a:solidFill>
          <a:ln w="9528" cap="flat">
            <a:solidFill>
              <a:srgbClr val="F69240"/>
            </a:solidFill>
            <a:prstDash val="solid"/>
          </a:ln>
          <a:effectLst>
            <a:outerShdw dist="19997" dir="5400000" algn="tl">
              <a:srgbClr val="000000">
                <a:alpha val="38000"/>
              </a:srgbClr>
            </a:outerShdw>
          </a:effectLst>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3" name="Text Box 79">
            <a:extLst>
              <a:ext uri="{FF2B5EF4-FFF2-40B4-BE49-F238E27FC236}">
                <a16:creationId xmlns:a16="http://schemas.microsoft.com/office/drawing/2014/main" id="{319A6CDC-A87F-4134-9009-81F664C7A91A}"/>
              </a:ext>
            </a:extLst>
          </p:cNvPr>
          <p:cNvSpPr txBox="1"/>
          <p:nvPr/>
        </p:nvSpPr>
        <p:spPr>
          <a:xfrm>
            <a:off x="3604025" y="4620819"/>
            <a:ext cx="1674019" cy="219291"/>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0000"/>
                </a:solidFill>
                <a:uFillTx/>
                <a:latin typeface="Arial" pitchFamily="34"/>
              </a:rPr>
              <a:t>Graphical models/diagram</a:t>
            </a:r>
            <a:endParaRPr lang="en-US" sz="825" b="1" i="0" u="none" strike="noStrike" kern="1200" cap="none" spc="0" baseline="0">
              <a:solidFill>
                <a:srgbClr val="000000"/>
              </a:solidFill>
              <a:uFillTx/>
              <a:latin typeface="Arial" pitchFamily="34"/>
            </a:endParaRPr>
          </a:p>
        </p:txBody>
      </p:sp>
      <p:sp>
        <p:nvSpPr>
          <p:cNvPr id="224" name="object 3">
            <a:extLst>
              <a:ext uri="{FF2B5EF4-FFF2-40B4-BE49-F238E27FC236}">
                <a16:creationId xmlns:a16="http://schemas.microsoft.com/office/drawing/2014/main" id="{829F37A0-FC7E-4F21-8B29-3505218A1826}"/>
              </a:ext>
            </a:extLst>
          </p:cNvPr>
          <p:cNvSpPr txBox="1">
            <a:spLocks noGrp="1"/>
          </p:cNvSpPr>
          <p:nvPr>
            <p:ph type="title"/>
          </p:nvPr>
        </p:nvSpPr>
        <p:spPr>
          <a:xfrm>
            <a:off x="763011" y="251460"/>
            <a:ext cx="5680079" cy="430883"/>
          </a:xfrm>
        </p:spPr>
        <p:txBody>
          <a:bodyPr/>
          <a:lstStyle/>
          <a:p>
            <a:pPr marL="12701" lvl="0"/>
            <a:r>
              <a:rPr lang="sv-SE" sz="2800" b="1" spc="-5"/>
              <a:t>Towards implementation</a:t>
            </a:r>
            <a:endParaRPr lang="sv-SE" sz="2800"/>
          </a:p>
        </p:txBody>
      </p:sp>
      <p:pic>
        <p:nvPicPr>
          <p:cNvPr id="228" name="Audio 227">
            <a:hlinkClick r:id="" action="ppaction://media"/>
            <a:extLst>
              <a:ext uri="{FF2B5EF4-FFF2-40B4-BE49-F238E27FC236}">
                <a16:creationId xmlns:a16="http://schemas.microsoft.com/office/drawing/2014/main" id="{C0665834-E0C2-47B7-BE71-E3D3DC2A2C64}"/>
              </a:ext>
            </a:extLst>
          </p:cNvPr>
          <p:cNvPicPr>
            <a:picLocks noChangeAspect="1"/>
          </p:cNvPicPr>
          <p:nvPr>
            <a:audioFile r:link="rId3"/>
            <p:extLst>
              <p:ext uri="{DAA4B4D4-6D71-4841-9C94-3DE7FCFB9230}">
                <p14:media xmlns:p14="http://schemas.microsoft.com/office/powerpoint/2010/main" r:embed="rId2"/>
              </p:ext>
            </p:extLst>
          </p:nvPr>
        </p:nvPicPr>
        <p:blipFill>
          <a:blip r:embed="rId21"/>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14795"/>
    </mc:Choice>
    <mc:Fallback>
      <p:transition spd="slow" advTm="1479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28"/>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28"/>
                </p:tgtEl>
              </p:cMediaNode>
            </p:audio>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name="Slide29">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B735E8B-7736-4FBE-B0BA-60349E0D885D}"/>
              </a:ext>
            </a:extLst>
          </p:cNvPr>
          <p:cNvSpPr/>
          <p:nvPr/>
        </p:nvSpPr>
        <p:spPr>
          <a:xfrm>
            <a:off x="7543800" y="0"/>
            <a:ext cx="1384301" cy="1435397"/>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FFFFFF"/>
              </a:solidFill>
              <a:uFillTx/>
              <a:latin typeface="Calibri"/>
            </a:endParaRPr>
          </a:p>
        </p:txBody>
      </p:sp>
      <p:pic>
        <p:nvPicPr>
          <p:cNvPr id="3" name="Picture 83">
            <a:extLst>
              <a:ext uri="{FF2B5EF4-FFF2-40B4-BE49-F238E27FC236}">
                <a16:creationId xmlns:a16="http://schemas.microsoft.com/office/drawing/2014/main" id="{F039B9CA-5F9A-4739-8B68-CDD6A56BEA46}"/>
              </a:ext>
            </a:extLst>
          </p:cNvPr>
          <p:cNvPicPr>
            <a:picLocks noChangeAspect="1"/>
          </p:cNvPicPr>
          <p:nvPr/>
        </p:nvPicPr>
        <p:blipFill>
          <a:blip r:embed="rId4"/>
          <a:stretch>
            <a:fillRect/>
          </a:stretch>
        </p:blipFill>
        <p:spPr>
          <a:xfrm>
            <a:off x="1374535" y="370688"/>
            <a:ext cx="6394929" cy="4402122"/>
          </a:xfrm>
          <a:prstGeom prst="rect">
            <a:avLst/>
          </a:prstGeom>
          <a:noFill/>
          <a:ln cap="flat">
            <a:noFill/>
          </a:ln>
        </p:spPr>
      </p:pic>
      <p:sp>
        <p:nvSpPr>
          <p:cNvPr id="4" name="Down Arrow 1">
            <a:extLst>
              <a:ext uri="{FF2B5EF4-FFF2-40B4-BE49-F238E27FC236}">
                <a16:creationId xmlns:a16="http://schemas.microsoft.com/office/drawing/2014/main" id="{90BCF81F-9793-45B2-B50D-42947FB49CA2}"/>
              </a:ext>
            </a:extLst>
          </p:cNvPr>
          <p:cNvSpPr/>
          <p:nvPr/>
        </p:nvSpPr>
        <p:spPr>
          <a:xfrm flipH="1">
            <a:off x="3810003" y="2190746"/>
            <a:ext cx="993532" cy="381003"/>
          </a:xfrm>
          <a:custGeom>
            <a:avLst>
              <a:gd name="f0" fmla="val 10800"/>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solidFill>
            <a:srgbClr val="3096FF"/>
          </a:solidFill>
          <a:ln w="25402" cap="flat">
            <a:solidFill>
              <a:srgbClr val="777A4D"/>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FFD7B9"/>
              </a:solidFill>
              <a:uFillTx/>
              <a:latin typeface="Calibri"/>
            </a:endParaRPr>
          </a:p>
        </p:txBody>
      </p:sp>
      <p:sp>
        <p:nvSpPr>
          <p:cNvPr id="5" name="Rectangle 4">
            <a:extLst>
              <a:ext uri="{FF2B5EF4-FFF2-40B4-BE49-F238E27FC236}">
                <a16:creationId xmlns:a16="http://schemas.microsoft.com/office/drawing/2014/main" id="{E29591C3-DDD6-4029-BE8C-C8ED821360FD}"/>
              </a:ext>
            </a:extLst>
          </p:cNvPr>
          <p:cNvSpPr/>
          <p:nvPr/>
        </p:nvSpPr>
        <p:spPr>
          <a:xfrm>
            <a:off x="6964481" y="133346"/>
            <a:ext cx="1384301" cy="1435397"/>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FFFFFF"/>
              </a:solidFill>
              <a:uFillTx/>
              <a:latin typeface="Calibri"/>
            </a:endParaRPr>
          </a:p>
        </p:txBody>
      </p:sp>
      <p:sp>
        <p:nvSpPr>
          <p:cNvPr id="6" name="Rectangle 5">
            <a:extLst>
              <a:ext uri="{FF2B5EF4-FFF2-40B4-BE49-F238E27FC236}">
                <a16:creationId xmlns:a16="http://schemas.microsoft.com/office/drawing/2014/main" id="{649C4B81-9A5D-4142-93BB-FCD8681ADB44}"/>
              </a:ext>
            </a:extLst>
          </p:cNvPr>
          <p:cNvSpPr/>
          <p:nvPr/>
        </p:nvSpPr>
        <p:spPr>
          <a:xfrm>
            <a:off x="6964481" y="2571749"/>
            <a:ext cx="1384301" cy="880667"/>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FFFFFF"/>
              </a:solidFill>
              <a:uFillTx/>
              <a:latin typeface="Calibri"/>
            </a:endParaRPr>
          </a:p>
        </p:txBody>
      </p:sp>
      <p:pic>
        <p:nvPicPr>
          <p:cNvPr id="8" name="Audio 7">
            <a:hlinkClick r:id="" action="ppaction://media"/>
            <a:extLst>
              <a:ext uri="{FF2B5EF4-FFF2-40B4-BE49-F238E27FC236}">
                <a16:creationId xmlns:a16="http://schemas.microsoft.com/office/drawing/2014/main" id="{F55D87B8-BE6A-46C1-A5A4-E1D8A000ECB3}"/>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109619"/>
    </mc:Choice>
    <mc:Fallback>
      <p:transition spd="slow" advTm="109619"/>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8"/>
                </p:tgtEl>
              </p:cMediaNode>
            </p:audio>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name="Slide115">
    <p:spTree>
      <p:nvGrpSpPr>
        <p:cNvPr id="1" name=""/>
        <p:cNvGrpSpPr/>
        <p:nvPr/>
      </p:nvGrpSpPr>
      <p:grpSpPr>
        <a:xfrm>
          <a:off x="0" y="0"/>
          <a:ext cx="0" cy="0"/>
          <a:chOff x="0" y="0"/>
          <a:chExt cx="0" cy="0"/>
        </a:xfrm>
      </p:grpSpPr>
      <p:sp>
        <p:nvSpPr>
          <p:cNvPr id="2" name="Rectangle 267">
            <a:extLst>
              <a:ext uri="{FF2B5EF4-FFF2-40B4-BE49-F238E27FC236}">
                <a16:creationId xmlns:a16="http://schemas.microsoft.com/office/drawing/2014/main" id="{345CD445-B6E7-46F1-A501-F1C4A58D605C}"/>
              </a:ext>
            </a:extLst>
          </p:cNvPr>
          <p:cNvSpPr/>
          <p:nvPr/>
        </p:nvSpPr>
        <p:spPr>
          <a:xfrm>
            <a:off x="7543800" y="0"/>
            <a:ext cx="1384301" cy="1435397"/>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FFFFFF"/>
              </a:solidFill>
              <a:uFillTx/>
              <a:latin typeface="Calibri"/>
            </a:endParaRPr>
          </a:p>
        </p:txBody>
      </p:sp>
      <p:sp>
        <p:nvSpPr>
          <p:cNvPr id="3" name="Rectangle 2">
            <a:extLst>
              <a:ext uri="{FF2B5EF4-FFF2-40B4-BE49-F238E27FC236}">
                <a16:creationId xmlns:a16="http://schemas.microsoft.com/office/drawing/2014/main" id="{C645DC9A-8232-41F4-8A30-836C46EDADE5}"/>
              </a:ext>
            </a:extLst>
          </p:cNvPr>
          <p:cNvSpPr txBox="1">
            <a:spLocks noGrp="1"/>
          </p:cNvSpPr>
          <p:nvPr>
            <p:ph type="title"/>
          </p:nvPr>
        </p:nvSpPr>
        <p:spPr/>
        <p:txBody>
          <a:bodyPr/>
          <a:lstStyle/>
          <a:p>
            <a:pPr lvl="0"/>
            <a:r>
              <a:rPr lang="sv-SE"/>
              <a:t>Towards implementation</a:t>
            </a:r>
          </a:p>
        </p:txBody>
      </p:sp>
      <p:sp>
        <p:nvSpPr>
          <p:cNvPr id="4" name="Line 3">
            <a:extLst>
              <a:ext uri="{FF2B5EF4-FFF2-40B4-BE49-F238E27FC236}">
                <a16:creationId xmlns:a16="http://schemas.microsoft.com/office/drawing/2014/main" id="{F4E38177-FDD0-481A-86EB-64DDA2AFDBC9}"/>
              </a:ext>
            </a:extLst>
          </p:cNvPr>
          <p:cNvSpPr/>
          <p:nvPr/>
        </p:nvSpPr>
        <p:spPr>
          <a:xfrm flipV="1">
            <a:off x="848919" y="3183730"/>
            <a:ext cx="6048371" cy="24999"/>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6345" cap="flat">
            <a:solidFill>
              <a:srgbClr val="002F5F"/>
            </a:solidFill>
            <a:custDash>
              <a:ds d="300173" sp="300173"/>
            </a:custDash>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5" name="Line 4">
            <a:extLst>
              <a:ext uri="{FF2B5EF4-FFF2-40B4-BE49-F238E27FC236}">
                <a16:creationId xmlns:a16="http://schemas.microsoft.com/office/drawing/2014/main" id="{46E4F22D-1276-46F1-B6E8-800ED5FD6B3B}"/>
              </a:ext>
            </a:extLst>
          </p:cNvPr>
          <p:cNvSpPr/>
          <p:nvPr/>
        </p:nvSpPr>
        <p:spPr>
          <a:xfrm flipV="1">
            <a:off x="848919" y="2472930"/>
            <a:ext cx="6048371" cy="9528"/>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6345" cap="flat">
            <a:solidFill>
              <a:srgbClr val="002F5F"/>
            </a:solidFill>
            <a:custDash>
              <a:ds d="300173" sp="300173"/>
            </a:custDash>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6" name="Text Box 80">
            <a:extLst>
              <a:ext uri="{FF2B5EF4-FFF2-40B4-BE49-F238E27FC236}">
                <a16:creationId xmlns:a16="http://schemas.microsoft.com/office/drawing/2014/main" id="{44CC856F-3F35-4EBA-B755-45AD447A4CB0}"/>
              </a:ext>
            </a:extLst>
          </p:cNvPr>
          <p:cNvSpPr txBox="1"/>
          <p:nvPr/>
        </p:nvSpPr>
        <p:spPr>
          <a:xfrm>
            <a:off x="3904241" y="1435891"/>
            <a:ext cx="920352" cy="727121"/>
          </a:xfrm>
          <a:prstGeom prst="rect">
            <a:avLst/>
          </a:prstGeom>
          <a:noFill/>
          <a:ln cap="flat">
            <a:noFill/>
          </a:ln>
        </p:spPr>
        <p:txBody>
          <a:bodyPr vert="horz" wrap="square" lIns="91440" tIns="45720" rIns="91440" bIns="45720" anchor="t" anchorCtr="0" compatLnSpc="1">
            <a:sp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Domain model </a:t>
            </a:r>
            <a:r>
              <a:rPr lang="sv-SE" sz="825" b="0" i="0" u="none" strike="noStrike" kern="1200" cap="none" spc="0" baseline="0">
                <a:solidFill>
                  <a:srgbClr val="002F5F"/>
                </a:solidFill>
                <a:uFillTx/>
                <a:latin typeface="Arial" pitchFamily="34"/>
              </a:rPr>
              <a:t>of business concepts (in UML Class Diagram)</a:t>
            </a:r>
          </a:p>
        </p:txBody>
      </p:sp>
      <p:grpSp>
        <p:nvGrpSpPr>
          <p:cNvPr id="7" name="Group 81">
            <a:extLst>
              <a:ext uri="{FF2B5EF4-FFF2-40B4-BE49-F238E27FC236}">
                <a16:creationId xmlns:a16="http://schemas.microsoft.com/office/drawing/2014/main" id="{46361362-C09F-43B7-96EB-D6C9CC61A61C}"/>
              </a:ext>
            </a:extLst>
          </p:cNvPr>
          <p:cNvGrpSpPr/>
          <p:nvPr/>
        </p:nvGrpSpPr>
        <p:grpSpPr>
          <a:xfrm>
            <a:off x="4928186" y="1490664"/>
            <a:ext cx="647696" cy="377427"/>
            <a:chOff x="4928186" y="1490664"/>
            <a:chExt cx="647696" cy="377427"/>
          </a:xfrm>
        </p:grpSpPr>
        <p:grpSp>
          <p:nvGrpSpPr>
            <p:cNvPr id="8" name="Group 82">
              <a:extLst>
                <a:ext uri="{FF2B5EF4-FFF2-40B4-BE49-F238E27FC236}">
                  <a16:creationId xmlns:a16="http://schemas.microsoft.com/office/drawing/2014/main" id="{D18AE592-2101-4663-8D84-413D1D8BD5FB}"/>
                </a:ext>
              </a:extLst>
            </p:cNvPr>
            <p:cNvGrpSpPr/>
            <p:nvPr/>
          </p:nvGrpSpPr>
          <p:grpSpPr>
            <a:xfrm>
              <a:off x="4928186" y="1490664"/>
              <a:ext cx="171907" cy="159736"/>
              <a:chOff x="4928186" y="1490664"/>
              <a:chExt cx="171907" cy="159736"/>
            </a:xfrm>
          </p:grpSpPr>
          <p:sp>
            <p:nvSpPr>
              <p:cNvPr id="9" name="Rectangle 83">
                <a:extLst>
                  <a:ext uri="{FF2B5EF4-FFF2-40B4-BE49-F238E27FC236}">
                    <a16:creationId xmlns:a16="http://schemas.microsoft.com/office/drawing/2014/main" id="{CF71616E-91BF-4942-926E-64F1BEA6C1A0}"/>
                  </a:ext>
                </a:extLst>
              </p:cNvPr>
              <p:cNvSpPr/>
              <p:nvPr/>
            </p:nvSpPr>
            <p:spPr>
              <a:xfrm>
                <a:off x="4928186" y="149066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 name="Line 84">
                <a:extLst>
                  <a:ext uri="{FF2B5EF4-FFF2-40B4-BE49-F238E27FC236}">
                    <a16:creationId xmlns:a16="http://schemas.microsoft.com/office/drawing/2014/main" id="{6BF74B7A-53CD-4F5B-8BF6-E7B52C6A4036}"/>
                  </a:ext>
                </a:extLst>
              </p:cNvPr>
              <p:cNvSpPr/>
              <p:nvPr/>
            </p:nvSpPr>
            <p:spPr>
              <a:xfrm>
                <a:off x="4928186" y="154085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11" name="Line 85">
                <a:extLst>
                  <a:ext uri="{FF2B5EF4-FFF2-40B4-BE49-F238E27FC236}">
                    <a16:creationId xmlns:a16="http://schemas.microsoft.com/office/drawing/2014/main" id="{EDB3CF0C-851C-477F-82C1-1CCB8A8FEDA4}"/>
                  </a:ext>
                </a:extLst>
              </p:cNvPr>
              <p:cNvSpPr/>
              <p:nvPr/>
            </p:nvSpPr>
            <p:spPr>
              <a:xfrm>
                <a:off x="4928186" y="160381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12" name="Group 86">
              <a:extLst>
                <a:ext uri="{FF2B5EF4-FFF2-40B4-BE49-F238E27FC236}">
                  <a16:creationId xmlns:a16="http://schemas.microsoft.com/office/drawing/2014/main" id="{FCC53D49-A7E6-4CD3-B165-4901CBF28240}"/>
                </a:ext>
              </a:extLst>
            </p:cNvPr>
            <p:cNvGrpSpPr/>
            <p:nvPr/>
          </p:nvGrpSpPr>
          <p:grpSpPr>
            <a:xfrm>
              <a:off x="5166222" y="1490664"/>
              <a:ext cx="171907" cy="159736"/>
              <a:chOff x="5166222" y="1490664"/>
              <a:chExt cx="171907" cy="159736"/>
            </a:xfrm>
          </p:grpSpPr>
          <p:sp>
            <p:nvSpPr>
              <p:cNvPr id="13" name="Rectangle 87">
                <a:extLst>
                  <a:ext uri="{FF2B5EF4-FFF2-40B4-BE49-F238E27FC236}">
                    <a16:creationId xmlns:a16="http://schemas.microsoft.com/office/drawing/2014/main" id="{D6071023-813E-4C81-AF67-06F381A13162}"/>
                  </a:ext>
                </a:extLst>
              </p:cNvPr>
              <p:cNvSpPr/>
              <p:nvPr/>
            </p:nvSpPr>
            <p:spPr>
              <a:xfrm>
                <a:off x="5166222" y="149066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4" name="Line 88">
                <a:extLst>
                  <a:ext uri="{FF2B5EF4-FFF2-40B4-BE49-F238E27FC236}">
                    <a16:creationId xmlns:a16="http://schemas.microsoft.com/office/drawing/2014/main" id="{EDDDA6F4-4427-4030-96E3-1D520C38D865}"/>
                  </a:ext>
                </a:extLst>
              </p:cNvPr>
              <p:cNvSpPr/>
              <p:nvPr/>
            </p:nvSpPr>
            <p:spPr>
              <a:xfrm>
                <a:off x="5166222" y="154085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15" name="Line 89">
                <a:extLst>
                  <a:ext uri="{FF2B5EF4-FFF2-40B4-BE49-F238E27FC236}">
                    <a16:creationId xmlns:a16="http://schemas.microsoft.com/office/drawing/2014/main" id="{20EC21FE-D860-4E35-8414-47CC7FE32D01}"/>
                  </a:ext>
                </a:extLst>
              </p:cNvPr>
              <p:cNvSpPr/>
              <p:nvPr/>
            </p:nvSpPr>
            <p:spPr>
              <a:xfrm>
                <a:off x="5166222" y="160381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16" name="Group 90">
              <a:extLst>
                <a:ext uri="{FF2B5EF4-FFF2-40B4-BE49-F238E27FC236}">
                  <a16:creationId xmlns:a16="http://schemas.microsoft.com/office/drawing/2014/main" id="{2AD50192-2B42-4185-AFC3-76DBE97245B4}"/>
                </a:ext>
              </a:extLst>
            </p:cNvPr>
            <p:cNvGrpSpPr/>
            <p:nvPr/>
          </p:nvGrpSpPr>
          <p:grpSpPr>
            <a:xfrm>
              <a:off x="5166222" y="1708355"/>
              <a:ext cx="171907" cy="159736"/>
              <a:chOff x="5166222" y="1708355"/>
              <a:chExt cx="171907" cy="159736"/>
            </a:xfrm>
          </p:grpSpPr>
          <p:sp>
            <p:nvSpPr>
              <p:cNvPr id="17" name="Rectangle 91">
                <a:extLst>
                  <a:ext uri="{FF2B5EF4-FFF2-40B4-BE49-F238E27FC236}">
                    <a16:creationId xmlns:a16="http://schemas.microsoft.com/office/drawing/2014/main" id="{E1249125-6D51-4400-8A4C-BF0564181FFC}"/>
                  </a:ext>
                </a:extLst>
              </p:cNvPr>
              <p:cNvSpPr/>
              <p:nvPr/>
            </p:nvSpPr>
            <p:spPr>
              <a:xfrm>
                <a:off x="5166222" y="170835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8" name="Line 92">
                <a:extLst>
                  <a:ext uri="{FF2B5EF4-FFF2-40B4-BE49-F238E27FC236}">
                    <a16:creationId xmlns:a16="http://schemas.microsoft.com/office/drawing/2014/main" id="{3AC198CD-24D5-4ACD-855E-2D827205CB79}"/>
                  </a:ext>
                </a:extLst>
              </p:cNvPr>
              <p:cNvSpPr/>
              <p:nvPr/>
            </p:nvSpPr>
            <p:spPr>
              <a:xfrm>
                <a:off x="5166222" y="1758546"/>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19" name="Line 93">
                <a:extLst>
                  <a:ext uri="{FF2B5EF4-FFF2-40B4-BE49-F238E27FC236}">
                    <a16:creationId xmlns:a16="http://schemas.microsoft.com/office/drawing/2014/main" id="{FDC8C017-7E23-4C73-9EF9-4668DA3C1FE8}"/>
                  </a:ext>
                </a:extLst>
              </p:cNvPr>
              <p:cNvSpPr/>
              <p:nvPr/>
            </p:nvSpPr>
            <p:spPr>
              <a:xfrm>
                <a:off x="5166222" y="182150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0" name="Group 94">
              <a:extLst>
                <a:ext uri="{FF2B5EF4-FFF2-40B4-BE49-F238E27FC236}">
                  <a16:creationId xmlns:a16="http://schemas.microsoft.com/office/drawing/2014/main" id="{6CDD6D65-0FF5-4BEA-96B9-52B6CBA86D6A}"/>
                </a:ext>
              </a:extLst>
            </p:cNvPr>
            <p:cNvGrpSpPr/>
            <p:nvPr/>
          </p:nvGrpSpPr>
          <p:grpSpPr>
            <a:xfrm>
              <a:off x="5403975" y="1708355"/>
              <a:ext cx="171907" cy="159736"/>
              <a:chOff x="5403975" y="1708355"/>
              <a:chExt cx="171907" cy="159736"/>
            </a:xfrm>
          </p:grpSpPr>
          <p:sp>
            <p:nvSpPr>
              <p:cNvPr id="21" name="Rectangle 95">
                <a:extLst>
                  <a:ext uri="{FF2B5EF4-FFF2-40B4-BE49-F238E27FC236}">
                    <a16:creationId xmlns:a16="http://schemas.microsoft.com/office/drawing/2014/main" id="{D0F1F463-A142-4D46-B19C-E78B3EBD9272}"/>
                  </a:ext>
                </a:extLst>
              </p:cNvPr>
              <p:cNvSpPr/>
              <p:nvPr/>
            </p:nvSpPr>
            <p:spPr>
              <a:xfrm>
                <a:off x="5403975" y="170835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2" name="Line 96">
                <a:extLst>
                  <a:ext uri="{FF2B5EF4-FFF2-40B4-BE49-F238E27FC236}">
                    <a16:creationId xmlns:a16="http://schemas.microsoft.com/office/drawing/2014/main" id="{0F7947A3-252A-45B8-A731-020F5AA12A69}"/>
                  </a:ext>
                </a:extLst>
              </p:cNvPr>
              <p:cNvSpPr/>
              <p:nvPr/>
            </p:nvSpPr>
            <p:spPr>
              <a:xfrm>
                <a:off x="5403975" y="1758546"/>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3" name="Line 97">
                <a:extLst>
                  <a:ext uri="{FF2B5EF4-FFF2-40B4-BE49-F238E27FC236}">
                    <a16:creationId xmlns:a16="http://schemas.microsoft.com/office/drawing/2014/main" id="{04CE8A61-DEB0-46C2-8A3B-0CE86922EEAB}"/>
                  </a:ext>
                </a:extLst>
              </p:cNvPr>
              <p:cNvSpPr/>
              <p:nvPr/>
            </p:nvSpPr>
            <p:spPr>
              <a:xfrm>
                <a:off x="5403975" y="182150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cxnSp>
          <p:nvCxnSpPr>
            <p:cNvPr id="24" name="AutoShape 98">
              <a:extLst>
                <a:ext uri="{FF2B5EF4-FFF2-40B4-BE49-F238E27FC236}">
                  <a16:creationId xmlns:a16="http://schemas.microsoft.com/office/drawing/2014/main" id="{D285A4CD-E4FC-4DA8-862E-D1D978F514C2}"/>
                </a:ext>
              </a:extLst>
            </p:cNvPr>
            <p:cNvCxnSpPr>
              <a:stCxn id="13" idx="2"/>
              <a:endCxn id="17" idx="0"/>
            </p:cNvCxnSpPr>
            <p:nvPr/>
          </p:nvCxnSpPr>
          <p:spPr>
            <a:xfrm>
              <a:off x="5252176" y="1650400"/>
              <a:ext cx="0" cy="57955"/>
            </a:xfrm>
            <a:prstGeom prst="straightConnector1">
              <a:avLst/>
            </a:prstGeom>
            <a:noFill/>
            <a:ln w="9528" cap="flat">
              <a:solidFill>
                <a:srgbClr val="002F5F"/>
              </a:solidFill>
              <a:prstDash val="solid"/>
              <a:round/>
            </a:ln>
          </p:spPr>
        </p:cxnSp>
        <p:cxnSp>
          <p:nvCxnSpPr>
            <p:cNvPr id="25" name="AutoShape 99">
              <a:extLst>
                <a:ext uri="{FF2B5EF4-FFF2-40B4-BE49-F238E27FC236}">
                  <a16:creationId xmlns:a16="http://schemas.microsoft.com/office/drawing/2014/main" id="{774DDC51-950C-4ECF-9DEE-B4B679501797}"/>
                </a:ext>
              </a:extLst>
            </p:cNvPr>
            <p:cNvCxnSpPr>
              <a:stCxn id="17" idx="3"/>
              <a:endCxn id="21" idx="1"/>
            </p:cNvCxnSpPr>
            <p:nvPr/>
          </p:nvCxnSpPr>
          <p:spPr>
            <a:xfrm>
              <a:off x="5338129" y="1788223"/>
              <a:ext cx="65846" cy="0"/>
            </a:xfrm>
            <a:prstGeom prst="straightConnector1">
              <a:avLst/>
            </a:prstGeom>
            <a:noFill/>
            <a:ln w="9528" cap="flat">
              <a:solidFill>
                <a:srgbClr val="002F5F"/>
              </a:solidFill>
              <a:prstDash val="solid"/>
              <a:round/>
            </a:ln>
          </p:spPr>
        </p:cxnSp>
        <p:cxnSp>
          <p:nvCxnSpPr>
            <p:cNvPr id="26" name="AutoShape 100">
              <a:extLst>
                <a:ext uri="{FF2B5EF4-FFF2-40B4-BE49-F238E27FC236}">
                  <a16:creationId xmlns:a16="http://schemas.microsoft.com/office/drawing/2014/main" id="{3A9D72A5-8E6E-47F1-B3E2-1CA5FD0FC0DF}"/>
                </a:ext>
              </a:extLst>
            </p:cNvPr>
            <p:cNvCxnSpPr>
              <a:stCxn id="17" idx="1"/>
              <a:endCxn id="9" idx="2"/>
            </p:cNvCxnSpPr>
            <p:nvPr/>
          </p:nvCxnSpPr>
          <p:spPr>
            <a:xfrm rot="10800000">
              <a:off x="5014140" y="1650401"/>
              <a:ext cx="152082" cy="137823"/>
            </a:xfrm>
            <a:prstGeom prst="bentConnector2">
              <a:avLst/>
            </a:prstGeom>
            <a:noFill/>
            <a:ln w="9528" cap="flat">
              <a:solidFill>
                <a:srgbClr val="002F5F"/>
              </a:solidFill>
              <a:prstDash val="solid"/>
              <a:miter/>
            </a:ln>
          </p:spPr>
        </p:cxnSp>
      </p:grpSp>
      <p:grpSp>
        <p:nvGrpSpPr>
          <p:cNvPr id="27" name="Group 102">
            <a:extLst>
              <a:ext uri="{FF2B5EF4-FFF2-40B4-BE49-F238E27FC236}">
                <a16:creationId xmlns:a16="http://schemas.microsoft.com/office/drawing/2014/main" id="{033118D3-22BC-40D6-B1F7-02DFC5128393}"/>
              </a:ext>
            </a:extLst>
          </p:cNvPr>
          <p:cNvGrpSpPr/>
          <p:nvPr/>
        </p:nvGrpSpPr>
        <p:grpSpPr>
          <a:xfrm>
            <a:off x="4991206" y="3407566"/>
            <a:ext cx="647706" cy="377436"/>
            <a:chOff x="4991206" y="3407566"/>
            <a:chExt cx="647706" cy="377436"/>
          </a:xfrm>
        </p:grpSpPr>
        <p:grpSp>
          <p:nvGrpSpPr>
            <p:cNvPr id="28" name="Group 103">
              <a:extLst>
                <a:ext uri="{FF2B5EF4-FFF2-40B4-BE49-F238E27FC236}">
                  <a16:creationId xmlns:a16="http://schemas.microsoft.com/office/drawing/2014/main" id="{CB4F2B0F-1629-4EBA-A2DD-7F115503F1A1}"/>
                </a:ext>
              </a:extLst>
            </p:cNvPr>
            <p:cNvGrpSpPr/>
            <p:nvPr/>
          </p:nvGrpSpPr>
          <p:grpSpPr>
            <a:xfrm>
              <a:off x="4991206" y="3407566"/>
              <a:ext cx="171907" cy="159736"/>
              <a:chOff x="4991206" y="3407566"/>
              <a:chExt cx="171907" cy="159736"/>
            </a:xfrm>
          </p:grpSpPr>
          <p:sp>
            <p:nvSpPr>
              <p:cNvPr id="29" name="Rectangle 104">
                <a:extLst>
                  <a:ext uri="{FF2B5EF4-FFF2-40B4-BE49-F238E27FC236}">
                    <a16:creationId xmlns:a16="http://schemas.microsoft.com/office/drawing/2014/main" id="{89248BD8-0BF5-4FE5-A3DC-4EBEE5106AA1}"/>
                  </a:ext>
                </a:extLst>
              </p:cNvPr>
              <p:cNvSpPr/>
              <p:nvPr/>
            </p:nvSpPr>
            <p:spPr>
              <a:xfrm>
                <a:off x="4991206" y="3407566"/>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0" name="Line 105">
                <a:extLst>
                  <a:ext uri="{FF2B5EF4-FFF2-40B4-BE49-F238E27FC236}">
                    <a16:creationId xmlns:a16="http://schemas.microsoft.com/office/drawing/2014/main" id="{8498B0B2-CA87-45DF-A06D-6E4E1A36BA48}"/>
                  </a:ext>
                </a:extLst>
              </p:cNvPr>
              <p:cNvSpPr/>
              <p:nvPr/>
            </p:nvSpPr>
            <p:spPr>
              <a:xfrm>
                <a:off x="4991206" y="3457767"/>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31" name="Line 106">
                <a:extLst>
                  <a:ext uri="{FF2B5EF4-FFF2-40B4-BE49-F238E27FC236}">
                    <a16:creationId xmlns:a16="http://schemas.microsoft.com/office/drawing/2014/main" id="{673634D7-4634-42F3-B174-6A29680B9DC7}"/>
                  </a:ext>
                </a:extLst>
              </p:cNvPr>
              <p:cNvSpPr/>
              <p:nvPr/>
            </p:nvSpPr>
            <p:spPr>
              <a:xfrm>
                <a:off x="4991206" y="352071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32" name="Group 107">
              <a:extLst>
                <a:ext uri="{FF2B5EF4-FFF2-40B4-BE49-F238E27FC236}">
                  <a16:creationId xmlns:a16="http://schemas.microsoft.com/office/drawing/2014/main" id="{1F8E9F05-F64F-4EFD-BCE2-D7B8CDDDAC9B}"/>
                </a:ext>
              </a:extLst>
            </p:cNvPr>
            <p:cNvGrpSpPr/>
            <p:nvPr/>
          </p:nvGrpSpPr>
          <p:grpSpPr>
            <a:xfrm>
              <a:off x="5229252" y="3407566"/>
              <a:ext cx="171907" cy="159736"/>
              <a:chOff x="5229252" y="3407566"/>
              <a:chExt cx="171907" cy="159736"/>
            </a:xfrm>
          </p:grpSpPr>
          <p:sp>
            <p:nvSpPr>
              <p:cNvPr id="33" name="Rectangle 108">
                <a:extLst>
                  <a:ext uri="{FF2B5EF4-FFF2-40B4-BE49-F238E27FC236}">
                    <a16:creationId xmlns:a16="http://schemas.microsoft.com/office/drawing/2014/main" id="{D286E6A1-D253-44F6-A44E-7539EDBD58A0}"/>
                  </a:ext>
                </a:extLst>
              </p:cNvPr>
              <p:cNvSpPr/>
              <p:nvPr/>
            </p:nvSpPr>
            <p:spPr>
              <a:xfrm>
                <a:off x="5229252" y="3407566"/>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4" name="Line 109">
                <a:extLst>
                  <a:ext uri="{FF2B5EF4-FFF2-40B4-BE49-F238E27FC236}">
                    <a16:creationId xmlns:a16="http://schemas.microsoft.com/office/drawing/2014/main" id="{38A32925-7977-4705-A5DE-4C0E8C9E11B8}"/>
                  </a:ext>
                </a:extLst>
              </p:cNvPr>
              <p:cNvSpPr/>
              <p:nvPr/>
            </p:nvSpPr>
            <p:spPr>
              <a:xfrm>
                <a:off x="5229252" y="3457767"/>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35" name="Line 110">
                <a:extLst>
                  <a:ext uri="{FF2B5EF4-FFF2-40B4-BE49-F238E27FC236}">
                    <a16:creationId xmlns:a16="http://schemas.microsoft.com/office/drawing/2014/main" id="{50764741-034C-42C6-8FB9-5E1161F6CC14}"/>
                  </a:ext>
                </a:extLst>
              </p:cNvPr>
              <p:cNvSpPr/>
              <p:nvPr/>
            </p:nvSpPr>
            <p:spPr>
              <a:xfrm>
                <a:off x="5229252" y="352071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36" name="Group 111">
              <a:extLst>
                <a:ext uri="{FF2B5EF4-FFF2-40B4-BE49-F238E27FC236}">
                  <a16:creationId xmlns:a16="http://schemas.microsoft.com/office/drawing/2014/main" id="{DF090C0A-4AF8-4A0D-AB92-12770FD60085}"/>
                </a:ext>
              </a:extLst>
            </p:cNvPr>
            <p:cNvGrpSpPr/>
            <p:nvPr/>
          </p:nvGrpSpPr>
          <p:grpSpPr>
            <a:xfrm>
              <a:off x="5229252" y="3625266"/>
              <a:ext cx="171907" cy="159736"/>
              <a:chOff x="5229252" y="3625266"/>
              <a:chExt cx="171907" cy="159736"/>
            </a:xfrm>
          </p:grpSpPr>
          <p:sp>
            <p:nvSpPr>
              <p:cNvPr id="37" name="Rectangle 112">
                <a:extLst>
                  <a:ext uri="{FF2B5EF4-FFF2-40B4-BE49-F238E27FC236}">
                    <a16:creationId xmlns:a16="http://schemas.microsoft.com/office/drawing/2014/main" id="{DA32A654-3F67-44F1-AA33-45C3DCD5898C}"/>
                  </a:ext>
                </a:extLst>
              </p:cNvPr>
              <p:cNvSpPr/>
              <p:nvPr/>
            </p:nvSpPr>
            <p:spPr>
              <a:xfrm>
                <a:off x="5229252" y="3625266"/>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8" name="Line 113">
                <a:extLst>
                  <a:ext uri="{FF2B5EF4-FFF2-40B4-BE49-F238E27FC236}">
                    <a16:creationId xmlns:a16="http://schemas.microsoft.com/office/drawing/2014/main" id="{CB24C6BE-F10E-4618-A2C1-4E61765E024C}"/>
                  </a:ext>
                </a:extLst>
              </p:cNvPr>
              <p:cNvSpPr/>
              <p:nvPr/>
            </p:nvSpPr>
            <p:spPr>
              <a:xfrm>
                <a:off x="5229252" y="3675458"/>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39" name="Line 114">
                <a:extLst>
                  <a:ext uri="{FF2B5EF4-FFF2-40B4-BE49-F238E27FC236}">
                    <a16:creationId xmlns:a16="http://schemas.microsoft.com/office/drawing/2014/main" id="{0B7F54B9-2DF9-44D1-B2E1-EF95ACE93EAE}"/>
                  </a:ext>
                </a:extLst>
              </p:cNvPr>
              <p:cNvSpPr/>
              <p:nvPr/>
            </p:nvSpPr>
            <p:spPr>
              <a:xfrm>
                <a:off x="5229252" y="373840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40" name="Group 115">
              <a:extLst>
                <a:ext uri="{FF2B5EF4-FFF2-40B4-BE49-F238E27FC236}">
                  <a16:creationId xmlns:a16="http://schemas.microsoft.com/office/drawing/2014/main" id="{2B295F73-45E8-44D2-A9EA-6DB3BD083D0F}"/>
                </a:ext>
              </a:extLst>
            </p:cNvPr>
            <p:cNvGrpSpPr/>
            <p:nvPr/>
          </p:nvGrpSpPr>
          <p:grpSpPr>
            <a:xfrm>
              <a:off x="5467005" y="3625266"/>
              <a:ext cx="171907" cy="159736"/>
              <a:chOff x="5467005" y="3625266"/>
              <a:chExt cx="171907" cy="159736"/>
            </a:xfrm>
          </p:grpSpPr>
          <p:sp>
            <p:nvSpPr>
              <p:cNvPr id="41" name="Rectangle 116">
                <a:extLst>
                  <a:ext uri="{FF2B5EF4-FFF2-40B4-BE49-F238E27FC236}">
                    <a16:creationId xmlns:a16="http://schemas.microsoft.com/office/drawing/2014/main" id="{D7EB039C-0EEC-4F21-9189-3AC2415079B1}"/>
                  </a:ext>
                </a:extLst>
              </p:cNvPr>
              <p:cNvSpPr/>
              <p:nvPr/>
            </p:nvSpPr>
            <p:spPr>
              <a:xfrm>
                <a:off x="5467005" y="3625266"/>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42" name="Line 117">
                <a:extLst>
                  <a:ext uri="{FF2B5EF4-FFF2-40B4-BE49-F238E27FC236}">
                    <a16:creationId xmlns:a16="http://schemas.microsoft.com/office/drawing/2014/main" id="{E7078984-0247-4FDD-99B4-86A4D9A6A12B}"/>
                  </a:ext>
                </a:extLst>
              </p:cNvPr>
              <p:cNvSpPr/>
              <p:nvPr/>
            </p:nvSpPr>
            <p:spPr>
              <a:xfrm>
                <a:off x="5467005" y="3675458"/>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43" name="Line 118">
                <a:extLst>
                  <a:ext uri="{FF2B5EF4-FFF2-40B4-BE49-F238E27FC236}">
                    <a16:creationId xmlns:a16="http://schemas.microsoft.com/office/drawing/2014/main" id="{AD9B029C-9561-4F19-9770-934567AEE9CD}"/>
                  </a:ext>
                </a:extLst>
              </p:cNvPr>
              <p:cNvSpPr/>
              <p:nvPr/>
            </p:nvSpPr>
            <p:spPr>
              <a:xfrm>
                <a:off x="5467005" y="373840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cxnSp>
          <p:nvCxnSpPr>
            <p:cNvPr id="44" name="AutoShape 119">
              <a:extLst>
                <a:ext uri="{FF2B5EF4-FFF2-40B4-BE49-F238E27FC236}">
                  <a16:creationId xmlns:a16="http://schemas.microsoft.com/office/drawing/2014/main" id="{D7654862-70D8-4671-8590-1CCB3A655388}"/>
                </a:ext>
              </a:extLst>
            </p:cNvPr>
            <p:cNvCxnSpPr>
              <a:stCxn id="33" idx="2"/>
              <a:endCxn id="37" idx="0"/>
            </p:cNvCxnSpPr>
            <p:nvPr/>
          </p:nvCxnSpPr>
          <p:spPr>
            <a:xfrm>
              <a:off x="5315206" y="3567302"/>
              <a:ext cx="0" cy="57964"/>
            </a:xfrm>
            <a:prstGeom prst="straightConnector1">
              <a:avLst/>
            </a:prstGeom>
            <a:noFill/>
            <a:ln w="9528" cap="flat">
              <a:solidFill>
                <a:srgbClr val="002F5F"/>
              </a:solidFill>
              <a:prstDash val="solid"/>
              <a:round/>
            </a:ln>
          </p:spPr>
        </p:cxnSp>
        <p:cxnSp>
          <p:nvCxnSpPr>
            <p:cNvPr id="45" name="AutoShape 120">
              <a:extLst>
                <a:ext uri="{FF2B5EF4-FFF2-40B4-BE49-F238E27FC236}">
                  <a16:creationId xmlns:a16="http://schemas.microsoft.com/office/drawing/2014/main" id="{D6823514-0807-4E0C-AD4E-1EE1BC3680F2}"/>
                </a:ext>
              </a:extLst>
            </p:cNvPr>
            <p:cNvCxnSpPr>
              <a:stCxn id="37" idx="3"/>
              <a:endCxn id="41" idx="1"/>
            </p:cNvCxnSpPr>
            <p:nvPr/>
          </p:nvCxnSpPr>
          <p:spPr>
            <a:xfrm>
              <a:off x="5401159" y="3705134"/>
              <a:ext cx="65846" cy="0"/>
            </a:xfrm>
            <a:prstGeom prst="straightConnector1">
              <a:avLst/>
            </a:prstGeom>
            <a:noFill/>
            <a:ln w="9528" cap="flat">
              <a:solidFill>
                <a:srgbClr val="002F5F"/>
              </a:solidFill>
              <a:prstDash val="solid"/>
              <a:round/>
            </a:ln>
          </p:spPr>
        </p:cxnSp>
        <p:cxnSp>
          <p:nvCxnSpPr>
            <p:cNvPr id="46" name="AutoShape 121">
              <a:extLst>
                <a:ext uri="{FF2B5EF4-FFF2-40B4-BE49-F238E27FC236}">
                  <a16:creationId xmlns:a16="http://schemas.microsoft.com/office/drawing/2014/main" id="{397E7F65-F1CC-4193-B862-D09AEFDF5097}"/>
                </a:ext>
              </a:extLst>
            </p:cNvPr>
            <p:cNvCxnSpPr>
              <a:stCxn id="37" idx="1"/>
              <a:endCxn id="29" idx="2"/>
            </p:cNvCxnSpPr>
            <p:nvPr/>
          </p:nvCxnSpPr>
          <p:spPr>
            <a:xfrm rot="10800000">
              <a:off x="5077160" y="3567302"/>
              <a:ext cx="152092" cy="137832"/>
            </a:xfrm>
            <a:prstGeom prst="bentConnector2">
              <a:avLst/>
            </a:prstGeom>
            <a:noFill/>
            <a:ln w="9528" cap="flat">
              <a:solidFill>
                <a:srgbClr val="002F5F"/>
              </a:solidFill>
              <a:prstDash val="solid"/>
              <a:miter/>
            </a:ln>
          </p:spPr>
        </p:cxnSp>
      </p:grpSp>
      <p:sp>
        <p:nvSpPr>
          <p:cNvPr id="47" name="Line 122">
            <a:extLst>
              <a:ext uri="{FF2B5EF4-FFF2-40B4-BE49-F238E27FC236}">
                <a16:creationId xmlns:a16="http://schemas.microsoft.com/office/drawing/2014/main" id="{52462BFE-981B-45A6-A7D8-BF6E764921D1}"/>
              </a:ext>
            </a:extLst>
          </p:cNvPr>
          <p:cNvSpPr/>
          <p:nvPr/>
        </p:nvSpPr>
        <p:spPr>
          <a:xfrm>
            <a:off x="3495678" y="960833"/>
            <a:ext cx="0" cy="3835002"/>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cxnSp>
        <p:nvCxnSpPr>
          <p:cNvPr id="48" name="AutoShape 123">
            <a:extLst>
              <a:ext uri="{FF2B5EF4-FFF2-40B4-BE49-F238E27FC236}">
                <a16:creationId xmlns:a16="http://schemas.microsoft.com/office/drawing/2014/main" id="{2EF66F74-E1D3-4627-9120-E8A829738476}"/>
              </a:ext>
            </a:extLst>
          </p:cNvPr>
          <p:cNvCxnSpPr/>
          <p:nvPr/>
        </p:nvCxnSpPr>
        <p:spPr>
          <a:xfrm flipH="1" flipV="1">
            <a:off x="1396599" y="2949177"/>
            <a:ext cx="756054" cy="613169"/>
          </a:xfrm>
          <a:prstGeom prst="straightConnector1">
            <a:avLst/>
          </a:prstGeom>
          <a:noFill/>
          <a:ln w="9528" cap="flat">
            <a:solidFill>
              <a:srgbClr val="002F5F"/>
            </a:solidFill>
            <a:prstDash val="solid"/>
            <a:round/>
          </a:ln>
        </p:spPr>
      </p:cxnSp>
      <p:graphicFrame>
        <p:nvGraphicFramePr>
          <p:cNvPr id="49" name="Object 125">
            <a:extLst>
              <a:ext uri="{FF2B5EF4-FFF2-40B4-BE49-F238E27FC236}">
                <a16:creationId xmlns:a16="http://schemas.microsoft.com/office/drawing/2014/main" id="{9FF2DFDA-5405-41F6-9EC5-EC4D3B0E5540}"/>
              </a:ext>
            </a:extLst>
          </p:cNvPr>
          <p:cNvGraphicFramePr/>
          <p:nvPr/>
        </p:nvGraphicFramePr>
        <p:xfrm>
          <a:off x="1294205" y="2697955"/>
          <a:ext cx="203600" cy="251222"/>
        </p:xfrm>
        <a:graphic>
          <a:graphicData uri="http://schemas.openxmlformats.org/presentationml/2006/ole">
            <mc:AlternateContent xmlns:mc="http://schemas.openxmlformats.org/markup-compatibility/2006">
              <mc:Choice xmlns:v="urn:schemas-microsoft-com:vml" Requires="v">
                <p:oleObj spid="_x0000_s2131" r:id="rId6" imgW="1600200" imgH="1533525" progId="">
                  <p:embed/>
                </p:oleObj>
              </mc:Choice>
              <mc:Fallback>
                <p:oleObj r:id="rId6" imgW="1600200" imgH="1533525" progId="">
                  <p:embed/>
                  <p:pic>
                    <p:nvPicPr>
                      <p:cNvPr id="0" name=""/>
                      <p:cNvPicPr/>
                      <p:nvPr/>
                    </p:nvPicPr>
                    <p:blipFill>
                      <a:blip r:embed="rId7"/>
                      <a:stretch>
                        <a:fillRect/>
                      </a:stretch>
                    </p:blipFill>
                    <p:spPr>
                      <a:xfrm>
                        <a:off x="1294205" y="2697955"/>
                        <a:ext cx="203600" cy="251222"/>
                      </a:xfrm>
                      <a:prstGeom prst="rect">
                        <a:avLst/>
                      </a:prstGeom>
                      <a:noFill/>
                      <a:ln cap="flat">
                        <a:noFill/>
                      </a:ln>
                    </p:spPr>
                  </p:pic>
                </p:oleObj>
              </mc:Fallback>
            </mc:AlternateContent>
          </a:graphicData>
        </a:graphic>
      </p:graphicFrame>
      <p:graphicFrame>
        <p:nvGraphicFramePr>
          <p:cNvPr id="50" name="Object 168">
            <a:extLst>
              <a:ext uri="{FF2B5EF4-FFF2-40B4-BE49-F238E27FC236}">
                <a16:creationId xmlns:a16="http://schemas.microsoft.com/office/drawing/2014/main" id="{3731951C-21AA-4926-822E-CCBA80CD5811}"/>
              </a:ext>
            </a:extLst>
          </p:cNvPr>
          <p:cNvGraphicFramePr/>
          <p:nvPr/>
        </p:nvGraphicFramePr>
        <p:xfrm>
          <a:off x="2166935" y="2697955"/>
          <a:ext cx="203600" cy="251222"/>
        </p:xfrm>
        <a:graphic>
          <a:graphicData uri="http://schemas.openxmlformats.org/presentationml/2006/ole">
            <mc:AlternateContent xmlns:mc="http://schemas.openxmlformats.org/markup-compatibility/2006">
              <mc:Choice xmlns:v="urn:schemas-microsoft-com:vml" Requires="v">
                <p:oleObj spid="_x0000_s2132" r:id="rId8" imgW="1600200" imgH="1533525" progId="">
                  <p:embed/>
                </p:oleObj>
              </mc:Choice>
              <mc:Fallback>
                <p:oleObj r:id="rId8" imgW="1600200" imgH="1533525" progId="">
                  <p:embed/>
                  <p:pic>
                    <p:nvPicPr>
                      <p:cNvPr id="0" name=""/>
                      <p:cNvPicPr/>
                      <p:nvPr/>
                    </p:nvPicPr>
                    <p:blipFill>
                      <a:blip r:embed="rId7"/>
                      <a:stretch>
                        <a:fillRect/>
                      </a:stretch>
                    </p:blipFill>
                    <p:spPr>
                      <a:xfrm>
                        <a:off x="2166935" y="2697955"/>
                        <a:ext cx="203600" cy="251222"/>
                      </a:xfrm>
                      <a:prstGeom prst="rect">
                        <a:avLst/>
                      </a:prstGeom>
                      <a:noFill/>
                      <a:ln cap="flat">
                        <a:noFill/>
                      </a:ln>
                    </p:spPr>
                  </p:pic>
                </p:oleObj>
              </mc:Fallback>
            </mc:AlternateContent>
          </a:graphicData>
        </a:graphic>
      </p:graphicFrame>
      <p:graphicFrame>
        <p:nvGraphicFramePr>
          <p:cNvPr id="51" name="Object 169">
            <a:extLst>
              <a:ext uri="{FF2B5EF4-FFF2-40B4-BE49-F238E27FC236}">
                <a16:creationId xmlns:a16="http://schemas.microsoft.com/office/drawing/2014/main" id="{40CA046B-B20A-4F95-B5E6-B7E807AE12F6}"/>
              </a:ext>
            </a:extLst>
          </p:cNvPr>
          <p:cNvGraphicFramePr/>
          <p:nvPr/>
        </p:nvGraphicFramePr>
        <p:xfrm>
          <a:off x="3043242" y="2697955"/>
          <a:ext cx="203600" cy="251222"/>
        </p:xfrm>
        <a:graphic>
          <a:graphicData uri="http://schemas.openxmlformats.org/presentationml/2006/ole">
            <mc:AlternateContent xmlns:mc="http://schemas.openxmlformats.org/markup-compatibility/2006">
              <mc:Choice xmlns:v="urn:schemas-microsoft-com:vml" Requires="v">
                <p:oleObj spid="_x0000_s2133" r:id="rId9" imgW="1600200" imgH="1533525" progId="">
                  <p:embed/>
                </p:oleObj>
              </mc:Choice>
              <mc:Fallback>
                <p:oleObj r:id="rId9" imgW="1600200" imgH="1533525" progId="">
                  <p:embed/>
                  <p:pic>
                    <p:nvPicPr>
                      <p:cNvPr id="0" name=""/>
                      <p:cNvPicPr/>
                      <p:nvPr/>
                    </p:nvPicPr>
                    <p:blipFill>
                      <a:blip r:embed="rId7"/>
                      <a:stretch>
                        <a:fillRect/>
                      </a:stretch>
                    </p:blipFill>
                    <p:spPr>
                      <a:xfrm>
                        <a:off x="3043242" y="2697955"/>
                        <a:ext cx="203600" cy="251222"/>
                      </a:xfrm>
                      <a:prstGeom prst="rect">
                        <a:avLst/>
                      </a:prstGeom>
                      <a:noFill/>
                      <a:ln cap="flat">
                        <a:noFill/>
                      </a:ln>
                    </p:spPr>
                  </p:pic>
                </p:oleObj>
              </mc:Fallback>
            </mc:AlternateContent>
          </a:graphicData>
        </a:graphic>
      </p:graphicFrame>
      <p:cxnSp>
        <p:nvCxnSpPr>
          <p:cNvPr id="52" name="AutoShape 170">
            <a:extLst>
              <a:ext uri="{FF2B5EF4-FFF2-40B4-BE49-F238E27FC236}">
                <a16:creationId xmlns:a16="http://schemas.microsoft.com/office/drawing/2014/main" id="{13E92717-A87F-4F3A-8126-02DDC60AAB7E}"/>
              </a:ext>
            </a:extLst>
          </p:cNvPr>
          <p:cNvCxnSpPr>
            <a:stCxn id="58" idx="6"/>
          </p:cNvCxnSpPr>
          <p:nvPr/>
        </p:nvCxnSpPr>
        <p:spPr>
          <a:xfrm flipV="1">
            <a:off x="3084911" y="2949177"/>
            <a:ext cx="60716" cy="720328"/>
          </a:xfrm>
          <a:prstGeom prst="straightConnector1">
            <a:avLst/>
          </a:prstGeom>
          <a:noFill/>
          <a:ln w="9528" cap="flat">
            <a:solidFill>
              <a:srgbClr val="002F5F"/>
            </a:solidFill>
            <a:prstDash val="solid"/>
            <a:round/>
          </a:ln>
        </p:spPr>
      </p:cxnSp>
      <p:cxnSp>
        <p:nvCxnSpPr>
          <p:cNvPr id="53" name="AutoShape 171">
            <a:extLst>
              <a:ext uri="{FF2B5EF4-FFF2-40B4-BE49-F238E27FC236}">
                <a16:creationId xmlns:a16="http://schemas.microsoft.com/office/drawing/2014/main" id="{D70B83A3-F9C1-4472-99B4-BB3B3261282B}"/>
              </a:ext>
            </a:extLst>
          </p:cNvPr>
          <p:cNvCxnSpPr>
            <a:endCxn id="58" idx="13"/>
          </p:cNvCxnSpPr>
          <p:nvPr/>
        </p:nvCxnSpPr>
        <p:spPr>
          <a:xfrm>
            <a:off x="2269330" y="2949177"/>
            <a:ext cx="815581" cy="720328"/>
          </a:xfrm>
          <a:prstGeom prst="straightConnector1">
            <a:avLst/>
          </a:prstGeom>
          <a:noFill/>
          <a:ln w="9528" cap="flat">
            <a:solidFill>
              <a:srgbClr val="002F5F"/>
            </a:solidFill>
            <a:prstDash val="solid"/>
            <a:round/>
          </a:ln>
        </p:spPr>
      </p:cxnSp>
      <p:grpSp>
        <p:nvGrpSpPr>
          <p:cNvPr id="54" name="Group 172">
            <a:extLst>
              <a:ext uri="{FF2B5EF4-FFF2-40B4-BE49-F238E27FC236}">
                <a16:creationId xmlns:a16="http://schemas.microsoft.com/office/drawing/2014/main" id="{6A305003-113E-492D-8D41-B5A1FDC0A062}"/>
              </a:ext>
            </a:extLst>
          </p:cNvPr>
          <p:cNvGrpSpPr/>
          <p:nvPr/>
        </p:nvGrpSpPr>
        <p:grpSpPr>
          <a:xfrm>
            <a:off x="1085850" y="3562346"/>
            <a:ext cx="2247896" cy="809628"/>
            <a:chOff x="1085850" y="3562346"/>
            <a:chExt cx="2247896" cy="809628"/>
          </a:xfrm>
        </p:grpSpPr>
        <p:sp>
          <p:nvSpPr>
            <p:cNvPr id="55" name="tower">
              <a:extLst>
                <a:ext uri="{FF2B5EF4-FFF2-40B4-BE49-F238E27FC236}">
                  <a16:creationId xmlns:a16="http://schemas.microsoft.com/office/drawing/2014/main" id="{8935BDBB-9A44-4741-A3CD-A8670B91FBF7}"/>
                </a:ext>
              </a:extLst>
            </p:cNvPr>
            <p:cNvSpPr/>
            <p:nvPr/>
          </p:nvSpPr>
          <p:spPr>
            <a:xfrm>
              <a:off x="1085850" y="4156469"/>
              <a:ext cx="108347" cy="215505"/>
            </a:xfrm>
            <a:custGeom>
              <a:avLst/>
              <a:gdLst>
                <a:gd name="f0" fmla="val 10800000"/>
                <a:gd name="f1" fmla="val 5400000"/>
                <a:gd name="f2" fmla="val 180"/>
                <a:gd name="f3" fmla="val w"/>
                <a:gd name="f4" fmla="val h"/>
                <a:gd name="f5" fmla="val 0"/>
                <a:gd name="f6" fmla="val 21600"/>
                <a:gd name="f7" fmla="val 2184"/>
                <a:gd name="f8" fmla="val 6664"/>
                <a:gd name="f9" fmla="val 10800"/>
                <a:gd name="f10" fmla="val 11649"/>
                <a:gd name="f11" fmla="val 19416"/>
                <a:gd name="f12" fmla="val 15166"/>
                <a:gd name="f13" fmla="val 10570"/>
                <a:gd name="f14" fmla="val 11528"/>
                <a:gd name="f15" fmla="val 14706"/>
                <a:gd name="f16" fmla="val 5339"/>
                <a:gd name="f17" fmla="val 17474"/>
                <a:gd name="f18" fmla="val 1149"/>
                <a:gd name="f19" fmla="val 3034"/>
                <a:gd name="f20" fmla="val 13328"/>
                <a:gd name="f21" fmla="val 3519"/>
                <a:gd name="f22" fmla="val 4490"/>
                <a:gd name="f23" fmla="val 4854"/>
                <a:gd name="f24" fmla="val 5946"/>
                <a:gd name="f25" fmla="val 6310"/>
                <a:gd name="f26" fmla="+- 0 0 -90"/>
                <a:gd name="f27" fmla="*/ f3 1 21600"/>
                <a:gd name="f28" fmla="*/ f4 1 21600"/>
                <a:gd name="f29" fmla="val f5"/>
                <a:gd name="f30" fmla="val f6"/>
                <a:gd name="f31" fmla="*/ f26 f0 1"/>
                <a:gd name="f32" fmla="+- f30 0 f29"/>
                <a:gd name="f33" fmla="*/ f31 1 f2"/>
                <a:gd name="f34" fmla="*/ f32 1 21600"/>
                <a:gd name="f35" fmla="*/ 0 f32 1"/>
                <a:gd name="f36" fmla="*/ 475 f32 1"/>
                <a:gd name="f37" fmla="*/ 22555 f32 1"/>
                <a:gd name="f38" fmla="*/ 21600 f32 1"/>
                <a:gd name="f39" fmla="*/ 26970 f32 1"/>
                <a:gd name="f40" fmla="+- f33 0 f1"/>
                <a:gd name="f41" fmla="*/ f35 1 21600"/>
                <a:gd name="f42" fmla="*/ f36 1 21600"/>
                <a:gd name="f43" fmla="*/ f37 1 21600"/>
                <a:gd name="f44" fmla="*/ f38 1 21600"/>
                <a:gd name="f45" fmla="*/ f39 1 21600"/>
                <a:gd name="f46" fmla="*/ f41 1 f34"/>
                <a:gd name="f47" fmla="*/ f42 1 f34"/>
                <a:gd name="f48" fmla="*/ f44 1 f34"/>
                <a:gd name="f49" fmla="*/ f43 1 f34"/>
                <a:gd name="f50" fmla="*/ f45 1 f34"/>
                <a:gd name="f51" fmla="*/ f47 f27 1"/>
                <a:gd name="f52" fmla="*/ f48 f27 1"/>
                <a:gd name="f53" fmla="*/ f50 f28 1"/>
                <a:gd name="f54" fmla="*/ f49 f28 1"/>
                <a:gd name="f55" fmla="*/ f46 f27 1"/>
                <a:gd name="f56" fmla="*/ f46 f28 1"/>
              </a:gdLst>
              <a:ahLst/>
              <a:cxnLst>
                <a:cxn ang="3cd4">
                  <a:pos x="hc" y="t"/>
                </a:cxn>
                <a:cxn ang="0">
                  <a:pos x="r" y="vc"/>
                </a:cxn>
                <a:cxn ang="cd4">
                  <a:pos x="hc" y="b"/>
                </a:cxn>
                <a:cxn ang="cd2">
                  <a:pos x="l" y="vc"/>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Lst>
              <a:rect l="f51" t="f54" r="f52" b="f53"/>
              <a:pathLst>
                <a:path w="21600" h="21600">
                  <a:moveTo>
                    <a:pt x="f5" y="f7"/>
                  </a:moveTo>
                  <a:lnTo>
                    <a:pt x="f8" y="f5"/>
                  </a:lnTo>
                  <a:lnTo>
                    <a:pt x="f9" y="f5"/>
                  </a:lnTo>
                  <a:lnTo>
                    <a:pt x="f6" y="f5"/>
                  </a:lnTo>
                  <a:lnTo>
                    <a:pt x="f6" y="f10"/>
                  </a:lnTo>
                  <a:lnTo>
                    <a:pt x="f6" y="f11"/>
                  </a:lnTo>
                  <a:lnTo>
                    <a:pt x="f12" y="f6"/>
                  </a:lnTo>
                  <a:lnTo>
                    <a:pt x="f13" y="f6"/>
                  </a:lnTo>
                  <a:lnTo>
                    <a:pt x="f5" y="f6"/>
                  </a:lnTo>
                  <a:lnTo>
                    <a:pt x="f5" y="f14"/>
                  </a:lnTo>
                  <a:lnTo>
                    <a:pt x="f5" y="f7"/>
                  </a:lnTo>
                  <a:close/>
                </a:path>
                <a:path w="21600" h="21600">
                  <a:moveTo>
                    <a:pt x="f5" y="f7"/>
                  </a:moveTo>
                  <a:lnTo>
                    <a:pt x="f5" y="f7"/>
                  </a:lnTo>
                  <a:lnTo>
                    <a:pt x="f15" y="f7"/>
                  </a:lnTo>
                  <a:lnTo>
                    <a:pt x="f6" y="f5"/>
                  </a:lnTo>
                  <a:moveTo>
                    <a:pt x="f5" y="f7"/>
                  </a:moveTo>
                  <a:lnTo>
                    <a:pt x="f15" y="f7"/>
                  </a:lnTo>
                  <a:lnTo>
                    <a:pt x="f15" y="f16"/>
                  </a:lnTo>
                  <a:lnTo>
                    <a:pt x="f15" y="f17"/>
                  </a:lnTo>
                  <a:lnTo>
                    <a:pt x="f15" y="f6"/>
                  </a:lnTo>
                  <a:moveTo>
                    <a:pt x="f18" y="f19"/>
                  </a:moveTo>
                  <a:lnTo>
                    <a:pt x="f20" y="f19"/>
                  </a:lnTo>
                  <a:lnTo>
                    <a:pt x="f20" y="f21"/>
                  </a:lnTo>
                  <a:lnTo>
                    <a:pt x="f18" y="f21"/>
                  </a:lnTo>
                  <a:lnTo>
                    <a:pt x="f18" y="f19"/>
                  </a:lnTo>
                  <a:moveTo>
                    <a:pt x="f18" y="f22"/>
                  </a:moveTo>
                  <a:lnTo>
                    <a:pt x="f20" y="f22"/>
                  </a:lnTo>
                  <a:lnTo>
                    <a:pt x="f20" y="f23"/>
                  </a:lnTo>
                  <a:lnTo>
                    <a:pt x="f18" y="f23"/>
                  </a:lnTo>
                  <a:lnTo>
                    <a:pt x="f18" y="f22"/>
                  </a:lnTo>
                  <a:moveTo>
                    <a:pt x="f18" y="f24"/>
                  </a:moveTo>
                  <a:lnTo>
                    <a:pt x="f20" y="f24"/>
                  </a:lnTo>
                  <a:lnTo>
                    <a:pt x="f20" y="f25"/>
                  </a:lnTo>
                  <a:lnTo>
                    <a:pt x="f18" y="f25"/>
                  </a:lnTo>
                  <a:lnTo>
                    <a:pt x="f18" y="f24"/>
                  </a:lnTo>
                </a:path>
              </a:pathLst>
            </a:custGeom>
            <a:solidFill>
              <a:srgbClr val="FFFFCC"/>
            </a:solidFill>
            <a:ln w="9528" cap="flat">
              <a:solidFill>
                <a:srgbClr val="000000"/>
              </a:solidFill>
              <a:prstDash val="solid"/>
              <a:miter/>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56" name="tower">
              <a:extLst>
                <a:ext uri="{FF2B5EF4-FFF2-40B4-BE49-F238E27FC236}">
                  <a16:creationId xmlns:a16="http://schemas.microsoft.com/office/drawing/2014/main" id="{97C5B87C-E3F0-4C0C-9347-FE903025FD63}"/>
                </a:ext>
              </a:extLst>
            </p:cNvPr>
            <p:cNvSpPr/>
            <p:nvPr/>
          </p:nvSpPr>
          <p:spPr>
            <a:xfrm>
              <a:off x="1085850" y="3669505"/>
              <a:ext cx="108347" cy="215505"/>
            </a:xfrm>
            <a:custGeom>
              <a:avLst/>
              <a:gdLst>
                <a:gd name="f0" fmla="val 10800000"/>
                <a:gd name="f1" fmla="val 5400000"/>
                <a:gd name="f2" fmla="val 180"/>
                <a:gd name="f3" fmla="val w"/>
                <a:gd name="f4" fmla="val h"/>
                <a:gd name="f5" fmla="val 0"/>
                <a:gd name="f6" fmla="val 21600"/>
                <a:gd name="f7" fmla="val 2184"/>
                <a:gd name="f8" fmla="val 6664"/>
                <a:gd name="f9" fmla="val 10800"/>
                <a:gd name="f10" fmla="val 11649"/>
                <a:gd name="f11" fmla="val 19416"/>
                <a:gd name="f12" fmla="val 15166"/>
                <a:gd name="f13" fmla="val 10570"/>
                <a:gd name="f14" fmla="val 11528"/>
                <a:gd name="f15" fmla="val 14706"/>
                <a:gd name="f16" fmla="val 5339"/>
                <a:gd name="f17" fmla="val 17474"/>
                <a:gd name="f18" fmla="val 1149"/>
                <a:gd name="f19" fmla="val 3034"/>
                <a:gd name="f20" fmla="val 13328"/>
                <a:gd name="f21" fmla="val 3519"/>
                <a:gd name="f22" fmla="val 4490"/>
                <a:gd name="f23" fmla="val 4854"/>
                <a:gd name="f24" fmla="val 5946"/>
                <a:gd name="f25" fmla="val 6310"/>
                <a:gd name="f26" fmla="+- 0 0 -90"/>
                <a:gd name="f27" fmla="*/ f3 1 21600"/>
                <a:gd name="f28" fmla="*/ f4 1 21600"/>
                <a:gd name="f29" fmla="val f5"/>
                <a:gd name="f30" fmla="val f6"/>
                <a:gd name="f31" fmla="*/ f26 f0 1"/>
                <a:gd name="f32" fmla="+- f30 0 f29"/>
                <a:gd name="f33" fmla="*/ f31 1 f2"/>
                <a:gd name="f34" fmla="*/ f32 1 21600"/>
                <a:gd name="f35" fmla="*/ 0 f32 1"/>
                <a:gd name="f36" fmla="*/ 475 f32 1"/>
                <a:gd name="f37" fmla="*/ 22555 f32 1"/>
                <a:gd name="f38" fmla="*/ 21600 f32 1"/>
                <a:gd name="f39" fmla="*/ 26970 f32 1"/>
                <a:gd name="f40" fmla="+- f33 0 f1"/>
                <a:gd name="f41" fmla="*/ f35 1 21600"/>
                <a:gd name="f42" fmla="*/ f36 1 21600"/>
                <a:gd name="f43" fmla="*/ f37 1 21600"/>
                <a:gd name="f44" fmla="*/ f38 1 21600"/>
                <a:gd name="f45" fmla="*/ f39 1 21600"/>
                <a:gd name="f46" fmla="*/ f41 1 f34"/>
                <a:gd name="f47" fmla="*/ f42 1 f34"/>
                <a:gd name="f48" fmla="*/ f44 1 f34"/>
                <a:gd name="f49" fmla="*/ f43 1 f34"/>
                <a:gd name="f50" fmla="*/ f45 1 f34"/>
                <a:gd name="f51" fmla="*/ f47 f27 1"/>
                <a:gd name="f52" fmla="*/ f48 f27 1"/>
                <a:gd name="f53" fmla="*/ f50 f28 1"/>
                <a:gd name="f54" fmla="*/ f49 f28 1"/>
                <a:gd name="f55" fmla="*/ f46 f27 1"/>
                <a:gd name="f56" fmla="*/ f46 f28 1"/>
              </a:gdLst>
              <a:ahLst/>
              <a:cxnLst>
                <a:cxn ang="3cd4">
                  <a:pos x="hc" y="t"/>
                </a:cxn>
                <a:cxn ang="0">
                  <a:pos x="r" y="vc"/>
                </a:cxn>
                <a:cxn ang="cd4">
                  <a:pos x="hc" y="b"/>
                </a:cxn>
                <a:cxn ang="cd2">
                  <a:pos x="l" y="vc"/>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Lst>
              <a:rect l="f51" t="f54" r="f52" b="f53"/>
              <a:pathLst>
                <a:path w="21600" h="21600">
                  <a:moveTo>
                    <a:pt x="f5" y="f7"/>
                  </a:moveTo>
                  <a:lnTo>
                    <a:pt x="f8" y="f5"/>
                  </a:lnTo>
                  <a:lnTo>
                    <a:pt x="f9" y="f5"/>
                  </a:lnTo>
                  <a:lnTo>
                    <a:pt x="f6" y="f5"/>
                  </a:lnTo>
                  <a:lnTo>
                    <a:pt x="f6" y="f10"/>
                  </a:lnTo>
                  <a:lnTo>
                    <a:pt x="f6" y="f11"/>
                  </a:lnTo>
                  <a:lnTo>
                    <a:pt x="f12" y="f6"/>
                  </a:lnTo>
                  <a:lnTo>
                    <a:pt x="f13" y="f6"/>
                  </a:lnTo>
                  <a:lnTo>
                    <a:pt x="f5" y="f6"/>
                  </a:lnTo>
                  <a:lnTo>
                    <a:pt x="f5" y="f14"/>
                  </a:lnTo>
                  <a:lnTo>
                    <a:pt x="f5" y="f7"/>
                  </a:lnTo>
                  <a:close/>
                </a:path>
                <a:path w="21600" h="21600">
                  <a:moveTo>
                    <a:pt x="f5" y="f7"/>
                  </a:moveTo>
                  <a:lnTo>
                    <a:pt x="f5" y="f7"/>
                  </a:lnTo>
                  <a:lnTo>
                    <a:pt x="f15" y="f7"/>
                  </a:lnTo>
                  <a:lnTo>
                    <a:pt x="f6" y="f5"/>
                  </a:lnTo>
                  <a:moveTo>
                    <a:pt x="f5" y="f7"/>
                  </a:moveTo>
                  <a:lnTo>
                    <a:pt x="f15" y="f7"/>
                  </a:lnTo>
                  <a:lnTo>
                    <a:pt x="f15" y="f16"/>
                  </a:lnTo>
                  <a:lnTo>
                    <a:pt x="f15" y="f17"/>
                  </a:lnTo>
                  <a:lnTo>
                    <a:pt x="f15" y="f6"/>
                  </a:lnTo>
                  <a:moveTo>
                    <a:pt x="f18" y="f19"/>
                  </a:moveTo>
                  <a:lnTo>
                    <a:pt x="f20" y="f19"/>
                  </a:lnTo>
                  <a:lnTo>
                    <a:pt x="f20" y="f21"/>
                  </a:lnTo>
                  <a:lnTo>
                    <a:pt x="f18" y="f21"/>
                  </a:lnTo>
                  <a:lnTo>
                    <a:pt x="f18" y="f19"/>
                  </a:lnTo>
                  <a:moveTo>
                    <a:pt x="f18" y="f22"/>
                  </a:moveTo>
                  <a:lnTo>
                    <a:pt x="f20" y="f22"/>
                  </a:lnTo>
                  <a:lnTo>
                    <a:pt x="f20" y="f23"/>
                  </a:lnTo>
                  <a:lnTo>
                    <a:pt x="f18" y="f23"/>
                  </a:lnTo>
                  <a:lnTo>
                    <a:pt x="f18" y="f22"/>
                  </a:lnTo>
                  <a:moveTo>
                    <a:pt x="f18" y="f24"/>
                  </a:moveTo>
                  <a:lnTo>
                    <a:pt x="f20" y="f24"/>
                  </a:lnTo>
                  <a:lnTo>
                    <a:pt x="f20" y="f25"/>
                  </a:lnTo>
                  <a:lnTo>
                    <a:pt x="f18" y="f25"/>
                  </a:lnTo>
                  <a:lnTo>
                    <a:pt x="f18" y="f24"/>
                  </a:lnTo>
                </a:path>
              </a:pathLst>
            </a:custGeom>
            <a:solidFill>
              <a:srgbClr val="FFFFCC"/>
            </a:solidFill>
            <a:ln w="9528" cap="flat">
              <a:solidFill>
                <a:srgbClr val="000000"/>
              </a:solidFill>
              <a:prstDash val="solid"/>
              <a:miter/>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57" name="tower">
              <a:extLst>
                <a:ext uri="{FF2B5EF4-FFF2-40B4-BE49-F238E27FC236}">
                  <a16:creationId xmlns:a16="http://schemas.microsoft.com/office/drawing/2014/main" id="{6946E35E-57B8-427D-BE8B-FC43399A51AC}"/>
                </a:ext>
              </a:extLst>
            </p:cNvPr>
            <p:cNvSpPr/>
            <p:nvPr/>
          </p:nvSpPr>
          <p:spPr>
            <a:xfrm>
              <a:off x="3084911" y="4156469"/>
              <a:ext cx="108347" cy="215505"/>
            </a:xfrm>
            <a:custGeom>
              <a:avLst/>
              <a:gdLst>
                <a:gd name="f0" fmla="val 10800000"/>
                <a:gd name="f1" fmla="val 5400000"/>
                <a:gd name="f2" fmla="val 180"/>
                <a:gd name="f3" fmla="val w"/>
                <a:gd name="f4" fmla="val h"/>
                <a:gd name="f5" fmla="val 0"/>
                <a:gd name="f6" fmla="val 21600"/>
                <a:gd name="f7" fmla="val 2184"/>
                <a:gd name="f8" fmla="val 6664"/>
                <a:gd name="f9" fmla="val 10800"/>
                <a:gd name="f10" fmla="val 11649"/>
                <a:gd name="f11" fmla="val 19416"/>
                <a:gd name="f12" fmla="val 15166"/>
                <a:gd name="f13" fmla="val 10570"/>
                <a:gd name="f14" fmla="val 11528"/>
                <a:gd name="f15" fmla="val 14706"/>
                <a:gd name="f16" fmla="val 5339"/>
                <a:gd name="f17" fmla="val 17474"/>
                <a:gd name="f18" fmla="val 1149"/>
                <a:gd name="f19" fmla="val 3034"/>
                <a:gd name="f20" fmla="val 13328"/>
                <a:gd name="f21" fmla="val 3519"/>
                <a:gd name="f22" fmla="val 4490"/>
                <a:gd name="f23" fmla="val 4854"/>
                <a:gd name="f24" fmla="val 5946"/>
                <a:gd name="f25" fmla="val 6310"/>
                <a:gd name="f26" fmla="+- 0 0 -90"/>
                <a:gd name="f27" fmla="*/ f3 1 21600"/>
                <a:gd name="f28" fmla="*/ f4 1 21600"/>
                <a:gd name="f29" fmla="val f5"/>
                <a:gd name="f30" fmla="val f6"/>
                <a:gd name="f31" fmla="*/ f26 f0 1"/>
                <a:gd name="f32" fmla="+- f30 0 f29"/>
                <a:gd name="f33" fmla="*/ f31 1 f2"/>
                <a:gd name="f34" fmla="*/ f32 1 21600"/>
                <a:gd name="f35" fmla="*/ 0 f32 1"/>
                <a:gd name="f36" fmla="*/ 475 f32 1"/>
                <a:gd name="f37" fmla="*/ 22555 f32 1"/>
                <a:gd name="f38" fmla="*/ 21600 f32 1"/>
                <a:gd name="f39" fmla="*/ 26970 f32 1"/>
                <a:gd name="f40" fmla="+- f33 0 f1"/>
                <a:gd name="f41" fmla="*/ f35 1 21600"/>
                <a:gd name="f42" fmla="*/ f36 1 21600"/>
                <a:gd name="f43" fmla="*/ f37 1 21600"/>
                <a:gd name="f44" fmla="*/ f38 1 21600"/>
                <a:gd name="f45" fmla="*/ f39 1 21600"/>
                <a:gd name="f46" fmla="*/ f41 1 f34"/>
                <a:gd name="f47" fmla="*/ f42 1 f34"/>
                <a:gd name="f48" fmla="*/ f44 1 f34"/>
                <a:gd name="f49" fmla="*/ f43 1 f34"/>
                <a:gd name="f50" fmla="*/ f45 1 f34"/>
                <a:gd name="f51" fmla="*/ f47 f27 1"/>
                <a:gd name="f52" fmla="*/ f48 f27 1"/>
                <a:gd name="f53" fmla="*/ f50 f28 1"/>
                <a:gd name="f54" fmla="*/ f49 f28 1"/>
                <a:gd name="f55" fmla="*/ f46 f27 1"/>
                <a:gd name="f56" fmla="*/ f46 f28 1"/>
              </a:gdLst>
              <a:ahLst/>
              <a:cxnLst>
                <a:cxn ang="3cd4">
                  <a:pos x="hc" y="t"/>
                </a:cxn>
                <a:cxn ang="0">
                  <a:pos x="r" y="vc"/>
                </a:cxn>
                <a:cxn ang="cd4">
                  <a:pos x="hc" y="b"/>
                </a:cxn>
                <a:cxn ang="cd2">
                  <a:pos x="l" y="vc"/>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Lst>
              <a:rect l="f51" t="f54" r="f52" b="f53"/>
              <a:pathLst>
                <a:path w="21600" h="21600">
                  <a:moveTo>
                    <a:pt x="f5" y="f7"/>
                  </a:moveTo>
                  <a:lnTo>
                    <a:pt x="f8" y="f5"/>
                  </a:lnTo>
                  <a:lnTo>
                    <a:pt x="f9" y="f5"/>
                  </a:lnTo>
                  <a:lnTo>
                    <a:pt x="f6" y="f5"/>
                  </a:lnTo>
                  <a:lnTo>
                    <a:pt x="f6" y="f10"/>
                  </a:lnTo>
                  <a:lnTo>
                    <a:pt x="f6" y="f11"/>
                  </a:lnTo>
                  <a:lnTo>
                    <a:pt x="f12" y="f6"/>
                  </a:lnTo>
                  <a:lnTo>
                    <a:pt x="f13" y="f6"/>
                  </a:lnTo>
                  <a:lnTo>
                    <a:pt x="f5" y="f6"/>
                  </a:lnTo>
                  <a:lnTo>
                    <a:pt x="f5" y="f14"/>
                  </a:lnTo>
                  <a:lnTo>
                    <a:pt x="f5" y="f7"/>
                  </a:lnTo>
                  <a:close/>
                </a:path>
                <a:path w="21600" h="21600">
                  <a:moveTo>
                    <a:pt x="f5" y="f7"/>
                  </a:moveTo>
                  <a:lnTo>
                    <a:pt x="f5" y="f7"/>
                  </a:lnTo>
                  <a:lnTo>
                    <a:pt x="f15" y="f7"/>
                  </a:lnTo>
                  <a:lnTo>
                    <a:pt x="f6" y="f5"/>
                  </a:lnTo>
                  <a:moveTo>
                    <a:pt x="f5" y="f7"/>
                  </a:moveTo>
                  <a:lnTo>
                    <a:pt x="f15" y="f7"/>
                  </a:lnTo>
                  <a:lnTo>
                    <a:pt x="f15" y="f16"/>
                  </a:lnTo>
                  <a:lnTo>
                    <a:pt x="f15" y="f17"/>
                  </a:lnTo>
                  <a:lnTo>
                    <a:pt x="f15" y="f6"/>
                  </a:lnTo>
                  <a:moveTo>
                    <a:pt x="f18" y="f19"/>
                  </a:moveTo>
                  <a:lnTo>
                    <a:pt x="f20" y="f19"/>
                  </a:lnTo>
                  <a:lnTo>
                    <a:pt x="f20" y="f21"/>
                  </a:lnTo>
                  <a:lnTo>
                    <a:pt x="f18" y="f21"/>
                  </a:lnTo>
                  <a:lnTo>
                    <a:pt x="f18" y="f19"/>
                  </a:lnTo>
                  <a:moveTo>
                    <a:pt x="f18" y="f22"/>
                  </a:moveTo>
                  <a:lnTo>
                    <a:pt x="f20" y="f22"/>
                  </a:lnTo>
                  <a:lnTo>
                    <a:pt x="f20" y="f23"/>
                  </a:lnTo>
                  <a:lnTo>
                    <a:pt x="f18" y="f23"/>
                  </a:lnTo>
                  <a:lnTo>
                    <a:pt x="f18" y="f22"/>
                  </a:lnTo>
                  <a:moveTo>
                    <a:pt x="f18" y="f24"/>
                  </a:moveTo>
                  <a:lnTo>
                    <a:pt x="f20" y="f24"/>
                  </a:lnTo>
                  <a:lnTo>
                    <a:pt x="f20" y="f25"/>
                  </a:lnTo>
                  <a:lnTo>
                    <a:pt x="f18" y="f25"/>
                  </a:lnTo>
                  <a:lnTo>
                    <a:pt x="f18" y="f24"/>
                  </a:lnTo>
                </a:path>
              </a:pathLst>
            </a:custGeom>
            <a:solidFill>
              <a:srgbClr val="FFFFCC"/>
            </a:solidFill>
            <a:ln w="9528" cap="flat">
              <a:solidFill>
                <a:srgbClr val="000000"/>
              </a:solidFill>
              <a:prstDash val="solid"/>
              <a:miter/>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58" name="tower">
              <a:extLst>
                <a:ext uri="{FF2B5EF4-FFF2-40B4-BE49-F238E27FC236}">
                  <a16:creationId xmlns:a16="http://schemas.microsoft.com/office/drawing/2014/main" id="{CAEFB653-08EB-4687-B222-3FAD19F2200E}"/>
                </a:ext>
              </a:extLst>
            </p:cNvPr>
            <p:cNvSpPr/>
            <p:nvPr/>
          </p:nvSpPr>
          <p:spPr>
            <a:xfrm>
              <a:off x="3084911" y="3669505"/>
              <a:ext cx="108347" cy="216694"/>
            </a:xfrm>
            <a:custGeom>
              <a:avLst/>
              <a:gdLst>
                <a:gd name="f0" fmla="val 10800000"/>
                <a:gd name="f1" fmla="val 5400000"/>
                <a:gd name="f2" fmla="val 180"/>
                <a:gd name="f3" fmla="val w"/>
                <a:gd name="f4" fmla="val h"/>
                <a:gd name="f5" fmla="val 0"/>
                <a:gd name="f6" fmla="val 21600"/>
                <a:gd name="f7" fmla="val 2184"/>
                <a:gd name="f8" fmla="val 6664"/>
                <a:gd name="f9" fmla="val 10800"/>
                <a:gd name="f10" fmla="val 11649"/>
                <a:gd name="f11" fmla="val 19416"/>
                <a:gd name="f12" fmla="val 15166"/>
                <a:gd name="f13" fmla="val 10570"/>
                <a:gd name="f14" fmla="val 11528"/>
                <a:gd name="f15" fmla="val 14706"/>
                <a:gd name="f16" fmla="val 5339"/>
                <a:gd name="f17" fmla="val 17474"/>
                <a:gd name="f18" fmla="val 1149"/>
                <a:gd name="f19" fmla="val 3034"/>
                <a:gd name="f20" fmla="val 13328"/>
                <a:gd name="f21" fmla="val 3519"/>
                <a:gd name="f22" fmla="val 4490"/>
                <a:gd name="f23" fmla="val 4854"/>
                <a:gd name="f24" fmla="val 5946"/>
                <a:gd name="f25" fmla="val 6310"/>
                <a:gd name="f26" fmla="+- 0 0 -90"/>
                <a:gd name="f27" fmla="*/ f3 1 21600"/>
                <a:gd name="f28" fmla="*/ f4 1 21600"/>
                <a:gd name="f29" fmla="val f5"/>
                <a:gd name="f30" fmla="val f6"/>
                <a:gd name="f31" fmla="*/ f26 f0 1"/>
                <a:gd name="f32" fmla="+- f30 0 f29"/>
                <a:gd name="f33" fmla="*/ f31 1 f2"/>
                <a:gd name="f34" fmla="*/ f32 1 21600"/>
                <a:gd name="f35" fmla="*/ 0 f32 1"/>
                <a:gd name="f36" fmla="*/ 475 f32 1"/>
                <a:gd name="f37" fmla="*/ 22549 f32 1"/>
                <a:gd name="f38" fmla="*/ 21600 f32 1"/>
                <a:gd name="f39" fmla="*/ 26941 f32 1"/>
                <a:gd name="f40" fmla="+- f33 0 f1"/>
                <a:gd name="f41" fmla="*/ f35 1 21600"/>
                <a:gd name="f42" fmla="*/ f36 1 21600"/>
                <a:gd name="f43" fmla="*/ f37 1 21600"/>
                <a:gd name="f44" fmla="*/ f38 1 21600"/>
                <a:gd name="f45" fmla="*/ f39 1 21600"/>
                <a:gd name="f46" fmla="*/ f41 1 f34"/>
                <a:gd name="f47" fmla="*/ f42 1 f34"/>
                <a:gd name="f48" fmla="*/ f44 1 f34"/>
                <a:gd name="f49" fmla="*/ f43 1 f34"/>
                <a:gd name="f50" fmla="*/ f45 1 f34"/>
                <a:gd name="f51" fmla="*/ f47 f27 1"/>
                <a:gd name="f52" fmla="*/ f48 f27 1"/>
                <a:gd name="f53" fmla="*/ f50 f28 1"/>
                <a:gd name="f54" fmla="*/ f49 f28 1"/>
                <a:gd name="f55" fmla="*/ f46 f27 1"/>
                <a:gd name="f56" fmla="*/ f46 f28 1"/>
              </a:gdLst>
              <a:ahLst/>
              <a:cxnLst>
                <a:cxn ang="3cd4">
                  <a:pos x="hc" y="t"/>
                </a:cxn>
                <a:cxn ang="0">
                  <a:pos x="r" y="vc"/>
                </a:cxn>
                <a:cxn ang="cd4">
                  <a:pos x="hc" y="b"/>
                </a:cxn>
                <a:cxn ang="cd2">
                  <a:pos x="l" y="vc"/>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Lst>
              <a:rect l="f51" t="f54" r="f52" b="f53"/>
              <a:pathLst>
                <a:path w="21600" h="21600">
                  <a:moveTo>
                    <a:pt x="f5" y="f7"/>
                  </a:moveTo>
                  <a:lnTo>
                    <a:pt x="f8" y="f5"/>
                  </a:lnTo>
                  <a:lnTo>
                    <a:pt x="f9" y="f5"/>
                  </a:lnTo>
                  <a:lnTo>
                    <a:pt x="f6" y="f5"/>
                  </a:lnTo>
                  <a:lnTo>
                    <a:pt x="f6" y="f10"/>
                  </a:lnTo>
                  <a:lnTo>
                    <a:pt x="f6" y="f11"/>
                  </a:lnTo>
                  <a:lnTo>
                    <a:pt x="f12" y="f6"/>
                  </a:lnTo>
                  <a:lnTo>
                    <a:pt x="f13" y="f6"/>
                  </a:lnTo>
                  <a:lnTo>
                    <a:pt x="f5" y="f6"/>
                  </a:lnTo>
                  <a:lnTo>
                    <a:pt x="f5" y="f14"/>
                  </a:lnTo>
                  <a:lnTo>
                    <a:pt x="f5" y="f7"/>
                  </a:lnTo>
                  <a:close/>
                </a:path>
                <a:path w="21600" h="21600">
                  <a:moveTo>
                    <a:pt x="f5" y="f7"/>
                  </a:moveTo>
                  <a:lnTo>
                    <a:pt x="f5" y="f7"/>
                  </a:lnTo>
                  <a:lnTo>
                    <a:pt x="f15" y="f7"/>
                  </a:lnTo>
                  <a:lnTo>
                    <a:pt x="f6" y="f5"/>
                  </a:lnTo>
                  <a:moveTo>
                    <a:pt x="f5" y="f7"/>
                  </a:moveTo>
                  <a:lnTo>
                    <a:pt x="f15" y="f7"/>
                  </a:lnTo>
                  <a:lnTo>
                    <a:pt x="f15" y="f16"/>
                  </a:lnTo>
                  <a:lnTo>
                    <a:pt x="f15" y="f17"/>
                  </a:lnTo>
                  <a:lnTo>
                    <a:pt x="f15" y="f6"/>
                  </a:lnTo>
                  <a:moveTo>
                    <a:pt x="f18" y="f19"/>
                  </a:moveTo>
                  <a:lnTo>
                    <a:pt x="f20" y="f19"/>
                  </a:lnTo>
                  <a:lnTo>
                    <a:pt x="f20" y="f21"/>
                  </a:lnTo>
                  <a:lnTo>
                    <a:pt x="f18" y="f21"/>
                  </a:lnTo>
                  <a:lnTo>
                    <a:pt x="f18" y="f19"/>
                  </a:lnTo>
                  <a:moveTo>
                    <a:pt x="f18" y="f22"/>
                  </a:moveTo>
                  <a:lnTo>
                    <a:pt x="f20" y="f22"/>
                  </a:lnTo>
                  <a:lnTo>
                    <a:pt x="f20" y="f23"/>
                  </a:lnTo>
                  <a:lnTo>
                    <a:pt x="f18" y="f23"/>
                  </a:lnTo>
                  <a:lnTo>
                    <a:pt x="f18" y="f22"/>
                  </a:lnTo>
                  <a:moveTo>
                    <a:pt x="f18" y="f24"/>
                  </a:moveTo>
                  <a:lnTo>
                    <a:pt x="f20" y="f24"/>
                  </a:lnTo>
                  <a:lnTo>
                    <a:pt x="f20" y="f25"/>
                  </a:lnTo>
                  <a:lnTo>
                    <a:pt x="f18" y="f25"/>
                  </a:lnTo>
                  <a:lnTo>
                    <a:pt x="f18" y="f24"/>
                  </a:lnTo>
                </a:path>
              </a:pathLst>
            </a:custGeom>
            <a:solidFill>
              <a:srgbClr val="FFFFCC"/>
            </a:solidFill>
            <a:ln w="9528" cap="flat">
              <a:solidFill>
                <a:srgbClr val="000000"/>
              </a:solidFill>
              <a:prstDash val="solid"/>
              <a:miter/>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aphicFrame>
          <p:nvGraphicFramePr>
            <p:cNvPr id="59" name="Object 177">
              <a:extLst>
                <a:ext uri="{FF2B5EF4-FFF2-40B4-BE49-F238E27FC236}">
                  <a16:creationId xmlns:a16="http://schemas.microsoft.com/office/drawing/2014/main" id="{4554570A-2A56-4CE5-9D86-6652449F82A3}"/>
                </a:ext>
              </a:extLst>
            </p:cNvPr>
            <p:cNvGraphicFramePr/>
            <p:nvPr/>
          </p:nvGraphicFramePr>
          <p:xfrm>
            <a:off x="1988344" y="3562346"/>
            <a:ext cx="328617" cy="809628"/>
          </p:xfrm>
          <a:graphic>
            <a:graphicData uri="http://schemas.openxmlformats.org/presentationml/2006/ole">
              <mc:AlternateContent xmlns:mc="http://schemas.openxmlformats.org/markup-compatibility/2006">
                <mc:Choice xmlns:v="urn:schemas-microsoft-com:vml" Requires="v">
                  <p:oleObj spid="_x0000_s2134" r:id="rId10" imgW="498513" imgH="1167027" progId="">
                    <p:embed/>
                  </p:oleObj>
                </mc:Choice>
                <mc:Fallback>
                  <p:oleObj r:id="rId10" imgW="498513" imgH="1167027" progId="">
                    <p:embed/>
                    <p:pic>
                      <p:nvPicPr>
                        <p:cNvPr id="0" name=""/>
                        <p:cNvPicPr/>
                        <p:nvPr/>
                      </p:nvPicPr>
                      <p:blipFill>
                        <a:blip r:embed="rId11"/>
                        <a:stretch>
                          <a:fillRect/>
                        </a:stretch>
                      </p:blipFill>
                      <p:spPr>
                        <a:xfrm>
                          <a:off x="1988344" y="3562346"/>
                          <a:ext cx="328617" cy="809628"/>
                        </a:xfrm>
                        <a:prstGeom prst="rect">
                          <a:avLst/>
                        </a:prstGeom>
                        <a:noFill/>
                        <a:ln cap="flat">
                          <a:noFill/>
                        </a:ln>
                      </p:spPr>
                    </p:pic>
                  </p:oleObj>
                </mc:Fallback>
              </mc:AlternateContent>
            </a:graphicData>
          </a:graphic>
        </p:graphicFrame>
        <p:cxnSp>
          <p:nvCxnSpPr>
            <p:cNvPr id="60" name="AutoShape 178">
              <a:extLst>
                <a:ext uri="{FF2B5EF4-FFF2-40B4-BE49-F238E27FC236}">
                  <a16:creationId xmlns:a16="http://schemas.microsoft.com/office/drawing/2014/main" id="{C0121A2C-C0F8-451D-9D2C-B210066C1830}"/>
                </a:ext>
              </a:extLst>
            </p:cNvPr>
            <p:cNvCxnSpPr/>
            <p:nvPr/>
          </p:nvCxnSpPr>
          <p:spPr>
            <a:xfrm>
              <a:off x="3333746" y="3705221"/>
              <a:ext cx="0" cy="0"/>
            </a:xfrm>
            <a:prstGeom prst="straightConnector1">
              <a:avLst/>
            </a:prstGeom>
            <a:noFill/>
            <a:ln w="9528" cap="flat">
              <a:solidFill>
                <a:srgbClr val="002F5F"/>
              </a:solidFill>
              <a:prstDash val="solid"/>
              <a:round/>
            </a:ln>
          </p:spPr>
        </p:cxnSp>
        <p:cxnSp>
          <p:nvCxnSpPr>
            <p:cNvPr id="61" name="AutoShape 179">
              <a:extLst>
                <a:ext uri="{FF2B5EF4-FFF2-40B4-BE49-F238E27FC236}">
                  <a16:creationId xmlns:a16="http://schemas.microsoft.com/office/drawing/2014/main" id="{A7D93DBF-1AAA-4BCB-B492-CCE3AB5C2A24}"/>
                </a:ext>
              </a:extLst>
            </p:cNvPr>
            <p:cNvCxnSpPr/>
            <p:nvPr/>
          </p:nvCxnSpPr>
          <p:spPr>
            <a:xfrm>
              <a:off x="3333746" y="3705221"/>
              <a:ext cx="0" cy="0"/>
            </a:xfrm>
            <a:prstGeom prst="straightConnector1">
              <a:avLst/>
            </a:prstGeom>
            <a:noFill/>
            <a:ln w="9528" cap="flat">
              <a:solidFill>
                <a:srgbClr val="002F5F"/>
              </a:solidFill>
              <a:prstDash val="solid"/>
              <a:round/>
            </a:ln>
          </p:spPr>
        </p:cxnSp>
        <p:cxnSp>
          <p:nvCxnSpPr>
            <p:cNvPr id="62" name="AutoShape 180">
              <a:extLst>
                <a:ext uri="{FF2B5EF4-FFF2-40B4-BE49-F238E27FC236}">
                  <a16:creationId xmlns:a16="http://schemas.microsoft.com/office/drawing/2014/main" id="{02E3CD82-B1AD-4CD6-92F2-F57AF30F09BE}"/>
                </a:ext>
              </a:extLst>
            </p:cNvPr>
            <p:cNvCxnSpPr>
              <a:stCxn id="57" idx="13"/>
            </p:cNvCxnSpPr>
            <p:nvPr/>
          </p:nvCxnSpPr>
          <p:spPr>
            <a:xfrm flipH="1" flipV="1">
              <a:off x="2316952" y="3967160"/>
              <a:ext cx="767959" cy="304807"/>
            </a:xfrm>
            <a:prstGeom prst="straightConnector1">
              <a:avLst/>
            </a:prstGeom>
            <a:noFill/>
            <a:ln w="9528" cap="flat">
              <a:solidFill>
                <a:srgbClr val="002F5F"/>
              </a:solidFill>
              <a:prstDash val="solid"/>
              <a:round/>
            </a:ln>
          </p:spPr>
        </p:cxnSp>
        <p:cxnSp>
          <p:nvCxnSpPr>
            <p:cNvPr id="63" name="AutoShape 181">
              <a:extLst>
                <a:ext uri="{FF2B5EF4-FFF2-40B4-BE49-F238E27FC236}">
                  <a16:creationId xmlns:a16="http://schemas.microsoft.com/office/drawing/2014/main" id="{F5D49C06-2DD1-4ACC-97DE-5A4F27829192}"/>
                </a:ext>
              </a:extLst>
            </p:cNvPr>
            <p:cNvCxnSpPr>
              <a:stCxn id="55" idx="8"/>
            </p:cNvCxnSpPr>
            <p:nvPr/>
          </p:nvCxnSpPr>
          <p:spPr>
            <a:xfrm flipV="1">
              <a:off x="1194197" y="3967160"/>
              <a:ext cx="794147" cy="305995"/>
            </a:xfrm>
            <a:prstGeom prst="straightConnector1">
              <a:avLst/>
            </a:prstGeom>
            <a:noFill/>
            <a:ln w="9528" cap="flat">
              <a:solidFill>
                <a:srgbClr val="002F5F"/>
              </a:solidFill>
              <a:prstDash val="solid"/>
              <a:round/>
            </a:ln>
          </p:spPr>
        </p:cxnSp>
        <p:cxnSp>
          <p:nvCxnSpPr>
            <p:cNvPr id="64" name="AutoShape 182">
              <a:extLst>
                <a:ext uri="{FF2B5EF4-FFF2-40B4-BE49-F238E27FC236}">
                  <a16:creationId xmlns:a16="http://schemas.microsoft.com/office/drawing/2014/main" id="{4C9309DE-5AF4-41EE-8DD5-E754E4680001}"/>
                </a:ext>
              </a:extLst>
            </p:cNvPr>
            <p:cNvCxnSpPr>
              <a:stCxn id="56" idx="8"/>
            </p:cNvCxnSpPr>
            <p:nvPr/>
          </p:nvCxnSpPr>
          <p:spPr>
            <a:xfrm>
              <a:off x="1194197" y="3786192"/>
              <a:ext cx="794147" cy="180968"/>
            </a:xfrm>
            <a:prstGeom prst="straightConnector1">
              <a:avLst/>
            </a:prstGeom>
            <a:noFill/>
            <a:ln w="9528" cap="flat">
              <a:solidFill>
                <a:srgbClr val="002F5F"/>
              </a:solidFill>
              <a:prstDash val="solid"/>
              <a:round/>
            </a:ln>
          </p:spPr>
        </p:cxnSp>
        <p:cxnSp>
          <p:nvCxnSpPr>
            <p:cNvPr id="65" name="AutoShape 183">
              <a:extLst>
                <a:ext uri="{FF2B5EF4-FFF2-40B4-BE49-F238E27FC236}">
                  <a16:creationId xmlns:a16="http://schemas.microsoft.com/office/drawing/2014/main" id="{43D7E5BA-47E7-45BA-A76C-916BC215CE37}"/>
                </a:ext>
              </a:extLst>
            </p:cNvPr>
            <p:cNvCxnSpPr>
              <a:stCxn id="58" idx="11"/>
              <a:endCxn id="57" idx="6"/>
            </p:cNvCxnSpPr>
            <p:nvPr/>
          </p:nvCxnSpPr>
          <p:spPr>
            <a:xfrm>
              <a:off x="3084911" y="3669505"/>
              <a:ext cx="0" cy="486964"/>
            </a:xfrm>
            <a:prstGeom prst="straightConnector1">
              <a:avLst/>
            </a:prstGeom>
            <a:noFill/>
            <a:ln w="9528" cap="flat">
              <a:solidFill>
                <a:srgbClr val="002F5F"/>
              </a:solidFill>
              <a:prstDash val="solid"/>
              <a:round/>
            </a:ln>
          </p:spPr>
        </p:cxnSp>
      </p:grpSp>
      <p:graphicFrame>
        <p:nvGraphicFramePr>
          <p:cNvPr id="66" name="Object 185">
            <a:extLst>
              <a:ext uri="{FF2B5EF4-FFF2-40B4-BE49-F238E27FC236}">
                <a16:creationId xmlns:a16="http://schemas.microsoft.com/office/drawing/2014/main" id="{2A5467B9-C922-4341-885C-B377CA562ABE}"/>
              </a:ext>
            </a:extLst>
          </p:cNvPr>
          <p:cNvGraphicFramePr/>
          <p:nvPr/>
        </p:nvGraphicFramePr>
        <p:xfrm>
          <a:off x="2738435" y="1878808"/>
          <a:ext cx="486963" cy="273844"/>
        </p:xfrm>
        <a:graphic>
          <a:graphicData uri="http://schemas.openxmlformats.org/presentationml/2006/ole">
            <mc:AlternateContent xmlns:mc="http://schemas.openxmlformats.org/markup-compatibility/2006">
              <mc:Choice xmlns:v="urn:schemas-microsoft-com:vml" Requires="v">
                <p:oleObj spid="_x0000_s2135" r:id="rId12" imgW="1771650" imgH="1171575" progId="">
                  <p:embed/>
                </p:oleObj>
              </mc:Choice>
              <mc:Fallback>
                <p:oleObj r:id="rId12" imgW="1771650" imgH="1171575" progId="">
                  <p:embed/>
                  <p:pic>
                    <p:nvPicPr>
                      <p:cNvPr id="0" name=""/>
                      <p:cNvPicPr/>
                      <p:nvPr/>
                    </p:nvPicPr>
                    <p:blipFill>
                      <a:blip r:embed="rId13"/>
                      <a:stretch>
                        <a:fillRect/>
                      </a:stretch>
                    </p:blipFill>
                    <p:spPr>
                      <a:xfrm>
                        <a:off x="2738435" y="1878808"/>
                        <a:ext cx="486963" cy="273844"/>
                      </a:xfrm>
                      <a:prstGeom prst="rect">
                        <a:avLst/>
                      </a:prstGeom>
                      <a:noFill/>
                      <a:ln cap="flat">
                        <a:noFill/>
                      </a:ln>
                    </p:spPr>
                  </p:pic>
                </p:oleObj>
              </mc:Fallback>
            </mc:AlternateContent>
          </a:graphicData>
        </a:graphic>
      </p:graphicFrame>
      <p:graphicFrame>
        <p:nvGraphicFramePr>
          <p:cNvPr id="67" name="Object 186">
            <a:extLst>
              <a:ext uri="{FF2B5EF4-FFF2-40B4-BE49-F238E27FC236}">
                <a16:creationId xmlns:a16="http://schemas.microsoft.com/office/drawing/2014/main" id="{3A724771-3353-4F4B-86FD-AF3B540A49F7}"/>
              </a:ext>
            </a:extLst>
          </p:cNvPr>
          <p:cNvGraphicFramePr/>
          <p:nvPr/>
        </p:nvGraphicFramePr>
        <p:xfrm>
          <a:off x="2725341" y="1122764"/>
          <a:ext cx="451247" cy="540547"/>
        </p:xfrm>
        <a:graphic>
          <a:graphicData uri="http://schemas.openxmlformats.org/presentationml/2006/ole">
            <mc:AlternateContent xmlns:mc="http://schemas.openxmlformats.org/markup-compatibility/2006">
              <mc:Choice xmlns:v="urn:schemas-microsoft-com:vml" Requires="v">
                <p:oleObj spid="_x0000_s2136" r:id="rId14" imgW="2200275" imgH="2438400" progId="">
                  <p:embed/>
                </p:oleObj>
              </mc:Choice>
              <mc:Fallback>
                <p:oleObj r:id="rId14" imgW="2200275" imgH="2438400" progId="">
                  <p:embed/>
                  <p:pic>
                    <p:nvPicPr>
                      <p:cNvPr id="0" name=""/>
                      <p:cNvPicPr/>
                      <p:nvPr/>
                    </p:nvPicPr>
                    <p:blipFill>
                      <a:blip r:embed="rId15"/>
                      <a:stretch>
                        <a:fillRect/>
                      </a:stretch>
                    </p:blipFill>
                    <p:spPr>
                      <a:xfrm>
                        <a:off x="2725341" y="1122764"/>
                        <a:ext cx="451247" cy="540547"/>
                      </a:xfrm>
                      <a:prstGeom prst="rect">
                        <a:avLst/>
                      </a:prstGeom>
                      <a:noFill/>
                      <a:ln cap="flat">
                        <a:noFill/>
                      </a:ln>
                    </p:spPr>
                  </p:pic>
                </p:oleObj>
              </mc:Fallback>
            </mc:AlternateContent>
          </a:graphicData>
        </a:graphic>
      </p:graphicFrame>
      <p:graphicFrame>
        <p:nvGraphicFramePr>
          <p:cNvPr id="68" name="Object 187">
            <a:extLst>
              <a:ext uri="{FF2B5EF4-FFF2-40B4-BE49-F238E27FC236}">
                <a16:creationId xmlns:a16="http://schemas.microsoft.com/office/drawing/2014/main" id="{43591ACC-1CFD-4C31-B6D1-04F9E94D67BF}"/>
              </a:ext>
            </a:extLst>
          </p:cNvPr>
          <p:cNvGraphicFramePr/>
          <p:nvPr/>
        </p:nvGraphicFramePr>
        <p:xfrm>
          <a:off x="1064416" y="1716886"/>
          <a:ext cx="385767" cy="415530"/>
        </p:xfrm>
        <a:graphic>
          <a:graphicData uri="http://schemas.openxmlformats.org/presentationml/2006/ole">
            <mc:AlternateContent xmlns:mc="http://schemas.openxmlformats.org/markup-compatibility/2006">
              <mc:Choice xmlns:v="urn:schemas-microsoft-com:vml" Requires="v">
                <p:oleObj spid="_x0000_s2137" r:id="rId16" imgW="1390650" imgH="1390650" progId="">
                  <p:embed/>
                </p:oleObj>
              </mc:Choice>
              <mc:Fallback>
                <p:oleObj r:id="rId16" imgW="1390650" imgH="1390650" progId="">
                  <p:embed/>
                  <p:pic>
                    <p:nvPicPr>
                      <p:cNvPr id="0" name=""/>
                      <p:cNvPicPr/>
                      <p:nvPr/>
                    </p:nvPicPr>
                    <p:blipFill>
                      <a:blip r:embed="rId17"/>
                      <a:stretch>
                        <a:fillRect/>
                      </a:stretch>
                    </p:blipFill>
                    <p:spPr>
                      <a:xfrm>
                        <a:off x="1064416" y="1716886"/>
                        <a:ext cx="385767" cy="415530"/>
                      </a:xfrm>
                      <a:prstGeom prst="rect">
                        <a:avLst/>
                      </a:prstGeom>
                      <a:noFill/>
                      <a:ln cap="flat">
                        <a:noFill/>
                      </a:ln>
                    </p:spPr>
                  </p:pic>
                </p:oleObj>
              </mc:Fallback>
            </mc:AlternateContent>
          </a:graphicData>
        </a:graphic>
      </p:graphicFrame>
      <p:graphicFrame>
        <p:nvGraphicFramePr>
          <p:cNvPr id="69" name="Object 188">
            <a:extLst>
              <a:ext uri="{FF2B5EF4-FFF2-40B4-BE49-F238E27FC236}">
                <a16:creationId xmlns:a16="http://schemas.microsoft.com/office/drawing/2014/main" id="{1D695EBF-9BF3-4D0B-B247-6306BB982A6C}"/>
              </a:ext>
            </a:extLst>
          </p:cNvPr>
          <p:cNvGraphicFramePr/>
          <p:nvPr/>
        </p:nvGraphicFramePr>
        <p:xfrm>
          <a:off x="1064416" y="1284686"/>
          <a:ext cx="136922" cy="284561"/>
        </p:xfrm>
        <a:graphic>
          <a:graphicData uri="http://schemas.openxmlformats.org/presentationml/2006/ole">
            <mc:AlternateContent xmlns:mc="http://schemas.openxmlformats.org/markup-compatibility/2006">
              <mc:Choice xmlns:v="urn:schemas-microsoft-com:vml" Requires="v">
                <p:oleObj spid="_x0000_s2138" r:id="rId18" imgW="771525" imgH="1485900" progId="">
                  <p:embed/>
                </p:oleObj>
              </mc:Choice>
              <mc:Fallback>
                <p:oleObj r:id="rId18" imgW="771525" imgH="1485900" progId="">
                  <p:embed/>
                  <p:pic>
                    <p:nvPicPr>
                      <p:cNvPr id="0" name=""/>
                      <p:cNvPicPr/>
                      <p:nvPr/>
                    </p:nvPicPr>
                    <p:blipFill>
                      <a:blip r:embed="rId19"/>
                      <a:stretch>
                        <a:fillRect/>
                      </a:stretch>
                    </p:blipFill>
                    <p:spPr>
                      <a:xfrm>
                        <a:off x="1064416" y="1284686"/>
                        <a:ext cx="136922" cy="284561"/>
                      </a:xfrm>
                      <a:prstGeom prst="rect">
                        <a:avLst/>
                      </a:prstGeom>
                      <a:noFill/>
                      <a:ln cap="flat">
                        <a:noFill/>
                      </a:ln>
                    </p:spPr>
                  </p:pic>
                </p:oleObj>
              </mc:Fallback>
            </mc:AlternateContent>
          </a:graphicData>
        </a:graphic>
      </p:graphicFrame>
      <p:grpSp>
        <p:nvGrpSpPr>
          <p:cNvPr id="70" name="Group 189">
            <a:extLst>
              <a:ext uri="{FF2B5EF4-FFF2-40B4-BE49-F238E27FC236}">
                <a16:creationId xmlns:a16="http://schemas.microsoft.com/office/drawing/2014/main" id="{A528B736-9707-4B55-A11C-E2DDA0679788}"/>
              </a:ext>
            </a:extLst>
          </p:cNvPr>
          <p:cNvGrpSpPr/>
          <p:nvPr/>
        </p:nvGrpSpPr>
        <p:grpSpPr>
          <a:xfrm>
            <a:off x="1882374" y="1125141"/>
            <a:ext cx="152403" cy="391710"/>
            <a:chOff x="1882374" y="1125141"/>
            <a:chExt cx="152403" cy="391710"/>
          </a:xfrm>
        </p:grpSpPr>
        <p:grpSp>
          <p:nvGrpSpPr>
            <p:cNvPr id="71" name="Group 190">
              <a:extLst>
                <a:ext uri="{FF2B5EF4-FFF2-40B4-BE49-F238E27FC236}">
                  <a16:creationId xmlns:a16="http://schemas.microsoft.com/office/drawing/2014/main" id="{4F67584D-5533-4709-B297-C38B5AAA62EA}"/>
                </a:ext>
              </a:extLst>
            </p:cNvPr>
            <p:cNvGrpSpPr/>
            <p:nvPr/>
          </p:nvGrpSpPr>
          <p:grpSpPr>
            <a:xfrm>
              <a:off x="1921126" y="1125141"/>
              <a:ext cx="113651" cy="185147"/>
              <a:chOff x="1921126" y="1125141"/>
              <a:chExt cx="113651" cy="185147"/>
            </a:xfrm>
          </p:grpSpPr>
          <p:sp>
            <p:nvSpPr>
              <p:cNvPr id="72" name="Freeform 192">
                <a:extLst>
                  <a:ext uri="{FF2B5EF4-FFF2-40B4-BE49-F238E27FC236}">
                    <a16:creationId xmlns:a16="http://schemas.microsoft.com/office/drawing/2014/main" id="{C7EDAB19-1FAE-4DD8-93AE-65B11B47531D}"/>
                  </a:ext>
                </a:extLst>
              </p:cNvPr>
              <p:cNvSpPr/>
              <p:nvPr/>
            </p:nvSpPr>
            <p:spPr>
              <a:xfrm>
                <a:off x="1921126" y="1148632"/>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73" name="Freeform 193">
                <a:extLst>
                  <a:ext uri="{FF2B5EF4-FFF2-40B4-BE49-F238E27FC236}">
                    <a16:creationId xmlns:a16="http://schemas.microsoft.com/office/drawing/2014/main" id="{7E12D0F7-D546-4EA2-8B92-E4BF7B9C5019}"/>
                  </a:ext>
                </a:extLst>
              </p:cNvPr>
              <p:cNvSpPr/>
              <p:nvPr/>
            </p:nvSpPr>
            <p:spPr>
              <a:xfrm>
                <a:off x="1957291" y="1127903"/>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74" name="Freeform 194">
                <a:extLst>
                  <a:ext uri="{FF2B5EF4-FFF2-40B4-BE49-F238E27FC236}">
                    <a16:creationId xmlns:a16="http://schemas.microsoft.com/office/drawing/2014/main" id="{4A1BACAE-605B-4FA7-B811-7BD347997C73}"/>
                  </a:ext>
                </a:extLst>
              </p:cNvPr>
              <p:cNvSpPr/>
              <p:nvPr/>
            </p:nvSpPr>
            <p:spPr>
              <a:xfrm>
                <a:off x="2008945" y="1125141"/>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75" name="Freeform 195">
                <a:extLst>
                  <a:ext uri="{FF2B5EF4-FFF2-40B4-BE49-F238E27FC236}">
                    <a16:creationId xmlns:a16="http://schemas.microsoft.com/office/drawing/2014/main" id="{A915DDA6-9F63-4BE2-9F31-F62A4DC9E04F}"/>
                  </a:ext>
                </a:extLst>
              </p:cNvPr>
              <p:cNvSpPr/>
              <p:nvPr/>
            </p:nvSpPr>
            <p:spPr>
              <a:xfrm>
                <a:off x="2034777" y="1136891"/>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76" name="Group 196">
              <a:extLst>
                <a:ext uri="{FF2B5EF4-FFF2-40B4-BE49-F238E27FC236}">
                  <a16:creationId xmlns:a16="http://schemas.microsoft.com/office/drawing/2014/main" id="{C8AB3EE8-8716-4E98-97CC-9D5075C6D528}"/>
                </a:ext>
              </a:extLst>
            </p:cNvPr>
            <p:cNvGrpSpPr/>
            <p:nvPr/>
          </p:nvGrpSpPr>
          <p:grpSpPr>
            <a:xfrm>
              <a:off x="1882374" y="1147251"/>
              <a:ext cx="145948" cy="369600"/>
              <a:chOff x="1882374" y="1147251"/>
              <a:chExt cx="145948" cy="369600"/>
            </a:xfrm>
          </p:grpSpPr>
          <p:sp>
            <p:nvSpPr>
              <p:cNvPr id="77" name="Freeform 197">
                <a:extLst>
                  <a:ext uri="{FF2B5EF4-FFF2-40B4-BE49-F238E27FC236}">
                    <a16:creationId xmlns:a16="http://schemas.microsoft.com/office/drawing/2014/main" id="{0A143F82-7075-46E6-AF90-88AAC765B09C}"/>
                  </a:ext>
                </a:extLst>
              </p:cNvPr>
              <p:cNvSpPr/>
              <p:nvPr/>
            </p:nvSpPr>
            <p:spPr>
              <a:xfrm>
                <a:off x="1930161" y="1206660"/>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78" name="Freeform 198">
                <a:extLst>
                  <a:ext uri="{FF2B5EF4-FFF2-40B4-BE49-F238E27FC236}">
                    <a16:creationId xmlns:a16="http://schemas.microsoft.com/office/drawing/2014/main" id="{B758DB02-53C7-4131-9DCA-6493F6B9533C}"/>
                  </a:ext>
                </a:extLst>
              </p:cNvPr>
              <p:cNvSpPr/>
              <p:nvPr/>
            </p:nvSpPr>
            <p:spPr>
              <a:xfrm>
                <a:off x="2028322" y="1147251"/>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79" name="Freeform 199">
                <a:extLst>
                  <a:ext uri="{FF2B5EF4-FFF2-40B4-BE49-F238E27FC236}">
                    <a16:creationId xmlns:a16="http://schemas.microsoft.com/office/drawing/2014/main" id="{9EEAD826-AB5C-4B91-8EB2-A846D123FBB8}"/>
                  </a:ext>
                </a:extLst>
              </p:cNvPr>
              <p:cNvSpPr/>
              <p:nvPr/>
            </p:nvSpPr>
            <p:spPr>
              <a:xfrm>
                <a:off x="1882374" y="1275752"/>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0" name="Freeform 200">
                <a:extLst>
                  <a:ext uri="{FF2B5EF4-FFF2-40B4-BE49-F238E27FC236}">
                    <a16:creationId xmlns:a16="http://schemas.microsoft.com/office/drawing/2014/main" id="{4EB7BA9E-65B1-4308-B13C-83497190F62B}"/>
                  </a:ext>
                </a:extLst>
              </p:cNvPr>
              <p:cNvSpPr/>
              <p:nvPr/>
            </p:nvSpPr>
            <p:spPr>
              <a:xfrm>
                <a:off x="1970202" y="1271601"/>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1" name="Freeform 201">
                <a:extLst>
                  <a:ext uri="{FF2B5EF4-FFF2-40B4-BE49-F238E27FC236}">
                    <a16:creationId xmlns:a16="http://schemas.microsoft.com/office/drawing/2014/main" id="{E48469DE-CD8E-48CA-A902-C58A0835E9BB}"/>
                  </a:ext>
                </a:extLst>
              </p:cNvPr>
              <p:cNvSpPr/>
              <p:nvPr/>
            </p:nvSpPr>
            <p:spPr>
              <a:xfrm>
                <a:off x="1941792" y="1355195"/>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2" name="Freeform 202">
                <a:extLst>
                  <a:ext uri="{FF2B5EF4-FFF2-40B4-BE49-F238E27FC236}">
                    <a16:creationId xmlns:a16="http://schemas.microsoft.com/office/drawing/2014/main" id="{42BE55E8-758A-430C-8A7C-C5E3BC6538A9}"/>
                  </a:ext>
                </a:extLst>
              </p:cNvPr>
              <p:cNvSpPr/>
              <p:nvPr/>
            </p:nvSpPr>
            <p:spPr>
              <a:xfrm>
                <a:off x="2024445" y="1355195"/>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pSp>
        <p:nvGrpSpPr>
          <p:cNvPr id="83" name="Group 203">
            <a:extLst>
              <a:ext uri="{FF2B5EF4-FFF2-40B4-BE49-F238E27FC236}">
                <a16:creationId xmlns:a16="http://schemas.microsoft.com/office/drawing/2014/main" id="{75E30AF6-BCF7-4A85-9871-A78A550F9FA0}"/>
              </a:ext>
            </a:extLst>
          </p:cNvPr>
          <p:cNvGrpSpPr/>
          <p:nvPr/>
        </p:nvGrpSpPr>
        <p:grpSpPr>
          <a:xfrm>
            <a:off x="2044305" y="1287063"/>
            <a:ext cx="152394" cy="391719"/>
            <a:chOff x="2044305" y="1287063"/>
            <a:chExt cx="152394" cy="391719"/>
          </a:xfrm>
        </p:grpSpPr>
        <p:grpSp>
          <p:nvGrpSpPr>
            <p:cNvPr id="84" name="Group 204">
              <a:extLst>
                <a:ext uri="{FF2B5EF4-FFF2-40B4-BE49-F238E27FC236}">
                  <a16:creationId xmlns:a16="http://schemas.microsoft.com/office/drawing/2014/main" id="{539543E7-BFFD-4C61-B4F8-219FC5CB8375}"/>
                </a:ext>
              </a:extLst>
            </p:cNvPr>
            <p:cNvGrpSpPr/>
            <p:nvPr/>
          </p:nvGrpSpPr>
          <p:grpSpPr>
            <a:xfrm>
              <a:off x="2083048" y="1287063"/>
              <a:ext cx="113651" cy="185147"/>
              <a:chOff x="2083048" y="1287063"/>
              <a:chExt cx="113651" cy="185147"/>
            </a:xfrm>
          </p:grpSpPr>
          <p:sp>
            <p:nvSpPr>
              <p:cNvPr id="85" name="Freeform 206">
                <a:extLst>
                  <a:ext uri="{FF2B5EF4-FFF2-40B4-BE49-F238E27FC236}">
                    <a16:creationId xmlns:a16="http://schemas.microsoft.com/office/drawing/2014/main" id="{3A3532C6-F41F-4182-97E0-E74D66254D8D}"/>
                  </a:ext>
                </a:extLst>
              </p:cNvPr>
              <p:cNvSpPr/>
              <p:nvPr/>
            </p:nvSpPr>
            <p:spPr>
              <a:xfrm>
                <a:off x="2083048" y="1310554"/>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6" name="Freeform 207">
                <a:extLst>
                  <a:ext uri="{FF2B5EF4-FFF2-40B4-BE49-F238E27FC236}">
                    <a16:creationId xmlns:a16="http://schemas.microsoft.com/office/drawing/2014/main" id="{405F6F14-F9E0-4B90-ACBA-37D0129BEFCE}"/>
                  </a:ext>
                </a:extLst>
              </p:cNvPr>
              <p:cNvSpPr/>
              <p:nvPr/>
            </p:nvSpPr>
            <p:spPr>
              <a:xfrm>
                <a:off x="2119213" y="1289834"/>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7" name="Freeform 208">
                <a:extLst>
                  <a:ext uri="{FF2B5EF4-FFF2-40B4-BE49-F238E27FC236}">
                    <a16:creationId xmlns:a16="http://schemas.microsoft.com/office/drawing/2014/main" id="{CF4B04C3-5F4E-42DF-A199-EA2F5AFA6A37}"/>
                  </a:ext>
                </a:extLst>
              </p:cNvPr>
              <p:cNvSpPr/>
              <p:nvPr/>
            </p:nvSpPr>
            <p:spPr>
              <a:xfrm>
                <a:off x="2170877" y="1287063"/>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8" name="Freeform 209">
                <a:extLst>
                  <a:ext uri="{FF2B5EF4-FFF2-40B4-BE49-F238E27FC236}">
                    <a16:creationId xmlns:a16="http://schemas.microsoft.com/office/drawing/2014/main" id="{76899F57-AF9D-4B3D-9FDA-491B97C7F48A}"/>
                  </a:ext>
                </a:extLst>
              </p:cNvPr>
              <p:cNvSpPr/>
              <p:nvPr/>
            </p:nvSpPr>
            <p:spPr>
              <a:xfrm>
                <a:off x="2196699" y="1298813"/>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89" name="Group 210">
              <a:extLst>
                <a:ext uri="{FF2B5EF4-FFF2-40B4-BE49-F238E27FC236}">
                  <a16:creationId xmlns:a16="http://schemas.microsoft.com/office/drawing/2014/main" id="{5BECF29E-07EF-4417-BF0A-3EAB38B71335}"/>
                </a:ext>
              </a:extLst>
            </p:cNvPr>
            <p:cNvGrpSpPr/>
            <p:nvPr/>
          </p:nvGrpSpPr>
          <p:grpSpPr>
            <a:xfrm>
              <a:off x="2044305" y="1309173"/>
              <a:ext cx="145939" cy="369609"/>
              <a:chOff x="2044305" y="1309173"/>
              <a:chExt cx="145939" cy="369609"/>
            </a:xfrm>
          </p:grpSpPr>
          <p:sp>
            <p:nvSpPr>
              <p:cNvPr id="90" name="Freeform 211">
                <a:extLst>
                  <a:ext uri="{FF2B5EF4-FFF2-40B4-BE49-F238E27FC236}">
                    <a16:creationId xmlns:a16="http://schemas.microsoft.com/office/drawing/2014/main" id="{6D4EA2E4-51D0-4810-92F1-AA50E13DE06D}"/>
                  </a:ext>
                </a:extLst>
              </p:cNvPr>
              <p:cNvSpPr/>
              <p:nvPr/>
            </p:nvSpPr>
            <p:spPr>
              <a:xfrm>
                <a:off x="2092092" y="1368591"/>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1" name="Freeform 212">
                <a:extLst>
                  <a:ext uri="{FF2B5EF4-FFF2-40B4-BE49-F238E27FC236}">
                    <a16:creationId xmlns:a16="http://schemas.microsoft.com/office/drawing/2014/main" id="{0590E1FE-BDF8-4EA5-A6C4-7578C3580F14}"/>
                  </a:ext>
                </a:extLst>
              </p:cNvPr>
              <p:cNvSpPr/>
              <p:nvPr/>
            </p:nvSpPr>
            <p:spPr>
              <a:xfrm>
                <a:off x="2190244" y="1309173"/>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2" name="Freeform 213">
                <a:extLst>
                  <a:ext uri="{FF2B5EF4-FFF2-40B4-BE49-F238E27FC236}">
                    <a16:creationId xmlns:a16="http://schemas.microsoft.com/office/drawing/2014/main" id="{12FEBE1B-C8A4-4E62-BC7B-4B933F661F12}"/>
                  </a:ext>
                </a:extLst>
              </p:cNvPr>
              <p:cNvSpPr/>
              <p:nvPr/>
            </p:nvSpPr>
            <p:spPr>
              <a:xfrm>
                <a:off x="2044305" y="1437674"/>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3" name="Freeform 214">
                <a:extLst>
                  <a:ext uri="{FF2B5EF4-FFF2-40B4-BE49-F238E27FC236}">
                    <a16:creationId xmlns:a16="http://schemas.microsoft.com/office/drawing/2014/main" id="{05CEF238-C7FA-40CF-A073-5FCC9C498864}"/>
                  </a:ext>
                </a:extLst>
              </p:cNvPr>
              <p:cNvSpPr/>
              <p:nvPr/>
            </p:nvSpPr>
            <p:spPr>
              <a:xfrm>
                <a:off x="2132124" y="1433532"/>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4" name="Freeform 215">
                <a:extLst>
                  <a:ext uri="{FF2B5EF4-FFF2-40B4-BE49-F238E27FC236}">
                    <a16:creationId xmlns:a16="http://schemas.microsoft.com/office/drawing/2014/main" id="{C7DE84AD-0271-4D59-8AC4-85EF4AB1DFC9}"/>
                  </a:ext>
                </a:extLst>
              </p:cNvPr>
              <p:cNvSpPr/>
              <p:nvPr/>
            </p:nvSpPr>
            <p:spPr>
              <a:xfrm>
                <a:off x="2103714" y="1517126"/>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5" name="Freeform 216">
                <a:extLst>
                  <a:ext uri="{FF2B5EF4-FFF2-40B4-BE49-F238E27FC236}">
                    <a16:creationId xmlns:a16="http://schemas.microsoft.com/office/drawing/2014/main" id="{18C528E6-0CCD-42CB-A35A-DCA43D563F1C}"/>
                  </a:ext>
                </a:extLst>
              </p:cNvPr>
              <p:cNvSpPr/>
              <p:nvPr/>
            </p:nvSpPr>
            <p:spPr>
              <a:xfrm>
                <a:off x="2186366" y="1517126"/>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pSp>
        <p:nvGrpSpPr>
          <p:cNvPr id="96" name="Group 217">
            <a:extLst>
              <a:ext uri="{FF2B5EF4-FFF2-40B4-BE49-F238E27FC236}">
                <a16:creationId xmlns:a16="http://schemas.microsoft.com/office/drawing/2014/main" id="{360D4AA8-BDDE-464F-B41E-44FE508971BD}"/>
              </a:ext>
            </a:extLst>
          </p:cNvPr>
          <p:cNvGrpSpPr/>
          <p:nvPr/>
        </p:nvGrpSpPr>
        <p:grpSpPr>
          <a:xfrm>
            <a:off x="1882374" y="1719264"/>
            <a:ext cx="152403" cy="391709"/>
            <a:chOff x="1882374" y="1719264"/>
            <a:chExt cx="152403" cy="391709"/>
          </a:xfrm>
        </p:grpSpPr>
        <p:grpSp>
          <p:nvGrpSpPr>
            <p:cNvPr id="97" name="Group 218">
              <a:extLst>
                <a:ext uri="{FF2B5EF4-FFF2-40B4-BE49-F238E27FC236}">
                  <a16:creationId xmlns:a16="http://schemas.microsoft.com/office/drawing/2014/main" id="{24B93C93-15A5-4DCB-A552-855029F19DBD}"/>
                </a:ext>
              </a:extLst>
            </p:cNvPr>
            <p:cNvGrpSpPr/>
            <p:nvPr/>
          </p:nvGrpSpPr>
          <p:grpSpPr>
            <a:xfrm>
              <a:off x="1921126" y="1719264"/>
              <a:ext cx="113651" cy="185146"/>
              <a:chOff x="1921126" y="1719264"/>
              <a:chExt cx="113651" cy="185146"/>
            </a:xfrm>
          </p:grpSpPr>
          <p:sp>
            <p:nvSpPr>
              <p:cNvPr id="98" name="Freeform 220">
                <a:extLst>
                  <a:ext uri="{FF2B5EF4-FFF2-40B4-BE49-F238E27FC236}">
                    <a16:creationId xmlns:a16="http://schemas.microsoft.com/office/drawing/2014/main" id="{AF5F94A7-F8B0-41A1-91AD-0DC481037DE9}"/>
                  </a:ext>
                </a:extLst>
              </p:cNvPr>
              <p:cNvSpPr/>
              <p:nvPr/>
            </p:nvSpPr>
            <p:spPr>
              <a:xfrm>
                <a:off x="1921126" y="1742754"/>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9" name="Freeform 221">
                <a:extLst>
                  <a:ext uri="{FF2B5EF4-FFF2-40B4-BE49-F238E27FC236}">
                    <a16:creationId xmlns:a16="http://schemas.microsoft.com/office/drawing/2014/main" id="{5EA37CEA-27B1-4AF0-BF24-9443AEFE415E}"/>
                  </a:ext>
                </a:extLst>
              </p:cNvPr>
              <p:cNvSpPr/>
              <p:nvPr/>
            </p:nvSpPr>
            <p:spPr>
              <a:xfrm>
                <a:off x="1957291" y="1722025"/>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0" name="Freeform 222">
                <a:extLst>
                  <a:ext uri="{FF2B5EF4-FFF2-40B4-BE49-F238E27FC236}">
                    <a16:creationId xmlns:a16="http://schemas.microsoft.com/office/drawing/2014/main" id="{CEF48779-DFEE-446E-A3F6-F22CE44F4711}"/>
                  </a:ext>
                </a:extLst>
              </p:cNvPr>
              <p:cNvSpPr/>
              <p:nvPr/>
            </p:nvSpPr>
            <p:spPr>
              <a:xfrm>
                <a:off x="2008945" y="1719264"/>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1" name="Freeform 223">
                <a:extLst>
                  <a:ext uri="{FF2B5EF4-FFF2-40B4-BE49-F238E27FC236}">
                    <a16:creationId xmlns:a16="http://schemas.microsoft.com/office/drawing/2014/main" id="{87CB3AD2-AAB3-48EF-9B02-BBE109600F46}"/>
                  </a:ext>
                </a:extLst>
              </p:cNvPr>
              <p:cNvSpPr/>
              <p:nvPr/>
            </p:nvSpPr>
            <p:spPr>
              <a:xfrm>
                <a:off x="2034777" y="1731014"/>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102" name="Group 224">
              <a:extLst>
                <a:ext uri="{FF2B5EF4-FFF2-40B4-BE49-F238E27FC236}">
                  <a16:creationId xmlns:a16="http://schemas.microsoft.com/office/drawing/2014/main" id="{99CAA687-6B95-4A38-992A-5A6D163D41A8}"/>
                </a:ext>
              </a:extLst>
            </p:cNvPr>
            <p:cNvGrpSpPr/>
            <p:nvPr/>
          </p:nvGrpSpPr>
          <p:grpSpPr>
            <a:xfrm>
              <a:off x="1882374" y="1741374"/>
              <a:ext cx="145948" cy="369599"/>
              <a:chOff x="1882374" y="1741374"/>
              <a:chExt cx="145948" cy="369599"/>
            </a:xfrm>
          </p:grpSpPr>
          <p:sp>
            <p:nvSpPr>
              <p:cNvPr id="103" name="Freeform 225">
                <a:extLst>
                  <a:ext uri="{FF2B5EF4-FFF2-40B4-BE49-F238E27FC236}">
                    <a16:creationId xmlns:a16="http://schemas.microsoft.com/office/drawing/2014/main" id="{834CB433-DE8D-404B-8B73-FFB46ED0CA88}"/>
                  </a:ext>
                </a:extLst>
              </p:cNvPr>
              <p:cNvSpPr/>
              <p:nvPr/>
            </p:nvSpPr>
            <p:spPr>
              <a:xfrm>
                <a:off x="1930161" y="1800782"/>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4" name="Freeform 226">
                <a:extLst>
                  <a:ext uri="{FF2B5EF4-FFF2-40B4-BE49-F238E27FC236}">
                    <a16:creationId xmlns:a16="http://schemas.microsoft.com/office/drawing/2014/main" id="{383E9C91-A25E-4FFB-97A7-B6235F67F4F5}"/>
                  </a:ext>
                </a:extLst>
              </p:cNvPr>
              <p:cNvSpPr/>
              <p:nvPr/>
            </p:nvSpPr>
            <p:spPr>
              <a:xfrm>
                <a:off x="2028322" y="1741374"/>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5" name="Freeform 227">
                <a:extLst>
                  <a:ext uri="{FF2B5EF4-FFF2-40B4-BE49-F238E27FC236}">
                    <a16:creationId xmlns:a16="http://schemas.microsoft.com/office/drawing/2014/main" id="{6F08DF60-CBCF-4B1D-B66B-89C49EAF09C0}"/>
                  </a:ext>
                </a:extLst>
              </p:cNvPr>
              <p:cNvSpPr/>
              <p:nvPr/>
            </p:nvSpPr>
            <p:spPr>
              <a:xfrm>
                <a:off x="1882374" y="1869874"/>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6" name="Freeform 228">
                <a:extLst>
                  <a:ext uri="{FF2B5EF4-FFF2-40B4-BE49-F238E27FC236}">
                    <a16:creationId xmlns:a16="http://schemas.microsoft.com/office/drawing/2014/main" id="{FC5DE5D9-D328-49AB-82D2-817E9A31AE9B}"/>
                  </a:ext>
                </a:extLst>
              </p:cNvPr>
              <p:cNvSpPr/>
              <p:nvPr/>
            </p:nvSpPr>
            <p:spPr>
              <a:xfrm>
                <a:off x="1970202" y="1865723"/>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7" name="Freeform 229">
                <a:extLst>
                  <a:ext uri="{FF2B5EF4-FFF2-40B4-BE49-F238E27FC236}">
                    <a16:creationId xmlns:a16="http://schemas.microsoft.com/office/drawing/2014/main" id="{034CF870-BA84-47C5-8CB7-11BE471992A6}"/>
                  </a:ext>
                </a:extLst>
              </p:cNvPr>
              <p:cNvSpPr/>
              <p:nvPr/>
            </p:nvSpPr>
            <p:spPr>
              <a:xfrm>
                <a:off x="1941792" y="1949317"/>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8" name="Freeform 230">
                <a:extLst>
                  <a:ext uri="{FF2B5EF4-FFF2-40B4-BE49-F238E27FC236}">
                    <a16:creationId xmlns:a16="http://schemas.microsoft.com/office/drawing/2014/main" id="{51AE3BEF-0FCF-4648-AB53-886695E5AD37}"/>
                  </a:ext>
                </a:extLst>
              </p:cNvPr>
              <p:cNvSpPr/>
              <p:nvPr/>
            </p:nvSpPr>
            <p:spPr>
              <a:xfrm>
                <a:off x="2024445" y="1949317"/>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pSp>
        <p:nvGrpSpPr>
          <p:cNvPr id="109" name="Group 231">
            <a:extLst>
              <a:ext uri="{FF2B5EF4-FFF2-40B4-BE49-F238E27FC236}">
                <a16:creationId xmlns:a16="http://schemas.microsoft.com/office/drawing/2014/main" id="{F9B1E0F8-E895-438E-93C5-58F3F741A341}"/>
              </a:ext>
            </a:extLst>
          </p:cNvPr>
          <p:cNvGrpSpPr/>
          <p:nvPr/>
        </p:nvGrpSpPr>
        <p:grpSpPr>
          <a:xfrm>
            <a:off x="2044305" y="1881185"/>
            <a:ext cx="152394" cy="391720"/>
            <a:chOff x="2044305" y="1881185"/>
            <a:chExt cx="152394" cy="391720"/>
          </a:xfrm>
        </p:grpSpPr>
        <p:grpSp>
          <p:nvGrpSpPr>
            <p:cNvPr id="110" name="Group 232">
              <a:extLst>
                <a:ext uri="{FF2B5EF4-FFF2-40B4-BE49-F238E27FC236}">
                  <a16:creationId xmlns:a16="http://schemas.microsoft.com/office/drawing/2014/main" id="{899F1239-02C6-4429-AEAB-E9F241976799}"/>
                </a:ext>
              </a:extLst>
            </p:cNvPr>
            <p:cNvGrpSpPr/>
            <p:nvPr/>
          </p:nvGrpSpPr>
          <p:grpSpPr>
            <a:xfrm>
              <a:off x="2083048" y="1881185"/>
              <a:ext cx="113651" cy="185147"/>
              <a:chOff x="2083048" y="1881185"/>
              <a:chExt cx="113651" cy="185147"/>
            </a:xfrm>
          </p:grpSpPr>
          <p:sp>
            <p:nvSpPr>
              <p:cNvPr id="111" name="Freeform 234">
                <a:extLst>
                  <a:ext uri="{FF2B5EF4-FFF2-40B4-BE49-F238E27FC236}">
                    <a16:creationId xmlns:a16="http://schemas.microsoft.com/office/drawing/2014/main" id="{FA0D5A21-E1EC-43C0-8FA6-657FF095E983}"/>
                  </a:ext>
                </a:extLst>
              </p:cNvPr>
              <p:cNvSpPr/>
              <p:nvPr/>
            </p:nvSpPr>
            <p:spPr>
              <a:xfrm>
                <a:off x="2083048" y="1904676"/>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2" name="Freeform 235">
                <a:extLst>
                  <a:ext uri="{FF2B5EF4-FFF2-40B4-BE49-F238E27FC236}">
                    <a16:creationId xmlns:a16="http://schemas.microsoft.com/office/drawing/2014/main" id="{88753520-00C6-47ED-BC0F-365667A1B31C}"/>
                  </a:ext>
                </a:extLst>
              </p:cNvPr>
              <p:cNvSpPr/>
              <p:nvPr/>
            </p:nvSpPr>
            <p:spPr>
              <a:xfrm>
                <a:off x="2119213" y="1883956"/>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3" name="Freeform 236">
                <a:extLst>
                  <a:ext uri="{FF2B5EF4-FFF2-40B4-BE49-F238E27FC236}">
                    <a16:creationId xmlns:a16="http://schemas.microsoft.com/office/drawing/2014/main" id="{E7416767-BCB0-4FF8-A4E8-DDDF938F4DDD}"/>
                  </a:ext>
                </a:extLst>
              </p:cNvPr>
              <p:cNvSpPr/>
              <p:nvPr/>
            </p:nvSpPr>
            <p:spPr>
              <a:xfrm>
                <a:off x="2170877" y="1881185"/>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4" name="Freeform 237">
                <a:extLst>
                  <a:ext uri="{FF2B5EF4-FFF2-40B4-BE49-F238E27FC236}">
                    <a16:creationId xmlns:a16="http://schemas.microsoft.com/office/drawing/2014/main" id="{2EF71452-F267-4AC4-94EB-303056643B7F}"/>
                  </a:ext>
                </a:extLst>
              </p:cNvPr>
              <p:cNvSpPr/>
              <p:nvPr/>
            </p:nvSpPr>
            <p:spPr>
              <a:xfrm>
                <a:off x="2196699" y="1892936"/>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115" name="Group 238">
              <a:extLst>
                <a:ext uri="{FF2B5EF4-FFF2-40B4-BE49-F238E27FC236}">
                  <a16:creationId xmlns:a16="http://schemas.microsoft.com/office/drawing/2014/main" id="{839CFF81-810A-4FA2-A3CB-68083EA7C22B}"/>
                </a:ext>
              </a:extLst>
            </p:cNvPr>
            <p:cNvGrpSpPr/>
            <p:nvPr/>
          </p:nvGrpSpPr>
          <p:grpSpPr>
            <a:xfrm>
              <a:off x="2044305" y="1903296"/>
              <a:ext cx="145939" cy="369609"/>
              <a:chOff x="2044305" y="1903296"/>
              <a:chExt cx="145939" cy="369609"/>
            </a:xfrm>
          </p:grpSpPr>
          <p:sp>
            <p:nvSpPr>
              <p:cNvPr id="116" name="Freeform 239">
                <a:extLst>
                  <a:ext uri="{FF2B5EF4-FFF2-40B4-BE49-F238E27FC236}">
                    <a16:creationId xmlns:a16="http://schemas.microsoft.com/office/drawing/2014/main" id="{CA44D3C1-CA57-4B00-9C0F-F3FA9C569BF5}"/>
                  </a:ext>
                </a:extLst>
              </p:cNvPr>
              <p:cNvSpPr/>
              <p:nvPr/>
            </p:nvSpPr>
            <p:spPr>
              <a:xfrm>
                <a:off x="2092092" y="1962713"/>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7" name="Freeform 240">
                <a:extLst>
                  <a:ext uri="{FF2B5EF4-FFF2-40B4-BE49-F238E27FC236}">
                    <a16:creationId xmlns:a16="http://schemas.microsoft.com/office/drawing/2014/main" id="{7CA51045-FB48-4963-9847-8D6AC6CB4B17}"/>
                  </a:ext>
                </a:extLst>
              </p:cNvPr>
              <p:cNvSpPr/>
              <p:nvPr/>
            </p:nvSpPr>
            <p:spPr>
              <a:xfrm>
                <a:off x="2190244" y="1903296"/>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8" name="Freeform 241">
                <a:extLst>
                  <a:ext uri="{FF2B5EF4-FFF2-40B4-BE49-F238E27FC236}">
                    <a16:creationId xmlns:a16="http://schemas.microsoft.com/office/drawing/2014/main" id="{0B98ED71-207B-4C9B-850B-E1F7F9B6EA52}"/>
                  </a:ext>
                </a:extLst>
              </p:cNvPr>
              <p:cNvSpPr/>
              <p:nvPr/>
            </p:nvSpPr>
            <p:spPr>
              <a:xfrm>
                <a:off x="2044305" y="2031796"/>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9" name="Freeform 242">
                <a:extLst>
                  <a:ext uri="{FF2B5EF4-FFF2-40B4-BE49-F238E27FC236}">
                    <a16:creationId xmlns:a16="http://schemas.microsoft.com/office/drawing/2014/main" id="{52FE2428-7E93-4B7E-84E9-C0C139151C82}"/>
                  </a:ext>
                </a:extLst>
              </p:cNvPr>
              <p:cNvSpPr/>
              <p:nvPr/>
            </p:nvSpPr>
            <p:spPr>
              <a:xfrm>
                <a:off x="2132124" y="2027654"/>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20" name="Freeform 243">
                <a:extLst>
                  <a:ext uri="{FF2B5EF4-FFF2-40B4-BE49-F238E27FC236}">
                    <a16:creationId xmlns:a16="http://schemas.microsoft.com/office/drawing/2014/main" id="{5D2BB903-B7A3-4461-BE44-75EF58438828}"/>
                  </a:ext>
                </a:extLst>
              </p:cNvPr>
              <p:cNvSpPr/>
              <p:nvPr/>
            </p:nvSpPr>
            <p:spPr>
              <a:xfrm>
                <a:off x="2103714" y="2111249"/>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21" name="Freeform 244">
                <a:extLst>
                  <a:ext uri="{FF2B5EF4-FFF2-40B4-BE49-F238E27FC236}">
                    <a16:creationId xmlns:a16="http://schemas.microsoft.com/office/drawing/2014/main" id="{E493DA03-F747-4565-A1FF-E0EE3CD8F804}"/>
                  </a:ext>
                </a:extLst>
              </p:cNvPr>
              <p:cNvSpPr/>
              <p:nvPr/>
            </p:nvSpPr>
            <p:spPr>
              <a:xfrm>
                <a:off x="2186366" y="2111249"/>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aphicFrame>
        <p:nvGraphicFramePr>
          <p:cNvPr id="122" name="Object 245">
            <a:extLst>
              <a:ext uri="{FF2B5EF4-FFF2-40B4-BE49-F238E27FC236}">
                <a16:creationId xmlns:a16="http://schemas.microsoft.com/office/drawing/2014/main" id="{E6DC7031-DE78-4EE7-A938-23E9CFE9B4EC}"/>
              </a:ext>
            </a:extLst>
          </p:cNvPr>
          <p:cNvGraphicFramePr/>
          <p:nvPr/>
        </p:nvGraphicFramePr>
        <p:xfrm>
          <a:off x="1220394" y="1231111"/>
          <a:ext cx="167874" cy="271467"/>
        </p:xfrm>
        <a:graphic>
          <a:graphicData uri="http://schemas.openxmlformats.org/presentationml/2006/ole">
            <mc:AlternateContent xmlns:mc="http://schemas.openxmlformats.org/markup-compatibility/2006">
              <mc:Choice xmlns:v="urn:schemas-microsoft-com:vml" Requires="v">
                <p:oleObj spid="_x0000_s2139" r:id="rId20" imgW="771525" imgH="1485900" progId="">
                  <p:embed/>
                </p:oleObj>
              </mc:Choice>
              <mc:Fallback>
                <p:oleObj r:id="rId20" imgW="771525" imgH="1485900" progId="">
                  <p:embed/>
                  <p:pic>
                    <p:nvPicPr>
                      <p:cNvPr id="0" name=""/>
                      <p:cNvPicPr/>
                      <p:nvPr/>
                    </p:nvPicPr>
                    <p:blipFill>
                      <a:blip r:embed="rId19"/>
                      <a:stretch>
                        <a:fillRect/>
                      </a:stretch>
                    </p:blipFill>
                    <p:spPr>
                      <a:xfrm>
                        <a:off x="1220394" y="1231111"/>
                        <a:ext cx="167874" cy="271467"/>
                      </a:xfrm>
                      <a:prstGeom prst="rect">
                        <a:avLst/>
                      </a:prstGeom>
                      <a:noFill/>
                      <a:ln cap="flat">
                        <a:noFill/>
                      </a:ln>
                    </p:spPr>
                  </p:pic>
                </p:oleObj>
              </mc:Fallback>
            </mc:AlternateContent>
          </a:graphicData>
        </a:graphic>
      </p:graphicFrame>
      <p:grpSp>
        <p:nvGrpSpPr>
          <p:cNvPr id="123" name="Group 189">
            <a:extLst>
              <a:ext uri="{FF2B5EF4-FFF2-40B4-BE49-F238E27FC236}">
                <a16:creationId xmlns:a16="http://schemas.microsoft.com/office/drawing/2014/main" id="{5CEADC9E-FBFF-4E3A-9B79-FC778683D322}"/>
              </a:ext>
            </a:extLst>
          </p:cNvPr>
          <p:cNvGrpSpPr/>
          <p:nvPr/>
        </p:nvGrpSpPr>
        <p:grpSpPr>
          <a:xfrm>
            <a:off x="1789206" y="1204548"/>
            <a:ext cx="230072" cy="321337"/>
            <a:chOff x="1789206" y="1204548"/>
            <a:chExt cx="230072" cy="321337"/>
          </a:xfrm>
        </p:grpSpPr>
        <p:grpSp>
          <p:nvGrpSpPr>
            <p:cNvPr id="124" name="Group 190">
              <a:extLst>
                <a:ext uri="{FF2B5EF4-FFF2-40B4-BE49-F238E27FC236}">
                  <a16:creationId xmlns:a16="http://schemas.microsoft.com/office/drawing/2014/main" id="{F7DC746D-576C-432F-BD24-72E3341BF103}"/>
                </a:ext>
              </a:extLst>
            </p:cNvPr>
            <p:cNvGrpSpPr/>
            <p:nvPr/>
          </p:nvGrpSpPr>
          <p:grpSpPr>
            <a:xfrm>
              <a:off x="1822079" y="1204548"/>
              <a:ext cx="125994" cy="55604"/>
              <a:chOff x="1822079" y="1204548"/>
              <a:chExt cx="125994" cy="55604"/>
            </a:xfrm>
          </p:grpSpPr>
          <p:sp>
            <p:nvSpPr>
              <p:cNvPr id="125" name="Freeform 191">
                <a:extLst>
                  <a:ext uri="{FF2B5EF4-FFF2-40B4-BE49-F238E27FC236}">
                    <a16:creationId xmlns:a16="http://schemas.microsoft.com/office/drawing/2014/main" id="{F2884E62-816E-4186-B60A-46B2BFA2E9D1}"/>
                  </a:ext>
                </a:extLst>
              </p:cNvPr>
              <p:cNvSpPr/>
              <p:nvPr/>
            </p:nvSpPr>
            <p:spPr>
              <a:xfrm>
                <a:off x="1866994" y="1226786"/>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26" name="Freeform 192">
                <a:extLst>
                  <a:ext uri="{FF2B5EF4-FFF2-40B4-BE49-F238E27FC236}">
                    <a16:creationId xmlns:a16="http://schemas.microsoft.com/office/drawing/2014/main" id="{57AD982F-BA92-47DC-9432-66E353239A6A}"/>
                  </a:ext>
                </a:extLst>
              </p:cNvPr>
              <p:cNvSpPr/>
              <p:nvPr/>
            </p:nvSpPr>
            <p:spPr>
              <a:xfrm>
                <a:off x="1822079" y="1224445"/>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27" name="Freeform 193">
                <a:extLst>
                  <a:ext uri="{FF2B5EF4-FFF2-40B4-BE49-F238E27FC236}">
                    <a16:creationId xmlns:a16="http://schemas.microsoft.com/office/drawing/2014/main" id="{59C79AFE-1CD0-42B2-A4A7-256AFAF41BD7}"/>
                  </a:ext>
                </a:extLst>
              </p:cNvPr>
              <p:cNvSpPr/>
              <p:nvPr/>
            </p:nvSpPr>
            <p:spPr>
              <a:xfrm>
                <a:off x="1852757" y="1206889"/>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28" name="Freeform 194">
                <a:extLst>
                  <a:ext uri="{FF2B5EF4-FFF2-40B4-BE49-F238E27FC236}">
                    <a16:creationId xmlns:a16="http://schemas.microsoft.com/office/drawing/2014/main" id="{DF186822-A294-46AD-875D-8C6FA80B5A46}"/>
                  </a:ext>
                </a:extLst>
              </p:cNvPr>
              <p:cNvSpPr/>
              <p:nvPr/>
            </p:nvSpPr>
            <p:spPr>
              <a:xfrm>
                <a:off x="1896575" y="1204548"/>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29" name="Freeform 195">
                <a:extLst>
                  <a:ext uri="{FF2B5EF4-FFF2-40B4-BE49-F238E27FC236}">
                    <a16:creationId xmlns:a16="http://schemas.microsoft.com/office/drawing/2014/main" id="{89EAA001-210E-4970-8A34-FC4C4FB6DBE0}"/>
                  </a:ext>
                </a:extLst>
              </p:cNvPr>
              <p:cNvSpPr/>
              <p:nvPr/>
            </p:nvSpPr>
            <p:spPr>
              <a:xfrm>
                <a:off x="1918493" y="1214496"/>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130" name="Group 196">
              <a:extLst>
                <a:ext uri="{FF2B5EF4-FFF2-40B4-BE49-F238E27FC236}">
                  <a16:creationId xmlns:a16="http://schemas.microsoft.com/office/drawing/2014/main" id="{2FDB9F93-0A7E-4CAC-8754-480EAECF2E1E}"/>
                </a:ext>
              </a:extLst>
            </p:cNvPr>
            <p:cNvGrpSpPr/>
            <p:nvPr/>
          </p:nvGrpSpPr>
          <p:grpSpPr>
            <a:xfrm>
              <a:off x="1789206" y="1223275"/>
              <a:ext cx="230072" cy="302610"/>
              <a:chOff x="1789206" y="1223275"/>
              <a:chExt cx="230072" cy="302610"/>
            </a:xfrm>
          </p:grpSpPr>
          <p:sp>
            <p:nvSpPr>
              <p:cNvPr id="131" name="Freeform 197">
                <a:extLst>
                  <a:ext uri="{FF2B5EF4-FFF2-40B4-BE49-F238E27FC236}">
                    <a16:creationId xmlns:a16="http://schemas.microsoft.com/office/drawing/2014/main" id="{7DF74895-7B19-4AC1-9612-F2567B0511CC}"/>
                  </a:ext>
                </a:extLst>
              </p:cNvPr>
              <p:cNvSpPr/>
              <p:nvPr/>
            </p:nvSpPr>
            <p:spPr>
              <a:xfrm>
                <a:off x="1829750" y="1273612"/>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32" name="Freeform 198">
                <a:extLst>
                  <a:ext uri="{FF2B5EF4-FFF2-40B4-BE49-F238E27FC236}">
                    <a16:creationId xmlns:a16="http://schemas.microsoft.com/office/drawing/2014/main" id="{9BEDD69C-D47B-41F0-8F8A-3FAACB18DFAF}"/>
                  </a:ext>
                </a:extLst>
              </p:cNvPr>
              <p:cNvSpPr/>
              <p:nvPr/>
            </p:nvSpPr>
            <p:spPr>
              <a:xfrm>
                <a:off x="1913007" y="1223275"/>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33" name="Freeform 199">
                <a:extLst>
                  <a:ext uri="{FF2B5EF4-FFF2-40B4-BE49-F238E27FC236}">
                    <a16:creationId xmlns:a16="http://schemas.microsoft.com/office/drawing/2014/main" id="{06FC7D25-6209-42EF-AB3A-63BCFEB17C68}"/>
                  </a:ext>
                </a:extLst>
              </p:cNvPr>
              <p:cNvSpPr/>
              <p:nvPr/>
            </p:nvSpPr>
            <p:spPr>
              <a:xfrm>
                <a:off x="1789206" y="1332152"/>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34" name="Freeform 200">
                <a:extLst>
                  <a:ext uri="{FF2B5EF4-FFF2-40B4-BE49-F238E27FC236}">
                    <a16:creationId xmlns:a16="http://schemas.microsoft.com/office/drawing/2014/main" id="{FDDBBD36-5273-48FD-AEE7-A5E21EB7C231}"/>
                  </a:ext>
                </a:extLst>
              </p:cNvPr>
              <p:cNvSpPr/>
              <p:nvPr/>
            </p:nvSpPr>
            <p:spPr>
              <a:xfrm>
                <a:off x="1863711" y="1328641"/>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35" name="Freeform 201">
                <a:extLst>
                  <a:ext uri="{FF2B5EF4-FFF2-40B4-BE49-F238E27FC236}">
                    <a16:creationId xmlns:a16="http://schemas.microsoft.com/office/drawing/2014/main" id="{909C8E3B-61F4-4539-B2B3-9DDE447BECF1}"/>
                  </a:ext>
                </a:extLst>
              </p:cNvPr>
              <p:cNvSpPr/>
              <p:nvPr/>
            </p:nvSpPr>
            <p:spPr>
              <a:xfrm>
                <a:off x="1839608" y="1399461"/>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36" name="Freeform 202">
                <a:extLst>
                  <a:ext uri="{FF2B5EF4-FFF2-40B4-BE49-F238E27FC236}">
                    <a16:creationId xmlns:a16="http://schemas.microsoft.com/office/drawing/2014/main" id="{F39E1851-1587-4FDD-9133-DA8551EC1A89}"/>
                  </a:ext>
                </a:extLst>
              </p:cNvPr>
              <p:cNvSpPr/>
              <p:nvPr/>
            </p:nvSpPr>
            <p:spPr>
              <a:xfrm>
                <a:off x="1909724" y="1399461"/>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137" name="Group 189">
            <a:extLst>
              <a:ext uri="{FF2B5EF4-FFF2-40B4-BE49-F238E27FC236}">
                <a16:creationId xmlns:a16="http://schemas.microsoft.com/office/drawing/2014/main" id="{9B4EF556-F2F2-4BCD-A9F3-C9A94C211BD5}"/>
              </a:ext>
            </a:extLst>
          </p:cNvPr>
          <p:cNvGrpSpPr/>
          <p:nvPr/>
        </p:nvGrpSpPr>
        <p:grpSpPr>
          <a:xfrm>
            <a:off x="1941609" y="1356951"/>
            <a:ext cx="230072" cy="321337"/>
            <a:chOff x="1941609" y="1356951"/>
            <a:chExt cx="230072" cy="321337"/>
          </a:xfrm>
        </p:grpSpPr>
        <p:grpSp>
          <p:nvGrpSpPr>
            <p:cNvPr id="138" name="Group 190">
              <a:extLst>
                <a:ext uri="{FF2B5EF4-FFF2-40B4-BE49-F238E27FC236}">
                  <a16:creationId xmlns:a16="http://schemas.microsoft.com/office/drawing/2014/main" id="{C2E62F0A-C397-4C2F-B1A5-4DCA6468A3A2}"/>
                </a:ext>
              </a:extLst>
            </p:cNvPr>
            <p:cNvGrpSpPr/>
            <p:nvPr/>
          </p:nvGrpSpPr>
          <p:grpSpPr>
            <a:xfrm>
              <a:off x="1974482" y="1356951"/>
              <a:ext cx="125985" cy="55604"/>
              <a:chOff x="1974482" y="1356951"/>
              <a:chExt cx="125985" cy="55604"/>
            </a:xfrm>
          </p:grpSpPr>
          <p:sp>
            <p:nvSpPr>
              <p:cNvPr id="139" name="Freeform 191">
                <a:extLst>
                  <a:ext uri="{FF2B5EF4-FFF2-40B4-BE49-F238E27FC236}">
                    <a16:creationId xmlns:a16="http://schemas.microsoft.com/office/drawing/2014/main" id="{161519AF-CB0F-459C-8E34-65CABFE05544}"/>
                  </a:ext>
                </a:extLst>
              </p:cNvPr>
              <p:cNvSpPr/>
              <p:nvPr/>
            </p:nvSpPr>
            <p:spPr>
              <a:xfrm>
                <a:off x="2019397" y="1379189"/>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0" name="Freeform 192">
                <a:extLst>
                  <a:ext uri="{FF2B5EF4-FFF2-40B4-BE49-F238E27FC236}">
                    <a16:creationId xmlns:a16="http://schemas.microsoft.com/office/drawing/2014/main" id="{29E0945A-DB7A-474F-BED3-B39910D56645}"/>
                  </a:ext>
                </a:extLst>
              </p:cNvPr>
              <p:cNvSpPr/>
              <p:nvPr/>
            </p:nvSpPr>
            <p:spPr>
              <a:xfrm>
                <a:off x="1974482" y="1376848"/>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1" name="Freeform 193">
                <a:extLst>
                  <a:ext uri="{FF2B5EF4-FFF2-40B4-BE49-F238E27FC236}">
                    <a16:creationId xmlns:a16="http://schemas.microsoft.com/office/drawing/2014/main" id="{F50D1716-AA40-437E-A285-3A3ABD6B0240}"/>
                  </a:ext>
                </a:extLst>
              </p:cNvPr>
              <p:cNvSpPr/>
              <p:nvPr/>
            </p:nvSpPr>
            <p:spPr>
              <a:xfrm>
                <a:off x="2005151" y="1359292"/>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2" name="Freeform 194">
                <a:extLst>
                  <a:ext uri="{FF2B5EF4-FFF2-40B4-BE49-F238E27FC236}">
                    <a16:creationId xmlns:a16="http://schemas.microsoft.com/office/drawing/2014/main" id="{7F6D3D86-A889-4341-8C66-69B14D10D962}"/>
                  </a:ext>
                </a:extLst>
              </p:cNvPr>
              <p:cNvSpPr/>
              <p:nvPr/>
            </p:nvSpPr>
            <p:spPr>
              <a:xfrm>
                <a:off x="2048978" y="1356951"/>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3" name="Freeform 195">
                <a:extLst>
                  <a:ext uri="{FF2B5EF4-FFF2-40B4-BE49-F238E27FC236}">
                    <a16:creationId xmlns:a16="http://schemas.microsoft.com/office/drawing/2014/main" id="{CF2DA60E-3F03-45FD-96B1-842EAA02ED3E}"/>
                  </a:ext>
                </a:extLst>
              </p:cNvPr>
              <p:cNvSpPr/>
              <p:nvPr/>
            </p:nvSpPr>
            <p:spPr>
              <a:xfrm>
                <a:off x="2070887" y="1366899"/>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144" name="Group 196">
              <a:extLst>
                <a:ext uri="{FF2B5EF4-FFF2-40B4-BE49-F238E27FC236}">
                  <a16:creationId xmlns:a16="http://schemas.microsoft.com/office/drawing/2014/main" id="{A334D3AC-9C1E-44BF-96B2-727CCCFDD72B}"/>
                </a:ext>
              </a:extLst>
            </p:cNvPr>
            <p:cNvGrpSpPr/>
            <p:nvPr/>
          </p:nvGrpSpPr>
          <p:grpSpPr>
            <a:xfrm>
              <a:off x="1941609" y="1375678"/>
              <a:ext cx="230072" cy="302610"/>
              <a:chOff x="1941609" y="1375678"/>
              <a:chExt cx="230072" cy="302610"/>
            </a:xfrm>
          </p:grpSpPr>
          <p:sp>
            <p:nvSpPr>
              <p:cNvPr id="145" name="Freeform 197">
                <a:extLst>
                  <a:ext uri="{FF2B5EF4-FFF2-40B4-BE49-F238E27FC236}">
                    <a16:creationId xmlns:a16="http://schemas.microsoft.com/office/drawing/2014/main" id="{1C704D6B-361F-41CD-A906-BAC0B4A7C86C}"/>
                  </a:ext>
                </a:extLst>
              </p:cNvPr>
              <p:cNvSpPr/>
              <p:nvPr/>
            </p:nvSpPr>
            <p:spPr>
              <a:xfrm>
                <a:off x="1982144" y="1426015"/>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6" name="Freeform 198">
                <a:extLst>
                  <a:ext uri="{FF2B5EF4-FFF2-40B4-BE49-F238E27FC236}">
                    <a16:creationId xmlns:a16="http://schemas.microsoft.com/office/drawing/2014/main" id="{A5EB1AE2-656E-4CF1-8ACA-DAC1E2609A93}"/>
                  </a:ext>
                </a:extLst>
              </p:cNvPr>
              <p:cNvSpPr/>
              <p:nvPr/>
            </p:nvSpPr>
            <p:spPr>
              <a:xfrm>
                <a:off x="2065410" y="1375678"/>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7" name="Freeform 199">
                <a:extLst>
                  <a:ext uri="{FF2B5EF4-FFF2-40B4-BE49-F238E27FC236}">
                    <a16:creationId xmlns:a16="http://schemas.microsoft.com/office/drawing/2014/main" id="{D254F49A-6AD5-476A-97A4-1AB77F2F7C0F}"/>
                  </a:ext>
                </a:extLst>
              </p:cNvPr>
              <p:cNvSpPr/>
              <p:nvPr/>
            </p:nvSpPr>
            <p:spPr>
              <a:xfrm>
                <a:off x="1941609" y="1484546"/>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8" name="Freeform 200">
                <a:extLst>
                  <a:ext uri="{FF2B5EF4-FFF2-40B4-BE49-F238E27FC236}">
                    <a16:creationId xmlns:a16="http://schemas.microsoft.com/office/drawing/2014/main" id="{7B419C60-1545-48A2-9DD8-B078A3B7EC6B}"/>
                  </a:ext>
                </a:extLst>
              </p:cNvPr>
              <p:cNvSpPr/>
              <p:nvPr/>
            </p:nvSpPr>
            <p:spPr>
              <a:xfrm>
                <a:off x="2016105" y="1481035"/>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9" name="Freeform 201">
                <a:extLst>
                  <a:ext uri="{FF2B5EF4-FFF2-40B4-BE49-F238E27FC236}">
                    <a16:creationId xmlns:a16="http://schemas.microsoft.com/office/drawing/2014/main" id="{139BD5FB-D5BF-4C4F-866A-2D39D0A7EC2E}"/>
                  </a:ext>
                </a:extLst>
              </p:cNvPr>
              <p:cNvSpPr/>
              <p:nvPr/>
            </p:nvSpPr>
            <p:spPr>
              <a:xfrm>
                <a:off x="1992011" y="1551864"/>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50" name="Freeform 202">
                <a:extLst>
                  <a:ext uri="{FF2B5EF4-FFF2-40B4-BE49-F238E27FC236}">
                    <a16:creationId xmlns:a16="http://schemas.microsoft.com/office/drawing/2014/main" id="{46E8F465-5545-47B2-882A-DF41B9F0A8E2}"/>
                  </a:ext>
                </a:extLst>
              </p:cNvPr>
              <p:cNvSpPr/>
              <p:nvPr/>
            </p:nvSpPr>
            <p:spPr>
              <a:xfrm>
                <a:off x="2062127" y="1551864"/>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151" name="Group 189">
            <a:extLst>
              <a:ext uri="{FF2B5EF4-FFF2-40B4-BE49-F238E27FC236}">
                <a16:creationId xmlns:a16="http://schemas.microsoft.com/office/drawing/2014/main" id="{65C4D3A3-04FA-4F9E-AE74-B976F8026226}"/>
              </a:ext>
            </a:extLst>
          </p:cNvPr>
          <p:cNvGrpSpPr/>
          <p:nvPr/>
        </p:nvGrpSpPr>
        <p:grpSpPr>
          <a:xfrm>
            <a:off x="1798734" y="1661748"/>
            <a:ext cx="230072" cy="321337"/>
            <a:chOff x="1798734" y="1661748"/>
            <a:chExt cx="230072" cy="321337"/>
          </a:xfrm>
        </p:grpSpPr>
        <p:grpSp>
          <p:nvGrpSpPr>
            <p:cNvPr id="152" name="Group 190">
              <a:extLst>
                <a:ext uri="{FF2B5EF4-FFF2-40B4-BE49-F238E27FC236}">
                  <a16:creationId xmlns:a16="http://schemas.microsoft.com/office/drawing/2014/main" id="{D977F0AE-C78B-4AC0-B20C-984B74ACBA21}"/>
                </a:ext>
              </a:extLst>
            </p:cNvPr>
            <p:cNvGrpSpPr/>
            <p:nvPr/>
          </p:nvGrpSpPr>
          <p:grpSpPr>
            <a:xfrm>
              <a:off x="1831607" y="1661748"/>
              <a:ext cx="125985" cy="55604"/>
              <a:chOff x="1831607" y="1661748"/>
              <a:chExt cx="125985" cy="55604"/>
            </a:xfrm>
          </p:grpSpPr>
          <p:sp>
            <p:nvSpPr>
              <p:cNvPr id="153" name="Freeform 191">
                <a:extLst>
                  <a:ext uri="{FF2B5EF4-FFF2-40B4-BE49-F238E27FC236}">
                    <a16:creationId xmlns:a16="http://schemas.microsoft.com/office/drawing/2014/main" id="{0271C02A-A65C-40E1-84BD-6010DB9FFE53}"/>
                  </a:ext>
                </a:extLst>
              </p:cNvPr>
              <p:cNvSpPr/>
              <p:nvPr/>
            </p:nvSpPr>
            <p:spPr>
              <a:xfrm>
                <a:off x="1876522" y="1683986"/>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54" name="Freeform 192">
                <a:extLst>
                  <a:ext uri="{FF2B5EF4-FFF2-40B4-BE49-F238E27FC236}">
                    <a16:creationId xmlns:a16="http://schemas.microsoft.com/office/drawing/2014/main" id="{A7279B1C-0115-402C-8B98-164F8FFACEC9}"/>
                  </a:ext>
                </a:extLst>
              </p:cNvPr>
              <p:cNvSpPr/>
              <p:nvPr/>
            </p:nvSpPr>
            <p:spPr>
              <a:xfrm>
                <a:off x="1831607" y="1681645"/>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55" name="Freeform 193">
                <a:extLst>
                  <a:ext uri="{FF2B5EF4-FFF2-40B4-BE49-F238E27FC236}">
                    <a16:creationId xmlns:a16="http://schemas.microsoft.com/office/drawing/2014/main" id="{7E3ACEF8-4BC5-4475-A450-FEDD637545AD}"/>
                  </a:ext>
                </a:extLst>
              </p:cNvPr>
              <p:cNvSpPr/>
              <p:nvPr/>
            </p:nvSpPr>
            <p:spPr>
              <a:xfrm>
                <a:off x="1862276" y="1664089"/>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56" name="Freeform 194">
                <a:extLst>
                  <a:ext uri="{FF2B5EF4-FFF2-40B4-BE49-F238E27FC236}">
                    <a16:creationId xmlns:a16="http://schemas.microsoft.com/office/drawing/2014/main" id="{C31A3491-EFA9-4357-852E-D9383A6042AF}"/>
                  </a:ext>
                </a:extLst>
              </p:cNvPr>
              <p:cNvSpPr/>
              <p:nvPr/>
            </p:nvSpPr>
            <p:spPr>
              <a:xfrm>
                <a:off x="1906103" y="1661748"/>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57" name="Freeform 195">
                <a:extLst>
                  <a:ext uri="{FF2B5EF4-FFF2-40B4-BE49-F238E27FC236}">
                    <a16:creationId xmlns:a16="http://schemas.microsoft.com/office/drawing/2014/main" id="{ED879278-D5B0-4317-8789-EE6FD17C132F}"/>
                  </a:ext>
                </a:extLst>
              </p:cNvPr>
              <p:cNvSpPr/>
              <p:nvPr/>
            </p:nvSpPr>
            <p:spPr>
              <a:xfrm>
                <a:off x="1928012" y="1671696"/>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158" name="Group 196">
              <a:extLst>
                <a:ext uri="{FF2B5EF4-FFF2-40B4-BE49-F238E27FC236}">
                  <a16:creationId xmlns:a16="http://schemas.microsoft.com/office/drawing/2014/main" id="{F459BC94-F922-4D00-A9AE-056AAF5ECE8D}"/>
                </a:ext>
              </a:extLst>
            </p:cNvPr>
            <p:cNvGrpSpPr/>
            <p:nvPr/>
          </p:nvGrpSpPr>
          <p:grpSpPr>
            <a:xfrm>
              <a:off x="1798734" y="1680475"/>
              <a:ext cx="230072" cy="302610"/>
              <a:chOff x="1798734" y="1680475"/>
              <a:chExt cx="230072" cy="302610"/>
            </a:xfrm>
          </p:grpSpPr>
          <p:sp>
            <p:nvSpPr>
              <p:cNvPr id="159" name="Freeform 197">
                <a:extLst>
                  <a:ext uri="{FF2B5EF4-FFF2-40B4-BE49-F238E27FC236}">
                    <a16:creationId xmlns:a16="http://schemas.microsoft.com/office/drawing/2014/main" id="{4824CC62-829F-42F9-9734-22ADDF03E447}"/>
                  </a:ext>
                </a:extLst>
              </p:cNvPr>
              <p:cNvSpPr/>
              <p:nvPr/>
            </p:nvSpPr>
            <p:spPr>
              <a:xfrm>
                <a:off x="1839269" y="1730812"/>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0" name="Freeform 198">
                <a:extLst>
                  <a:ext uri="{FF2B5EF4-FFF2-40B4-BE49-F238E27FC236}">
                    <a16:creationId xmlns:a16="http://schemas.microsoft.com/office/drawing/2014/main" id="{0370741F-C5B1-4B07-B876-30A5708E80CE}"/>
                  </a:ext>
                </a:extLst>
              </p:cNvPr>
              <p:cNvSpPr/>
              <p:nvPr/>
            </p:nvSpPr>
            <p:spPr>
              <a:xfrm>
                <a:off x="1922535" y="1680475"/>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1" name="Freeform 199">
                <a:extLst>
                  <a:ext uri="{FF2B5EF4-FFF2-40B4-BE49-F238E27FC236}">
                    <a16:creationId xmlns:a16="http://schemas.microsoft.com/office/drawing/2014/main" id="{123A073C-8F1A-462F-A273-FF2B16E077BB}"/>
                  </a:ext>
                </a:extLst>
              </p:cNvPr>
              <p:cNvSpPr/>
              <p:nvPr/>
            </p:nvSpPr>
            <p:spPr>
              <a:xfrm>
                <a:off x="1798734" y="1789352"/>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2" name="Freeform 200">
                <a:extLst>
                  <a:ext uri="{FF2B5EF4-FFF2-40B4-BE49-F238E27FC236}">
                    <a16:creationId xmlns:a16="http://schemas.microsoft.com/office/drawing/2014/main" id="{3A2EBAAB-F483-4914-A1D5-CE496D5ADEED}"/>
                  </a:ext>
                </a:extLst>
              </p:cNvPr>
              <p:cNvSpPr/>
              <p:nvPr/>
            </p:nvSpPr>
            <p:spPr>
              <a:xfrm>
                <a:off x="1873230" y="1785841"/>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3" name="Freeform 201">
                <a:extLst>
                  <a:ext uri="{FF2B5EF4-FFF2-40B4-BE49-F238E27FC236}">
                    <a16:creationId xmlns:a16="http://schemas.microsoft.com/office/drawing/2014/main" id="{A09454E4-4199-4325-884B-6221D5EEF5E9}"/>
                  </a:ext>
                </a:extLst>
              </p:cNvPr>
              <p:cNvSpPr/>
              <p:nvPr/>
            </p:nvSpPr>
            <p:spPr>
              <a:xfrm>
                <a:off x="1849136" y="1856661"/>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4" name="Freeform 202">
                <a:extLst>
                  <a:ext uri="{FF2B5EF4-FFF2-40B4-BE49-F238E27FC236}">
                    <a16:creationId xmlns:a16="http://schemas.microsoft.com/office/drawing/2014/main" id="{5E104E39-DA6D-4017-BABC-4A30616822FA}"/>
                  </a:ext>
                </a:extLst>
              </p:cNvPr>
              <p:cNvSpPr/>
              <p:nvPr/>
            </p:nvSpPr>
            <p:spPr>
              <a:xfrm>
                <a:off x="1919252" y="1856661"/>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165" name="Group 189">
            <a:extLst>
              <a:ext uri="{FF2B5EF4-FFF2-40B4-BE49-F238E27FC236}">
                <a16:creationId xmlns:a16="http://schemas.microsoft.com/office/drawing/2014/main" id="{56EBC821-22CE-4333-AEC7-5BAE58A1052B}"/>
              </a:ext>
            </a:extLst>
          </p:cNvPr>
          <p:cNvGrpSpPr/>
          <p:nvPr/>
        </p:nvGrpSpPr>
        <p:grpSpPr>
          <a:xfrm>
            <a:off x="1951137" y="1814151"/>
            <a:ext cx="230063" cy="321337"/>
            <a:chOff x="1951137" y="1814151"/>
            <a:chExt cx="230063" cy="321337"/>
          </a:xfrm>
        </p:grpSpPr>
        <p:grpSp>
          <p:nvGrpSpPr>
            <p:cNvPr id="166" name="Group 190">
              <a:extLst>
                <a:ext uri="{FF2B5EF4-FFF2-40B4-BE49-F238E27FC236}">
                  <a16:creationId xmlns:a16="http://schemas.microsoft.com/office/drawing/2014/main" id="{380B6648-EDDC-4D7A-B879-98E16669CCCC}"/>
                </a:ext>
              </a:extLst>
            </p:cNvPr>
            <p:cNvGrpSpPr/>
            <p:nvPr/>
          </p:nvGrpSpPr>
          <p:grpSpPr>
            <a:xfrm>
              <a:off x="1984001" y="1814151"/>
              <a:ext cx="125994" cy="55604"/>
              <a:chOff x="1984001" y="1814151"/>
              <a:chExt cx="125994" cy="55604"/>
            </a:xfrm>
          </p:grpSpPr>
          <p:sp>
            <p:nvSpPr>
              <p:cNvPr id="167" name="Freeform 191">
                <a:extLst>
                  <a:ext uri="{FF2B5EF4-FFF2-40B4-BE49-F238E27FC236}">
                    <a16:creationId xmlns:a16="http://schemas.microsoft.com/office/drawing/2014/main" id="{209EAD77-787A-4CAC-871B-8D2AF0500A69}"/>
                  </a:ext>
                </a:extLst>
              </p:cNvPr>
              <p:cNvSpPr/>
              <p:nvPr/>
            </p:nvSpPr>
            <p:spPr>
              <a:xfrm>
                <a:off x="2028925" y="1836389"/>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8" name="Freeform 192">
                <a:extLst>
                  <a:ext uri="{FF2B5EF4-FFF2-40B4-BE49-F238E27FC236}">
                    <a16:creationId xmlns:a16="http://schemas.microsoft.com/office/drawing/2014/main" id="{B984B81A-F93E-4EF6-8B8A-7B5B5E3EE7EB}"/>
                  </a:ext>
                </a:extLst>
              </p:cNvPr>
              <p:cNvSpPr/>
              <p:nvPr/>
            </p:nvSpPr>
            <p:spPr>
              <a:xfrm>
                <a:off x="1984001" y="1834048"/>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9" name="Freeform 193">
                <a:extLst>
                  <a:ext uri="{FF2B5EF4-FFF2-40B4-BE49-F238E27FC236}">
                    <a16:creationId xmlns:a16="http://schemas.microsoft.com/office/drawing/2014/main" id="{C4E60963-D675-4166-B5F2-E34E819DE857}"/>
                  </a:ext>
                </a:extLst>
              </p:cNvPr>
              <p:cNvSpPr/>
              <p:nvPr/>
            </p:nvSpPr>
            <p:spPr>
              <a:xfrm>
                <a:off x="2014679" y="1816492"/>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0" name="Freeform 194">
                <a:extLst>
                  <a:ext uri="{FF2B5EF4-FFF2-40B4-BE49-F238E27FC236}">
                    <a16:creationId xmlns:a16="http://schemas.microsoft.com/office/drawing/2014/main" id="{F422222A-B777-46FF-9FA1-AB7B3D7B7911}"/>
                  </a:ext>
                </a:extLst>
              </p:cNvPr>
              <p:cNvSpPr/>
              <p:nvPr/>
            </p:nvSpPr>
            <p:spPr>
              <a:xfrm>
                <a:off x="2058506" y="1814151"/>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1" name="Freeform 195">
                <a:extLst>
                  <a:ext uri="{FF2B5EF4-FFF2-40B4-BE49-F238E27FC236}">
                    <a16:creationId xmlns:a16="http://schemas.microsoft.com/office/drawing/2014/main" id="{D5C88CE6-FF9E-442E-8075-2A8D4E063FA9}"/>
                  </a:ext>
                </a:extLst>
              </p:cNvPr>
              <p:cNvSpPr/>
              <p:nvPr/>
            </p:nvSpPr>
            <p:spPr>
              <a:xfrm>
                <a:off x="2080415" y="1824099"/>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172" name="Group 196">
              <a:extLst>
                <a:ext uri="{FF2B5EF4-FFF2-40B4-BE49-F238E27FC236}">
                  <a16:creationId xmlns:a16="http://schemas.microsoft.com/office/drawing/2014/main" id="{5023E9E3-056C-4F55-B822-44E1BA4FC601}"/>
                </a:ext>
              </a:extLst>
            </p:cNvPr>
            <p:cNvGrpSpPr/>
            <p:nvPr/>
          </p:nvGrpSpPr>
          <p:grpSpPr>
            <a:xfrm>
              <a:off x="1951137" y="1832878"/>
              <a:ext cx="230063" cy="302610"/>
              <a:chOff x="1951137" y="1832878"/>
              <a:chExt cx="230063" cy="302610"/>
            </a:xfrm>
          </p:grpSpPr>
          <p:sp>
            <p:nvSpPr>
              <p:cNvPr id="173" name="Freeform 197">
                <a:extLst>
                  <a:ext uri="{FF2B5EF4-FFF2-40B4-BE49-F238E27FC236}">
                    <a16:creationId xmlns:a16="http://schemas.microsoft.com/office/drawing/2014/main" id="{7D6AAF2C-2709-4C17-AE1F-98A31133DF4F}"/>
                  </a:ext>
                </a:extLst>
              </p:cNvPr>
              <p:cNvSpPr/>
              <p:nvPr/>
            </p:nvSpPr>
            <p:spPr>
              <a:xfrm>
                <a:off x="1991672" y="1883215"/>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4" name="Freeform 198">
                <a:extLst>
                  <a:ext uri="{FF2B5EF4-FFF2-40B4-BE49-F238E27FC236}">
                    <a16:creationId xmlns:a16="http://schemas.microsoft.com/office/drawing/2014/main" id="{5870861D-0BCE-4E38-A6AB-62DDB790A611}"/>
                  </a:ext>
                </a:extLst>
              </p:cNvPr>
              <p:cNvSpPr/>
              <p:nvPr/>
            </p:nvSpPr>
            <p:spPr>
              <a:xfrm>
                <a:off x="2074938" y="1832878"/>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5" name="Freeform 199">
                <a:extLst>
                  <a:ext uri="{FF2B5EF4-FFF2-40B4-BE49-F238E27FC236}">
                    <a16:creationId xmlns:a16="http://schemas.microsoft.com/office/drawing/2014/main" id="{C7E40EAE-9D83-4CFE-96C4-51A4F8929A40}"/>
                  </a:ext>
                </a:extLst>
              </p:cNvPr>
              <p:cNvSpPr/>
              <p:nvPr/>
            </p:nvSpPr>
            <p:spPr>
              <a:xfrm>
                <a:off x="1951137" y="1941746"/>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6" name="Freeform 200">
                <a:extLst>
                  <a:ext uri="{FF2B5EF4-FFF2-40B4-BE49-F238E27FC236}">
                    <a16:creationId xmlns:a16="http://schemas.microsoft.com/office/drawing/2014/main" id="{12ED06CA-E354-4BC5-91D7-460C4852A432}"/>
                  </a:ext>
                </a:extLst>
              </p:cNvPr>
              <p:cNvSpPr/>
              <p:nvPr/>
            </p:nvSpPr>
            <p:spPr>
              <a:xfrm>
                <a:off x="2025633" y="1938235"/>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7" name="Freeform 201">
                <a:extLst>
                  <a:ext uri="{FF2B5EF4-FFF2-40B4-BE49-F238E27FC236}">
                    <a16:creationId xmlns:a16="http://schemas.microsoft.com/office/drawing/2014/main" id="{A8AF3828-0816-4F8F-888A-0ACC2B3CF554}"/>
                  </a:ext>
                </a:extLst>
              </p:cNvPr>
              <p:cNvSpPr/>
              <p:nvPr/>
            </p:nvSpPr>
            <p:spPr>
              <a:xfrm>
                <a:off x="2001530" y="2009064"/>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8" name="Freeform 202">
                <a:extLst>
                  <a:ext uri="{FF2B5EF4-FFF2-40B4-BE49-F238E27FC236}">
                    <a16:creationId xmlns:a16="http://schemas.microsoft.com/office/drawing/2014/main" id="{5F0CE887-7D78-4AB3-8D1A-4B87A048C091}"/>
                  </a:ext>
                </a:extLst>
              </p:cNvPr>
              <p:cNvSpPr/>
              <p:nvPr/>
            </p:nvSpPr>
            <p:spPr>
              <a:xfrm>
                <a:off x="2071646" y="2009064"/>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179" name="Group 189">
            <a:extLst>
              <a:ext uri="{FF2B5EF4-FFF2-40B4-BE49-F238E27FC236}">
                <a16:creationId xmlns:a16="http://schemas.microsoft.com/office/drawing/2014/main" id="{36900067-B051-4767-AC87-73794261775E}"/>
              </a:ext>
            </a:extLst>
          </p:cNvPr>
          <p:cNvGrpSpPr/>
          <p:nvPr/>
        </p:nvGrpSpPr>
        <p:grpSpPr>
          <a:xfrm>
            <a:off x="969940" y="2613071"/>
            <a:ext cx="230063" cy="321329"/>
            <a:chOff x="969940" y="2613071"/>
            <a:chExt cx="230063" cy="321329"/>
          </a:xfrm>
        </p:grpSpPr>
        <p:grpSp>
          <p:nvGrpSpPr>
            <p:cNvPr id="180" name="Group 190">
              <a:extLst>
                <a:ext uri="{FF2B5EF4-FFF2-40B4-BE49-F238E27FC236}">
                  <a16:creationId xmlns:a16="http://schemas.microsoft.com/office/drawing/2014/main" id="{79142CC1-9064-4582-8592-CCF89AF30052}"/>
                </a:ext>
              </a:extLst>
            </p:cNvPr>
            <p:cNvGrpSpPr/>
            <p:nvPr/>
          </p:nvGrpSpPr>
          <p:grpSpPr>
            <a:xfrm>
              <a:off x="1002804" y="2613071"/>
              <a:ext cx="125994" cy="55604"/>
              <a:chOff x="1002804" y="2613071"/>
              <a:chExt cx="125994" cy="55604"/>
            </a:xfrm>
          </p:grpSpPr>
          <p:sp>
            <p:nvSpPr>
              <p:cNvPr id="181" name="Freeform 191">
                <a:extLst>
                  <a:ext uri="{FF2B5EF4-FFF2-40B4-BE49-F238E27FC236}">
                    <a16:creationId xmlns:a16="http://schemas.microsoft.com/office/drawing/2014/main" id="{986E88BF-916B-41BB-8B11-93B936E35442}"/>
                  </a:ext>
                </a:extLst>
              </p:cNvPr>
              <p:cNvSpPr/>
              <p:nvPr/>
            </p:nvSpPr>
            <p:spPr>
              <a:xfrm>
                <a:off x="1047728" y="2635309"/>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2" name="Freeform 192">
                <a:extLst>
                  <a:ext uri="{FF2B5EF4-FFF2-40B4-BE49-F238E27FC236}">
                    <a16:creationId xmlns:a16="http://schemas.microsoft.com/office/drawing/2014/main" id="{D086068C-F58F-4A2D-B7F1-4E3C2C890FC5}"/>
                  </a:ext>
                </a:extLst>
              </p:cNvPr>
              <p:cNvSpPr/>
              <p:nvPr/>
            </p:nvSpPr>
            <p:spPr>
              <a:xfrm>
                <a:off x="1002804" y="2632969"/>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3" name="Freeform 193">
                <a:extLst>
                  <a:ext uri="{FF2B5EF4-FFF2-40B4-BE49-F238E27FC236}">
                    <a16:creationId xmlns:a16="http://schemas.microsoft.com/office/drawing/2014/main" id="{85566A4E-0323-4567-9C5D-961C0B5608EA}"/>
                  </a:ext>
                </a:extLst>
              </p:cNvPr>
              <p:cNvSpPr/>
              <p:nvPr/>
            </p:nvSpPr>
            <p:spPr>
              <a:xfrm>
                <a:off x="1033482" y="2615412"/>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4" name="Freeform 194">
                <a:extLst>
                  <a:ext uri="{FF2B5EF4-FFF2-40B4-BE49-F238E27FC236}">
                    <a16:creationId xmlns:a16="http://schemas.microsoft.com/office/drawing/2014/main" id="{353C044A-1B83-4885-972B-0F158CDF0B22}"/>
                  </a:ext>
                </a:extLst>
              </p:cNvPr>
              <p:cNvSpPr/>
              <p:nvPr/>
            </p:nvSpPr>
            <p:spPr>
              <a:xfrm>
                <a:off x="1077309" y="2613071"/>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5" name="Freeform 195">
                <a:extLst>
                  <a:ext uri="{FF2B5EF4-FFF2-40B4-BE49-F238E27FC236}">
                    <a16:creationId xmlns:a16="http://schemas.microsoft.com/office/drawing/2014/main" id="{3D32E3FC-DC4B-4946-82CD-C1735C20CA5B}"/>
                  </a:ext>
                </a:extLst>
              </p:cNvPr>
              <p:cNvSpPr/>
              <p:nvPr/>
            </p:nvSpPr>
            <p:spPr>
              <a:xfrm>
                <a:off x="1099218" y="2623020"/>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186" name="Group 196">
              <a:extLst>
                <a:ext uri="{FF2B5EF4-FFF2-40B4-BE49-F238E27FC236}">
                  <a16:creationId xmlns:a16="http://schemas.microsoft.com/office/drawing/2014/main" id="{94E20787-B36A-48EB-ABEC-81814E575595}"/>
                </a:ext>
              </a:extLst>
            </p:cNvPr>
            <p:cNvGrpSpPr/>
            <p:nvPr/>
          </p:nvGrpSpPr>
          <p:grpSpPr>
            <a:xfrm>
              <a:off x="969940" y="2631798"/>
              <a:ext cx="230063" cy="302602"/>
              <a:chOff x="969940" y="2631798"/>
              <a:chExt cx="230063" cy="302602"/>
            </a:xfrm>
          </p:grpSpPr>
          <p:sp>
            <p:nvSpPr>
              <p:cNvPr id="187" name="Freeform 197">
                <a:extLst>
                  <a:ext uri="{FF2B5EF4-FFF2-40B4-BE49-F238E27FC236}">
                    <a16:creationId xmlns:a16="http://schemas.microsoft.com/office/drawing/2014/main" id="{105180F1-0C6C-4A36-A2B3-DA60F178F9E9}"/>
                  </a:ext>
                </a:extLst>
              </p:cNvPr>
              <p:cNvSpPr/>
              <p:nvPr/>
            </p:nvSpPr>
            <p:spPr>
              <a:xfrm>
                <a:off x="1010476" y="2682136"/>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8" name="Freeform 198">
                <a:extLst>
                  <a:ext uri="{FF2B5EF4-FFF2-40B4-BE49-F238E27FC236}">
                    <a16:creationId xmlns:a16="http://schemas.microsoft.com/office/drawing/2014/main" id="{5939ECC9-7E96-4D5F-A9A3-C6D6675FAC13}"/>
                  </a:ext>
                </a:extLst>
              </p:cNvPr>
              <p:cNvSpPr/>
              <p:nvPr/>
            </p:nvSpPr>
            <p:spPr>
              <a:xfrm>
                <a:off x="1093741" y="2631798"/>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9" name="Freeform 199">
                <a:extLst>
                  <a:ext uri="{FF2B5EF4-FFF2-40B4-BE49-F238E27FC236}">
                    <a16:creationId xmlns:a16="http://schemas.microsoft.com/office/drawing/2014/main" id="{39793C33-C62A-4B0E-BA0B-52848547E313}"/>
                  </a:ext>
                </a:extLst>
              </p:cNvPr>
              <p:cNvSpPr/>
              <p:nvPr/>
            </p:nvSpPr>
            <p:spPr>
              <a:xfrm>
                <a:off x="969940" y="2740667"/>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0" name="Freeform 200">
                <a:extLst>
                  <a:ext uri="{FF2B5EF4-FFF2-40B4-BE49-F238E27FC236}">
                    <a16:creationId xmlns:a16="http://schemas.microsoft.com/office/drawing/2014/main" id="{F0892101-D462-4B26-BB2D-43BE66062241}"/>
                  </a:ext>
                </a:extLst>
              </p:cNvPr>
              <p:cNvSpPr/>
              <p:nvPr/>
            </p:nvSpPr>
            <p:spPr>
              <a:xfrm>
                <a:off x="1044436" y="2737155"/>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1" name="Freeform 201">
                <a:extLst>
                  <a:ext uri="{FF2B5EF4-FFF2-40B4-BE49-F238E27FC236}">
                    <a16:creationId xmlns:a16="http://schemas.microsoft.com/office/drawing/2014/main" id="{5455403C-3E0B-41D5-A656-0C7EAFCAAFEB}"/>
                  </a:ext>
                </a:extLst>
              </p:cNvPr>
              <p:cNvSpPr/>
              <p:nvPr/>
            </p:nvSpPr>
            <p:spPr>
              <a:xfrm>
                <a:off x="1020333" y="2807976"/>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2" name="Freeform 202">
                <a:extLst>
                  <a:ext uri="{FF2B5EF4-FFF2-40B4-BE49-F238E27FC236}">
                    <a16:creationId xmlns:a16="http://schemas.microsoft.com/office/drawing/2014/main" id="{23911AE6-34CC-4BD1-B7E1-B4571DDEAF38}"/>
                  </a:ext>
                </a:extLst>
              </p:cNvPr>
              <p:cNvSpPr/>
              <p:nvPr/>
            </p:nvSpPr>
            <p:spPr>
              <a:xfrm>
                <a:off x="1090449" y="2807976"/>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193" name="Group 189">
            <a:extLst>
              <a:ext uri="{FF2B5EF4-FFF2-40B4-BE49-F238E27FC236}">
                <a16:creationId xmlns:a16="http://schemas.microsoft.com/office/drawing/2014/main" id="{EBE47DEF-1804-408D-BC6F-B4CA67656E36}"/>
              </a:ext>
            </a:extLst>
          </p:cNvPr>
          <p:cNvGrpSpPr/>
          <p:nvPr/>
        </p:nvGrpSpPr>
        <p:grpSpPr>
          <a:xfrm>
            <a:off x="1836087" y="2631350"/>
            <a:ext cx="230063" cy="321328"/>
            <a:chOff x="1836087" y="2631350"/>
            <a:chExt cx="230063" cy="321328"/>
          </a:xfrm>
        </p:grpSpPr>
        <p:grpSp>
          <p:nvGrpSpPr>
            <p:cNvPr id="194" name="Group 190">
              <a:extLst>
                <a:ext uri="{FF2B5EF4-FFF2-40B4-BE49-F238E27FC236}">
                  <a16:creationId xmlns:a16="http://schemas.microsoft.com/office/drawing/2014/main" id="{A1F6CF1B-1F60-46F2-91AB-FFE9AAB0022C}"/>
                </a:ext>
              </a:extLst>
            </p:cNvPr>
            <p:cNvGrpSpPr/>
            <p:nvPr/>
          </p:nvGrpSpPr>
          <p:grpSpPr>
            <a:xfrm>
              <a:off x="1868951" y="2631350"/>
              <a:ext cx="125994" cy="55604"/>
              <a:chOff x="1868951" y="2631350"/>
              <a:chExt cx="125994" cy="55604"/>
            </a:xfrm>
          </p:grpSpPr>
          <p:sp>
            <p:nvSpPr>
              <p:cNvPr id="195" name="Freeform 191">
                <a:extLst>
                  <a:ext uri="{FF2B5EF4-FFF2-40B4-BE49-F238E27FC236}">
                    <a16:creationId xmlns:a16="http://schemas.microsoft.com/office/drawing/2014/main" id="{54FCC696-FD18-41F8-AC6E-0038C8832C9F}"/>
                  </a:ext>
                </a:extLst>
              </p:cNvPr>
              <p:cNvSpPr/>
              <p:nvPr/>
            </p:nvSpPr>
            <p:spPr>
              <a:xfrm>
                <a:off x="1913875" y="2653588"/>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6" name="Freeform 192">
                <a:extLst>
                  <a:ext uri="{FF2B5EF4-FFF2-40B4-BE49-F238E27FC236}">
                    <a16:creationId xmlns:a16="http://schemas.microsoft.com/office/drawing/2014/main" id="{8B804E03-3C9B-4026-86C3-8DC1BFA9F9E1}"/>
                  </a:ext>
                </a:extLst>
              </p:cNvPr>
              <p:cNvSpPr/>
              <p:nvPr/>
            </p:nvSpPr>
            <p:spPr>
              <a:xfrm>
                <a:off x="1868951" y="2651247"/>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7" name="Freeform 193">
                <a:extLst>
                  <a:ext uri="{FF2B5EF4-FFF2-40B4-BE49-F238E27FC236}">
                    <a16:creationId xmlns:a16="http://schemas.microsoft.com/office/drawing/2014/main" id="{D1E80AEB-4E17-4791-917C-26519D3063BA}"/>
                  </a:ext>
                </a:extLst>
              </p:cNvPr>
              <p:cNvSpPr/>
              <p:nvPr/>
            </p:nvSpPr>
            <p:spPr>
              <a:xfrm>
                <a:off x="1899629" y="2633691"/>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8" name="Freeform 194">
                <a:extLst>
                  <a:ext uri="{FF2B5EF4-FFF2-40B4-BE49-F238E27FC236}">
                    <a16:creationId xmlns:a16="http://schemas.microsoft.com/office/drawing/2014/main" id="{AC6716EA-5A15-4AD0-B791-44A7EA6A8C9F}"/>
                  </a:ext>
                </a:extLst>
              </p:cNvPr>
              <p:cNvSpPr/>
              <p:nvPr/>
            </p:nvSpPr>
            <p:spPr>
              <a:xfrm>
                <a:off x="1943447" y="2631350"/>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9" name="Freeform 195">
                <a:extLst>
                  <a:ext uri="{FF2B5EF4-FFF2-40B4-BE49-F238E27FC236}">
                    <a16:creationId xmlns:a16="http://schemas.microsoft.com/office/drawing/2014/main" id="{B7BC2BA3-6D24-4C52-B76E-4AD7EE657D69}"/>
                  </a:ext>
                </a:extLst>
              </p:cNvPr>
              <p:cNvSpPr/>
              <p:nvPr/>
            </p:nvSpPr>
            <p:spPr>
              <a:xfrm>
                <a:off x="1965365" y="2641299"/>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200" name="Group 196">
              <a:extLst>
                <a:ext uri="{FF2B5EF4-FFF2-40B4-BE49-F238E27FC236}">
                  <a16:creationId xmlns:a16="http://schemas.microsoft.com/office/drawing/2014/main" id="{71740027-87B8-4985-A909-8AEE6BA4287E}"/>
                </a:ext>
              </a:extLst>
            </p:cNvPr>
            <p:cNvGrpSpPr/>
            <p:nvPr/>
          </p:nvGrpSpPr>
          <p:grpSpPr>
            <a:xfrm>
              <a:off x="1836087" y="2650077"/>
              <a:ext cx="230063" cy="302601"/>
              <a:chOff x="1836087" y="2650077"/>
              <a:chExt cx="230063" cy="302601"/>
            </a:xfrm>
          </p:grpSpPr>
          <p:sp>
            <p:nvSpPr>
              <p:cNvPr id="201" name="Freeform 197">
                <a:extLst>
                  <a:ext uri="{FF2B5EF4-FFF2-40B4-BE49-F238E27FC236}">
                    <a16:creationId xmlns:a16="http://schemas.microsoft.com/office/drawing/2014/main" id="{69561FB3-8216-413A-B8DD-495C548C9CB9}"/>
                  </a:ext>
                </a:extLst>
              </p:cNvPr>
              <p:cNvSpPr/>
              <p:nvPr/>
            </p:nvSpPr>
            <p:spPr>
              <a:xfrm>
                <a:off x="1876623" y="2700415"/>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02" name="Freeform 198">
                <a:extLst>
                  <a:ext uri="{FF2B5EF4-FFF2-40B4-BE49-F238E27FC236}">
                    <a16:creationId xmlns:a16="http://schemas.microsoft.com/office/drawing/2014/main" id="{61A40633-98DB-4845-A96A-2A3E6351C9E2}"/>
                  </a:ext>
                </a:extLst>
              </p:cNvPr>
              <p:cNvSpPr/>
              <p:nvPr/>
            </p:nvSpPr>
            <p:spPr>
              <a:xfrm>
                <a:off x="1959888" y="2650077"/>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03" name="Freeform 199">
                <a:extLst>
                  <a:ext uri="{FF2B5EF4-FFF2-40B4-BE49-F238E27FC236}">
                    <a16:creationId xmlns:a16="http://schemas.microsoft.com/office/drawing/2014/main" id="{89C94178-826A-4045-8399-D22A45926338}"/>
                  </a:ext>
                </a:extLst>
              </p:cNvPr>
              <p:cNvSpPr/>
              <p:nvPr/>
            </p:nvSpPr>
            <p:spPr>
              <a:xfrm>
                <a:off x="1836087" y="2758945"/>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04" name="Freeform 200">
                <a:extLst>
                  <a:ext uri="{FF2B5EF4-FFF2-40B4-BE49-F238E27FC236}">
                    <a16:creationId xmlns:a16="http://schemas.microsoft.com/office/drawing/2014/main" id="{BE98495D-241E-4A9C-8830-F7A3F1F15116}"/>
                  </a:ext>
                </a:extLst>
              </p:cNvPr>
              <p:cNvSpPr/>
              <p:nvPr/>
            </p:nvSpPr>
            <p:spPr>
              <a:xfrm>
                <a:off x="1910583" y="2755434"/>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05" name="Freeform 201">
                <a:extLst>
                  <a:ext uri="{FF2B5EF4-FFF2-40B4-BE49-F238E27FC236}">
                    <a16:creationId xmlns:a16="http://schemas.microsoft.com/office/drawing/2014/main" id="{6D9E4D87-FB8A-4881-A855-29B62735A3BE}"/>
                  </a:ext>
                </a:extLst>
              </p:cNvPr>
              <p:cNvSpPr/>
              <p:nvPr/>
            </p:nvSpPr>
            <p:spPr>
              <a:xfrm>
                <a:off x="1886480" y="2826254"/>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06" name="Freeform 202">
                <a:extLst>
                  <a:ext uri="{FF2B5EF4-FFF2-40B4-BE49-F238E27FC236}">
                    <a16:creationId xmlns:a16="http://schemas.microsoft.com/office/drawing/2014/main" id="{A7A6F1BF-7E3B-453A-900B-9B59471371BA}"/>
                  </a:ext>
                </a:extLst>
              </p:cNvPr>
              <p:cNvSpPr/>
              <p:nvPr/>
            </p:nvSpPr>
            <p:spPr>
              <a:xfrm>
                <a:off x="1956596" y="2826254"/>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207" name="Group 189">
            <a:extLst>
              <a:ext uri="{FF2B5EF4-FFF2-40B4-BE49-F238E27FC236}">
                <a16:creationId xmlns:a16="http://schemas.microsoft.com/office/drawing/2014/main" id="{D9D47858-7FAB-4243-8670-3752DC32E0FE}"/>
              </a:ext>
            </a:extLst>
          </p:cNvPr>
          <p:cNvGrpSpPr/>
          <p:nvPr/>
        </p:nvGrpSpPr>
        <p:grpSpPr>
          <a:xfrm>
            <a:off x="2731605" y="2659715"/>
            <a:ext cx="230072" cy="321337"/>
            <a:chOff x="2731605" y="2659715"/>
            <a:chExt cx="230072" cy="321337"/>
          </a:xfrm>
        </p:grpSpPr>
        <p:grpSp>
          <p:nvGrpSpPr>
            <p:cNvPr id="208" name="Group 190">
              <a:extLst>
                <a:ext uri="{FF2B5EF4-FFF2-40B4-BE49-F238E27FC236}">
                  <a16:creationId xmlns:a16="http://schemas.microsoft.com/office/drawing/2014/main" id="{8D316C1A-6ADD-45A1-A5CB-6213839A3E31}"/>
                </a:ext>
              </a:extLst>
            </p:cNvPr>
            <p:cNvGrpSpPr/>
            <p:nvPr/>
          </p:nvGrpSpPr>
          <p:grpSpPr>
            <a:xfrm>
              <a:off x="2764478" y="2659715"/>
              <a:ext cx="125985" cy="55604"/>
              <a:chOff x="2764478" y="2659715"/>
              <a:chExt cx="125985" cy="55604"/>
            </a:xfrm>
          </p:grpSpPr>
          <p:sp>
            <p:nvSpPr>
              <p:cNvPr id="209" name="Freeform 191">
                <a:extLst>
                  <a:ext uri="{FF2B5EF4-FFF2-40B4-BE49-F238E27FC236}">
                    <a16:creationId xmlns:a16="http://schemas.microsoft.com/office/drawing/2014/main" id="{C2956A14-B6AD-4C52-A13C-A6C8D91519EA}"/>
                  </a:ext>
                </a:extLst>
              </p:cNvPr>
              <p:cNvSpPr/>
              <p:nvPr/>
            </p:nvSpPr>
            <p:spPr>
              <a:xfrm>
                <a:off x="2809393" y="2681953"/>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0" name="Freeform 192">
                <a:extLst>
                  <a:ext uri="{FF2B5EF4-FFF2-40B4-BE49-F238E27FC236}">
                    <a16:creationId xmlns:a16="http://schemas.microsoft.com/office/drawing/2014/main" id="{47130BE2-5A7E-45AD-B2F7-C2D57FD19D5F}"/>
                  </a:ext>
                </a:extLst>
              </p:cNvPr>
              <p:cNvSpPr/>
              <p:nvPr/>
            </p:nvSpPr>
            <p:spPr>
              <a:xfrm>
                <a:off x="2764478" y="2679612"/>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1" name="Freeform 193">
                <a:extLst>
                  <a:ext uri="{FF2B5EF4-FFF2-40B4-BE49-F238E27FC236}">
                    <a16:creationId xmlns:a16="http://schemas.microsoft.com/office/drawing/2014/main" id="{35D65F4F-0D3D-4BAE-9F69-037F6752E723}"/>
                  </a:ext>
                </a:extLst>
              </p:cNvPr>
              <p:cNvSpPr/>
              <p:nvPr/>
            </p:nvSpPr>
            <p:spPr>
              <a:xfrm>
                <a:off x="2795156" y="2662056"/>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2" name="Freeform 194">
                <a:extLst>
                  <a:ext uri="{FF2B5EF4-FFF2-40B4-BE49-F238E27FC236}">
                    <a16:creationId xmlns:a16="http://schemas.microsoft.com/office/drawing/2014/main" id="{FC746650-AEF4-4706-9BF0-4552C1E75378}"/>
                  </a:ext>
                </a:extLst>
              </p:cNvPr>
              <p:cNvSpPr/>
              <p:nvPr/>
            </p:nvSpPr>
            <p:spPr>
              <a:xfrm>
                <a:off x="2838974" y="2659715"/>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3" name="Freeform 195">
                <a:extLst>
                  <a:ext uri="{FF2B5EF4-FFF2-40B4-BE49-F238E27FC236}">
                    <a16:creationId xmlns:a16="http://schemas.microsoft.com/office/drawing/2014/main" id="{06549092-5C56-4216-A29A-2E8574EBE6FC}"/>
                  </a:ext>
                </a:extLst>
              </p:cNvPr>
              <p:cNvSpPr/>
              <p:nvPr/>
            </p:nvSpPr>
            <p:spPr>
              <a:xfrm>
                <a:off x="2860883" y="2669663"/>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214" name="Group 196">
              <a:extLst>
                <a:ext uri="{FF2B5EF4-FFF2-40B4-BE49-F238E27FC236}">
                  <a16:creationId xmlns:a16="http://schemas.microsoft.com/office/drawing/2014/main" id="{3E21B5FD-C346-40AC-8172-724B9B73DFD1}"/>
                </a:ext>
              </a:extLst>
            </p:cNvPr>
            <p:cNvGrpSpPr/>
            <p:nvPr/>
          </p:nvGrpSpPr>
          <p:grpSpPr>
            <a:xfrm>
              <a:off x="2731605" y="2678442"/>
              <a:ext cx="230072" cy="302610"/>
              <a:chOff x="2731605" y="2678442"/>
              <a:chExt cx="230072" cy="302610"/>
            </a:xfrm>
          </p:grpSpPr>
          <p:sp>
            <p:nvSpPr>
              <p:cNvPr id="215" name="Freeform 197">
                <a:extLst>
                  <a:ext uri="{FF2B5EF4-FFF2-40B4-BE49-F238E27FC236}">
                    <a16:creationId xmlns:a16="http://schemas.microsoft.com/office/drawing/2014/main" id="{247DC35B-C729-46BB-A2F1-C891AE8DC34E}"/>
                  </a:ext>
                </a:extLst>
              </p:cNvPr>
              <p:cNvSpPr/>
              <p:nvPr/>
            </p:nvSpPr>
            <p:spPr>
              <a:xfrm>
                <a:off x="2772140" y="2728779"/>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6" name="Freeform 198">
                <a:extLst>
                  <a:ext uri="{FF2B5EF4-FFF2-40B4-BE49-F238E27FC236}">
                    <a16:creationId xmlns:a16="http://schemas.microsoft.com/office/drawing/2014/main" id="{BAD394A3-7B04-4949-8F04-A9ADD3914974}"/>
                  </a:ext>
                </a:extLst>
              </p:cNvPr>
              <p:cNvSpPr/>
              <p:nvPr/>
            </p:nvSpPr>
            <p:spPr>
              <a:xfrm>
                <a:off x="2855406" y="2678442"/>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7" name="Freeform 199">
                <a:extLst>
                  <a:ext uri="{FF2B5EF4-FFF2-40B4-BE49-F238E27FC236}">
                    <a16:creationId xmlns:a16="http://schemas.microsoft.com/office/drawing/2014/main" id="{839D4508-E5D8-4B24-BE20-0046E6EDF3F0}"/>
                  </a:ext>
                </a:extLst>
              </p:cNvPr>
              <p:cNvSpPr/>
              <p:nvPr/>
            </p:nvSpPr>
            <p:spPr>
              <a:xfrm>
                <a:off x="2731605" y="2787310"/>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8" name="Freeform 200">
                <a:extLst>
                  <a:ext uri="{FF2B5EF4-FFF2-40B4-BE49-F238E27FC236}">
                    <a16:creationId xmlns:a16="http://schemas.microsoft.com/office/drawing/2014/main" id="{FE0C592F-D7A5-45F3-B276-E1DF0EC6F2A6}"/>
                  </a:ext>
                </a:extLst>
              </p:cNvPr>
              <p:cNvSpPr/>
              <p:nvPr/>
            </p:nvSpPr>
            <p:spPr>
              <a:xfrm>
                <a:off x="2806110" y="2783799"/>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9" name="Freeform 201">
                <a:extLst>
                  <a:ext uri="{FF2B5EF4-FFF2-40B4-BE49-F238E27FC236}">
                    <a16:creationId xmlns:a16="http://schemas.microsoft.com/office/drawing/2014/main" id="{3D346626-2C97-4CF4-B6BC-5317F186131A}"/>
                  </a:ext>
                </a:extLst>
              </p:cNvPr>
              <p:cNvSpPr/>
              <p:nvPr/>
            </p:nvSpPr>
            <p:spPr>
              <a:xfrm>
                <a:off x="2782007" y="2854628"/>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20" name="Freeform 202">
                <a:extLst>
                  <a:ext uri="{FF2B5EF4-FFF2-40B4-BE49-F238E27FC236}">
                    <a16:creationId xmlns:a16="http://schemas.microsoft.com/office/drawing/2014/main" id="{8565720D-8EEF-4D5B-A1D0-B1649B6A3500}"/>
                  </a:ext>
                </a:extLst>
              </p:cNvPr>
              <p:cNvSpPr/>
              <p:nvPr/>
            </p:nvSpPr>
            <p:spPr>
              <a:xfrm>
                <a:off x="2852123" y="2854628"/>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sp>
        <p:nvSpPr>
          <p:cNvPr id="221" name="Text Box 101">
            <a:extLst>
              <a:ext uri="{FF2B5EF4-FFF2-40B4-BE49-F238E27FC236}">
                <a16:creationId xmlns:a16="http://schemas.microsoft.com/office/drawing/2014/main" id="{C6617398-007A-43F3-8F19-443BC1E403E5}"/>
              </a:ext>
            </a:extLst>
          </p:cNvPr>
          <p:cNvSpPr txBox="1"/>
          <p:nvPr/>
        </p:nvSpPr>
        <p:spPr>
          <a:xfrm>
            <a:off x="6072027" y="4708538"/>
            <a:ext cx="1650528" cy="473201"/>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Relational database model </a:t>
            </a:r>
            <a:r>
              <a:rPr lang="sv-SE" sz="825" b="0" i="0" u="none" strike="noStrike" kern="1200" cap="none" spc="0" baseline="0">
                <a:solidFill>
                  <a:srgbClr val="002F5F"/>
                </a:solidFill>
                <a:uFillTx/>
                <a:latin typeface="Arial" pitchFamily="34"/>
              </a:rPr>
              <a:t>(in a UML Class Diagram)</a:t>
            </a:r>
          </a:p>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825" b="1" i="0" u="none" strike="noStrike" kern="1200" cap="none" spc="0" baseline="0">
              <a:solidFill>
                <a:srgbClr val="002F5F"/>
              </a:solidFill>
              <a:uFillTx/>
              <a:latin typeface="Arial" pitchFamily="34"/>
            </a:endParaRPr>
          </a:p>
        </p:txBody>
      </p:sp>
      <p:sp>
        <p:nvSpPr>
          <p:cNvPr id="222" name="Text Box 80">
            <a:extLst>
              <a:ext uri="{FF2B5EF4-FFF2-40B4-BE49-F238E27FC236}">
                <a16:creationId xmlns:a16="http://schemas.microsoft.com/office/drawing/2014/main" id="{771D1100-BB14-4E01-9C33-F6D67A5EBE68}"/>
              </a:ext>
            </a:extLst>
          </p:cNvPr>
          <p:cNvSpPr txBox="1"/>
          <p:nvPr/>
        </p:nvSpPr>
        <p:spPr>
          <a:xfrm>
            <a:off x="5704758" y="3383270"/>
            <a:ext cx="1751624" cy="473201"/>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System model </a:t>
            </a:r>
            <a:r>
              <a:rPr lang="sv-SE" sz="825" b="0" i="0" u="none" strike="noStrike" kern="1200" cap="none" spc="0" baseline="0">
                <a:solidFill>
                  <a:srgbClr val="002F5F"/>
                </a:solidFill>
                <a:uFillTx/>
                <a:latin typeface="Arial" pitchFamily="34"/>
              </a:rPr>
              <a:t>of software concepts (in UML Class Diagram)</a:t>
            </a:r>
          </a:p>
        </p:txBody>
      </p:sp>
      <p:grpSp>
        <p:nvGrpSpPr>
          <p:cNvPr id="223" name="Group 103">
            <a:extLst>
              <a:ext uri="{FF2B5EF4-FFF2-40B4-BE49-F238E27FC236}">
                <a16:creationId xmlns:a16="http://schemas.microsoft.com/office/drawing/2014/main" id="{05677411-E5A9-4CE1-AE6C-1724C1EA6BF7}"/>
              </a:ext>
            </a:extLst>
          </p:cNvPr>
          <p:cNvGrpSpPr/>
          <p:nvPr/>
        </p:nvGrpSpPr>
        <p:grpSpPr>
          <a:xfrm>
            <a:off x="6151433" y="4273155"/>
            <a:ext cx="171907" cy="159736"/>
            <a:chOff x="6151433" y="4273155"/>
            <a:chExt cx="171907" cy="159736"/>
          </a:xfrm>
        </p:grpSpPr>
        <p:sp>
          <p:nvSpPr>
            <p:cNvPr id="224" name="Rectangle 104">
              <a:extLst>
                <a:ext uri="{FF2B5EF4-FFF2-40B4-BE49-F238E27FC236}">
                  <a16:creationId xmlns:a16="http://schemas.microsoft.com/office/drawing/2014/main" id="{2CA12E8E-373B-49F1-BB9F-E21810E2B774}"/>
                </a:ext>
              </a:extLst>
            </p:cNvPr>
            <p:cNvSpPr/>
            <p:nvPr/>
          </p:nvSpPr>
          <p:spPr>
            <a:xfrm>
              <a:off x="6151433" y="427315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25" name="Line 105">
              <a:extLst>
                <a:ext uri="{FF2B5EF4-FFF2-40B4-BE49-F238E27FC236}">
                  <a16:creationId xmlns:a16="http://schemas.microsoft.com/office/drawing/2014/main" id="{A1AB8D92-32EE-4D41-9FBE-40ED323F3A1F}"/>
                </a:ext>
              </a:extLst>
            </p:cNvPr>
            <p:cNvSpPr/>
            <p:nvPr/>
          </p:nvSpPr>
          <p:spPr>
            <a:xfrm>
              <a:off x="6151433" y="4323347"/>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26" name="Line 106">
              <a:extLst>
                <a:ext uri="{FF2B5EF4-FFF2-40B4-BE49-F238E27FC236}">
                  <a16:creationId xmlns:a16="http://schemas.microsoft.com/office/drawing/2014/main" id="{890CC676-A19F-4550-BBE4-51A81BC77F1C}"/>
                </a:ext>
              </a:extLst>
            </p:cNvPr>
            <p:cNvSpPr/>
            <p:nvPr/>
          </p:nvSpPr>
          <p:spPr>
            <a:xfrm>
              <a:off x="6151433" y="438629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27" name="Group 107">
            <a:extLst>
              <a:ext uri="{FF2B5EF4-FFF2-40B4-BE49-F238E27FC236}">
                <a16:creationId xmlns:a16="http://schemas.microsoft.com/office/drawing/2014/main" id="{3FAD62F4-0330-457C-A3C4-2888E27E7A2A}"/>
              </a:ext>
            </a:extLst>
          </p:cNvPr>
          <p:cNvGrpSpPr/>
          <p:nvPr/>
        </p:nvGrpSpPr>
        <p:grpSpPr>
          <a:xfrm>
            <a:off x="6389479" y="4273155"/>
            <a:ext cx="171907" cy="159736"/>
            <a:chOff x="6389479" y="4273155"/>
            <a:chExt cx="171907" cy="159736"/>
          </a:xfrm>
        </p:grpSpPr>
        <p:sp>
          <p:nvSpPr>
            <p:cNvPr id="228" name="Rectangle 108">
              <a:extLst>
                <a:ext uri="{FF2B5EF4-FFF2-40B4-BE49-F238E27FC236}">
                  <a16:creationId xmlns:a16="http://schemas.microsoft.com/office/drawing/2014/main" id="{5C1D849A-1ABE-4CFC-AB3D-99E94A5810AD}"/>
                </a:ext>
              </a:extLst>
            </p:cNvPr>
            <p:cNvSpPr/>
            <p:nvPr/>
          </p:nvSpPr>
          <p:spPr>
            <a:xfrm>
              <a:off x="6389479" y="427315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29" name="Line 109">
              <a:extLst>
                <a:ext uri="{FF2B5EF4-FFF2-40B4-BE49-F238E27FC236}">
                  <a16:creationId xmlns:a16="http://schemas.microsoft.com/office/drawing/2014/main" id="{85891AB2-77E4-4BB1-A6D5-6699164AD129}"/>
                </a:ext>
              </a:extLst>
            </p:cNvPr>
            <p:cNvSpPr/>
            <p:nvPr/>
          </p:nvSpPr>
          <p:spPr>
            <a:xfrm>
              <a:off x="6389479" y="4323347"/>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30" name="Line 110">
              <a:extLst>
                <a:ext uri="{FF2B5EF4-FFF2-40B4-BE49-F238E27FC236}">
                  <a16:creationId xmlns:a16="http://schemas.microsoft.com/office/drawing/2014/main" id="{ECBFA0BF-23DD-42AF-BDF5-6782ED6A99F8}"/>
                </a:ext>
              </a:extLst>
            </p:cNvPr>
            <p:cNvSpPr/>
            <p:nvPr/>
          </p:nvSpPr>
          <p:spPr>
            <a:xfrm>
              <a:off x="6389479" y="438629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31" name="Group 111">
            <a:extLst>
              <a:ext uri="{FF2B5EF4-FFF2-40B4-BE49-F238E27FC236}">
                <a16:creationId xmlns:a16="http://schemas.microsoft.com/office/drawing/2014/main" id="{F786925C-3340-4263-B36A-E8F87B3EC4F5}"/>
              </a:ext>
            </a:extLst>
          </p:cNvPr>
          <p:cNvGrpSpPr/>
          <p:nvPr/>
        </p:nvGrpSpPr>
        <p:grpSpPr>
          <a:xfrm>
            <a:off x="6389479" y="4490847"/>
            <a:ext cx="171907" cy="159736"/>
            <a:chOff x="6389479" y="4490847"/>
            <a:chExt cx="171907" cy="159736"/>
          </a:xfrm>
        </p:grpSpPr>
        <p:sp>
          <p:nvSpPr>
            <p:cNvPr id="232" name="Rectangle 112">
              <a:extLst>
                <a:ext uri="{FF2B5EF4-FFF2-40B4-BE49-F238E27FC236}">
                  <a16:creationId xmlns:a16="http://schemas.microsoft.com/office/drawing/2014/main" id="{CDDBED85-F968-4E43-BB95-BF45B637E544}"/>
                </a:ext>
              </a:extLst>
            </p:cNvPr>
            <p:cNvSpPr/>
            <p:nvPr/>
          </p:nvSpPr>
          <p:spPr>
            <a:xfrm>
              <a:off x="6389479" y="4490847"/>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33" name="Line 113">
              <a:extLst>
                <a:ext uri="{FF2B5EF4-FFF2-40B4-BE49-F238E27FC236}">
                  <a16:creationId xmlns:a16="http://schemas.microsoft.com/office/drawing/2014/main" id="{D992B690-8E75-4EF2-B729-928CF6D54514}"/>
                </a:ext>
              </a:extLst>
            </p:cNvPr>
            <p:cNvSpPr/>
            <p:nvPr/>
          </p:nvSpPr>
          <p:spPr>
            <a:xfrm>
              <a:off x="6389479" y="4541038"/>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34" name="Line 114">
              <a:extLst>
                <a:ext uri="{FF2B5EF4-FFF2-40B4-BE49-F238E27FC236}">
                  <a16:creationId xmlns:a16="http://schemas.microsoft.com/office/drawing/2014/main" id="{6228A798-9CBF-4061-AADC-EC95CB6FD3D9}"/>
                </a:ext>
              </a:extLst>
            </p:cNvPr>
            <p:cNvSpPr/>
            <p:nvPr/>
          </p:nvSpPr>
          <p:spPr>
            <a:xfrm>
              <a:off x="6389479" y="460399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35" name="Group 115">
            <a:extLst>
              <a:ext uri="{FF2B5EF4-FFF2-40B4-BE49-F238E27FC236}">
                <a16:creationId xmlns:a16="http://schemas.microsoft.com/office/drawing/2014/main" id="{CA13FA58-6AD9-4B3D-899F-03E8E58E0DED}"/>
              </a:ext>
            </a:extLst>
          </p:cNvPr>
          <p:cNvGrpSpPr/>
          <p:nvPr/>
        </p:nvGrpSpPr>
        <p:grpSpPr>
          <a:xfrm>
            <a:off x="6627232" y="4490847"/>
            <a:ext cx="171907" cy="159736"/>
            <a:chOff x="6627232" y="4490847"/>
            <a:chExt cx="171907" cy="159736"/>
          </a:xfrm>
        </p:grpSpPr>
        <p:sp>
          <p:nvSpPr>
            <p:cNvPr id="236" name="Rectangle 116">
              <a:extLst>
                <a:ext uri="{FF2B5EF4-FFF2-40B4-BE49-F238E27FC236}">
                  <a16:creationId xmlns:a16="http://schemas.microsoft.com/office/drawing/2014/main" id="{CBCEEB37-A78B-4D5E-A3CE-8728A14E4CF9}"/>
                </a:ext>
              </a:extLst>
            </p:cNvPr>
            <p:cNvSpPr/>
            <p:nvPr/>
          </p:nvSpPr>
          <p:spPr>
            <a:xfrm>
              <a:off x="6627232" y="4490847"/>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37" name="Line 117">
              <a:extLst>
                <a:ext uri="{FF2B5EF4-FFF2-40B4-BE49-F238E27FC236}">
                  <a16:creationId xmlns:a16="http://schemas.microsoft.com/office/drawing/2014/main" id="{2E8F1F13-536C-40DE-B257-E05CCFFE015A}"/>
                </a:ext>
              </a:extLst>
            </p:cNvPr>
            <p:cNvSpPr/>
            <p:nvPr/>
          </p:nvSpPr>
          <p:spPr>
            <a:xfrm>
              <a:off x="6627232" y="4541038"/>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38" name="Line 118">
              <a:extLst>
                <a:ext uri="{FF2B5EF4-FFF2-40B4-BE49-F238E27FC236}">
                  <a16:creationId xmlns:a16="http://schemas.microsoft.com/office/drawing/2014/main" id="{797E56EC-BD16-4E20-BF59-0DAF3D88DD77}"/>
                </a:ext>
              </a:extLst>
            </p:cNvPr>
            <p:cNvSpPr/>
            <p:nvPr/>
          </p:nvSpPr>
          <p:spPr>
            <a:xfrm>
              <a:off x="6627232" y="460399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sp>
        <p:nvSpPr>
          <p:cNvPr id="239" name="Down Arrow 262">
            <a:extLst>
              <a:ext uri="{FF2B5EF4-FFF2-40B4-BE49-F238E27FC236}">
                <a16:creationId xmlns:a16="http://schemas.microsoft.com/office/drawing/2014/main" id="{33A547D2-0F3A-46D9-944F-B0D497002553}"/>
              </a:ext>
            </a:extLst>
          </p:cNvPr>
          <p:cNvSpPr/>
          <p:nvPr/>
        </p:nvSpPr>
        <p:spPr>
          <a:xfrm>
            <a:off x="5153594" y="2178384"/>
            <a:ext cx="179021" cy="1086234"/>
          </a:xfrm>
          <a:custGeom>
            <a:avLst>
              <a:gd name="f0" fmla="val 19820"/>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solidFill>
            <a:srgbClr val="3096FF"/>
          </a:solidFill>
          <a:ln w="9528" cap="flat">
            <a:solidFill>
              <a:srgbClr val="FE9749"/>
            </a:solidFill>
            <a:prstDash val="solid"/>
          </a:ln>
          <a:effectLst>
            <a:outerShdw dist="19997" dir="5400000" algn="tl">
              <a:srgbClr val="000000">
                <a:alpha val="38000"/>
              </a:srgbClr>
            </a:outerShdw>
          </a:effectLst>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0" name="Rectangle 2">
            <a:extLst>
              <a:ext uri="{FF2B5EF4-FFF2-40B4-BE49-F238E27FC236}">
                <a16:creationId xmlns:a16="http://schemas.microsoft.com/office/drawing/2014/main" id="{92F57B8A-56B1-4306-A0B5-7835EA245D53}"/>
              </a:ext>
            </a:extLst>
          </p:cNvPr>
          <p:cNvSpPr/>
          <p:nvPr/>
        </p:nvSpPr>
        <p:spPr>
          <a:xfrm>
            <a:off x="10941573" y="5085216"/>
            <a:ext cx="126799"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1" name="Rectangle 265">
            <a:extLst>
              <a:ext uri="{FF2B5EF4-FFF2-40B4-BE49-F238E27FC236}">
                <a16:creationId xmlns:a16="http://schemas.microsoft.com/office/drawing/2014/main" id="{01F28C85-A4B8-4A20-9841-C6B851AA1980}"/>
              </a:ext>
            </a:extLst>
          </p:cNvPr>
          <p:cNvSpPr/>
          <p:nvPr/>
        </p:nvSpPr>
        <p:spPr>
          <a:xfrm>
            <a:off x="11211376" y="5085216"/>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2" name="Rectangle 266">
            <a:extLst>
              <a:ext uri="{FF2B5EF4-FFF2-40B4-BE49-F238E27FC236}">
                <a16:creationId xmlns:a16="http://schemas.microsoft.com/office/drawing/2014/main" id="{61D09DC9-1D05-4911-B22B-8B08BE34ED0A}"/>
              </a:ext>
            </a:extLst>
          </p:cNvPr>
          <p:cNvSpPr/>
          <p:nvPr/>
        </p:nvSpPr>
        <p:spPr>
          <a:xfrm>
            <a:off x="11451232" y="5086551"/>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3" name="Rectangle 268">
            <a:extLst>
              <a:ext uri="{FF2B5EF4-FFF2-40B4-BE49-F238E27FC236}">
                <a16:creationId xmlns:a16="http://schemas.microsoft.com/office/drawing/2014/main" id="{0EE45F95-541B-4A65-B5CE-39E0C1DA9CD1}"/>
              </a:ext>
            </a:extLst>
          </p:cNvPr>
          <p:cNvSpPr/>
          <p:nvPr/>
        </p:nvSpPr>
        <p:spPr>
          <a:xfrm>
            <a:off x="11093976" y="5237619"/>
            <a:ext cx="126799"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4" name="Rectangle 269">
            <a:extLst>
              <a:ext uri="{FF2B5EF4-FFF2-40B4-BE49-F238E27FC236}">
                <a16:creationId xmlns:a16="http://schemas.microsoft.com/office/drawing/2014/main" id="{9B57C995-2BC2-4C9B-A748-94CBC9B94530}"/>
              </a:ext>
            </a:extLst>
          </p:cNvPr>
          <p:cNvSpPr/>
          <p:nvPr/>
        </p:nvSpPr>
        <p:spPr>
          <a:xfrm>
            <a:off x="11363770" y="5237619"/>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5" name="Rectangle 270">
            <a:extLst>
              <a:ext uri="{FF2B5EF4-FFF2-40B4-BE49-F238E27FC236}">
                <a16:creationId xmlns:a16="http://schemas.microsoft.com/office/drawing/2014/main" id="{2E4D49CB-3685-4364-83B9-67D1970125E7}"/>
              </a:ext>
            </a:extLst>
          </p:cNvPr>
          <p:cNvSpPr/>
          <p:nvPr/>
        </p:nvSpPr>
        <p:spPr>
          <a:xfrm>
            <a:off x="11603635" y="5238954"/>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6" name="Rectangle 271">
            <a:extLst>
              <a:ext uri="{FF2B5EF4-FFF2-40B4-BE49-F238E27FC236}">
                <a16:creationId xmlns:a16="http://schemas.microsoft.com/office/drawing/2014/main" id="{AB047854-281C-4A56-8C37-4B9CEAF24929}"/>
              </a:ext>
            </a:extLst>
          </p:cNvPr>
          <p:cNvSpPr/>
          <p:nvPr/>
        </p:nvSpPr>
        <p:spPr>
          <a:xfrm>
            <a:off x="11246379" y="5390022"/>
            <a:ext cx="126799"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7" name="Rectangle 272">
            <a:extLst>
              <a:ext uri="{FF2B5EF4-FFF2-40B4-BE49-F238E27FC236}">
                <a16:creationId xmlns:a16="http://schemas.microsoft.com/office/drawing/2014/main" id="{3B69D28A-FE2B-4CDF-8BD3-2EEAE731EC89}"/>
              </a:ext>
            </a:extLst>
          </p:cNvPr>
          <p:cNvSpPr/>
          <p:nvPr/>
        </p:nvSpPr>
        <p:spPr>
          <a:xfrm>
            <a:off x="11516173" y="5390022"/>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8" name="Rectangle 273">
            <a:extLst>
              <a:ext uri="{FF2B5EF4-FFF2-40B4-BE49-F238E27FC236}">
                <a16:creationId xmlns:a16="http://schemas.microsoft.com/office/drawing/2014/main" id="{E968F77A-BDE3-4C1C-B023-5D7E86CCBDDC}"/>
              </a:ext>
            </a:extLst>
          </p:cNvPr>
          <p:cNvSpPr/>
          <p:nvPr/>
        </p:nvSpPr>
        <p:spPr>
          <a:xfrm>
            <a:off x="11756038" y="5391348"/>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9" name="Down Arrow 275">
            <a:extLst>
              <a:ext uri="{FF2B5EF4-FFF2-40B4-BE49-F238E27FC236}">
                <a16:creationId xmlns:a16="http://schemas.microsoft.com/office/drawing/2014/main" id="{C7B446AD-448E-4281-86E7-003A4E388112}"/>
              </a:ext>
            </a:extLst>
          </p:cNvPr>
          <p:cNvSpPr/>
          <p:nvPr/>
        </p:nvSpPr>
        <p:spPr>
          <a:xfrm rot="18572908">
            <a:off x="5832924" y="3880986"/>
            <a:ext cx="126900" cy="404429"/>
          </a:xfrm>
          <a:custGeom>
            <a:avLst>
              <a:gd name="f0" fmla="val 18211"/>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solidFill>
            <a:srgbClr val="3096FF"/>
          </a:solidFill>
          <a:ln w="9528" cap="flat">
            <a:solidFill>
              <a:srgbClr val="FE9749"/>
            </a:solidFill>
            <a:prstDash val="solid"/>
          </a:ln>
          <a:effectLst>
            <a:outerShdw dist="19997" dir="5400000" algn="tl">
              <a:srgbClr val="000000">
                <a:alpha val="38000"/>
              </a:srgbClr>
            </a:outerShdw>
          </a:effectLst>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pic>
        <p:nvPicPr>
          <p:cNvPr id="251" name="Audio 250">
            <a:hlinkClick r:id="" action="ppaction://media"/>
            <a:extLst>
              <a:ext uri="{FF2B5EF4-FFF2-40B4-BE49-F238E27FC236}">
                <a16:creationId xmlns:a16="http://schemas.microsoft.com/office/drawing/2014/main" id="{4BE986FC-719E-4F12-BC43-12982D1495F8}"/>
              </a:ext>
            </a:extLst>
          </p:cNvPr>
          <p:cNvPicPr>
            <a:picLocks noChangeAspect="1"/>
          </p:cNvPicPr>
          <p:nvPr>
            <a:audioFile r:link="rId3"/>
            <p:extLst>
              <p:ext uri="{DAA4B4D4-6D71-4841-9C94-3DE7FCFB9230}">
                <p14:media xmlns:p14="http://schemas.microsoft.com/office/powerpoint/2010/main" r:embed="rId2"/>
              </p:ext>
            </p:extLst>
          </p:nvPr>
        </p:nvPicPr>
        <p:blipFill>
          <a:blip r:embed="rId21"/>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68837"/>
    </mc:Choice>
    <mc:Fallback>
      <p:transition spd="slow" advTm="68837"/>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51"/>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51"/>
                </p:tgtEl>
              </p:cMediaNode>
            </p:audio>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name="Slide123">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9C17A5C8-96C4-4257-B5E5-0A13FBF206C9}"/>
              </a:ext>
            </a:extLst>
          </p:cNvPr>
          <p:cNvSpPr/>
          <p:nvPr/>
        </p:nvSpPr>
        <p:spPr>
          <a:xfrm>
            <a:off x="7559747" y="0"/>
            <a:ext cx="1368353" cy="1435397"/>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FFFFFF"/>
              </a:solidFill>
              <a:uFillTx/>
              <a:latin typeface="Calibri"/>
            </a:endParaRPr>
          </a:p>
        </p:txBody>
      </p:sp>
      <p:pic>
        <p:nvPicPr>
          <p:cNvPr id="3" name="Picture 1">
            <a:extLst>
              <a:ext uri="{FF2B5EF4-FFF2-40B4-BE49-F238E27FC236}">
                <a16:creationId xmlns:a16="http://schemas.microsoft.com/office/drawing/2014/main" id="{23EBC3B9-42F6-4C0C-8E42-9F3C845FD7DB}"/>
              </a:ext>
            </a:extLst>
          </p:cNvPr>
          <p:cNvPicPr>
            <a:picLocks noChangeAspect="1"/>
          </p:cNvPicPr>
          <p:nvPr/>
        </p:nvPicPr>
        <p:blipFill>
          <a:blip r:embed="rId4"/>
          <a:stretch>
            <a:fillRect/>
          </a:stretch>
        </p:blipFill>
        <p:spPr>
          <a:xfrm>
            <a:off x="1421983" y="429182"/>
            <a:ext cx="6300023" cy="4285125"/>
          </a:xfrm>
          <a:prstGeom prst="rect">
            <a:avLst/>
          </a:prstGeom>
          <a:noFill/>
          <a:ln cap="flat">
            <a:noFill/>
          </a:ln>
        </p:spPr>
      </p:pic>
      <p:sp>
        <p:nvSpPr>
          <p:cNvPr id="4" name="Down Arrow 4">
            <a:extLst>
              <a:ext uri="{FF2B5EF4-FFF2-40B4-BE49-F238E27FC236}">
                <a16:creationId xmlns:a16="http://schemas.microsoft.com/office/drawing/2014/main" id="{2B691F62-2B21-4E7B-9024-51505377F6FC}"/>
              </a:ext>
            </a:extLst>
          </p:cNvPr>
          <p:cNvSpPr/>
          <p:nvPr/>
        </p:nvSpPr>
        <p:spPr>
          <a:xfrm flipH="1">
            <a:off x="3673099" y="2555327"/>
            <a:ext cx="993532" cy="381003"/>
          </a:xfrm>
          <a:custGeom>
            <a:avLst>
              <a:gd name="f0" fmla="val 10800"/>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solidFill>
            <a:srgbClr val="3096FF"/>
          </a:solidFill>
          <a:ln w="25402" cap="flat">
            <a:solidFill>
              <a:srgbClr val="777A4D"/>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FFD7B9"/>
              </a:solidFill>
              <a:uFillTx/>
              <a:latin typeface="Calibri"/>
            </a:endParaRPr>
          </a:p>
        </p:txBody>
      </p:sp>
      <p:pic>
        <p:nvPicPr>
          <p:cNvPr id="5" name="Picture 2">
            <a:extLst>
              <a:ext uri="{FF2B5EF4-FFF2-40B4-BE49-F238E27FC236}">
                <a16:creationId xmlns:a16="http://schemas.microsoft.com/office/drawing/2014/main" id="{FDB20FC6-1FF7-45F5-B73E-F81BD3B1D886}"/>
              </a:ext>
            </a:extLst>
          </p:cNvPr>
          <p:cNvPicPr>
            <a:picLocks noChangeAspect="1"/>
          </p:cNvPicPr>
          <p:nvPr/>
        </p:nvPicPr>
        <p:blipFill>
          <a:blip r:embed="rId5"/>
          <a:stretch>
            <a:fillRect/>
          </a:stretch>
        </p:blipFill>
        <p:spPr>
          <a:xfrm>
            <a:off x="6629400" y="650751"/>
            <a:ext cx="457236" cy="231672"/>
          </a:xfrm>
          <a:prstGeom prst="rect">
            <a:avLst/>
          </a:prstGeom>
          <a:noFill/>
          <a:ln cap="flat">
            <a:noFill/>
          </a:ln>
        </p:spPr>
      </p:pic>
      <p:pic>
        <p:nvPicPr>
          <p:cNvPr id="6" name="Picture 6">
            <a:extLst>
              <a:ext uri="{FF2B5EF4-FFF2-40B4-BE49-F238E27FC236}">
                <a16:creationId xmlns:a16="http://schemas.microsoft.com/office/drawing/2014/main" id="{7A7AE811-1DC2-4219-BA24-C914D09DD9CF}"/>
              </a:ext>
            </a:extLst>
          </p:cNvPr>
          <p:cNvPicPr>
            <a:picLocks noChangeAspect="1"/>
          </p:cNvPicPr>
          <p:nvPr/>
        </p:nvPicPr>
        <p:blipFill>
          <a:blip r:embed="rId5"/>
          <a:stretch>
            <a:fillRect/>
          </a:stretch>
        </p:blipFill>
        <p:spPr>
          <a:xfrm>
            <a:off x="5649309" y="3231251"/>
            <a:ext cx="328452" cy="166411"/>
          </a:xfrm>
          <a:prstGeom prst="rect">
            <a:avLst/>
          </a:prstGeom>
          <a:noFill/>
          <a:ln cap="flat">
            <a:noFill/>
          </a:ln>
        </p:spPr>
      </p:pic>
      <p:pic>
        <p:nvPicPr>
          <p:cNvPr id="7" name="Picture 7">
            <a:extLst>
              <a:ext uri="{FF2B5EF4-FFF2-40B4-BE49-F238E27FC236}">
                <a16:creationId xmlns:a16="http://schemas.microsoft.com/office/drawing/2014/main" id="{8DC8C4E5-82A6-488A-8FFE-4A2637F6EB56}"/>
              </a:ext>
            </a:extLst>
          </p:cNvPr>
          <p:cNvPicPr>
            <a:picLocks noChangeAspect="1"/>
          </p:cNvPicPr>
          <p:nvPr/>
        </p:nvPicPr>
        <p:blipFill>
          <a:blip r:embed="rId5"/>
          <a:stretch>
            <a:fillRect/>
          </a:stretch>
        </p:blipFill>
        <p:spPr>
          <a:xfrm>
            <a:off x="5875074" y="2899598"/>
            <a:ext cx="638507" cy="323505"/>
          </a:xfrm>
          <a:prstGeom prst="rect">
            <a:avLst/>
          </a:prstGeom>
          <a:noFill/>
          <a:ln cap="flat">
            <a:noFill/>
          </a:ln>
        </p:spPr>
      </p:pic>
      <p:pic>
        <p:nvPicPr>
          <p:cNvPr id="8" name="Picture 8">
            <a:extLst>
              <a:ext uri="{FF2B5EF4-FFF2-40B4-BE49-F238E27FC236}">
                <a16:creationId xmlns:a16="http://schemas.microsoft.com/office/drawing/2014/main" id="{6627DE58-3F58-4CCF-A316-1D6A4690C940}"/>
              </a:ext>
            </a:extLst>
          </p:cNvPr>
          <p:cNvPicPr>
            <a:picLocks noChangeAspect="1"/>
          </p:cNvPicPr>
          <p:nvPr/>
        </p:nvPicPr>
        <p:blipFill>
          <a:blip r:embed="rId5"/>
          <a:stretch>
            <a:fillRect/>
          </a:stretch>
        </p:blipFill>
        <p:spPr>
          <a:xfrm>
            <a:off x="7467603" y="3231251"/>
            <a:ext cx="328452" cy="166411"/>
          </a:xfrm>
          <a:prstGeom prst="rect">
            <a:avLst/>
          </a:prstGeom>
          <a:noFill/>
          <a:ln cap="flat">
            <a:noFill/>
          </a:ln>
        </p:spPr>
      </p:pic>
      <p:pic>
        <p:nvPicPr>
          <p:cNvPr id="10" name="Audio 9">
            <a:hlinkClick r:id="" action="ppaction://media"/>
            <a:extLst>
              <a:ext uri="{FF2B5EF4-FFF2-40B4-BE49-F238E27FC236}">
                <a16:creationId xmlns:a16="http://schemas.microsoft.com/office/drawing/2014/main" id="{77CDF584-228B-4493-82FD-59A1729FA66F}"/>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193374"/>
    </mc:Choice>
    <mc:Fallback>
      <p:transition spd="slow" advTm="193374"/>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0"/>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10"/>
                </p:tgtEl>
              </p:cMediaNode>
            </p:audio>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36"/>
        <p:cNvGrpSpPr/>
        <p:nvPr/>
      </p:nvGrpSpPr>
      <p:grpSpPr>
        <a:xfrm>
          <a:off x="0" y="0"/>
          <a:ext cx="0" cy="0"/>
          <a:chOff x="0" y="0"/>
          <a:chExt cx="0" cy="0"/>
        </a:xfrm>
      </p:grpSpPr>
      <p:sp>
        <p:nvSpPr>
          <p:cNvPr id="237" name="Google Shape;237;p27"/>
          <p:cNvSpPr txBox="1">
            <a:spLocks noGrp="1"/>
          </p:cNvSpPr>
          <p:nvPr>
            <p:ph type="title"/>
          </p:nvPr>
        </p:nvSpPr>
        <p:spPr>
          <a:xfrm>
            <a:off x="311700" y="410000"/>
            <a:ext cx="8520600" cy="607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sv-SE" sz="2800" b="1" spc="-5" dirty="0"/>
              <a:t>Enterprise and systems </a:t>
            </a:r>
            <a:r>
              <a:rPr lang="sv-SE" sz="2800" b="1" spc="-5" dirty="0" err="1"/>
              <a:t>models</a:t>
            </a:r>
            <a:r>
              <a:rPr lang="sv-SE" sz="2800" b="1" spc="-5" dirty="0"/>
              <a:t> in </a:t>
            </a:r>
            <a:r>
              <a:rPr lang="sv-SE" sz="2800" b="1" spc="-5" dirty="0" err="1"/>
              <a:t>healthcare</a:t>
            </a:r>
            <a:endParaRPr lang="sv-SE" sz="2800" b="1" spc="-5" dirty="0"/>
          </a:p>
        </p:txBody>
      </p:sp>
      <p:sp>
        <p:nvSpPr>
          <p:cNvPr id="238" name="Google Shape;238;p27"/>
          <p:cNvSpPr txBox="1">
            <a:spLocks noGrp="1"/>
          </p:cNvSpPr>
          <p:nvPr>
            <p:ph type="body" idx="1"/>
          </p:nvPr>
        </p:nvSpPr>
        <p:spPr>
          <a:xfrm>
            <a:off x="311700" y="1512168"/>
            <a:ext cx="8307367" cy="3339000"/>
          </a:xfrm>
          <a:prstGeom prst="rect">
            <a:avLst/>
          </a:prstGeom>
          <a:noFill/>
          <a:ln>
            <a:noFill/>
          </a:ln>
        </p:spPr>
        <p:txBody>
          <a:bodyPr spcFirstLastPara="1" wrap="square" lIns="91425" tIns="91425" rIns="91425" bIns="91425" anchor="t" anchorCtr="0">
            <a:noAutofit/>
          </a:bodyPr>
          <a:lstStyle/>
          <a:p>
            <a:pPr marL="139700" lvl="0" indent="0" algn="l" rtl="0">
              <a:lnSpc>
                <a:spcPct val="115000"/>
              </a:lnSpc>
              <a:spcBef>
                <a:spcPts val="0"/>
              </a:spcBef>
              <a:spcAft>
                <a:spcPts val="0"/>
              </a:spcAft>
              <a:buSzPts val="1400"/>
              <a:buNone/>
            </a:pPr>
            <a:r>
              <a:rPr lang="sv-SE" sz="1800" dirty="0"/>
              <a:t>Enterprise and systems </a:t>
            </a:r>
            <a:r>
              <a:rPr lang="sv-SE" sz="1800" dirty="0" err="1"/>
              <a:t>models</a:t>
            </a:r>
            <a:r>
              <a:rPr lang="sv-SE" sz="1800" dirty="0"/>
              <a:t> </a:t>
            </a:r>
            <a:r>
              <a:rPr lang="sv-SE" sz="1800" dirty="0" err="1"/>
              <a:t>can</a:t>
            </a:r>
            <a:r>
              <a:rPr lang="sv-SE" sz="1800" dirty="0"/>
              <a:t> be </a:t>
            </a:r>
            <a:r>
              <a:rPr lang="sv-SE" sz="1800" dirty="0" err="1"/>
              <a:t>used</a:t>
            </a:r>
            <a:r>
              <a:rPr lang="sv-SE" sz="1800" dirty="0"/>
              <a:t> in </a:t>
            </a:r>
            <a:r>
              <a:rPr lang="sv-SE" sz="1800" dirty="0" err="1"/>
              <a:t>healthcare</a:t>
            </a:r>
            <a:r>
              <a:rPr lang="sv-SE" sz="1800" dirty="0"/>
              <a:t> in the </a:t>
            </a:r>
            <a:r>
              <a:rPr lang="sv-SE" sz="1800" dirty="0" err="1"/>
              <a:t>following</a:t>
            </a:r>
            <a:r>
              <a:rPr lang="sv-SE" sz="1800" dirty="0"/>
              <a:t> </a:t>
            </a:r>
            <a:r>
              <a:rPr lang="sv-SE" sz="1800" dirty="0" err="1"/>
              <a:t>way</a:t>
            </a:r>
            <a:r>
              <a:rPr lang="sv-SE" sz="1800" dirty="0"/>
              <a:t>:</a:t>
            </a:r>
          </a:p>
          <a:p>
            <a:pPr>
              <a:spcBef>
                <a:spcPts val="1200"/>
              </a:spcBef>
            </a:pPr>
            <a:r>
              <a:rPr lang="sv-SE" dirty="0" err="1"/>
              <a:t>Specifying</a:t>
            </a:r>
            <a:r>
              <a:rPr lang="sv-SE" dirty="0"/>
              <a:t> and analysing </a:t>
            </a:r>
            <a:r>
              <a:rPr lang="sv-SE" dirty="0" err="1"/>
              <a:t>health</a:t>
            </a:r>
            <a:r>
              <a:rPr lang="sv-SE" dirty="0"/>
              <a:t> </a:t>
            </a:r>
            <a:r>
              <a:rPr lang="sv-SE" dirty="0" err="1"/>
              <a:t>care</a:t>
            </a:r>
            <a:r>
              <a:rPr lang="sv-SE" dirty="0"/>
              <a:t> </a:t>
            </a:r>
            <a:r>
              <a:rPr lang="sv-SE" dirty="0" err="1"/>
              <a:t>processes</a:t>
            </a:r>
            <a:r>
              <a:rPr lang="sv-SE" dirty="0"/>
              <a:t> (</a:t>
            </a:r>
            <a:r>
              <a:rPr lang="sv-SE" dirty="0" err="1"/>
              <a:t>see</a:t>
            </a:r>
            <a:r>
              <a:rPr lang="sv-SE" dirty="0"/>
              <a:t> </a:t>
            </a:r>
            <a:r>
              <a:rPr lang="sv-SE" dirty="0" err="1"/>
              <a:t>lecture</a:t>
            </a:r>
            <a:r>
              <a:rPr lang="sv-SE" dirty="0"/>
              <a:t> </a:t>
            </a:r>
            <a:r>
              <a:rPr lang="sv-SE" dirty="0" err="1"/>
              <a:t>about</a:t>
            </a:r>
            <a:r>
              <a:rPr lang="sv-SE" dirty="0"/>
              <a:t> business </a:t>
            </a:r>
            <a:r>
              <a:rPr lang="sv-SE" dirty="0" err="1"/>
              <a:t>processes</a:t>
            </a:r>
            <a:r>
              <a:rPr lang="sv-SE" dirty="0"/>
              <a:t>)</a:t>
            </a:r>
          </a:p>
          <a:p>
            <a:pPr>
              <a:spcBef>
                <a:spcPts val="1200"/>
              </a:spcBef>
            </a:pPr>
            <a:r>
              <a:rPr lang="sv-SE" dirty="0" err="1"/>
              <a:t>Specifying</a:t>
            </a:r>
            <a:r>
              <a:rPr lang="sv-SE" dirty="0"/>
              <a:t> and analysing </a:t>
            </a:r>
            <a:r>
              <a:rPr lang="sv-SE" dirty="0" err="1"/>
              <a:t>health</a:t>
            </a:r>
            <a:r>
              <a:rPr lang="sv-SE" dirty="0"/>
              <a:t> </a:t>
            </a:r>
            <a:r>
              <a:rPr lang="sv-SE" dirty="0" err="1"/>
              <a:t>care</a:t>
            </a:r>
            <a:r>
              <a:rPr lang="sv-SE" dirty="0"/>
              <a:t> </a:t>
            </a:r>
            <a:r>
              <a:rPr lang="sv-SE" dirty="0" err="1"/>
              <a:t>concepts</a:t>
            </a:r>
            <a:r>
              <a:rPr lang="sv-SE" dirty="0"/>
              <a:t> (</a:t>
            </a:r>
            <a:r>
              <a:rPr lang="sv-SE" dirty="0" err="1"/>
              <a:t>see</a:t>
            </a:r>
            <a:r>
              <a:rPr lang="sv-SE" dirty="0"/>
              <a:t> </a:t>
            </a:r>
            <a:r>
              <a:rPr lang="sv-SE" dirty="0" err="1"/>
              <a:t>lecture</a:t>
            </a:r>
            <a:r>
              <a:rPr lang="sv-SE" dirty="0"/>
              <a:t> </a:t>
            </a:r>
            <a:r>
              <a:rPr lang="sv-SE" dirty="0" err="1"/>
              <a:t>about</a:t>
            </a:r>
            <a:r>
              <a:rPr lang="sv-SE" dirty="0"/>
              <a:t> </a:t>
            </a:r>
            <a:r>
              <a:rPr lang="sv-SE" dirty="0" err="1"/>
              <a:t>conceptual</a:t>
            </a:r>
            <a:r>
              <a:rPr lang="sv-SE" dirty="0"/>
              <a:t> </a:t>
            </a:r>
            <a:r>
              <a:rPr lang="sv-SE" dirty="0" err="1"/>
              <a:t>models</a:t>
            </a:r>
            <a:r>
              <a:rPr lang="sv-SE" dirty="0"/>
              <a:t>)</a:t>
            </a:r>
          </a:p>
          <a:p>
            <a:pPr>
              <a:spcBef>
                <a:spcPts val="1200"/>
              </a:spcBef>
            </a:pPr>
            <a:r>
              <a:rPr lang="sv-SE" dirty="0" err="1"/>
              <a:t>Defining</a:t>
            </a:r>
            <a:r>
              <a:rPr lang="sv-SE" dirty="0"/>
              <a:t> </a:t>
            </a:r>
            <a:r>
              <a:rPr lang="sv-SE" dirty="0" err="1"/>
              <a:t>requirements</a:t>
            </a:r>
            <a:r>
              <a:rPr lang="sv-SE" dirty="0"/>
              <a:t> (</a:t>
            </a:r>
            <a:r>
              <a:rPr lang="sv-SE" dirty="0" err="1"/>
              <a:t>see</a:t>
            </a:r>
            <a:r>
              <a:rPr lang="sv-SE" dirty="0"/>
              <a:t> </a:t>
            </a:r>
            <a:r>
              <a:rPr lang="sv-SE" dirty="0" err="1"/>
              <a:t>lecture</a:t>
            </a:r>
            <a:r>
              <a:rPr lang="sv-SE" dirty="0"/>
              <a:t> </a:t>
            </a:r>
            <a:r>
              <a:rPr lang="sv-SE" dirty="0" err="1"/>
              <a:t>about</a:t>
            </a:r>
            <a:r>
              <a:rPr lang="sv-SE" dirty="0"/>
              <a:t> </a:t>
            </a:r>
            <a:r>
              <a:rPr lang="sv-SE" dirty="0" err="1"/>
              <a:t>requirements</a:t>
            </a:r>
            <a:r>
              <a:rPr lang="sv-SE" dirty="0"/>
              <a:t>, plus </a:t>
            </a:r>
            <a:r>
              <a:rPr lang="sv-SE" dirty="0" err="1"/>
              <a:t>slides</a:t>
            </a:r>
            <a:r>
              <a:rPr lang="sv-SE" dirty="0"/>
              <a:t> in </a:t>
            </a:r>
            <a:r>
              <a:rPr lang="sv-SE" dirty="0" err="1"/>
              <a:t>this</a:t>
            </a:r>
            <a:r>
              <a:rPr lang="sv-SE" dirty="0"/>
              <a:t> presentations)</a:t>
            </a:r>
          </a:p>
          <a:p>
            <a:pPr>
              <a:spcBef>
                <a:spcPts val="1200"/>
              </a:spcBef>
            </a:pPr>
            <a:r>
              <a:rPr lang="sv-SE" dirty="0" err="1"/>
              <a:t>Supporting</a:t>
            </a:r>
            <a:r>
              <a:rPr lang="sv-SE" dirty="0"/>
              <a:t> </a:t>
            </a:r>
            <a:r>
              <a:rPr lang="sv-SE" dirty="0" err="1"/>
              <a:t>model</a:t>
            </a:r>
            <a:r>
              <a:rPr lang="sv-SE" dirty="0"/>
              <a:t>-driven implementation </a:t>
            </a:r>
            <a:r>
              <a:rPr lang="sv-SE" dirty="0" err="1"/>
              <a:t>of</a:t>
            </a:r>
            <a:r>
              <a:rPr lang="sv-SE" dirty="0"/>
              <a:t> IT systems (</a:t>
            </a:r>
            <a:r>
              <a:rPr lang="sv-SE" dirty="0" err="1"/>
              <a:t>slides</a:t>
            </a:r>
            <a:r>
              <a:rPr lang="sv-SE" dirty="0"/>
              <a:t> in </a:t>
            </a:r>
            <a:r>
              <a:rPr lang="sv-SE" dirty="0" err="1"/>
              <a:t>this</a:t>
            </a:r>
            <a:r>
              <a:rPr lang="sv-SE" dirty="0"/>
              <a:t> presentation)</a:t>
            </a:r>
          </a:p>
          <a:p>
            <a:pPr>
              <a:spcBef>
                <a:spcPts val="1200"/>
              </a:spcBef>
            </a:pPr>
            <a:r>
              <a:rPr lang="sv-SE" dirty="0" err="1"/>
              <a:t>Specifying</a:t>
            </a:r>
            <a:r>
              <a:rPr lang="sv-SE" dirty="0"/>
              <a:t> </a:t>
            </a:r>
            <a:r>
              <a:rPr lang="sv-SE" dirty="0" err="1"/>
              <a:t>health</a:t>
            </a:r>
            <a:r>
              <a:rPr lang="sv-SE" dirty="0"/>
              <a:t> information standards (</a:t>
            </a:r>
            <a:r>
              <a:rPr lang="sv-SE" dirty="0" err="1"/>
              <a:t>slides</a:t>
            </a:r>
            <a:r>
              <a:rPr lang="sv-SE" dirty="0"/>
              <a:t> in </a:t>
            </a:r>
            <a:r>
              <a:rPr lang="sv-SE" dirty="0" err="1"/>
              <a:t>this</a:t>
            </a:r>
            <a:r>
              <a:rPr lang="sv-SE" dirty="0"/>
              <a:t> presentation)</a:t>
            </a:r>
          </a:p>
          <a:p>
            <a:endParaRPr sz="1800" dirty="0"/>
          </a:p>
          <a:p>
            <a:pPr marL="139700" lvl="0" indent="0" algn="l" rtl="0">
              <a:lnSpc>
                <a:spcPct val="115000"/>
              </a:lnSpc>
              <a:spcBef>
                <a:spcPts val="0"/>
              </a:spcBef>
              <a:spcAft>
                <a:spcPts val="0"/>
              </a:spcAft>
              <a:buSzPts val="1400"/>
              <a:buNone/>
            </a:pPr>
            <a:endParaRPr dirty="0"/>
          </a:p>
        </p:txBody>
      </p:sp>
      <p:pic>
        <p:nvPicPr>
          <p:cNvPr id="7" name="Audio 6">
            <a:hlinkClick r:id="" action="ppaction://media"/>
            <a:extLst>
              <a:ext uri="{FF2B5EF4-FFF2-40B4-BE49-F238E27FC236}">
                <a16:creationId xmlns:a16="http://schemas.microsoft.com/office/drawing/2014/main" id="{F62AF46A-03EE-4726-A3B0-FD546C831AF3}"/>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62290"/>
    </mc:Choice>
    <mc:Fallback>
      <p:transition spd="slow" advTm="6229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7"/>
                </p:tgtEl>
              </p:cMediaNode>
            </p:audio>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name="Slide117">
    <p:spTree>
      <p:nvGrpSpPr>
        <p:cNvPr id="1" name=""/>
        <p:cNvGrpSpPr/>
        <p:nvPr/>
      </p:nvGrpSpPr>
      <p:grpSpPr>
        <a:xfrm>
          <a:off x="0" y="0"/>
          <a:ext cx="0" cy="0"/>
          <a:chOff x="0" y="0"/>
          <a:chExt cx="0" cy="0"/>
        </a:xfrm>
      </p:grpSpPr>
      <p:sp>
        <p:nvSpPr>
          <p:cNvPr id="2" name="Rectangle 318">
            <a:extLst>
              <a:ext uri="{FF2B5EF4-FFF2-40B4-BE49-F238E27FC236}">
                <a16:creationId xmlns:a16="http://schemas.microsoft.com/office/drawing/2014/main" id="{23DD9D29-525D-4897-888D-46397018AFB0}"/>
              </a:ext>
            </a:extLst>
          </p:cNvPr>
          <p:cNvSpPr/>
          <p:nvPr/>
        </p:nvSpPr>
        <p:spPr>
          <a:xfrm>
            <a:off x="7543800" y="0"/>
            <a:ext cx="1384301" cy="1435397"/>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FFFFFF"/>
              </a:solidFill>
              <a:uFillTx/>
              <a:latin typeface="Calibri"/>
            </a:endParaRPr>
          </a:p>
        </p:txBody>
      </p:sp>
      <p:sp>
        <p:nvSpPr>
          <p:cNvPr id="3" name="Rectangle 2">
            <a:extLst>
              <a:ext uri="{FF2B5EF4-FFF2-40B4-BE49-F238E27FC236}">
                <a16:creationId xmlns:a16="http://schemas.microsoft.com/office/drawing/2014/main" id="{6AABF523-80E4-4B06-9DC0-94BE57C6CCA9}"/>
              </a:ext>
            </a:extLst>
          </p:cNvPr>
          <p:cNvSpPr txBox="1">
            <a:spLocks noGrp="1"/>
          </p:cNvSpPr>
          <p:nvPr>
            <p:ph type="title"/>
          </p:nvPr>
        </p:nvSpPr>
        <p:spPr/>
        <p:txBody>
          <a:bodyPr/>
          <a:lstStyle/>
          <a:p>
            <a:pPr lvl="0"/>
            <a:r>
              <a:rPr lang="sv-SE"/>
              <a:t>Towards implementation</a:t>
            </a:r>
          </a:p>
        </p:txBody>
      </p:sp>
      <p:sp>
        <p:nvSpPr>
          <p:cNvPr id="4" name="Line 3">
            <a:extLst>
              <a:ext uri="{FF2B5EF4-FFF2-40B4-BE49-F238E27FC236}">
                <a16:creationId xmlns:a16="http://schemas.microsoft.com/office/drawing/2014/main" id="{66015944-19BA-4044-941E-F7D8AB3A6017}"/>
              </a:ext>
            </a:extLst>
          </p:cNvPr>
          <p:cNvSpPr/>
          <p:nvPr/>
        </p:nvSpPr>
        <p:spPr>
          <a:xfrm flipV="1">
            <a:off x="848919" y="3183730"/>
            <a:ext cx="6048371" cy="24999"/>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6345" cap="flat">
            <a:solidFill>
              <a:srgbClr val="002F5F"/>
            </a:solidFill>
            <a:custDash>
              <a:ds d="300173" sp="300173"/>
            </a:custDash>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5" name="Line 4">
            <a:extLst>
              <a:ext uri="{FF2B5EF4-FFF2-40B4-BE49-F238E27FC236}">
                <a16:creationId xmlns:a16="http://schemas.microsoft.com/office/drawing/2014/main" id="{0E778D69-EDF1-48CF-9FC0-32C0B2EDCB00}"/>
              </a:ext>
            </a:extLst>
          </p:cNvPr>
          <p:cNvSpPr/>
          <p:nvPr/>
        </p:nvSpPr>
        <p:spPr>
          <a:xfrm flipV="1">
            <a:off x="848919" y="2472930"/>
            <a:ext cx="6048371" cy="9528"/>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6345" cap="flat">
            <a:solidFill>
              <a:srgbClr val="002F5F"/>
            </a:solidFill>
            <a:custDash>
              <a:ds d="300173" sp="300173"/>
            </a:custDash>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6" name="Text Box 80">
            <a:extLst>
              <a:ext uri="{FF2B5EF4-FFF2-40B4-BE49-F238E27FC236}">
                <a16:creationId xmlns:a16="http://schemas.microsoft.com/office/drawing/2014/main" id="{B4824572-898D-4B7D-B011-EE2C3C0B344E}"/>
              </a:ext>
            </a:extLst>
          </p:cNvPr>
          <p:cNvSpPr txBox="1"/>
          <p:nvPr/>
        </p:nvSpPr>
        <p:spPr>
          <a:xfrm>
            <a:off x="3904241" y="1435891"/>
            <a:ext cx="920352" cy="727121"/>
          </a:xfrm>
          <a:prstGeom prst="rect">
            <a:avLst/>
          </a:prstGeom>
          <a:noFill/>
          <a:ln cap="flat">
            <a:noFill/>
          </a:ln>
        </p:spPr>
        <p:txBody>
          <a:bodyPr vert="horz" wrap="square" lIns="91440" tIns="45720" rIns="91440" bIns="45720" anchor="t" anchorCtr="0" compatLnSpc="1">
            <a:sp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Domain model </a:t>
            </a:r>
            <a:r>
              <a:rPr lang="sv-SE" sz="825" b="0" i="0" u="none" strike="noStrike" kern="1200" cap="none" spc="0" baseline="0">
                <a:solidFill>
                  <a:srgbClr val="002F5F"/>
                </a:solidFill>
                <a:uFillTx/>
                <a:latin typeface="Arial" pitchFamily="34"/>
              </a:rPr>
              <a:t>of business concepts (in UML Class Diagram)</a:t>
            </a:r>
          </a:p>
        </p:txBody>
      </p:sp>
      <p:grpSp>
        <p:nvGrpSpPr>
          <p:cNvPr id="7" name="Group 81">
            <a:extLst>
              <a:ext uri="{FF2B5EF4-FFF2-40B4-BE49-F238E27FC236}">
                <a16:creationId xmlns:a16="http://schemas.microsoft.com/office/drawing/2014/main" id="{FCAD3F56-E087-4E07-8B28-C8A8AB22E239}"/>
              </a:ext>
            </a:extLst>
          </p:cNvPr>
          <p:cNvGrpSpPr/>
          <p:nvPr/>
        </p:nvGrpSpPr>
        <p:grpSpPr>
          <a:xfrm>
            <a:off x="4928186" y="1490664"/>
            <a:ext cx="647696" cy="377427"/>
            <a:chOff x="4928186" y="1490664"/>
            <a:chExt cx="647696" cy="377427"/>
          </a:xfrm>
        </p:grpSpPr>
        <p:grpSp>
          <p:nvGrpSpPr>
            <p:cNvPr id="8" name="Group 82">
              <a:extLst>
                <a:ext uri="{FF2B5EF4-FFF2-40B4-BE49-F238E27FC236}">
                  <a16:creationId xmlns:a16="http://schemas.microsoft.com/office/drawing/2014/main" id="{475FA38A-3574-482D-AA42-EEB31236A74C}"/>
                </a:ext>
              </a:extLst>
            </p:cNvPr>
            <p:cNvGrpSpPr/>
            <p:nvPr/>
          </p:nvGrpSpPr>
          <p:grpSpPr>
            <a:xfrm>
              <a:off x="4928186" y="1490664"/>
              <a:ext cx="171907" cy="159736"/>
              <a:chOff x="4928186" y="1490664"/>
              <a:chExt cx="171907" cy="159736"/>
            </a:xfrm>
          </p:grpSpPr>
          <p:sp>
            <p:nvSpPr>
              <p:cNvPr id="9" name="Rectangle 83">
                <a:extLst>
                  <a:ext uri="{FF2B5EF4-FFF2-40B4-BE49-F238E27FC236}">
                    <a16:creationId xmlns:a16="http://schemas.microsoft.com/office/drawing/2014/main" id="{34499BA8-63EF-4FC4-8768-ED7FCE06EAF5}"/>
                  </a:ext>
                </a:extLst>
              </p:cNvPr>
              <p:cNvSpPr/>
              <p:nvPr/>
            </p:nvSpPr>
            <p:spPr>
              <a:xfrm>
                <a:off x="4928186" y="149066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 name="Line 84">
                <a:extLst>
                  <a:ext uri="{FF2B5EF4-FFF2-40B4-BE49-F238E27FC236}">
                    <a16:creationId xmlns:a16="http://schemas.microsoft.com/office/drawing/2014/main" id="{A6EB90F8-B5EA-4C64-AAA7-91B40301157D}"/>
                  </a:ext>
                </a:extLst>
              </p:cNvPr>
              <p:cNvSpPr/>
              <p:nvPr/>
            </p:nvSpPr>
            <p:spPr>
              <a:xfrm>
                <a:off x="4928186" y="154085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11" name="Line 85">
                <a:extLst>
                  <a:ext uri="{FF2B5EF4-FFF2-40B4-BE49-F238E27FC236}">
                    <a16:creationId xmlns:a16="http://schemas.microsoft.com/office/drawing/2014/main" id="{22B500F8-0775-40CE-A65A-FCB15B8C549E}"/>
                  </a:ext>
                </a:extLst>
              </p:cNvPr>
              <p:cNvSpPr/>
              <p:nvPr/>
            </p:nvSpPr>
            <p:spPr>
              <a:xfrm>
                <a:off x="4928186" y="160381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12" name="Group 86">
              <a:extLst>
                <a:ext uri="{FF2B5EF4-FFF2-40B4-BE49-F238E27FC236}">
                  <a16:creationId xmlns:a16="http://schemas.microsoft.com/office/drawing/2014/main" id="{7F51DAB4-AA9E-4BEF-83F3-D2D1937DB357}"/>
                </a:ext>
              </a:extLst>
            </p:cNvPr>
            <p:cNvGrpSpPr/>
            <p:nvPr/>
          </p:nvGrpSpPr>
          <p:grpSpPr>
            <a:xfrm>
              <a:off x="5166222" y="1490664"/>
              <a:ext cx="171907" cy="159736"/>
              <a:chOff x="5166222" y="1490664"/>
              <a:chExt cx="171907" cy="159736"/>
            </a:xfrm>
          </p:grpSpPr>
          <p:sp>
            <p:nvSpPr>
              <p:cNvPr id="13" name="Rectangle 87">
                <a:extLst>
                  <a:ext uri="{FF2B5EF4-FFF2-40B4-BE49-F238E27FC236}">
                    <a16:creationId xmlns:a16="http://schemas.microsoft.com/office/drawing/2014/main" id="{64D979AA-2334-4ACB-83D4-5905F2D836BE}"/>
                  </a:ext>
                </a:extLst>
              </p:cNvPr>
              <p:cNvSpPr/>
              <p:nvPr/>
            </p:nvSpPr>
            <p:spPr>
              <a:xfrm>
                <a:off x="5166222" y="149066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4" name="Line 88">
                <a:extLst>
                  <a:ext uri="{FF2B5EF4-FFF2-40B4-BE49-F238E27FC236}">
                    <a16:creationId xmlns:a16="http://schemas.microsoft.com/office/drawing/2014/main" id="{DA8CCC9C-6A45-424F-9DE0-2126AA328B02}"/>
                  </a:ext>
                </a:extLst>
              </p:cNvPr>
              <p:cNvSpPr/>
              <p:nvPr/>
            </p:nvSpPr>
            <p:spPr>
              <a:xfrm>
                <a:off x="5166222" y="154085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15" name="Line 89">
                <a:extLst>
                  <a:ext uri="{FF2B5EF4-FFF2-40B4-BE49-F238E27FC236}">
                    <a16:creationId xmlns:a16="http://schemas.microsoft.com/office/drawing/2014/main" id="{EFE11055-CB74-4EFE-B7E4-F7C81724E41A}"/>
                  </a:ext>
                </a:extLst>
              </p:cNvPr>
              <p:cNvSpPr/>
              <p:nvPr/>
            </p:nvSpPr>
            <p:spPr>
              <a:xfrm>
                <a:off x="5166222" y="160381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16" name="Group 90">
              <a:extLst>
                <a:ext uri="{FF2B5EF4-FFF2-40B4-BE49-F238E27FC236}">
                  <a16:creationId xmlns:a16="http://schemas.microsoft.com/office/drawing/2014/main" id="{06AA7A05-6DED-48B8-B5FF-8F9077E1A2ED}"/>
                </a:ext>
              </a:extLst>
            </p:cNvPr>
            <p:cNvGrpSpPr/>
            <p:nvPr/>
          </p:nvGrpSpPr>
          <p:grpSpPr>
            <a:xfrm>
              <a:off x="5166222" y="1708355"/>
              <a:ext cx="171907" cy="159736"/>
              <a:chOff x="5166222" y="1708355"/>
              <a:chExt cx="171907" cy="159736"/>
            </a:xfrm>
          </p:grpSpPr>
          <p:sp>
            <p:nvSpPr>
              <p:cNvPr id="17" name="Rectangle 91">
                <a:extLst>
                  <a:ext uri="{FF2B5EF4-FFF2-40B4-BE49-F238E27FC236}">
                    <a16:creationId xmlns:a16="http://schemas.microsoft.com/office/drawing/2014/main" id="{4F7F55C6-A84F-46E3-926A-45B4DE1A8F58}"/>
                  </a:ext>
                </a:extLst>
              </p:cNvPr>
              <p:cNvSpPr/>
              <p:nvPr/>
            </p:nvSpPr>
            <p:spPr>
              <a:xfrm>
                <a:off x="5166222" y="170835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8" name="Line 92">
                <a:extLst>
                  <a:ext uri="{FF2B5EF4-FFF2-40B4-BE49-F238E27FC236}">
                    <a16:creationId xmlns:a16="http://schemas.microsoft.com/office/drawing/2014/main" id="{A4ADC3D1-6B20-4950-BBF6-01C53ACF4C97}"/>
                  </a:ext>
                </a:extLst>
              </p:cNvPr>
              <p:cNvSpPr/>
              <p:nvPr/>
            </p:nvSpPr>
            <p:spPr>
              <a:xfrm>
                <a:off x="5166222" y="1758546"/>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19" name="Line 93">
                <a:extLst>
                  <a:ext uri="{FF2B5EF4-FFF2-40B4-BE49-F238E27FC236}">
                    <a16:creationId xmlns:a16="http://schemas.microsoft.com/office/drawing/2014/main" id="{BAE2F0D1-0E35-466F-8660-5100C576C419}"/>
                  </a:ext>
                </a:extLst>
              </p:cNvPr>
              <p:cNvSpPr/>
              <p:nvPr/>
            </p:nvSpPr>
            <p:spPr>
              <a:xfrm>
                <a:off x="5166222" y="182150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0" name="Group 94">
              <a:extLst>
                <a:ext uri="{FF2B5EF4-FFF2-40B4-BE49-F238E27FC236}">
                  <a16:creationId xmlns:a16="http://schemas.microsoft.com/office/drawing/2014/main" id="{7CA82309-2B31-4212-9B5D-383A1F691580}"/>
                </a:ext>
              </a:extLst>
            </p:cNvPr>
            <p:cNvGrpSpPr/>
            <p:nvPr/>
          </p:nvGrpSpPr>
          <p:grpSpPr>
            <a:xfrm>
              <a:off x="5403975" y="1708355"/>
              <a:ext cx="171907" cy="159736"/>
              <a:chOff x="5403975" y="1708355"/>
              <a:chExt cx="171907" cy="159736"/>
            </a:xfrm>
          </p:grpSpPr>
          <p:sp>
            <p:nvSpPr>
              <p:cNvPr id="21" name="Rectangle 95">
                <a:extLst>
                  <a:ext uri="{FF2B5EF4-FFF2-40B4-BE49-F238E27FC236}">
                    <a16:creationId xmlns:a16="http://schemas.microsoft.com/office/drawing/2014/main" id="{E4952865-6A1C-43B1-B74D-24ACD57B6187}"/>
                  </a:ext>
                </a:extLst>
              </p:cNvPr>
              <p:cNvSpPr/>
              <p:nvPr/>
            </p:nvSpPr>
            <p:spPr>
              <a:xfrm>
                <a:off x="5403975" y="170835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2" name="Line 96">
                <a:extLst>
                  <a:ext uri="{FF2B5EF4-FFF2-40B4-BE49-F238E27FC236}">
                    <a16:creationId xmlns:a16="http://schemas.microsoft.com/office/drawing/2014/main" id="{AD0B5ECD-61EA-4CA3-9134-D67CACC52440}"/>
                  </a:ext>
                </a:extLst>
              </p:cNvPr>
              <p:cNvSpPr/>
              <p:nvPr/>
            </p:nvSpPr>
            <p:spPr>
              <a:xfrm>
                <a:off x="5403975" y="1758546"/>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3" name="Line 97">
                <a:extLst>
                  <a:ext uri="{FF2B5EF4-FFF2-40B4-BE49-F238E27FC236}">
                    <a16:creationId xmlns:a16="http://schemas.microsoft.com/office/drawing/2014/main" id="{9546D931-C1F0-4FA0-8400-F26CF1BDC334}"/>
                  </a:ext>
                </a:extLst>
              </p:cNvPr>
              <p:cNvSpPr/>
              <p:nvPr/>
            </p:nvSpPr>
            <p:spPr>
              <a:xfrm>
                <a:off x="5403975" y="182150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cxnSp>
          <p:nvCxnSpPr>
            <p:cNvPr id="24" name="AutoShape 98">
              <a:extLst>
                <a:ext uri="{FF2B5EF4-FFF2-40B4-BE49-F238E27FC236}">
                  <a16:creationId xmlns:a16="http://schemas.microsoft.com/office/drawing/2014/main" id="{E583F18B-9521-4066-A82A-354AFC00E940}"/>
                </a:ext>
              </a:extLst>
            </p:cNvPr>
            <p:cNvCxnSpPr>
              <a:stCxn id="13" idx="2"/>
              <a:endCxn id="17" idx="0"/>
            </p:cNvCxnSpPr>
            <p:nvPr/>
          </p:nvCxnSpPr>
          <p:spPr>
            <a:xfrm>
              <a:off x="5252176" y="1650400"/>
              <a:ext cx="0" cy="57955"/>
            </a:xfrm>
            <a:prstGeom prst="straightConnector1">
              <a:avLst/>
            </a:prstGeom>
            <a:noFill/>
            <a:ln w="9528" cap="flat">
              <a:solidFill>
                <a:srgbClr val="002F5F"/>
              </a:solidFill>
              <a:prstDash val="solid"/>
              <a:round/>
            </a:ln>
          </p:spPr>
        </p:cxnSp>
        <p:cxnSp>
          <p:nvCxnSpPr>
            <p:cNvPr id="25" name="AutoShape 99">
              <a:extLst>
                <a:ext uri="{FF2B5EF4-FFF2-40B4-BE49-F238E27FC236}">
                  <a16:creationId xmlns:a16="http://schemas.microsoft.com/office/drawing/2014/main" id="{654B8985-5ACA-4457-A9AF-F8033649E78C}"/>
                </a:ext>
              </a:extLst>
            </p:cNvPr>
            <p:cNvCxnSpPr>
              <a:stCxn id="17" idx="3"/>
              <a:endCxn id="21" idx="1"/>
            </p:cNvCxnSpPr>
            <p:nvPr/>
          </p:nvCxnSpPr>
          <p:spPr>
            <a:xfrm>
              <a:off x="5338129" y="1788223"/>
              <a:ext cx="65846" cy="0"/>
            </a:xfrm>
            <a:prstGeom prst="straightConnector1">
              <a:avLst/>
            </a:prstGeom>
            <a:noFill/>
            <a:ln w="9528" cap="flat">
              <a:solidFill>
                <a:srgbClr val="002F5F"/>
              </a:solidFill>
              <a:prstDash val="solid"/>
              <a:round/>
            </a:ln>
          </p:spPr>
        </p:cxnSp>
        <p:cxnSp>
          <p:nvCxnSpPr>
            <p:cNvPr id="26" name="AutoShape 100">
              <a:extLst>
                <a:ext uri="{FF2B5EF4-FFF2-40B4-BE49-F238E27FC236}">
                  <a16:creationId xmlns:a16="http://schemas.microsoft.com/office/drawing/2014/main" id="{DA3F868B-ED16-47EF-B01F-A28994DE4402}"/>
                </a:ext>
              </a:extLst>
            </p:cNvPr>
            <p:cNvCxnSpPr>
              <a:stCxn id="17" idx="1"/>
              <a:endCxn id="9" idx="2"/>
            </p:cNvCxnSpPr>
            <p:nvPr/>
          </p:nvCxnSpPr>
          <p:spPr>
            <a:xfrm rot="10800000">
              <a:off x="5014140" y="1650401"/>
              <a:ext cx="152082" cy="137823"/>
            </a:xfrm>
            <a:prstGeom prst="bentConnector2">
              <a:avLst/>
            </a:prstGeom>
            <a:noFill/>
            <a:ln w="9528" cap="flat">
              <a:solidFill>
                <a:srgbClr val="002F5F"/>
              </a:solidFill>
              <a:prstDash val="solid"/>
              <a:miter/>
            </a:ln>
          </p:spPr>
        </p:cxnSp>
      </p:grpSp>
      <p:grpSp>
        <p:nvGrpSpPr>
          <p:cNvPr id="27" name="Group 102">
            <a:extLst>
              <a:ext uri="{FF2B5EF4-FFF2-40B4-BE49-F238E27FC236}">
                <a16:creationId xmlns:a16="http://schemas.microsoft.com/office/drawing/2014/main" id="{15888F1F-BB60-47D2-8127-FC36C1C7CE7E}"/>
              </a:ext>
            </a:extLst>
          </p:cNvPr>
          <p:cNvGrpSpPr/>
          <p:nvPr/>
        </p:nvGrpSpPr>
        <p:grpSpPr>
          <a:xfrm>
            <a:off x="4991206" y="3407566"/>
            <a:ext cx="647706" cy="377436"/>
            <a:chOff x="4991206" y="3407566"/>
            <a:chExt cx="647706" cy="377436"/>
          </a:xfrm>
        </p:grpSpPr>
        <p:grpSp>
          <p:nvGrpSpPr>
            <p:cNvPr id="28" name="Group 103">
              <a:extLst>
                <a:ext uri="{FF2B5EF4-FFF2-40B4-BE49-F238E27FC236}">
                  <a16:creationId xmlns:a16="http://schemas.microsoft.com/office/drawing/2014/main" id="{46B989DA-BF10-470D-9BC2-A9DACD65A370}"/>
                </a:ext>
              </a:extLst>
            </p:cNvPr>
            <p:cNvGrpSpPr/>
            <p:nvPr/>
          </p:nvGrpSpPr>
          <p:grpSpPr>
            <a:xfrm>
              <a:off x="4991206" y="3407566"/>
              <a:ext cx="171907" cy="159736"/>
              <a:chOff x="4991206" y="3407566"/>
              <a:chExt cx="171907" cy="159736"/>
            </a:xfrm>
          </p:grpSpPr>
          <p:sp>
            <p:nvSpPr>
              <p:cNvPr id="29" name="Rectangle 104">
                <a:extLst>
                  <a:ext uri="{FF2B5EF4-FFF2-40B4-BE49-F238E27FC236}">
                    <a16:creationId xmlns:a16="http://schemas.microsoft.com/office/drawing/2014/main" id="{6EAE08B0-0998-4240-A2AD-AB258967A6F5}"/>
                  </a:ext>
                </a:extLst>
              </p:cNvPr>
              <p:cNvSpPr/>
              <p:nvPr/>
            </p:nvSpPr>
            <p:spPr>
              <a:xfrm>
                <a:off x="4991206" y="3407566"/>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0" name="Line 105">
                <a:extLst>
                  <a:ext uri="{FF2B5EF4-FFF2-40B4-BE49-F238E27FC236}">
                    <a16:creationId xmlns:a16="http://schemas.microsoft.com/office/drawing/2014/main" id="{36366D9A-5A2D-4B91-AF84-331997604C38}"/>
                  </a:ext>
                </a:extLst>
              </p:cNvPr>
              <p:cNvSpPr/>
              <p:nvPr/>
            </p:nvSpPr>
            <p:spPr>
              <a:xfrm>
                <a:off x="4991206" y="3457767"/>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31" name="Line 106">
                <a:extLst>
                  <a:ext uri="{FF2B5EF4-FFF2-40B4-BE49-F238E27FC236}">
                    <a16:creationId xmlns:a16="http://schemas.microsoft.com/office/drawing/2014/main" id="{BEA86A9A-DD77-4D44-BC02-807C832A45FB}"/>
                  </a:ext>
                </a:extLst>
              </p:cNvPr>
              <p:cNvSpPr/>
              <p:nvPr/>
            </p:nvSpPr>
            <p:spPr>
              <a:xfrm>
                <a:off x="4991206" y="352071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32" name="Group 107">
              <a:extLst>
                <a:ext uri="{FF2B5EF4-FFF2-40B4-BE49-F238E27FC236}">
                  <a16:creationId xmlns:a16="http://schemas.microsoft.com/office/drawing/2014/main" id="{992E6913-CF3C-49F3-B504-F5132E2B4994}"/>
                </a:ext>
              </a:extLst>
            </p:cNvPr>
            <p:cNvGrpSpPr/>
            <p:nvPr/>
          </p:nvGrpSpPr>
          <p:grpSpPr>
            <a:xfrm>
              <a:off x="5229252" y="3407566"/>
              <a:ext cx="171907" cy="159736"/>
              <a:chOff x="5229252" y="3407566"/>
              <a:chExt cx="171907" cy="159736"/>
            </a:xfrm>
          </p:grpSpPr>
          <p:sp>
            <p:nvSpPr>
              <p:cNvPr id="33" name="Rectangle 108">
                <a:extLst>
                  <a:ext uri="{FF2B5EF4-FFF2-40B4-BE49-F238E27FC236}">
                    <a16:creationId xmlns:a16="http://schemas.microsoft.com/office/drawing/2014/main" id="{9E83AECC-3762-4486-8B49-7713C0BD7B96}"/>
                  </a:ext>
                </a:extLst>
              </p:cNvPr>
              <p:cNvSpPr/>
              <p:nvPr/>
            </p:nvSpPr>
            <p:spPr>
              <a:xfrm>
                <a:off x="5229252" y="3407566"/>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4" name="Line 109">
                <a:extLst>
                  <a:ext uri="{FF2B5EF4-FFF2-40B4-BE49-F238E27FC236}">
                    <a16:creationId xmlns:a16="http://schemas.microsoft.com/office/drawing/2014/main" id="{C6F2064B-3E0B-4B30-A8B4-A1448BF8D2DD}"/>
                  </a:ext>
                </a:extLst>
              </p:cNvPr>
              <p:cNvSpPr/>
              <p:nvPr/>
            </p:nvSpPr>
            <p:spPr>
              <a:xfrm>
                <a:off x="5229252" y="3457767"/>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35" name="Line 110">
                <a:extLst>
                  <a:ext uri="{FF2B5EF4-FFF2-40B4-BE49-F238E27FC236}">
                    <a16:creationId xmlns:a16="http://schemas.microsoft.com/office/drawing/2014/main" id="{AF7921DE-5400-4DF7-894C-D241D550F682}"/>
                  </a:ext>
                </a:extLst>
              </p:cNvPr>
              <p:cNvSpPr/>
              <p:nvPr/>
            </p:nvSpPr>
            <p:spPr>
              <a:xfrm>
                <a:off x="5229252" y="352071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36" name="Group 111">
              <a:extLst>
                <a:ext uri="{FF2B5EF4-FFF2-40B4-BE49-F238E27FC236}">
                  <a16:creationId xmlns:a16="http://schemas.microsoft.com/office/drawing/2014/main" id="{5534A7A2-7D05-43FF-982B-79602BD88970}"/>
                </a:ext>
              </a:extLst>
            </p:cNvPr>
            <p:cNvGrpSpPr/>
            <p:nvPr/>
          </p:nvGrpSpPr>
          <p:grpSpPr>
            <a:xfrm>
              <a:off x="5229252" y="3625266"/>
              <a:ext cx="171907" cy="159736"/>
              <a:chOff x="5229252" y="3625266"/>
              <a:chExt cx="171907" cy="159736"/>
            </a:xfrm>
          </p:grpSpPr>
          <p:sp>
            <p:nvSpPr>
              <p:cNvPr id="37" name="Rectangle 112">
                <a:extLst>
                  <a:ext uri="{FF2B5EF4-FFF2-40B4-BE49-F238E27FC236}">
                    <a16:creationId xmlns:a16="http://schemas.microsoft.com/office/drawing/2014/main" id="{501A4ED3-A205-4F83-A83A-66862ABF9004}"/>
                  </a:ext>
                </a:extLst>
              </p:cNvPr>
              <p:cNvSpPr/>
              <p:nvPr/>
            </p:nvSpPr>
            <p:spPr>
              <a:xfrm>
                <a:off x="5229252" y="3625266"/>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8" name="Line 113">
                <a:extLst>
                  <a:ext uri="{FF2B5EF4-FFF2-40B4-BE49-F238E27FC236}">
                    <a16:creationId xmlns:a16="http://schemas.microsoft.com/office/drawing/2014/main" id="{8F2C3A9D-1C1A-4D99-98BE-6308F646D4F1}"/>
                  </a:ext>
                </a:extLst>
              </p:cNvPr>
              <p:cNvSpPr/>
              <p:nvPr/>
            </p:nvSpPr>
            <p:spPr>
              <a:xfrm>
                <a:off x="5229252" y="3675458"/>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39" name="Line 114">
                <a:extLst>
                  <a:ext uri="{FF2B5EF4-FFF2-40B4-BE49-F238E27FC236}">
                    <a16:creationId xmlns:a16="http://schemas.microsoft.com/office/drawing/2014/main" id="{7A3B53CC-63F0-468A-8394-FB8534331EA6}"/>
                  </a:ext>
                </a:extLst>
              </p:cNvPr>
              <p:cNvSpPr/>
              <p:nvPr/>
            </p:nvSpPr>
            <p:spPr>
              <a:xfrm>
                <a:off x="5229252" y="373840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40" name="Group 115">
              <a:extLst>
                <a:ext uri="{FF2B5EF4-FFF2-40B4-BE49-F238E27FC236}">
                  <a16:creationId xmlns:a16="http://schemas.microsoft.com/office/drawing/2014/main" id="{64BBFB70-5926-4513-AD79-8272168176A4}"/>
                </a:ext>
              </a:extLst>
            </p:cNvPr>
            <p:cNvGrpSpPr/>
            <p:nvPr/>
          </p:nvGrpSpPr>
          <p:grpSpPr>
            <a:xfrm>
              <a:off x="5467005" y="3625266"/>
              <a:ext cx="171907" cy="159736"/>
              <a:chOff x="5467005" y="3625266"/>
              <a:chExt cx="171907" cy="159736"/>
            </a:xfrm>
          </p:grpSpPr>
          <p:sp>
            <p:nvSpPr>
              <p:cNvPr id="41" name="Rectangle 116">
                <a:extLst>
                  <a:ext uri="{FF2B5EF4-FFF2-40B4-BE49-F238E27FC236}">
                    <a16:creationId xmlns:a16="http://schemas.microsoft.com/office/drawing/2014/main" id="{EC52A458-ED42-4AE1-A0A7-10D9582F623A}"/>
                  </a:ext>
                </a:extLst>
              </p:cNvPr>
              <p:cNvSpPr/>
              <p:nvPr/>
            </p:nvSpPr>
            <p:spPr>
              <a:xfrm>
                <a:off x="5467005" y="3625266"/>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42" name="Line 117">
                <a:extLst>
                  <a:ext uri="{FF2B5EF4-FFF2-40B4-BE49-F238E27FC236}">
                    <a16:creationId xmlns:a16="http://schemas.microsoft.com/office/drawing/2014/main" id="{AEDB410F-E185-4EEE-BB2F-D6DB4E449FA7}"/>
                  </a:ext>
                </a:extLst>
              </p:cNvPr>
              <p:cNvSpPr/>
              <p:nvPr/>
            </p:nvSpPr>
            <p:spPr>
              <a:xfrm>
                <a:off x="5467005" y="3675458"/>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43" name="Line 118">
                <a:extLst>
                  <a:ext uri="{FF2B5EF4-FFF2-40B4-BE49-F238E27FC236}">
                    <a16:creationId xmlns:a16="http://schemas.microsoft.com/office/drawing/2014/main" id="{F8F2CF55-643E-478E-A76F-67DB3AC1F7B6}"/>
                  </a:ext>
                </a:extLst>
              </p:cNvPr>
              <p:cNvSpPr/>
              <p:nvPr/>
            </p:nvSpPr>
            <p:spPr>
              <a:xfrm>
                <a:off x="5467005" y="373840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cxnSp>
          <p:nvCxnSpPr>
            <p:cNvPr id="44" name="AutoShape 119">
              <a:extLst>
                <a:ext uri="{FF2B5EF4-FFF2-40B4-BE49-F238E27FC236}">
                  <a16:creationId xmlns:a16="http://schemas.microsoft.com/office/drawing/2014/main" id="{F7000042-D932-4632-9BA5-AD5EA3017F4F}"/>
                </a:ext>
              </a:extLst>
            </p:cNvPr>
            <p:cNvCxnSpPr>
              <a:stCxn id="33" idx="2"/>
              <a:endCxn id="37" idx="0"/>
            </p:cNvCxnSpPr>
            <p:nvPr/>
          </p:nvCxnSpPr>
          <p:spPr>
            <a:xfrm>
              <a:off x="5315206" y="3567302"/>
              <a:ext cx="0" cy="57964"/>
            </a:xfrm>
            <a:prstGeom prst="straightConnector1">
              <a:avLst/>
            </a:prstGeom>
            <a:noFill/>
            <a:ln w="9528" cap="flat">
              <a:solidFill>
                <a:srgbClr val="002F5F"/>
              </a:solidFill>
              <a:prstDash val="solid"/>
              <a:round/>
            </a:ln>
          </p:spPr>
        </p:cxnSp>
        <p:cxnSp>
          <p:nvCxnSpPr>
            <p:cNvPr id="45" name="AutoShape 120">
              <a:extLst>
                <a:ext uri="{FF2B5EF4-FFF2-40B4-BE49-F238E27FC236}">
                  <a16:creationId xmlns:a16="http://schemas.microsoft.com/office/drawing/2014/main" id="{1CA6B397-18A2-43C5-BB0A-D8FE0819A8C0}"/>
                </a:ext>
              </a:extLst>
            </p:cNvPr>
            <p:cNvCxnSpPr>
              <a:stCxn id="37" idx="3"/>
              <a:endCxn id="41" idx="1"/>
            </p:cNvCxnSpPr>
            <p:nvPr/>
          </p:nvCxnSpPr>
          <p:spPr>
            <a:xfrm>
              <a:off x="5401159" y="3705134"/>
              <a:ext cx="65846" cy="0"/>
            </a:xfrm>
            <a:prstGeom prst="straightConnector1">
              <a:avLst/>
            </a:prstGeom>
            <a:noFill/>
            <a:ln w="9528" cap="flat">
              <a:solidFill>
                <a:srgbClr val="002F5F"/>
              </a:solidFill>
              <a:prstDash val="solid"/>
              <a:round/>
            </a:ln>
          </p:spPr>
        </p:cxnSp>
        <p:cxnSp>
          <p:nvCxnSpPr>
            <p:cNvPr id="46" name="AutoShape 121">
              <a:extLst>
                <a:ext uri="{FF2B5EF4-FFF2-40B4-BE49-F238E27FC236}">
                  <a16:creationId xmlns:a16="http://schemas.microsoft.com/office/drawing/2014/main" id="{D27A54C2-2BAC-4650-9F89-48CEF726FD2C}"/>
                </a:ext>
              </a:extLst>
            </p:cNvPr>
            <p:cNvCxnSpPr>
              <a:stCxn id="37" idx="1"/>
              <a:endCxn id="29" idx="2"/>
            </p:cNvCxnSpPr>
            <p:nvPr/>
          </p:nvCxnSpPr>
          <p:spPr>
            <a:xfrm rot="10800000">
              <a:off x="5077160" y="3567302"/>
              <a:ext cx="152092" cy="137832"/>
            </a:xfrm>
            <a:prstGeom prst="bentConnector2">
              <a:avLst/>
            </a:prstGeom>
            <a:noFill/>
            <a:ln w="9528" cap="flat">
              <a:solidFill>
                <a:srgbClr val="002F5F"/>
              </a:solidFill>
              <a:prstDash val="solid"/>
              <a:miter/>
            </a:ln>
          </p:spPr>
        </p:cxnSp>
      </p:grpSp>
      <p:sp>
        <p:nvSpPr>
          <p:cNvPr id="47" name="Line 122">
            <a:extLst>
              <a:ext uri="{FF2B5EF4-FFF2-40B4-BE49-F238E27FC236}">
                <a16:creationId xmlns:a16="http://schemas.microsoft.com/office/drawing/2014/main" id="{49FD9820-7AD6-422D-A6E0-DDA3D2994832}"/>
              </a:ext>
            </a:extLst>
          </p:cNvPr>
          <p:cNvSpPr/>
          <p:nvPr/>
        </p:nvSpPr>
        <p:spPr>
          <a:xfrm>
            <a:off x="3495678" y="960833"/>
            <a:ext cx="0" cy="3835002"/>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cxnSp>
        <p:nvCxnSpPr>
          <p:cNvPr id="48" name="AutoShape 123">
            <a:extLst>
              <a:ext uri="{FF2B5EF4-FFF2-40B4-BE49-F238E27FC236}">
                <a16:creationId xmlns:a16="http://schemas.microsoft.com/office/drawing/2014/main" id="{6E473BE0-E85E-468B-B059-C5DB99183305}"/>
              </a:ext>
            </a:extLst>
          </p:cNvPr>
          <p:cNvCxnSpPr/>
          <p:nvPr/>
        </p:nvCxnSpPr>
        <p:spPr>
          <a:xfrm flipH="1" flipV="1">
            <a:off x="1396599" y="2949177"/>
            <a:ext cx="756054" cy="613169"/>
          </a:xfrm>
          <a:prstGeom prst="straightConnector1">
            <a:avLst/>
          </a:prstGeom>
          <a:noFill/>
          <a:ln w="9528" cap="flat">
            <a:solidFill>
              <a:srgbClr val="002F5F"/>
            </a:solidFill>
            <a:prstDash val="solid"/>
            <a:round/>
          </a:ln>
        </p:spPr>
      </p:cxnSp>
      <p:graphicFrame>
        <p:nvGraphicFramePr>
          <p:cNvPr id="49" name="Object 125">
            <a:extLst>
              <a:ext uri="{FF2B5EF4-FFF2-40B4-BE49-F238E27FC236}">
                <a16:creationId xmlns:a16="http://schemas.microsoft.com/office/drawing/2014/main" id="{AA74CAC1-79C6-412C-8B19-AEBA74874D47}"/>
              </a:ext>
            </a:extLst>
          </p:cNvPr>
          <p:cNvGraphicFramePr/>
          <p:nvPr/>
        </p:nvGraphicFramePr>
        <p:xfrm>
          <a:off x="1294205" y="2697955"/>
          <a:ext cx="203600" cy="251222"/>
        </p:xfrm>
        <a:graphic>
          <a:graphicData uri="http://schemas.openxmlformats.org/presentationml/2006/ole">
            <mc:AlternateContent xmlns:mc="http://schemas.openxmlformats.org/markup-compatibility/2006">
              <mc:Choice xmlns:v="urn:schemas-microsoft-com:vml" Requires="v">
                <p:oleObj spid="_x0000_s3155" r:id="rId6" imgW="1600200" imgH="1533525" progId="">
                  <p:embed/>
                </p:oleObj>
              </mc:Choice>
              <mc:Fallback>
                <p:oleObj r:id="rId6" imgW="1600200" imgH="1533525" progId="">
                  <p:embed/>
                  <p:pic>
                    <p:nvPicPr>
                      <p:cNvPr id="0" name=""/>
                      <p:cNvPicPr/>
                      <p:nvPr/>
                    </p:nvPicPr>
                    <p:blipFill>
                      <a:blip r:embed="rId7"/>
                      <a:stretch>
                        <a:fillRect/>
                      </a:stretch>
                    </p:blipFill>
                    <p:spPr>
                      <a:xfrm>
                        <a:off x="1294205" y="2697955"/>
                        <a:ext cx="203600" cy="251222"/>
                      </a:xfrm>
                      <a:prstGeom prst="rect">
                        <a:avLst/>
                      </a:prstGeom>
                      <a:noFill/>
                      <a:ln cap="flat">
                        <a:noFill/>
                      </a:ln>
                    </p:spPr>
                  </p:pic>
                </p:oleObj>
              </mc:Fallback>
            </mc:AlternateContent>
          </a:graphicData>
        </a:graphic>
      </p:graphicFrame>
      <p:graphicFrame>
        <p:nvGraphicFramePr>
          <p:cNvPr id="50" name="Object 168">
            <a:extLst>
              <a:ext uri="{FF2B5EF4-FFF2-40B4-BE49-F238E27FC236}">
                <a16:creationId xmlns:a16="http://schemas.microsoft.com/office/drawing/2014/main" id="{BC19FC74-C1FF-4EE8-8DF2-012F61907122}"/>
              </a:ext>
            </a:extLst>
          </p:cNvPr>
          <p:cNvGraphicFramePr/>
          <p:nvPr/>
        </p:nvGraphicFramePr>
        <p:xfrm>
          <a:off x="2166935" y="2697955"/>
          <a:ext cx="203600" cy="251222"/>
        </p:xfrm>
        <a:graphic>
          <a:graphicData uri="http://schemas.openxmlformats.org/presentationml/2006/ole">
            <mc:AlternateContent xmlns:mc="http://schemas.openxmlformats.org/markup-compatibility/2006">
              <mc:Choice xmlns:v="urn:schemas-microsoft-com:vml" Requires="v">
                <p:oleObj spid="_x0000_s3156" r:id="rId8" imgW="1600200" imgH="1533525" progId="">
                  <p:embed/>
                </p:oleObj>
              </mc:Choice>
              <mc:Fallback>
                <p:oleObj r:id="rId8" imgW="1600200" imgH="1533525" progId="">
                  <p:embed/>
                  <p:pic>
                    <p:nvPicPr>
                      <p:cNvPr id="0" name=""/>
                      <p:cNvPicPr/>
                      <p:nvPr/>
                    </p:nvPicPr>
                    <p:blipFill>
                      <a:blip r:embed="rId7"/>
                      <a:stretch>
                        <a:fillRect/>
                      </a:stretch>
                    </p:blipFill>
                    <p:spPr>
                      <a:xfrm>
                        <a:off x="2166935" y="2697955"/>
                        <a:ext cx="203600" cy="251222"/>
                      </a:xfrm>
                      <a:prstGeom prst="rect">
                        <a:avLst/>
                      </a:prstGeom>
                      <a:noFill/>
                      <a:ln cap="flat">
                        <a:noFill/>
                      </a:ln>
                    </p:spPr>
                  </p:pic>
                </p:oleObj>
              </mc:Fallback>
            </mc:AlternateContent>
          </a:graphicData>
        </a:graphic>
      </p:graphicFrame>
      <p:graphicFrame>
        <p:nvGraphicFramePr>
          <p:cNvPr id="51" name="Object 169">
            <a:extLst>
              <a:ext uri="{FF2B5EF4-FFF2-40B4-BE49-F238E27FC236}">
                <a16:creationId xmlns:a16="http://schemas.microsoft.com/office/drawing/2014/main" id="{3FEF38D1-B296-4B38-95CF-38D6F3870613}"/>
              </a:ext>
            </a:extLst>
          </p:cNvPr>
          <p:cNvGraphicFramePr/>
          <p:nvPr/>
        </p:nvGraphicFramePr>
        <p:xfrm>
          <a:off x="3043242" y="2697955"/>
          <a:ext cx="203600" cy="251222"/>
        </p:xfrm>
        <a:graphic>
          <a:graphicData uri="http://schemas.openxmlformats.org/presentationml/2006/ole">
            <mc:AlternateContent xmlns:mc="http://schemas.openxmlformats.org/markup-compatibility/2006">
              <mc:Choice xmlns:v="urn:schemas-microsoft-com:vml" Requires="v">
                <p:oleObj spid="_x0000_s3157" r:id="rId9" imgW="1600200" imgH="1533525" progId="">
                  <p:embed/>
                </p:oleObj>
              </mc:Choice>
              <mc:Fallback>
                <p:oleObj r:id="rId9" imgW="1600200" imgH="1533525" progId="">
                  <p:embed/>
                  <p:pic>
                    <p:nvPicPr>
                      <p:cNvPr id="0" name=""/>
                      <p:cNvPicPr/>
                      <p:nvPr/>
                    </p:nvPicPr>
                    <p:blipFill>
                      <a:blip r:embed="rId7"/>
                      <a:stretch>
                        <a:fillRect/>
                      </a:stretch>
                    </p:blipFill>
                    <p:spPr>
                      <a:xfrm>
                        <a:off x="3043242" y="2697955"/>
                        <a:ext cx="203600" cy="251222"/>
                      </a:xfrm>
                      <a:prstGeom prst="rect">
                        <a:avLst/>
                      </a:prstGeom>
                      <a:noFill/>
                      <a:ln cap="flat">
                        <a:noFill/>
                      </a:ln>
                    </p:spPr>
                  </p:pic>
                </p:oleObj>
              </mc:Fallback>
            </mc:AlternateContent>
          </a:graphicData>
        </a:graphic>
      </p:graphicFrame>
      <p:cxnSp>
        <p:nvCxnSpPr>
          <p:cNvPr id="52" name="AutoShape 170">
            <a:extLst>
              <a:ext uri="{FF2B5EF4-FFF2-40B4-BE49-F238E27FC236}">
                <a16:creationId xmlns:a16="http://schemas.microsoft.com/office/drawing/2014/main" id="{DBB7F5B3-9C9C-42CE-95AE-2CE3AB3E8961}"/>
              </a:ext>
            </a:extLst>
          </p:cNvPr>
          <p:cNvCxnSpPr>
            <a:stCxn id="58" idx="6"/>
          </p:cNvCxnSpPr>
          <p:nvPr/>
        </p:nvCxnSpPr>
        <p:spPr>
          <a:xfrm flipV="1">
            <a:off x="3084911" y="2949177"/>
            <a:ext cx="60716" cy="720328"/>
          </a:xfrm>
          <a:prstGeom prst="straightConnector1">
            <a:avLst/>
          </a:prstGeom>
          <a:noFill/>
          <a:ln w="9528" cap="flat">
            <a:solidFill>
              <a:srgbClr val="002F5F"/>
            </a:solidFill>
            <a:prstDash val="solid"/>
            <a:round/>
          </a:ln>
        </p:spPr>
      </p:cxnSp>
      <p:cxnSp>
        <p:nvCxnSpPr>
          <p:cNvPr id="53" name="AutoShape 171">
            <a:extLst>
              <a:ext uri="{FF2B5EF4-FFF2-40B4-BE49-F238E27FC236}">
                <a16:creationId xmlns:a16="http://schemas.microsoft.com/office/drawing/2014/main" id="{F790CB09-ED02-4ACB-B994-374509DFF7BB}"/>
              </a:ext>
            </a:extLst>
          </p:cNvPr>
          <p:cNvCxnSpPr>
            <a:endCxn id="58" idx="13"/>
          </p:cNvCxnSpPr>
          <p:nvPr/>
        </p:nvCxnSpPr>
        <p:spPr>
          <a:xfrm>
            <a:off x="2269330" y="2949177"/>
            <a:ext cx="815581" cy="720328"/>
          </a:xfrm>
          <a:prstGeom prst="straightConnector1">
            <a:avLst/>
          </a:prstGeom>
          <a:noFill/>
          <a:ln w="9528" cap="flat">
            <a:solidFill>
              <a:srgbClr val="002F5F"/>
            </a:solidFill>
            <a:prstDash val="solid"/>
            <a:round/>
          </a:ln>
        </p:spPr>
      </p:cxnSp>
      <p:grpSp>
        <p:nvGrpSpPr>
          <p:cNvPr id="54" name="Group 172">
            <a:extLst>
              <a:ext uri="{FF2B5EF4-FFF2-40B4-BE49-F238E27FC236}">
                <a16:creationId xmlns:a16="http://schemas.microsoft.com/office/drawing/2014/main" id="{CCF6084A-3236-4D1A-A5F1-4E37E80DB6C4}"/>
              </a:ext>
            </a:extLst>
          </p:cNvPr>
          <p:cNvGrpSpPr/>
          <p:nvPr/>
        </p:nvGrpSpPr>
        <p:grpSpPr>
          <a:xfrm>
            <a:off x="1085850" y="3562346"/>
            <a:ext cx="2247896" cy="809628"/>
            <a:chOff x="1085850" y="3562346"/>
            <a:chExt cx="2247896" cy="809628"/>
          </a:xfrm>
        </p:grpSpPr>
        <p:sp>
          <p:nvSpPr>
            <p:cNvPr id="55" name="tower">
              <a:extLst>
                <a:ext uri="{FF2B5EF4-FFF2-40B4-BE49-F238E27FC236}">
                  <a16:creationId xmlns:a16="http://schemas.microsoft.com/office/drawing/2014/main" id="{10C7294A-A9BC-4D10-ABFE-29EE4C83C802}"/>
                </a:ext>
              </a:extLst>
            </p:cNvPr>
            <p:cNvSpPr/>
            <p:nvPr/>
          </p:nvSpPr>
          <p:spPr>
            <a:xfrm>
              <a:off x="1085850" y="4156469"/>
              <a:ext cx="108347" cy="215505"/>
            </a:xfrm>
            <a:custGeom>
              <a:avLst/>
              <a:gdLst>
                <a:gd name="f0" fmla="val 10800000"/>
                <a:gd name="f1" fmla="val 5400000"/>
                <a:gd name="f2" fmla="val 180"/>
                <a:gd name="f3" fmla="val w"/>
                <a:gd name="f4" fmla="val h"/>
                <a:gd name="f5" fmla="val 0"/>
                <a:gd name="f6" fmla="val 21600"/>
                <a:gd name="f7" fmla="val 2184"/>
                <a:gd name="f8" fmla="val 6664"/>
                <a:gd name="f9" fmla="val 10800"/>
                <a:gd name="f10" fmla="val 11649"/>
                <a:gd name="f11" fmla="val 19416"/>
                <a:gd name="f12" fmla="val 15166"/>
                <a:gd name="f13" fmla="val 10570"/>
                <a:gd name="f14" fmla="val 11528"/>
                <a:gd name="f15" fmla="val 14706"/>
                <a:gd name="f16" fmla="val 5339"/>
                <a:gd name="f17" fmla="val 17474"/>
                <a:gd name="f18" fmla="val 1149"/>
                <a:gd name="f19" fmla="val 3034"/>
                <a:gd name="f20" fmla="val 13328"/>
                <a:gd name="f21" fmla="val 3519"/>
                <a:gd name="f22" fmla="val 4490"/>
                <a:gd name="f23" fmla="val 4854"/>
                <a:gd name="f24" fmla="val 5946"/>
                <a:gd name="f25" fmla="val 6310"/>
                <a:gd name="f26" fmla="+- 0 0 -90"/>
                <a:gd name="f27" fmla="*/ f3 1 21600"/>
                <a:gd name="f28" fmla="*/ f4 1 21600"/>
                <a:gd name="f29" fmla="val f5"/>
                <a:gd name="f30" fmla="val f6"/>
                <a:gd name="f31" fmla="*/ f26 f0 1"/>
                <a:gd name="f32" fmla="+- f30 0 f29"/>
                <a:gd name="f33" fmla="*/ f31 1 f2"/>
                <a:gd name="f34" fmla="*/ f32 1 21600"/>
                <a:gd name="f35" fmla="*/ 0 f32 1"/>
                <a:gd name="f36" fmla="*/ 475 f32 1"/>
                <a:gd name="f37" fmla="*/ 22555 f32 1"/>
                <a:gd name="f38" fmla="*/ 21600 f32 1"/>
                <a:gd name="f39" fmla="*/ 26970 f32 1"/>
                <a:gd name="f40" fmla="+- f33 0 f1"/>
                <a:gd name="f41" fmla="*/ f35 1 21600"/>
                <a:gd name="f42" fmla="*/ f36 1 21600"/>
                <a:gd name="f43" fmla="*/ f37 1 21600"/>
                <a:gd name="f44" fmla="*/ f38 1 21600"/>
                <a:gd name="f45" fmla="*/ f39 1 21600"/>
                <a:gd name="f46" fmla="*/ f41 1 f34"/>
                <a:gd name="f47" fmla="*/ f42 1 f34"/>
                <a:gd name="f48" fmla="*/ f44 1 f34"/>
                <a:gd name="f49" fmla="*/ f43 1 f34"/>
                <a:gd name="f50" fmla="*/ f45 1 f34"/>
                <a:gd name="f51" fmla="*/ f47 f27 1"/>
                <a:gd name="f52" fmla="*/ f48 f27 1"/>
                <a:gd name="f53" fmla="*/ f50 f28 1"/>
                <a:gd name="f54" fmla="*/ f49 f28 1"/>
                <a:gd name="f55" fmla="*/ f46 f27 1"/>
                <a:gd name="f56" fmla="*/ f46 f28 1"/>
              </a:gdLst>
              <a:ahLst/>
              <a:cxnLst>
                <a:cxn ang="3cd4">
                  <a:pos x="hc" y="t"/>
                </a:cxn>
                <a:cxn ang="0">
                  <a:pos x="r" y="vc"/>
                </a:cxn>
                <a:cxn ang="cd4">
                  <a:pos x="hc" y="b"/>
                </a:cxn>
                <a:cxn ang="cd2">
                  <a:pos x="l" y="vc"/>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Lst>
              <a:rect l="f51" t="f54" r="f52" b="f53"/>
              <a:pathLst>
                <a:path w="21600" h="21600">
                  <a:moveTo>
                    <a:pt x="f5" y="f7"/>
                  </a:moveTo>
                  <a:lnTo>
                    <a:pt x="f8" y="f5"/>
                  </a:lnTo>
                  <a:lnTo>
                    <a:pt x="f9" y="f5"/>
                  </a:lnTo>
                  <a:lnTo>
                    <a:pt x="f6" y="f5"/>
                  </a:lnTo>
                  <a:lnTo>
                    <a:pt x="f6" y="f10"/>
                  </a:lnTo>
                  <a:lnTo>
                    <a:pt x="f6" y="f11"/>
                  </a:lnTo>
                  <a:lnTo>
                    <a:pt x="f12" y="f6"/>
                  </a:lnTo>
                  <a:lnTo>
                    <a:pt x="f13" y="f6"/>
                  </a:lnTo>
                  <a:lnTo>
                    <a:pt x="f5" y="f6"/>
                  </a:lnTo>
                  <a:lnTo>
                    <a:pt x="f5" y="f14"/>
                  </a:lnTo>
                  <a:lnTo>
                    <a:pt x="f5" y="f7"/>
                  </a:lnTo>
                  <a:close/>
                </a:path>
                <a:path w="21600" h="21600">
                  <a:moveTo>
                    <a:pt x="f5" y="f7"/>
                  </a:moveTo>
                  <a:lnTo>
                    <a:pt x="f5" y="f7"/>
                  </a:lnTo>
                  <a:lnTo>
                    <a:pt x="f15" y="f7"/>
                  </a:lnTo>
                  <a:lnTo>
                    <a:pt x="f6" y="f5"/>
                  </a:lnTo>
                  <a:moveTo>
                    <a:pt x="f5" y="f7"/>
                  </a:moveTo>
                  <a:lnTo>
                    <a:pt x="f15" y="f7"/>
                  </a:lnTo>
                  <a:lnTo>
                    <a:pt x="f15" y="f16"/>
                  </a:lnTo>
                  <a:lnTo>
                    <a:pt x="f15" y="f17"/>
                  </a:lnTo>
                  <a:lnTo>
                    <a:pt x="f15" y="f6"/>
                  </a:lnTo>
                  <a:moveTo>
                    <a:pt x="f18" y="f19"/>
                  </a:moveTo>
                  <a:lnTo>
                    <a:pt x="f20" y="f19"/>
                  </a:lnTo>
                  <a:lnTo>
                    <a:pt x="f20" y="f21"/>
                  </a:lnTo>
                  <a:lnTo>
                    <a:pt x="f18" y="f21"/>
                  </a:lnTo>
                  <a:lnTo>
                    <a:pt x="f18" y="f19"/>
                  </a:lnTo>
                  <a:moveTo>
                    <a:pt x="f18" y="f22"/>
                  </a:moveTo>
                  <a:lnTo>
                    <a:pt x="f20" y="f22"/>
                  </a:lnTo>
                  <a:lnTo>
                    <a:pt x="f20" y="f23"/>
                  </a:lnTo>
                  <a:lnTo>
                    <a:pt x="f18" y="f23"/>
                  </a:lnTo>
                  <a:lnTo>
                    <a:pt x="f18" y="f22"/>
                  </a:lnTo>
                  <a:moveTo>
                    <a:pt x="f18" y="f24"/>
                  </a:moveTo>
                  <a:lnTo>
                    <a:pt x="f20" y="f24"/>
                  </a:lnTo>
                  <a:lnTo>
                    <a:pt x="f20" y="f25"/>
                  </a:lnTo>
                  <a:lnTo>
                    <a:pt x="f18" y="f25"/>
                  </a:lnTo>
                  <a:lnTo>
                    <a:pt x="f18" y="f24"/>
                  </a:lnTo>
                </a:path>
              </a:pathLst>
            </a:custGeom>
            <a:solidFill>
              <a:srgbClr val="FFFFCC"/>
            </a:solidFill>
            <a:ln w="9528" cap="flat">
              <a:solidFill>
                <a:srgbClr val="000000"/>
              </a:solidFill>
              <a:prstDash val="solid"/>
              <a:miter/>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56" name="tower">
              <a:extLst>
                <a:ext uri="{FF2B5EF4-FFF2-40B4-BE49-F238E27FC236}">
                  <a16:creationId xmlns:a16="http://schemas.microsoft.com/office/drawing/2014/main" id="{4578C022-93C7-4920-93EA-FC0FC1760B73}"/>
                </a:ext>
              </a:extLst>
            </p:cNvPr>
            <p:cNvSpPr/>
            <p:nvPr/>
          </p:nvSpPr>
          <p:spPr>
            <a:xfrm>
              <a:off x="1085850" y="3669505"/>
              <a:ext cx="108347" cy="215505"/>
            </a:xfrm>
            <a:custGeom>
              <a:avLst/>
              <a:gdLst>
                <a:gd name="f0" fmla="val 10800000"/>
                <a:gd name="f1" fmla="val 5400000"/>
                <a:gd name="f2" fmla="val 180"/>
                <a:gd name="f3" fmla="val w"/>
                <a:gd name="f4" fmla="val h"/>
                <a:gd name="f5" fmla="val 0"/>
                <a:gd name="f6" fmla="val 21600"/>
                <a:gd name="f7" fmla="val 2184"/>
                <a:gd name="f8" fmla="val 6664"/>
                <a:gd name="f9" fmla="val 10800"/>
                <a:gd name="f10" fmla="val 11649"/>
                <a:gd name="f11" fmla="val 19416"/>
                <a:gd name="f12" fmla="val 15166"/>
                <a:gd name="f13" fmla="val 10570"/>
                <a:gd name="f14" fmla="val 11528"/>
                <a:gd name="f15" fmla="val 14706"/>
                <a:gd name="f16" fmla="val 5339"/>
                <a:gd name="f17" fmla="val 17474"/>
                <a:gd name="f18" fmla="val 1149"/>
                <a:gd name="f19" fmla="val 3034"/>
                <a:gd name="f20" fmla="val 13328"/>
                <a:gd name="f21" fmla="val 3519"/>
                <a:gd name="f22" fmla="val 4490"/>
                <a:gd name="f23" fmla="val 4854"/>
                <a:gd name="f24" fmla="val 5946"/>
                <a:gd name="f25" fmla="val 6310"/>
                <a:gd name="f26" fmla="+- 0 0 -90"/>
                <a:gd name="f27" fmla="*/ f3 1 21600"/>
                <a:gd name="f28" fmla="*/ f4 1 21600"/>
                <a:gd name="f29" fmla="val f5"/>
                <a:gd name="f30" fmla="val f6"/>
                <a:gd name="f31" fmla="*/ f26 f0 1"/>
                <a:gd name="f32" fmla="+- f30 0 f29"/>
                <a:gd name="f33" fmla="*/ f31 1 f2"/>
                <a:gd name="f34" fmla="*/ f32 1 21600"/>
                <a:gd name="f35" fmla="*/ 0 f32 1"/>
                <a:gd name="f36" fmla="*/ 475 f32 1"/>
                <a:gd name="f37" fmla="*/ 22555 f32 1"/>
                <a:gd name="f38" fmla="*/ 21600 f32 1"/>
                <a:gd name="f39" fmla="*/ 26970 f32 1"/>
                <a:gd name="f40" fmla="+- f33 0 f1"/>
                <a:gd name="f41" fmla="*/ f35 1 21600"/>
                <a:gd name="f42" fmla="*/ f36 1 21600"/>
                <a:gd name="f43" fmla="*/ f37 1 21600"/>
                <a:gd name="f44" fmla="*/ f38 1 21600"/>
                <a:gd name="f45" fmla="*/ f39 1 21600"/>
                <a:gd name="f46" fmla="*/ f41 1 f34"/>
                <a:gd name="f47" fmla="*/ f42 1 f34"/>
                <a:gd name="f48" fmla="*/ f44 1 f34"/>
                <a:gd name="f49" fmla="*/ f43 1 f34"/>
                <a:gd name="f50" fmla="*/ f45 1 f34"/>
                <a:gd name="f51" fmla="*/ f47 f27 1"/>
                <a:gd name="f52" fmla="*/ f48 f27 1"/>
                <a:gd name="f53" fmla="*/ f50 f28 1"/>
                <a:gd name="f54" fmla="*/ f49 f28 1"/>
                <a:gd name="f55" fmla="*/ f46 f27 1"/>
                <a:gd name="f56" fmla="*/ f46 f28 1"/>
              </a:gdLst>
              <a:ahLst/>
              <a:cxnLst>
                <a:cxn ang="3cd4">
                  <a:pos x="hc" y="t"/>
                </a:cxn>
                <a:cxn ang="0">
                  <a:pos x="r" y="vc"/>
                </a:cxn>
                <a:cxn ang="cd4">
                  <a:pos x="hc" y="b"/>
                </a:cxn>
                <a:cxn ang="cd2">
                  <a:pos x="l" y="vc"/>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Lst>
              <a:rect l="f51" t="f54" r="f52" b="f53"/>
              <a:pathLst>
                <a:path w="21600" h="21600">
                  <a:moveTo>
                    <a:pt x="f5" y="f7"/>
                  </a:moveTo>
                  <a:lnTo>
                    <a:pt x="f8" y="f5"/>
                  </a:lnTo>
                  <a:lnTo>
                    <a:pt x="f9" y="f5"/>
                  </a:lnTo>
                  <a:lnTo>
                    <a:pt x="f6" y="f5"/>
                  </a:lnTo>
                  <a:lnTo>
                    <a:pt x="f6" y="f10"/>
                  </a:lnTo>
                  <a:lnTo>
                    <a:pt x="f6" y="f11"/>
                  </a:lnTo>
                  <a:lnTo>
                    <a:pt x="f12" y="f6"/>
                  </a:lnTo>
                  <a:lnTo>
                    <a:pt x="f13" y="f6"/>
                  </a:lnTo>
                  <a:lnTo>
                    <a:pt x="f5" y="f6"/>
                  </a:lnTo>
                  <a:lnTo>
                    <a:pt x="f5" y="f14"/>
                  </a:lnTo>
                  <a:lnTo>
                    <a:pt x="f5" y="f7"/>
                  </a:lnTo>
                  <a:close/>
                </a:path>
                <a:path w="21600" h="21600">
                  <a:moveTo>
                    <a:pt x="f5" y="f7"/>
                  </a:moveTo>
                  <a:lnTo>
                    <a:pt x="f5" y="f7"/>
                  </a:lnTo>
                  <a:lnTo>
                    <a:pt x="f15" y="f7"/>
                  </a:lnTo>
                  <a:lnTo>
                    <a:pt x="f6" y="f5"/>
                  </a:lnTo>
                  <a:moveTo>
                    <a:pt x="f5" y="f7"/>
                  </a:moveTo>
                  <a:lnTo>
                    <a:pt x="f15" y="f7"/>
                  </a:lnTo>
                  <a:lnTo>
                    <a:pt x="f15" y="f16"/>
                  </a:lnTo>
                  <a:lnTo>
                    <a:pt x="f15" y="f17"/>
                  </a:lnTo>
                  <a:lnTo>
                    <a:pt x="f15" y="f6"/>
                  </a:lnTo>
                  <a:moveTo>
                    <a:pt x="f18" y="f19"/>
                  </a:moveTo>
                  <a:lnTo>
                    <a:pt x="f20" y="f19"/>
                  </a:lnTo>
                  <a:lnTo>
                    <a:pt x="f20" y="f21"/>
                  </a:lnTo>
                  <a:lnTo>
                    <a:pt x="f18" y="f21"/>
                  </a:lnTo>
                  <a:lnTo>
                    <a:pt x="f18" y="f19"/>
                  </a:lnTo>
                  <a:moveTo>
                    <a:pt x="f18" y="f22"/>
                  </a:moveTo>
                  <a:lnTo>
                    <a:pt x="f20" y="f22"/>
                  </a:lnTo>
                  <a:lnTo>
                    <a:pt x="f20" y="f23"/>
                  </a:lnTo>
                  <a:lnTo>
                    <a:pt x="f18" y="f23"/>
                  </a:lnTo>
                  <a:lnTo>
                    <a:pt x="f18" y="f22"/>
                  </a:lnTo>
                  <a:moveTo>
                    <a:pt x="f18" y="f24"/>
                  </a:moveTo>
                  <a:lnTo>
                    <a:pt x="f20" y="f24"/>
                  </a:lnTo>
                  <a:lnTo>
                    <a:pt x="f20" y="f25"/>
                  </a:lnTo>
                  <a:lnTo>
                    <a:pt x="f18" y="f25"/>
                  </a:lnTo>
                  <a:lnTo>
                    <a:pt x="f18" y="f24"/>
                  </a:lnTo>
                </a:path>
              </a:pathLst>
            </a:custGeom>
            <a:solidFill>
              <a:srgbClr val="FFFFCC"/>
            </a:solidFill>
            <a:ln w="9528" cap="flat">
              <a:solidFill>
                <a:srgbClr val="000000"/>
              </a:solidFill>
              <a:prstDash val="solid"/>
              <a:miter/>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57" name="tower">
              <a:extLst>
                <a:ext uri="{FF2B5EF4-FFF2-40B4-BE49-F238E27FC236}">
                  <a16:creationId xmlns:a16="http://schemas.microsoft.com/office/drawing/2014/main" id="{172ECA24-6A38-4165-85AC-B4A9A3F2CDBE}"/>
                </a:ext>
              </a:extLst>
            </p:cNvPr>
            <p:cNvSpPr/>
            <p:nvPr/>
          </p:nvSpPr>
          <p:spPr>
            <a:xfrm>
              <a:off x="3084911" y="4156469"/>
              <a:ext cx="108347" cy="215505"/>
            </a:xfrm>
            <a:custGeom>
              <a:avLst/>
              <a:gdLst>
                <a:gd name="f0" fmla="val 10800000"/>
                <a:gd name="f1" fmla="val 5400000"/>
                <a:gd name="f2" fmla="val 180"/>
                <a:gd name="f3" fmla="val w"/>
                <a:gd name="f4" fmla="val h"/>
                <a:gd name="f5" fmla="val 0"/>
                <a:gd name="f6" fmla="val 21600"/>
                <a:gd name="f7" fmla="val 2184"/>
                <a:gd name="f8" fmla="val 6664"/>
                <a:gd name="f9" fmla="val 10800"/>
                <a:gd name="f10" fmla="val 11649"/>
                <a:gd name="f11" fmla="val 19416"/>
                <a:gd name="f12" fmla="val 15166"/>
                <a:gd name="f13" fmla="val 10570"/>
                <a:gd name="f14" fmla="val 11528"/>
                <a:gd name="f15" fmla="val 14706"/>
                <a:gd name="f16" fmla="val 5339"/>
                <a:gd name="f17" fmla="val 17474"/>
                <a:gd name="f18" fmla="val 1149"/>
                <a:gd name="f19" fmla="val 3034"/>
                <a:gd name="f20" fmla="val 13328"/>
                <a:gd name="f21" fmla="val 3519"/>
                <a:gd name="f22" fmla="val 4490"/>
                <a:gd name="f23" fmla="val 4854"/>
                <a:gd name="f24" fmla="val 5946"/>
                <a:gd name="f25" fmla="val 6310"/>
                <a:gd name="f26" fmla="+- 0 0 -90"/>
                <a:gd name="f27" fmla="*/ f3 1 21600"/>
                <a:gd name="f28" fmla="*/ f4 1 21600"/>
                <a:gd name="f29" fmla="val f5"/>
                <a:gd name="f30" fmla="val f6"/>
                <a:gd name="f31" fmla="*/ f26 f0 1"/>
                <a:gd name="f32" fmla="+- f30 0 f29"/>
                <a:gd name="f33" fmla="*/ f31 1 f2"/>
                <a:gd name="f34" fmla="*/ f32 1 21600"/>
                <a:gd name="f35" fmla="*/ 0 f32 1"/>
                <a:gd name="f36" fmla="*/ 475 f32 1"/>
                <a:gd name="f37" fmla="*/ 22555 f32 1"/>
                <a:gd name="f38" fmla="*/ 21600 f32 1"/>
                <a:gd name="f39" fmla="*/ 26970 f32 1"/>
                <a:gd name="f40" fmla="+- f33 0 f1"/>
                <a:gd name="f41" fmla="*/ f35 1 21600"/>
                <a:gd name="f42" fmla="*/ f36 1 21600"/>
                <a:gd name="f43" fmla="*/ f37 1 21600"/>
                <a:gd name="f44" fmla="*/ f38 1 21600"/>
                <a:gd name="f45" fmla="*/ f39 1 21600"/>
                <a:gd name="f46" fmla="*/ f41 1 f34"/>
                <a:gd name="f47" fmla="*/ f42 1 f34"/>
                <a:gd name="f48" fmla="*/ f44 1 f34"/>
                <a:gd name="f49" fmla="*/ f43 1 f34"/>
                <a:gd name="f50" fmla="*/ f45 1 f34"/>
                <a:gd name="f51" fmla="*/ f47 f27 1"/>
                <a:gd name="f52" fmla="*/ f48 f27 1"/>
                <a:gd name="f53" fmla="*/ f50 f28 1"/>
                <a:gd name="f54" fmla="*/ f49 f28 1"/>
                <a:gd name="f55" fmla="*/ f46 f27 1"/>
                <a:gd name="f56" fmla="*/ f46 f28 1"/>
              </a:gdLst>
              <a:ahLst/>
              <a:cxnLst>
                <a:cxn ang="3cd4">
                  <a:pos x="hc" y="t"/>
                </a:cxn>
                <a:cxn ang="0">
                  <a:pos x="r" y="vc"/>
                </a:cxn>
                <a:cxn ang="cd4">
                  <a:pos x="hc" y="b"/>
                </a:cxn>
                <a:cxn ang="cd2">
                  <a:pos x="l" y="vc"/>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Lst>
              <a:rect l="f51" t="f54" r="f52" b="f53"/>
              <a:pathLst>
                <a:path w="21600" h="21600">
                  <a:moveTo>
                    <a:pt x="f5" y="f7"/>
                  </a:moveTo>
                  <a:lnTo>
                    <a:pt x="f8" y="f5"/>
                  </a:lnTo>
                  <a:lnTo>
                    <a:pt x="f9" y="f5"/>
                  </a:lnTo>
                  <a:lnTo>
                    <a:pt x="f6" y="f5"/>
                  </a:lnTo>
                  <a:lnTo>
                    <a:pt x="f6" y="f10"/>
                  </a:lnTo>
                  <a:lnTo>
                    <a:pt x="f6" y="f11"/>
                  </a:lnTo>
                  <a:lnTo>
                    <a:pt x="f12" y="f6"/>
                  </a:lnTo>
                  <a:lnTo>
                    <a:pt x="f13" y="f6"/>
                  </a:lnTo>
                  <a:lnTo>
                    <a:pt x="f5" y="f6"/>
                  </a:lnTo>
                  <a:lnTo>
                    <a:pt x="f5" y="f14"/>
                  </a:lnTo>
                  <a:lnTo>
                    <a:pt x="f5" y="f7"/>
                  </a:lnTo>
                  <a:close/>
                </a:path>
                <a:path w="21600" h="21600">
                  <a:moveTo>
                    <a:pt x="f5" y="f7"/>
                  </a:moveTo>
                  <a:lnTo>
                    <a:pt x="f5" y="f7"/>
                  </a:lnTo>
                  <a:lnTo>
                    <a:pt x="f15" y="f7"/>
                  </a:lnTo>
                  <a:lnTo>
                    <a:pt x="f6" y="f5"/>
                  </a:lnTo>
                  <a:moveTo>
                    <a:pt x="f5" y="f7"/>
                  </a:moveTo>
                  <a:lnTo>
                    <a:pt x="f15" y="f7"/>
                  </a:lnTo>
                  <a:lnTo>
                    <a:pt x="f15" y="f16"/>
                  </a:lnTo>
                  <a:lnTo>
                    <a:pt x="f15" y="f17"/>
                  </a:lnTo>
                  <a:lnTo>
                    <a:pt x="f15" y="f6"/>
                  </a:lnTo>
                  <a:moveTo>
                    <a:pt x="f18" y="f19"/>
                  </a:moveTo>
                  <a:lnTo>
                    <a:pt x="f20" y="f19"/>
                  </a:lnTo>
                  <a:lnTo>
                    <a:pt x="f20" y="f21"/>
                  </a:lnTo>
                  <a:lnTo>
                    <a:pt x="f18" y="f21"/>
                  </a:lnTo>
                  <a:lnTo>
                    <a:pt x="f18" y="f19"/>
                  </a:lnTo>
                  <a:moveTo>
                    <a:pt x="f18" y="f22"/>
                  </a:moveTo>
                  <a:lnTo>
                    <a:pt x="f20" y="f22"/>
                  </a:lnTo>
                  <a:lnTo>
                    <a:pt x="f20" y="f23"/>
                  </a:lnTo>
                  <a:lnTo>
                    <a:pt x="f18" y="f23"/>
                  </a:lnTo>
                  <a:lnTo>
                    <a:pt x="f18" y="f22"/>
                  </a:lnTo>
                  <a:moveTo>
                    <a:pt x="f18" y="f24"/>
                  </a:moveTo>
                  <a:lnTo>
                    <a:pt x="f20" y="f24"/>
                  </a:lnTo>
                  <a:lnTo>
                    <a:pt x="f20" y="f25"/>
                  </a:lnTo>
                  <a:lnTo>
                    <a:pt x="f18" y="f25"/>
                  </a:lnTo>
                  <a:lnTo>
                    <a:pt x="f18" y="f24"/>
                  </a:lnTo>
                </a:path>
              </a:pathLst>
            </a:custGeom>
            <a:solidFill>
              <a:srgbClr val="FFFFCC"/>
            </a:solidFill>
            <a:ln w="9528" cap="flat">
              <a:solidFill>
                <a:srgbClr val="000000"/>
              </a:solidFill>
              <a:prstDash val="solid"/>
              <a:miter/>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58" name="tower">
              <a:extLst>
                <a:ext uri="{FF2B5EF4-FFF2-40B4-BE49-F238E27FC236}">
                  <a16:creationId xmlns:a16="http://schemas.microsoft.com/office/drawing/2014/main" id="{AE46920D-D5B0-4611-9956-314A54F9E877}"/>
                </a:ext>
              </a:extLst>
            </p:cNvPr>
            <p:cNvSpPr/>
            <p:nvPr/>
          </p:nvSpPr>
          <p:spPr>
            <a:xfrm>
              <a:off x="3084911" y="3669505"/>
              <a:ext cx="108347" cy="216694"/>
            </a:xfrm>
            <a:custGeom>
              <a:avLst/>
              <a:gdLst>
                <a:gd name="f0" fmla="val 10800000"/>
                <a:gd name="f1" fmla="val 5400000"/>
                <a:gd name="f2" fmla="val 180"/>
                <a:gd name="f3" fmla="val w"/>
                <a:gd name="f4" fmla="val h"/>
                <a:gd name="f5" fmla="val 0"/>
                <a:gd name="f6" fmla="val 21600"/>
                <a:gd name="f7" fmla="val 2184"/>
                <a:gd name="f8" fmla="val 6664"/>
                <a:gd name="f9" fmla="val 10800"/>
                <a:gd name="f10" fmla="val 11649"/>
                <a:gd name="f11" fmla="val 19416"/>
                <a:gd name="f12" fmla="val 15166"/>
                <a:gd name="f13" fmla="val 10570"/>
                <a:gd name="f14" fmla="val 11528"/>
                <a:gd name="f15" fmla="val 14706"/>
                <a:gd name="f16" fmla="val 5339"/>
                <a:gd name="f17" fmla="val 17474"/>
                <a:gd name="f18" fmla="val 1149"/>
                <a:gd name="f19" fmla="val 3034"/>
                <a:gd name="f20" fmla="val 13328"/>
                <a:gd name="f21" fmla="val 3519"/>
                <a:gd name="f22" fmla="val 4490"/>
                <a:gd name="f23" fmla="val 4854"/>
                <a:gd name="f24" fmla="val 5946"/>
                <a:gd name="f25" fmla="val 6310"/>
                <a:gd name="f26" fmla="+- 0 0 -90"/>
                <a:gd name="f27" fmla="*/ f3 1 21600"/>
                <a:gd name="f28" fmla="*/ f4 1 21600"/>
                <a:gd name="f29" fmla="val f5"/>
                <a:gd name="f30" fmla="val f6"/>
                <a:gd name="f31" fmla="*/ f26 f0 1"/>
                <a:gd name="f32" fmla="+- f30 0 f29"/>
                <a:gd name="f33" fmla="*/ f31 1 f2"/>
                <a:gd name="f34" fmla="*/ f32 1 21600"/>
                <a:gd name="f35" fmla="*/ 0 f32 1"/>
                <a:gd name="f36" fmla="*/ 475 f32 1"/>
                <a:gd name="f37" fmla="*/ 22549 f32 1"/>
                <a:gd name="f38" fmla="*/ 21600 f32 1"/>
                <a:gd name="f39" fmla="*/ 26941 f32 1"/>
                <a:gd name="f40" fmla="+- f33 0 f1"/>
                <a:gd name="f41" fmla="*/ f35 1 21600"/>
                <a:gd name="f42" fmla="*/ f36 1 21600"/>
                <a:gd name="f43" fmla="*/ f37 1 21600"/>
                <a:gd name="f44" fmla="*/ f38 1 21600"/>
                <a:gd name="f45" fmla="*/ f39 1 21600"/>
                <a:gd name="f46" fmla="*/ f41 1 f34"/>
                <a:gd name="f47" fmla="*/ f42 1 f34"/>
                <a:gd name="f48" fmla="*/ f44 1 f34"/>
                <a:gd name="f49" fmla="*/ f43 1 f34"/>
                <a:gd name="f50" fmla="*/ f45 1 f34"/>
                <a:gd name="f51" fmla="*/ f47 f27 1"/>
                <a:gd name="f52" fmla="*/ f48 f27 1"/>
                <a:gd name="f53" fmla="*/ f50 f28 1"/>
                <a:gd name="f54" fmla="*/ f49 f28 1"/>
                <a:gd name="f55" fmla="*/ f46 f27 1"/>
                <a:gd name="f56" fmla="*/ f46 f28 1"/>
              </a:gdLst>
              <a:ahLst/>
              <a:cxnLst>
                <a:cxn ang="3cd4">
                  <a:pos x="hc" y="t"/>
                </a:cxn>
                <a:cxn ang="0">
                  <a:pos x="r" y="vc"/>
                </a:cxn>
                <a:cxn ang="cd4">
                  <a:pos x="hc" y="b"/>
                </a:cxn>
                <a:cxn ang="cd2">
                  <a:pos x="l" y="vc"/>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Lst>
              <a:rect l="f51" t="f54" r="f52" b="f53"/>
              <a:pathLst>
                <a:path w="21600" h="21600">
                  <a:moveTo>
                    <a:pt x="f5" y="f7"/>
                  </a:moveTo>
                  <a:lnTo>
                    <a:pt x="f8" y="f5"/>
                  </a:lnTo>
                  <a:lnTo>
                    <a:pt x="f9" y="f5"/>
                  </a:lnTo>
                  <a:lnTo>
                    <a:pt x="f6" y="f5"/>
                  </a:lnTo>
                  <a:lnTo>
                    <a:pt x="f6" y="f10"/>
                  </a:lnTo>
                  <a:lnTo>
                    <a:pt x="f6" y="f11"/>
                  </a:lnTo>
                  <a:lnTo>
                    <a:pt x="f12" y="f6"/>
                  </a:lnTo>
                  <a:lnTo>
                    <a:pt x="f13" y="f6"/>
                  </a:lnTo>
                  <a:lnTo>
                    <a:pt x="f5" y="f6"/>
                  </a:lnTo>
                  <a:lnTo>
                    <a:pt x="f5" y="f14"/>
                  </a:lnTo>
                  <a:lnTo>
                    <a:pt x="f5" y="f7"/>
                  </a:lnTo>
                  <a:close/>
                </a:path>
                <a:path w="21600" h="21600">
                  <a:moveTo>
                    <a:pt x="f5" y="f7"/>
                  </a:moveTo>
                  <a:lnTo>
                    <a:pt x="f5" y="f7"/>
                  </a:lnTo>
                  <a:lnTo>
                    <a:pt x="f15" y="f7"/>
                  </a:lnTo>
                  <a:lnTo>
                    <a:pt x="f6" y="f5"/>
                  </a:lnTo>
                  <a:moveTo>
                    <a:pt x="f5" y="f7"/>
                  </a:moveTo>
                  <a:lnTo>
                    <a:pt x="f15" y="f7"/>
                  </a:lnTo>
                  <a:lnTo>
                    <a:pt x="f15" y="f16"/>
                  </a:lnTo>
                  <a:lnTo>
                    <a:pt x="f15" y="f17"/>
                  </a:lnTo>
                  <a:lnTo>
                    <a:pt x="f15" y="f6"/>
                  </a:lnTo>
                  <a:moveTo>
                    <a:pt x="f18" y="f19"/>
                  </a:moveTo>
                  <a:lnTo>
                    <a:pt x="f20" y="f19"/>
                  </a:lnTo>
                  <a:lnTo>
                    <a:pt x="f20" y="f21"/>
                  </a:lnTo>
                  <a:lnTo>
                    <a:pt x="f18" y="f21"/>
                  </a:lnTo>
                  <a:lnTo>
                    <a:pt x="f18" y="f19"/>
                  </a:lnTo>
                  <a:moveTo>
                    <a:pt x="f18" y="f22"/>
                  </a:moveTo>
                  <a:lnTo>
                    <a:pt x="f20" y="f22"/>
                  </a:lnTo>
                  <a:lnTo>
                    <a:pt x="f20" y="f23"/>
                  </a:lnTo>
                  <a:lnTo>
                    <a:pt x="f18" y="f23"/>
                  </a:lnTo>
                  <a:lnTo>
                    <a:pt x="f18" y="f22"/>
                  </a:lnTo>
                  <a:moveTo>
                    <a:pt x="f18" y="f24"/>
                  </a:moveTo>
                  <a:lnTo>
                    <a:pt x="f20" y="f24"/>
                  </a:lnTo>
                  <a:lnTo>
                    <a:pt x="f20" y="f25"/>
                  </a:lnTo>
                  <a:lnTo>
                    <a:pt x="f18" y="f25"/>
                  </a:lnTo>
                  <a:lnTo>
                    <a:pt x="f18" y="f24"/>
                  </a:lnTo>
                </a:path>
              </a:pathLst>
            </a:custGeom>
            <a:solidFill>
              <a:srgbClr val="FFFFCC"/>
            </a:solidFill>
            <a:ln w="9528" cap="flat">
              <a:solidFill>
                <a:srgbClr val="000000"/>
              </a:solidFill>
              <a:prstDash val="solid"/>
              <a:miter/>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aphicFrame>
          <p:nvGraphicFramePr>
            <p:cNvPr id="59" name="Object 177">
              <a:extLst>
                <a:ext uri="{FF2B5EF4-FFF2-40B4-BE49-F238E27FC236}">
                  <a16:creationId xmlns:a16="http://schemas.microsoft.com/office/drawing/2014/main" id="{31C89D36-7F11-4037-A949-9FA291BCB089}"/>
                </a:ext>
              </a:extLst>
            </p:cNvPr>
            <p:cNvGraphicFramePr/>
            <p:nvPr/>
          </p:nvGraphicFramePr>
          <p:xfrm>
            <a:off x="1988344" y="3562346"/>
            <a:ext cx="328617" cy="809628"/>
          </p:xfrm>
          <a:graphic>
            <a:graphicData uri="http://schemas.openxmlformats.org/presentationml/2006/ole">
              <mc:AlternateContent xmlns:mc="http://schemas.openxmlformats.org/markup-compatibility/2006">
                <mc:Choice xmlns:v="urn:schemas-microsoft-com:vml" Requires="v">
                  <p:oleObj spid="_x0000_s3158" r:id="rId10" imgW="498513" imgH="1167027" progId="">
                    <p:embed/>
                  </p:oleObj>
                </mc:Choice>
                <mc:Fallback>
                  <p:oleObj r:id="rId10" imgW="498513" imgH="1167027" progId="">
                    <p:embed/>
                    <p:pic>
                      <p:nvPicPr>
                        <p:cNvPr id="0" name=""/>
                        <p:cNvPicPr/>
                        <p:nvPr/>
                      </p:nvPicPr>
                      <p:blipFill>
                        <a:blip r:embed="rId11"/>
                        <a:stretch>
                          <a:fillRect/>
                        </a:stretch>
                      </p:blipFill>
                      <p:spPr>
                        <a:xfrm>
                          <a:off x="1988344" y="3562346"/>
                          <a:ext cx="328617" cy="809628"/>
                        </a:xfrm>
                        <a:prstGeom prst="rect">
                          <a:avLst/>
                        </a:prstGeom>
                        <a:noFill/>
                        <a:ln cap="flat">
                          <a:noFill/>
                        </a:ln>
                      </p:spPr>
                    </p:pic>
                  </p:oleObj>
                </mc:Fallback>
              </mc:AlternateContent>
            </a:graphicData>
          </a:graphic>
        </p:graphicFrame>
        <p:cxnSp>
          <p:nvCxnSpPr>
            <p:cNvPr id="60" name="AutoShape 178">
              <a:extLst>
                <a:ext uri="{FF2B5EF4-FFF2-40B4-BE49-F238E27FC236}">
                  <a16:creationId xmlns:a16="http://schemas.microsoft.com/office/drawing/2014/main" id="{985B17D3-38E6-4CA6-85A0-1E070E4BAA1D}"/>
                </a:ext>
              </a:extLst>
            </p:cNvPr>
            <p:cNvCxnSpPr/>
            <p:nvPr/>
          </p:nvCxnSpPr>
          <p:spPr>
            <a:xfrm>
              <a:off x="3333746" y="3705221"/>
              <a:ext cx="0" cy="0"/>
            </a:xfrm>
            <a:prstGeom prst="straightConnector1">
              <a:avLst/>
            </a:prstGeom>
            <a:noFill/>
            <a:ln w="9528" cap="flat">
              <a:solidFill>
                <a:srgbClr val="002F5F"/>
              </a:solidFill>
              <a:prstDash val="solid"/>
              <a:round/>
            </a:ln>
          </p:spPr>
        </p:cxnSp>
        <p:cxnSp>
          <p:nvCxnSpPr>
            <p:cNvPr id="61" name="AutoShape 179">
              <a:extLst>
                <a:ext uri="{FF2B5EF4-FFF2-40B4-BE49-F238E27FC236}">
                  <a16:creationId xmlns:a16="http://schemas.microsoft.com/office/drawing/2014/main" id="{72F27954-0C3E-40BD-B08D-E7F26591C4E2}"/>
                </a:ext>
              </a:extLst>
            </p:cNvPr>
            <p:cNvCxnSpPr/>
            <p:nvPr/>
          </p:nvCxnSpPr>
          <p:spPr>
            <a:xfrm>
              <a:off x="3333746" y="3705221"/>
              <a:ext cx="0" cy="0"/>
            </a:xfrm>
            <a:prstGeom prst="straightConnector1">
              <a:avLst/>
            </a:prstGeom>
            <a:noFill/>
            <a:ln w="9528" cap="flat">
              <a:solidFill>
                <a:srgbClr val="002F5F"/>
              </a:solidFill>
              <a:prstDash val="solid"/>
              <a:round/>
            </a:ln>
          </p:spPr>
        </p:cxnSp>
        <p:cxnSp>
          <p:nvCxnSpPr>
            <p:cNvPr id="62" name="AutoShape 180">
              <a:extLst>
                <a:ext uri="{FF2B5EF4-FFF2-40B4-BE49-F238E27FC236}">
                  <a16:creationId xmlns:a16="http://schemas.microsoft.com/office/drawing/2014/main" id="{F548093D-3515-48AB-AF86-9868CECDB479}"/>
                </a:ext>
              </a:extLst>
            </p:cNvPr>
            <p:cNvCxnSpPr>
              <a:stCxn id="57" idx="13"/>
            </p:cNvCxnSpPr>
            <p:nvPr/>
          </p:nvCxnSpPr>
          <p:spPr>
            <a:xfrm flipH="1" flipV="1">
              <a:off x="2316952" y="3967160"/>
              <a:ext cx="767959" cy="304807"/>
            </a:xfrm>
            <a:prstGeom prst="straightConnector1">
              <a:avLst/>
            </a:prstGeom>
            <a:noFill/>
            <a:ln w="9528" cap="flat">
              <a:solidFill>
                <a:srgbClr val="002F5F"/>
              </a:solidFill>
              <a:prstDash val="solid"/>
              <a:round/>
            </a:ln>
          </p:spPr>
        </p:cxnSp>
        <p:cxnSp>
          <p:nvCxnSpPr>
            <p:cNvPr id="63" name="AutoShape 181">
              <a:extLst>
                <a:ext uri="{FF2B5EF4-FFF2-40B4-BE49-F238E27FC236}">
                  <a16:creationId xmlns:a16="http://schemas.microsoft.com/office/drawing/2014/main" id="{E9AEFDD1-33B9-44AC-92ED-E82E6C24C3FF}"/>
                </a:ext>
              </a:extLst>
            </p:cNvPr>
            <p:cNvCxnSpPr>
              <a:stCxn id="55" idx="8"/>
            </p:cNvCxnSpPr>
            <p:nvPr/>
          </p:nvCxnSpPr>
          <p:spPr>
            <a:xfrm flipV="1">
              <a:off x="1194197" y="3967160"/>
              <a:ext cx="794147" cy="305995"/>
            </a:xfrm>
            <a:prstGeom prst="straightConnector1">
              <a:avLst/>
            </a:prstGeom>
            <a:noFill/>
            <a:ln w="9528" cap="flat">
              <a:solidFill>
                <a:srgbClr val="002F5F"/>
              </a:solidFill>
              <a:prstDash val="solid"/>
              <a:round/>
            </a:ln>
          </p:spPr>
        </p:cxnSp>
        <p:cxnSp>
          <p:nvCxnSpPr>
            <p:cNvPr id="64" name="AutoShape 182">
              <a:extLst>
                <a:ext uri="{FF2B5EF4-FFF2-40B4-BE49-F238E27FC236}">
                  <a16:creationId xmlns:a16="http://schemas.microsoft.com/office/drawing/2014/main" id="{BB04283C-242A-4DF7-BECF-59D7327E2151}"/>
                </a:ext>
              </a:extLst>
            </p:cNvPr>
            <p:cNvCxnSpPr>
              <a:stCxn id="56" idx="8"/>
            </p:cNvCxnSpPr>
            <p:nvPr/>
          </p:nvCxnSpPr>
          <p:spPr>
            <a:xfrm>
              <a:off x="1194197" y="3786192"/>
              <a:ext cx="794147" cy="180968"/>
            </a:xfrm>
            <a:prstGeom prst="straightConnector1">
              <a:avLst/>
            </a:prstGeom>
            <a:noFill/>
            <a:ln w="9528" cap="flat">
              <a:solidFill>
                <a:srgbClr val="002F5F"/>
              </a:solidFill>
              <a:prstDash val="solid"/>
              <a:round/>
            </a:ln>
          </p:spPr>
        </p:cxnSp>
        <p:cxnSp>
          <p:nvCxnSpPr>
            <p:cNvPr id="65" name="AutoShape 183">
              <a:extLst>
                <a:ext uri="{FF2B5EF4-FFF2-40B4-BE49-F238E27FC236}">
                  <a16:creationId xmlns:a16="http://schemas.microsoft.com/office/drawing/2014/main" id="{F10EE317-6CDE-4BFC-87ED-E287124EEDD7}"/>
                </a:ext>
              </a:extLst>
            </p:cNvPr>
            <p:cNvCxnSpPr>
              <a:stCxn id="58" idx="11"/>
              <a:endCxn id="57" idx="6"/>
            </p:cNvCxnSpPr>
            <p:nvPr/>
          </p:nvCxnSpPr>
          <p:spPr>
            <a:xfrm>
              <a:off x="3084911" y="3669505"/>
              <a:ext cx="0" cy="486964"/>
            </a:xfrm>
            <a:prstGeom prst="straightConnector1">
              <a:avLst/>
            </a:prstGeom>
            <a:noFill/>
            <a:ln w="9528" cap="flat">
              <a:solidFill>
                <a:srgbClr val="002F5F"/>
              </a:solidFill>
              <a:prstDash val="solid"/>
              <a:round/>
            </a:ln>
          </p:spPr>
        </p:cxnSp>
      </p:grpSp>
      <p:graphicFrame>
        <p:nvGraphicFramePr>
          <p:cNvPr id="66" name="Object 185">
            <a:extLst>
              <a:ext uri="{FF2B5EF4-FFF2-40B4-BE49-F238E27FC236}">
                <a16:creationId xmlns:a16="http://schemas.microsoft.com/office/drawing/2014/main" id="{30ACA759-2DE7-4865-8EF1-83F32CCC0006}"/>
              </a:ext>
            </a:extLst>
          </p:cNvPr>
          <p:cNvGraphicFramePr/>
          <p:nvPr/>
        </p:nvGraphicFramePr>
        <p:xfrm>
          <a:off x="2738435" y="1878808"/>
          <a:ext cx="486963" cy="273844"/>
        </p:xfrm>
        <a:graphic>
          <a:graphicData uri="http://schemas.openxmlformats.org/presentationml/2006/ole">
            <mc:AlternateContent xmlns:mc="http://schemas.openxmlformats.org/markup-compatibility/2006">
              <mc:Choice xmlns:v="urn:schemas-microsoft-com:vml" Requires="v">
                <p:oleObj spid="_x0000_s3159" r:id="rId12" imgW="1771650" imgH="1171575" progId="">
                  <p:embed/>
                </p:oleObj>
              </mc:Choice>
              <mc:Fallback>
                <p:oleObj r:id="rId12" imgW="1771650" imgH="1171575" progId="">
                  <p:embed/>
                  <p:pic>
                    <p:nvPicPr>
                      <p:cNvPr id="0" name=""/>
                      <p:cNvPicPr/>
                      <p:nvPr/>
                    </p:nvPicPr>
                    <p:blipFill>
                      <a:blip r:embed="rId13"/>
                      <a:stretch>
                        <a:fillRect/>
                      </a:stretch>
                    </p:blipFill>
                    <p:spPr>
                      <a:xfrm>
                        <a:off x="2738435" y="1878808"/>
                        <a:ext cx="486963" cy="273844"/>
                      </a:xfrm>
                      <a:prstGeom prst="rect">
                        <a:avLst/>
                      </a:prstGeom>
                      <a:noFill/>
                      <a:ln cap="flat">
                        <a:noFill/>
                      </a:ln>
                    </p:spPr>
                  </p:pic>
                </p:oleObj>
              </mc:Fallback>
            </mc:AlternateContent>
          </a:graphicData>
        </a:graphic>
      </p:graphicFrame>
      <p:graphicFrame>
        <p:nvGraphicFramePr>
          <p:cNvPr id="67" name="Object 186">
            <a:extLst>
              <a:ext uri="{FF2B5EF4-FFF2-40B4-BE49-F238E27FC236}">
                <a16:creationId xmlns:a16="http://schemas.microsoft.com/office/drawing/2014/main" id="{CE87646F-96FA-4BB3-B0E6-C9F42665F3A4}"/>
              </a:ext>
            </a:extLst>
          </p:cNvPr>
          <p:cNvGraphicFramePr/>
          <p:nvPr/>
        </p:nvGraphicFramePr>
        <p:xfrm>
          <a:off x="2725341" y="1122764"/>
          <a:ext cx="451247" cy="540547"/>
        </p:xfrm>
        <a:graphic>
          <a:graphicData uri="http://schemas.openxmlformats.org/presentationml/2006/ole">
            <mc:AlternateContent xmlns:mc="http://schemas.openxmlformats.org/markup-compatibility/2006">
              <mc:Choice xmlns:v="urn:schemas-microsoft-com:vml" Requires="v">
                <p:oleObj spid="_x0000_s3160" r:id="rId14" imgW="2200275" imgH="2438400" progId="">
                  <p:embed/>
                </p:oleObj>
              </mc:Choice>
              <mc:Fallback>
                <p:oleObj r:id="rId14" imgW="2200275" imgH="2438400" progId="">
                  <p:embed/>
                  <p:pic>
                    <p:nvPicPr>
                      <p:cNvPr id="0" name=""/>
                      <p:cNvPicPr/>
                      <p:nvPr/>
                    </p:nvPicPr>
                    <p:blipFill>
                      <a:blip r:embed="rId15"/>
                      <a:stretch>
                        <a:fillRect/>
                      </a:stretch>
                    </p:blipFill>
                    <p:spPr>
                      <a:xfrm>
                        <a:off x="2725341" y="1122764"/>
                        <a:ext cx="451247" cy="540547"/>
                      </a:xfrm>
                      <a:prstGeom prst="rect">
                        <a:avLst/>
                      </a:prstGeom>
                      <a:noFill/>
                      <a:ln cap="flat">
                        <a:noFill/>
                      </a:ln>
                    </p:spPr>
                  </p:pic>
                </p:oleObj>
              </mc:Fallback>
            </mc:AlternateContent>
          </a:graphicData>
        </a:graphic>
      </p:graphicFrame>
      <p:graphicFrame>
        <p:nvGraphicFramePr>
          <p:cNvPr id="68" name="Object 187">
            <a:extLst>
              <a:ext uri="{FF2B5EF4-FFF2-40B4-BE49-F238E27FC236}">
                <a16:creationId xmlns:a16="http://schemas.microsoft.com/office/drawing/2014/main" id="{93FB5492-7BC8-46F3-A5C9-9C3C32BD4896}"/>
              </a:ext>
            </a:extLst>
          </p:cNvPr>
          <p:cNvGraphicFramePr/>
          <p:nvPr/>
        </p:nvGraphicFramePr>
        <p:xfrm>
          <a:off x="1064416" y="1716886"/>
          <a:ext cx="385767" cy="415530"/>
        </p:xfrm>
        <a:graphic>
          <a:graphicData uri="http://schemas.openxmlformats.org/presentationml/2006/ole">
            <mc:AlternateContent xmlns:mc="http://schemas.openxmlformats.org/markup-compatibility/2006">
              <mc:Choice xmlns:v="urn:schemas-microsoft-com:vml" Requires="v">
                <p:oleObj spid="_x0000_s3161" r:id="rId16" imgW="1390650" imgH="1390650" progId="">
                  <p:embed/>
                </p:oleObj>
              </mc:Choice>
              <mc:Fallback>
                <p:oleObj r:id="rId16" imgW="1390650" imgH="1390650" progId="">
                  <p:embed/>
                  <p:pic>
                    <p:nvPicPr>
                      <p:cNvPr id="0" name=""/>
                      <p:cNvPicPr/>
                      <p:nvPr/>
                    </p:nvPicPr>
                    <p:blipFill>
                      <a:blip r:embed="rId17"/>
                      <a:stretch>
                        <a:fillRect/>
                      </a:stretch>
                    </p:blipFill>
                    <p:spPr>
                      <a:xfrm>
                        <a:off x="1064416" y="1716886"/>
                        <a:ext cx="385767" cy="415530"/>
                      </a:xfrm>
                      <a:prstGeom prst="rect">
                        <a:avLst/>
                      </a:prstGeom>
                      <a:noFill/>
                      <a:ln cap="flat">
                        <a:noFill/>
                      </a:ln>
                    </p:spPr>
                  </p:pic>
                </p:oleObj>
              </mc:Fallback>
            </mc:AlternateContent>
          </a:graphicData>
        </a:graphic>
      </p:graphicFrame>
      <p:graphicFrame>
        <p:nvGraphicFramePr>
          <p:cNvPr id="69" name="Object 188">
            <a:extLst>
              <a:ext uri="{FF2B5EF4-FFF2-40B4-BE49-F238E27FC236}">
                <a16:creationId xmlns:a16="http://schemas.microsoft.com/office/drawing/2014/main" id="{6D6F13CF-19D7-4797-8CC1-3BE62EF405D6}"/>
              </a:ext>
            </a:extLst>
          </p:cNvPr>
          <p:cNvGraphicFramePr/>
          <p:nvPr/>
        </p:nvGraphicFramePr>
        <p:xfrm>
          <a:off x="1064416" y="1284686"/>
          <a:ext cx="136922" cy="284561"/>
        </p:xfrm>
        <a:graphic>
          <a:graphicData uri="http://schemas.openxmlformats.org/presentationml/2006/ole">
            <mc:AlternateContent xmlns:mc="http://schemas.openxmlformats.org/markup-compatibility/2006">
              <mc:Choice xmlns:v="urn:schemas-microsoft-com:vml" Requires="v">
                <p:oleObj spid="_x0000_s3162" r:id="rId18" imgW="771525" imgH="1485900" progId="">
                  <p:embed/>
                </p:oleObj>
              </mc:Choice>
              <mc:Fallback>
                <p:oleObj r:id="rId18" imgW="771525" imgH="1485900" progId="">
                  <p:embed/>
                  <p:pic>
                    <p:nvPicPr>
                      <p:cNvPr id="0" name=""/>
                      <p:cNvPicPr/>
                      <p:nvPr/>
                    </p:nvPicPr>
                    <p:blipFill>
                      <a:blip r:embed="rId19"/>
                      <a:stretch>
                        <a:fillRect/>
                      </a:stretch>
                    </p:blipFill>
                    <p:spPr>
                      <a:xfrm>
                        <a:off x="1064416" y="1284686"/>
                        <a:ext cx="136922" cy="284561"/>
                      </a:xfrm>
                      <a:prstGeom prst="rect">
                        <a:avLst/>
                      </a:prstGeom>
                      <a:noFill/>
                      <a:ln cap="flat">
                        <a:noFill/>
                      </a:ln>
                    </p:spPr>
                  </p:pic>
                </p:oleObj>
              </mc:Fallback>
            </mc:AlternateContent>
          </a:graphicData>
        </a:graphic>
      </p:graphicFrame>
      <p:grpSp>
        <p:nvGrpSpPr>
          <p:cNvPr id="70" name="Group 189">
            <a:extLst>
              <a:ext uri="{FF2B5EF4-FFF2-40B4-BE49-F238E27FC236}">
                <a16:creationId xmlns:a16="http://schemas.microsoft.com/office/drawing/2014/main" id="{35394A41-1381-4E17-B251-D8740E5B7FAF}"/>
              </a:ext>
            </a:extLst>
          </p:cNvPr>
          <p:cNvGrpSpPr/>
          <p:nvPr/>
        </p:nvGrpSpPr>
        <p:grpSpPr>
          <a:xfrm>
            <a:off x="1882374" y="1125141"/>
            <a:ext cx="152403" cy="391710"/>
            <a:chOff x="1882374" y="1125141"/>
            <a:chExt cx="152403" cy="391710"/>
          </a:xfrm>
        </p:grpSpPr>
        <p:grpSp>
          <p:nvGrpSpPr>
            <p:cNvPr id="71" name="Group 190">
              <a:extLst>
                <a:ext uri="{FF2B5EF4-FFF2-40B4-BE49-F238E27FC236}">
                  <a16:creationId xmlns:a16="http://schemas.microsoft.com/office/drawing/2014/main" id="{1F6D32EC-B2C3-429C-A0D7-017C5E8C7858}"/>
                </a:ext>
              </a:extLst>
            </p:cNvPr>
            <p:cNvGrpSpPr/>
            <p:nvPr/>
          </p:nvGrpSpPr>
          <p:grpSpPr>
            <a:xfrm>
              <a:off x="1921126" y="1125141"/>
              <a:ext cx="113651" cy="185147"/>
              <a:chOff x="1921126" y="1125141"/>
              <a:chExt cx="113651" cy="185147"/>
            </a:xfrm>
          </p:grpSpPr>
          <p:sp>
            <p:nvSpPr>
              <p:cNvPr id="72" name="Freeform 192">
                <a:extLst>
                  <a:ext uri="{FF2B5EF4-FFF2-40B4-BE49-F238E27FC236}">
                    <a16:creationId xmlns:a16="http://schemas.microsoft.com/office/drawing/2014/main" id="{F6B72C94-5D54-459F-B584-515B81BF27D4}"/>
                  </a:ext>
                </a:extLst>
              </p:cNvPr>
              <p:cNvSpPr/>
              <p:nvPr/>
            </p:nvSpPr>
            <p:spPr>
              <a:xfrm>
                <a:off x="1921126" y="1148632"/>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73" name="Freeform 193">
                <a:extLst>
                  <a:ext uri="{FF2B5EF4-FFF2-40B4-BE49-F238E27FC236}">
                    <a16:creationId xmlns:a16="http://schemas.microsoft.com/office/drawing/2014/main" id="{B6BC9B65-5597-4F12-A76B-19C2E9F3C9FE}"/>
                  </a:ext>
                </a:extLst>
              </p:cNvPr>
              <p:cNvSpPr/>
              <p:nvPr/>
            </p:nvSpPr>
            <p:spPr>
              <a:xfrm>
                <a:off x="1957291" y="1127903"/>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74" name="Freeform 194">
                <a:extLst>
                  <a:ext uri="{FF2B5EF4-FFF2-40B4-BE49-F238E27FC236}">
                    <a16:creationId xmlns:a16="http://schemas.microsoft.com/office/drawing/2014/main" id="{3ED30EBE-FC2E-4CAD-8DE4-3B745DF14AFC}"/>
                  </a:ext>
                </a:extLst>
              </p:cNvPr>
              <p:cNvSpPr/>
              <p:nvPr/>
            </p:nvSpPr>
            <p:spPr>
              <a:xfrm>
                <a:off x="2008945" y="1125141"/>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75" name="Freeform 195">
                <a:extLst>
                  <a:ext uri="{FF2B5EF4-FFF2-40B4-BE49-F238E27FC236}">
                    <a16:creationId xmlns:a16="http://schemas.microsoft.com/office/drawing/2014/main" id="{44D670A2-595B-4547-8B64-613D4C5B77E3}"/>
                  </a:ext>
                </a:extLst>
              </p:cNvPr>
              <p:cNvSpPr/>
              <p:nvPr/>
            </p:nvSpPr>
            <p:spPr>
              <a:xfrm>
                <a:off x="2034777" y="1136891"/>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76" name="Group 196">
              <a:extLst>
                <a:ext uri="{FF2B5EF4-FFF2-40B4-BE49-F238E27FC236}">
                  <a16:creationId xmlns:a16="http://schemas.microsoft.com/office/drawing/2014/main" id="{465897BC-852C-4588-A9EC-2F594458439C}"/>
                </a:ext>
              </a:extLst>
            </p:cNvPr>
            <p:cNvGrpSpPr/>
            <p:nvPr/>
          </p:nvGrpSpPr>
          <p:grpSpPr>
            <a:xfrm>
              <a:off x="1882374" y="1147251"/>
              <a:ext cx="145948" cy="369600"/>
              <a:chOff x="1882374" y="1147251"/>
              <a:chExt cx="145948" cy="369600"/>
            </a:xfrm>
          </p:grpSpPr>
          <p:sp>
            <p:nvSpPr>
              <p:cNvPr id="77" name="Freeform 197">
                <a:extLst>
                  <a:ext uri="{FF2B5EF4-FFF2-40B4-BE49-F238E27FC236}">
                    <a16:creationId xmlns:a16="http://schemas.microsoft.com/office/drawing/2014/main" id="{EEE8B3AE-091B-47AB-A116-38FB331C8132}"/>
                  </a:ext>
                </a:extLst>
              </p:cNvPr>
              <p:cNvSpPr/>
              <p:nvPr/>
            </p:nvSpPr>
            <p:spPr>
              <a:xfrm>
                <a:off x="1930161" y="1206660"/>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78" name="Freeform 198">
                <a:extLst>
                  <a:ext uri="{FF2B5EF4-FFF2-40B4-BE49-F238E27FC236}">
                    <a16:creationId xmlns:a16="http://schemas.microsoft.com/office/drawing/2014/main" id="{6844579F-3387-4C7B-9238-167B0C4E7A60}"/>
                  </a:ext>
                </a:extLst>
              </p:cNvPr>
              <p:cNvSpPr/>
              <p:nvPr/>
            </p:nvSpPr>
            <p:spPr>
              <a:xfrm>
                <a:off x="2028322" y="1147251"/>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79" name="Freeform 199">
                <a:extLst>
                  <a:ext uri="{FF2B5EF4-FFF2-40B4-BE49-F238E27FC236}">
                    <a16:creationId xmlns:a16="http://schemas.microsoft.com/office/drawing/2014/main" id="{EBBA3BDA-337D-4C2A-8FDD-0BDE792E0737}"/>
                  </a:ext>
                </a:extLst>
              </p:cNvPr>
              <p:cNvSpPr/>
              <p:nvPr/>
            </p:nvSpPr>
            <p:spPr>
              <a:xfrm>
                <a:off x="1882374" y="1275752"/>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0" name="Freeform 200">
                <a:extLst>
                  <a:ext uri="{FF2B5EF4-FFF2-40B4-BE49-F238E27FC236}">
                    <a16:creationId xmlns:a16="http://schemas.microsoft.com/office/drawing/2014/main" id="{EDFCCFBC-24BA-4AA7-B371-552800D4E70E}"/>
                  </a:ext>
                </a:extLst>
              </p:cNvPr>
              <p:cNvSpPr/>
              <p:nvPr/>
            </p:nvSpPr>
            <p:spPr>
              <a:xfrm>
                <a:off x="1970202" y="1271601"/>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1" name="Freeform 201">
                <a:extLst>
                  <a:ext uri="{FF2B5EF4-FFF2-40B4-BE49-F238E27FC236}">
                    <a16:creationId xmlns:a16="http://schemas.microsoft.com/office/drawing/2014/main" id="{141DA78B-C303-434E-BB02-5E35B7A3DC86}"/>
                  </a:ext>
                </a:extLst>
              </p:cNvPr>
              <p:cNvSpPr/>
              <p:nvPr/>
            </p:nvSpPr>
            <p:spPr>
              <a:xfrm>
                <a:off x="1941792" y="1355195"/>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2" name="Freeform 202">
                <a:extLst>
                  <a:ext uri="{FF2B5EF4-FFF2-40B4-BE49-F238E27FC236}">
                    <a16:creationId xmlns:a16="http://schemas.microsoft.com/office/drawing/2014/main" id="{014D9F1C-4BDF-4849-B032-E3C47C635865}"/>
                  </a:ext>
                </a:extLst>
              </p:cNvPr>
              <p:cNvSpPr/>
              <p:nvPr/>
            </p:nvSpPr>
            <p:spPr>
              <a:xfrm>
                <a:off x="2024445" y="1355195"/>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pSp>
        <p:nvGrpSpPr>
          <p:cNvPr id="83" name="Group 203">
            <a:extLst>
              <a:ext uri="{FF2B5EF4-FFF2-40B4-BE49-F238E27FC236}">
                <a16:creationId xmlns:a16="http://schemas.microsoft.com/office/drawing/2014/main" id="{947277C2-469F-451C-B8C0-91CFCD3B98D2}"/>
              </a:ext>
            </a:extLst>
          </p:cNvPr>
          <p:cNvGrpSpPr/>
          <p:nvPr/>
        </p:nvGrpSpPr>
        <p:grpSpPr>
          <a:xfrm>
            <a:off x="2044305" y="1287063"/>
            <a:ext cx="152394" cy="391719"/>
            <a:chOff x="2044305" y="1287063"/>
            <a:chExt cx="152394" cy="391719"/>
          </a:xfrm>
        </p:grpSpPr>
        <p:grpSp>
          <p:nvGrpSpPr>
            <p:cNvPr id="84" name="Group 204">
              <a:extLst>
                <a:ext uri="{FF2B5EF4-FFF2-40B4-BE49-F238E27FC236}">
                  <a16:creationId xmlns:a16="http://schemas.microsoft.com/office/drawing/2014/main" id="{21B87417-0C42-4BD0-A6E9-924C9B97AD85}"/>
                </a:ext>
              </a:extLst>
            </p:cNvPr>
            <p:cNvGrpSpPr/>
            <p:nvPr/>
          </p:nvGrpSpPr>
          <p:grpSpPr>
            <a:xfrm>
              <a:off x="2083048" y="1287063"/>
              <a:ext cx="113651" cy="185147"/>
              <a:chOff x="2083048" y="1287063"/>
              <a:chExt cx="113651" cy="185147"/>
            </a:xfrm>
          </p:grpSpPr>
          <p:sp>
            <p:nvSpPr>
              <p:cNvPr id="85" name="Freeform 206">
                <a:extLst>
                  <a:ext uri="{FF2B5EF4-FFF2-40B4-BE49-F238E27FC236}">
                    <a16:creationId xmlns:a16="http://schemas.microsoft.com/office/drawing/2014/main" id="{30B01F3A-72DA-4183-BC99-0E73C18B7A31}"/>
                  </a:ext>
                </a:extLst>
              </p:cNvPr>
              <p:cNvSpPr/>
              <p:nvPr/>
            </p:nvSpPr>
            <p:spPr>
              <a:xfrm>
                <a:off x="2083048" y="1310554"/>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6" name="Freeform 207">
                <a:extLst>
                  <a:ext uri="{FF2B5EF4-FFF2-40B4-BE49-F238E27FC236}">
                    <a16:creationId xmlns:a16="http://schemas.microsoft.com/office/drawing/2014/main" id="{8CEE15ED-BC3A-4174-BC07-7DADD2F8109A}"/>
                  </a:ext>
                </a:extLst>
              </p:cNvPr>
              <p:cNvSpPr/>
              <p:nvPr/>
            </p:nvSpPr>
            <p:spPr>
              <a:xfrm>
                <a:off x="2119213" y="1289834"/>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7" name="Freeform 208">
                <a:extLst>
                  <a:ext uri="{FF2B5EF4-FFF2-40B4-BE49-F238E27FC236}">
                    <a16:creationId xmlns:a16="http://schemas.microsoft.com/office/drawing/2014/main" id="{6A8C48E7-16E9-40A8-AE14-9EEE2B94962D}"/>
                  </a:ext>
                </a:extLst>
              </p:cNvPr>
              <p:cNvSpPr/>
              <p:nvPr/>
            </p:nvSpPr>
            <p:spPr>
              <a:xfrm>
                <a:off x="2170877" y="1287063"/>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8" name="Freeform 209">
                <a:extLst>
                  <a:ext uri="{FF2B5EF4-FFF2-40B4-BE49-F238E27FC236}">
                    <a16:creationId xmlns:a16="http://schemas.microsoft.com/office/drawing/2014/main" id="{30F6CE76-C224-4F2C-84FA-EFC9FA68BDB7}"/>
                  </a:ext>
                </a:extLst>
              </p:cNvPr>
              <p:cNvSpPr/>
              <p:nvPr/>
            </p:nvSpPr>
            <p:spPr>
              <a:xfrm>
                <a:off x="2196699" y="1298813"/>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89" name="Group 210">
              <a:extLst>
                <a:ext uri="{FF2B5EF4-FFF2-40B4-BE49-F238E27FC236}">
                  <a16:creationId xmlns:a16="http://schemas.microsoft.com/office/drawing/2014/main" id="{5AE6CBB7-A57C-4E25-9314-8C16DFD28C9A}"/>
                </a:ext>
              </a:extLst>
            </p:cNvPr>
            <p:cNvGrpSpPr/>
            <p:nvPr/>
          </p:nvGrpSpPr>
          <p:grpSpPr>
            <a:xfrm>
              <a:off x="2044305" y="1309173"/>
              <a:ext cx="145939" cy="369609"/>
              <a:chOff x="2044305" y="1309173"/>
              <a:chExt cx="145939" cy="369609"/>
            </a:xfrm>
          </p:grpSpPr>
          <p:sp>
            <p:nvSpPr>
              <p:cNvPr id="90" name="Freeform 211">
                <a:extLst>
                  <a:ext uri="{FF2B5EF4-FFF2-40B4-BE49-F238E27FC236}">
                    <a16:creationId xmlns:a16="http://schemas.microsoft.com/office/drawing/2014/main" id="{57151E38-BC6F-4480-A7BC-ACAE05D799F5}"/>
                  </a:ext>
                </a:extLst>
              </p:cNvPr>
              <p:cNvSpPr/>
              <p:nvPr/>
            </p:nvSpPr>
            <p:spPr>
              <a:xfrm>
                <a:off x="2092092" y="1368591"/>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1" name="Freeform 212">
                <a:extLst>
                  <a:ext uri="{FF2B5EF4-FFF2-40B4-BE49-F238E27FC236}">
                    <a16:creationId xmlns:a16="http://schemas.microsoft.com/office/drawing/2014/main" id="{0EFB3EC5-BCF3-4A57-8F7C-238AF0C92A05}"/>
                  </a:ext>
                </a:extLst>
              </p:cNvPr>
              <p:cNvSpPr/>
              <p:nvPr/>
            </p:nvSpPr>
            <p:spPr>
              <a:xfrm>
                <a:off x="2190244" y="1309173"/>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2" name="Freeform 213">
                <a:extLst>
                  <a:ext uri="{FF2B5EF4-FFF2-40B4-BE49-F238E27FC236}">
                    <a16:creationId xmlns:a16="http://schemas.microsoft.com/office/drawing/2014/main" id="{66BE2BC9-EE6E-45EB-8272-1C525BB6E4ED}"/>
                  </a:ext>
                </a:extLst>
              </p:cNvPr>
              <p:cNvSpPr/>
              <p:nvPr/>
            </p:nvSpPr>
            <p:spPr>
              <a:xfrm>
                <a:off x="2044305" y="1437674"/>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3" name="Freeform 214">
                <a:extLst>
                  <a:ext uri="{FF2B5EF4-FFF2-40B4-BE49-F238E27FC236}">
                    <a16:creationId xmlns:a16="http://schemas.microsoft.com/office/drawing/2014/main" id="{F5628F30-1B5F-4890-B7FE-ACB3AF382F98}"/>
                  </a:ext>
                </a:extLst>
              </p:cNvPr>
              <p:cNvSpPr/>
              <p:nvPr/>
            </p:nvSpPr>
            <p:spPr>
              <a:xfrm>
                <a:off x="2132124" y="1433532"/>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4" name="Freeform 215">
                <a:extLst>
                  <a:ext uri="{FF2B5EF4-FFF2-40B4-BE49-F238E27FC236}">
                    <a16:creationId xmlns:a16="http://schemas.microsoft.com/office/drawing/2014/main" id="{E56E406D-CA97-4DE1-AD4E-C3B4202A932E}"/>
                  </a:ext>
                </a:extLst>
              </p:cNvPr>
              <p:cNvSpPr/>
              <p:nvPr/>
            </p:nvSpPr>
            <p:spPr>
              <a:xfrm>
                <a:off x="2103714" y="1517126"/>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5" name="Freeform 216">
                <a:extLst>
                  <a:ext uri="{FF2B5EF4-FFF2-40B4-BE49-F238E27FC236}">
                    <a16:creationId xmlns:a16="http://schemas.microsoft.com/office/drawing/2014/main" id="{E27714CC-C30F-4973-B9D5-24096F2D66D3}"/>
                  </a:ext>
                </a:extLst>
              </p:cNvPr>
              <p:cNvSpPr/>
              <p:nvPr/>
            </p:nvSpPr>
            <p:spPr>
              <a:xfrm>
                <a:off x="2186366" y="1517126"/>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pSp>
        <p:nvGrpSpPr>
          <p:cNvPr id="96" name="Group 217">
            <a:extLst>
              <a:ext uri="{FF2B5EF4-FFF2-40B4-BE49-F238E27FC236}">
                <a16:creationId xmlns:a16="http://schemas.microsoft.com/office/drawing/2014/main" id="{984486F1-E927-4513-8034-C87D4F8988F7}"/>
              </a:ext>
            </a:extLst>
          </p:cNvPr>
          <p:cNvGrpSpPr/>
          <p:nvPr/>
        </p:nvGrpSpPr>
        <p:grpSpPr>
          <a:xfrm>
            <a:off x="1882374" y="1719264"/>
            <a:ext cx="152403" cy="391709"/>
            <a:chOff x="1882374" y="1719264"/>
            <a:chExt cx="152403" cy="391709"/>
          </a:xfrm>
        </p:grpSpPr>
        <p:grpSp>
          <p:nvGrpSpPr>
            <p:cNvPr id="97" name="Group 218">
              <a:extLst>
                <a:ext uri="{FF2B5EF4-FFF2-40B4-BE49-F238E27FC236}">
                  <a16:creationId xmlns:a16="http://schemas.microsoft.com/office/drawing/2014/main" id="{1D620D50-7883-4EA8-A0B2-31A3D6F1E021}"/>
                </a:ext>
              </a:extLst>
            </p:cNvPr>
            <p:cNvGrpSpPr/>
            <p:nvPr/>
          </p:nvGrpSpPr>
          <p:grpSpPr>
            <a:xfrm>
              <a:off x="1921126" y="1719264"/>
              <a:ext cx="113651" cy="185146"/>
              <a:chOff x="1921126" y="1719264"/>
              <a:chExt cx="113651" cy="185146"/>
            </a:xfrm>
          </p:grpSpPr>
          <p:sp>
            <p:nvSpPr>
              <p:cNvPr id="98" name="Freeform 220">
                <a:extLst>
                  <a:ext uri="{FF2B5EF4-FFF2-40B4-BE49-F238E27FC236}">
                    <a16:creationId xmlns:a16="http://schemas.microsoft.com/office/drawing/2014/main" id="{829FAE40-473D-4168-BF30-2A4551621B12}"/>
                  </a:ext>
                </a:extLst>
              </p:cNvPr>
              <p:cNvSpPr/>
              <p:nvPr/>
            </p:nvSpPr>
            <p:spPr>
              <a:xfrm>
                <a:off x="1921126" y="1742754"/>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9" name="Freeform 221">
                <a:extLst>
                  <a:ext uri="{FF2B5EF4-FFF2-40B4-BE49-F238E27FC236}">
                    <a16:creationId xmlns:a16="http://schemas.microsoft.com/office/drawing/2014/main" id="{67E7F620-E33B-4EBC-B22E-CCB163455AF8}"/>
                  </a:ext>
                </a:extLst>
              </p:cNvPr>
              <p:cNvSpPr/>
              <p:nvPr/>
            </p:nvSpPr>
            <p:spPr>
              <a:xfrm>
                <a:off x="1957291" y="1722025"/>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0" name="Freeform 222">
                <a:extLst>
                  <a:ext uri="{FF2B5EF4-FFF2-40B4-BE49-F238E27FC236}">
                    <a16:creationId xmlns:a16="http://schemas.microsoft.com/office/drawing/2014/main" id="{D55B4F65-F698-4818-B09D-998DF7E5636B}"/>
                  </a:ext>
                </a:extLst>
              </p:cNvPr>
              <p:cNvSpPr/>
              <p:nvPr/>
            </p:nvSpPr>
            <p:spPr>
              <a:xfrm>
                <a:off x="2008945" y="1719264"/>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1" name="Freeform 223">
                <a:extLst>
                  <a:ext uri="{FF2B5EF4-FFF2-40B4-BE49-F238E27FC236}">
                    <a16:creationId xmlns:a16="http://schemas.microsoft.com/office/drawing/2014/main" id="{0A98D509-A763-44D5-8645-A1AAD141E43D}"/>
                  </a:ext>
                </a:extLst>
              </p:cNvPr>
              <p:cNvSpPr/>
              <p:nvPr/>
            </p:nvSpPr>
            <p:spPr>
              <a:xfrm>
                <a:off x="2034777" y="1731014"/>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102" name="Group 224">
              <a:extLst>
                <a:ext uri="{FF2B5EF4-FFF2-40B4-BE49-F238E27FC236}">
                  <a16:creationId xmlns:a16="http://schemas.microsoft.com/office/drawing/2014/main" id="{506F53D1-D60A-4ECB-825A-0823D8213647}"/>
                </a:ext>
              </a:extLst>
            </p:cNvPr>
            <p:cNvGrpSpPr/>
            <p:nvPr/>
          </p:nvGrpSpPr>
          <p:grpSpPr>
            <a:xfrm>
              <a:off x="1882374" y="1741374"/>
              <a:ext cx="145948" cy="369599"/>
              <a:chOff x="1882374" y="1741374"/>
              <a:chExt cx="145948" cy="369599"/>
            </a:xfrm>
          </p:grpSpPr>
          <p:sp>
            <p:nvSpPr>
              <p:cNvPr id="103" name="Freeform 225">
                <a:extLst>
                  <a:ext uri="{FF2B5EF4-FFF2-40B4-BE49-F238E27FC236}">
                    <a16:creationId xmlns:a16="http://schemas.microsoft.com/office/drawing/2014/main" id="{123C72B0-BE4C-4900-A136-3FEDEB6F6929}"/>
                  </a:ext>
                </a:extLst>
              </p:cNvPr>
              <p:cNvSpPr/>
              <p:nvPr/>
            </p:nvSpPr>
            <p:spPr>
              <a:xfrm>
                <a:off x="1930161" y="1800782"/>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4" name="Freeform 226">
                <a:extLst>
                  <a:ext uri="{FF2B5EF4-FFF2-40B4-BE49-F238E27FC236}">
                    <a16:creationId xmlns:a16="http://schemas.microsoft.com/office/drawing/2014/main" id="{02C0AD93-6EA0-4CBA-8ACC-B46F3F2742D9}"/>
                  </a:ext>
                </a:extLst>
              </p:cNvPr>
              <p:cNvSpPr/>
              <p:nvPr/>
            </p:nvSpPr>
            <p:spPr>
              <a:xfrm>
                <a:off x="2028322" y="1741374"/>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5" name="Freeform 227">
                <a:extLst>
                  <a:ext uri="{FF2B5EF4-FFF2-40B4-BE49-F238E27FC236}">
                    <a16:creationId xmlns:a16="http://schemas.microsoft.com/office/drawing/2014/main" id="{12CAC678-AA65-4E21-B1E3-7AE0F494AD85}"/>
                  </a:ext>
                </a:extLst>
              </p:cNvPr>
              <p:cNvSpPr/>
              <p:nvPr/>
            </p:nvSpPr>
            <p:spPr>
              <a:xfrm>
                <a:off x="1882374" y="1869874"/>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6" name="Freeform 228">
                <a:extLst>
                  <a:ext uri="{FF2B5EF4-FFF2-40B4-BE49-F238E27FC236}">
                    <a16:creationId xmlns:a16="http://schemas.microsoft.com/office/drawing/2014/main" id="{73677EF7-09EA-4F16-8E63-1E458853F62E}"/>
                  </a:ext>
                </a:extLst>
              </p:cNvPr>
              <p:cNvSpPr/>
              <p:nvPr/>
            </p:nvSpPr>
            <p:spPr>
              <a:xfrm>
                <a:off x="1970202" y="1865723"/>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7" name="Freeform 229">
                <a:extLst>
                  <a:ext uri="{FF2B5EF4-FFF2-40B4-BE49-F238E27FC236}">
                    <a16:creationId xmlns:a16="http://schemas.microsoft.com/office/drawing/2014/main" id="{41CBE65F-A697-4C6C-8FAD-7DFCF13CE91D}"/>
                  </a:ext>
                </a:extLst>
              </p:cNvPr>
              <p:cNvSpPr/>
              <p:nvPr/>
            </p:nvSpPr>
            <p:spPr>
              <a:xfrm>
                <a:off x="1941792" y="1949317"/>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8" name="Freeform 230">
                <a:extLst>
                  <a:ext uri="{FF2B5EF4-FFF2-40B4-BE49-F238E27FC236}">
                    <a16:creationId xmlns:a16="http://schemas.microsoft.com/office/drawing/2014/main" id="{6A08C6D4-55DF-412A-B2EA-9FF178F2B74B}"/>
                  </a:ext>
                </a:extLst>
              </p:cNvPr>
              <p:cNvSpPr/>
              <p:nvPr/>
            </p:nvSpPr>
            <p:spPr>
              <a:xfrm>
                <a:off x="2024445" y="1949317"/>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pSp>
        <p:nvGrpSpPr>
          <p:cNvPr id="109" name="Group 231">
            <a:extLst>
              <a:ext uri="{FF2B5EF4-FFF2-40B4-BE49-F238E27FC236}">
                <a16:creationId xmlns:a16="http://schemas.microsoft.com/office/drawing/2014/main" id="{F8289045-9E30-4F44-8DDF-2FCA92543CAC}"/>
              </a:ext>
            </a:extLst>
          </p:cNvPr>
          <p:cNvGrpSpPr/>
          <p:nvPr/>
        </p:nvGrpSpPr>
        <p:grpSpPr>
          <a:xfrm>
            <a:off x="2044305" y="1881185"/>
            <a:ext cx="152394" cy="391720"/>
            <a:chOff x="2044305" y="1881185"/>
            <a:chExt cx="152394" cy="391720"/>
          </a:xfrm>
        </p:grpSpPr>
        <p:grpSp>
          <p:nvGrpSpPr>
            <p:cNvPr id="110" name="Group 232">
              <a:extLst>
                <a:ext uri="{FF2B5EF4-FFF2-40B4-BE49-F238E27FC236}">
                  <a16:creationId xmlns:a16="http://schemas.microsoft.com/office/drawing/2014/main" id="{2AA88E53-F714-445B-A4D5-4330749373F4}"/>
                </a:ext>
              </a:extLst>
            </p:cNvPr>
            <p:cNvGrpSpPr/>
            <p:nvPr/>
          </p:nvGrpSpPr>
          <p:grpSpPr>
            <a:xfrm>
              <a:off x="2083048" y="1881185"/>
              <a:ext cx="113651" cy="185147"/>
              <a:chOff x="2083048" y="1881185"/>
              <a:chExt cx="113651" cy="185147"/>
            </a:xfrm>
          </p:grpSpPr>
          <p:sp>
            <p:nvSpPr>
              <p:cNvPr id="111" name="Freeform 234">
                <a:extLst>
                  <a:ext uri="{FF2B5EF4-FFF2-40B4-BE49-F238E27FC236}">
                    <a16:creationId xmlns:a16="http://schemas.microsoft.com/office/drawing/2014/main" id="{F613D402-3C7F-4A57-BECC-316D18B4C958}"/>
                  </a:ext>
                </a:extLst>
              </p:cNvPr>
              <p:cNvSpPr/>
              <p:nvPr/>
            </p:nvSpPr>
            <p:spPr>
              <a:xfrm>
                <a:off x="2083048" y="1904676"/>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2" name="Freeform 235">
                <a:extLst>
                  <a:ext uri="{FF2B5EF4-FFF2-40B4-BE49-F238E27FC236}">
                    <a16:creationId xmlns:a16="http://schemas.microsoft.com/office/drawing/2014/main" id="{2831469E-037E-4119-A46F-FA6B164BD516}"/>
                  </a:ext>
                </a:extLst>
              </p:cNvPr>
              <p:cNvSpPr/>
              <p:nvPr/>
            </p:nvSpPr>
            <p:spPr>
              <a:xfrm>
                <a:off x="2119213" y="1883956"/>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3" name="Freeform 236">
                <a:extLst>
                  <a:ext uri="{FF2B5EF4-FFF2-40B4-BE49-F238E27FC236}">
                    <a16:creationId xmlns:a16="http://schemas.microsoft.com/office/drawing/2014/main" id="{09E82D00-4E6A-4FB2-B6D9-420B19123830}"/>
                  </a:ext>
                </a:extLst>
              </p:cNvPr>
              <p:cNvSpPr/>
              <p:nvPr/>
            </p:nvSpPr>
            <p:spPr>
              <a:xfrm>
                <a:off x="2170877" y="1881185"/>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4" name="Freeform 237">
                <a:extLst>
                  <a:ext uri="{FF2B5EF4-FFF2-40B4-BE49-F238E27FC236}">
                    <a16:creationId xmlns:a16="http://schemas.microsoft.com/office/drawing/2014/main" id="{9AD3D829-9832-4936-950A-6A780F03795A}"/>
                  </a:ext>
                </a:extLst>
              </p:cNvPr>
              <p:cNvSpPr/>
              <p:nvPr/>
            </p:nvSpPr>
            <p:spPr>
              <a:xfrm>
                <a:off x="2196699" y="1892936"/>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115" name="Group 238">
              <a:extLst>
                <a:ext uri="{FF2B5EF4-FFF2-40B4-BE49-F238E27FC236}">
                  <a16:creationId xmlns:a16="http://schemas.microsoft.com/office/drawing/2014/main" id="{A2E0AC4F-7578-4F80-BD9E-1191D9667FC0}"/>
                </a:ext>
              </a:extLst>
            </p:cNvPr>
            <p:cNvGrpSpPr/>
            <p:nvPr/>
          </p:nvGrpSpPr>
          <p:grpSpPr>
            <a:xfrm>
              <a:off x="2044305" y="1903296"/>
              <a:ext cx="145939" cy="369609"/>
              <a:chOff x="2044305" y="1903296"/>
              <a:chExt cx="145939" cy="369609"/>
            </a:xfrm>
          </p:grpSpPr>
          <p:sp>
            <p:nvSpPr>
              <p:cNvPr id="116" name="Freeform 239">
                <a:extLst>
                  <a:ext uri="{FF2B5EF4-FFF2-40B4-BE49-F238E27FC236}">
                    <a16:creationId xmlns:a16="http://schemas.microsoft.com/office/drawing/2014/main" id="{B12E6447-C8DE-4616-91AC-E5AAE3F49AB4}"/>
                  </a:ext>
                </a:extLst>
              </p:cNvPr>
              <p:cNvSpPr/>
              <p:nvPr/>
            </p:nvSpPr>
            <p:spPr>
              <a:xfrm>
                <a:off x="2092092" y="1962713"/>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7" name="Freeform 240">
                <a:extLst>
                  <a:ext uri="{FF2B5EF4-FFF2-40B4-BE49-F238E27FC236}">
                    <a16:creationId xmlns:a16="http://schemas.microsoft.com/office/drawing/2014/main" id="{4694712C-5080-435D-8A10-EB9FDDD7C990}"/>
                  </a:ext>
                </a:extLst>
              </p:cNvPr>
              <p:cNvSpPr/>
              <p:nvPr/>
            </p:nvSpPr>
            <p:spPr>
              <a:xfrm>
                <a:off x="2190244" y="1903296"/>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8" name="Freeform 241">
                <a:extLst>
                  <a:ext uri="{FF2B5EF4-FFF2-40B4-BE49-F238E27FC236}">
                    <a16:creationId xmlns:a16="http://schemas.microsoft.com/office/drawing/2014/main" id="{F1398D1D-3D4F-418F-ADAF-EC27D7887F04}"/>
                  </a:ext>
                </a:extLst>
              </p:cNvPr>
              <p:cNvSpPr/>
              <p:nvPr/>
            </p:nvSpPr>
            <p:spPr>
              <a:xfrm>
                <a:off x="2044305" y="2031796"/>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9" name="Freeform 242">
                <a:extLst>
                  <a:ext uri="{FF2B5EF4-FFF2-40B4-BE49-F238E27FC236}">
                    <a16:creationId xmlns:a16="http://schemas.microsoft.com/office/drawing/2014/main" id="{DB1B876F-428A-4E9A-8CEB-1FE24B110593}"/>
                  </a:ext>
                </a:extLst>
              </p:cNvPr>
              <p:cNvSpPr/>
              <p:nvPr/>
            </p:nvSpPr>
            <p:spPr>
              <a:xfrm>
                <a:off x="2132124" y="2027654"/>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20" name="Freeform 243">
                <a:extLst>
                  <a:ext uri="{FF2B5EF4-FFF2-40B4-BE49-F238E27FC236}">
                    <a16:creationId xmlns:a16="http://schemas.microsoft.com/office/drawing/2014/main" id="{13E3DDBE-896F-418D-9B15-67DA5188BE8A}"/>
                  </a:ext>
                </a:extLst>
              </p:cNvPr>
              <p:cNvSpPr/>
              <p:nvPr/>
            </p:nvSpPr>
            <p:spPr>
              <a:xfrm>
                <a:off x="2103714" y="2111249"/>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21" name="Freeform 244">
                <a:extLst>
                  <a:ext uri="{FF2B5EF4-FFF2-40B4-BE49-F238E27FC236}">
                    <a16:creationId xmlns:a16="http://schemas.microsoft.com/office/drawing/2014/main" id="{EE78DAF4-5E2A-43A2-8843-7E6A9B918E3C}"/>
                  </a:ext>
                </a:extLst>
              </p:cNvPr>
              <p:cNvSpPr/>
              <p:nvPr/>
            </p:nvSpPr>
            <p:spPr>
              <a:xfrm>
                <a:off x="2186366" y="2111249"/>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aphicFrame>
        <p:nvGraphicFramePr>
          <p:cNvPr id="122" name="Object 245">
            <a:extLst>
              <a:ext uri="{FF2B5EF4-FFF2-40B4-BE49-F238E27FC236}">
                <a16:creationId xmlns:a16="http://schemas.microsoft.com/office/drawing/2014/main" id="{AB818479-C20B-4591-9901-69E603475C47}"/>
              </a:ext>
            </a:extLst>
          </p:cNvPr>
          <p:cNvGraphicFramePr/>
          <p:nvPr/>
        </p:nvGraphicFramePr>
        <p:xfrm>
          <a:off x="1220394" y="1231111"/>
          <a:ext cx="167874" cy="271467"/>
        </p:xfrm>
        <a:graphic>
          <a:graphicData uri="http://schemas.openxmlformats.org/presentationml/2006/ole">
            <mc:AlternateContent xmlns:mc="http://schemas.openxmlformats.org/markup-compatibility/2006">
              <mc:Choice xmlns:v="urn:schemas-microsoft-com:vml" Requires="v">
                <p:oleObj spid="_x0000_s3163" r:id="rId20" imgW="771525" imgH="1485900" progId="">
                  <p:embed/>
                </p:oleObj>
              </mc:Choice>
              <mc:Fallback>
                <p:oleObj r:id="rId20" imgW="771525" imgH="1485900" progId="">
                  <p:embed/>
                  <p:pic>
                    <p:nvPicPr>
                      <p:cNvPr id="0" name=""/>
                      <p:cNvPicPr/>
                      <p:nvPr/>
                    </p:nvPicPr>
                    <p:blipFill>
                      <a:blip r:embed="rId19"/>
                      <a:stretch>
                        <a:fillRect/>
                      </a:stretch>
                    </p:blipFill>
                    <p:spPr>
                      <a:xfrm>
                        <a:off x="1220394" y="1231111"/>
                        <a:ext cx="167874" cy="271467"/>
                      </a:xfrm>
                      <a:prstGeom prst="rect">
                        <a:avLst/>
                      </a:prstGeom>
                      <a:noFill/>
                      <a:ln cap="flat">
                        <a:noFill/>
                      </a:ln>
                    </p:spPr>
                  </p:pic>
                </p:oleObj>
              </mc:Fallback>
            </mc:AlternateContent>
          </a:graphicData>
        </a:graphic>
      </p:graphicFrame>
      <p:grpSp>
        <p:nvGrpSpPr>
          <p:cNvPr id="123" name="Group 189">
            <a:extLst>
              <a:ext uri="{FF2B5EF4-FFF2-40B4-BE49-F238E27FC236}">
                <a16:creationId xmlns:a16="http://schemas.microsoft.com/office/drawing/2014/main" id="{7E59D21D-BF4A-4729-A3F7-7D56E67F476B}"/>
              </a:ext>
            </a:extLst>
          </p:cNvPr>
          <p:cNvGrpSpPr/>
          <p:nvPr/>
        </p:nvGrpSpPr>
        <p:grpSpPr>
          <a:xfrm>
            <a:off x="1789206" y="1204548"/>
            <a:ext cx="230072" cy="321337"/>
            <a:chOff x="1789206" y="1204548"/>
            <a:chExt cx="230072" cy="321337"/>
          </a:xfrm>
        </p:grpSpPr>
        <p:grpSp>
          <p:nvGrpSpPr>
            <p:cNvPr id="124" name="Group 190">
              <a:extLst>
                <a:ext uri="{FF2B5EF4-FFF2-40B4-BE49-F238E27FC236}">
                  <a16:creationId xmlns:a16="http://schemas.microsoft.com/office/drawing/2014/main" id="{24054A20-38A9-4BE2-B82F-375A230676B5}"/>
                </a:ext>
              </a:extLst>
            </p:cNvPr>
            <p:cNvGrpSpPr/>
            <p:nvPr/>
          </p:nvGrpSpPr>
          <p:grpSpPr>
            <a:xfrm>
              <a:off x="1822079" y="1204548"/>
              <a:ext cx="125994" cy="55604"/>
              <a:chOff x="1822079" y="1204548"/>
              <a:chExt cx="125994" cy="55604"/>
            </a:xfrm>
          </p:grpSpPr>
          <p:sp>
            <p:nvSpPr>
              <p:cNvPr id="125" name="Freeform 191">
                <a:extLst>
                  <a:ext uri="{FF2B5EF4-FFF2-40B4-BE49-F238E27FC236}">
                    <a16:creationId xmlns:a16="http://schemas.microsoft.com/office/drawing/2014/main" id="{42989B1A-5FEF-4794-A45F-120B1DD43605}"/>
                  </a:ext>
                </a:extLst>
              </p:cNvPr>
              <p:cNvSpPr/>
              <p:nvPr/>
            </p:nvSpPr>
            <p:spPr>
              <a:xfrm>
                <a:off x="1866994" y="1226786"/>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26" name="Freeform 192">
                <a:extLst>
                  <a:ext uri="{FF2B5EF4-FFF2-40B4-BE49-F238E27FC236}">
                    <a16:creationId xmlns:a16="http://schemas.microsoft.com/office/drawing/2014/main" id="{893CFE25-497E-4C06-9824-DD36F5601150}"/>
                  </a:ext>
                </a:extLst>
              </p:cNvPr>
              <p:cNvSpPr/>
              <p:nvPr/>
            </p:nvSpPr>
            <p:spPr>
              <a:xfrm>
                <a:off x="1822079" y="1224445"/>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27" name="Freeform 193">
                <a:extLst>
                  <a:ext uri="{FF2B5EF4-FFF2-40B4-BE49-F238E27FC236}">
                    <a16:creationId xmlns:a16="http://schemas.microsoft.com/office/drawing/2014/main" id="{96F44DA6-2528-4C46-8FB5-349E01409CC8}"/>
                  </a:ext>
                </a:extLst>
              </p:cNvPr>
              <p:cNvSpPr/>
              <p:nvPr/>
            </p:nvSpPr>
            <p:spPr>
              <a:xfrm>
                <a:off x="1852757" y="1206889"/>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28" name="Freeform 194">
                <a:extLst>
                  <a:ext uri="{FF2B5EF4-FFF2-40B4-BE49-F238E27FC236}">
                    <a16:creationId xmlns:a16="http://schemas.microsoft.com/office/drawing/2014/main" id="{69B8C01A-E0B0-467C-8A1E-9CF8BFDD242B}"/>
                  </a:ext>
                </a:extLst>
              </p:cNvPr>
              <p:cNvSpPr/>
              <p:nvPr/>
            </p:nvSpPr>
            <p:spPr>
              <a:xfrm>
                <a:off x="1896575" y="1204548"/>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29" name="Freeform 195">
                <a:extLst>
                  <a:ext uri="{FF2B5EF4-FFF2-40B4-BE49-F238E27FC236}">
                    <a16:creationId xmlns:a16="http://schemas.microsoft.com/office/drawing/2014/main" id="{67A5D02E-3D2D-4E26-9585-43460345898C}"/>
                  </a:ext>
                </a:extLst>
              </p:cNvPr>
              <p:cNvSpPr/>
              <p:nvPr/>
            </p:nvSpPr>
            <p:spPr>
              <a:xfrm>
                <a:off x="1918493" y="1214496"/>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130" name="Group 196">
              <a:extLst>
                <a:ext uri="{FF2B5EF4-FFF2-40B4-BE49-F238E27FC236}">
                  <a16:creationId xmlns:a16="http://schemas.microsoft.com/office/drawing/2014/main" id="{90E71C28-6468-4EFB-BAA5-F16E695AE48D}"/>
                </a:ext>
              </a:extLst>
            </p:cNvPr>
            <p:cNvGrpSpPr/>
            <p:nvPr/>
          </p:nvGrpSpPr>
          <p:grpSpPr>
            <a:xfrm>
              <a:off x="1789206" y="1223275"/>
              <a:ext cx="230072" cy="302610"/>
              <a:chOff x="1789206" y="1223275"/>
              <a:chExt cx="230072" cy="302610"/>
            </a:xfrm>
          </p:grpSpPr>
          <p:sp>
            <p:nvSpPr>
              <p:cNvPr id="131" name="Freeform 197">
                <a:extLst>
                  <a:ext uri="{FF2B5EF4-FFF2-40B4-BE49-F238E27FC236}">
                    <a16:creationId xmlns:a16="http://schemas.microsoft.com/office/drawing/2014/main" id="{77997A3A-9A30-4B64-93C3-DAF1DBF72200}"/>
                  </a:ext>
                </a:extLst>
              </p:cNvPr>
              <p:cNvSpPr/>
              <p:nvPr/>
            </p:nvSpPr>
            <p:spPr>
              <a:xfrm>
                <a:off x="1829750" y="1273612"/>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32" name="Freeform 198">
                <a:extLst>
                  <a:ext uri="{FF2B5EF4-FFF2-40B4-BE49-F238E27FC236}">
                    <a16:creationId xmlns:a16="http://schemas.microsoft.com/office/drawing/2014/main" id="{FDE207D6-1A51-4262-8591-0B044BD411CD}"/>
                  </a:ext>
                </a:extLst>
              </p:cNvPr>
              <p:cNvSpPr/>
              <p:nvPr/>
            </p:nvSpPr>
            <p:spPr>
              <a:xfrm>
                <a:off x="1913007" y="1223275"/>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33" name="Freeform 199">
                <a:extLst>
                  <a:ext uri="{FF2B5EF4-FFF2-40B4-BE49-F238E27FC236}">
                    <a16:creationId xmlns:a16="http://schemas.microsoft.com/office/drawing/2014/main" id="{FA1916CB-C2DD-4497-B3CD-382AE26F76E1}"/>
                  </a:ext>
                </a:extLst>
              </p:cNvPr>
              <p:cNvSpPr/>
              <p:nvPr/>
            </p:nvSpPr>
            <p:spPr>
              <a:xfrm>
                <a:off x="1789206" y="1332152"/>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34" name="Freeform 200">
                <a:extLst>
                  <a:ext uri="{FF2B5EF4-FFF2-40B4-BE49-F238E27FC236}">
                    <a16:creationId xmlns:a16="http://schemas.microsoft.com/office/drawing/2014/main" id="{AC10589D-203D-4839-BD59-E2131A9D7CC8}"/>
                  </a:ext>
                </a:extLst>
              </p:cNvPr>
              <p:cNvSpPr/>
              <p:nvPr/>
            </p:nvSpPr>
            <p:spPr>
              <a:xfrm>
                <a:off x="1863711" y="1328641"/>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35" name="Freeform 201">
                <a:extLst>
                  <a:ext uri="{FF2B5EF4-FFF2-40B4-BE49-F238E27FC236}">
                    <a16:creationId xmlns:a16="http://schemas.microsoft.com/office/drawing/2014/main" id="{53A6BD29-D888-4017-8085-A915DEE5E966}"/>
                  </a:ext>
                </a:extLst>
              </p:cNvPr>
              <p:cNvSpPr/>
              <p:nvPr/>
            </p:nvSpPr>
            <p:spPr>
              <a:xfrm>
                <a:off x="1839608" y="1399461"/>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36" name="Freeform 202">
                <a:extLst>
                  <a:ext uri="{FF2B5EF4-FFF2-40B4-BE49-F238E27FC236}">
                    <a16:creationId xmlns:a16="http://schemas.microsoft.com/office/drawing/2014/main" id="{61A042DC-B206-47C0-9D7C-23E4E8B049AB}"/>
                  </a:ext>
                </a:extLst>
              </p:cNvPr>
              <p:cNvSpPr/>
              <p:nvPr/>
            </p:nvSpPr>
            <p:spPr>
              <a:xfrm>
                <a:off x="1909724" y="1399461"/>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137" name="Group 189">
            <a:extLst>
              <a:ext uri="{FF2B5EF4-FFF2-40B4-BE49-F238E27FC236}">
                <a16:creationId xmlns:a16="http://schemas.microsoft.com/office/drawing/2014/main" id="{E5F24F54-968E-453C-B18C-AE2C729B2F7A}"/>
              </a:ext>
            </a:extLst>
          </p:cNvPr>
          <p:cNvGrpSpPr/>
          <p:nvPr/>
        </p:nvGrpSpPr>
        <p:grpSpPr>
          <a:xfrm>
            <a:off x="1941609" y="1356951"/>
            <a:ext cx="230072" cy="321337"/>
            <a:chOff x="1941609" y="1356951"/>
            <a:chExt cx="230072" cy="321337"/>
          </a:xfrm>
        </p:grpSpPr>
        <p:grpSp>
          <p:nvGrpSpPr>
            <p:cNvPr id="138" name="Group 190">
              <a:extLst>
                <a:ext uri="{FF2B5EF4-FFF2-40B4-BE49-F238E27FC236}">
                  <a16:creationId xmlns:a16="http://schemas.microsoft.com/office/drawing/2014/main" id="{09008ABB-A22E-43BE-8BC2-328B7B40281E}"/>
                </a:ext>
              </a:extLst>
            </p:cNvPr>
            <p:cNvGrpSpPr/>
            <p:nvPr/>
          </p:nvGrpSpPr>
          <p:grpSpPr>
            <a:xfrm>
              <a:off x="1974482" y="1356951"/>
              <a:ext cx="125985" cy="55604"/>
              <a:chOff x="1974482" y="1356951"/>
              <a:chExt cx="125985" cy="55604"/>
            </a:xfrm>
          </p:grpSpPr>
          <p:sp>
            <p:nvSpPr>
              <p:cNvPr id="139" name="Freeform 191">
                <a:extLst>
                  <a:ext uri="{FF2B5EF4-FFF2-40B4-BE49-F238E27FC236}">
                    <a16:creationId xmlns:a16="http://schemas.microsoft.com/office/drawing/2014/main" id="{FDFC2043-8DE9-4BD1-9630-ED9CDC38C356}"/>
                  </a:ext>
                </a:extLst>
              </p:cNvPr>
              <p:cNvSpPr/>
              <p:nvPr/>
            </p:nvSpPr>
            <p:spPr>
              <a:xfrm>
                <a:off x="2019397" y="1379189"/>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0" name="Freeform 192">
                <a:extLst>
                  <a:ext uri="{FF2B5EF4-FFF2-40B4-BE49-F238E27FC236}">
                    <a16:creationId xmlns:a16="http://schemas.microsoft.com/office/drawing/2014/main" id="{B6185138-6613-4A55-BF09-98D4FBDC83E7}"/>
                  </a:ext>
                </a:extLst>
              </p:cNvPr>
              <p:cNvSpPr/>
              <p:nvPr/>
            </p:nvSpPr>
            <p:spPr>
              <a:xfrm>
                <a:off x="1974482" y="1376848"/>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1" name="Freeform 193">
                <a:extLst>
                  <a:ext uri="{FF2B5EF4-FFF2-40B4-BE49-F238E27FC236}">
                    <a16:creationId xmlns:a16="http://schemas.microsoft.com/office/drawing/2014/main" id="{1ECCC8D2-68CA-489C-BD63-3AD8A07E90BB}"/>
                  </a:ext>
                </a:extLst>
              </p:cNvPr>
              <p:cNvSpPr/>
              <p:nvPr/>
            </p:nvSpPr>
            <p:spPr>
              <a:xfrm>
                <a:off x="2005151" y="1359292"/>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2" name="Freeform 194">
                <a:extLst>
                  <a:ext uri="{FF2B5EF4-FFF2-40B4-BE49-F238E27FC236}">
                    <a16:creationId xmlns:a16="http://schemas.microsoft.com/office/drawing/2014/main" id="{C1E80CAA-FBF5-4E1D-AD46-A2D49D736074}"/>
                  </a:ext>
                </a:extLst>
              </p:cNvPr>
              <p:cNvSpPr/>
              <p:nvPr/>
            </p:nvSpPr>
            <p:spPr>
              <a:xfrm>
                <a:off x="2048978" y="1356951"/>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3" name="Freeform 195">
                <a:extLst>
                  <a:ext uri="{FF2B5EF4-FFF2-40B4-BE49-F238E27FC236}">
                    <a16:creationId xmlns:a16="http://schemas.microsoft.com/office/drawing/2014/main" id="{52A7F439-6D2C-40E3-AB32-D12C606A2698}"/>
                  </a:ext>
                </a:extLst>
              </p:cNvPr>
              <p:cNvSpPr/>
              <p:nvPr/>
            </p:nvSpPr>
            <p:spPr>
              <a:xfrm>
                <a:off x="2070887" y="1366899"/>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144" name="Group 196">
              <a:extLst>
                <a:ext uri="{FF2B5EF4-FFF2-40B4-BE49-F238E27FC236}">
                  <a16:creationId xmlns:a16="http://schemas.microsoft.com/office/drawing/2014/main" id="{9203F205-329A-4CE0-A7FE-D6518389E6AD}"/>
                </a:ext>
              </a:extLst>
            </p:cNvPr>
            <p:cNvGrpSpPr/>
            <p:nvPr/>
          </p:nvGrpSpPr>
          <p:grpSpPr>
            <a:xfrm>
              <a:off x="1941609" y="1375678"/>
              <a:ext cx="230072" cy="302610"/>
              <a:chOff x="1941609" y="1375678"/>
              <a:chExt cx="230072" cy="302610"/>
            </a:xfrm>
          </p:grpSpPr>
          <p:sp>
            <p:nvSpPr>
              <p:cNvPr id="145" name="Freeform 197">
                <a:extLst>
                  <a:ext uri="{FF2B5EF4-FFF2-40B4-BE49-F238E27FC236}">
                    <a16:creationId xmlns:a16="http://schemas.microsoft.com/office/drawing/2014/main" id="{13830CDB-0446-4659-8431-CECA6A84ABCE}"/>
                  </a:ext>
                </a:extLst>
              </p:cNvPr>
              <p:cNvSpPr/>
              <p:nvPr/>
            </p:nvSpPr>
            <p:spPr>
              <a:xfrm>
                <a:off x="1982144" y="1426015"/>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6" name="Freeform 198">
                <a:extLst>
                  <a:ext uri="{FF2B5EF4-FFF2-40B4-BE49-F238E27FC236}">
                    <a16:creationId xmlns:a16="http://schemas.microsoft.com/office/drawing/2014/main" id="{23F8114D-884F-405A-9BB6-2D146460BCA3}"/>
                  </a:ext>
                </a:extLst>
              </p:cNvPr>
              <p:cNvSpPr/>
              <p:nvPr/>
            </p:nvSpPr>
            <p:spPr>
              <a:xfrm>
                <a:off x="2065410" y="1375678"/>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7" name="Freeform 199">
                <a:extLst>
                  <a:ext uri="{FF2B5EF4-FFF2-40B4-BE49-F238E27FC236}">
                    <a16:creationId xmlns:a16="http://schemas.microsoft.com/office/drawing/2014/main" id="{F0B829C2-B79F-4EFE-B96D-B162DE01F072}"/>
                  </a:ext>
                </a:extLst>
              </p:cNvPr>
              <p:cNvSpPr/>
              <p:nvPr/>
            </p:nvSpPr>
            <p:spPr>
              <a:xfrm>
                <a:off x="1941609" y="1484546"/>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8" name="Freeform 200">
                <a:extLst>
                  <a:ext uri="{FF2B5EF4-FFF2-40B4-BE49-F238E27FC236}">
                    <a16:creationId xmlns:a16="http://schemas.microsoft.com/office/drawing/2014/main" id="{B9790AF3-FD6C-4BCC-95C9-C27646F0D417}"/>
                  </a:ext>
                </a:extLst>
              </p:cNvPr>
              <p:cNvSpPr/>
              <p:nvPr/>
            </p:nvSpPr>
            <p:spPr>
              <a:xfrm>
                <a:off x="2016105" y="1481035"/>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9" name="Freeform 201">
                <a:extLst>
                  <a:ext uri="{FF2B5EF4-FFF2-40B4-BE49-F238E27FC236}">
                    <a16:creationId xmlns:a16="http://schemas.microsoft.com/office/drawing/2014/main" id="{00AD498B-6350-4453-8C36-871565B2E590}"/>
                  </a:ext>
                </a:extLst>
              </p:cNvPr>
              <p:cNvSpPr/>
              <p:nvPr/>
            </p:nvSpPr>
            <p:spPr>
              <a:xfrm>
                <a:off x="1992011" y="1551864"/>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50" name="Freeform 202">
                <a:extLst>
                  <a:ext uri="{FF2B5EF4-FFF2-40B4-BE49-F238E27FC236}">
                    <a16:creationId xmlns:a16="http://schemas.microsoft.com/office/drawing/2014/main" id="{07EB80B7-C35C-428B-B771-938E5FA3DCA7}"/>
                  </a:ext>
                </a:extLst>
              </p:cNvPr>
              <p:cNvSpPr/>
              <p:nvPr/>
            </p:nvSpPr>
            <p:spPr>
              <a:xfrm>
                <a:off x="2062127" y="1551864"/>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151" name="Group 189">
            <a:extLst>
              <a:ext uri="{FF2B5EF4-FFF2-40B4-BE49-F238E27FC236}">
                <a16:creationId xmlns:a16="http://schemas.microsoft.com/office/drawing/2014/main" id="{E2698502-2562-4E73-A1F5-481DC38B7FF2}"/>
              </a:ext>
            </a:extLst>
          </p:cNvPr>
          <p:cNvGrpSpPr/>
          <p:nvPr/>
        </p:nvGrpSpPr>
        <p:grpSpPr>
          <a:xfrm>
            <a:off x="1798734" y="1661748"/>
            <a:ext cx="230072" cy="321337"/>
            <a:chOff x="1798734" y="1661748"/>
            <a:chExt cx="230072" cy="321337"/>
          </a:xfrm>
        </p:grpSpPr>
        <p:grpSp>
          <p:nvGrpSpPr>
            <p:cNvPr id="152" name="Group 190">
              <a:extLst>
                <a:ext uri="{FF2B5EF4-FFF2-40B4-BE49-F238E27FC236}">
                  <a16:creationId xmlns:a16="http://schemas.microsoft.com/office/drawing/2014/main" id="{D63A258C-CE08-41D7-9D09-C194716E8D7F}"/>
                </a:ext>
              </a:extLst>
            </p:cNvPr>
            <p:cNvGrpSpPr/>
            <p:nvPr/>
          </p:nvGrpSpPr>
          <p:grpSpPr>
            <a:xfrm>
              <a:off x="1831607" y="1661748"/>
              <a:ext cx="125985" cy="55604"/>
              <a:chOff x="1831607" y="1661748"/>
              <a:chExt cx="125985" cy="55604"/>
            </a:xfrm>
          </p:grpSpPr>
          <p:sp>
            <p:nvSpPr>
              <p:cNvPr id="153" name="Freeform 191">
                <a:extLst>
                  <a:ext uri="{FF2B5EF4-FFF2-40B4-BE49-F238E27FC236}">
                    <a16:creationId xmlns:a16="http://schemas.microsoft.com/office/drawing/2014/main" id="{C81B78ED-93CC-4D37-AF71-121B69C0B3F5}"/>
                  </a:ext>
                </a:extLst>
              </p:cNvPr>
              <p:cNvSpPr/>
              <p:nvPr/>
            </p:nvSpPr>
            <p:spPr>
              <a:xfrm>
                <a:off x="1876522" y="1683986"/>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54" name="Freeform 192">
                <a:extLst>
                  <a:ext uri="{FF2B5EF4-FFF2-40B4-BE49-F238E27FC236}">
                    <a16:creationId xmlns:a16="http://schemas.microsoft.com/office/drawing/2014/main" id="{6D1F2DE7-9A89-44ED-914A-126E89D51B77}"/>
                  </a:ext>
                </a:extLst>
              </p:cNvPr>
              <p:cNvSpPr/>
              <p:nvPr/>
            </p:nvSpPr>
            <p:spPr>
              <a:xfrm>
                <a:off x="1831607" y="1681645"/>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55" name="Freeform 193">
                <a:extLst>
                  <a:ext uri="{FF2B5EF4-FFF2-40B4-BE49-F238E27FC236}">
                    <a16:creationId xmlns:a16="http://schemas.microsoft.com/office/drawing/2014/main" id="{27CCF9D4-2858-4AEC-9FE8-EFC7E3C8FCD3}"/>
                  </a:ext>
                </a:extLst>
              </p:cNvPr>
              <p:cNvSpPr/>
              <p:nvPr/>
            </p:nvSpPr>
            <p:spPr>
              <a:xfrm>
                <a:off x="1862276" y="1664089"/>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56" name="Freeform 194">
                <a:extLst>
                  <a:ext uri="{FF2B5EF4-FFF2-40B4-BE49-F238E27FC236}">
                    <a16:creationId xmlns:a16="http://schemas.microsoft.com/office/drawing/2014/main" id="{0767F09F-94C7-4548-A9C0-538864776799}"/>
                  </a:ext>
                </a:extLst>
              </p:cNvPr>
              <p:cNvSpPr/>
              <p:nvPr/>
            </p:nvSpPr>
            <p:spPr>
              <a:xfrm>
                <a:off x="1906103" y="1661748"/>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57" name="Freeform 195">
                <a:extLst>
                  <a:ext uri="{FF2B5EF4-FFF2-40B4-BE49-F238E27FC236}">
                    <a16:creationId xmlns:a16="http://schemas.microsoft.com/office/drawing/2014/main" id="{CA922F3D-344F-4497-9703-E12339C35D85}"/>
                  </a:ext>
                </a:extLst>
              </p:cNvPr>
              <p:cNvSpPr/>
              <p:nvPr/>
            </p:nvSpPr>
            <p:spPr>
              <a:xfrm>
                <a:off x="1928012" y="1671696"/>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158" name="Group 196">
              <a:extLst>
                <a:ext uri="{FF2B5EF4-FFF2-40B4-BE49-F238E27FC236}">
                  <a16:creationId xmlns:a16="http://schemas.microsoft.com/office/drawing/2014/main" id="{5B8F7F63-2DF2-49B0-8E6F-C4106A95987D}"/>
                </a:ext>
              </a:extLst>
            </p:cNvPr>
            <p:cNvGrpSpPr/>
            <p:nvPr/>
          </p:nvGrpSpPr>
          <p:grpSpPr>
            <a:xfrm>
              <a:off x="1798734" y="1680475"/>
              <a:ext cx="230072" cy="302610"/>
              <a:chOff x="1798734" y="1680475"/>
              <a:chExt cx="230072" cy="302610"/>
            </a:xfrm>
          </p:grpSpPr>
          <p:sp>
            <p:nvSpPr>
              <p:cNvPr id="159" name="Freeform 197">
                <a:extLst>
                  <a:ext uri="{FF2B5EF4-FFF2-40B4-BE49-F238E27FC236}">
                    <a16:creationId xmlns:a16="http://schemas.microsoft.com/office/drawing/2014/main" id="{1F8D7E83-B360-41CE-B25A-A0DBECFF0503}"/>
                  </a:ext>
                </a:extLst>
              </p:cNvPr>
              <p:cNvSpPr/>
              <p:nvPr/>
            </p:nvSpPr>
            <p:spPr>
              <a:xfrm>
                <a:off x="1839269" y="1730812"/>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0" name="Freeform 198">
                <a:extLst>
                  <a:ext uri="{FF2B5EF4-FFF2-40B4-BE49-F238E27FC236}">
                    <a16:creationId xmlns:a16="http://schemas.microsoft.com/office/drawing/2014/main" id="{CC5577D1-651F-4E74-8BF0-1D56AE790283}"/>
                  </a:ext>
                </a:extLst>
              </p:cNvPr>
              <p:cNvSpPr/>
              <p:nvPr/>
            </p:nvSpPr>
            <p:spPr>
              <a:xfrm>
                <a:off x="1922535" y="1680475"/>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1" name="Freeform 199">
                <a:extLst>
                  <a:ext uri="{FF2B5EF4-FFF2-40B4-BE49-F238E27FC236}">
                    <a16:creationId xmlns:a16="http://schemas.microsoft.com/office/drawing/2014/main" id="{2F34C75C-2452-4D5D-ABE4-B691EBC0C0E1}"/>
                  </a:ext>
                </a:extLst>
              </p:cNvPr>
              <p:cNvSpPr/>
              <p:nvPr/>
            </p:nvSpPr>
            <p:spPr>
              <a:xfrm>
                <a:off x="1798734" y="1789352"/>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2" name="Freeform 200">
                <a:extLst>
                  <a:ext uri="{FF2B5EF4-FFF2-40B4-BE49-F238E27FC236}">
                    <a16:creationId xmlns:a16="http://schemas.microsoft.com/office/drawing/2014/main" id="{62DC33FE-E507-4C7C-B604-502489B66264}"/>
                  </a:ext>
                </a:extLst>
              </p:cNvPr>
              <p:cNvSpPr/>
              <p:nvPr/>
            </p:nvSpPr>
            <p:spPr>
              <a:xfrm>
                <a:off x="1873230" y="1785841"/>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3" name="Freeform 201">
                <a:extLst>
                  <a:ext uri="{FF2B5EF4-FFF2-40B4-BE49-F238E27FC236}">
                    <a16:creationId xmlns:a16="http://schemas.microsoft.com/office/drawing/2014/main" id="{A98A24C0-C14F-4925-A023-1F30AFFFAB22}"/>
                  </a:ext>
                </a:extLst>
              </p:cNvPr>
              <p:cNvSpPr/>
              <p:nvPr/>
            </p:nvSpPr>
            <p:spPr>
              <a:xfrm>
                <a:off x="1849136" y="1856661"/>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4" name="Freeform 202">
                <a:extLst>
                  <a:ext uri="{FF2B5EF4-FFF2-40B4-BE49-F238E27FC236}">
                    <a16:creationId xmlns:a16="http://schemas.microsoft.com/office/drawing/2014/main" id="{B3094195-F613-4738-80DC-178613B562BB}"/>
                  </a:ext>
                </a:extLst>
              </p:cNvPr>
              <p:cNvSpPr/>
              <p:nvPr/>
            </p:nvSpPr>
            <p:spPr>
              <a:xfrm>
                <a:off x="1919252" y="1856661"/>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165" name="Group 189">
            <a:extLst>
              <a:ext uri="{FF2B5EF4-FFF2-40B4-BE49-F238E27FC236}">
                <a16:creationId xmlns:a16="http://schemas.microsoft.com/office/drawing/2014/main" id="{7CFFF94C-45EC-4422-91DD-7B06EACE3863}"/>
              </a:ext>
            </a:extLst>
          </p:cNvPr>
          <p:cNvGrpSpPr/>
          <p:nvPr/>
        </p:nvGrpSpPr>
        <p:grpSpPr>
          <a:xfrm>
            <a:off x="1951137" y="1814151"/>
            <a:ext cx="230063" cy="321337"/>
            <a:chOff x="1951137" y="1814151"/>
            <a:chExt cx="230063" cy="321337"/>
          </a:xfrm>
        </p:grpSpPr>
        <p:grpSp>
          <p:nvGrpSpPr>
            <p:cNvPr id="166" name="Group 190">
              <a:extLst>
                <a:ext uri="{FF2B5EF4-FFF2-40B4-BE49-F238E27FC236}">
                  <a16:creationId xmlns:a16="http://schemas.microsoft.com/office/drawing/2014/main" id="{083CB977-6322-4BA4-8F19-DA72E09A3987}"/>
                </a:ext>
              </a:extLst>
            </p:cNvPr>
            <p:cNvGrpSpPr/>
            <p:nvPr/>
          </p:nvGrpSpPr>
          <p:grpSpPr>
            <a:xfrm>
              <a:off x="1984001" y="1814151"/>
              <a:ext cx="125994" cy="55604"/>
              <a:chOff x="1984001" y="1814151"/>
              <a:chExt cx="125994" cy="55604"/>
            </a:xfrm>
          </p:grpSpPr>
          <p:sp>
            <p:nvSpPr>
              <p:cNvPr id="167" name="Freeform 191">
                <a:extLst>
                  <a:ext uri="{FF2B5EF4-FFF2-40B4-BE49-F238E27FC236}">
                    <a16:creationId xmlns:a16="http://schemas.microsoft.com/office/drawing/2014/main" id="{D7E7AC86-6E7F-4416-BA8E-945EC8AD93E4}"/>
                  </a:ext>
                </a:extLst>
              </p:cNvPr>
              <p:cNvSpPr/>
              <p:nvPr/>
            </p:nvSpPr>
            <p:spPr>
              <a:xfrm>
                <a:off x="2028925" y="1836389"/>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8" name="Freeform 192">
                <a:extLst>
                  <a:ext uri="{FF2B5EF4-FFF2-40B4-BE49-F238E27FC236}">
                    <a16:creationId xmlns:a16="http://schemas.microsoft.com/office/drawing/2014/main" id="{99451347-7759-4C48-9643-29F6B5AB524A}"/>
                  </a:ext>
                </a:extLst>
              </p:cNvPr>
              <p:cNvSpPr/>
              <p:nvPr/>
            </p:nvSpPr>
            <p:spPr>
              <a:xfrm>
                <a:off x="1984001" y="1834048"/>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9" name="Freeform 193">
                <a:extLst>
                  <a:ext uri="{FF2B5EF4-FFF2-40B4-BE49-F238E27FC236}">
                    <a16:creationId xmlns:a16="http://schemas.microsoft.com/office/drawing/2014/main" id="{9EB0F1A9-3884-4A1D-947A-DFE0191A55B7}"/>
                  </a:ext>
                </a:extLst>
              </p:cNvPr>
              <p:cNvSpPr/>
              <p:nvPr/>
            </p:nvSpPr>
            <p:spPr>
              <a:xfrm>
                <a:off x="2014679" y="1816492"/>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0" name="Freeform 194">
                <a:extLst>
                  <a:ext uri="{FF2B5EF4-FFF2-40B4-BE49-F238E27FC236}">
                    <a16:creationId xmlns:a16="http://schemas.microsoft.com/office/drawing/2014/main" id="{FD9CD433-699C-4CA0-8D5C-17B25EF9A2C5}"/>
                  </a:ext>
                </a:extLst>
              </p:cNvPr>
              <p:cNvSpPr/>
              <p:nvPr/>
            </p:nvSpPr>
            <p:spPr>
              <a:xfrm>
                <a:off x="2058506" y="1814151"/>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1" name="Freeform 195">
                <a:extLst>
                  <a:ext uri="{FF2B5EF4-FFF2-40B4-BE49-F238E27FC236}">
                    <a16:creationId xmlns:a16="http://schemas.microsoft.com/office/drawing/2014/main" id="{6D5E0827-7C34-4A33-9348-67B27EC62A1F}"/>
                  </a:ext>
                </a:extLst>
              </p:cNvPr>
              <p:cNvSpPr/>
              <p:nvPr/>
            </p:nvSpPr>
            <p:spPr>
              <a:xfrm>
                <a:off x="2080415" y="1824099"/>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172" name="Group 196">
              <a:extLst>
                <a:ext uri="{FF2B5EF4-FFF2-40B4-BE49-F238E27FC236}">
                  <a16:creationId xmlns:a16="http://schemas.microsoft.com/office/drawing/2014/main" id="{24163168-107B-4D43-A237-3ADFA4C7A06C}"/>
                </a:ext>
              </a:extLst>
            </p:cNvPr>
            <p:cNvGrpSpPr/>
            <p:nvPr/>
          </p:nvGrpSpPr>
          <p:grpSpPr>
            <a:xfrm>
              <a:off x="1951137" y="1832878"/>
              <a:ext cx="230063" cy="302610"/>
              <a:chOff x="1951137" y="1832878"/>
              <a:chExt cx="230063" cy="302610"/>
            </a:xfrm>
          </p:grpSpPr>
          <p:sp>
            <p:nvSpPr>
              <p:cNvPr id="173" name="Freeform 197">
                <a:extLst>
                  <a:ext uri="{FF2B5EF4-FFF2-40B4-BE49-F238E27FC236}">
                    <a16:creationId xmlns:a16="http://schemas.microsoft.com/office/drawing/2014/main" id="{BAA281BB-F39D-4EDC-8DF1-5642A2A239CD}"/>
                  </a:ext>
                </a:extLst>
              </p:cNvPr>
              <p:cNvSpPr/>
              <p:nvPr/>
            </p:nvSpPr>
            <p:spPr>
              <a:xfrm>
                <a:off x="1991672" y="1883215"/>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4" name="Freeform 198">
                <a:extLst>
                  <a:ext uri="{FF2B5EF4-FFF2-40B4-BE49-F238E27FC236}">
                    <a16:creationId xmlns:a16="http://schemas.microsoft.com/office/drawing/2014/main" id="{90E58FCF-7AB8-4C67-8539-758F7F2DE334}"/>
                  </a:ext>
                </a:extLst>
              </p:cNvPr>
              <p:cNvSpPr/>
              <p:nvPr/>
            </p:nvSpPr>
            <p:spPr>
              <a:xfrm>
                <a:off x="2074938" y="1832878"/>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5" name="Freeform 199">
                <a:extLst>
                  <a:ext uri="{FF2B5EF4-FFF2-40B4-BE49-F238E27FC236}">
                    <a16:creationId xmlns:a16="http://schemas.microsoft.com/office/drawing/2014/main" id="{0FBCBE29-0C0C-4B41-B756-3561FFB2CAC8}"/>
                  </a:ext>
                </a:extLst>
              </p:cNvPr>
              <p:cNvSpPr/>
              <p:nvPr/>
            </p:nvSpPr>
            <p:spPr>
              <a:xfrm>
                <a:off x="1951137" y="1941746"/>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6" name="Freeform 200">
                <a:extLst>
                  <a:ext uri="{FF2B5EF4-FFF2-40B4-BE49-F238E27FC236}">
                    <a16:creationId xmlns:a16="http://schemas.microsoft.com/office/drawing/2014/main" id="{DE4243CC-8B9E-4E0A-A044-B1F46982CDFB}"/>
                  </a:ext>
                </a:extLst>
              </p:cNvPr>
              <p:cNvSpPr/>
              <p:nvPr/>
            </p:nvSpPr>
            <p:spPr>
              <a:xfrm>
                <a:off x="2025633" y="1938235"/>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7" name="Freeform 201">
                <a:extLst>
                  <a:ext uri="{FF2B5EF4-FFF2-40B4-BE49-F238E27FC236}">
                    <a16:creationId xmlns:a16="http://schemas.microsoft.com/office/drawing/2014/main" id="{9C60481C-DD24-4068-953E-57BFD3AEDE34}"/>
                  </a:ext>
                </a:extLst>
              </p:cNvPr>
              <p:cNvSpPr/>
              <p:nvPr/>
            </p:nvSpPr>
            <p:spPr>
              <a:xfrm>
                <a:off x="2001530" y="2009064"/>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8" name="Freeform 202">
                <a:extLst>
                  <a:ext uri="{FF2B5EF4-FFF2-40B4-BE49-F238E27FC236}">
                    <a16:creationId xmlns:a16="http://schemas.microsoft.com/office/drawing/2014/main" id="{07D6B5E6-FF94-44FD-8022-E15B92A022D5}"/>
                  </a:ext>
                </a:extLst>
              </p:cNvPr>
              <p:cNvSpPr/>
              <p:nvPr/>
            </p:nvSpPr>
            <p:spPr>
              <a:xfrm>
                <a:off x="2071646" y="2009064"/>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179" name="Group 189">
            <a:extLst>
              <a:ext uri="{FF2B5EF4-FFF2-40B4-BE49-F238E27FC236}">
                <a16:creationId xmlns:a16="http://schemas.microsoft.com/office/drawing/2014/main" id="{9251A705-345B-4E80-A43D-169362E7BBD9}"/>
              </a:ext>
            </a:extLst>
          </p:cNvPr>
          <p:cNvGrpSpPr/>
          <p:nvPr/>
        </p:nvGrpSpPr>
        <p:grpSpPr>
          <a:xfrm>
            <a:off x="969940" y="2613071"/>
            <a:ext cx="230063" cy="321329"/>
            <a:chOff x="969940" y="2613071"/>
            <a:chExt cx="230063" cy="321329"/>
          </a:xfrm>
        </p:grpSpPr>
        <p:grpSp>
          <p:nvGrpSpPr>
            <p:cNvPr id="180" name="Group 190">
              <a:extLst>
                <a:ext uri="{FF2B5EF4-FFF2-40B4-BE49-F238E27FC236}">
                  <a16:creationId xmlns:a16="http://schemas.microsoft.com/office/drawing/2014/main" id="{F71A7A68-BEE1-41D9-84DA-B8F0A69C3EF4}"/>
                </a:ext>
              </a:extLst>
            </p:cNvPr>
            <p:cNvGrpSpPr/>
            <p:nvPr/>
          </p:nvGrpSpPr>
          <p:grpSpPr>
            <a:xfrm>
              <a:off x="1002804" y="2613071"/>
              <a:ext cx="125994" cy="55604"/>
              <a:chOff x="1002804" y="2613071"/>
              <a:chExt cx="125994" cy="55604"/>
            </a:xfrm>
          </p:grpSpPr>
          <p:sp>
            <p:nvSpPr>
              <p:cNvPr id="181" name="Freeform 191">
                <a:extLst>
                  <a:ext uri="{FF2B5EF4-FFF2-40B4-BE49-F238E27FC236}">
                    <a16:creationId xmlns:a16="http://schemas.microsoft.com/office/drawing/2014/main" id="{1D8DD559-CD62-4292-9EBD-90FEFFA2BA4F}"/>
                  </a:ext>
                </a:extLst>
              </p:cNvPr>
              <p:cNvSpPr/>
              <p:nvPr/>
            </p:nvSpPr>
            <p:spPr>
              <a:xfrm>
                <a:off x="1047728" y="2635309"/>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2" name="Freeform 192">
                <a:extLst>
                  <a:ext uri="{FF2B5EF4-FFF2-40B4-BE49-F238E27FC236}">
                    <a16:creationId xmlns:a16="http://schemas.microsoft.com/office/drawing/2014/main" id="{4292226D-5DDA-4153-BAA6-CA588A603C4C}"/>
                  </a:ext>
                </a:extLst>
              </p:cNvPr>
              <p:cNvSpPr/>
              <p:nvPr/>
            </p:nvSpPr>
            <p:spPr>
              <a:xfrm>
                <a:off x="1002804" y="2632969"/>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3" name="Freeform 193">
                <a:extLst>
                  <a:ext uri="{FF2B5EF4-FFF2-40B4-BE49-F238E27FC236}">
                    <a16:creationId xmlns:a16="http://schemas.microsoft.com/office/drawing/2014/main" id="{5063D6A7-771B-4C71-BAB1-7D7B444A1B03}"/>
                  </a:ext>
                </a:extLst>
              </p:cNvPr>
              <p:cNvSpPr/>
              <p:nvPr/>
            </p:nvSpPr>
            <p:spPr>
              <a:xfrm>
                <a:off x="1033482" y="2615412"/>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4" name="Freeform 194">
                <a:extLst>
                  <a:ext uri="{FF2B5EF4-FFF2-40B4-BE49-F238E27FC236}">
                    <a16:creationId xmlns:a16="http://schemas.microsoft.com/office/drawing/2014/main" id="{11A8020F-DEFE-479D-B52A-9C26B01EDAF1}"/>
                  </a:ext>
                </a:extLst>
              </p:cNvPr>
              <p:cNvSpPr/>
              <p:nvPr/>
            </p:nvSpPr>
            <p:spPr>
              <a:xfrm>
                <a:off x="1077309" y="2613071"/>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5" name="Freeform 195">
                <a:extLst>
                  <a:ext uri="{FF2B5EF4-FFF2-40B4-BE49-F238E27FC236}">
                    <a16:creationId xmlns:a16="http://schemas.microsoft.com/office/drawing/2014/main" id="{8F18C741-2960-4460-92D2-87EB0CE70E27}"/>
                  </a:ext>
                </a:extLst>
              </p:cNvPr>
              <p:cNvSpPr/>
              <p:nvPr/>
            </p:nvSpPr>
            <p:spPr>
              <a:xfrm>
                <a:off x="1099218" y="2623020"/>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186" name="Group 196">
              <a:extLst>
                <a:ext uri="{FF2B5EF4-FFF2-40B4-BE49-F238E27FC236}">
                  <a16:creationId xmlns:a16="http://schemas.microsoft.com/office/drawing/2014/main" id="{2C728A2D-D00C-4668-BB5B-602931690A41}"/>
                </a:ext>
              </a:extLst>
            </p:cNvPr>
            <p:cNvGrpSpPr/>
            <p:nvPr/>
          </p:nvGrpSpPr>
          <p:grpSpPr>
            <a:xfrm>
              <a:off x="969940" y="2631798"/>
              <a:ext cx="230063" cy="302602"/>
              <a:chOff x="969940" y="2631798"/>
              <a:chExt cx="230063" cy="302602"/>
            </a:xfrm>
          </p:grpSpPr>
          <p:sp>
            <p:nvSpPr>
              <p:cNvPr id="187" name="Freeform 197">
                <a:extLst>
                  <a:ext uri="{FF2B5EF4-FFF2-40B4-BE49-F238E27FC236}">
                    <a16:creationId xmlns:a16="http://schemas.microsoft.com/office/drawing/2014/main" id="{3495451A-3ACC-4800-A8C6-B555510285C7}"/>
                  </a:ext>
                </a:extLst>
              </p:cNvPr>
              <p:cNvSpPr/>
              <p:nvPr/>
            </p:nvSpPr>
            <p:spPr>
              <a:xfrm>
                <a:off x="1010476" y="2682136"/>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8" name="Freeform 198">
                <a:extLst>
                  <a:ext uri="{FF2B5EF4-FFF2-40B4-BE49-F238E27FC236}">
                    <a16:creationId xmlns:a16="http://schemas.microsoft.com/office/drawing/2014/main" id="{163E0715-32EE-4BFF-9FFC-5651E8AD8B2B}"/>
                  </a:ext>
                </a:extLst>
              </p:cNvPr>
              <p:cNvSpPr/>
              <p:nvPr/>
            </p:nvSpPr>
            <p:spPr>
              <a:xfrm>
                <a:off x="1093741" y="2631798"/>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9" name="Freeform 199">
                <a:extLst>
                  <a:ext uri="{FF2B5EF4-FFF2-40B4-BE49-F238E27FC236}">
                    <a16:creationId xmlns:a16="http://schemas.microsoft.com/office/drawing/2014/main" id="{E9B5CBF4-1DDF-450A-A0E5-E9B5FD94CAB4}"/>
                  </a:ext>
                </a:extLst>
              </p:cNvPr>
              <p:cNvSpPr/>
              <p:nvPr/>
            </p:nvSpPr>
            <p:spPr>
              <a:xfrm>
                <a:off x="969940" y="2740667"/>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0" name="Freeform 200">
                <a:extLst>
                  <a:ext uri="{FF2B5EF4-FFF2-40B4-BE49-F238E27FC236}">
                    <a16:creationId xmlns:a16="http://schemas.microsoft.com/office/drawing/2014/main" id="{208214E3-8A7A-48B2-A96C-33E7D9AE5899}"/>
                  </a:ext>
                </a:extLst>
              </p:cNvPr>
              <p:cNvSpPr/>
              <p:nvPr/>
            </p:nvSpPr>
            <p:spPr>
              <a:xfrm>
                <a:off x="1044436" y="2737155"/>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1" name="Freeform 201">
                <a:extLst>
                  <a:ext uri="{FF2B5EF4-FFF2-40B4-BE49-F238E27FC236}">
                    <a16:creationId xmlns:a16="http://schemas.microsoft.com/office/drawing/2014/main" id="{FCDC4D33-2B88-4174-B64F-97BE52EED9A7}"/>
                  </a:ext>
                </a:extLst>
              </p:cNvPr>
              <p:cNvSpPr/>
              <p:nvPr/>
            </p:nvSpPr>
            <p:spPr>
              <a:xfrm>
                <a:off x="1020333" y="2807976"/>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2" name="Freeform 202">
                <a:extLst>
                  <a:ext uri="{FF2B5EF4-FFF2-40B4-BE49-F238E27FC236}">
                    <a16:creationId xmlns:a16="http://schemas.microsoft.com/office/drawing/2014/main" id="{22F6D0B3-8346-47CA-A1DA-169719EC7CF0}"/>
                  </a:ext>
                </a:extLst>
              </p:cNvPr>
              <p:cNvSpPr/>
              <p:nvPr/>
            </p:nvSpPr>
            <p:spPr>
              <a:xfrm>
                <a:off x="1090449" y="2807976"/>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193" name="Group 189">
            <a:extLst>
              <a:ext uri="{FF2B5EF4-FFF2-40B4-BE49-F238E27FC236}">
                <a16:creationId xmlns:a16="http://schemas.microsoft.com/office/drawing/2014/main" id="{25F79436-427F-488B-9103-DA2EDFC09DBF}"/>
              </a:ext>
            </a:extLst>
          </p:cNvPr>
          <p:cNvGrpSpPr/>
          <p:nvPr/>
        </p:nvGrpSpPr>
        <p:grpSpPr>
          <a:xfrm>
            <a:off x="1836087" y="2631350"/>
            <a:ext cx="230063" cy="321328"/>
            <a:chOff x="1836087" y="2631350"/>
            <a:chExt cx="230063" cy="321328"/>
          </a:xfrm>
        </p:grpSpPr>
        <p:grpSp>
          <p:nvGrpSpPr>
            <p:cNvPr id="194" name="Group 190">
              <a:extLst>
                <a:ext uri="{FF2B5EF4-FFF2-40B4-BE49-F238E27FC236}">
                  <a16:creationId xmlns:a16="http://schemas.microsoft.com/office/drawing/2014/main" id="{49A1040C-A349-49E9-B23C-9AC5CEFB6F8F}"/>
                </a:ext>
              </a:extLst>
            </p:cNvPr>
            <p:cNvGrpSpPr/>
            <p:nvPr/>
          </p:nvGrpSpPr>
          <p:grpSpPr>
            <a:xfrm>
              <a:off x="1868951" y="2631350"/>
              <a:ext cx="125994" cy="55604"/>
              <a:chOff x="1868951" y="2631350"/>
              <a:chExt cx="125994" cy="55604"/>
            </a:xfrm>
          </p:grpSpPr>
          <p:sp>
            <p:nvSpPr>
              <p:cNvPr id="195" name="Freeform 191">
                <a:extLst>
                  <a:ext uri="{FF2B5EF4-FFF2-40B4-BE49-F238E27FC236}">
                    <a16:creationId xmlns:a16="http://schemas.microsoft.com/office/drawing/2014/main" id="{03727ECA-A4BF-4BFF-A72E-FA3DEA9C6424}"/>
                  </a:ext>
                </a:extLst>
              </p:cNvPr>
              <p:cNvSpPr/>
              <p:nvPr/>
            </p:nvSpPr>
            <p:spPr>
              <a:xfrm>
                <a:off x="1913875" y="2653588"/>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6" name="Freeform 192">
                <a:extLst>
                  <a:ext uri="{FF2B5EF4-FFF2-40B4-BE49-F238E27FC236}">
                    <a16:creationId xmlns:a16="http://schemas.microsoft.com/office/drawing/2014/main" id="{76C17D94-1140-40E4-8F74-2ECBEDF29D3F}"/>
                  </a:ext>
                </a:extLst>
              </p:cNvPr>
              <p:cNvSpPr/>
              <p:nvPr/>
            </p:nvSpPr>
            <p:spPr>
              <a:xfrm>
                <a:off x="1868951" y="2651247"/>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7" name="Freeform 193">
                <a:extLst>
                  <a:ext uri="{FF2B5EF4-FFF2-40B4-BE49-F238E27FC236}">
                    <a16:creationId xmlns:a16="http://schemas.microsoft.com/office/drawing/2014/main" id="{2A86067B-F281-4A9D-890C-E1CA1303B7E0}"/>
                  </a:ext>
                </a:extLst>
              </p:cNvPr>
              <p:cNvSpPr/>
              <p:nvPr/>
            </p:nvSpPr>
            <p:spPr>
              <a:xfrm>
                <a:off x="1899629" y="2633691"/>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8" name="Freeform 194">
                <a:extLst>
                  <a:ext uri="{FF2B5EF4-FFF2-40B4-BE49-F238E27FC236}">
                    <a16:creationId xmlns:a16="http://schemas.microsoft.com/office/drawing/2014/main" id="{E9745F21-01BB-4987-A04E-C4A99D2343E4}"/>
                  </a:ext>
                </a:extLst>
              </p:cNvPr>
              <p:cNvSpPr/>
              <p:nvPr/>
            </p:nvSpPr>
            <p:spPr>
              <a:xfrm>
                <a:off x="1943447" y="2631350"/>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9" name="Freeform 195">
                <a:extLst>
                  <a:ext uri="{FF2B5EF4-FFF2-40B4-BE49-F238E27FC236}">
                    <a16:creationId xmlns:a16="http://schemas.microsoft.com/office/drawing/2014/main" id="{0D6C0E03-62CE-421E-9620-4110091D7F3C}"/>
                  </a:ext>
                </a:extLst>
              </p:cNvPr>
              <p:cNvSpPr/>
              <p:nvPr/>
            </p:nvSpPr>
            <p:spPr>
              <a:xfrm>
                <a:off x="1965365" y="2641299"/>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200" name="Group 196">
              <a:extLst>
                <a:ext uri="{FF2B5EF4-FFF2-40B4-BE49-F238E27FC236}">
                  <a16:creationId xmlns:a16="http://schemas.microsoft.com/office/drawing/2014/main" id="{F17B5552-89F7-4627-846D-FCFACCEAFE7D}"/>
                </a:ext>
              </a:extLst>
            </p:cNvPr>
            <p:cNvGrpSpPr/>
            <p:nvPr/>
          </p:nvGrpSpPr>
          <p:grpSpPr>
            <a:xfrm>
              <a:off x="1836087" y="2650077"/>
              <a:ext cx="230063" cy="302601"/>
              <a:chOff x="1836087" y="2650077"/>
              <a:chExt cx="230063" cy="302601"/>
            </a:xfrm>
          </p:grpSpPr>
          <p:sp>
            <p:nvSpPr>
              <p:cNvPr id="201" name="Freeform 197">
                <a:extLst>
                  <a:ext uri="{FF2B5EF4-FFF2-40B4-BE49-F238E27FC236}">
                    <a16:creationId xmlns:a16="http://schemas.microsoft.com/office/drawing/2014/main" id="{B42227CB-19B6-43BF-B3B2-CE0CFDEFA415}"/>
                  </a:ext>
                </a:extLst>
              </p:cNvPr>
              <p:cNvSpPr/>
              <p:nvPr/>
            </p:nvSpPr>
            <p:spPr>
              <a:xfrm>
                <a:off x="1876623" y="2700415"/>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02" name="Freeform 198">
                <a:extLst>
                  <a:ext uri="{FF2B5EF4-FFF2-40B4-BE49-F238E27FC236}">
                    <a16:creationId xmlns:a16="http://schemas.microsoft.com/office/drawing/2014/main" id="{D16BB8C4-C88C-4D7D-9DEB-7BD534EC5D1C}"/>
                  </a:ext>
                </a:extLst>
              </p:cNvPr>
              <p:cNvSpPr/>
              <p:nvPr/>
            </p:nvSpPr>
            <p:spPr>
              <a:xfrm>
                <a:off x="1959888" y="2650077"/>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03" name="Freeform 199">
                <a:extLst>
                  <a:ext uri="{FF2B5EF4-FFF2-40B4-BE49-F238E27FC236}">
                    <a16:creationId xmlns:a16="http://schemas.microsoft.com/office/drawing/2014/main" id="{2EF806BF-5900-4E2B-961E-486891D84880}"/>
                  </a:ext>
                </a:extLst>
              </p:cNvPr>
              <p:cNvSpPr/>
              <p:nvPr/>
            </p:nvSpPr>
            <p:spPr>
              <a:xfrm>
                <a:off x="1836087" y="2758945"/>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04" name="Freeform 200">
                <a:extLst>
                  <a:ext uri="{FF2B5EF4-FFF2-40B4-BE49-F238E27FC236}">
                    <a16:creationId xmlns:a16="http://schemas.microsoft.com/office/drawing/2014/main" id="{C1EA7BD3-3268-4764-A5DF-2A57B956670F}"/>
                  </a:ext>
                </a:extLst>
              </p:cNvPr>
              <p:cNvSpPr/>
              <p:nvPr/>
            </p:nvSpPr>
            <p:spPr>
              <a:xfrm>
                <a:off x="1910583" y="2755434"/>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05" name="Freeform 201">
                <a:extLst>
                  <a:ext uri="{FF2B5EF4-FFF2-40B4-BE49-F238E27FC236}">
                    <a16:creationId xmlns:a16="http://schemas.microsoft.com/office/drawing/2014/main" id="{77A4919A-4464-4FD4-BB7A-1503473DBCAB}"/>
                  </a:ext>
                </a:extLst>
              </p:cNvPr>
              <p:cNvSpPr/>
              <p:nvPr/>
            </p:nvSpPr>
            <p:spPr>
              <a:xfrm>
                <a:off x="1886480" y="2826254"/>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06" name="Freeform 202">
                <a:extLst>
                  <a:ext uri="{FF2B5EF4-FFF2-40B4-BE49-F238E27FC236}">
                    <a16:creationId xmlns:a16="http://schemas.microsoft.com/office/drawing/2014/main" id="{0CBA9CAA-FED7-4ECB-B06C-A9E0587AD7BA}"/>
                  </a:ext>
                </a:extLst>
              </p:cNvPr>
              <p:cNvSpPr/>
              <p:nvPr/>
            </p:nvSpPr>
            <p:spPr>
              <a:xfrm>
                <a:off x="1956596" y="2826254"/>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207" name="Group 189">
            <a:extLst>
              <a:ext uri="{FF2B5EF4-FFF2-40B4-BE49-F238E27FC236}">
                <a16:creationId xmlns:a16="http://schemas.microsoft.com/office/drawing/2014/main" id="{83FF7791-21A2-43CA-A0E3-36FCB583D9C9}"/>
              </a:ext>
            </a:extLst>
          </p:cNvPr>
          <p:cNvGrpSpPr/>
          <p:nvPr/>
        </p:nvGrpSpPr>
        <p:grpSpPr>
          <a:xfrm>
            <a:off x="2731605" y="2659715"/>
            <a:ext cx="230072" cy="321337"/>
            <a:chOff x="2731605" y="2659715"/>
            <a:chExt cx="230072" cy="321337"/>
          </a:xfrm>
        </p:grpSpPr>
        <p:grpSp>
          <p:nvGrpSpPr>
            <p:cNvPr id="208" name="Group 190">
              <a:extLst>
                <a:ext uri="{FF2B5EF4-FFF2-40B4-BE49-F238E27FC236}">
                  <a16:creationId xmlns:a16="http://schemas.microsoft.com/office/drawing/2014/main" id="{6EE54599-C587-4AD2-9D09-C88C3474571C}"/>
                </a:ext>
              </a:extLst>
            </p:cNvPr>
            <p:cNvGrpSpPr/>
            <p:nvPr/>
          </p:nvGrpSpPr>
          <p:grpSpPr>
            <a:xfrm>
              <a:off x="2764478" y="2659715"/>
              <a:ext cx="125985" cy="55604"/>
              <a:chOff x="2764478" y="2659715"/>
              <a:chExt cx="125985" cy="55604"/>
            </a:xfrm>
          </p:grpSpPr>
          <p:sp>
            <p:nvSpPr>
              <p:cNvPr id="209" name="Freeform 191">
                <a:extLst>
                  <a:ext uri="{FF2B5EF4-FFF2-40B4-BE49-F238E27FC236}">
                    <a16:creationId xmlns:a16="http://schemas.microsoft.com/office/drawing/2014/main" id="{F699355F-D5C6-409D-B0B3-F266EF335E41}"/>
                  </a:ext>
                </a:extLst>
              </p:cNvPr>
              <p:cNvSpPr/>
              <p:nvPr/>
            </p:nvSpPr>
            <p:spPr>
              <a:xfrm>
                <a:off x="2809393" y="2681953"/>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0" name="Freeform 192">
                <a:extLst>
                  <a:ext uri="{FF2B5EF4-FFF2-40B4-BE49-F238E27FC236}">
                    <a16:creationId xmlns:a16="http://schemas.microsoft.com/office/drawing/2014/main" id="{A8994C72-26F7-40ED-9C15-901DCFBADB66}"/>
                  </a:ext>
                </a:extLst>
              </p:cNvPr>
              <p:cNvSpPr/>
              <p:nvPr/>
            </p:nvSpPr>
            <p:spPr>
              <a:xfrm>
                <a:off x="2764478" y="2679612"/>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1" name="Freeform 193">
                <a:extLst>
                  <a:ext uri="{FF2B5EF4-FFF2-40B4-BE49-F238E27FC236}">
                    <a16:creationId xmlns:a16="http://schemas.microsoft.com/office/drawing/2014/main" id="{C1B6122B-E052-4E0E-A32A-DBB9CBC8EDFE}"/>
                  </a:ext>
                </a:extLst>
              </p:cNvPr>
              <p:cNvSpPr/>
              <p:nvPr/>
            </p:nvSpPr>
            <p:spPr>
              <a:xfrm>
                <a:off x="2795156" y="2662056"/>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2" name="Freeform 194">
                <a:extLst>
                  <a:ext uri="{FF2B5EF4-FFF2-40B4-BE49-F238E27FC236}">
                    <a16:creationId xmlns:a16="http://schemas.microsoft.com/office/drawing/2014/main" id="{FA0AFD2C-3993-4558-8395-E2295131A9CD}"/>
                  </a:ext>
                </a:extLst>
              </p:cNvPr>
              <p:cNvSpPr/>
              <p:nvPr/>
            </p:nvSpPr>
            <p:spPr>
              <a:xfrm>
                <a:off x="2838974" y="2659715"/>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3" name="Freeform 195">
                <a:extLst>
                  <a:ext uri="{FF2B5EF4-FFF2-40B4-BE49-F238E27FC236}">
                    <a16:creationId xmlns:a16="http://schemas.microsoft.com/office/drawing/2014/main" id="{2ECEF20D-7D85-4925-A79F-6569CED4AE75}"/>
                  </a:ext>
                </a:extLst>
              </p:cNvPr>
              <p:cNvSpPr/>
              <p:nvPr/>
            </p:nvSpPr>
            <p:spPr>
              <a:xfrm>
                <a:off x="2860883" y="2669663"/>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214" name="Group 196">
              <a:extLst>
                <a:ext uri="{FF2B5EF4-FFF2-40B4-BE49-F238E27FC236}">
                  <a16:creationId xmlns:a16="http://schemas.microsoft.com/office/drawing/2014/main" id="{0CFD28D4-B746-44E1-B73E-C5EEDF0DAE25}"/>
                </a:ext>
              </a:extLst>
            </p:cNvPr>
            <p:cNvGrpSpPr/>
            <p:nvPr/>
          </p:nvGrpSpPr>
          <p:grpSpPr>
            <a:xfrm>
              <a:off x="2731605" y="2678442"/>
              <a:ext cx="230072" cy="302610"/>
              <a:chOff x="2731605" y="2678442"/>
              <a:chExt cx="230072" cy="302610"/>
            </a:xfrm>
          </p:grpSpPr>
          <p:sp>
            <p:nvSpPr>
              <p:cNvPr id="215" name="Freeform 197">
                <a:extLst>
                  <a:ext uri="{FF2B5EF4-FFF2-40B4-BE49-F238E27FC236}">
                    <a16:creationId xmlns:a16="http://schemas.microsoft.com/office/drawing/2014/main" id="{0D536C8E-1A59-4D3D-9950-BFCAABB06388}"/>
                  </a:ext>
                </a:extLst>
              </p:cNvPr>
              <p:cNvSpPr/>
              <p:nvPr/>
            </p:nvSpPr>
            <p:spPr>
              <a:xfrm>
                <a:off x="2772140" y="2728779"/>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6" name="Freeform 198">
                <a:extLst>
                  <a:ext uri="{FF2B5EF4-FFF2-40B4-BE49-F238E27FC236}">
                    <a16:creationId xmlns:a16="http://schemas.microsoft.com/office/drawing/2014/main" id="{47A979E5-646E-4483-9814-A663B5E861B6}"/>
                  </a:ext>
                </a:extLst>
              </p:cNvPr>
              <p:cNvSpPr/>
              <p:nvPr/>
            </p:nvSpPr>
            <p:spPr>
              <a:xfrm>
                <a:off x="2855406" y="2678442"/>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7" name="Freeform 199">
                <a:extLst>
                  <a:ext uri="{FF2B5EF4-FFF2-40B4-BE49-F238E27FC236}">
                    <a16:creationId xmlns:a16="http://schemas.microsoft.com/office/drawing/2014/main" id="{A477357D-B77D-4655-9646-39B2A0856CA0}"/>
                  </a:ext>
                </a:extLst>
              </p:cNvPr>
              <p:cNvSpPr/>
              <p:nvPr/>
            </p:nvSpPr>
            <p:spPr>
              <a:xfrm>
                <a:off x="2731605" y="2787310"/>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8" name="Freeform 200">
                <a:extLst>
                  <a:ext uri="{FF2B5EF4-FFF2-40B4-BE49-F238E27FC236}">
                    <a16:creationId xmlns:a16="http://schemas.microsoft.com/office/drawing/2014/main" id="{D57A8C02-2DE4-4071-BB21-3D5E623CD2DE}"/>
                  </a:ext>
                </a:extLst>
              </p:cNvPr>
              <p:cNvSpPr/>
              <p:nvPr/>
            </p:nvSpPr>
            <p:spPr>
              <a:xfrm>
                <a:off x="2806110" y="2783799"/>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9" name="Freeform 201">
                <a:extLst>
                  <a:ext uri="{FF2B5EF4-FFF2-40B4-BE49-F238E27FC236}">
                    <a16:creationId xmlns:a16="http://schemas.microsoft.com/office/drawing/2014/main" id="{6A7E2667-B50F-45D0-9B76-D53C21560858}"/>
                  </a:ext>
                </a:extLst>
              </p:cNvPr>
              <p:cNvSpPr/>
              <p:nvPr/>
            </p:nvSpPr>
            <p:spPr>
              <a:xfrm>
                <a:off x="2782007" y="2854628"/>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20" name="Freeform 202">
                <a:extLst>
                  <a:ext uri="{FF2B5EF4-FFF2-40B4-BE49-F238E27FC236}">
                    <a16:creationId xmlns:a16="http://schemas.microsoft.com/office/drawing/2014/main" id="{20CF5C42-2263-4405-9353-EA2032CAB643}"/>
                  </a:ext>
                </a:extLst>
              </p:cNvPr>
              <p:cNvSpPr/>
              <p:nvPr/>
            </p:nvSpPr>
            <p:spPr>
              <a:xfrm>
                <a:off x="2852123" y="2854628"/>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sp>
        <p:nvSpPr>
          <p:cNvPr id="221" name="Text Box 101">
            <a:extLst>
              <a:ext uri="{FF2B5EF4-FFF2-40B4-BE49-F238E27FC236}">
                <a16:creationId xmlns:a16="http://schemas.microsoft.com/office/drawing/2014/main" id="{22C75069-420B-4CD6-910C-E91663B99143}"/>
              </a:ext>
            </a:extLst>
          </p:cNvPr>
          <p:cNvSpPr txBox="1"/>
          <p:nvPr/>
        </p:nvSpPr>
        <p:spPr>
          <a:xfrm>
            <a:off x="6072027" y="4708538"/>
            <a:ext cx="1650528" cy="473201"/>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Relational database model </a:t>
            </a:r>
            <a:r>
              <a:rPr lang="sv-SE" sz="825" b="0" i="0" u="none" strike="noStrike" kern="1200" cap="none" spc="0" baseline="0">
                <a:solidFill>
                  <a:srgbClr val="002F5F"/>
                </a:solidFill>
                <a:uFillTx/>
                <a:latin typeface="Arial" pitchFamily="34"/>
              </a:rPr>
              <a:t>(in a UML Class Diagram)</a:t>
            </a:r>
          </a:p>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825" b="1" i="0" u="none" strike="noStrike" kern="1200" cap="none" spc="0" baseline="0">
              <a:solidFill>
                <a:srgbClr val="002F5F"/>
              </a:solidFill>
              <a:uFillTx/>
              <a:latin typeface="Arial" pitchFamily="34"/>
            </a:endParaRPr>
          </a:p>
        </p:txBody>
      </p:sp>
      <p:sp>
        <p:nvSpPr>
          <p:cNvPr id="222" name="Text Box 80">
            <a:extLst>
              <a:ext uri="{FF2B5EF4-FFF2-40B4-BE49-F238E27FC236}">
                <a16:creationId xmlns:a16="http://schemas.microsoft.com/office/drawing/2014/main" id="{CF0B4F88-ED73-46D3-A286-9EAF375D03D3}"/>
              </a:ext>
            </a:extLst>
          </p:cNvPr>
          <p:cNvSpPr txBox="1"/>
          <p:nvPr/>
        </p:nvSpPr>
        <p:spPr>
          <a:xfrm>
            <a:off x="5704758" y="3383270"/>
            <a:ext cx="1751624" cy="473201"/>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System model </a:t>
            </a:r>
            <a:r>
              <a:rPr lang="sv-SE" sz="825" b="0" i="0" u="none" strike="noStrike" kern="1200" cap="none" spc="0" baseline="0">
                <a:solidFill>
                  <a:srgbClr val="002F5F"/>
                </a:solidFill>
                <a:uFillTx/>
                <a:latin typeface="Arial" pitchFamily="34"/>
              </a:rPr>
              <a:t>of software concepts (in UML Class Diagram)</a:t>
            </a:r>
          </a:p>
        </p:txBody>
      </p:sp>
      <p:grpSp>
        <p:nvGrpSpPr>
          <p:cNvPr id="223" name="Group 103">
            <a:extLst>
              <a:ext uri="{FF2B5EF4-FFF2-40B4-BE49-F238E27FC236}">
                <a16:creationId xmlns:a16="http://schemas.microsoft.com/office/drawing/2014/main" id="{7D5F25C6-02E7-4FC0-B8A9-4138E5168F80}"/>
              </a:ext>
            </a:extLst>
          </p:cNvPr>
          <p:cNvGrpSpPr/>
          <p:nvPr/>
        </p:nvGrpSpPr>
        <p:grpSpPr>
          <a:xfrm>
            <a:off x="6151433" y="4273155"/>
            <a:ext cx="171907" cy="159736"/>
            <a:chOff x="6151433" y="4273155"/>
            <a:chExt cx="171907" cy="159736"/>
          </a:xfrm>
        </p:grpSpPr>
        <p:sp>
          <p:nvSpPr>
            <p:cNvPr id="224" name="Rectangle 104">
              <a:extLst>
                <a:ext uri="{FF2B5EF4-FFF2-40B4-BE49-F238E27FC236}">
                  <a16:creationId xmlns:a16="http://schemas.microsoft.com/office/drawing/2014/main" id="{5A5FEFF6-0B28-4664-BA50-8055CBD0BAD2}"/>
                </a:ext>
              </a:extLst>
            </p:cNvPr>
            <p:cNvSpPr/>
            <p:nvPr/>
          </p:nvSpPr>
          <p:spPr>
            <a:xfrm>
              <a:off x="6151433" y="427315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25" name="Line 105">
              <a:extLst>
                <a:ext uri="{FF2B5EF4-FFF2-40B4-BE49-F238E27FC236}">
                  <a16:creationId xmlns:a16="http://schemas.microsoft.com/office/drawing/2014/main" id="{4750071B-71D8-4CEE-8F58-27EAC7B1BB9A}"/>
                </a:ext>
              </a:extLst>
            </p:cNvPr>
            <p:cNvSpPr/>
            <p:nvPr/>
          </p:nvSpPr>
          <p:spPr>
            <a:xfrm>
              <a:off x="6151433" y="4323347"/>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26" name="Line 106">
              <a:extLst>
                <a:ext uri="{FF2B5EF4-FFF2-40B4-BE49-F238E27FC236}">
                  <a16:creationId xmlns:a16="http://schemas.microsoft.com/office/drawing/2014/main" id="{2349040C-A123-4E10-867D-3260484C8337}"/>
                </a:ext>
              </a:extLst>
            </p:cNvPr>
            <p:cNvSpPr/>
            <p:nvPr/>
          </p:nvSpPr>
          <p:spPr>
            <a:xfrm>
              <a:off x="6151433" y="438629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27" name="Group 107">
            <a:extLst>
              <a:ext uri="{FF2B5EF4-FFF2-40B4-BE49-F238E27FC236}">
                <a16:creationId xmlns:a16="http://schemas.microsoft.com/office/drawing/2014/main" id="{45E0D804-0C26-4637-81A0-934BA5DF3A61}"/>
              </a:ext>
            </a:extLst>
          </p:cNvPr>
          <p:cNvGrpSpPr/>
          <p:nvPr/>
        </p:nvGrpSpPr>
        <p:grpSpPr>
          <a:xfrm>
            <a:off x="6389479" y="4273155"/>
            <a:ext cx="171907" cy="159736"/>
            <a:chOff x="6389479" y="4273155"/>
            <a:chExt cx="171907" cy="159736"/>
          </a:xfrm>
        </p:grpSpPr>
        <p:sp>
          <p:nvSpPr>
            <p:cNvPr id="228" name="Rectangle 108">
              <a:extLst>
                <a:ext uri="{FF2B5EF4-FFF2-40B4-BE49-F238E27FC236}">
                  <a16:creationId xmlns:a16="http://schemas.microsoft.com/office/drawing/2014/main" id="{EAA3C918-D8C3-4946-AF91-44B9DC814347}"/>
                </a:ext>
              </a:extLst>
            </p:cNvPr>
            <p:cNvSpPr/>
            <p:nvPr/>
          </p:nvSpPr>
          <p:spPr>
            <a:xfrm>
              <a:off x="6389479" y="427315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29" name="Line 109">
              <a:extLst>
                <a:ext uri="{FF2B5EF4-FFF2-40B4-BE49-F238E27FC236}">
                  <a16:creationId xmlns:a16="http://schemas.microsoft.com/office/drawing/2014/main" id="{F45F794B-EBBC-473B-81BD-6A5D81C07B8A}"/>
                </a:ext>
              </a:extLst>
            </p:cNvPr>
            <p:cNvSpPr/>
            <p:nvPr/>
          </p:nvSpPr>
          <p:spPr>
            <a:xfrm>
              <a:off x="6389479" y="4323347"/>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30" name="Line 110">
              <a:extLst>
                <a:ext uri="{FF2B5EF4-FFF2-40B4-BE49-F238E27FC236}">
                  <a16:creationId xmlns:a16="http://schemas.microsoft.com/office/drawing/2014/main" id="{B44BD359-B7DC-487C-A167-1DAF125E6DD4}"/>
                </a:ext>
              </a:extLst>
            </p:cNvPr>
            <p:cNvSpPr/>
            <p:nvPr/>
          </p:nvSpPr>
          <p:spPr>
            <a:xfrm>
              <a:off x="6389479" y="438629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31" name="Group 111">
            <a:extLst>
              <a:ext uri="{FF2B5EF4-FFF2-40B4-BE49-F238E27FC236}">
                <a16:creationId xmlns:a16="http://schemas.microsoft.com/office/drawing/2014/main" id="{AF8FE18D-2A46-4E44-A3BD-D77FBF85A242}"/>
              </a:ext>
            </a:extLst>
          </p:cNvPr>
          <p:cNvGrpSpPr/>
          <p:nvPr/>
        </p:nvGrpSpPr>
        <p:grpSpPr>
          <a:xfrm>
            <a:off x="6389479" y="4490847"/>
            <a:ext cx="171907" cy="159736"/>
            <a:chOff x="6389479" y="4490847"/>
            <a:chExt cx="171907" cy="159736"/>
          </a:xfrm>
        </p:grpSpPr>
        <p:sp>
          <p:nvSpPr>
            <p:cNvPr id="232" name="Rectangle 112">
              <a:extLst>
                <a:ext uri="{FF2B5EF4-FFF2-40B4-BE49-F238E27FC236}">
                  <a16:creationId xmlns:a16="http://schemas.microsoft.com/office/drawing/2014/main" id="{0302C9CA-4603-405E-8141-C35F6EAC52A2}"/>
                </a:ext>
              </a:extLst>
            </p:cNvPr>
            <p:cNvSpPr/>
            <p:nvPr/>
          </p:nvSpPr>
          <p:spPr>
            <a:xfrm>
              <a:off x="6389479" y="4490847"/>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33" name="Line 113">
              <a:extLst>
                <a:ext uri="{FF2B5EF4-FFF2-40B4-BE49-F238E27FC236}">
                  <a16:creationId xmlns:a16="http://schemas.microsoft.com/office/drawing/2014/main" id="{62DF82C9-B9E8-4E5E-B4CE-218B001908FA}"/>
                </a:ext>
              </a:extLst>
            </p:cNvPr>
            <p:cNvSpPr/>
            <p:nvPr/>
          </p:nvSpPr>
          <p:spPr>
            <a:xfrm>
              <a:off x="6389479" y="4541038"/>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34" name="Line 114">
              <a:extLst>
                <a:ext uri="{FF2B5EF4-FFF2-40B4-BE49-F238E27FC236}">
                  <a16:creationId xmlns:a16="http://schemas.microsoft.com/office/drawing/2014/main" id="{4D038598-A2DA-4921-A91C-7E0A42DD2C76}"/>
                </a:ext>
              </a:extLst>
            </p:cNvPr>
            <p:cNvSpPr/>
            <p:nvPr/>
          </p:nvSpPr>
          <p:spPr>
            <a:xfrm>
              <a:off x="6389479" y="460399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35" name="Group 115">
            <a:extLst>
              <a:ext uri="{FF2B5EF4-FFF2-40B4-BE49-F238E27FC236}">
                <a16:creationId xmlns:a16="http://schemas.microsoft.com/office/drawing/2014/main" id="{2DB57A81-38CA-417C-8745-1E9BBE0FC8EA}"/>
              </a:ext>
            </a:extLst>
          </p:cNvPr>
          <p:cNvGrpSpPr/>
          <p:nvPr/>
        </p:nvGrpSpPr>
        <p:grpSpPr>
          <a:xfrm>
            <a:off x="6627232" y="4490847"/>
            <a:ext cx="171907" cy="159736"/>
            <a:chOff x="6627232" y="4490847"/>
            <a:chExt cx="171907" cy="159736"/>
          </a:xfrm>
        </p:grpSpPr>
        <p:sp>
          <p:nvSpPr>
            <p:cNvPr id="236" name="Rectangle 116">
              <a:extLst>
                <a:ext uri="{FF2B5EF4-FFF2-40B4-BE49-F238E27FC236}">
                  <a16:creationId xmlns:a16="http://schemas.microsoft.com/office/drawing/2014/main" id="{57240F4D-7DDD-41C5-83A3-F63A51361C19}"/>
                </a:ext>
              </a:extLst>
            </p:cNvPr>
            <p:cNvSpPr/>
            <p:nvPr/>
          </p:nvSpPr>
          <p:spPr>
            <a:xfrm>
              <a:off x="6627232" y="4490847"/>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37" name="Line 117">
              <a:extLst>
                <a:ext uri="{FF2B5EF4-FFF2-40B4-BE49-F238E27FC236}">
                  <a16:creationId xmlns:a16="http://schemas.microsoft.com/office/drawing/2014/main" id="{6140CFF7-69C6-4236-B9F5-028844715780}"/>
                </a:ext>
              </a:extLst>
            </p:cNvPr>
            <p:cNvSpPr/>
            <p:nvPr/>
          </p:nvSpPr>
          <p:spPr>
            <a:xfrm>
              <a:off x="6627232" y="4541038"/>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38" name="Line 118">
              <a:extLst>
                <a:ext uri="{FF2B5EF4-FFF2-40B4-BE49-F238E27FC236}">
                  <a16:creationId xmlns:a16="http://schemas.microsoft.com/office/drawing/2014/main" id="{696C8186-6AD7-46B0-BC22-B26BEDA5319B}"/>
                </a:ext>
              </a:extLst>
            </p:cNvPr>
            <p:cNvSpPr/>
            <p:nvPr/>
          </p:nvSpPr>
          <p:spPr>
            <a:xfrm>
              <a:off x="6627232" y="460399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sp>
        <p:nvSpPr>
          <p:cNvPr id="239" name="Down Arrow 262">
            <a:extLst>
              <a:ext uri="{FF2B5EF4-FFF2-40B4-BE49-F238E27FC236}">
                <a16:creationId xmlns:a16="http://schemas.microsoft.com/office/drawing/2014/main" id="{CD18DF6F-06FB-4398-90BA-9CA74FE78B94}"/>
              </a:ext>
            </a:extLst>
          </p:cNvPr>
          <p:cNvSpPr/>
          <p:nvPr/>
        </p:nvSpPr>
        <p:spPr>
          <a:xfrm>
            <a:off x="5153594" y="2178384"/>
            <a:ext cx="179021" cy="1086234"/>
          </a:xfrm>
          <a:custGeom>
            <a:avLst>
              <a:gd name="f0" fmla="val 19820"/>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gradFill>
            <a:gsLst>
              <a:gs pos="0">
                <a:srgbClr val="FFBD85"/>
              </a:gs>
              <a:gs pos="100000">
                <a:srgbClr val="FFCFA9"/>
              </a:gs>
            </a:gsLst>
            <a:lin ang="16200000"/>
          </a:gradFill>
          <a:ln w="9528" cap="flat">
            <a:solidFill>
              <a:srgbClr val="FE9749"/>
            </a:solidFill>
            <a:prstDash val="solid"/>
          </a:ln>
          <a:effectLst>
            <a:outerShdw dist="19997" dir="5400000" algn="tl">
              <a:srgbClr val="000000">
                <a:alpha val="38000"/>
              </a:srgbClr>
            </a:outerShdw>
          </a:effectLst>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0" name="Rectangle 2">
            <a:extLst>
              <a:ext uri="{FF2B5EF4-FFF2-40B4-BE49-F238E27FC236}">
                <a16:creationId xmlns:a16="http://schemas.microsoft.com/office/drawing/2014/main" id="{09AF6C56-46F3-4D23-B0A2-C920790C3C5A}"/>
              </a:ext>
            </a:extLst>
          </p:cNvPr>
          <p:cNvSpPr/>
          <p:nvPr/>
        </p:nvSpPr>
        <p:spPr>
          <a:xfrm>
            <a:off x="10941573" y="5085216"/>
            <a:ext cx="126799"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1" name="Rectangle 265">
            <a:extLst>
              <a:ext uri="{FF2B5EF4-FFF2-40B4-BE49-F238E27FC236}">
                <a16:creationId xmlns:a16="http://schemas.microsoft.com/office/drawing/2014/main" id="{0B04A2AC-1D40-4AC2-8ABB-F540BBD24E6A}"/>
              </a:ext>
            </a:extLst>
          </p:cNvPr>
          <p:cNvSpPr/>
          <p:nvPr/>
        </p:nvSpPr>
        <p:spPr>
          <a:xfrm>
            <a:off x="11211376" y="5085216"/>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2" name="Rectangle 266">
            <a:extLst>
              <a:ext uri="{FF2B5EF4-FFF2-40B4-BE49-F238E27FC236}">
                <a16:creationId xmlns:a16="http://schemas.microsoft.com/office/drawing/2014/main" id="{D3A645F9-11B0-4617-9DAA-935BE9B7BD87}"/>
              </a:ext>
            </a:extLst>
          </p:cNvPr>
          <p:cNvSpPr/>
          <p:nvPr/>
        </p:nvSpPr>
        <p:spPr>
          <a:xfrm>
            <a:off x="11451232" y="5086551"/>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3" name="Rectangle 268">
            <a:extLst>
              <a:ext uri="{FF2B5EF4-FFF2-40B4-BE49-F238E27FC236}">
                <a16:creationId xmlns:a16="http://schemas.microsoft.com/office/drawing/2014/main" id="{10486668-E207-43F1-BA0F-859554C49555}"/>
              </a:ext>
            </a:extLst>
          </p:cNvPr>
          <p:cNvSpPr/>
          <p:nvPr/>
        </p:nvSpPr>
        <p:spPr>
          <a:xfrm>
            <a:off x="11093976" y="5237619"/>
            <a:ext cx="126799"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4" name="Rectangle 269">
            <a:extLst>
              <a:ext uri="{FF2B5EF4-FFF2-40B4-BE49-F238E27FC236}">
                <a16:creationId xmlns:a16="http://schemas.microsoft.com/office/drawing/2014/main" id="{6AA3F6F2-6E1D-48EA-B4ED-DF9E69F5B06C}"/>
              </a:ext>
            </a:extLst>
          </p:cNvPr>
          <p:cNvSpPr/>
          <p:nvPr/>
        </p:nvSpPr>
        <p:spPr>
          <a:xfrm>
            <a:off x="11363770" y="5237619"/>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5" name="Rectangle 270">
            <a:extLst>
              <a:ext uri="{FF2B5EF4-FFF2-40B4-BE49-F238E27FC236}">
                <a16:creationId xmlns:a16="http://schemas.microsoft.com/office/drawing/2014/main" id="{A3327A2B-2075-4AC2-9098-8C02E4976125}"/>
              </a:ext>
            </a:extLst>
          </p:cNvPr>
          <p:cNvSpPr/>
          <p:nvPr/>
        </p:nvSpPr>
        <p:spPr>
          <a:xfrm>
            <a:off x="11603635" y="5238954"/>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6" name="Rectangle 271">
            <a:extLst>
              <a:ext uri="{FF2B5EF4-FFF2-40B4-BE49-F238E27FC236}">
                <a16:creationId xmlns:a16="http://schemas.microsoft.com/office/drawing/2014/main" id="{D8F712B8-D5BC-456B-B465-C2F425D6B508}"/>
              </a:ext>
            </a:extLst>
          </p:cNvPr>
          <p:cNvSpPr/>
          <p:nvPr/>
        </p:nvSpPr>
        <p:spPr>
          <a:xfrm>
            <a:off x="11246379" y="5390022"/>
            <a:ext cx="126799"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7" name="Rectangle 272">
            <a:extLst>
              <a:ext uri="{FF2B5EF4-FFF2-40B4-BE49-F238E27FC236}">
                <a16:creationId xmlns:a16="http://schemas.microsoft.com/office/drawing/2014/main" id="{A4D9B735-1082-4288-840B-3011FDD6F54B}"/>
              </a:ext>
            </a:extLst>
          </p:cNvPr>
          <p:cNvSpPr/>
          <p:nvPr/>
        </p:nvSpPr>
        <p:spPr>
          <a:xfrm>
            <a:off x="11516173" y="5390022"/>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8" name="Rectangle 273">
            <a:extLst>
              <a:ext uri="{FF2B5EF4-FFF2-40B4-BE49-F238E27FC236}">
                <a16:creationId xmlns:a16="http://schemas.microsoft.com/office/drawing/2014/main" id="{6AFE0677-1C84-401C-AFBF-057D380FFCF6}"/>
              </a:ext>
            </a:extLst>
          </p:cNvPr>
          <p:cNvSpPr/>
          <p:nvPr/>
        </p:nvSpPr>
        <p:spPr>
          <a:xfrm>
            <a:off x="11756038" y="5391348"/>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9" name="Down Arrow 275">
            <a:extLst>
              <a:ext uri="{FF2B5EF4-FFF2-40B4-BE49-F238E27FC236}">
                <a16:creationId xmlns:a16="http://schemas.microsoft.com/office/drawing/2014/main" id="{B7449E64-D8A3-45FD-8C08-CC08847BE8D2}"/>
              </a:ext>
            </a:extLst>
          </p:cNvPr>
          <p:cNvSpPr/>
          <p:nvPr/>
        </p:nvSpPr>
        <p:spPr>
          <a:xfrm rot="18572908">
            <a:off x="5832924" y="3880986"/>
            <a:ext cx="126900" cy="404429"/>
          </a:xfrm>
          <a:custGeom>
            <a:avLst>
              <a:gd name="f0" fmla="val 18211"/>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gradFill>
            <a:gsLst>
              <a:gs pos="0">
                <a:srgbClr val="FFBD85"/>
              </a:gs>
              <a:gs pos="100000">
                <a:srgbClr val="FFCFA9"/>
              </a:gs>
            </a:gsLst>
            <a:lin ang="16200000"/>
          </a:gradFill>
          <a:ln w="9528" cap="flat">
            <a:solidFill>
              <a:srgbClr val="FE9749"/>
            </a:solidFill>
            <a:prstDash val="solid"/>
          </a:ln>
          <a:effectLst>
            <a:outerShdw dist="19997" dir="5400000" algn="tl">
              <a:srgbClr val="000000">
                <a:alpha val="38000"/>
              </a:srgbClr>
            </a:outerShdw>
          </a:effectLst>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50" name="Down Arrow 276">
            <a:extLst>
              <a:ext uri="{FF2B5EF4-FFF2-40B4-BE49-F238E27FC236}">
                <a16:creationId xmlns:a16="http://schemas.microsoft.com/office/drawing/2014/main" id="{B884D85D-23D8-42A1-8063-41DA642D6985}"/>
              </a:ext>
            </a:extLst>
          </p:cNvPr>
          <p:cNvSpPr/>
          <p:nvPr/>
        </p:nvSpPr>
        <p:spPr>
          <a:xfrm>
            <a:off x="5226061" y="3956105"/>
            <a:ext cx="178289" cy="260293"/>
          </a:xfrm>
          <a:custGeom>
            <a:avLst>
              <a:gd name="f0" fmla="val 14202"/>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gradFill>
            <a:gsLst>
              <a:gs pos="0">
                <a:srgbClr val="FFBD85"/>
              </a:gs>
              <a:gs pos="100000">
                <a:srgbClr val="FFCFA9"/>
              </a:gs>
            </a:gsLst>
            <a:lin ang="16200000"/>
          </a:gradFill>
          <a:ln w="9528" cap="flat">
            <a:solidFill>
              <a:srgbClr val="FE9749"/>
            </a:solidFill>
            <a:prstDash val="solid"/>
          </a:ln>
          <a:effectLst>
            <a:outerShdw dist="19997" dir="5400000" algn="tl">
              <a:srgbClr val="000000">
                <a:alpha val="38000"/>
              </a:srgbClr>
            </a:outerShdw>
          </a:effectLst>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grpSp>
        <p:nvGrpSpPr>
          <p:cNvPr id="251" name="Group 102">
            <a:extLst>
              <a:ext uri="{FF2B5EF4-FFF2-40B4-BE49-F238E27FC236}">
                <a16:creationId xmlns:a16="http://schemas.microsoft.com/office/drawing/2014/main" id="{4D2DA7E4-39BB-4131-9900-BB2FDD19729B}"/>
              </a:ext>
            </a:extLst>
          </p:cNvPr>
          <p:cNvGrpSpPr/>
          <p:nvPr/>
        </p:nvGrpSpPr>
        <p:grpSpPr>
          <a:xfrm>
            <a:off x="5061085" y="4266252"/>
            <a:ext cx="647706" cy="377436"/>
            <a:chOff x="5061085" y="4266252"/>
            <a:chExt cx="647706" cy="377436"/>
          </a:xfrm>
        </p:grpSpPr>
        <p:grpSp>
          <p:nvGrpSpPr>
            <p:cNvPr id="252" name="Group 103">
              <a:extLst>
                <a:ext uri="{FF2B5EF4-FFF2-40B4-BE49-F238E27FC236}">
                  <a16:creationId xmlns:a16="http://schemas.microsoft.com/office/drawing/2014/main" id="{7E3010EE-2D65-4E11-B6A0-640B091532D6}"/>
                </a:ext>
              </a:extLst>
            </p:cNvPr>
            <p:cNvGrpSpPr/>
            <p:nvPr/>
          </p:nvGrpSpPr>
          <p:grpSpPr>
            <a:xfrm>
              <a:off x="5061085" y="4266252"/>
              <a:ext cx="171907" cy="159736"/>
              <a:chOff x="5061085" y="4266252"/>
              <a:chExt cx="171907" cy="159736"/>
            </a:xfrm>
          </p:grpSpPr>
          <p:sp>
            <p:nvSpPr>
              <p:cNvPr id="253" name="Rectangle 104">
                <a:extLst>
                  <a:ext uri="{FF2B5EF4-FFF2-40B4-BE49-F238E27FC236}">
                    <a16:creationId xmlns:a16="http://schemas.microsoft.com/office/drawing/2014/main" id="{0CE40140-F53B-4E7A-A976-4761F0341CC7}"/>
                  </a:ext>
                </a:extLst>
              </p:cNvPr>
              <p:cNvSpPr/>
              <p:nvPr/>
            </p:nvSpPr>
            <p:spPr>
              <a:xfrm>
                <a:off x="5061085" y="4266252"/>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54" name="Line 105">
                <a:extLst>
                  <a:ext uri="{FF2B5EF4-FFF2-40B4-BE49-F238E27FC236}">
                    <a16:creationId xmlns:a16="http://schemas.microsoft.com/office/drawing/2014/main" id="{78D43433-9A55-48E4-AF5D-C982C2332A3C}"/>
                  </a:ext>
                </a:extLst>
              </p:cNvPr>
              <p:cNvSpPr/>
              <p:nvPr/>
            </p:nvSpPr>
            <p:spPr>
              <a:xfrm>
                <a:off x="5061085" y="4316452"/>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55" name="Line 106">
                <a:extLst>
                  <a:ext uri="{FF2B5EF4-FFF2-40B4-BE49-F238E27FC236}">
                    <a16:creationId xmlns:a16="http://schemas.microsoft.com/office/drawing/2014/main" id="{CDA52BAF-AAA0-42A5-B6F2-139A4AFF1629}"/>
                  </a:ext>
                </a:extLst>
              </p:cNvPr>
              <p:cNvSpPr/>
              <p:nvPr/>
            </p:nvSpPr>
            <p:spPr>
              <a:xfrm>
                <a:off x="5061085" y="4379399"/>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56" name="Group 107">
              <a:extLst>
                <a:ext uri="{FF2B5EF4-FFF2-40B4-BE49-F238E27FC236}">
                  <a16:creationId xmlns:a16="http://schemas.microsoft.com/office/drawing/2014/main" id="{A1BD3514-C651-4893-BCB3-8287F8430631}"/>
                </a:ext>
              </a:extLst>
            </p:cNvPr>
            <p:cNvGrpSpPr/>
            <p:nvPr/>
          </p:nvGrpSpPr>
          <p:grpSpPr>
            <a:xfrm>
              <a:off x="5299130" y="4266252"/>
              <a:ext cx="171907" cy="159736"/>
              <a:chOff x="5299130" y="4266252"/>
              <a:chExt cx="171907" cy="159736"/>
            </a:xfrm>
          </p:grpSpPr>
          <p:sp>
            <p:nvSpPr>
              <p:cNvPr id="257" name="Rectangle 108">
                <a:extLst>
                  <a:ext uri="{FF2B5EF4-FFF2-40B4-BE49-F238E27FC236}">
                    <a16:creationId xmlns:a16="http://schemas.microsoft.com/office/drawing/2014/main" id="{E616DB0F-F92F-4FDA-8A65-FC99B9C3289C}"/>
                  </a:ext>
                </a:extLst>
              </p:cNvPr>
              <p:cNvSpPr/>
              <p:nvPr/>
            </p:nvSpPr>
            <p:spPr>
              <a:xfrm>
                <a:off x="5299130" y="4266252"/>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58" name="Line 109">
                <a:extLst>
                  <a:ext uri="{FF2B5EF4-FFF2-40B4-BE49-F238E27FC236}">
                    <a16:creationId xmlns:a16="http://schemas.microsoft.com/office/drawing/2014/main" id="{F37C9DC5-DDD4-47C0-BAC4-ECCEAD0E06E0}"/>
                  </a:ext>
                </a:extLst>
              </p:cNvPr>
              <p:cNvSpPr/>
              <p:nvPr/>
            </p:nvSpPr>
            <p:spPr>
              <a:xfrm>
                <a:off x="5299130" y="4316452"/>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59" name="Line 110">
                <a:extLst>
                  <a:ext uri="{FF2B5EF4-FFF2-40B4-BE49-F238E27FC236}">
                    <a16:creationId xmlns:a16="http://schemas.microsoft.com/office/drawing/2014/main" id="{7E827F76-B2E6-4DCD-BA79-0067AAE4E931}"/>
                  </a:ext>
                </a:extLst>
              </p:cNvPr>
              <p:cNvSpPr/>
              <p:nvPr/>
            </p:nvSpPr>
            <p:spPr>
              <a:xfrm>
                <a:off x="5299130" y="4379399"/>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60" name="Group 111">
              <a:extLst>
                <a:ext uri="{FF2B5EF4-FFF2-40B4-BE49-F238E27FC236}">
                  <a16:creationId xmlns:a16="http://schemas.microsoft.com/office/drawing/2014/main" id="{8696C80C-FB54-48C5-9B37-DB5841091E90}"/>
                </a:ext>
              </a:extLst>
            </p:cNvPr>
            <p:cNvGrpSpPr/>
            <p:nvPr/>
          </p:nvGrpSpPr>
          <p:grpSpPr>
            <a:xfrm>
              <a:off x="5299130" y="4483952"/>
              <a:ext cx="171907" cy="159736"/>
              <a:chOff x="5299130" y="4483952"/>
              <a:chExt cx="171907" cy="159736"/>
            </a:xfrm>
          </p:grpSpPr>
          <p:sp>
            <p:nvSpPr>
              <p:cNvPr id="261" name="Rectangle 112">
                <a:extLst>
                  <a:ext uri="{FF2B5EF4-FFF2-40B4-BE49-F238E27FC236}">
                    <a16:creationId xmlns:a16="http://schemas.microsoft.com/office/drawing/2014/main" id="{92799F53-1744-421B-A012-2009C016212F}"/>
                  </a:ext>
                </a:extLst>
              </p:cNvPr>
              <p:cNvSpPr/>
              <p:nvPr/>
            </p:nvSpPr>
            <p:spPr>
              <a:xfrm>
                <a:off x="5299130" y="4483952"/>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62" name="Line 113">
                <a:extLst>
                  <a:ext uri="{FF2B5EF4-FFF2-40B4-BE49-F238E27FC236}">
                    <a16:creationId xmlns:a16="http://schemas.microsoft.com/office/drawing/2014/main" id="{8BBB2D1D-42E9-466F-8E11-59DA53A36971}"/>
                  </a:ext>
                </a:extLst>
              </p:cNvPr>
              <p:cNvSpPr/>
              <p:nvPr/>
            </p:nvSpPr>
            <p:spPr>
              <a:xfrm>
                <a:off x="5299130" y="453414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63" name="Line 114">
                <a:extLst>
                  <a:ext uri="{FF2B5EF4-FFF2-40B4-BE49-F238E27FC236}">
                    <a16:creationId xmlns:a16="http://schemas.microsoft.com/office/drawing/2014/main" id="{AB38FE90-F451-4B7D-ADDE-D8594546FD57}"/>
                  </a:ext>
                </a:extLst>
              </p:cNvPr>
              <p:cNvSpPr/>
              <p:nvPr/>
            </p:nvSpPr>
            <p:spPr>
              <a:xfrm>
                <a:off x="5299130" y="459709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64" name="Group 115">
              <a:extLst>
                <a:ext uri="{FF2B5EF4-FFF2-40B4-BE49-F238E27FC236}">
                  <a16:creationId xmlns:a16="http://schemas.microsoft.com/office/drawing/2014/main" id="{20D2002E-8B57-4F7D-881F-5CBC90DBD2B8}"/>
                </a:ext>
              </a:extLst>
            </p:cNvPr>
            <p:cNvGrpSpPr/>
            <p:nvPr/>
          </p:nvGrpSpPr>
          <p:grpSpPr>
            <a:xfrm>
              <a:off x="5536884" y="4483952"/>
              <a:ext cx="171907" cy="159736"/>
              <a:chOff x="5536884" y="4483952"/>
              <a:chExt cx="171907" cy="159736"/>
            </a:xfrm>
          </p:grpSpPr>
          <p:sp>
            <p:nvSpPr>
              <p:cNvPr id="265" name="Rectangle 116">
                <a:extLst>
                  <a:ext uri="{FF2B5EF4-FFF2-40B4-BE49-F238E27FC236}">
                    <a16:creationId xmlns:a16="http://schemas.microsoft.com/office/drawing/2014/main" id="{E94B9F00-65EA-49B6-93B9-3CD612E80214}"/>
                  </a:ext>
                </a:extLst>
              </p:cNvPr>
              <p:cNvSpPr/>
              <p:nvPr/>
            </p:nvSpPr>
            <p:spPr>
              <a:xfrm>
                <a:off x="5536884" y="4483952"/>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66" name="Line 117">
                <a:extLst>
                  <a:ext uri="{FF2B5EF4-FFF2-40B4-BE49-F238E27FC236}">
                    <a16:creationId xmlns:a16="http://schemas.microsoft.com/office/drawing/2014/main" id="{B25C3AB3-795E-400B-9F31-D6098C83EF4E}"/>
                  </a:ext>
                </a:extLst>
              </p:cNvPr>
              <p:cNvSpPr/>
              <p:nvPr/>
            </p:nvSpPr>
            <p:spPr>
              <a:xfrm>
                <a:off x="5536884" y="453414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67" name="Line 118">
                <a:extLst>
                  <a:ext uri="{FF2B5EF4-FFF2-40B4-BE49-F238E27FC236}">
                    <a16:creationId xmlns:a16="http://schemas.microsoft.com/office/drawing/2014/main" id="{70961A51-FBCD-410E-83FC-9BBFE9F26F70}"/>
                  </a:ext>
                </a:extLst>
              </p:cNvPr>
              <p:cNvSpPr/>
              <p:nvPr/>
            </p:nvSpPr>
            <p:spPr>
              <a:xfrm>
                <a:off x="5536884" y="459709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cxnSp>
          <p:nvCxnSpPr>
            <p:cNvPr id="268" name="AutoShape 119">
              <a:extLst>
                <a:ext uri="{FF2B5EF4-FFF2-40B4-BE49-F238E27FC236}">
                  <a16:creationId xmlns:a16="http://schemas.microsoft.com/office/drawing/2014/main" id="{5B6D197E-FBB2-49E7-A87A-4043066D67E8}"/>
                </a:ext>
              </a:extLst>
            </p:cNvPr>
            <p:cNvCxnSpPr>
              <a:stCxn id="257" idx="2"/>
              <a:endCxn id="261" idx="0"/>
            </p:cNvCxnSpPr>
            <p:nvPr/>
          </p:nvCxnSpPr>
          <p:spPr>
            <a:xfrm>
              <a:off x="5385084" y="4425988"/>
              <a:ext cx="0" cy="57964"/>
            </a:xfrm>
            <a:prstGeom prst="straightConnector1">
              <a:avLst/>
            </a:prstGeom>
            <a:noFill/>
            <a:ln w="9528" cap="flat">
              <a:solidFill>
                <a:srgbClr val="002F5F"/>
              </a:solidFill>
              <a:prstDash val="solid"/>
              <a:round/>
            </a:ln>
          </p:spPr>
        </p:cxnSp>
        <p:cxnSp>
          <p:nvCxnSpPr>
            <p:cNvPr id="269" name="AutoShape 120">
              <a:extLst>
                <a:ext uri="{FF2B5EF4-FFF2-40B4-BE49-F238E27FC236}">
                  <a16:creationId xmlns:a16="http://schemas.microsoft.com/office/drawing/2014/main" id="{75149614-AA17-4F2B-91F3-840DBC336D61}"/>
                </a:ext>
              </a:extLst>
            </p:cNvPr>
            <p:cNvCxnSpPr>
              <a:stCxn id="261" idx="3"/>
              <a:endCxn id="265" idx="1"/>
            </p:cNvCxnSpPr>
            <p:nvPr/>
          </p:nvCxnSpPr>
          <p:spPr>
            <a:xfrm>
              <a:off x="5471037" y="4563820"/>
              <a:ext cx="65847" cy="0"/>
            </a:xfrm>
            <a:prstGeom prst="straightConnector1">
              <a:avLst/>
            </a:prstGeom>
            <a:noFill/>
            <a:ln w="9528" cap="flat">
              <a:solidFill>
                <a:srgbClr val="002F5F"/>
              </a:solidFill>
              <a:prstDash val="solid"/>
              <a:round/>
            </a:ln>
          </p:spPr>
        </p:cxnSp>
        <p:cxnSp>
          <p:nvCxnSpPr>
            <p:cNvPr id="270" name="AutoShape 121">
              <a:extLst>
                <a:ext uri="{FF2B5EF4-FFF2-40B4-BE49-F238E27FC236}">
                  <a16:creationId xmlns:a16="http://schemas.microsoft.com/office/drawing/2014/main" id="{EC8545D2-7DD5-4F6D-817D-2350F9982084}"/>
                </a:ext>
              </a:extLst>
            </p:cNvPr>
            <p:cNvCxnSpPr>
              <a:stCxn id="261" idx="1"/>
              <a:endCxn id="253" idx="2"/>
            </p:cNvCxnSpPr>
            <p:nvPr/>
          </p:nvCxnSpPr>
          <p:spPr>
            <a:xfrm rot="10800000">
              <a:off x="5147040" y="4425988"/>
              <a:ext cx="152091" cy="137832"/>
            </a:xfrm>
            <a:prstGeom prst="bentConnector2">
              <a:avLst/>
            </a:prstGeom>
            <a:noFill/>
            <a:ln w="9528" cap="flat">
              <a:solidFill>
                <a:srgbClr val="002F5F"/>
              </a:solidFill>
              <a:prstDash val="solid"/>
              <a:miter/>
            </a:ln>
          </p:spPr>
        </p:cxnSp>
      </p:grpSp>
      <p:sp>
        <p:nvSpPr>
          <p:cNvPr id="271" name="Text Box 101">
            <a:extLst>
              <a:ext uri="{FF2B5EF4-FFF2-40B4-BE49-F238E27FC236}">
                <a16:creationId xmlns:a16="http://schemas.microsoft.com/office/drawing/2014/main" id="{F9A77B03-4E30-42FA-A109-A28068FDAC96}"/>
              </a:ext>
            </a:extLst>
          </p:cNvPr>
          <p:cNvSpPr txBox="1"/>
          <p:nvPr/>
        </p:nvSpPr>
        <p:spPr>
          <a:xfrm>
            <a:off x="4742188" y="4713686"/>
            <a:ext cx="1235665" cy="473201"/>
          </a:xfrm>
          <a:prstGeom prst="rect">
            <a:avLst/>
          </a:prstGeom>
          <a:noFill/>
          <a:ln cap="flat">
            <a:noFill/>
          </a:ln>
        </p:spPr>
        <p:txBody>
          <a:bodyPr vert="horz" wrap="square" lIns="91440" tIns="45720" rIns="91440" bIns="45720" anchor="t" anchorCtr="0" compatLnSpc="1">
            <a:sp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Java  model </a:t>
            </a:r>
            <a:r>
              <a:rPr lang="sv-SE" sz="825" b="0" i="0" u="none" strike="noStrike" kern="1200" cap="none" spc="0" baseline="0">
                <a:solidFill>
                  <a:srgbClr val="002F5F"/>
                </a:solidFill>
                <a:uFillTx/>
                <a:latin typeface="Arial" pitchFamily="34"/>
              </a:rPr>
              <a:t>(in a UML Class Diagram</a:t>
            </a:r>
            <a:r>
              <a:rPr lang="sv-SE" sz="825" b="1" i="0" u="none" strike="noStrike" kern="1200" cap="none" spc="0" baseline="0">
                <a:solidFill>
                  <a:srgbClr val="002F5F"/>
                </a:solidFill>
                <a:uFillTx/>
                <a:latin typeface="Arial" pitchFamily="34"/>
              </a:rPr>
              <a:t>)</a:t>
            </a:r>
            <a:endParaRPr lang="sv-SE" sz="825" b="0" i="0" u="none" strike="noStrike" kern="1200" cap="none" spc="0" baseline="0">
              <a:solidFill>
                <a:srgbClr val="002F5F"/>
              </a:solidFill>
              <a:uFillTx/>
              <a:latin typeface="Arial" pitchFamily="34"/>
            </a:endParaRPr>
          </a:p>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825" b="1" i="0" u="none" strike="noStrike" kern="1200" cap="none" spc="0" baseline="0">
              <a:solidFill>
                <a:srgbClr val="002F5F"/>
              </a:solidFill>
              <a:uFillTx/>
              <a:latin typeface="Arial" pitchFamily="34"/>
            </a:endParaRPr>
          </a:p>
        </p:txBody>
      </p:sp>
      <p:pic>
        <p:nvPicPr>
          <p:cNvPr id="272" name="Audio 271">
            <a:hlinkClick r:id="" action="ppaction://media"/>
            <a:extLst>
              <a:ext uri="{FF2B5EF4-FFF2-40B4-BE49-F238E27FC236}">
                <a16:creationId xmlns:a16="http://schemas.microsoft.com/office/drawing/2014/main" id="{7ACE06AE-F0E3-4A28-999C-553CC138ABFB}"/>
              </a:ext>
            </a:extLst>
          </p:cNvPr>
          <p:cNvPicPr>
            <a:picLocks noChangeAspect="1"/>
          </p:cNvPicPr>
          <p:nvPr>
            <a:audioFile r:link="rId3"/>
            <p:extLst>
              <p:ext uri="{DAA4B4D4-6D71-4841-9C94-3DE7FCFB9230}">
                <p14:media xmlns:p14="http://schemas.microsoft.com/office/powerpoint/2010/main" r:embed="rId2"/>
              </p:ext>
            </p:extLst>
          </p:nvPr>
        </p:nvPicPr>
        <p:blipFill>
          <a:blip r:embed="rId21"/>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60401"/>
    </mc:Choice>
    <mc:Fallback>
      <p:transition spd="slow" advTm="60401"/>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7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72"/>
                </p:tgtEl>
              </p:cMediaNode>
            </p:audio>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name="Slide116">
    <p:spTree>
      <p:nvGrpSpPr>
        <p:cNvPr id="1" name=""/>
        <p:cNvGrpSpPr/>
        <p:nvPr/>
      </p:nvGrpSpPr>
      <p:grpSpPr>
        <a:xfrm>
          <a:off x="0" y="0"/>
          <a:ext cx="0" cy="0"/>
          <a:chOff x="0" y="0"/>
          <a:chExt cx="0" cy="0"/>
        </a:xfrm>
      </p:grpSpPr>
      <p:pic>
        <p:nvPicPr>
          <p:cNvPr id="2" name="Picture 3">
            <a:extLst>
              <a:ext uri="{FF2B5EF4-FFF2-40B4-BE49-F238E27FC236}">
                <a16:creationId xmlns:a16="http://schemas.microsoft.com/office/drawing/2014/main" id="{AE9B4851-40ED-4864-9E1D-D6A709DD2525}"/>
              </a:ext>
            </a:extLst>
          </p:cNvPr>
          <p:cNvPicPr>
            <a:picLocks noChangeAspect="1"/>
          </p:cNvPicPr>
          <p:nvPr/>
        </p:nvPicPr>
        <p:blipFill>
          <a:blip r:embed="rId4"/>
          <a:stretch>
            <a:fillRect/>
          </a:stretch>
        </p:blipFill>
        <p:spPr>
          <a:xfrm>
            <a:off x="1381832" y="315842"/>
            <a:ext cx="6380326" cy="4511814"/>
          </a:xfrm>
          <a:prstGeom prst="rect">
            <a:avLst/>
          </a:prstGeom>
          <a:noFill/>
          <a:ln cap="flat">
            <a:noFill/>
          </a:ln>
        </p:spPr>
      </p:pic>
      <p:sp>
        <p:nvSpPr>
          <p:cNvPr id="3" name="Down Arrow 2">
            <a:extLst>
              <a:ext uri="{FF2B5EF4-FFF2-40B4-BE49-F238E27FC236}">
                <a16:creationId xmlns:a16="http://schemas.microsoft.com/office/drawing/2014/main" id="{195DA31A-6F8C-4663-8B67-367E517AC570}"/>
              </a:ext>
            </a:extLst>
          </p:cNvPr>
          <p:cNvSpPr/>
          <p:nvPr/>
        </p:nvSpPr>
        <p:spPr>
          <a:xfrm flipH="1">
            <a:off x="3733796" y="1885950"/>
            <a:ext cx="993532" cy="381003"/>
          </a:xfrm>
          <a:custGeom>
            <a:avLst>
              <a:gd name="f0" fmla="val 10800"/>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solidFill>
            <a:srgbClr val="3096FF"/>
          </a:solidFill>
          <a:ln w="25402" cap="flat">
            <a:solidFill>
              <a:srgbClr val="777A4D"/>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FFD7B9"/>
              </a:solidFill>
              <a:uFillTx/>
              <a:latin typeface="Calibri"/>
            </a:endParaRPr>
          </a:p>
        </p:txBody>
      </p:sp>
      <p:sp>
        <p:nvSpPr>
          <p:cNvPr id="4" name="Rectangle 1">
            <a:extLst>
              <a:ext uri="{FF2B5EF4-FFF2-40B4-BE49-F238E27FC236}">
                <a16:creationId xmlns:a16="http://schemas.microsoft.com/office/drawing/2014/main" id="{B904ED13-3111-479E-8B3C-6C43F39D5736}"/>
              </a:ext>
            </a:extLst>
          </p:cNvPr>
          <p:cNvSpPr/>
          <p:nvPr/>
        </p:nvSpPr>
        <p:spPr>
          <a:xfrm>
            <a:off x="6934196" y="209553"/>
            <a:ext cx="533396" cy="381003"/>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FFFFFF"/>
              </a:solidFill>
              <a:uFillTx/>
              <a:latin typeface="Calibri"/>
            </a:endParaRPr>
          </a:p>
        </p:txBody>
      </p:sp>
      <p:sp>
        <p:nvSpPr>
          <p:cNvPr id="5" name="Rectangle 4">
            <a:extLst>
              <a:ext uri="{FF2B5EF4-FFF2-40B4-BE49-F238E27FC236}">
                <a16:creationId xmlns:a16="http://schemas.microsoft.com/office/drawing/2014/main" id="{4056C091-2FDE-4E40-9A5F-4FB949C92B56}"/>
              </a:ext>
            </a:extLst>
          </p:cNvPr>
          <p:cNvSpPr/>
          <p:nvPr/>
        </p:nvSpPr>
        <p:spPr>
          <a:xfrm>
            <a:off x="5725506" y="2495553"/>
            <a:ext cx="457200" cy="228600"/>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pic>
        <p:nvPicPr>
          <p:cNvPr id="6" name="Audio 5">
            <a:hlinkClick r:id="" action="ppaction://media"/>
            <a:extLst>
              <a:ext uri="{FF2B5EF4-FFF2-40B4-BE49-F238E27FC236}">
                <a16:creationId xmlns:a16="http://schemas.microsoft.com/office/drawing/2014/main" id="{D2C3D319-F457-4209-9DDC-5C4BC8B6B448}"/>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133036"/>
    </mc:Choice>
    <mc:Fallback>
      <p:transition spd="slow" advTm="133036"/>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6"/>
                </p:tgtEl>
              </p:cMediaNode>
            </p:audio>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name="Slide124">
    <p:spTree>
      <p:nvGrpSpPr>
        <p:cNvPr id="1" name=""/>
        <p:cNvGrpSpPr/>
        <p:nvPr/>
      </p:nvGrpSpPr>
      <p:grpSpPr>
        <a:xfrm>
          <a:off x="0" y="0"/>
          <a:ext cx="0" cy="0"/>
          <a:chOff x="0" y="0"/>
          <a:chExt cx="0" cy="0"/>
        </a:xfrm>
      </p:grpSpPr>
      <p:sp>
        <p:nvSpPr>
          <p:cNvPr id="2" name="Rectangle 318">
            <a:extLst>
              <a:ext uri="{FF2B5EF4-FFF2-40B4-BE49-F238E27FC236}">
                <a16:creationId xmlns:a16="http://schemas.microsoft.com/office/drawing/2014/main" id="{F8076708-6F97-4B4C-8DDD-6BE62923A7B8}"/>
              </a:ext>
            </a:extLst>
          </p:cNvPr>
          <p:cNvSpPr/>
          <p:nvPr/>
        </p:nvSpPr>
        <p:spPr>
          <a:xfrm>
            <a:off x="7543800" y="0"/>
            <a:ext cx="1384301" cy="1435397"/>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FFFFFF"/>
              </a:solidFill>
              <a:uFillTx/>
              <a:latin typeface="Calibri"/>
            </a:endParaRPr>
          </a:p>
        </p:txBody>
      </p:sp>
      <p:sp>
        <p:nvSpPr>
          <p:cNvPr id="3" name="Rectangle 2">
            <a:extLst>
              <a:ext uri="{FF2B5EF4-FFF2-40B4-BE49-F238E27FC236}">
                <a16:creationId xmlns:a16="http://schemas.microsoft.com/office/drawing/2014/main" id="{A9659688-CC7D-43AE-AF99-ED3EF21A2EDF}"/>
              </a:ext>
            </a:extLst>
          </p:cNvPr>
          <p:cNvSpPr txBox="1">
            <a:spLocks noGrp="1"/>
          </p:cNvSpPr>
          <p:nvPr>
            <p:ph type="title"/>
          </p:nvPr>
        </p:nvSpPr>
        <p:spPr/>
        <p:txBody>
          <a:bodyPr/>
          <a:lstStyle/>
          <a:p>
            <a:pPr lvl="0"/>
            <a:r>
              <a:rPr lang="sv-SE"/>
              <a:t>Towards implementation</a:t>
            </a:r>
          </a:p>
        </p:txBody>
      </p:sp>
      <p:sp>
        <p:nvSpPr>
          <p:cNvPr id="4" name="Line 3">
            <a:extLst>
              <a:ext uri="{FF2B5EF4-FFF2-40B4-BE49-F238E27FC236}">
                <a16:creationId xmlns:a16="http://schemas.microsoft.com/office/drawing/2014/main" id="{4A6E5496-2158-4F79-86B3-679E6A16DE95}"/>
              </a:ext>
            </a:extLst>
          </p:cNvPr>
          <p:cNvSpPr/>
          <p:nvPr/>
        </p:nvSpPr>
        <p:spPr>
          <a:xfrm flipV="1">
            <a:off x="848919" y="3183730"/>
            <a:ext cx="6048371" cy="24999"/>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6345" cap="flat">
            <a:solidFill>
              <a:srgbClr val="002F5F"/>
            </a:solidFill>
            <a:custDash>
              <a:ds d="300173" sp="300173"/>
            </a:custDash>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5" name="Line 4">
            <a:extLst>
              <a:ext uri="{FF2B5EF4-FFF2-40B4-BE49-F238E27FC236}">
                <a16:creationId xmlns:a16="http://schemas.microsoft.com/office/drawing/2014/main" id="{1793F9AD-483F-4B36-B4C7-4FAE7E7E903A}"/>
              </a:ext>
            </a:extLst>
          </p:cNvPr>
          <p:cNvSpPr/>
          <p:nvPr/>
        </p:nvSpPr>
        <p:spPr>
          <a:xfrm flipV="1">
            <a:off x="848919" y="2472930"/>
            <a:ext cx="6048371" cy="9528"/>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6345" cap="flat">
            <a:solidFill>
              <a:srgbClr val="002F5F"/>
            </a:solidFill>
            <a:custDash>
              <a:ds d="300173" sp="300173"/>
            </a:custDash>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6" name="Text Box 80">
            <a:extLst>
              <a:ext uri="{FF2B5EF4-FFF2-40B4-BE49-F238E27FC236}">
                <a16:creationId xmlns:a16="http://schemas.microsoft.com/office/drawing/2014/main" id="{903C3E95-DACA-4F38-A84F-ACA1DAF13271}"/>
              </a:ext>
            </a:extLst>
          </p:cNvPr>
          <p:cNvSpPr txBox="1"/>
          <p:nvPr/>
        </p:nvSpPr>
        <p:spPr>
          <a:xfrm>
            <a:off x="3904241" y="1435891"/>
            <a:ext cx="920352" cy="727121"/>
          </a:xfrm>
          <a:prstGeom prst="rect">
            <a:avLst/>
          </a:prstGeom>
          <a:noFill/>
          <a:ln cap="flat">
            <a:noFill/>
          </a:ln>
        </p:spPr>
        <p:txBody>
          <a:bodyPr vert="horz" wrap="square" lIns="91440" tIns="45720" rIns="91440" bIns="45720" anchor="t" anchorCtr="0" compatLnSpc="1">
            <a:sp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Domain model </a:t>
            </a:r>
            <a:r>
              <a:rPr lang="sv-SE" sz="825" b="0" i="0" u="none" strike="noStrike" kern="1200" cap="none" spc="0" baseline="0">
                <a:solidFill>
                  <a:srgbClr val="002F5F"/>
                </a:solidFill>
                <a:uFillTx/>
                <a:latin typeface="Arial" pitchFamily="34"/>
              </a:rPr>
              <a:t>of business concepts (in UML Class Diagram)</a:t>
            </a:r>
          </a:p>
        </p:txBody>
      </p:sp>
      <p:grpSp>
        <p:nvGrpSpPr>
          <p:cNvPr id="7" name="Group 81">
            <a:extLst>
              <a:ext uri="{FF2B5EF4-FFF2-40B4-BE49-F238E27FC236}">
                <a16:creationId xmlns:a16="http://schemas.microsoft.com/office/drawing/2014/main" id="{E2F7DEA3-035F-4B0F-9B08-9086FF9C362C}"/>
              </a:ext>
            </a:extLst>
          </p:cNvPr>
          <p:cNvGrpSpPr/>
          <p:nvPr/>
        </p:nvGrpSpPr>
        <p:grpSpPr>
          <a:xfrm>
            <a:off x="4928186" y="1490664"/>
            <a:ext cx="647696" cy="377427"/>
            <a:chOff x="4928186" y="1490664"/>
            <a:chExt cx="647696" cy="377427"/>
          </a:xfrm>
        </p:grpSpPr>
        <p:grpSp>
          <p:nvGrpSpPr>
            <p:cNvPr id="8" name="Group 82">
              <a:extLst>
                <a:ext uri="{FF2B5EF4-FFF2-40B4-BE49-F238E27FC236}">
                  <a16:creationId xmlns:a16="http://schemas.microsoft.com/office/drawing/2014/main" id="{6E89B6CF-75FD-4543-8A2E-61D275C794C7}"/>
                </a:ext>
              </a:extLst>
            </p:cNvPr>
            <p:cNvGrpSpPr/>
            <p:nvPr/>
          </p:nvGrpSpPr>
          <p:grpSpPr>
            <a:xfrm>
              <a:off x="4928186" y="1490664"/>
              <a:ext cx="171907" cy="159736"/>
              <a:chOff x="4928186" y="1490664"/>
              <a:chExt cx="171907" cy="159736"/>
            </a:xfrm>
          </p:grpSpPr>
          <p:sp>
            <p:nvSpPr>
              <p:cNvPr id="9" name="Rectangle 83">
                <a:extLst>
                  <a:ext uri="{FF2B5EF4-FFF2-40B4-BE49-F238E27FC236}">
                    <a16:creationId xmlns:a16="http://schemas.microsoft.com/office/drawing/2014/main" id="{1638A7C4-2425-43B0-9D74-B32C4EF610CB}"/>
                  </a:ext>
                </a:extLst>
              </p:cNvPr>
              <p:cNvSpPr/>
              <p:nvPr/>
            </p:nvSpPr>
            <p:spPr>
              <a:xfrm>
                <a:off x="4928186" y="149066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 name="Line 84">
                <a:extLst>
                  <a:ext uri="{FF2B5EF4-FFF2-40B4-BE49-F238E27FC236}">
                    <a16:creationId xmlns:a16="http://schemas.microsoft.com/office/drawing/2014/main" id="{B553A74E-6401-4ADD-84AB-D23F3CF2E7FD}"/>
                  </a:ext>
                </a:extLst>
              </p:cNvPr>
              <p:cNvSpPr/>
              <p:nvPr/>
            </p:nvSpPr>
            <p:spPr>
              <a:xfrm>
                <a:off x="4928186" y="154085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11" name="Line 85">
                <a:extLst>
                  <a:ext uri="{FF2B5EF4-FFF2-40B4-BE49-F238E27FC236}">
                    <a16:creationId xmlns:a16="http://schemas.microsoft.com/office/drawing/2014/main" id="{5132B6BC-4319-4CB7-8510-F6C026BE4A62}"/>
                  </a:ext>
                </a:extLst>
              </p:cNvPr>
              <p:cNvSpPr/>
              <p:nvPr/>
            </p:nvSpPr>
            <p:spPr>
              <a:xfrm>
                <a:off x="4928186" y="160381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12" name="Group 86">
              <a:extLst>
                <a:ext uri="{FF2B5EF4-FFF2-40B4-BE49-F238E27FC236}">
                  <a16:creationId xmlns:a16="http://schemas.microsoft.com/office/drawing/2014/main" id="{87250C58-D82F-44DC-AF74-93B8ABC7B4B2}"/>
                </a:ext>
              </a:extLst>
            </p:cNvPr>
            <p:cNvGrpSpPr/>
            <p:nvPr/>
          </p:nvGrpSpPr>
          <p:grpSpPr>
            <a:xfrm>
              <a:off x="5166222" y="1490664"/>
              <a:ext cx="171907" cy="159736"/>
              <a:chOff x="5166222" y="1490664"/>
              <a:chExt cx="171907" cy="159736"/>
            </a:xfrm>
          </p:grpSpPr>
          <p:sp>
            <p:nvSpPr>
              <p:cNvPr id="13" name="Rectangle 87">
                <a:extLst>
                  <a:ext uri="{FF2B5EF4-FFF2-40B4-BE49-F238E27FC236}">
                    <a16:creationId xmlns:a16="http://schemas.microsoft.com/office/drawing/2014/main" id="{FCDFED2F-71A8-4A20-BAD0-B1315DCBCEB0}"/>
                  </a:ext>
                </a:extLst>
              </p:cNvPr>
              <p:cNvSpPr/>
              <p:nvPr/>
            </p:nvSpPr>
            <p:spPr>
              <a:xfrm>
                <a:off x="5166222" y="149066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4" name="Line 88">
                <a:extLst>
                  <a:ext uri="{FF2B5EF4-FFF2-40B4-BE49-F238E27FC236}">
                    <a16:creationId xmlns:a16="http://schemas.microsoft.com/office/drawing/2014/main" id="{33FE7D68-461A-4545-931E-6CF3A122A4B8}"/>
                  </a:ext>
                </a:extLst>
              </p:cNvPr>
              <p:cNvSpPr/>
              <p:nvPr/>
            </p:nvSpPr>
            <p:spPr>
              <a:xfrm>
                <a:off x="5166222" y="154085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15" name="Line 89">
                <a:extLst>
                  <a:ext uri="{FF2B5EF4-FFF2-40B4-BE49-F238E27FC236}">
                    <a16:creationId xmlns:a16="http://schemas.microsoft.com/office/drawing/2014/main" id="{BF1FE29F-82DB-4867-BE0B-C7056DE82840}"/>
                  </a:ext>
                </a:extLst>
              </p:cNvPr>
              <p:cNvSpPr/>
              <p:nvPr/>
            </p:nvSpPr>
            <p:spPr>
              <a:xfrm>
                <a:off x="5166222" y="160381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16" name="Group 90">
              <a:extLst>
                <a:ext uri="{FF2B5EF4-FFF2-40B4-BE49-F238E27FC236}">
                  <a16:creationId xmlns:a16="http://schemas.microsoft.com/office/drawing/2014/main" id="{FE95F682-0E10-40B4-886D-19D398D4776C}"/>
                </a:ext>
              </a:extLst>
            </p:cNvPr>
            <p:cNvGrpSpPr/>
            <p:nvPr/>
          </p:nvGrpSpPr>
          <p:grpSpPr>
            <a:xfrm>
              <a:off x="5166222" y="1708355"/>
              <a:ext cx="171907" cy="159736"/>
              <a:chOff x="5166222" y="1708355"/>
              <a:chExt cx="171907" cy="159736"/>
            </a:xfrm>
          </p:grpSpPr>
          <p:sp>
            <p:nvSpPr>
              <p:cNvPr id="17" name="Rectangle 91">
                <a:extLst>
                  <a:ext uri="{FF2B5EF4-FFF2-40B4-BE49-F238E27FC236}">
                    <a16:creationId xmlns:a16="http://schemas.microsoft.com/office/drawing/2014/main" id="{38A0B0DC-2C7E-473F-902B-08BA959EB759}"/>
                  </a:ext>
                </a:extLst>
              </p:cNvPr>
              <p:cNvSpPr/>
              <p:nvPr/>
            </p:nvSpPr>
            <p:spPr>
              <a:xfrm>
                <a:off x="5166222" y="170835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8" name="Line 92">
                <a:extLst>
                  <a:ext uri="{FF2B5EF4-FFF2-40B4-BE49-F238E27FC236}">
                    <a16:creationId xmlns:a16="http://schemas.microsoft.com/office/drawing/2014/main" id="{E73F0418-808B-411C-BA51-E96F2350C3EB}"/>
                  </a:ext>
                </a:extLst>
              </p:cNvPr>
              <p:cNvSpPr/>
              <p:nvPr/>
            </p:nvSpPr>
            <p:spPr>
              <a:xfrm>
                <a:off x="5166222" y="1758546"/>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19" name="Line 93">
                <a:extLst>
                  <a:ext uri="{FF2B5EF4-FFF2-40B4-BE49-F238E27FC236}">
                    <a16:creationId xmlns:a16="http://schemas.microsoft.com/office/drawing/2014/main" id="{510151A2-0A06-4FAA-895C-A45EC289D739}"/>
                  </a:ext>
                </a:extLst>
              </p:cNvPr>
              <p:cNvSpPr/>
              <p:nvPr/>
            </p:nvSpPr>
            <p:spPr>
              <a:xfrm>
                <a:off x="5166222" y="182150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0" name="Group 94">
              <a:extLst>
                <a:ext uri="{FF2B5EF4-FFF2-40B4-BE49-F238E27FC236}">
                  <a16:creationId xmlns:a16="http://schemas.microsoft.com/office/drawing/2014/main" id="{313F5E0A-9763-4129-8E2D-84E3DDA0B507}"/>
                </a:ext>
              </a:extLst>
            </p:cNvPr>
            <p:cNvGrpSpPr/>
            <p:nvPr/>
          </p:nvGrpSpPr>
          <p:grpSpPr>
            <a:xfrm>
              <a:off x="5403975" y="1708355"/>
              <a:ext cx="171907" cy="159736"/>
              <a:chOff x="5403975" y="1708355"/>
              <a:chExt cx="171907" cy="159736"/>
            </a:xfrm>
          </p:grpSpPr>
          <p:sp>
            <p:nvSpPr>
              <p:cNvPr id="21" name="Rectangle 95">
                <a:extLst>
                  <a:ext uri="{FF2B5EF4-FFF2-40B4-BE49-F238E27FC236}">
                    <a16:creationId xmlns:a16="http://schemas.microsoft.com/office/drawing/2014/main" id="{FBC79F13-61CA-4C5E-B9E7-DB0665079EE6}"/>
                  </a:ext>
                </a:extLst>
              </p:cNvPr>
              <p:cNvSpPr/>
              <p:nvPr/>
            </p:nvSpPr>
            <p:spPr>
              <a:xfrm>
                <a:off x="5403975" y="170835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2" name="Line 96">
                <a:extLst>
                  <a:ext uri="{FF2B5EF4-FFF2-40B4-BE49-F238E27FC236}">
                    <a16:creationId xmlns:a16="http://schemas.microsoft.com/office/drawing/2014/main" id="{A14819DB-C39F-47D6-9E64-6224141F3120}"/>
                  </a:ext>
                </a:extLst>
              </p:cNvPr>
              <p:cNvSpPr/>
              <p:nvPr/>
            </p:nvSpPr>
            <p:spPr>
              <a:xfrm>
                <a:off x="5403975" y="1758546"/>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3" name="Line 97">
                <a:extLst>
                  <a:ext uri="{FF2B5EF4-FFF2-40B4-BE49-F238E27FC236}">
                    <a16:creationId xmlns:a16="http://schemas.microsoft.com/office/drawing/2014/main" id="{EE49CD01-3E0E-4A89-9456-FE2EE5503133}"/>
                  </a:ext>
                </a:extLst>
              </p:cNvPr>
              <p:cNvSpPr/>
              <p:nvPr/>
            </p:nvSpPr>
            <p:spPr>
              <a:xfrm>
                <a:off x="5403975" y="182150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cxnSp>
          <p:nvCxnSpPr>
            <p:cNvPr id="24" name="AutoShape 98">
              <a:extLst>
                <a:ext uri="{FF2B5EF4-FFF2-40B4-BE49-F238E27FC236}">
                  <a16:creationId xmlns:a16="http://schemas.microsoft.com/office/drawing/2014/main" id="{14D236FD-E862-4C8C-9916-C661CB2B260C}"/>
                </a:ext>
              </a:extLst>
            </p:cNvPr>
            <p:cNvCxnSpPr>
              <a:stCxn id="13" idx="2"/>
              <a:endCxn id="17" idx="0"/>
            </p:cNvCxnSpPr>
            <p:nvPr/>
          </p:nvCxnSpPr>
          <p:spPr>
            <a:xfrm>
              <a:off x="5252176" y="1650400"/>
              <a:ext cx="0" cy="57955"/>
            </a:xfrm>
            <a:prstGeom prst="straightConnector1">
              <a:avLst/>
            </a:prstGeom>
            <a:noFill/>
            <a:ln w="9528" cap="flat">
              <a:solidFill>
                <a:srgbClr val="002F5F"/>
              </a:solidFill>
              <a:prstDash val="solid"/>
              <a:round/>
            </a:ln>
          </p:spPr>
        </p:cxnSp>
        <p:cxnSp>
          <p:nvCxnSpPr>
            <p:cNvPr id="25" name="AutoShape 99">
              <a:extLst>
                <a:ext uri="{FF2B5EF4-FFF2-40B4-BE49-F238E27FC236}">
                  <a16:creationId xmlns:a16="http://schemas.microsoft.com/office/drawing/2014/main" id="{E6506035-D995-4975-B182-2CEA221E0BF6}"/>
                </a:ext>
              </a:extLst>
            </p:cNvPr>
            <p:cNvCxnSpPr>
              <a:stCxn id="17" idx="3"/>
              <a:endCxn id="21" idx="1"/>
            </p:cNvCxnSpPr>
            <p:nvPr/>
          </p:nvCxnSpPr>
          <p:spPr>
            <a:xfrm>
              <a:off x="5338129" y="1788223"/>
              <a:ext cx="65846" cy="0"/>
            </a:xfrm>
            <a:prstGeom prst="straightConnector1">
              <a:avLst/>
            </a:prstGeom>
            <a:noFill/>
            <a:ln w="9528" cap="flat">
              <a:solidFill>
                <a:srgbClr val="002F5F"/>
              </a:solidFill>
              <a:prstDash val="solid"/>
              <a:round/>
            </a:ln>
          </p:spPr>
        </p:cxnSp>
        <p:cxnSp>
          <p:nvCxnSpPr>
            <p:cNvPr id="26" name="AutoShape 100">
              <a:extLst>
                <a:ext uri="{FF2B5EF4-FFF2-40B4-BE49-F238E27FC236}">
                  <a16:creationId xmlns:a16="http://schemas.microsoft.com/office/drawing/2014/main" id="{93581F37-5954-4230-85F4-5A5D222DD4FA}"/>
                </a:ext>
              </a:extLst>
            </p:cNvPr>
            <p:cNvCxnSpPr>
              <a:stCxn id="17" idx="1"/>
              <a:endCxn id="9" idx="2"/>
            </p:cNvCxnSpPr>
            <p:nvPr/>
          </p:nvCxnSpPr>
          <p:spPr>
            <a:xfrm rot="10800000">
              <a:off x="5014140" y="1650401"/>
              <a:ext cx="152082" cy="137823"/>
            </a:xfrm>
            <a:prstGeom prst="bentConnector2">
              <a:avLst/>
            </a:prstGeom>
            <a:noFill/>
            <a:ln w="9528" cap="flat">
              <a:solidFill>
                <a:srgbClr val="002F5F"/>
              </a:solidFill>
              <a:prstDash val="solid"/>
              <a:miter/>
            </a:ln>
          </p:spPr>
        </p:cxnSp>
      </p:grpSp>
      <p:grpSp>
        <p:nvGrpSpPr>
          <p:cNvPr id="27" name="Group 102">
            <a:extLst>
              <a:ext uri="{FF2B5EF4-FFF2-40B4-BE49-F238E27FC236}">
                <a16:creationId xmlns:a16="http://schemas.microsoft.com/office/drawing/2014/main" id="{E988A445-CAFC-4FF6-924C-C8E099DCE1B1}"/>
              </a:ext>
            </a:extLst>
          </p:cNvPr>
          <p:cNvGrpSpPr/>
          <p:nvPr/>
        </p:nvGrpSpPr>
        <p:grpSpPr>
          <a:xfrm>
            <a:off x="4991206" y="3407566"/>
            <a:ext cx="647706" cy="377436"/>
            <a:chOff x="4991206" y="3407566"/>
            <a:chExt cx="647706" cy="377436"/>
          </a:xfrm>
        </p:grpSpPr>
        <p:grpSp>
          <p:nvGrpSpPr>
            <p:cNvPr id="28" name="Group 103">
              <a:extLst>
                <a:ext uri="{FF2B5EF4-FFF2-40B4-BE49-F238E27FC236}">
                  <a16:creationId xmlns:a16="http://schemas.microsoft.com/office/drawing/2014/main" id="{428DEF04-C8C2-4425-AE1B-161E18CF8488}"/>
                </a:ext>
              </a:extLst>
            </p:cNvPr>
            <p:cNvGrpSpPr/>
            <p:nvPr/>
          </p:nvGrpSpPr>
          <p:grpSpPr>
            <a:xfrm>
              <a:off x="4991206" y="3407566"/>
              <a:ext cx="171907" cy="159736"/>
              <a:chOff x="4991206" y="3407566"/>
              <a:chExt cx="171907" cy="159736"/>
            </a:xfrm>
          </p:grpSpPr>
          <p:sp>
            <p:nvSpPr>
              <p:cNvPr id="29" name="Rectangle 104">
                <a:extLst>
                  <a:ext uri="{FF2B5EF4-FFF2-40B4-BE49-F238E27FC236}">
                    <a16:creationId xmlns:a16="http://schemas.microsoft.com/office/drawing/2014/main" id="{28369F91-6416-4A7C-AA2E-57219D9BE3A3}"/>
                  </a:ext>
                </a:extLst>
              </p:cNvPr>
              <p:cNvSpPr/>
              <p:nvPr/>
            </p:nvSpPr>
            <p:spPr>
              <a:xfrm>
                <a:off x="4991206" y="3407566"/>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0" name="Line 105">
                <a:extLst>
                  <a:ext uri="{FF2B5EF4-FFF2-40B4-BE49-F238E27FC236}">
                    <a16:creationId xmlns:a16="http://schemas.microsoft.com/office/drawing/2014/main" id="{E894BC2E-BEA9-4935-A2B3-70B128CE1F5E}"/>
                  </a:ext>
                </a:extLst>
              </p:cNvPr>
              <p:cNvSpPr/>
              <p:nvPr/>
            </p:nvSpPr>
            <p:spPr>
              <a:xfrm>
                <a:off x="4991206" y="3457767"/>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31" name="Line 106">
                <a:extLst>
                  <a:ext uri="{FF2B5EF4-FFF2-40B4-BE49-F238E27FC236}">
                    <a16:creationId xmlns:a16="http://schemas.microsoft.com/office/drawing/2014/main" id="{9D9B03A7-FD11-4243-9E97-1D0A7FE626EE}"/>
                  </a:ext>
                </a:extLst>
              </p:cNvPr>
              <p:cNvSpPr/>
              <p:nvPr/>
            </p:nvSpPr>
            <p:spPr>
              <a:xfrm>
                <a:off x="4991206" y="352071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32" name="Group 107">
              <a:extLst>
                <a:ext uri="{FF2B5EF4-FFF2-40B4-BE49-F238E27FC236}">
                  <a16:creationId xmlns:a16="http://schemas.microsoft.com/office/drawing/2014/main" id="{F9190955-778D-4C9F-BB25-770BB5C8E468}"/>
                </a:ext>
              </a:extLst>
            </p:cNvPr>
            <p:cNvGrpSpPr/>
            <p:nvPr/>
          </p:nvGrpSpPr>
          <p:grpSpPr>
            <a:xfrm>
              <a:off x="5229252" y="3407566"/>
              <a:ext cx="171907" cy="159736"/>
              <a:chOff x="5229252" y="3407566"/>
              <a:chExt cx="171907" cy="159736"/>
            </a:xfrm>
          </p:grpSpPr>
          <p:sp>
            <p:nvSpPr>
              <p:cNvPr id="33" name="Rectangle 108">
                <a:extLst>
                  <a:ext uri="{FF2B5EF4-FFF2-40B4-BE49-F238E27FC236}">
                    <a16:creationId xmlns:a16="http://schemas.microsoft.com/office/drawing/2014/main" id="{C499A9B7-647F-440B-BCB4-985F5010F192}"/>
                  </a:ext>
                </a:extLst>
              </p:cNvPr>
              <p:cNvSpPr/>
              <p:nvPr/>
            </p:nvSpPr>
            <p:spPr>
              <a:xfrm>
                <a:off x="5229252" y="3407566"/>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4" name="Line 109">
                <a:extLst>
                  <a:ext uri="{FF2B5EF4-FFF2-40B4-BE49-F238E27FC236}">
                    <a16:creationId xmlns:a16="http://schemas.microsoft.com/office/drawing/2014/main" id="{47498AFF-B46A-4A49-9DAF-4BBBDCBA164B}"/>
                  </a:ext>
                </a:extLst>
              </p:cNvPr>
              <p:cNvSpPr/>
              <p:nvPr/>
            </p:nvSpPr>
            <p:spPr>
              <a:xfrm>
                <a:off x="5229252" y="3457767"/>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35" name="Line 110">
                <a:extLst>
                  <a:ext uri="{FF2B5EF4-FFF2-40B4-BE49-F238E27FC236}">
                    <a16:creationId xmlns:a16="http://schemas.microsoft.com/office/drawing/2014/main" id="{FAF30041-7916-4975-AE33-605E0AF0A726}"/>
                  </a:ext>
                </a:extLst>
              </p:cNvPr>
              <p:cNvSpPr/>
              <p:nvPr/>
            </p:nvSpPr>
            <p:spPr>
              <a:xfrm>
                <a:off x="5229252" y="352071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36" name="Group 111">
              <a:extLst>
                <a:ext uri="{FF2B5EF4-FFF2-40B4-BE49-F238E27FC236}">
                  <a16:creationId xmlns:a16="http://schemas.microsoft.com/office/drawing/2014/main" id="{5CCC5B11-2448-4275-A116-EBC0A63093C0}"/>
                </a:ext>
              </a:extLst>
            </p:cNvPr>
            <p:cNvGrpSpPr/>
            <p:nvPr/>
          </p:nvGrpSpPr>
          <p:grpSpPr>
            <a:xfrm>
              <a:off x="5229252" y="3625266"/>
              <a:ext cx="171907" cy="159736"/>
              <a:chOff x="5229252" y="3625266"/>
              <a:chExt cx="171907" cy="159736"/>
            </a:xfrm>
          </p:grpSpPr>
          <p:sp>
            <p:nvSpPr>
              <p:cNvPr id="37" name="Rectangle 112">
                <a:extLst>
                  <a:ext uri="{FF2B5EF4-FFF2-40B4-BE49-F238E27FC236}">
                    <a16:creationId xmlns:a16="http://schemas.microsoft.com/office/drawing/2014/main" id="{36EE10A0-6072-4753-807A-B2178B6E9042}"/>
                  </a:ext>
                </a:extLst>
              </p:cNvPr>
              <p:cNvSpPr/>
              <p:nvPr/>
            </p:nvSpPr>
            <p:spPr>
              <a:xfrm>
                <a:off x="5229252" y="3625266"/>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8" name="Line 113">
                <a:extLst>
                  <a:ext uri="{FF2B5EF4-FFF2-40B4-BE49-F238E27FC236}">
                    <a16:creationId xmlns:a16="http://schemas.microsoft.com/office/drawing/2014/main" id="{D47DB982-976A-4C0C-BA81-EE2A7BEDBFBB}"/>
                  </a:ext>
                </a:extLst>
              </p:cNvPr>
              <p:cNvSpPr/>
              <p:nvPr/>
            </p:nvSpPr>
            <p:spPr>
              <a:xfrm>
                <a:off x="5229252" y="3675458"/>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39" name="Line 114">
                <a:extLst>
                  <a:ext uri="{FF2B5EF4-FFF2-40B4-BE49-F238E27FC236}">
                    <a16:creationId xmlns:a16="http://schemas.microsoft.com/office/drawing/2014/main" id="{406F8985-01EA-436D-BF22-EFAF663BFEF6}"/>
                  </a:ext>
                </a:extLst>
              </p:cNvPr>
              <p:cNvSpPr/>
              <p:nvPr/>
            </p:nvSpPr>
            <p:spPr>
              <a:xfrm>
                <a:off x="5229252" y="373840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40" name="Group 115">
              <a:extLst>
                <a:ext uri="{FF2B5EF4-FFF2-40B4-BE49-F238E27FC236}">
                  <a16:creationId xmlns:a16="http://schemas.microsoft.com/office/drawing/2014/main" id="{CB61E165-9A98-49F4-A42B-04D3100B81FE}"/>
                </a:ext>
              </a:extLst>
            </p:cNvPr>
            <p:cNvGrpSpPr/>
            <p:nvPr/>
          </p:nvGrpSpPr>
          <p:grpSpPr>
            <a:xfrm>
              <a:off x="5467005" y="3625266"/>
              <a:ext cx="171907" cy="159736"/>
              <a:chOff x="5467005" y="3625266"/>
              <a:chExt cx="171907" cy="159736"/>
            </a:xfrm>
          </p:grpSpPr>
          <p:sp>
            <p:nvSpPr>
              <p:cNvPr id="41" name="Rectangle 116">
                <a:extLst>
                  <a:ext uri="{FF2B5EF4-FFF2-40B4-BE49-F238E27FC236}">
                    <a16:creationId xmlns:a16="http://schemas.microsoft.com/office/drawing/2014/main" id="{A432A801-A4B1-4260-BFD1-8CC8DD90F694}"/>
                  </a:ext>
                </a:extLst>
              </p:cNvPr>
              <p:cNvSpPr/>
              <p:nvPr/>
            </p:nvSpPr>
            <p:spPr>
              <a:xfrm>
                <a:off x="5467005" y="3625266"/>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42" name="Line 117">
                <a:extLst>
                  <a:ext uri="{FF2B5EF4-FFF2-40B4-BE49-F238E27FC236}">
                    <a16:creationId xmlns:a16="http://schemas.microsoft.com/office/drawing/2014/main" id="{084DB3CD-B09E-460E-A393-CEE17B833D69}"/>
                  </a:ext>
                </a:extLst>
              </p:cNvPr>
              <p:cNvSpPr/>
              <p:nvPr/>
            </p:nvSpPr>
            <p:spPr>
              <a:xfrm>
                <a:off x="5467005" y="3675458"/>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43" name="Line 118">
                <a:extLst>
                  <a:ext uri="{FF2B5EF4-FFF2-40B4-BE49-F238E27FC236}">
                    <a16:creationId xmlns:a16="http://schemas.microsoft.com/office/drawing/2014/main" id="{FFD956F0-683B-4AE3-BDBD-8CE41E3B90E4}"/>
                  </a:ext>
                </a:extLst>
              </p:cNvPr>
              <p:cNvSpPr/>
              <p:nvPr/>
            </p:nvSpPr>
            <p:spPr>
              <a:xfrm>
                <a:off x="5467005" y="373840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cxnSp>
          <p:nvCxnSpPr>
            <p:cNvPr id="44" name="AutoShape 119">
              <a:extLst>
                <a:ext uri="{FF2B5EF4-FFF2-40B4-BE49-F238E27FC236}">
                  <a16:creationId xmlns:a16="http://schemas.microsoft.com/office/drawing/2014/main" id="{64F80AC0-66B6-4A15-8BBA-ACF7C9ECF237}"/>
                </a:ext>
              </a:extLst>
            </p:cNvPr>
            <p:cNvCxnSpPr>
              <a:stCxn id="33" idx="2"/>
              <a:endCxn id="37" idx="0"/>
            </p:cNvCxnSpPr>
            <p:nvPr/>
          </p:nvCxnSpPr>
          <p:spPr>
            <a:xfrm>
              <a:off x="5315206" y="3567302"/>
              <a:ext cx="0" cy="57964"/>
            </a:xfrm>
            <a:prstGeom prst="straightConnector1">
              <a:avLst/>
            </a:prstGeom>
            <a:noFill/>
            <a:ln w="9528" cap="flat">
              <a:solidFill>
                <a:srgbClr val="002F5F"/>
              </a:solidFill>
              <a:prstDash val="solid"/>
              <a:round/>
            </a:ln>
          </p:spPr>
        </p:cxnSp>
        <p:cxnSp>
          <p:nvCxnSpPr>
            <p:cNvPr id="45" name="AutoShape 120">
              <a:extLst>
                <a:ext uri="{FF2B5EF4-FFF2-40B4-BE49-F238E27FC236}">
                  <a16:creationId xmlns:a16="http://schemas.microsoft.com/office/drawing/2014/main" id="{1D3E73A7-E278-4100-8E37-9B3F98E9D351}"/>
                </a:ext>
              </a:extLst>
            </p:cNvPr>
            <p:cNvCxnSpPr>
              <a:stCxn id="37" idx="3"/>
              <a:endCxn id="41" idx="1"/>
            </p:cNvCxnSpPr>
            <p:nvPr/>
          </p:nvCxnSpPr>
          <p:spPr>
            <a:xfrm>
              <a:off x="5401159" y="3705134"/>
              <a:ext cx="65846" cy="0"/>
            </a:xfrm>
            <a:prstGeom prst="straightConnector1">
              <a:avLst/>
            </a:prstGeom>
            <a:noFill/>
            <a:ln w="9528" cap="flat">
              <a:solidFill>
                <a:srgbClr val="002F5F"/>
              </a:solidFill>
              <a:prstDash val="solid"/>
              <a:round/>
            </a:ln>
          </p:spPr>
        </p:cxnSp>
        <p:cxnSp>
          <p:nvCxnSpPr>
            <p:cNvPr id="46" name="AutoShape 121">
              <a:extLst>
                <a:ext uri="{FF2B5EF4-FFF2-40B4-BE49-F238E27FC236}">
                  <a16:creationId xmlns:a16="http://schemas.microsoft.com/office/drawing/2014/main" id="{BA74C29C-1272-45D3-8927-834A87E9FE65}"/>
                </a:ext>
              </a:extLst>
            </p:cNvPr>
            <p:cNvCxnSpPr>
              <a:stCxn id="37" idx="1"/>
              <a:endCxn id="29" idx="2"/>
            </p:cNvCxnSpPr>
            <p:nvPr/>
          </p:nvCxnSpPr>
          <p:spPr>
            <a:xfrm rot="10800000">
              <a:off x="5077160" y="3567302"/>
              <a:ext cx="152092" cy="137832"/>
            </a:xfrm>
            <a:prstGeom prst="bentConnector2">
              <a:avLst/>
            </a:prstGeom>
            <a:noFill/>
            <a:ln w="9528" cap="flat">
              <a:solidFill>
                <a:srgbClr val="002F5F"/>
              </a:solidFill>
              <a:prstDash val="solid"/>
              <a:miter/>
            </a:ln>
          </p:spPr>
        </p:cxnSp>
      </p:grpSp>
      <p:sp>
        <p:nvSpPr>
          <p:cNvPr id="47" name="Line 122">
            <a:extLst>
              <a:ext uri="{FF2B5EF4-FFF2-40B4-BE49-F238E27FC236}">
                <a16:creationId xmlns:a16="http://schemas.microsoft.com/office/drawing/2014/main" id="{9EDB52CA-6004-4B6B-A9D9-F7B220A211D7}"/>
              </a:ext>
            </a:extLst>
          </p:cNvPr>
          <p:cNvSpPr/>
          <p:nvPr/>
        </p:nvSpPr>
        <p:spPr>
          <a:xfrm>
            <a:off x="3495678" y="960833"/>
            <a:ext cx="0" cy="3835002"/>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cxnSp>
        <p:nvCxnSpPr>
          <p:cNvPr id="48" name="AutoShape 123">
            <a:extLst>
              <a:ext uri="{FF2B5EF4-FFF2-40B4-BE49-F238E27FC236}">
                <a16:creationId xmlns:a16="http://schemas.microsoft.com/office/drawing/2014/main" id="{13B516CF-61B6-4338-996F-24E6039D0210}"/>
              </a:ext>
            </a:extLst>
          </p:cNvPr>
          <p:cNvCxnSpPr/>
          <p:nvPr/>
        </p:nvCxnSpPr>
        <p:spPr>
          <a:xfrm flipH="1" flipV="1">
            <a:off x="1396599" y="2949177"/>
            <a:ext cx="756054" cy="613169"/>
          </a:xfrm>
          <a:prstGeom prst="straightConnector1">
            <a:avLst/>
          </a:prstGeom>
          <a:noFill/>
          <a:ln w="9528" cap="flat">
            <a:solidFill>
              <a:srgbClr val="002F5F"/>
            </a:solidFill>
            <a:prstDash val="solid"/>
            <a:round/>
          </a:ln>
        </p:spPr>
      </p:cxnSp>
      <p:graphicFrame>
        <p:nvGraphicFramePr>
          <p:cNvPr id="49" name="Object 125">
            <a:extLst>
              <a:ext uri="{FF2B5EF4-FFF2-40B4-BE49-F238E27FC236}">
                <a16:creationId xmlns:a16="http://schemas.microsoft.com/office/drawing/2014/main" id="{5E7101A1-79F2-4EFB-8241-A3BBCCD677E4}"/>
              </a:ext>
            </a:extLst>
          </p:cNvPr>
          <p:cNvGraphicFramePr/>
          <p:nvPr/>
        </p:nvGraphicFramePr>
        <p:xfrm>
          <a:off x="1294205" y="2697955"/>
          <a:ext cx="203600" cy="251222"/>
        </p:xfrm>
        <a:graphic>
          <a:graphicData uri="http://schemas.openxmlformats.org/presentationml/2006/ole">
            <mc:AlternateContent xmlns:mc="http://schemas.openxmlformats.org/markup-compatibility/2006">
              <mc:Choice xmlns:v="urn:schemas-microsoft-com:vml" Requires="v">
                <p:oleObj spid="_x0000_s4179" r:id="rId6" imgW="1600200" imgH="1533525" progId="">
                  <p:embed/>
                </p:oleObj>
              </mc:Choice>
              <mc:Fallback>
                <p:oleObj r:id="rId6" imgW="1600200" imgH="1533525" progId="">
                  <p:embed/>
                  <p:pic>
                    <p:nvPicPr>
                      <p:cNvPr id="0" name=""/>
                      <p:cNvPicPr/>
                      <p:nvPr/>
                    </p:nvPicPr>
                    <p:blipFill>
                      <a:blip r:embed="rId7"/>
                      <a:stretch>
                        <a:fillRect/>
                      </a:stretch>
                    </p:blipFill>
                    <p:spPr>
                      <a:xfrm>
                        <a:off x="1294205" y="2697955"/>
                        <a:ext cx="203600" cy="251222"/>
                      </a:xfrm>
                      <a:prstGeom prst="rect">
                        <a:avLst/>
                      </a:prstGeom>
                      <a:noFill/>
                      <a:ln cap="flat">
                        <a:noFill/>
                      </a:ln>
                    </p:spPr>
                  </p:pic>
                </p:oleObj>
              </mc:Fallback>
            </mc:AlternateContent>
          </a:graphicData>
        </a:graphic>
      </p:graphicFrame>
      <p:graphicFrame>
        <p:nvGraphicFramePr>
          <p:cNvPr id="50" name="Object 168">
            <a:extLst>
              <a:ext uri="{FF2B5EF4-FFF2-40B4-BE49-F238E27FC236}">
                <a16:creationId xmlns:a16="http://schemas.microsoft.com/office/drawing/2014/main" id="{18C62BDE-DA21-4413-8563-73B9EB39A187}"/>
              </a:ext>
            </a:extLst>
          </p:cNvPr>
          <p:cNvGraphicFramePr/>
          <p:nvPr/>
        </p:nvGraphicFramePr>
        <p:xfrm>
          <a:off x="2166935" y="2697955"/>
          <a:ext cx="203600" cy="251222"/>
        </p:xfrm>
        <a:graphic>
          <a:graphicData uri="http://schemas.openxmlformats.org/presentationml/2006/ole">
            <mc:AlternateContent xmlns:mc="http://schemas.openxmlformats.org/markup-compatibility/2006">
              <mc:Choice xmlns:v="urn:schemas-microsoft-com:vml" Requires="v">
                <p:oleObj spid="_x0000_s4180" r:id="rId8" imgW="1600200" imgH="1533525" progId="">
                  <p:embed/>
                </p:oleObj>
              </mc:Choice>
              <mc:Fallback>
                <p:oleObj r:id="rId8" imgW="1600200" imgH="1533525" progId="">
                  <p:embed/>
                  <p:pic>
                    <p:nvPicPr>
                      <p:cNvPr id="0" name=""/>
                      <p:cNvPicPr/>
                      <p:nvPr/>
                    </p:nvPicPr>
                    <p:blipFill>
                      <a:blip r:embed="rId7"/>
                      <a:stretch>
                        <a:fillRect/>
                      </a:stretch>
                    </p:blipFill>
                    <p:spPr>
                      <a:xfrm>
                        <a:off x="2166935" y="2697955"/>
                        <a:ext cx="203600" cy="251222"/>
                      </a:xfrm>
                      <a:prstGeom prst="rect">
                        <a:avLst/>
                      </a:prstGeom>
                      <a:noFill/>
                      <a:ln cap="flat">
                        <a:noFill/>
                      </a:ln>
                    </p:spPr>
                  </p:pic>
                </p:oleObj>
              </mc:Fallback>
            </mc:AlternateContent>
          </a:graphicData>
        </a:graphic>
      </p:graphicFrame>
      <p:graphicFrame>
        <p:nvGraphicFramePr>
          <p:cNvPr id="51" name="Object 169">
            <a:extLst>
              <a:ext uri="{FF2B5EF4-FFF2-40B4-BE49-F238E27FC236}">
                <a16:creationId xmlns:a16="http://schemas.microsoft.com/office/drawing/2014/main" id="{300E2BD2-8CE3-4F53-84C4-25261B859DAF}"/>
              </a:ext>
            </a:extLst>
          </p:cNvPr>
          <p:cNvGraphicFramePr/>
          <p:nvPr/>
        </p:nvGraphicFramePr>
        <p:xfrm>
          <a:off x="3043242" y="2697955"/>
          <a:ext cx="203600" cy="251222"/>
        </p:xfrm>
        <a:graphic>
          <a:graphicData uri="http://schemas.openxmlformats.org/presentationml/2006/ole">
            <mc:AlternateContent xmlns:mc="http://schemas.openxmlformats.org/markup-compatibility/2006">
              <mc:Choice xmlns:v="urn:schemas-microsoft-com:vml" Requires="v">
                <p:oleObj spid="_x0000_s4181" r:id="rId9" imgW="1600200" imgH="1533525" progId="">
                  <p:embed/>
                </p:oleObj>
              </mc:Choice>
              <mc:Fallback>
                <p:oleObj r:id="rId9" imgW="1600200" imgH="1533525" progId="">
                  <p:embed/>
                  <p:pic>
                    <p:nvPicPr>
                      <p:cNvPr id="0" name=""/>
                      <p:cNvPicPr/>
                      <p:nvPr/>
                    </p:nvPicPr>
                    <p:blipFill>
                      <a:blip r:embed="rId7"/>
                      <a:stretch>
                        <a:fillRect/>
                      </a:stretch>
                    </p:blipFill>
                    <p:spPr>
                      <a:xfrm>
                        <a:off x="3043242" y="2697955"/>
                        <a:ext cx="203600" cy="251222"/>
                      </a:xfrm>
                      <a:prstGeom prst="rect">
                        <a:avLst/>
                      </a:prstGeom>
                      <a:noFill/>
                      <a:ln cap="flat">
                        <a:noFill/>
                      </a:ln>
                    </p:spPr>
                  </p:pic>
                </p:oleObj>
              </mc:Fallback>
            </mc:AlternateContent>
          </a:graphicData>
        </a:graphic>
      </p:graphicFrame>
      <p:cxnSp>
        <p:nvCxnSpPr>
          <p:cNvPr id="52" name="AutoShape 170">
            <a:extLst>
              <a:ext uri="{FF2B5EF4-FFF2-40B4-BE49-F238E27FC236}">
                <a16:creationId xmlns:a16="http://schemas.microsoft.com/office/drawing/2014/main" id="{22862903-64EA-4521-BC66-E210705E0447}"/>
              </a:ext>
            </a:extLst>
          </p:cNvPr>
          <p:cNvCxnSpPr>
            <a:stCxn id="58" idx="6"/>
          </p:cNvCxnSpPr>
          <p:nvPr/>
        </p:nvCxnSpPr>
        <p:spPr>
          <a:xfrm flipV="1">
            <a:off x="3084911" y="2949177"/>
            <a:ext cx="60716" cy="720328"/>
          </a:xfrm>
          <a:prstGeom prst="straightConnector1">
            <a:avLst/>
          </a:prstGeom>
          <a:noFill/>
          <a:ln w="9528" cap="flat">
            <a:solidFill>
              <a:srgbClr val="002F5F"/>
            </a:solidFill>
            <a:prstDash val="solid"/>
            <a:round/>
          </a:ln>
        </p:spPr>
      </p:cxnSp>
      <p:cxnSp>
        <p:nvCxnSpPr>
          <p:cNvPr id="53" name="AutoShape 171">
            <a:extLst>
              <a:ext uri="{FF2B5EF4-FFF2-40B4-BE49-F238E27FC236}">
                <a16:creationId xmlns:a16="http://schemas.microsoft.com/office/drawing/2014/main" id="{2D780029-2E00-4268-9C45-84C3250AA452}"/>
              </a:ext>
            </a:extLst>
          </p:cNvPr>
          <p:cNvCxnSpPr>
            <a:endCxn id="58" idx="13"/>
          </p:cNvCxnSpPr>
          <p:nvPr/>
        </p:nvCxnSpPr>
        <p:spPr>
          <a:xfrm>
            <a:off x="2269330" y="2949177"/>
            <a:ext cx="815581" cy="720328"/>
          </a:xfrm>
          <a:prstGeom prst="straightConnector1">
            <a:avLst/>
          </a:prstGeom>
          <a:noFill/>
          <a:ln w="9528" cap="flat">
            <a:solidFill>
              <a:srgbClr val="002F5F"/>
            </a:solidFill>
            <a:prstDash val="solid"/>
            <a:round/>
          </a:ln>
        </p:spPr>
      </p:cxnSp>
      <p:grpSp>
        <p:nvGrpSpPr>
          <p:cNvPr id="54" name="Group 172">
            <a:extLst>
              <a:ext uri="{FF2B5EF4-FFF2-40B4-BE49-F238E27FC236}">
                <a16:creationId xmlns:a16="http://schemas.microsoft.com/office/drawing/2014/main" id="{D99C7295-A7C4-46EE-8B6A-6F07828DD172}"/>
              </a:ext>
            </a:extLst>
          </p:cNvPr>
          <p:cNvGrpSpPr/>
          <p:nvPr/>
        </p:nvGrpSpPr>
        <p:grpSpPr>
          <a:xfrm>
            <a:off x="1085850" y="3562346"/>
            <a:ext cx="2247896" cy="809628"/>
            <a:chOff x="1085850" y="3562346"/>
            <a:chExt cx="2247896" cy="809628"/>
          </a:xfrm>
        </p:grpSpPr>
        <p:sp>
          <p:nvSpPr>
            <p:cNvPr id="55" name="tower">
              <a:extLst>
                <a:ext uri="{FF2B5EF4-FFF2-40B4-BE49-F238E27FC236}">
                  <a16:creationId xmlns:a16="http://schemas.microsoft.com/office/drawing/2014/main" id="{5F205A1F-E7BE-45D9-94B2-3E832FE66E8C}"/>
                </a:ext>
              </a:extLst>
            </p:cNvPr>
            <p:cNvSpPr/>
            <p:nvPr/>
          </p:nvSpPr>
          <p:spPr>
            <a:xfrm>
              <a:off x="1085850" y="4156469"/>
              <a:ext cx="108347" cy="215505"/>
            </a:xfrm>
            <a:custGeom>
              <a:avLst/>
              <a:gdLst>
                <a:gd name="f0" fmla="val 10800000"/>
                <a:gd name="f1" fmla="val 5400000"/>
                <a:gd name="f2" fmla="val 180"/>
                <a:gd name="f3" fmla="val w"/>
                <a:gd name="f4" fmla="val h"/>
                <a:gd name="f5" fmla="val 0"/>
                <a:gd name="f6" fmla="val 21600"/>
                <a:gd name="f7" fmla="val 2184"/>
                <a:gd name="f8" fmla="val 6664"/>
                <a:gd name="f9" fmla="val 10800"/>
                <a:gd name="f10" fmla="val 11649"/>
                <a:gd name="f11" fmla="val 19416"/>
                <a:gd name="f12" fmla="val 15166"/>
                <a:gd name="f13" fmla="val 10570"/>
                <a:gd name="f14" fmla="val 11528"/>
                <a:gd name="f15" fmla="val 14706"/>
                <a:gd name="f16" fmla="val 5339"/>
                <a:gd name="f17" fmla="val 17474"/>
                <a:gd name="f18" fmla="val 1149"/>
                <a:gd name="f19" fmla="val 3034"/>
                <a:gd name="f20" fmla="val 13328"/>
                <a:gd name="f21" fmla="val 3519"/>
                <a:gd name="f22" fmla="val 4490"/>
                <a:gd name="f23" fmla="val 4854"/>
                <a:gd name="f24" fmla="val 5946"/>
                <a:gd name="f25" fmla="val 6310"/>
                <a:gd name="f26" fmla="+- 0 0 -90"/>
                <a:gd name="f27" fmla="*/ f3 1 21600"/>
                <a:gd name="f28" fmla="*/ f4 1 21600"/>
                <a:gd name="f29" fmla="val f5"/>
                <a:gd name="f30" fmla="val f6"/>
                <a:gd name="f31" fmla="*/ f26 f0 1"/>
                <a:gd name="f32" fmla="+- f30 0 f29"/>
                <a:gd name="f33" fmla="*/ f31 1 f2"/>
                <a:gd name="f34" fmla="*/ f32 1 21600"/>
                <a:gd name="f35" fmla="*/ 0 f32 1"/>
                <a:gd name="f36" fmla="*/ 475 f32 1"/>
                <a:gd name="f37" fmla="*/ 22555 f32 1"/>
                <a:gd name="f38" fmla="*/ 21600 f32 1"/>
                <a:gd name="f39" fmla="*/ 26970 f32 1"/>
                <a:gd name="f40" fmla="+- f33 0 f1"/>
                <a:gd name="f41" fmla="*/ f35 1 21600"/>
                <a:gd name="f42" fmla="*/ f36 1 21600"/>
                <a:gd name="f43" fmla="*/ f37 1 21600"/>
                <a:gd name="f44" fmla="*/ f38 1 21600"/>
                <a:gd name="f45" fmla="*/ f39 1 21600"/>
                <a:gd name="f46" fmla="*/ f41 1 f34"/>
                <a:gd name="f47" fmla="*/ f42 1 f34"/>
                <a:gd name="f48" fmla="*/ f44 1 f34"/>
                <a:gd name="f49" fmla="*/ f43 1 f34"/>
                <a:gd name="f50" fmla="*/ f45 1 f34"/>
                <a:gd name="f51" fmla="*/ f47 f27 1"/>
                <a:gd name="f52" fmla="*/ f48 f27 1"/>
                <a:gd name="f53" fmla="*/ f50 f28 1"/>
                <a:gd name="f54" fmla="*/ f49 f28 1"/>
                <a:gd name="f55" fmla="*/ f46 f27 1"/>
                <a:gd name="f56" fmla="*/ f46 f28 1"/>
              </a:gdLst>
              <a:ahLst/>
              <a:cxnLst>
                <a:cxn ang="3cd4">
                  <a:pos x="hc" y="t"/>
                </a:cxn>
                <a:cxn ang="0">
                  <a:pos x="r" y="vc"/>
                </a:cxn>
                <a:cxn ang="cd4">
                  <a:pos x="hc" y="b"/>
                </a:cxn>
                <a:cxn ang="cd2">
                  <a:pos x="l" y="vc"/>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Lst>
              <a:rect l="f51" t="f54" r="f52" b="f53"/>
              <a:pathLst>
                <a:path w="21600" h="21600">
                  <a:moveTo>
                    <a:pt x="f5" y="f7"/>
                  </a:moveTo>
                  <a:lnTo>
                    <a:pt x="f8" y="f5"/>
                  </a:lnTo>
                  <a:lnTo>
                    <a:pt x="f9" y="f5"/>
                  </a:lnTo>
                  <a:lnTo>
                    <a:pt x="f6" y="f5"/>
                  </a:lnTo>
                  <a:lnTo>
                    <a:pt x="f6" y="f10"/>
                  </a:lnTo>
                  <a:lnTo>
                    <a:pt x="f6" y="f11"/>
                  </a:lnTo>
                  <a:lnTo>
                    <a:pt x="f12" y="f6"/>
                  </a:lnTo>
                  <a:lnTo>
                    <a:pt x="f13" y="f6"/>
                  </a:lnTo>
                  <a:lnTo>
                    <a:pt x="f5" y="f6"/>
                  </a:lnTo>
                  <a:lnTo>
                    <a:pt x="f5" y="f14"/>
                  </a:lnTo>
                  <a:lnTo>
                    <a:pt x="f5" y="f7"/>
                  </a:lnTo>
                  <a:close/>
                </a:path>
                <a:path w="21600" h="21600">
                  <a:moveTo>
                    <a:pt x="f5" y="f7"/>
                  </a:moveTo>
                  <a:lnTo>
                    <a:pt x="f5" y="f7"/>
                  </a:lnTo>
                  <a:lnTo>
                    <a:pt x="f15" y="f7"/>
                  </a:lnTo>
                  <a:lnTo>
                    <a:pt x="f6" y="f5"/>
                  </a:lnTo>
                  <a:moveTo>
                    <a:pt x="f5" y="f7"/>
                  </a:moveTo>
                  <a:lnTo>
                    <a:pt x="f15" y="f7"/>
                  </a:lnTo>
                  <a:lnTo>
                    <a:pt x="f15" y="f16"/>
                  </a:lnTo>
                  <a:lnTo>
                    <a:pt x="f15" y="f17"/>
                  </a:lnTo>
                  <a:lnTo>
                    <a:pt x="f15" y="f6"/>
                  </a:lnTo>
                  <a:moveTo>
                    <a:pt x="f18" y="f19"/>
                  </a:moveTo>
                  <a:lnTo>
                    <a:pt x="f20" y="f19"/>
                  </a:lnTo>
                  <a:lnTo>
                    <a:pt x="f20" y="f21"/>
                  </a:lnTo>
                  <a:lnTo>
                    <a:pt x="f18" y="f21"/>
                  </a:lnTo>
                  <a:lnTo>
                    <a:pt x="f18" y="f19"/>
                  </a:lnTo>
                  <a:moveTo>
                    <a:pt x="f18" y="f22"/>
                  </a:moveTo>
                  <a:lnTo>
                    <a:pt x="f20" y="f22"/>
                  </a:lnTo>
                  <a:lnTo>
                    <a:pt x="f20" y="f23"/>
                  </a:lnTo>
                  <a:lnTo>
                    <a:pt x="f18" y="f23"/>
                  </a:lnTo>
                  <a:lnTo>
                    <a:pt x="f18" y="f22"/>
                  </a:lnTo>
                  <a:moveTo>
                    <a:pt x="f18" y="f24"/>
                  </a:moveTo>
                  <a:lnTo>
                    <a:pt x="f20" y="f24"/>
                  </a:lnTo>
                  <a:lnTo>
                    <a:pt x="f20" y="f25"/>
                  </a:lnTo>
                  <a:lnTo>
                    <a:pt x="f18" y="f25"/>
                  </a:lnTo>
                  <a:lnTo>
                    <a:pt x="f18" y="f24"/>
                  </a:lnTo>
                </a:path>
              </a:pathLst>
            </a:custGeom>
            <a:solidFill>
              <a:srgbClr val="FFFFCC"/>
            </a:solidFill>
            <a:ln w="9528" cap="flat">
              <a:solidFill>
                <a:srgbClr val="000000"/>
              </a:solidFill>
              <a:prstDash val="solid"/>
              <a:miter/>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56" name="tower">
              <a:extLst>
                <a:ext uri="{FF2B5EF4-FFF2-40B4-BE49-F238E27FC236}">
                  <a16:creationId xmlns:a16="http://schemas.microsoft.com/office/drawing/2014/main" id="{1A195045-3F21-4264-8399-F5A2D4EC4B90}"/>
                </a:ext>
              </a:extLst>
            </p:cNvPr>
            <p:cNvSpPr/>
            <p:nvPr/>
          </p:nvSpPr>
          <p:spPr>
            <a:xfrm>
              <a:off x="1085850" y="3669505"/>
              <a:ext cx="108347" cy="215505"/>
            </a:xfrm>
            <a:custGeom>
              <a:avLst/>
              <a:gdLst>
                <a:gd name="f0" fmla="val 10800000"/>
                <a:gd name="f1" fmla="val 5400000"/>
                <a:gd name="f2" fmla="val 180"/>
                <a:gd name="f3" fmla="val w"/>
                <a:gd name="f4" fmla="val h"/>
                <a:gd name="f5" fmla="val 0"/>
                <a:gd name="f6" fmla="val 21600"/>
                <a:gd name="f7" fmla="val 2184"/>
                <a:gd name="f8" fmla="val 6664"/>
                <a:gd name="f9" fmla="val 10800"/>
                <a:gd name="f10" fmla="val 11649"/>
                <a:gd name="f11" fmla="val 19416"/>
                <a:gd name="f12" fmla="val 15166"/>
                <a:gd name="f13" fmla="val 10570"/>
                <a:gd name="f14" fmla="val 11528"/>
                <a:gd name="f15" fmla="val 14706"/>
                <a:gd name="f16" fmla="val 5339"/>
                <a:gd name="f17" fmla="val 17474"/>
                <a:gd name="f18" fmla="val 1149"/>
                <a:gd name="f19" fmla="val 3034"/>
                <a:gd name="f20" fmla="val 13328"/>
                <a:gd name="f21" fmla="val 3519"/>
                <a:gd name="f22" fmla="val 4490"/>
                <a:gd name="f23" fmla="val 4854"/>
                <a:gd name="f24" fmla="val 5946"/>
                <a:gd name="f25" fmla="val 6310"/>
                <a:gd name="f26" fmla="+- 0 0 -90"/>
                <a:gd name="f27" fmla="*/ f3 1 21600"/>
                <a:gd name="f28" fmla="*/ f4 1 21600"/>
                <a:gd name="f29" fmla="val f5"/>
                <a:gd name="f30" fmla="val f6"/>
                <a:gd name="f31" fmla="*/ f26 f0 1"/>
                <a:gd name="f32" fmla="+- f30 0 f29"/>
                <a:gd name="f33" fmla="*/ f31 1 f2"/>
                <a:gd name="f34" fmla="*/ f32 1 21600"/>
                <a:gd name="f35" fmla="*/ 0 f32 1"/>
                <a:gd name="f36" fmla="*/ 475 f32 1"/>
                <a:gd name="f37" fmla="*/ 22555 f32 1"/>
                <a:gd name="f38" fmla="*/ 21600 f32 1"/>
                <a:gd name="f39" fmla="*/ 26970 f32 1"/>
                <a:gd name="f40" fmla="+- f33 0 f1"/>
                <a:gd name="f41" fmla="*/ f35 1 21600"/>
                <a:gd name="f42" fmla="*/ f36 1 21600"/>
                <a:gd name="f43" fmla="*/ f37 1 21600"/>
                <a:gd name="f44" fmla="*/ f38 1 21600"/>
                <a:gd name="f45" fmla="*/ f39 1 21600"/>
                <a:gd name="f46" fmla="*/ f41 1 f34"/>
                <a:gd name="f47" fmla="*/ f42 1 f34"/>
                <a:gd name="f48" fmla="*/ f44 1 f34"/>
                <a:gd name="f49" fmla="*/ f43 1 f34"/>
                <a:gd name="f50" fmla="*/ f45 1 f34"/>
                <a:gd name="f51" fmla="*/ f47 f27 1"/>
                <a:gd name="f52" fmla="*/ f48 f27 1"/>
                <a:gd name="f53" fmla="*/ f50 f28 1"/>
                <a:gd name="f54" fmla="*/ f49 f28 1"/>
                <a:gd name="f55" fmla="*/ f46 f27 1"/>
                <a:gd name="f56" fmla="*/ f46 f28 1"/>
              </a:gdLst>
              <a:ahLst/>
              <a:cxnLst>
                <a:cxn ang="3cd4">
                  <a:pos x="hc" y="t"/>
                </a:cxn>
                <a:cxn ang="0">
                  <a:pos x="r" y="vc"/>
                </a:cxn>
                <a:cxn ang="cd4">
                  <a:pos x="hc" y="b"/>
                </a:cxn>
                <a:cxn ang="cd2">
                  <a:pos x="l" y="vc"/>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Lst>
              <a:rect l="f51" t="f54" r="f52" b="f53"/>
              <a:pathLst>
                <a:path w="21600" h="21600">
                  <a:moveTo>
                    <a:pt x="f5" y="f7"/>
                  </a:moveTo>
                  <a:lnTo>
                    <a:pt x="f8" y="f5"/>
                  </a:lnTo>
                  <a:lnTo>
                    <a:pt x="f9" y="f5"/>
                  </a:lnTo>
                  <a:lnTo>
                    <a:pt x="f6" y="f5"/>
                  </a:lnTo>
                  <a:lnTo>
                    <a:pt x="f6" y="f10"/>
                  </a:lnTo>
                  <a:lnTo>
                    <a:pt x="f6" y="f11"/>
                  </a:lnTo>
                  <a:lnTo>
                    <a:pt x="f12" y="f6"/>
                  </a:lnTo>
                  <a:lnTo>
                    <a:pt x="f13" y="f6"/>
                  </a:lnTo>
                  <a:lnTo>
                    <a:pt x="f5" y="f6"/>
                  </a:lnTo>
                  <a:lnTo>
                    <a:pt x="f5" y="f14"/>
                  </a:lnTo>
                  <a:lnTo>
                    <a:pt x="f5" y="f7"/>
                  </a:lnTo>
                  <a:close/>
                </a:path>
                <a:path w="21600" h="21600">
                  <a:moveTo>
                    <a:pt x="f5" y="f7"/>
                  </a:moveTo>
                  <a:lnTo>
                    <a:pt x="f5" y="f7"/>
                  </a:lnTo>
                  <a:lnTo>
                    <a:pt x="f15" y="f7"/>
                  </a:lnTo>
                  <a:lnTo>
                    <a:pt x="f6" y="f5"/>
                  </a:lnTo>
                  <a:moveTo>
                    <a:pt x="f5" y="f7"/>
                  </a:moveTo>
                  <a:lnTo>
                    <a:pt x="f15" y="f7"/>
                  </a:lnTo>
                  <a:lnTo>
                    <a:pt x="f15" y="f16"/>
                  </a:lnTo>
                  <a:lnTo>
                    <a:pt x="f15" y="f17"/>
                  </a:lnTo>
                  <a:lnTo>
                    <a:pt x="f15" y="f6"/>
                  </a:lnTo>
                  <a:moveTo>
                    <a:pt x="f18" y="f19"/>
                  </a:moveTo>
                  <a:lnTo>
                    <a:pt x="f20" y="f19"/>
                  </a:lnTo>
                  <a:lnTo>
                    <a:pt x="f20" y="f21"/>
                  </a:lnTo>
                  <a:lnTo>
                    <a:pt x="f18" y="f21"/>
                  </a:lnTo>
                  <a:lnTo>
                    <a:pt x="f18" y="f19"/>
                  </a:lnTo>
                  <a:moveTo>
                    <a:pt x="f18" y="f22"/>
                  </a:moveTo>
                  <a:lnTo>
                    <a:pt x="f20" y="f22"/>
                  </a:lnTo>
                  <a:lnTo>
                    <a:pt x="f20" y="f23"/>
                  </a:lnTo>
                  <a:lnTo>
                    <a:pt x="f18" y="f23"/>
                  </a:lnTo>
                  <a:lnTo>
                    <a:pt x="f18" y="f22"/>
                  </a:lnTo>
                  <a:moveTo>
                    <a:pt x="f18" y="f24"/>
                  </a:moveTo>
                  <a:lnTo>
                    <a:pt x="f20" y="f24"/>
                  </a:lnTo>
                  <a:lnTo>
                    <a:pt x="f20" y="f25"/>
                  </a:lnTo>
                  <a:lnTo>
                    <a:pt x="f18" y="f25"/>
                  </a:lnTo>
                  <a:lnTo>
                    <a:pt x="f18" y="f24"/>
                  </a:lnTo>
                </a:path>
              </a:pathLst>
            </a:custGeom>
            <a:solidFill>
              <a:srgbClr val="FFFFCC"/>
            </a:solidFill>
            <a:ln w="9528" cap="flat">
              <a:solidFill>
                <a:srgbClr val="000000"/>
              </a:solidFill>
              <a:prstDash val="solid"/>
              <a:miter/>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57" name="tower">
              <a:extLst>
                <a:ext uri="{FF2B5EF4-FFF2-40B4-BE49-F238E27FC236}">
                  <a16:creationId xmlns:a16="http://schemas.microsoft.com/office/drawing/2014/main" id="{8C0BFB76-6793-4C68-9230-B566FAD807C9}"/>
                </a:ext>
              </a:extLst>
            </p:cNvPr>
            <p:cNvSpPr/>
            <p:nvPr/>
          </p:nvSpPr>
          <p:spPr>
            <a:xfrm>
              <a:off x="3084911" y="4156469"/>
              <a:ext cx="108347" cy="215505"/>
            </a:xfrm>
            <a:custGeom>
              <a:avLst/>
              <a:gdLst>
                <a:gd name="f0" fmla="val 10800000"/>
                <a:gd name="f1" fmla="val 5400000"/>
                <a:gd name="f2" fmla="val 180"/>
                <a:gd name="f3" fmla="val w"/>
                <a:gd name="f4" fmla="val h"/>
                <a:gd name="f5" fmla="val 0"/>
                <a:gd name="f6" fmla="val 21600"/>
                <a:gd name="f7" fmla="val 2184"/>
                <a:gd name="f8" fmla="val 6664"/>
                <a:gd name="f9" fmla="val 10800"/>
                <a:gd name="f10" fmla="val 11649"/>
                <a:gd name="f11" fmla="val 19416"/>
                <a:gd name="f12" fmla="val 15166"/>
                <a:gd name="f13" fmla="val 10570"/>
                <a:gd name="f14" fmla="val 11528"/>
                <a:gd name="f15" fmla="val 14706"/>
                <a:gd name="f16" fmla="val 5339"/>
                <a:gd name="f17" fmla="val 17474"/>
                <a:gd name="f18" fmla="val 1149"/>
                <a:gd name="f19" fmla="val 3034"/>
                <a:gd name="f20" fmla="val 13328"/>
                <a:gd name="f21" fmla="val 3519"/>
                <a:gd name="f22" fmla="val 4490"/>
                <a:gd name="f23" fmla="val 4854"/>
                <a:gd name="f24" fmla="val 5946"/>
                <a:gd name="f25" fmla="val 6310"/>
                <a:gd name="f26" fmla="+- 0 0 -90"/>
                <a:gd name="f27" fmla="*/ f3 1 21600"/>
                <a:gd name="f28" fmla="*/ f4 1 21600"/>
                <a:gd name="f29" fmla="val f5"/>
                <a:gd name="f30" fmla="val f6"/>
                <a:gd name="f31" fmla="*/ f26 f0 1"/>
                <a:gd name="f32" fmla="+- f30 0 f29"/>
                <a:gd name="f33" fmla="*/ f31 1 f2"/>
                <a:gd name="f34" fmla="*/ f32 1 21600"/>
                <a:gd name="f35" fmla="*/ 0 f32 1"/>
                <a:gd name="f36" fmla="*/ 475 f32 1"/>
                <a:gd name="f37" fmla="*/ 22555 f32 1"/>
                <a:gd name="f38" fmla="*/ 21600 f32 1"/>
                <a:gd name="f39" fmla="*/ 26970 f32 1"/>
                <a:gd name="f40" fmla="+- f33 0 f1"/>
                <a:gd name="f41" fmla="*/ f35 1 21600"/>
                <a:gd name="f42" fmla="*/ f36 1 21600"/>
                <a:gd name="f43" fmla="*/ f37 1 21600"/>
                <a:gd name="f44" fmla="*/ f38 1 21600"/>
                <a:gd name="f45" fmla="*/ f39 1 21600"/>
                <a:gd name="f46" fmla="*/ f41 1 f34"/>
                <a:gd name="f47" fmla="*/ f42 1 f34"/>
                <a:gd name="f48" fmla="*/ f44 1 f34"/>
                <a:gd name="f49" fmla="*/ f43 1 f34"/>
                <a:gd name="f50" fmla="*/ f45 1 f34"/>
                <a:gd name="f51" fmla="*/ f47 f27 1"/>
                <a:gd name="f52" fmla="*/ f48 f27 1"/>
                <a:gd name="f53" fmla="*/ f50 f28 1"/>
                <a:gd name="f54" fmla="*/ f49 f28 1"/>
                <a:gd name="f55" fmla="*/ f46 f27 1"/>
                <a:gd name="f56" fmla="*/ f46 f28 1"/>
              </a:gdLst>
              <a:ahLst/>
              <a:cxnLst>
                <a:cxn ang="3cd4">
                  <a:pos x="hc" y="t"/>
                </a:cxn>
                <a:cxn ang="0">
                  <a:pos x="r" y="vc"/>
                </a:cxn>
                <a:cxn ang="cd4">
                  <a:pos x="hc" y="b"/>
                </a:cxn>
                <a:cxn ang="cd2">
                  <a:pos x="l" y="vc"/>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Lst>
              <a:rect l="f51" t="f54" r="f52" b="f53"/>
              <a:pathLst>
                <a:path w="21600" h="21600">
                  <a:moveTo>
                    <a:pt x="f5" y="f7"/>
                  </a:moveTo>
                  <a:lnTo>
                    <a:pt x="f8" y="f5"/>
                  </a:lnTo>
                  <a:lnTo>
                    <a:pt x="f9" y="f5"/>
                  </a:lnTo>
                  <a:lnTo>
                    <a:pt x="f6" y="f5"/>
                  </a:lnTo>
                  <a:lnTo>
                    <a:pt x="f6" y="f10"/>
                  </a:lnTo>
                  <a:lnTo>
                    <a:pt x="f6" y="f11"/>
                  </a:lnTo>
                  <a:lnTo>
                    <a:pt x="f12" y="f6"/>
                  </a:lnTo>
                  <a:lnTo>
                    <a:pt x="f13" y="f6"/>
                  </a:lnTo>
                  <a:lnTo>
                    <a:pt x="f5" y="f6"/>
                  </a:lnTo>
                  <a:lnTo>
                    <a:pt x="f5" y="f14"/>
                  </a:lnTo>
                  <a:lnTo>
                    <a:pt x="f5" y="f7"/>
                  </a:lnTo>
                  <a:close/>
                </a:path>
                <a:path w="21600" h="21600">
                  <a:moveTo>
                    <a:pt x="f5" y="f7"/>
                  </a:moveTo>
                  <a:lnTo>
                    <a:pt x="f5" y="f7"/>
                  </a:lnTo>
                  <a:lnTo>
                    <a:pt x="f15" y="f7"/>
                  </a:lnTo>
                  <a:lnTo>
                    <a:pt x="f6" y="f5"/>
                  </a:lnTo>
                  <a:moveTo>
                    <a:pt x="f5" y="f7"/>
                  </a:moveTo>
                  <a:lnTo>
                    <a:pt x="f15" y="f7"/>
                  </a:lnTo>
                  <a:lnTo>
                    <a:pt x="f15" y="f16"/>
                  </a:lnTo>
                  <a:lnTo>
                    <a:pt x="f15" y="f17"/>
                  </a:lnTo>
                  <a:lnTo>
                    <a:pt x="f15" y="f6"/>
                  </a:lnTo>
                  <a:moveTo>
                    <a:pt x="f18" y="f19"/>
                  </a:moveTo>
                  <a:lnTo>
                    <a:pt x="f20" y="f19"/>
                  </a:lnTo>
                  <a:lnTo>
                    <a:pt x="f20" y="f21"/>
                  </a:lnTo>
                  <a:lnTo>
                    <a:pt x="f18" y="f21"/>
                  </a:lnTo>
                  <a:lnTo>
                    <a:pt x="f18" y="f19"/>
                  </a:lnTo>
                  <a:moveTo>
                    <a:pt x="f18" y="f22"/>
                  </a:moveTo>
                  <a:lnTo>
                    <a:pt x="f20" y="f22"/>
                  </a:lnTo>
                  <a:lnTo>
                    <a:pt x="f20" y="f23"/>
                  </a:lnTo>
                  <a:lnTo>
                    <a:pt x="f18" y="f23"/>
                  </a:lnTo>
                  <a:lnTo>
                    <a:pt x="f18" y="f22"/>
                  </a:lnTo>
                  <a:moveTo>
                    <a:pt x="f18" y="f24"/>
                  </a:moveTo>
                  <a:lnTo>
                    <a:pt x="f20" y="f24"/>
                  </a:lnTo>
                  <a:lnTo>
                    <a:pt x="f20" y="f25"/>
                  </a:lnTo>
                  <a:lnTo>
                    <a:pt x="f18" y="f25"/>
                  </a:lnTo>
                  <a:lnTo>
                    <a:pt x="f18" y="f24"/>
                  </a:lnTo>
                </a:path>
              </a:pathLst>
            </a:custGeom>
            <a:solidFill>
              <a:srgbClr val="FFFFCC"/>
            </a:solidFill>
            <a:ln w="9528" cap="flat">
              <a:solidFill>
                <a:srgbClr val="000000"/>
              </a:solidFill>
              <a:prstDash val="solid"/>
              <a:miter/>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58" name="tower">
              <a:extLst>
                <a:ext uri="{FF2B5EF4-FFF2-40B4-BE49-F238E27FC236}">
                  <a16:creationId xmlns:a16="http://schemas.microsoft.com/office/drawing/2014/main" id="{09775BD0-55F6-4F0B-85F3-9339574207F7}"/>
                </a:ext>
              </a:extLst>
            </p:cNvPr>
            <p:cNvSpPr/>
            <p:nvPr/>
          </p:nvSpPr>
          <p:spPr>
            <a:xfrm>
              <a:off x="3084911" y="3669505"/>
              <a:ext cx="108347" cy="216694"/>
            </a:xfrm>
            <a:custGeom>
              <a:avLst/>
              <a:gdLst>
                <a:gd name="f0" fmla="val 10800000"/>
                <a:gd name="f1" fmla="val 5400000"/>
                <a:gd name="f2" fmla="val 180"/>
                <a:gd name="f3" fmla="val w"/>
                <a:gd name="f4" fmla="val h"/>
                <a:gd name="f5" fmla="val 0"/>
                <a:gd name="f6" fmla="val 21600"/>
                <a:gd name="f7" fmla="val 2184"/>
                <a:gd name="f8" fmla="val 6664"/>
                <a:gd name="f9" fmla="val 10800"/>
                <a:gd name="f10" fmla="val 11649"/>
                <a:gd name="f11" fmla="val 19416"/>
                <a:gd name="f12" fmla="val 15166"/>
                <a:gd name="f13" fmla="val 10570"/>
                <a:gd name="f14" fmla="val 11528"/>
                <a:gd name="f15" fmla="val 14706"/>
                <a:gd name="f16" fmla="val 5339"/>
                <a:gd name="f17" fmla="val 17474"/>
                <a:gd name="f18" fmla="val 1149"/>
                <a:gd name="f19" fmla="val 3034"/>
                <a:gd name="f20" fmla="val 13328"/>
                <a:gd name="f21" fmla="val 3519"/>
                <a:gd name="f22" fmla="val 4490"/>
                <a:gd name="f23" fmla="val 4854"/>
                <a:gd name="f24" fmla="val 5946"/>
                <a:gd name="f25" fmla="val 6310"/>
                <a:gd name="f26" fmla="+- 0 0 -90"/>
                <a:gd name="f27" fmla="*/ f3 1 21600"/>
                <a:gd name="f28" fmla="*/ f4 1 21600"/>
                <a:gd name="f29" fmla="val f5"/>
                <a:gd name="f30" fmla="val f6"/>
                <a:gd name="f31" fmla="*/ f26 f0 1"/>
                <a:gd name="f32" fmla="+- f30 0 f29"/>
                <a:gd name="f33" fmla="*/ f31 1 f2"/>
                <a:gd name="f34" fmla="*/ f32 1 21600"/>
                <a:gd name="f35" fmla="*/ 0 f32 1"/>
                <a:gd name="f36" fmla="*/ 475 f32 1"/>
                <a:gd name="f37" fmla="*/ 22549 f32 1"/>
                <a:gd name="f38" fmla="*/ 21600 f32 1"/>
                <a:gd name="f39" fmla="*/ 26941 f32 1"/>
                <a:gd name="f40" fmla="+- f33 0 f1"/>
                <a:gd name="f41" fmla="*/ f35 1 21600"/>
                <a:gd name="f42" fmla="*/ f36 1 21600"/>
                <a:gd name="f43" fmla="*/ f37 1 21600"/>
                <a:gd name="f44" fmla="*/ f38 1 21600"/>
                <a:gd name="f45" fmla="*/ f39 1 21600"/>
                <a:gd name="f46" fmla="*/ f41 1 f34"/>
                <a:gd name="f47" fmla="*/ f42 1 f34"/>
                <a:gd name="f48" fmla="*/ f44 1 f34"/>
                <a:gd name="f49" fmla="*/ f43 1 f34"/>
                <a:gd name="f50" fmla="*/ f45 1 f34"/>
                <a:gd name="f51" fmla="*/ f47 f27 1"/>
                <a:gd name="f52" fmla="*/ f48 f27 1"/>
                <a:gd name="f53" fmla="*/ f50 f28 1"/>
                <a:gd name="f54" fmla="*/ f49 f28 1"/>
                <a:gd name="f55" fmla="*/ f46 f27 1"/>
                <a:gd name="f56" fmla="*/ f46 f28 1"/>
              </a:gdLst>
              <a:ahLst/>
              <a:cxnLst>
                <a:cxn ang="3cd4">
                  <a:pos x="hc" y="t"/>
                </a:cxn>
                <a:cxn ang="0">
                  <a:pos x="r" y="vc"/>
                </a:cxn>
                <a:cxn ang="cd4">
                  <a:pos x="hc" y="b"/>
                </a:cxn>
                <a:cxn ang="cd2">
                  <a:pos x="l" y="vc"/>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Lst>
              <a:rect l="f51" t="f54" r="f52" b="f53"/>
              <a:pathLst>
                <a:path w="21600" h="21600">
                  <a:moveTo>
                    <a:pt x="f5" y="f7"/>
                  </a:moveTo>
                  <a:lnTo>
                    <a:pt x="f8" y="f5"/>
                  </a:lnTo>
                  <a:lnTo>
                    <a:pt x="f9" y="f5"/>
                  </a:lnTo>
                  <a:lnTo>
                    <a:pt x="f6" y="f5"/>
                  </a:lnTo>
                  <a:lnTo>
                    <a:pt x="f6" y="f10"/>
                  </a:lnTo>
                  <a:lnTo>
                    <a:pt x="f6" y="f11"/>
                  </a:lnTo>
                  <a:lnTo>
                    <a:pt x="f12" y="f6"/>
                  </a:lnTo>
                  <a:lnTo>
                    <a:pt x="f13" y="f6"/>
                  </a:lnTo>
                  <a:lnTo>
                    <a:pt x="f5" y="f6"/>
                  </a:lnTo>
                  <a:lnTo>
                    <a:pt x="f5" y="f14"/>
                  </a:lnTo>
                  <a:lnTo>
                    <a:pt x="f5" y="f7"/>
                  </a:lnTo>
                  <a:close/>
                </a:path>
                <a:path w="21600" h="21600">
                  <a:moveTo>
                    <a:pt x="f5" y="f7"/>
                  </a:moveTo>
                  <a:lnTo>
                    <a:pt x="f5" y="f7"/>
                  </a:lnTo>
                  <a:lnTo>
                    <a:pt x="f15" y="f7"/>
                  </a:lnTo>
                  <a:lnTo>
                    <a:pt x="f6" y="f5"/>
                  </a:lnTo>
                  <a:moveTo>
                    <a:pt x="f5" y="f7"/>
                  </a:moveTo>
                  <a:lnTo>
                    <a:pt x="f15" y="f7"/>
                  </a:lnTo>
                  <a:lnTo>
                    <a:pt x="f15" y="f16"/>
                  </a:lnTo>
                  <a:lnTo>
                    <a:pt x="f15" y="f17"/>
                  </a:lnTo>
                  <a:lnTo>
                    <a:pt x="f15" y="f6"/>
                  </a:lnTo>
                  <a:moveTo>
                    <a:pt x="f18" y="f19"/>
                  </a:moveTo>
                  <a:lnTo>
                    <a:pt x="f20" y="f19"/>
                  </a:lnTo>
                  <a:lnTo>
                    <a:pt x="f20" y="f21"/>
                  </a:lnTo>
                  <a:lnTo>
                    <a:pt x="f18" y="f21"/>
                  </a:lnTo>
                  <a:lnTo>
                    <a:pt x="f18" y="f19"/>
                  </a:lnTo>
                  <a:moveTo>
                    <a:pt x="f18" y="f22"/>
                  </a:moveTo>
                  <a:lnTo>
                    <a:pt x="f20" y="f22"/>
                  </a:lnTo>
                  <a:lnTo>
                    <a:pt x="f20" y="f23"/>
                  </a:lnTo>
                  <a:lnTo>
                    <a:pt x="f18" y="f23"/>
                  </a:lnTo>
                  <a:lnTo>
                    <a:pt x="f18" y="f22"/>
                  </a:lnTo>
                  <a:moveTo>
                    <a:pt x="f18" y="f24"/>
                  </a:moveTo>
                  <a:lnTo>
                    <a:pt x="f20" y="f24"/>
                  </a:lnTo>
                  <a:lnTo>
                    <a:pt x="f20" y="f25"/>
                  </a:lnTo>
                  <a:lnTo>
                    <a:pt x="f18" y="f25"/>
                  </a:lnTo>
                  <a:lnTo>
                    <a:pt x="f18" y="f24"/>
                  </a:lnTo>
                </a:path>
              </a:pathLst>
            </a:custGeom>
            <a:solidFill>
              <a:srgbClr val="FFFFCC"/>
            </a:solidFill>
            <a:ln w="9528" cap="flat">
              <a:solidFill>
                <a:srgbClr val="000000"/>
              </a:solidFill>
              <a:prstDash val="solid"/>
              <a:miter/>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aphicFrame>
          <p:nvGraphicFramePr>
            <p:cNvPr id="59" name="Object 177">
              <a:extLst>
                <a:ext uri="{FF2B5EF4-FFF2-40B4-BE49-F238E27FC236}">
                  <a16:creationId xmlns:a16="http://schemas.microsoft.com/office/drawing/2014/main" id="{D027DF6A-C40E-41F8-A8F8-4F4ED5E8771E}"/>
                </a:ext>
              </a:extLst>
            </p:cNvPr>
            <p:cNvGraphicFramePr/>
            <p:nvPr/>
          </p:nvGraphicFramePr>
          <p:xfrm>
            <a:off x="1988344" y="3562346"/>
            <a:ext cx="328617" cy="809628"/>
          </p:xfrm>
          <a:graphic>
            <a:graphicData uri="http://schemas.openxmlformats.org/presentationml/2006/ole">
              <mc:AlternateContent xmlns:mc="http://schemas.openxmlformats.org/markup-compatibility/2006">
                <mc:Choice xmlns:v="urn:schemas-microsoft-com:vml" Requires="v">
                  <p:oleObj spid="_x0000_s4182" r:id="rId10" imgW="498513" imgH="1167027" progId="">
                    <p:embed/>
                  </p:oleObj>
                </mc:Choice>
                <mc:Fallback>
                  <p:oleObj r:id="rId10" imgW="498513" imgH="1167027" progId="">
                    <p:embed/>
                    <p:pic>
                      <p:nvPicPr>
                        <p:cNvPr id="0" name=""/>
                        <p:cNvPicPr/>
                        <p:nvPr/>
                      </p:nvPicPr>
                      <p:blipFill>
                        <a:blip r:embed="rId11"/>
                        <a:stretch>
                          <a:fillRect/>
                        </a:stretch>
                      </p:blipFill>
                      <p:spPr>
                        <a:xfrm>
                          <a:off x="1988344" y="3562346"/>
                          <a:ext cx="328617" cy="809628"/>
                        </a:xfrm>
                        <a:prstGeom prst="rect">
                          <a:avLst/>
                        </a:prstGeom>
                        <a:noFill/>
                        <a:ln cap="flat">
                          <a:noFill/>
                        </a:ln>
                      </p:spPr>
                    </p:pic>
                  </p:oleObj>
                </mc:Fallback>
              </mc:AlternateContent>
            </a:graphicData>
          </a:graphic>
        </p:graphicFrame>
        <p:cxnSp>
          <p:nvCxnSpPr>
            <p:cNvPr id="60" name="AutoShape 178">
              <a:extLst>
                <a:ext uri="{FF2B5EF4-FFF2-40B4-BE49-F238E27FC236}">
                  <a16:creationId xmlns:a16="http://schemas.microsoft.com/office/drawing/2014/main" id="{5F59C633-EF0D-4D25-80CB-913367849B9B}"/>
                </a:ext>
              </a:extLst>
            </p:cNvPr>
            <p:cNvCxnSpPr/>
            <p:nvPr/>
          </p:nvCxnSpPr>
          <p:spPr>
            <a:xfrm>
              <a:off x="3333746" y="3705221"/>
              <a:ext cx="0" cy="0"/>
            </a:xfrm>
            <a:prstGeom prst="straightConnector1">
              <a:avLst/>
            </a:prstGeom>
            <a:noFill/>
            <a:ln w="9528" cap="flat">
              <a:solidFill>
                <a:srgbClr val="002F5F"/>
              </a:solidFill>
              <a:prstDash val="solid"/>
              <a:round/>
            </a:ln>
          </p:spPr>
        </p:cxnSp>
        <p:cxnSp>
          <p:nvCxnSpPr>
            <p:cNvPr id="61" name="AutoShape 179">
              <a:extLst>
                <a:ext uri="{FF2B5EF4-FFF2-40B4-BE49-F238E27FC236}">
                  <a16:creationId xmlns:a16="http://schemas.microsoft.com/office/drawing/2014/main" id="{0582D1E3-D37A-4664-A77C-92C8CE7C2A66}"/>
                </a:ext>
              </a:extLst>
            </p:cNvPr>
            <p:cNvCxnSpPr/>
            <p:nvPr/>
          </p:nvCxnSpPr>
          <p:spPr>
            <a:xfrm>
              <a:off x="3333746" y="3705221"/>
              <a:ext cx="0" cy="0"/>
            </a:xfrm>
            <a:prstGeom prst="straightConnector1">
              <a:avLst/>
            </a:prstGeom>
            <a:noFill/>
            <a:ln w="9528" cap="flat">
              <a:solidFill>
                <a:srgbClr val="002F5F"/>
              </a:solidFill>
              <a:prstDash val="solid"/>
              <a:round/>
            </a:ln>
          </p:spPr>
        </p:cxnSp>
        <p:cxnSp>
          <p:nvCxnSpPr>
            <p:cNvPr id="62" name="AutoShape 180">
              <a:extLst>
                <a:ext uri="{FF2B5EF4-FFF2-40B4-BE49-F238E27FC236}">
                  <a16:creationId xmlns:a16="http://schemas.microsoft.com/office/drawing/2014/main" id="{D88DD420-BCFC-43CE-8CE3-D3ABD73B0A0F}"/>
                </a:ext>
              </a:extLst>
            </p:cNvPr>
            <p:cNvCxnSpPr>
              <a:stCxn id="57" idx="13"/>
            </p:cNvCxnSpPr>
            <p:nvPr/>
          </p:nvCxnSpPr>
          <p:spPr>
            <a:xfrm flipH="1" flipV="1">
              <a:off x="2316952" y="3967160"/>
              <a:ext cx="767959" cy="304807"/>
            </a:xfrm>
            <a:prstGeom prst="straightConnector1">
              <a:avLst/>
            </a:prstGeom>
            <a:noFill/>
            <a:ln w="9528" cap="flat">
              <a:solidFill>
                <a:srgbClr val="002F5F"/>
              </a:solidFill>
              <a:prstDash val="solid"/>
              <a:round/>
            </a:ln>
          </p:spPr>
        </p:cxnSp>
        <p:cxnSp>
          <p:nvCxnSpPr>
            <p:cNvPr id="63" name="AutoShape 181">
              <a:extLst>
                <a:ext uri="{FF2B5EF4-FFF2-40B4-BE49-F238E27FC236}">
                  <a16:creationId xmlns:a16="http://schemas.microsoft.com/office/drawing/2014/main" id="{88D8F4B6-0112-46A0-814A-C955CAACAC0F}"/>
                </a:ext>
              </a:extLst>
            </p:cNvPr>
            <p:cNvCxnSpPr>
              <a:stCxn id="55" idx="8"/>
            </p:cNvCxnSpPr>
            <p:nvPr/>
          </p:nvCxnSpPr>
          <p:spPr>
            <a:xfrm flipV="1">
              <a:off x="1194197" y="3967160"/>
              <a:ext cx="794147" cy="305995"/>
            </a:xfrm>
            <a:prstGeom prst="straightConnector1">
              <a:avLst/>
            </a:prstGeom>
            <a:noFill/>
            <a:ln w="9528" cap="flat">
              <a:solidFill>
                <a:srgbClr val="002F5F"/>
              </a:solidFill>
              <a:prstDash val="solid"/>
              <a:round/>
            </a:ln>
          </p:spPr>
        </p:cxnSp>
        <p:cxnSp>
          <p:nvCxnSpPr>
            <p:cNvPr id="64" name="AutoShape 182">
              <a:extLst>
                <a:ext uri="{FF2B5EF4-FFF2-40B4-BE49-F238E27FC236}">
                  <a16:creationId xmlns:a16="http://schemas.microsoft.com/office/drawing/2014/main" id="{1306BD5B-4FBB-41F2-BBA6-3DD1CB01BE5E}"/>
                </a:ext>
              </a:extLst>
            </p:cNvPr>
            <p:cNvCxnSpPr>
              <a:stCxn id="56" idx="8"/>
            </p:cNvCxnSpPr>
            <p:nvPr/>
          </p:nvCxnSpPr>
          <p:spPr>
            <a:xfrm>
              <a:off x="1194197" y="3786192"/>
              <a:ext cx="794147" cy="180968"/>
            </a:xfrm>
            <a:prstGeom prst="straightConnector1">
              <a:avLst/>
            </a:prstGeom>
            <a:noFill/>
            <a:ln w="9528" cap="flat">
              <a:solidFill>
                <a:srgbClr val="002F5F"/>
              </a:solidFill>
              <a:prstDash val="solid"/>
              <a:round/>
            </a:ln>
          </p:spPr>
        </p:cxnSp>
        <p:cxnSp>
          <p:nvCxnSpPr>
            <p:cNvPr id="65" name="AutoShape 183">
              <a:extLst>
                <a:ext uri="{FF2B5EF4-FFF2-40B4-BE49-F238E27FC236}">
                  <a16:creationId xmlns:a16="http://schemas.microsoft.com/office/drawing/2014/main" id="{3DCDA26C-3F21-4B6B-ADA5-5B008F991F97}"/>
                </a:ext>
              </a:extLst>
            </p:cNvPr>
            <p:cNvCxnSpPr>
              <a:stCxn id="58" idx="11"/>
              <a:endCxn id="57" idx="6"/>
            </p:cNvCxnSpPr>
            <p:nvPr/>
          </p:nvCxnSpPr>
          <p:spPr>
            <a:xfrm>
              <a:off x="3084911" y="3669505"/>
              <a:ext cx="0" cy="486964"/>
            </a:xfrm>
            <a:prstGeom prst="straightConnector1">
              <a:avLst/>
            </a:prstGeom>
            <a:noFill/>
            <a:ln w="9528" cap="flat">
              <a:solidFill>
                <a:srgbClr val="002F5F"/>
              </a:solidFill>
              <a:prstDash val="solid"/>
              <a:round/>
            </a:ln>
          </p:spPr>
        </p:cxnSp>
      </p:grpSp>
      <p:graphicFrame>
        <p:nvGraphicFramePr>
          <p:cNvPr id="66" name="Object 185">
            <a:extLst>
              <a:ext uri="{FF2B5EF4-FFF2-40B4-BE49-F238E27FC236}">
                <a16:creationId xmlns:a16="http://schemas.microsoft.com/office/drawing/2014/main" id="{3F549D07-F50C-4869-A10B-307A861C09DB}"/>
              </a:ext>
            </a:extLst>
          </p:cNvPr>
          <p:cNvGraphicFramePr/>
          <p:nvPr/>
        </p:nvGraphicFramePr>
        <p:xfrm>
          <a:off x="2738435" y="1878808"/>
          <a:ext cx="486963" cy="273844"/>
        </p:xfrm>
        <a:graphic>
          <a:graphicData uri="http://schemas.openxmlformats.org/presentationml/2006/ole">
            <mc:AlternateContent xmlns:mc="http://schemas.openxmlformats.org/markup-compatibility/2006">
              <mc:Choice xmlns:v="urn:schemas-microsoft-com:vml" Requires="v">
                <p:oleObj spid="_x0000_s4183" r:id="rId12" imgW="1771650" imgH="1171575" progId="">
                  <p:embed/>
                </p:oleObj>
              </mc:Choice>
              <mc:Fallback>
                <p:oleObj r:id="rId12" imgW="1771650" imgH="1171575" progId="">
                  <p:embed/>
                  <p:pic>
                    <p:nvPicPr>
                      <p:cNvPr id="0" name=""/>
                      <p:cNvPicPr/>
                      <p:nvPr/>
                    </p:nvPicPr>
                    <p:blipFill>
                      <a:blip r:embed="rId13"/>
                      <a:stretch>
                        <a:fillRect/>
                      </a:stretch>
                    </p:blipFill>
                    <p:spPr>
                      <a:xfrm>
                        <a:off x="2738435" y="1878808"/>
                        <a:ext cx="486963" cy="273844"/>
                      </a:xfrm>
                      <a:prstGeom prst="rect">
                        <a:avLst/>
                      </a:prstGeom>
                      <a:noFill/>
                      <a:ln cap="flat">
                        <a:noFill/>
                      </a:ln>
                    </p:spPr>
                  </p:pic>
                </p:oleObj>
              </mc:Fallback>
            </mc:AlternateContent>
          </a:graphicData>
        </a:graphic>
      </p:graphicFrame>
      <p:graphicFrame>
        <p:nvGraphicFramePr>
          <p:cNvPr id="67" name="Object 186">
            <a:extLst>
              <a:ext uri="{FF2B5EF4-FFF2-40B4-BE49-F238E27FC236}">
                <a16:creationId xmlns:a16="http://schemas.microsoft.com/office/drawing/2014/main" id="{672BD633-C5C8-4B69-AD1D-6AD24BF1434B}"/>
              </a:ext>
            </a:extLst>
          </p:cNvPr>
          <p:cNvGraphicFramePr/>
          <p:nvPr/>
        </p:nvGraphicFramePr>
        <p:xfrm>
          <a:off x="2725341" y="1122764"/>
          <a:ext cx="451247" cy="540547"/>
        </p:xfrm>
        <a:graphic>
          <a:graphicData uri="http://schemas.openxmlformats.org/presentationml/2006/ole">
            <mc:AlternateContent xmlns:mc="http://schemas.openxmlformats.org/markup-compatibility/2006">
              <mc:Choice xmlns:v="urn:schemas-microsoft-com:vml" Requires="v">
                <p:oleObj spid="_x0000_s4184" r:id="rId14" imgW="2200275" imgH="2438400" progId="">
                  <p:embed/>
                </p:oleObj>
              </mc:Choice>
              <mc:Fallback>
                <p:oleObj r:id="rId14" imgW="2200275" imgH="2438400" progId="">
                  <p:embed/>
                  <p:pic>
                    <p:nvPicPr>
                      <p:cNvPr id="0" name=""/>
                      <p:cNvPicPr/>
                      <p:nvPr/>
                    </p:nvPicPr>
                    <p:blipFill>
                      <a:blip r:embed="rId15"/>
                      <a:stretch>
                        <a:fillRect/>
                      </a:stretch>
                    </p:blipFill>
                    <p:spPr>
                      <a:xfrm>
                        <a:off x="2725341" y="1122764"/>
                        <a:ext cx="451247" cy="540547"/>
                      </a:xfrm>
                      <a:prstGeom prst="rect">
                        <a:avLst/>
                      </a:prstGeom>
                      <a:noFill/>
                      <a:ln cap="flat">
                        <a:noFill/>
                      </a:ln>
                    </p:spPr>
                  </p:pic>
                </p:oleObj>
              </mc:Fallback>
            </mc:AlternateContent>
          </a:graphicData>
        </a:graphic>
      </p:graphicFrame>
      <p:graphicFrame>
        <p:nvGraphicFramePr>
          <p:cNvPr id="68" name="Object 187">
            <a:extLst>
              <a:ext uri="{FF2B5EF4-FFF2-40B4-BE49-F238E27FC236}">
                <a16:creationId xmlns:a16="http://schemas.microsoft.com/office/drawing/2014/main" id="{E05022AB-0F08-4C8B-B7F6-92CE0F0F46D8}"/>
              </a:ext>
            </a:extLst>
          </p:cNvPr>
          <p:cNvGraphicFramePr/>
          <p:nvPr/>
        </p:nvGraphicFramePr>
        <p:xfrm>
          <a:off x="1064416" y="1716886"/>
          <a:ext cx="385767" cy="415530"/>
        </p:xfrm>
        <a:graphic>
          <a:graphicData uri="http://schemas.openxmlformats.org/presentationml/2006/ole">
            <mc:AlternateContent xmlns:mc="http://schemas.openxmlformats.org/markup-compatibility/2006">
              <mc:Choice xmlns:v="urn:schemas-microsoft-com:vml" Requires="v">
                <p:oleObj spid="_x0000_s4185" r:id="rId16" imgW="1390650" imgH="1390650" progId="">
                  <p:embed/>
                </p:oleObj>
              </mc:Choice>
              <mc:Fallback>
                <p:oleObj r:id="rId16" imgW="1390650" imgH="1390650" progId="">
                  <p:embed/>
                  <p:pic>
                    <p:nvPicPr>
                      <p:cNvPr id="0" name=""/>
                      <p:cNvPicPr/>
                      <p:nvPr/>
                    </p:nvPicPr>
                    <p:blipFill>
                      <a:blip r:embed="rId17"/>
                      <a:stretch>
                        <a:fillRect/>
                      </a:stretch>
                    </p:blipFill>
                    <p:spPr>
                      <a:xfrm>
                        <a:off x="1064416" y="1716886"/>
                        <a:ext cx="385767" cy="415530"/>
                      </a:xfrm>
                      <a:prstGeom prst="rect">
                        <a:avLst/>
                      </a:prstGeom>
                      <a:noFill/>
                      <a:ln cap="flat">
                        <a:noFill/>
                      </a:ln>
                    </p:spPr>
                  </p:pic>
                </p:oleObj>
              </mc:Fallback>
            </mc:AlternateContent>
          </a:graphicData>
        </a:graphic>
      </p:graphicFrame>
      <p:graphicFrame>
        <p:nvGraphicFramePr>
          <p:cNvPr id="69" name="Object 188">
            <a:extLst>
              <a:ext uri="{FF2B5EF4-FFF2-40B4-BE49-F238E27FC236}">
                <a16:creationId xmlns:a16="http://schemas.microsoft.com/office/drawing/2014/main" id="{5C7EBC4A-5A4F-42B9-B3A0-0BF7373561CB}"/>
              </a:ext>
            </a:extLst>
          </p:cNvPr>
          <p:cNvGraphicFramePr/>
          <p:nvPr/>
        </p:nvGraphicFramePr>
        <p:xfrm>
          <a:off x="1064416" y="1284686"/>
          <a:ext cx="136922" cy="284561"/>
        </p:xfrm>
        <a:graphic>
          <a:graphicData uri="http://schemas.openxmlformats.org/presentationml/2006/ole">
            <mc:AlternateContent xmlns:mc="http://schemas.openxmlformats.org/markup-compatibility/2006">
              <mc:Choice xmlns:v="urn:schemas-microsoft-com:vml" Requires="v">
                <p:oleObj spid="_x0000_s4186" r:id="rId18" imgW="771525" imgH="1485900" progId="">
                  <p:embed/>
                </p:oleObj>
              </mc:Choice>
              <mc:Fallback>
                <p:oleObj r:id="rId18" imgW="771525" imgH="1485900" progId="">
                  <p:embed/>
                  <p:pic>
                    <p:nvPicPr>
                      <p:cNvPr id="0" name=""/>
                      <p:cNvPicPr/>
                      <p:nvPr/>
                    </p:nvPicPr>
                    <p:blipFill>
                      <a:blip r:embed="rId19"/>
                      <a:stretch>
                        <a:fillRect/>
                      </a:stretch>
                    </p:blipFill>
                    <p:spPr>
                      <a:xfrm>
                        <a:off x="1064416" y="1284686"/>
                        <a:ext cx="136922" cy="284561"/>
                      </a:xfrm>
                      <a:prstGeom prst="rect">
                        <a:avLst/>
                      </a:prstGeom>
                      <a:noFill/>
                      <a:ln cap="flat">
                        <a:noFill/>
                      </a:ln>
                    </p:spPr>
                  </p:pic>
                </p:oleObj>
              </mc:Fallback>
            </mc:AlternateContent>
          </a:graphicData>
        </a:graphic>
      </p:graphicFrame>
      <p:grpSp>
        <p:nvGrpSpPr>
          <p:cNvPr id="70" name="Group 189">
            <a:extLst>
              <a:ext uri="{FF2B5EF4-FFF2-40B4-BE49-F238E27FC236}">
                <a16:creationId xmlns:a16="http://schemas.microsoft.com/office/drawing/2014/main" id="{9911FC71-C2C8-42D9-B7BE-AADAE1AD6B77}"/>
              </a:ext>
            </a:extLst>
          </p:cNvPr>
          <p:cNvGrpSpPr/>
          <p:nvPr/>
        </p:nvGrpSpPr>
        <p:grpSpPr>
          <a:xfrm>
            <a:off x="1882374" y="1125141"/>
            <a:ext cx="152403" cy="391710"/>
            <a:chOff x="1882374" y="1125141"/>
            <a:chExt cx="152403" cy="391710"/>
          </a:xfrm>
        </p:grpSpPr>
        <p:grpSp>
          <p:nvGrpSpPr>
            <p:cNvPr id="71" name="Group 190">
              <a:extLst>
                <a:ext uri="{FF2B5EF4-FFF2-40B4-BE49-F238E27FC236}">
                  <a16:creationId xmlns:a16="http://schemas.microsoft.com/office/drawing/2014/main" id="{E430BC25-E764-4711-9110-1E89E39C5064}"/>
                </a:ext>
              </a:extLst>
            </p:cNvPr>
            <p:cNvGrpSpPr/>
            <p:nvPr/>
          </p:nvGrpSpPr>
          <p:grpSpPr>
            <a:xfrm>
              <a:off x="1921126" y="1125141"/>
              <a:ext cx="113651" cy="185147"/>
              <a:chOff x="1921126" y="1125141"/>
              <a:chExt cx="113651" cy="185147"/>
            </a:xfrm>
          </p:grpSpPr>
          <p:sp>
            <p:nvSpPr>
              <p:cNvPr id="72" name="Freeform 192">
                <a:extLst>
                  <a:ext uri="{FF2B5EF4-FFF2-40B4-BE49-F238E27FC236}">
                    <a16:creationId xmlns:a16="http://schemas.microsoft.com/office/drawing/2014/main" id="{15277328-58BA-427E-90A4-CD918B50ECB6}"/>
                  </a:ext>
                </a:extLst>
              </p:cNvPr>
              <p:cNvSpPr/>
              <p:nvPr/>
            </p:nvSpPr>
            <p:spPr>
              <a:xfrm>
                <a:off x="1921126" y="1148632"/>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73" name="Freeform 193">
                <a:extLst>
                  <a:ext uri="{FF2B5EF4-FFF2-40B4-BE49-F238E27FC236}">
                    <a16:creationId xmlns:a16="http://schemas.microsoft.com/office/drawing/2014/main" id="{6F8E5CB5-F73F-4BC8-9273-3F0AFFB64CEF}"/>
                  </a:ext>
                </a:extLst>
              </p:cNvPr>
              <p:cNvSpPr/>
              <p:nvPr/>
            </p:nvSpPr>
            <p:spPr>
              <a:xfrm>
                <a:off x="1957291" y="1127903"/>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74" name="Freeform 194">
                <a:extLst>
                  <a:ext uri="{FF2B5EF4-FFF2-40B4-BE49-F238E27FC236}">
                    <a16:creationId xmlns:a16="http://schemas.microsoft.com/office/drawing/2014/main" id="{5CDC2720-668C-4A7B-9D68-5A32202D043E}"/>
                  </a:ext>
                </a:extLst>
              </p:cNvPr>
              <p:cNvSpPr/>
              <p:nvPr/>
            </p:nvSpPr>
            <p:spPr>
              <a:xfrm>
                <a:off x="2008945" y="1125141"/>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75" name="Freeform 195">
                <a:extLst>
                  <a:ext uri="{FF2B5EF4-FFF2-40B4-BE49-F238E27FC236}">
                    <a16:creationId xmlns:a16="http://schemas.microsoft.com/office/drawing/2014/main" id="{FD3D9144-D329-4AD6-9D43-55492FE72CD7}"/>
                  </a:ext>
                </a:extLst>
              </p:cNvPr>
              <p:cNvSpPr/>
              <p:nvPr/>
            </p:nvSpPr>
            <p:spPr>
              <a:xfrm>
                <a:off x="2034777" y="1136891"/>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76" name="Group 196">
              <a:extLst>
                <a:ext uri="{FF2B5EF4-FFF2-40B4-BE49-F238E27FC236}">
                  <a16:creationId xmlns:a16="http://schemas.microsoft.com/office/drawing/2014/main" id="{B4429EC9-FB5F-40A2-85A7-F90055C84DFB}"/>
                </a:ext>
              </a:extLst>
            </p:cNvPr>
            <p:cNvGrpSpPr/>
            <p:nvPr/>
          </p:nvGrpSpPr>
          <p:grpSpPr>
            <a:xfrm>
              <a:off x="1882374" y="1147251"/>
              <a:ext cx="145948" cy="369600"/>
              <a:chOff x="1882374" y="1147251"/>
              <a:chExt cx="145948" cy="369600"/>
            </a:xfrm>
          </p:grpSpPr>
          <p:sp>
            <p:nvSpPr>
              <p:cNvPr id="77" name="Freeform 197">
                <a:extLst>
                  <a:ext uri="{FF2B5EF4-FFF2-40B4-BE49-F238E27FC236}">
                    <a16:creationId xmlns:a16="http://schemas.microsoft.com/office/drawing/2014/main" id="{D6A8E60A-4659-48BC-B096-8FC1B982E6E0}"/>
                  </a:ext>
                </a:extLst>
              </p:cNvPr>
              <p:cNvSpPr/>
              <p:nvPr/>
            </p:nvSpPr>
            <p:spPr>
              <a:xfrm>
                <a:off x="1930161" y="1206660"/>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78" name="Freeform 198">
                <a:extLst>
                  <a:ext uri="{FF2B5EF4-FFF2-40B4-BE49-F238E27FC236}">
                    <a16:creationId xmlns:a16="http://schemas.microsoft.com/office/drawing/2014/main" id="{F074EBCE-4900-42DB-A241-CE8CAE7C6B94}"/>
                  </a:ext>
                </a:extLst>
              </p:cNvPr>
              <p:cNvSpPr/>
              <p:nvPr/>
            </p:nvSpPr>
            <p:spPr>
              <a:xfrm>
                <a:off x="2028322" y="1147251"/>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79" name="Freeform 199">
                <a:extLst>
                  <a:ext uri="{FF2B5EF4-FFF2-40B4-BE49-F238E27FC236}">
                    <a16:creationId xmlns:a16="http://schemas.microsoft.com/office/drawing/2014/main" id="{8D04F426-6F35-4EBB-B585-BFBF45EB4B5C}"/>
                  </a:ext>
                </a:extLst>
              </p:cNvPr>
              <p:cNvSpPr/>
              <p:nvPr/>
            </p:nvSpPr>
            <p:spPr>
              <a:xfrm>
                <a:off x="1882374" y="1275752"/>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0" name="Freeform 200">
                <a:extLst>
                  <a:ext uri="{FF2B5EF4-FFF2-40B4-BE49-F238E27FC236}">
                    <a16:creationId xmlns:a16="http://schemas.microsoft.com/office/drawing/2014/main" id="{FCCF595E-A5B1-4695-949C-3B9048DF9158}"/>
                  </a:ext>
                </a:extLst>
              </p:cNvPr>
              <p:cNvSpPr/>
              <p:nvPr/>
            </p:nvSpPr>
            <p:spPr>
              <a:xfrm>
                <a:off x="1970202" y="1271601"/>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1" name="Freeform 201">
                <a:extLst>
                  <a:ext uri="{FF2B5EF4-FFF2-40B4-BE49-F238E27FC236}">
                    <a16:creationId xmlns:a16="http://schemas.microsoft.com/office/drawing/2014/main" id="{84450656-08C6-4522-BA22-7038950BE810}"/>
                  </a:ext>
                </a:extLst>
              </p:cNvPr>
              <p:cNvSpPr/>
              <p:nvPr/>
            </p:nvSpPr>
            <p:spPr>
              <a:xfrm>
                <a:off x="1941792" y="1355195"/>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2" name="Freeform 202">
                <a:extLst>
                  <a:ext uri="{FF2B5EF4-FFF2-40B4-BE49-F238E27FC236}">
                    <a16:creationId xmlns:a16="http://schemas.microsoft.com/office/drawing/2014/main" id="{B5F64276-8ADB-442C-AE8D-988ECC385EAC}"/>
                  </a:ext>
                </a:extLst>
              </p:cNvPr>
              <p:cNvSpPr/>
              <p:nvPr/>
            </p:nvSpPr>
            <p:spPr>
              <a:xfrm>
                <a:off x="2024445" y="1355195"/>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pSp>
        <p:nvGrpSpPr>
          <p:cNvPr id="83" name="Group 203">
            <a:extLst>
              <a:ext uri="{FF2B5EF4-FFF2-40B4-BE49-F238E27FC236}">
                <a16:creationId xmlns:a16="http://schemas.microsoft.com/office/drawing/2014/main" id="{C14B4E32-AF71-4D88-A806-2960FA810DBA}"/>
              </a:ext>
            </a:extLst>
          </p:cNvPr>
          <p:cNvGrpSpPr/>
          <p:nvPr/>
        </p:nvGrpSpPr>
        <p:grpSpPr>
          <a:xfrm>
            <a:off x="2044305" y="1287063"/>
            <a:ext cx="152394" cy="391719"/>
            <a:chOff x="2044305" y="1287063"/>
            <a:chExt cx="152394" cy="391719"/>
          </a:xfrm>
        </p:grpSpPr>
        <p:grpSp>
          <p:nvGrpSpPr>
            <p:cNvPr id="84" name="Group 204">
              <a:extLst>
                <a:ext uri="{FF2B5EF4-FFF2-40B4-BE49-F238E27FC236}">
                  <a16:creationId xmlns:a16="http://schemas.microsoft.com/office/drawing/2014/main" id="{E3A59CFF-13D0-4950-A5C4-EF4747FADA6A}"/>
                </a:ext>
              </a:extLst>
            </p:cNvPr>
            <p:cNvGrpSpPr/>
            <p:nvPr/>
          </p:nvGrpSpPr>
          <p:grpSpPr>
            <a:xfrm>
              <a:off x="2083048" y="1287063"/>
              <a:ext cx="113651" cy="185147"/>
              <a:chOff x="2083048" y="1287063"/>
              <a:chExt cx="113651" cy="185147"/>
            </a:xfrm>
          </p:grpSpPr>
          <p:sp>
            <p:nvSpPr>
              <p:cNvPr id="85" name="Freeform 206">
                <a:extLst>
                  <a:ext uri="{FF2B5EF4-FFF2-40B4-BE49-F238E27FC236}">
                    <a16:creationId xmlns:a16="http://schemas.microsoft.com/office/drawing/2014/main" id="{86DEF3A9-6701-49A5-B17B-DF7D9705CCC5}"/>
                  </a:ext>
                </a:extLst>
              </p:cNvPr>
              <p:cNvSpPr/>
              <p:nvPr/>
            </p:nvSpPr>
            <p:spPr>
              <a:xfrm>
                <a:off x="2083048" y="1310554"/>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6" name="Freeform 207">
                <a:extLst>
                  <a:ext uri="{FF2B5EF4-FFF2-40B4-BE49-F238E27FC236}">
                    <a16:creationId xmlns:a16="http://schemas.microsoft.com/office/drawing/2014/main" id="{4BFAA32D-AFB1-400D-8586-84486DE30130}"/>
                  </a:ext>
                </a:extLst>
              </p:cNvPr>
              <p:cNvSpPr/>
              <p:nvPr/>
            </p:nvSpPr>
            <p:spPr>
              <a:xfrm>
                <a:off x="2119213" y="1289834"/>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7" name="Freeform 208">
                <a:extLst>
                  <a:ext uri="{FF2B5EF4-FFF2-40B4-BE49-F238E27FC236}">
                    <a16:creationId xmlns:a16="http://schemas.microsoft.com/office/drawing/2014/main" id="{4E20860B-AFF1-4C67-BBF3-ACB605261681}"/>
                  </a:ext>
                </a:extLst>
              </p:cNvPr>
              <p:cNvSpPr/>
              <p:nvPr/>
            </p:nvSpPr>
            <p:spPr>
              <a:xfrm>
                <a:off x="2170877" y="1287063"/>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8" name="Freeform 209">
                <a:extLst>
                  <a:ext uri="{FF2B5EF4-FFF2-40B4-BE49-F238E27FC236}">
                    <a16:creationId xmlns:a16="http://schemas.microsoft.com/office/drawing/2014/main" id="{33CB2BC6-E41D-4F1A-AE94-2525D49CAACF}"/>
                  </a:ext>
                </a:extLst>
              </p:cNvPr>
              <p:cNvSpPr/>
              <p:nvPr/>
            </p:nvSpPr>
            <p:spPr>
              <a:xfrm>
                <a:off x="2196699" y="1298813"/>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89" name="Group 210">
              <a:extLst>
                <a:ext uri="{FF2B5EF4-FFF2-40B4-BE49-F238E27FC236}">
                  <a16:creationId xmlns:a16="http://schemas.microsoft.com/office/drawing/2014/main" id="{3B81BCD1-7248-47BB-A635-3E857893B793}"/>
                </a:ext>
              </a:extLst>
            </p:cNvPr>
            <p:cNvGrpSpPr/>
            <p:nvPr/>
          </p:nvGrpSpPr>
          <p:grpSpPr>
            <a:xfrm>
              <a:off x="2044305" y="1309173"/>
              <a:ext cx="145939" cy="369609"/>
              <a:chOff x="2044305" y="1309173"/>
              <a:chExt cx="145939" cy="369609"/>
            </a:xfrm>
          </p:grpSpPr>
          <p:sp>
            <p:nvSpPr>
              <p:cNvPr id="90" name="Freeform 211">
                <a:extLst>
                  <a:ext uri="{FF2B5EF4-FFF2-40B4-BE49-F238E27FC236}">
                    <a16:creationId xmlns:a16="http://schemas.microsoft.com/office/drawing/2014/main" id="{B3907137-EAEA-4095-BAA1-F16B61E50494}"/>
                  </a:ext>
                </a:extLst>
              </p:cNvPr>
              <p:cNvSpPr/>
              <p:nvPr/>
            </p:nvSpPr>
            <p:spPr>
              <a:xfrm>
                <a:off x="2092092" y="1368591"/>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1" name="Freeform 212">
                <a:extLst>
                  <a:ext uri="{FF2B5EF4-FFF2-40B4-BE49-F238E27FC236}">
                    <a16:creationId xmlns:a16="http://schemas.microsoft.com/office/drawing/2014/main" id="{130777D9-94F8-4AF8-8180-953C13D29F0D}"/>
                  </a:ext>
                </a:extLst>
              </p:cNvPr>
              <p:cNvSpPr/>
              <p:nvPr/>
            </p:nvSpPr>
            <p:spPr>
              <a:xfrm>
                <a:off x="2190244" y="1309173"/>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2" name="Freeform 213">
                <a:extLst>
                  <a:ext uri="{FF2B5EF4-FFF2-40B4-BE49-F238E27FC236}">
                    <a16:creationId xmlns:a16="http://schemas.microsoft.com/office/drawing/2014/main" id="{822F238D-D6C1-4AE8-8FBA-119B624D6A93}"/>
                  </a:ext>
                </a:extLst>
              </p:cNvPr>
              <p:cNvSpPr/>
              <p:nvPr/>
            </p:nvSpPr>
            <p:spPr>
              <a:xfrm>
                <a:off x="2044305" y="1437674"/>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3" name="Freeform 214">
                <a:extLst>
                  <a:ext uri="{FF2B5EF4-FFF2-40B4-BE49-F238E27FC236}">
                    <a16:creationId xmlns:a16="http://schemas.microsoft.com/office/drawing/2014/main" id="{ECB7190E-9DEA-4A13-A5F9-E82FB9499F01}"/>
                  </a:ext>
                </a:extLst>
              </p:cNvPr>
              <p:cNvSpPr/>
              <p:nvPr/>
            </p:nvSpPr>
            <p:spPr>
              <a:xfrm>
                <a:off x="2132124" y="1433532"/>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4" name="Freeform 215">
                <a:extLst>
                  <a:ext uri="{FF2B5EF4-FFF2-40B4-BE49-F238E27FC236}">
                    <a16:creationId xmlns:a16="http://schemas.microsoft.com/office/drawing/2014/main" id="{99B58734-AAC5-49C2-B5EC-625FB716634A}"/>
                  </a:ext>
                </a:extLst>
              </p:cNvPr>
              <p:cNvSpPr/>
              <p:nvPr/>
            </p:nvSpPr>
            <p:spPr>
              <a:xfrm>
                <a:off x="2103714" y="1517126"/>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5" name="Freeform 216">
                <a:extLst>
                  <a:ext uri="{FF2B5EF4-FFF2-40B4-BE49-F238E27FC236}">
                    <a16:creationId xmlns:a16="http://schemas.microsoft.com/office/drawing/2014/main" id="{278ED2D8-F2C8-45A6-87A3-C0B8614ABC88}"/>
                  </a:ext>
                </a:extLst>
              </p:cNvPr>
              <p:cNvSpPr/>
              <p:nvPr/>
            </p:nvSpPr>
            <p:spPr>
              <a:xfrm>
                <a:off x="2186366" y="1517126"/>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pSp>
        <p:nvGrpSpPr>
          <p:cNvPr id="96" name="Group 217">
            <a:extLst>
              <a:ext uri="{FF2B5EF4-FFF2-40B4-BE49-F238E27FC236}">
                <a16:creationId xmlns:a16="http://schemas.microsoft.com/office/drawing/2014/main" id="{3C3A7A4E-32BB-44AD-92CE-B769A4E607C1}"/>
              </a:ext>
            </a:extLst>
          </p:cNvPr>
          <p:cNvGrpSpPr/>
          <p:nvPr/>
        </p:nvGrpSpPr>
        <p:grpSpPr>
          <a:xfrm>
            <a:off x="1882374" y="1719264"/>
            <a:ext cx="152403" cy="391709"/>
            <a:chOff x="1882374" y="1719264"/>
            <a:chExt cx="152403" cy="391709"/>
          </a:xfrm>
        </p:grpSpPr>
        <p:grpSp>
          <p:nvGrpSpPr>
            <p:cNvPr id="97" name="Group 218">
              <a:extLst>
                <a:ext uri="{FF2B5EF4-FFF2-40B4-BE49-F238E27FC236}">
                  <a16:creationId xmlns:a16="http://schemas.microsoft.com/office/drawing/2014/main" id="{71F0B525-B3CC-403C-BDCE-86120BC75EBA}"/>
                </a:ext>
              </a:extLst>
            </p:cNvPr>
            <p:cNvGrpSpPr/>
            <p:nvPr/>
          </p:nvGrpSpPr>
          <p:grpSpPr>
            <a:xfrm>
              <a:off x="1921126" y="1719264"/>
              <a:ext cx="113651" cy="185146"/>
              <a:chOff x="1921126" y="1719264"/>
              <a:chExt cx="113651" cy="185146"/>
            </a:xfrm>
          </p:grpSpPr>
          <p:sp>
            <p:nvSpPr>
              <p:cNvPr id="98" name="Freeform 220">
                <a:extLst>
                  <a:ext uri="{FF2B5EF4-FFF2-40B4-BE49-F238E27FC236}">
                    <a16:creationId xmlns:a16="http://schemas.microsoft.com/office/drawing/2014/main" id="{F9D73C42-6112-405C-92E7-17D11788E845}"/>
                  </a:ext>
                </a:extLst>
              </p:cNvPr>
              <p:cNvSpPr/>
              <p:nvPr/>
            </p:nvSpPr>
            <p:spPr>
              <a:xfrm>
                <a:off x="1921126" y="1742754"/>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9" name="Freeform 221">
                <a:extLst>
                  <a:ext uri="{FF2B5EF4-FFF2-40B4-BE49-F238E27FC236}">
                    <a16:creationId xmlns:a16="http://schemas.microsoft.com/office/drawing/2014/main" id="{84EF0846-5C22-43F9-8DD6-D895C67D4727}"/>
                  </a:ext>
                </a:extLst>
              </p:cNvPr>
              <p:cNvSpPr/>
              <p:nvPr/>
            </p:nvSpPr>
            <p:spPr>
              <a:xfrm>
                <a:off x="1957291" y="1722025"/>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0" name="Freeform 222">
                <a:extLst>
                  <a:ext uri="{FF2B5EF4-FFF2-40B4-BE49-F238E27FC236}">
                    <a16:creationId xmlns:a16="http://schemas.microsoft.com/office/drawing/2014/main" id="{1081CD14-3A68-4723-9684-DA13A69913A9}"/>
                  </a:ext>
                </a:extLst>
              </p:cNvPr>
              <p:cNvSpPr/>
              <p:nvPr/>
            </p:nvSpPr>
            <p:spPr>
              <a:xfrm>
                <a:off x="2008945" y="1719264"/>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1" name="Freeform 223">
                <a:extLst>
                  <a:ext uri="{FF2B5EF4-FFF2-40B4-BE49-F238E27FC236}">
                    <a16:creationId xmlns:a16="http://schemas.microsoft.com/office/drawing/2014/main" id="{DB90F978-6084-49E6-BAB4-35A22D896B11}"/>
                  </a:ext>
                </a:extLst>
              </p:cNvPr>
              <p:cNvSpPr/>
              <p:nvPr/>
            </p:nvSpPr>
            <p:spPr>
              <a:xfrm>
                <a:off x="2034777" y="1731014"/>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102" name="Group 224">
              <a:extLst>
                <a:ext uri="{FF2B5EF4-FFF2-40B4-BE49-F238E27FC236}">
                  <a16:creationId xmlns:a16="http://schemas.microsoft.com/office/drawing/2014/main" id="{94C3F73D-B548-4CCC-B17F-CB64A98538B0}"/>
                </a:ext>
              </a:extLst>
            </p:cNvPr>
            <p:cNvGrpSpPr/>
            <p:nvPr/>
          </p:nvGrpSpPr>
          <p:grpSpPr>
            <a:xfrm>
              <a:off x="1882374" y="1741374"/>
              <a:ext cx="145948" cy="369599"/>
              <a:chOff x="1882374" y="1741374"/>
              <a:chExt cx="145948" cy="369599"/>
            </a:xfrm>
          </p:grpSpPr>
          <p:sp>
            <p:nvSpPr>
              <p:cNvPr id="103" name="Freeform 225">
                <a:extLst>
                  <a:ext uri="{FF2B5EF4-FFF2-40B4-BE49-F238E27FC236}">
                    <a16:creationId xmlns:a16="http://schemas.microsoft.com/office/drawing/2014/main" id="{B60BF9BF-825D-430A-BAC3-9E5137E462AF}"/>
                  </a:ext>
                </a:extLst>
              </p:cNvPr>
              <p:cNvSpPr/>
              <p:nvPr/>
            </p:nvSpPr>
            <p:spPr>
              <a:xfrm>
                <a:off x="1930161" y="1800782"/>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4" name="Freeform 226">
                <a:extLst>
                  <a:ext uri="{FF2B5EF4-FFF2-40B4-BE49-F238E27FC236}">
                    <a16:creationId xmlns:a16="http://schemas.microsoft.com/office/drawing/2014/main" id="{08C07882-6B99-492B-B36B-342C4E89ADBC}"/>
                  </a:ext>
                </a:extLst>
              </p:cNvPr>
              <p:cNvSpPr/>
              <p:nvPr/>
            </p:nvSpPr>
            <p:spPr>
              <a:xfrm>
                <a:off x="2028322" y="1741374"/>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5" name="Freeform 227">
                <a:extLst>
                  <a:ext uri="{FF2B5EF4-FFF2-40B4-BE49-F238E27FC236}">
                    <a16:creationId xmlns:a16="http://schemas.microsoft.com/office/drawing/2014/main" id="{F5689141-384F-44D6-8CF7-D397F88AB4C3}"/>
                  </a:ext>
                </a:extLst>
              </p:cNvPr>
              <p:cNvSpPr/>
              <p:nvPr/>
            </p:nvSpPr>
            <p:spPr>
              <a:xfrm>
                <a:off x="1882374" y="1869874"/>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6" name="Freeform 228">
                <a:extLst>
                  <a:ext uri="{FF2B5EF4-FFF2-40B4-BE49-F238E27FC236}">
                    <a16:creationId xmlns:a16="http://schemas.microsoft.com/office/drawing/2014/main" id="{D30BC404-7CF6-4DB9-A498-3DC0645943E7}"/>
                  </a:ext>
                </a:extLst>
              </p:cNvPr>
              <p:cNvSpPr/>
              <p:nvPr/>
            </p:nvSpPr>
            <p:spPr>
              <a:xfrm>
                <a:off x="1970202" y="1865723"/>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7" name="Freeform 229">
                <a:extLst>
                  <a:ext uri="{FF2B5EF4-FFF2-40B4-BE49-F238E27FC236}">
                    <a16:creationId xmlns:a16="http://schemas.microsoft.com/office/drawing/2014/main" id="{0299FE31-41EF-4222-8F8C-9B0E8F718468}"/>
                  </a:ext>
                </a:extLst>
              </p:cNvPr>
              <p:cNvSpPr/>
              <p:nvPr/>
            </p:nvSpPr>
            <p:spPr>
              <a:xfrm>
                <a:off x="1941792" y="1949317"/>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8" name="Freeform 230">
                <a:extLst>
                  <a:ext uri="{FF2B5EF4-FFF2-40B4-BE49-F238E27FC236}">
                    <a16:creationId xmlns:a16="http://schemas.microsoft.com/office/drawing/2014/main" id="{F957C575-8053-4BE6-8B27-DFC89268C53C}"/>
                  </a:ext>
                </a:extLst>
              </p:cNvPr>
              <p:cNvSpPr/>
              <p:nvPr/>
            </p:nvSpPr>
            <p:spPr>
              <a:xfrm>
                <a:off x="2024445" y="1949317"/>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pSp>
        <p:nvGrpSpPr>
          <p:cNvPr id="109" name="Group 231">
            <a:extLst>
              <a:ext uri="{FF2B5EF4-FFF2-40B4-BE49-F238E27FC236}">
                <a16:creationId xmlns:a16="http://schemas.microsoft.com/office/drawing/2014/main" id="{EA633FEA-E1A1-47EB-86ED-DD69A0B8D4D1}"/>
              </a:ext>
            </a:extLst>
          </p:cNvPr>
          <p:cNvGrpSpPr/>
          <p:nvPr/>
        </p:nvGrpSpPr>
        <p:grpSpPr>
          <a:xfrm>
            <a:off x="2044305" y="1881185"/>
            <a:ext cx="152394" cy="391720"/>
            <a:chOff x="2044305" y="1881185"/>
            <a:chExt cx="152394" cy="391720"/>
          </a:xfrm>
        </p:grpSpPr>
        <p:grpSp>
          <p:nvGrpSpPr>
            <p:cNvPr id="110" name="Group 232">
              <a:extLst>
                <a:ext uri="{FF2B5EF4-FFF2-40B4-BE49-F238E27FC236}">
                  <a16:creationId xmlns:a16="http://schemas.microsoft.com/office/drawing/2014/main" id="{DD5B8C7B-A8A3-41C8-86E8-1C049CB768BA}"/>
                </a:ext>
              </a:extLst>
            </p:cNvPr>
            <p:cNvGrpSpPr/>
            <p:nvPr/>
          </p:nvGrpSpPr>
          <p:grpSpPr>
            <a:xfrm>
              <a:off x="2083048" y="1881185"/>
              <a:ext cx="113651" cy="185147"/>
              <a:chOff x="2083048" y="1881185"/>
              <a:chExt cx="113651" cy="185147"/>
            </a:xfrm>
          </p:grpSpPr>
          <p:sp>
            <p:nvSpPr>
              <p:cNvPr id="111" name="Freeform 234">
                <a:extLst>
                  <a:ext uri="{FF2B5EF4-FFF2-40B4-BE49-F238E27FC236}">
                    <a16:creationId xmlns:a16="http://schemas.microsoft.com/office/drawing/2014/main" id="{65C4365E-FD60-4590-9B9F-73EC7E763EF2}"/>
                  </a:ext>
                </a:extLst>
              </p:cNvPr>
              <p:cNvSpPr/>
              <p:nvPr/>
            </p:nvSpPr>
            <p:spPr>
              <a:xfrm>
                <a:off x="2083048" y="1904676"/>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2" name="Freeform 235">
                <a:extLst>
                  <a:ext uri="{FF2B5EF4-FFF2-40B4-BE49-F238E27FC236}">
                    <a16:creationId xmlns:a16="http://schemas.microsoft.com/office/drawing/2014/main" id="{0CA42258-0BEC-4C38-9C2E-0438E74E6888}"/>
                  </a:ext>
                </a:extLst>
              </p:cNvPr>
              <p:cNvSpPr/>
              <p:nvPr/>
            </p:nvSpPr>
            <p:spPr>
              <a:xfrm>
                <a:off x="2119213" y="1883956"/>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3" name="Freeform 236">
                <a:extLst>
                  <a:ext uri="{FF2B5EF4-FFF2-40B4-BE49-F238E27FC236}">
                    <a16:creationId xmlns:a16="http://schemas.microsoft.com/office/drawing/2014/main" id="{C6271278-280C-4041-A617-F4B038E8BFDA}"/>
                  </a:ext>
                </a:extLst>
              </p:cNvPr>
              <p:cNvSpPr/>
              <p:nvPr/>
            </p:nvSpPr>
            <p:spPr>
              <a:xfrm>
                <a:off x="2170877" y="1881185"/>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4" name="Freeform 237">
                <a:extLst>
                  <a:ext uri="{FF2B5EF4-FFF2-40B4-BE49-F238E27FC236}">
                    <a16:creationId xmlns:a16="http://schemas.microsoft.com/office/drawing/2014/main" id="{3A30D471-3C8E-47FE-B4BF-47AE8C45D8F9}"/>
                  </a:ext>
                </a:extLst>
              </p:cNvPr>
              <p:cNvSpPr/>
              <p:nvPr/>
            </p:nvSpPr>
            <p:spPr>
              <a:xfrm>
                <a:off x="2196699" y="1892936"/>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115" name="Group 238">
              <a:extLst>
                <a:ext uri="{FF2B5EF4-FFF2-40B4-BE49-F238E27FC236}">
                  <a16:creationId xmlns:a16="http://schemas.microsoft.com/office/drawing/2014/main" id="{A78CCB6F-748B-4556-A527-D1D2C37C3B3F}"/>
                </a:ext>
              </a:extLst>
            </p:cNvPr>
            <p:cNvGrpSpPr/>
            <p:nvPr/>
          </p:nvGrpSpPr>
          <p:grpSpPr>
            <a:xfrm>
              <a:off x="2044305" y="1903296"/>
              <a:ext cx="145939" cy="369609"/>
              <a:chOff x="2044305" y="1903296"/>
              <a:chExt cx="145939" cy="369609"/>
            </a:xfrm>
          </p:grpSpPr>
          <p:sp>
            <p:nvSpPr>
              <p:cNvPr id="116" name="Freeform 239">
                <a:extLst>
                  <a:ext uri="{FF2B5EF4-FFF2-40B4-BE49-F238E27FC236}">
                    <a16:creationId xmlns:a16="http://schemas.microsoft.com/office/drawing/2014/main" id="{B6FC0ABA-C6A2-4441-905C-11D93CCFF8BA}"/>
                  </a:ext>
                </a:extLst>
              </p:cNvPr>
              <p:cNvSpPr/>
              <p:nvPr/>
            </p:nvSpPr>
            <p:spPr>
              <a:xfrm>
                <a:off x="2092092" y="1962713"/>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7" name="Freeform 240">
                <a:extLst>
                  <a:ext uri="{FF2B5EF4-FFF2-40B4-BE49-F238E27FC236}">
                    <a16:creationId xmlns:a16="http://schemas.microsoft.com/office/drawing/2014/main" id="{21D6BF3F-97B4-4DB8-B42C-D38CE6D1DCCC}"/>
                  </a:ext>
                </a:extLst>
              </p:cNvPr>
              <p:cNvSpPr/>
              <p:nvPr/>
            </p:nvSpPr>
            <p:spPr>
              <a:xfrm>
                <a:off x="2190244" y="1903296"/>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8" name="Freeform 241">
                <a:extLst>
                  <a:ext uri="{FF2B5EF4-FFF2-40B4-BE49-F238E27FC236}">
                    <a16:creationId xmlns:a16="http://schemas.microsoft.com/office/drawing/2014/main" id="{298204F9-320C-4D9F-BC5C-CC3EFFB919E1}"/>
                  </a:ext>
                </a:extLst>
              </p:cNvPr>
              <p:cNvSpPr/>
              <p:nvPr/>
            </p:nvSpPr>
            <p:spPr>
              <a:xfrm>
                <a:off x="2044305" y="2031796"/>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9" name="Freeform 242">
                <a:extLst>
                  <a:ext uri="{FF2B5EF4-FFF2-40B4-BE49-F238E27FC236}">
                    <a16:creationId xmlns:a16="http://schemas.microsoft.com/office/drawing/2014/main" id="{2B4E5BFE-0F4B-4CF0-AEEF-754B470EC3E2}"/>
                  </a:ext>
                </a:extLst>
              </p:cNvPr>
              <p:cNvSpPr/>
              <p:nvPr/>
            </p:nvSpPr>
            <p:spPr>
              <a:xfrm>
                <a:off x="2132124" y="2027654"/>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20" name="Freeform 243">
                <a:extLst>
                  <a:ext uri="{FF2B5EF4-FFF2-40B4-BE49-F238E27FC236}">
                    <a16:creationId xmlns:a16="http://schemas.microsoft.com/office/drawing/2014/main" id="{9478FB1F-3093-4E84-B70A-B2A516311ACB}"/>
                  </a:ext>
                </a:extLst>
              </p:cNvPr>
              <p:cNvSpPr/>
              <p:nvPr/>
            </p:nvSpPr>
            <p:spPr>
              <a:xfrm>
                <a:off x="2103714" y="2111249"/>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21" name="Freeform 244">
                <a:extLst>
                  <a:ext uri="{FF2B5EF4-FFF2-40B4-BE49-F238E27FC236}">
                    <a16:creationId xmlns:a16="http://schemas.microsoft.com/office/drawing/2014/main" id="{F657AD0A-CCD2-4DE0-9B15-D924516AE5F5}"/>
                  </a:ext>
                </a:extLst>
              </p:cNvPr>
              <p:cNvSpPr/>
              <p:nvPr/>
            </p:nvSpPr>
            <p:spPr>
              <a:xfrm>
                <a:off x="2186366" y="2111249"/>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aphicFrame>
        <p:nvGraphicFramePr>
          <p:cNvPr id="122" name="Object 245">
            <a:extLst>
              <a:ext uri="{FF2B5EF4-FFF2-40B4-BE49-F238E27FC236}">
                <a16:creationId xmlns:a16="http://schemas.microsoft.com/office/drawing/2014/main" id="{7A599316-D0DE-4C0F-9CC4-36A9C3CDB408}"/>
              </a:ext>
            </a:extLst>
          </p:cNvPr>
          <p:cNvGraphicFramePr/>
          <p:nvPr/>
        </p:nvGraphicFramePr>
        <p:xfrm>
          <a:off x="1220394" y="1231111"/>
          <a:ext cx="167874" cy="271467"/>
        </p:xfrm>
        <a:graphic>
          <a:graphicData uri="http://schemas.openxmlformats.org/presentationml/2006/ole">
            <mc:AlternateContent xmlns:mc="http://schemas.openxmlformats.org/markup-compatibility/2006">
              <mc:Choice xmlns:v="urn:schemas-microsoft-com:vml" Requires="v">
                <p:oleObj spid="_x0000_s4187" r:id="rId20" imgW="771525" imgH="1485900" progId="">
                  <p:embed/>
                </p:oleObj>
              </mc:Choice>
              <mc:Fallback>
                <p:oleObj r:id="rId20" imgW="771525" imgH="1485900" progId="">
                  <p:embed/>
                  <p:pic>
                    <p:nvPicPr>
                      <p:cNvPr id="0" name=""/>
                      <p:cNvPicPr/>
                      <p:nvPr/>
                    </p:nvPicPr>
                    <p:blipFill>
                      <a:blip r:embed="rId19"/>
                      <a:stretch>
                        <a:fillRect/>
                      </a:stretch>
                    </p:blipFill>
                    <p:spPr>
                      <a:xfrm>
                        <a:off x="1220394" y="1231111"/>
                        <a:ext cx="167874" cy="271467"/>
                      </a:xfrm>
                      <a:prstGeom prst="rect">
                        <a:avLst/>
                      </a:prstGeom>
                      <a:noFill/>
                      <a:ln cap="flat">
                        <a:noFill/>
                      </a:ln>
                    </p:spPr>
                  </p:pic>
                </p:oleObj>
              </mc:Fallback>
            </mc:AlternateContent>
          </a:graphicData>
        </a:graphic>
      </p:graphicFrame>
      <p:grpSp>
        <p:nvGrpSpPr>
          <p:cNvPr id="123" name="Group 189">
            <a:extLst>
              <a:ext uri="{FF2B5EF4-FFF2-40B4-BE49-F238E27FC236}">
                <a16:creationId xmlns:a16="http://schemas.microsoft.com/office/drawing/2014/main" id="{EF926EB5-7712-483D-8874-3BE9534E91F1}"/>
              </a:ext>
            </a:extLst>
          </p:cNvPr>
          <p:cNvGrpSpPr/>
          <p:nvPr/>
        </p:nvGrpSpPr>
        <p:grpSpPr>
          <a:xfrm>
            <a:off x="1789206" y="1204548"/>
            <a:ext cx="230072" cy="321337"/>
            <a:chOff x="1789206" y="1204548"/>
            <a:chExt cx="230072" cy="321337"/>
          </a:xfrm>
        </p:grpSpPr>
        <p:grpSp>
          <p:nvGrpSpPr>
            <p:cNvPr id="124" name="Group 190">
              <a:extLst>
                <a:ext uri="{FF2B5EF4-FFF2-40B4-BE49-F238E27FC236}">
                  <a16:creationId xmlns:a16="http://schemas.microsoft.com/office/drawing/2014/main" id="{C9C858BD-7FBA-497E-862A-2952F7261C78}"/>
                </a:ext>
              </a:extLst>
            </p:cNvPr>
            <p:cNvGrpSpPr/>
            <p:nvPr/>
          </p:nvGrpSpPr>
          <p:grpSpPr>
            <a:xfrm>
              <a:off x="1822079" y="1204548"/>
              <a:ext cx="125994" cy="55604"/>
              <a:chOff x="1822079" y="1204548"/>
              <a:chExt cx="125994" cy="55604"/>
            </a:xfrm>
          </p:grpSpPr>
          <p:sp>
            <p:nvSpPr>
              <p:cNvPr id="125" name="Freeform 191">
                <a:extLst>
                  <a:ext uri="{FF2B5EF4-FFF2-40B4-BE49-F238E27FC236}">
                    <a16:creationId xmlns:a16="http://schemas.microsoft.com/office/drawing/2014/main" id="{A89CCC59-0C93-4562-96FE-4C3ECFDCB557}"/>
                  </a:ext>
                </a:extLst>
              </p:cNvPr>
              <p:cNvSpPr/>
              <p:nvPr/>
            </p:nvSpPr>
            <p:spPr>
              <a:xfrm>
                <a:off x="1866994" y="1226786"/>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26" name="Freeform 192">
                <a:extLst>
                  <a:ext uri="{FF2B5EF4-FFF2-40B4-BE49-F238E27FC236}">
                    <a16:creationId xmlns:a16="http://schemas.microsoft.com/office/drawing/2014/main" id="{3C08EA22-F82E-491F-84D9-B79F0F58F367}"/>
                  </a:ext>
                </a:extLst>
              </p:cNvPr>
              <p:cNvSpPr/>
              <p:nvPr/>
            </p:nvSpPr>
            <p:spPr>
              <a:xfrm>
                <a:off x="1822079" y="1224445"/>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27" name="Freeform 193">
                <a:extLst>
                  <a:ext uri="{FF2B5EF4-FFF2-40B4-BE49-F238E27FC236}">
                    <a16:creationId xmlns:a16="http://schemas.microsoft.com/office/drawing/2014/main" id="{E0B01661-EA6D-49B3-93F9-902AA7973C42}"/>
                  </a:ext>
                </a:extLst>
              </p:cNvPr>
              <p:cNvSpPr/>
              <p:nvPr/>
            </p:nvSpPr>
            <p:spPr>
              <a:xfrm>
                <a:off x="1852757" y="1206889"/>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28" name="Freeform 194">
                <a:extLst>
                  <a:ext uri="{FF2B5EF4-FFF2-40B4-BE49-F238E27FC236}">
                    <a16:creationId xmlns:a16="http://schemas.microsoft.com/office/drawing/2014/main" id="{4189AAC1-CB5F-432C-876E-09B9B2526F68}"/>
                  </a:ext>
                </a:extLst>
              </p:cNvPr>
              <p:cNvSpPr/>
              <p:nvPr/>
            </p:nvSpPr>
            <p:spPr>
              <a:xfrm>
                <a:off x="1896575" y="1204548"/>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29" name="Freeform 195">
                <a:extLst>
                  <a:ext uri="{FF2B5EF4-FFF2-40B4-BE49-F238E27FC236}">
                    <a16:creationId xmlns:a16="http://schemas.microsoft.com/office/drawing/2014/main" id="{D860C1BE-A01C-4CCB-A577-5E7ED9438AEF}"/>
                  </a:ext>
                </a:extLst>
              </p:cNvPr>
              <p:cNvSpPr/>
              <p:nvPr/>
            </p:nvSpPr>
            <p:spPr>
              <a:xfrm>
                <a:off x="1918493" y="1214496"/>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130" name="Group 196">
              <a:extLst>
                <a:ext uri="{FF2B5EF4-FFF2-40B4-BE49-F238E27FC236}">
                  <a16:creationId xmlns:a16="http://schemas.microsoft.com/office/drawing/2014/main" id="{5274AE51-6CF9-478C-BFAF-75B9B8BD743E}"/>
                </a:ext>
              </a:extLst>
            </p:cNvPr>
            <p:cNvGrpSpPr/>
            <p:nvPr/>
          </p:nvGrpSpPr>
          <p:grpSpPr>
            <a:xfrm>
              <a:off x="1789206" y="1223275"/>
              <a:ext cx="230072" cy="302610"/>
              <a:chOff x="1789206" y="1223275"/>
              <a:chExt cx="230072" cy="302610"/>
            </a:xfrm>
          </p:grpSpPr>
          <p:sp>
            <p:nvSpPr>
              <p:cNvPr id="131" name="Freeform 197">
                <a:extLst>
                  <a:ext uri="{FF2B5EF4-FFF2-40B4-BE49-F238E27FC236}">
                    <a16:creationId xmlns:a16="http://schemas.microsoft.com/office/drawing/2014/main" id="{22F299DB-129D-4817-BC99-CA4C0AAEA7C9}"/>
                  </a:ext>
                </a:extLst>
              </p:cNvPr>
              <p:cNvSpPr/>
              <p:nvPr/>
            </p:nvSpPr>
            <p:spPr>
              <a:xfrm>
                <a:off x="1829750" y="1273612"/>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32" name="Freeform 198">
                <a:extLst>
                  <a:ext uri="{FF2B5EF4-FFF2-40B4-BE49-F238E27FC236}">
                    <a16:creationId xmlns:a16="http://schemas.microsoft.com/office/drawing/2014/main" id="{9DB99964-8F90-4690-9F30-7FF6D53C1FA4}"/>
                  </a:ext>
                </a:extLst>
              </p:cNvPr>
              <p:cNvSpPr/>
              <p:nvPr/>
            </p:nvSpPr>
            <p:spPr>
              <a:xfrm>
                <a:off x="1913007" y="1223275"/>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33" name="Freeform 199">
                <a:extLst>
                  <a:ext uri="{FF2B5EF4-FFF2-40B4-BE49-F238E27FC236}">
                    <a16:creationId xmlns:a16="http://schemas.microsoft.com/office/drawing/2014/main" id="{9296E764-FFE5-4A0F-AFD3-742FA310FE8C}"/>
                  </a:ext>
                </a:extLst>
              </p:cNvPr>
              <p:cNvSpPr/>
              <p:nvPr/>
            </p:nvSpPr>
            <p:spPr>
              <a:xfrm>
                <a:off x="1789206" y="1332152"/>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34" name="Freeform 200">
                <a:extLst>
                  <a:ext uri="{FF2B5EF4-FFF2-40B4-BE49-F238E27FC236}">
                    <a16:creationId xmlns:a16="http://schemas.microsoft.com/office/drawing/2014/main" id="{84211AB5-F0F9-4F15-946B-AF41F55EB00C}"/>
                  </a:ext>
                </a:extLst>
              </p:cNvPr>
              <p:cNvSpPr/>
              <p:nvPr/>
            </p:nvSpPr>
            <p:spPr>
              <a:xfrm>
                <a:off x="1863711" y="1328641"/>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35" name="Freeform 201">
                <a:extLst>
                  <a:ext uri="{FF2B5EF4-FFF2-40B4-BE49-F238E27FC236}">
                    <a16:creationId xmlns:a16="http://schemas.microsoft.com/office/drawing/2014/main" id="{37AD4A0A-C019-471E-A61A-55204C47319C}"/>
                  </a:ext>
                </a:extLst>
              </p:cNvPr>
              <p:cNvSpPr/>
              <p:nvPr/>
            </p:nvSpPr>
            <p:spPr>
              <a:xfrm>
                <a:off x="1839608" y="1399461"/>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36" name="Freeform 202">
                <a:extLst>
                  <a:ext uri="{FF2B5EF4-FFF2-40B4-BE49-F238E27FC236}">
                    <a16:creationId xmlns:a16="http://schemas.microsoft.com/office/drawing/2014/main" id="{BCA1ACE5-D1E7-4865-972A-68F886B4D009}"/>
                  </a:ext>
                </a:extLst>
              </p:cNvPr>
              <p:cNvSpPr/>
              <p:nvPr/>
            </p:nvSpPr>
            <p:spPr>
              <a:xfrm>
                <a:off x="1909724" y="1399461"/>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137" name="Group 189">
            <a:extLst>
              <a:ext uri="{FF2B5EF4-FFF2-40B4-BE49-F238E27FC236}">
                <a16:creationId xmlns:a16="http://schemas.microsoft.com/office/drawing/2014/main" id="{D9E1A0D2-E5D8-4994-88BC-0BC398919A96}"/>
              </a:ext>
            </a:extLst>
          </p:cNvPr>
          <p:cNvGrpSpPr/>
          <p:nvPr/>
        </p:nvGrpSpPr>
        <p:grpSpPr>
          <a:xfrm>
            <a:off x="1941609" y="1356951"/>
            <a:ext cx="230072" cy="321337"/>
            <a:chOff x="1941609" y="1356951"/>
            <a:chExt cx="230072" cy="321337"/>
          </a:xfrm>
        </p:grpSpPr>
        <p:grpSp>
          <p:nvGrpSpPr>
            <p:cNvPr id="138" name="Group 190">
              <a:extLst>
                <a:ext uri="{FF2B5EF4-FFF2-40B4-BE49-F238E27FC236}">
                  <a16:creationId xmlns:a16="http://schemas.microsoft.com/office/drawing/2014/main" id="{578C16D2-0DF3-4D9C-B76C-D0A47338298C}"/>
                </a:ext>
              </a:extLst>
            </p:cNvPr>
            <p:cNvGrpSpPr/>
            <p:nvPr/>
          </p:nvGrpSpPr>
          <p:grpSpPr>
            <a:xfrm>
              <a:off x="1974482" y="1356951"/>
              <a:ext cx="125985" cy="55604"/>
              <a:chOff x="1974482" y="1356951"/>
              <a:chExt cx="125985" cy="55604"/>
            </a:xfrm>
          </p:grpSpPr>
          <p:sp>
            <p:nvSpPr>
              <p:cNvPr id="139" name="Freeform 191">
                <a:extLst>
                  <a:ext uri="{FF2B5EF4-FFF2-40B4-BE49-F238E27FC236}">
                    <a16:creationId xmlns:a16="http://schemas.microsoft.com/office/drawing/2014/main" id="{8B84CF41-F413-4221-B3DF-AD8631574C86}"/>
                  </a:ext>
                </a:extLst>
              </p:cNvPr>
              <p:cNvSpPr/>
              <p:nvPr/>
            </p:nvSpPr>
            <p:spPr>
              <a:xfrm>
                <a:off x="2019397" y="1379189"/>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0" name="Freeform 192">
                <a:extLst>
                  <a:ext uri="{FF2B5EF4-FFF2-40B4-BE49-F238E27FC236}">
                    <a16:creationId xmlns:a16="http://schemas.microsoft.com/office/drawing/2014/main" id="{B78206A4-AD21-4AC6-867B-CC1A0CC9BA28}"/>
                  </a:ext>
                </a:extLst>
              </p:cNvPr>
              <p:cNvSpPr/>
              <p:nvPr/>
            </p:nvSpPr>
            <p:spPr>
              <a:xfrm>
                <a:off x="1974482" y="1376848"/>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1" name="Freeform 193">
                <a:extLst>
                  <a:ext uri="{FF2B5EF4-FFF2-40B4-BE49-F238E27FC236}">
                    <a16:creationId xmlns:a16="http://schemas.microsoft.com/office/drawing/2014/main" id="{D29B32F2-E587-4D4B-93D6-5333938A9837}"/>
                  </a:ext>
                </a:extLst>
              </p:cNvPr>
              <p:cNvSpPr/>
              <p:nvPr/>
            </p:nvSpPr>
            <p:spPr>
              <a:xfrm>
                <a:off x="2005151" y="1359292"/>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2" name="Freeform 194">
                <a:extLst>
                  <a:ext uri="{FF2B5EF4-FFF2-40B4-BE49-F238E27FC236}">
                    <a16:creationId xmlns:a16="http://schemas.microsoft.com/office/drawing/2014/main" id="{A177387A-61B9-4EA2-B46F-5CD05B6EA06F}"/>
                  </a:ext>
                </a:extLst>
              </p:cNvPr>
              <p:cNvSpPr/>
              <p:nvPr/>
            </p:nvSpPr>
            <p:spPr>
              <a:xfrm>
                <a:off x="2048978" y="1356951"/>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3" name="Freeform 195">
                <a:extLst>
                  <a:ext uri="{FF2B5EF4-FFF2-40B4-BE49-F238E27FC236}">
                    <a16:creationId xmlns:a16="http://schemas.microsoft.com/office/drawing/2014/main" id="{3DBB7CD2-1F1B-49C3-AA89-BA696DD4FD55}"/>
                  </a:ext>
                </a:extLst>
              </p:cNvPr>
              <p:cNvSpPr/>
              <p:nvPr/>
            </p:nvSpPr>
            <p:spPr>
              <a:xfrm>
                <a:off x="2070887" y="1366899"/>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144" name="Group 196">
              <a:extLst>
                <a:ext uri="{FF2B5EF4-FFF2-40B4-BE49-F238E27FC236}">
                  <a16:creationId xmlns:a16="http://schemas.microsoft.com/office/drawing/2014/main" id="{106BAE47-DE37-44A4-9716-1CFFCFF3EF19}"/>
                </a:ext>
              </a:extLst>
            </p:cNvPr>
            <p:cNvGrpSpPr/>
            <p:nvPr/>
          </p:nvGrpSpPr>
          <p:grpSpPr>
            <a:xfrm>
              <a:off x="1941609" y="1375678"/>
              <a:ext cx="230072" cy="302610"/>
              <a:chOff x="1941609" y="1375678"/>
              <a:chExt cx="230072" cy="302610"/>
            </a:xfrm>
          </p:grpSpPr>
          <p:sp>
            <p:nvSpPr>
              <p:cNvPr id="145" name="Freeform 197">
                <a:extLst>
                  <a:ext uri="{FF2B5EF4-FFF2-40B4-BE49-F238E27FC236}">
                    <a16:creationId xmlns:a16="http://schemas.microsoft.com/office/drawing/2014/main" id="{49C49D8A-4C89-4D0D-BEBF-E9E1835DDF66}"/>
                  </a:ext>
                </a:extLst>
              </p:cNvPr>
              <p:cNvSpPr/>
              <p:nvPr/>
            </p:nvSpPr>
            <p:spPr>
              <a:xfrm>
                <a:off x="1982144" y="1426015"/>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6" name="Freeform 198">
                <a:extLst>
                  <a:ext uri="{FF2B5EF4-FFF2-40B4-BE49-F238E27FC236}">
                    <a16:creationId xmlns:a16="http://schemas.microsoft.com/office/drawing/2014/main" id="{83653203-DDA5-4D09-8AFC-2896BD389D5A}"/>
                  </a:ext>
                </a:extLst>
              </p:cNvPr>
              <p:cNvSpPr/>
              <p:nvPr/>
            </p:nvSpPr>
            <p:spPr>
              <a:xfrm>
                <a:off x="2065410" y="1375678"/>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7" name="Freeform 199">
                <a:extLst>
                  <a:ext uri="{FF2B5EF4-FFF2-40B4-BE49-F238E27FC236}">
                    <a16:creationId xmlns:a16="http://schemas.microsoft.com/office/drawing/2014/main" id="{B8EEACF2-FB29-4A5F-95BC-5FC496DED6C6}"/>
                  </a:ext>
                </a:extLst>
              </p:cNvPr>
              <p:cNvSpPr/>
              <p:nvPr/>
            </p:nvSpPr>
            <p:spPr>
              <a:xfrm>
                <a:off x="1941609" y="1484546"/>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8" name="Freeform 200">
                <a:extLst>
                  <a:ext uri="{FF2B5EF4-FFF2-40B4-BE49-F238E27FC236}">
                    <a16:creationId xmlns:a16="http://schemas.microsoft.com/office/drawing/2014/main" id="{E2119E48-7297-4426-BF99-1628AE267E1E}"/>
                  </a:ext>
                </a:extLst>
              </p:cNvPr>
              <p:cNvSpPr/>
              <p:nvPr/>
            </p:nvSpPr>
            <p:spPr>
              <a:xfrm>
                <a:off x="2016105" y="1481035"/>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9" name="Freeform 201">
                <a:extLst>
                  <a:ext uri="{FF2B5EF4-FFF2-40B4-BE49-F238E27FC236}">
                    <a16:creationId xmlns:a16="http://schemas.microsoft.com/office/drawing/2014/main" id="{5F645416-FF5C-46E7-A748-797AAC1FB146}"/>
                  </a:ext>
                </a:extLst>
              </p:cNvPr>
              <p:cNvSpPr/>
              <p:nvPr/>
            </p:nvSpPr>
            <p:spPr>
              <a:xfrm>
                <a:off x="1992011" y="1551864"/>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50" name="Freeform 202">
                <a:extLst>
                  <a:ext uri="{FF2B5EF4-FFF2-40B4-BE49-F238E27FC236}">
                    <a16:creationId xmlns:a16="http://schemas.microsoft.com/office/drawing/2014/main" id="{3750C869-6571-4064-A68C-B9DC5C95ECCD}"/>
                  </a:ext>
                </a:extLst>
              </p:cNvPr>
              <p:cNvSpPr/>
              <p:nvPr/>
            </p:nvSpPr>
            <p:spPr>
              <a:xfrm>
                <a:off x="2062127" y="1551864"/>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151" name="Group 189">
            <a:extLst>
              <a:ext uri="{FF2B5EF4-FFF2-40B4-BE49-F238E27FC236}">
                <a16:creationId xmlns:a16="http://schemas.microsoft.com/office/drawing/2014/main" id="{339B755B-6446-4E85-ACDD-E660827B3449}"/>
              </a:ext>
            </a:extLst>
          </p:cNvPr>
          <p:cNvGrpSpPr/>
          <p:nvPr/>
        </p:nvGrpSpPr>
        <p:grpSpPr>
          <a:xfrm>
            <a:off x="1798734" y="1661748"/>
            <a:ext cx="230072" cy="321337"/>
            <a:chOff x="1798734" y="1661748"/>
            <a:chExt cx="230072" cy="321337"/>
          </a:xfrm>
        </p:grpSpPr>
        <p:grpSp>
          <p:nvGrpSpPr>
            <p:cNvPr id="152" name="Group 190">
              <a:extLst>
                <a:ext uri="{FF2B5EF4-FFF2-40B4-BE49-F238E27FC236}">
                  <a16:creationId xmlns:a16="http://schemas.microsoft.com/office/drawing/2014/main" id="{B9508E9A-5A4E-41F1-BB31-DC5764CF3B4C}"/>
                </a:ext>
              </a:extLst>
            </p:cNvPr>
            <p:cNvGrpSpPr/>
            <p:nvPr/>
          </p:nvGrpSpPr>
          <p:grpSpPr>
            <a:xfrm>
              <a:off x="1831607" y="1661748"/>
              <a:ext cx="125985" cy="55604"/>
              <a:chOff x="1831607" y="1661748"/>
              <a:chExt cx="125985" cy="55604"/>
            </a:xfrm>
          </p:grpSpPr>
          <p:sp>
            <p:nvSpPr>
              <p:cNvPr id="153" name="Freeform 191">
                <a:extLst>
                  <a:ext uri="{FF2B5EF4-FFF2-40B4-BE49-F238E27FC236}">
                    <a16:creationId xmlns:a16="http://schemas.microsoft.com/office/drawing/2014/main" id="{A11BD26C-9564-4D6D-8221-9DCD7859D450}"/>
                  </a:ext>
                </a:extLst>
              </p:cNvPr>
              <p:cNvSpPr/>
              <p:nvPr/>
            </p:nvSpPr>
            <p:spPr>
              <a:xfrm>
                <a:off x="1876522" y="1683986"/>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54" name="Freeform 192">
                <a:extLst>
                  <a:ext uri="{FF2B5EF4-FFF2-40B4-BE49-F238E27FC236}">
                    <a16:creationId xmlns:a16="http://schemas.microsoft.com/office/drawing/2014/main" id="{6CD4C21A-2059-42D3-908E-A4DB676987D6}"/>
                  </a:ext>
                </a:extLst>
              </p:cNvPr>
              <p:cNvSpPr/>
              <p:nvPr/>
            </p:nvSpPr>
            <p:spPr>
              <a:xfrm>
                <a:off x="1831607" y="1681645"/>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55" name="Freeform 193">
                <a:extLst>
                  <a:ext uri="{FF2B5EF4-FFF2-40B4-BE49-F238E27FC236}">
                    <a16:creationId xmlns:a16="http://schemas.microsoft.com/office/drawing/2014/main" id="{911CA985-B3B1-463A-BB4D-42726C403A12}"/>
                  </a:ext>
                </a:extLst>
              </p:cNvPr>
              <p:cNvSpPr/>
              <p:nvPr/>
            </p:nvSpPr>
            <p:spPr>
              <a:xfrm>
                <a:off x="1862276" y="1664089"/>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56" name="Freeform 194">
                <a:extLst>
                  <a:ext uri="{FF2B5EF4-FFF2-40B4-BE49-F238E27FC236}">
                    <a16:creationId xmlns:a16="http://schemas.microsoft.com/office/drawing/2014/main" id="{8C15E873-F0B4-4DE5-A302-F4CBD31B891E}"/>
                  </a:ext>
                </a:extLst>
              </p:cNvPr>
              <p:cNvSpPr/>
              <p:nvPr/>
            </p:nvSpPr>
            <p:spPr>
              <a:xfrm>
                <a:off x="1906103" y="1661748"/>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57" name="Freeform 195">
                <a:extLst>
                  <a:ext uri="{FF2B5EF4-FFF2-40B4-BE49-F238E27FC236}">
                    <a16:creationId xmlns:a16="http://schemas.microsoft.com/office/drawing/2014/main" id="{62CEE3BB-C242-4A82-9339-67FF3BDFCD20}"/>
                  </a:ext>
                </a:extLst>
              </p:cNvPr>
              <p:cNvSpPr/>
              <p:nvPr/>
            </p:nvSpPr>
            <p:spPr>
              <a:xfrm>
                <a:off x="1928012" y="1671696"/>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158" name="Group 196">
              <a:extLst>
                <a:ext uri="{FF2B5EF4-FFF2-40B4-BE49-F238E27FC236}">
                  <a16:creationId xmlns:a16="http://schemas.microsoft.com/office/drawing/2014/main" id="{01F6A6CD-D40A-48A1-A34F-CE85757E587C}"/>
                </a:ext>
              </a:extLst>
            </p:cNvPr>
            <p:cNvGrpSpPr/>
            <p:nvPr/>
          </p:nvGrpSpPr>
          <p:grpSpPr>
            <a:xfrm>
              <a:off x="1798734" y="1680475"/>
              <a:ext cx="230072" cy="302610"/>
              <a:chOff x="1798734" y="1680475"/>
              <a:chExt cx="230072" cy="302610"/>
            </a:xfrm>
          </p:grpSpPr>
          <p:sp>
            <p:nvSpPr>
              <p:cNvPr id="159" name="Freeform 197">
                <a:extLst>
                  <a:ext uri="{FF2B5EF4-FFF2-40B4-BE49-F238E27FC236}">
                    <a16:creationId xmlns:a16="http://schemas.microsoft.com/office/drawing/2014/main" id="{830A2888-C2DD-4557-814A-307A913246FF}"/>
                  </a:ext>
                </a:extLst>
              </p:cNvPr>
              <p:cNvSpPr/>
              <p:nvPr/>
            </p:nvSpPr>
            <p:spPr>
              <a:xfrm>
                <a:off x="1839269" y="1730812"/>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0" name="Freeform 198">
                <a:extLst>
                  <a:ext uri="{FF2B5EF4-FFF2-40B4-BE49-F238E27FC236}">
                    <a16:creationId xmlns:a16="http://schemas.microsoft.com/office/drawing/2014/main" id="{7CD33B40-EF1A-4C9D-B84F-85849DA4603E}"/>
                  </a:ext>
                </a:extLst>
              </p:cNvPr>
              <p:cNvSpPr/>
              <p:nvPr/>
            </p:nvSpPr>
            <p:spPr>
              <a:xfrm>
                <a:off x="1922535" y="1680475"/>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1" name="Freeform 199">
                <a:extLst>
                  <a:ext uri="{FF2B5EF4-FFF2-40B4-BE49-F238E27FC236}">
                    <a16:creationId xmlns:a16="http://schemas.microsoft.com/office/drawing/2014/main" id="{4DDD2161-3819-491F-BCF7-AA7D9D54C5DB}"/>
                  </a:ext>
                </a:extLst>
              </p:cNvPr>
              <p:cNvSpPr/>
              <p:nvPr/>
            </p:nvSpPr>
            <p:spPr>
              <a:xfrm>
                <a:off x="1798734" y="1789352"/>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2" name="Freeform 200">
                <a:extLst>
                  <a:ext uri="{FF2B5EF4-FFF2-40B4-BE49-F238E27FC236}">
                    <a16:creationId xmlns:a16="http://schemas.microsoft.com/office/drawing/2014/main" id="{D180D0B9-D7EF-49C7-A6D0-F3944B53265F}"/>
                  </a:ext>
                </a:extLst>
              </p:cNvPr>
              <p:cNvSpPr/>
              <p:nvPr/>
            </p:nvSpPr>
            <p:spPr>
              <a:xfrm>
                <a:off x="1873230" y="1785841"/>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3" name="Freeform 201">
                <a:extLst>
                  <a:ext uri="{FF2B5EF4-FFF2-40B4-BE49-F238E27FC236}">
                    <a16:creationId xmlns:a16="http://schemas.microsoft.com/office/drawing/2014/main" id="{FA1BAC6A-5CEB-44B7-89B1-EEF7E2CE3AE9}"/>
                  </a:ext>
                </a:extLst>
              </p:cNvPr>
              <p:cNvSpPr/>
              <p:nvPr/>
            </p:nvSpPr>
            <p:spPr>
              <a:xfrm>
                <a:off x="1849136" y="1856661"/>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4" name="Freeform 202">
                <a:extLst>
                  <a:ext uri="{FF2B5EF4-FFF2-40B4-BE49-F238E27FC236}">
                    <a16:creationId xmlns:a16="http://schemas.microsoft.com/office/drawing/2014/main" id="{25578CE3-D18F-45B9-AA39-F76FA3D93A3F}"/>
                  </a:ext>
                </a:extLst>
              </p:cNvPr>
              <p:cNvSpPr/>
              <p:nvPr/>
            </p:nvSpPr>
            <p:spPr>
              <a:xfrm>
                <a:off x="1919252" y="1856661"/>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165" name="Group 189">
            <a:extLst>
              <a:ext uri="{FF2B5EF4-FFF2-40B4-BE49-F238E27FC236}">
                <a16:creationId xmlns:a16="http://schemas.microsoft.com/office/drawing/2014/main" id="{7FC81119-352D-438F-8573-C308B0F70919}"/>
              </a:ext>
            </a:extLst>
          </p:cNvPr>
          <p:cNvGrpSpPr/>
          <p:nvPr/>
        </p:nvGrpSpPr>
        <p:grpSpPr>
          <a:xfrm>
            <a:off x="1951137" y="1814151"/>
            <a:ext cx="230063" cy="321337"/>
            <a:chOff x="1951137" y="1814151"/>
            <a:chExt cx="230063" cy="321337"/>
          </a:xfrm>
        </p:grpSpPr>
        <p:grpSp>
          <p:nvGrpSpPr>
            <p:cNvPr id="166" name="Group 190">
              <a:extLst>
                <a:ext uri="{FF2B5EF4-FFF2-40B4-BE49-F238E27FC236}">
                  <a16:creationId xmlns:a16="http://schemas.microsoft.com/office/drawing/2014/main" id="{74952BB9-A40C-4613-9CC4-5A94F4DFDD80}"/>
                </a:ext>
              </a:extLst>
            </p:cNvPr>
            <p:cNvGrpSpPr/>
            <p:nvPr/>
          </p:nvGrpSpPr>
          <p:grpSpPr>
            <a:xfrm>
              <a:off x="1984001" y="1814151"/>
              <a:ext cx="125994" cy="55604"/>
              <a:chOff x="1984001" y="1814151"/>
              <a:chExt cx="125994" cy="55604"/>
            </a:xfrm>
          </p:grpSpPr>
          <p:sp>
            <p:nvSpPr>
              <p:cNvPr id="167" name="Freeform 191">
                <a:extLst>
                  <a:ext uri="{FF2B5EF4-FFF2-40B4-BE49-F238E27FC236}">
                    <a16:creationId xmlns:a16="http://schemas.microsoft.com/office/drawing/2014/main" id="{58742871-BD5A-48F4-8583-27AAFFB2238A}"/>
                  </a:ext>
                </a:extLst>
              </p:cNvPr>
              <p:cNvSpPr/>
              <p:nvPr/>
            </p:nvSpPr>
            <p:spPr>
              <a:xfrm>
                <a:off x="2028925" y="1836389"/>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8" name="Freeform 192">
                <a:extLst>
                  <a:ext uri="{FF2B5EF4-FFF2-40B4-BE49-F238E27FC236}">
                    <a16:creationId xmlns:a16="http://schemas.microsoft.com/office/drawing/2014/main" id="{6F9E024E-6BFB-41C7-86DB-653A8BDEE04B}"/>
                  </a:ext>
                </a:extLst>
              </p:cNvPr>
              <p:cNvSpPr/>
              <p:nvPr/>
            </p:nvSpPr>
            <p:spPr>
              <a:xfrm>
                <a:off x="1984001" y="1834048"/>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9" name="Freeform 193">
                <a:extLst>
                  <a:ext uri="{FF2B5EF4-FFF2-40B4-BE49-F238E27FC236}">
                    <a16:creationId xmlns:a16="http://schemas.microsoft.com/office/drawing/2014/main" id="{5A5EEA1B-214D-4B71-9931-D1EDDA6A272E}"/>
                  </a:ext>
                </a:extLst>
              </p:cNvPr>
              <p:cNvSpPr/>
              <p:nvPr/>
            </p:nvSpPr>
            <p:spPr>
              <a:xfrm>
                <a:off x="2014679" y="1816492"/>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0" name="Freeform 194">
                <a:extLst>
                  <a:ext uri="{FF2B5EF4-FFF2-40B4-BE49-F238E27FC236}">
                    <a16:creationId xmlns:a16="http://schemas.microsoft.com/office/drawing/2014/main" id="{9BBF1AAF-E179-4051-95C8-5B6A5D86661E}"/>
                  </a:ext>
                </a:extLst>
              </p:cNvPr>
              <p:cNvSpPr/>
              <p:nvPr/>
            </p:nvSpPr>
            <p:spPr>
              <a:xfrm>
                <a:off x="2058506" y="1814151"/>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1" name="Freeform 195">
                <a:extLst>
                  <a:ext uri="{FF2B5EF4-FFF2-40B4-BE49-F238E27FC236}">
                    <a16:creationId xmlns:a16="http://schemas.microsoft.com/office/drawing/2014/main" id="{AA4498A3-E95C-450B-9F1B-2AD47FA258E8}"/>
                  </a:ext>
                </a:extLst>
              </p:cNvPr>
              <p:cNvSpPr/>
              <p:nvPr/>
            </p:nvSpPr>
            <p:spPr>
              <a:xfrm>
                <a:off x="2080415" y="1824099"/>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172" name="Group 196">
              <a:extLst>
                <a:ext uri="{FF2B5EF4-FFF2-40B4-BE49-F238E27FC236}">
                  <a16:creationId xmlns:a16="http://schemas.microsoft.com/office/drawing/2014/main" id="{D2D839E6-A349-49AF-8EFC-20234CDD8F14}"/>
                </a:ext>
              </a:extLst>
            </p:cNvPr>
            <p:cNvGrpSpPr/>
            <p:nvPr/>
          </p:nvGrpSpPr>
          <p:grpSpPr>
            <a:xfrm>
              <a:off x="1951137" y="1832878"/>
              <a:ext cx="230063" cy="302610"/>
              <a:chOff x="1951137" y="1832878"/>
              <a:chExt cx="230063" cy="302610"/>
            </a:xfrm>
          </p:grpSpPr>
          <p:sp>
            <p:nvSpPr>
              <p:cNvPr id="173" name="Freeform 197">
                <a:extLst>
                  <a:ext uri="{FF2B5EF4-FFF2-40B4-BE49-F238E27FC236}">
                    <a16:creationId xmlns:a16="http://schemas.microsoft.com/office/drawing/2014/main" id="{459241B1-7E41-4B3E-A68B-9E0215585CA8}"/>
                  </a:ext>
                </a:extLst>
              </p:cNvPr>
              <p:cNvSpPr/>
              <p:nvPr/>
            </p:nvSpPr>
            <p:spPr>
              <a:xfrm>
                <a:off x="1991672" y="1883215"/>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4" name="Freeform 198">
                <a:extLst>
                  <a:ext uri="{FF2B5EF4-FFF2-40B4-BE49-F238E27FC236}">
                    <a16:creationId xmlns:a16="http://schemas.microsoft.com/office/drawing/2014/main" id="{09706627-7BC6-4372-BE89-0F900EECC255}"/>
                  </a:ext>
                </a:extLst>
              </p:cNvPr>
              <p:cNvSpPr/>
              <p:nvPr/>
            </p:nvSpPr>
            <p:spPr>
              <a:xfrm>
                <a:off x="2074938" y="1832878"/>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5" name="Freeform 199">
                <a:extLst>
                  <a:ext uri="{FF2B5EF4-FFF2-40B4-BE49-F238E27FC236}">
                    <a16:creationId xmlns:a16="http://schemas.microsoft.com/office/drawing/2014/main" id="{51352FE0-8A2D-4DCB-9B60-24ABC4E64511}"/>
                  </a:ext>
                </a:extLst>
              </p:cNvPr>
              <p:cNvSpPr/>
              <p:nvPr/>
            </p:nvSpPr>
            <p:spPr>
              <a:xfrm>
                <a:off x="1951137" y="1941746"/>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6" name="Freeform 200">
                <a:extLst>
                  <a:ext uri="{FF2B5EF4-FFF2-40B4-BE49-F238E27FC236}">
                    <a16:creationId xmlns:a16="http://schemas.microsoft.com/office/drawing/2014/main" id="{E0658646-7367-4F3D-B9C3-A905B226AB3D}"/>
                  </a:ext>
                </a:extLst>
              </p:cNvPr>
              <p:cNvSpPr/>
              <p:nvPr/>
            </p:nvSpPr>
            <p:spPr>
              <a:xfrm>
                <a:off x="2025633" y="1938235"/>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7" name="Freeform 201">
                <a:extLst>
                  <a:ext uri="{FF2B5EF4-FFF2-40B4-BE49-F238E27FC236}">
                    <a16:creationId xmlns:a16="http://schemas.microsoft.com/office/drawing/2014/main" id="{B79BE71B-2B16-41FA-9C74-2B3BD496D748}"/>
                  </a:ext>
                </a:extLst>
              </p:cNvPr>
              <p:cNvSpPr/>
              <p:nvPr/>
            </p:nvSpPr>
            <p:spPr>
              <a:xfrm>
                <a:off x="2001530" y="2009064"/>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8" name="Freeform 202">
                <a:extLst>
                  <a:ext uri="{FF2B5EF4-FFF2-40B4-BE49-F238E27FC236}">
                    <a16:creationId xmlns:a16="http://schemas.microsoft.com/office/drawing/2014/main" id="{01B68D4F-1D2E-4FDB-B0E8-F64FBC09C5EB}"/>
                  </a:ext>
                </a:extLst>
              </p:cNvPr>
              <p:cNvSpPr/>
              <p:nvPr/>
            </p:nvSpPr>
            <p:spPr>
              <a:xfrm>
                <a:off x="2071646" y="2009064"/>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179" name="Group 189">
            <a:extLst>
              <a:ext uri="{FF2B5EF4-FFF2-40B4-BE49-F238E27FC236}">
                <a16:creationId xmlns:a16="http://schemas.microsoft.com/office/drawing/2014/main" id="{C9B2B8C4-CECF-4F6D-B2AC-97C2E21FEB6D}"/>
              </a:ext>
            </a:extLst>
          </p:cNvPr>
          <p:cNvGrpSpPr/>
          <p:nvPr/>
        </p:nvGrpSpPr>
        <p:grpSpPr>
          <a:xfrm>
            <a:off x="969940" y="2613071"/>
            <a:ext cx="230063" cy="321329"/>
            <a:chOff x="969940" y="2613071"/>
            <a:chExt cx="230063" cy="321329"/>
          </a:xfrm>
        </p:grpSpPr>
        <p:grpSp>
          <p:nvGrpSpPr>
            <p:cNvPr id="180" name="Group 190">
              <a:extLst>
                <a:ext uri="{FF2B5EF4-FFF2-40B4-BE49-F238E27FC236}">
                  <a16:creationId xmlns:a16="http://schemas.microsoft.com/office/drawing/2014/main" id="{9BF98321-7EF6-4549-A9CF-7735999CACEB}"/>
                </a:ext>
              </a:extLst>
            </p:cNvPr>
            <p:cNvGrpSpPr/>
            <p:nvPr/>
          </p:nvGrpSpPr>
          <p:grpSpPr>
            <a:xfrm>
              <a:off x="1002804" y="2613071"/>
              <a:ext cx="125994" cy="55604"/>
              <a:chOff x="1002804" y="2613071"/>
              <a:chExt cx="125994" cy="55604"/>
            </a:xfrm>
          </p:grpSpPr>
          <p:sp>
            <p:nvSpPr>
              <p:cNvPr id="181" name="Freeform 191">
                <a:extLst>
                  <a:ext uri="{FF2B5EF4-FFF2-40B4-BE49-F238E27FC236}">
                    <a16:creationId xmlns:a16="http://schemas.microsoft.com/office/drawing/2014/main" id="{72CEFEB2-96B5-44CA-B0A7-9F5565CD62BA}"/>
                  </a:ext>
                </a:extLst>
              </p:cNvPr>
              <p:cNvSpPr/>
              <p:nvPr/>
            </p:nvSpPr>
            <p:spPr>
              <a:xfrm>
                <a:off x="1047728" y="2635309"/>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2" name="Freeform 192">
                <a:extLst>
                  <a:ext uri="{FF2B5EF4-FFF2-40B4-BE49-F238E27FC236}">
                    <a16:creationId xmlns:a16="http://schemas.microsoft.com/office/drawing/2014/main" id="{BC8F85FC-C932-49B6-A5C2-3D4E7653D4A0}"/>
                  </a:ext>
                </a:extLst>
              </p:cNvPr>
              <p:cNvSpPr/>
              <p:nvPr/>
            </p:nvSpPr>
            <p:spPr>
              <a:xfrm>
                <a:off x="1002804" y="2632969"/>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3" name="Freeform 193">
                <a:extLst>
                  <a:ext uri="{FF2B5EF4-FFF2-40B4-BE49-F238E27FC236}">
                    <a16:creationId xmlns:a16="http://schemas.microsoft.com/office/drawing/2014/main" id="{FABFBCE3-56DB-4515-A94E-54C876C438FA}"/>
                  </a:ext>
                </a:extLst>
              </p:cNvPr>
              <p:cNvSpPr/>
              <p:nvPr/>
            </p:nvSpPr>
            <p:spPr>
              <a:xfrm>
                <a:off x="1033482" y="2615412"/>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4" name="Freeform 194">
                <a:extLst>
                  <a:ext uri="{FF2B5EF4-FFF2-40B4-BE49-F238E27FC236}">
                    <a16:creationId xmlns:a16="http://schemas.microsoft.com/office/drawing/2014/main" id="{1B8369CB-E7A5-4C2F-9303-C63E8396E265}"/>
                  </a:ext>
                </a:extLst>
              </p:cNvPr>
              <p:cNvSpPr/>
              <p:nvPr/>
            </p:nvSpPr>
            <p:spPr>
              <a:xfrm>
                <a:off x="1077309" y="2613071"/>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5" name="Freeform 195">
                <a:extLst>
                  <a:ext uri="{FF2B5EF4-FFF2-40B4-BE49-F238E27FC236}">
                    <a16:creationId xmlns:a16="http://schemas.microsoft.com/office/drawing/2014/main" id="{DE60E202-F5CE-48A8-81CB-7A5C20474D73}"/>
                  </a:ext>
                </a:extLst>
              </p:cNvPr>
              <p:cNvSpPr/>
              <p:nvPr/>
            </p:nvSpPr>
            <p:spPr>
              <a:xfrm>
                <a:off x="1099218" y="2623020"/>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186" name="Group 196">
              <a:extLst>
                <a:ext uri="{FF2B5EF4-FFF2-40B4-BE49-F238E27FC236}">
                  <a16:creationId xmlns:a16="http://schemas.microsoft.com/office/drawing/2014/main" id="{A20A24D6-BA0F-4E47-8BB8-D19379E0D3A9}"/>
                </a:ext>
              </a:extLst>
            </p:cNvPr>
            <p:cNvGrpSpPr/>
            <p:nvPr/>
          </p:nvGrpSpPr>
          <p:grpSpPr>
            <a:xfrm>
              <a:off x="969940" y="2631798"/>
              <a:ext cx="230063" cy="302602"/>
              <a:chOff x="969940" y="2631798"/>
              <a:chExt cx="230063" cy="302602"/>
            </a:xfrm>
          </p:grpSpPr>
          <p:sp>
            <p:nvSpPr>
              <p:cNvPr id="187" name="Freeform 197">
                <a:extLst>
                  <a:ext uri="{FF2B5EF4-FFF2-40B4-BE49-F238E27FC236}">
                    <a16:creationId xmlns:a16="http://schemas.microsoft.com/office/drawing/2014/main" id="{6CD0949F-07B0-4F89-8519-58CC82D60C69}"/>
                  </a:ext>
                </a:extLst>
              </p:cNvPr>
              <p:cNvSpPr/>
              <p:nvPr/>
            </p:nvSpPr>
            <p:spPr>
              <a:xfrm>
                <a:off x="1010476" y="2682136"/>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8" name="Freeform 198">
                <a:extLst>
                  <a:ext uri="{FF2B5EF4-FFF2-40B4-BE49-F238E27FC236}">
                    <a16:creationId xmlns:a16="http://schemas.microsoft.com/office/drawing/2014/main" id="{A1F6FDC4-8337-4335-A050-9F70C0C51BD7}"/>
                  </a:ext>
                </a:extLst>
              </p:cNvPr>
              <p:cNvSpPr/>
              <p:nvPr/>
            </p:nvSpPr>
            <p:spPr>
              <a:xfrm>
                <a:off x="1093741" y="2631798"/>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9" name="Freeform 199">
                <a:extLst>
                  <a:ext uri="{FF2B5EF4-FFF2-40B4-BE49-F238E27FC236}">
                    <a16:creationId xmlns:a16="http://schemas.microsoft.com/office/drawing/2014/main" id="{8F4F9F9F-73E4-48FF-83E2-BB94C652FC22}"/>
                  </a:ext>
                </a:extLst>
              </p:cNvPr>
              <p:cNvSpPr/>
              <p:nvPr/>
            </p:nvSpPr>
            <p:spPr>
              <a:xfrm>
                <a:off x="969940" y="2740667"/>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0" name="Freeform 200">
                <a:extLst>
                  <a:ext uri="{FF2B5EF4-FFF2-40B4-BE49-F238E27FC236}">
                    <a16:creationId xmlns:a16="http://schemas.microsoft.com/office/drawing/2014/main" id="{16046510-55FC-4E7F-8DBD-2A1CD7BF2FCB}"/>
                  </a:ext>
                </a:extLst>
              </p:cNvPr>
              <p:cNvSpPr/>
              <p:nvPr/>
            </p:nvSpPr>
            <p:spPr>
              <a:xfrm>
                <a:off x="1044436" y="2737155"/>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1" name="Freeform 201">
                <a:extLst>
                  <a:ext uri="{FF2B5EF4-FFF2-40B4-BE49-F238E27FC236}">
                    <a16:creationId xmlns:a16="http://schemas.microsoft.com/office/drawing/2014/main" id="{8E0EC7D5-A0D9-41C5-B8F4-434D83449B9A}"/>
                  </a:ext>
                </a:extLst>
              </p:cNvPr>
              <p:cNvSpPr/>
              <p:nvPr/>
            </p:nvSpPr>
            <p:spPr>
              <a:xfrm>
                <a:off x="1020333" y="2807976"/>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2" name="Freeform 202">
                <a:extLst>
                  <a:ext uri="{FF2B5EF4-FFF2-40B4-BE49-F238E27FC236}">
                    <a16:creationId xmlns:a16="http://schemas.microsoft.com/office/drawing/2014/main" id="{FE521948-CD03-47F4-892A-791FA93CBEB7}"/>
                  </a:ext>
                </a:extLst>
              </p:cNvPr>
              <p:cNvSpPr/>
              <p:nvPr/>
            </p:nvSpPr>
            <p:spPr>
              <a:xfrm>
                <a:off x="1090449" y="2807976"/>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193" name="Group 189">
            <a:extLst>
              <a:ext uri="{FF2B5EF4-FFF2-40B4-BE49-F238E27FC236}">
                <a16:creationId xmlns:a16="http://schemas.microsoft.com/office/drawing/2014/main" id="{9AE83501-64B1-48BD-8D48-1D7D7CB5EA14}"/>
              </a:ext>
            </a:extLst>
          </p:cNvPr>
          <p:cNvGrpSpPr/>
          <p:nvPr/>
        </p:nvGrpSpPr>
        <p:grpSpPr>
          <a:xfrm>
            <a:off x="1836087" y="2631350"/>
            <a:ext cx="230063" cy="321328"/>
            <a:chOff x="1836087" y="2631350"/>
            <a:chExt cx="230063" cy="321328"/>
          </a:xfrm>
        </p:grpSpPr>
        <p:grpSp>
          <p:nvGrpSpPr>
            <p:cNvPr id="194" name="Group 190">
              <a:extLst>
                <a:ext uri="{FF2B5EF4-FFF2-40B4-BE49-F238E27FC236}">
                  <a16:creationId xmlns:a16="http://schemas.microsoft.com/office/drawing/2014/main" id="{143A76B1-AD22-441B-BA70-419A4DFEF666}"/>
                </a:ext>
              </a:extLst>
            </p:cNvPr>
            <p:cNvGrpSpPr/>
            <p:nvPr/>
          </p:nvGrpSpPr>
          <p:grpSpPr>
            <a:xfrm>
              <a:off x="1868951" y="2631350"/>
              <a:ext cx="125994" cy="55604"/>
              <a:chOff x="1868951" y="2631350"/>
              <a:chExt cx="125994" cy="55604"/>
            </a:xfrm>
          </p:grpSpPr>
          <p:sp>
            <p:nvSpPr>
              <p:cNvPr id="195" name="Freeform 191">
                <a:extLst>
                  <a:ext uri="{FF2B5EF4-FFF2-40B4-BE49-F238E27FC236}">
                    <a16:creationId xmlns:a16="http://schemas.microsoft.com/office/drawing/2014/main" id="{9F94AAF5-6C99-4D2C-BF0A-28664ACD3130}"/>
                  </a:ext>
                </a:extLst>
              </p:cNvPr>
              <p:cNvSpPr/>
              <p:nvPr/>
            </p:nvSpPr>
            <p:spPr>
              <a:xfrm>
                <a:off x="1913875" y="2653588"/>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6" name="Freeform 192">
                <a:extLst>
                  <a:ext uri="{FF2B5EF4-FFF2-40B4-BE49-F238E27FC236}">
                    <a16:creationId xmlns:a16="http://schemas.microsoft.com/office/drawing/2014/main" id="{5DAA788C-A42F-430E-AEC3-2AFC73058794}"/>
                  </a:ext>
                </a:extLst>
              </p:cNvPr>
              <p:cNvSpPr/>
              <p:nvPr/>
            </p:nvSpPr>
            <p:spPr>
              <a:xfrm>
                <a:off x="1868951" y="2651247"/>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7" name="Freeform 193">
                <a:extLst>
                  <a:ext uri="{FF2B5EF4-FFF2-40B4-BE49-F238E27FC236}">
                    <a16:creationId xmlns:a16="http://schemas.microsoft.com/office/drawing/2014/main" id="{E542B432-A3F0-4236-B12F-2BA902AD0353}"/>
                  </a:ext>
                </a:extLst>
              </p:cNvPr>
              <p:cNvSpPr/>
              <p:nvPr/>
            </p:nvSpPr>
            <p:spPr>
              <a:xfrm>
                <a:off x="1899629" y="2633691"/>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8" name="Freeform 194">
                <a:extLst>
                  <a:ext uri="{FF2B5EF4-FFF2-40B4-BE49-F238E27FC236}">
                    <a16:creationId xmlns:a16="http://schemas.microsoft.com/office/drawing/2014/main" id="{0896CA08-4EB4-4400-B7FD-50FFE7F35501}"/>
                  </a:ext>
                </a:extLst>
              </p:cNvPr>
              <p:cNvSpPr/>
              <p:nvPr/>
            </p:nvSpPr>
            <p:spPr>
              <a:xfrm>
                <a:off x="1943447" y="2631350"/>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9" name="Freeform 195">
                <a:extLst>
                  <a:ext uri="{FF2B5EF4-FFF2-40B4-BE49-F238E27FC236}">
                    <a16:creationId xmlns:a16="http://schemas.microsoft.com/office/drawing/2014/main" id="{35EE2CA4-3C51-40DC-B365-50026FC75AB2}"/>
                  </a:ext>
                </a:extLst>
              </p:cNvPr>
              <p:cNvSpPr/>
              <p:nvPr/>
            </p:nvSpPr>
            <p:spPr>
              <a:xfrm>
                <a:off x="1965365" y="2641299"/>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200" name="Group 196">
              <a:extLst>
                <a:ext uri="{FF2B5EF4-FFF2-40B4-BE49-F238E27FC236}">
                  <a16:creationId xmlns:a16="http://schemas.microsoft.com/office/drawing/2014/main" id="{4525ED85-5166-481E-9A5A-F4821A34F162}"/>
                </a:ext>
              </a:extLst>
            </p:cNvPr>
            <p:cNvGrpSpPr/>
            <p:nvPr/>
          </p:nvGrpSpPr>
          <p:grpSpPr>
            <a:xfrm>
              <a:off x="1836087" y="2650077"/>
              <a:ext cx="230063" cy="302601"/>
              <a:chOff x="1836087" y="2650077"/>
              <a:chExt cx="230063" cy="302601"/>
            </a:xfrm>
          </p:grpSpPr>
          <p:sp>
            <p:nvSpPr>
              <p:cNvPr id="201" name="Freeform 197">
                <a:extLst>
                  <a:ext uri="{FF2B5EF4-FFF2-40B4-BE49-F238E27FC236}">
                    <a16:creationId xmlns:a16="http://schemas.microsoft.com/office/drawing/2014/main" id="{76F9B78E-62F1-4F42-B7DB-5122843E3A18}"/>
                  </a:ext>
                </a:extLst>
              </p:cNvPr>
              <p:cNvSpPr/>
              <p:nvPr/>
            </p:nvSpPr>
            <p:spPr>
              <a:xfrm>
                <a:off x="1876623" y="2700415"/>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02" name="Freeform 198">
                <a:extLst>
                  <a:ext uri="{FF2B5EF4-FFF2-40B4-BE49-F238E27FC236}">
                    <a16:creationId xmlns:a16="http://schemas.microsoft.com/office/drawing/2014/main" id="{7AF53D7E-083E-4C6B-BCCA-47241F7780F2}"/>
                  </a:ext>
                </a:extLst>
              </p:cNvPr>
              <p:cNvSpPr/>
              <p:nvPr/>
            </p:nvSpPr>
            <p:spPr>
              <a:xfrm>
                <a:off x="1959888" y="2650077"/>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03" name="Freeform 199">
                <a:extLst>
                  <a:ext uri="{FF2B5EF4-FFF2-40B4-BE49-F238E27FC236}">
                    <a16:creationId xmlns:a16="http://schemas.microsoft.com/office/drawing/2014/main" id="{8370231E-68C9-4A13-9102-3DB02191D373}"/>
                  </a:ext>
                </a:extLst>
              </p:cNvPr>
              <p:cNvSpPr/>
              <p:nvPr/>
            </p:nvSpPr>
            <p:spPr>
              <a:xfrm>
                <a:off x="1836087" y="2758945"/>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04" name="Freeform 200">
                <a:extLst>
                  <a:ext uri="{FF2B5EF4-FFF2-40B4-BE49-F238E27FC236}">
                    <a16:creationId xmlns:a16="http://schemas.microsoft.com/office/drawing/2014/main" id="{AFAE0261-ECA0-42B9-B094-157634A66E4A}"/>
                  </a:ext>
                </a:extLst>
              </p:cNvPr>
              <p:cNvSpPr/>
              <p:nvPr/>
            </p:nvSpPr>
            <p:spPr>
              <a:xfrm>
                <a:off x="1910583" y="2755434"/>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05" name="Freeform 201">
                <a:extLst>
                  <a:ext uri="{FF2B5EF4-FFF2-40B4-BE49-F238E27FC236}">
                    <a16:creationId xmlns:a16="http://schemas.microsoft.com/office/drawing/2014/main" id="{BB4C3111-A958-492B-816F-E22FD829B06F}"/>
                  </a:ext>
                </a:extLst>
              </p:cNvPr>
              <p:cNvSpPr/>
              <p:nvPr/>
            </p:nvSpPr>
            <p:spPr>
              <a:xfrm>
                <a:off x="1886480" y="2826254"/>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06" name="Freeform 202">
                <a:extLst>
                  <a:ext uri="{FF2B5EF4-FFF2-40B4-BE49-F238E27FC236}">
                    <a16:creationId xmlns:a16="http://schemas.microsoft.com/office/drawing/2014/main" id="{224CB109-2B10-467B-935E-D2D42AF308D9}"/>
                  </a:ext>
                </a:extLst>
              </p:cNvPr>
              <p:cNvSpPr/>
              <p:nvPr/>
            </p:nvSpPr>
            <p:spPr>
              <a:xfrm>
                <a:off x="1956596" y="2826254"/>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207" name="Group 189">
            <a:extLst>
              <a:ext uri="{FF2B5EF4-FFF2-40B4-BE49-F238E27FC236}">
                <a16:creationId xmlns:a16="http://schemas.microsoft.com/office/drawing/2014/main" id="{910D3F1E-49C7-4B92-ACE3-B08CFA93C8B6}"/>
              </a:ext>
            </a:extLst>
          </p:cNvPr>
          <p:cNvGrpSpPr/>
          <p:nvPr/>
        </p:nvGrpSpPr>
        <p:grpSpPr>
          <a:xfrm>
            <a:off x="2731605" y="2659715"/>
            <a:ext cx="230072" cy="321337"/>
            <a:chOff x="2731605" y="2659715"/>
            <a:chExt cx="230072" cy="321337"/>
          </a:xfrm>
        </p:grpSpPr>
        <p:grpSp>
          <p:nvGrpSpPr>
            <p:cNvPr id="208" name="Group 190">
              <a:extLst>
                <a:ext uri="{FF2B5EF4-FFF2-40B4-BE49-F238E27FC236}">
                  <a16:creationId xmlns:a16="http://schemas.microsoft.com/office/drawing/2014/main" id="{8025D206-4A06-44D9-81DD-7B0B15555D73}"/>
                </a:ext>
              </a:extLst>
            </p:cNvPr>
            <p:cNvGrpSpPr/>
            <p:nvPr/>
          </p:nvGrpSpPr>
          <p:grpSpPr>
            <a:xfrm>
              <a:off x="2764478" y="2659715"/>
              <a:ext cx="125985" cy="55604"/>
              <a:chOff x="2764478" y="2659715"/>
              <a:chExt cx="125985" cy="55604"/>
            </a:xfrm>
          </p:grpSpPr>
          <p:sp>
            <p:nvSpPr>
              <p:cNvPr id="209" name="Freeform 191">
                <a:extLst>
                  <a:ext uri="{FF2B5EF4-FFF2-40B4-BE49-F238E27FC236}">
                    <a16:creationId xmlns:a16="http://schemas.microsoft.com/office/drawing/2014/main" id="{4A3AFE56-64F2-4C65-ADB6-C24FA505F4F4}"/>
                  </a:ext>
                </a:extLst>
              </p:cNvPr>
              <p:cNvSpPr/>
              <p:nvPr/>
            </p:nvSpPr>
            <p:spPr>
              <a:xfrm>
                <a:off x="2809393" y="2681953"/>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0" name="Freeform 192">
                <a:extLst>
                  <a:ext uri="{FF2B5EF4-FFF2-40B4-BE49-F238E27FC236}">
                    <a16:creationId xmlns:a16="http://schemas.microsoft.com/office/drawing/2014/main" id="{03DBF1CD-6035-443F-B915-0075C2DEF572}"/>
                  </a:ext>
                </a:extLst>
              </p:cNvPr>
              <p:cNvSpPr/>
              <p:nvPr/>
            </p:nvSpPr>
            <p:spPr>
              <a:xfrm>
                <a:off x="2764478" y="2679612"/>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1" name="Freeform 193">
                <a:extLst>
                  <a:ext uri="{FF2B5EF4-FFF2-40B4-BE49-F238E27FC236}">
                    <a16:creationId xmlns:a16="http://schemas.microsoft.com/office/drawing/2014/main" id="{ED7EB64D-F5DB-47D7-8E3F-FBC4310F3C2A}"/>
                  </a:ext>
                </a:extLst>
              </p:cNvPr>
              <p:cNvSpPr/>
              <p:nvPr/>
            </p:nvSpPr>
            <p:spPr>
              <a:xfrm>
                <a:off x="2795156" y="2662056"/>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2" name="Freeform 194">
                <a:extLst>
                  <a:ext uri="{FF2B5EF4-FFF2-40B4-BE49-F238E27FC236}">
                    <a16:creationId xmlns:a16="http://schemas.microsoft.com/office/drawing/2014/main" id="{682990B6-CC80-4B0D-B53D-250DC98E6B91}"/>
                  </a:ext>
                </a:extLst>
              </p:cNvPr>
              <p:cNvSpPr/>
              <p:nvPr/>
            </p:nvSpPr>
            <p:spPr>
              <a:xfrm>
                <a:off x="2838974" y="2659715"/>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3" name="Freeform 195">
                <a:extLst>
                  <a:ext uri="{FF2B5EF4-FFF2-40B4-BE49-F238E27FC236}">
                    <a16:creationId xmlns:a16="http://schemas.microsoft.com/office/drawing/2014/main" id="{EA930C2D-8248-483A-841B-175CC74256FD}"/>
                  </a:ext>
                </a:extLst>
              </p:cNvPr>
              <p:cNvSpPr/>
              <p:nvPr/>
            </p:nvSpPr>
            <p:spPr>
              <a:xfrm>
                <a:off x="2860883" y="2669663"/>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214" name="Group 196">
              <a:extLst>
                <a:ext uri="{FF2B5EF4-FFF2-40B4-BE49-F238E27FC236}">
                  <a16:creationId xmlns:a16="http://schemas.microsoft.com/office/drawing/2014/main" id="{A18DB7C7-0B77-4B0F-A355-0680873FD5E8}"/>
                </a:ext>
              </a:extLst>
            </p:cNvPr>
            <p:cNvGrpSpPr/>
            <p:nvPr/>
          </p:nvGrpSpPr>
          <p:grpSpPr>
            <a:xfrm>
              <a:off x="2731605" y="2678442"/>
              <a:ext cx="230072" cy="302610"/>
              <a:chOff x="2731605" y="2678442"/>
              <a:chExt cx="230072" cy="302610"/>
            </a:xfrm>
          </p:grpSpPr>
          <p:sp>
            <p:nvSpPr>
              <p:cNvPr id="215" name="Freeform 197">
                <a:extLst>
                  <a:ext uri="{FF2B5EF4-FFF2-40B4-BE49-F238E27FC236}">
                    <a16:creationId xmlns:a16="http://schemas.microsoft.com/office/drawing/2014/main" id="{07526B5F-5495-412B-9F2B-991D63A4E0DA}"/>
                  </a:ext>
                </a:extLst>
              </p:cNvPr>
              <p:cNvSpPr/>
              <p:nvPr/>
            </p:nvSpPr>
            <p:spPr>
              <a:xfrm>
                <a:off x="2772140" y="2728779"/>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6" name="Freeform 198">
                <a:extLst>
                  <a:ext uri="{FF2B5EF4-FFF2-40B4-BE49-F238E27FC236}">
                    <a16:creationId xmlns:a16="http://schemas.microsoft.com/office/drawing/2014/main" id="{74AF3F94-BF13-477A-AB9E-E8FD7A521A4B}"/>
                  </a:ext>
                </a:extLst>
              </p:cNvPr>
              <p:cNvSpPr/>
              <p:nvPr/>
            </p:nvSpPr>
            <p:spPr>
              <a:xfrm>
                <a:off x="2855406" y="2678442"/>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7" name="Freeform 199">
                <a:extLst>
                  <a:ext uri="{FF2B5EF4-FFF2-40B4-BE49-F238E27FC236}">
                    <a16:creationId xmlns:a16="http://schemas.microsoft.com/office/drawing/2014/main" id="{75CF124B-2DAE-4295-B388-8D7B375E6956}"/>
                  </a:ext>
                </a:extLst>
              </p:cNvPr>
              <p:cNvSpPr/>
              <p:nvPr/>
            </p:nvSpPr>
            <p:spPr>
              <a:xfrm>
                <a:off x="2731605" y="2787310"/>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8" name="Freeform 200">
                <a:extLst>
                  <a:ext uri="{FF2B5EF4-FFF2-40B4-BE49-F238E27FC236}">
                    <a16:creationId xmlns:a16="http://schemas.microsoft.com/office/drawing/2014/main" id="{60D30A97-9005-428D-AE8F-10119FDA155A}"/>
                  </a:ext>
                </a:extLst>
              </p:cNvPr>
              <p:cNvSpPr/>
              <p:nvPr/>
            </p:nvSpPr>
            <p:spPr>
              <a:xfrm>
                <a:off x="2806110" y="2783799"/>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9" name="Freeform 201">
                <a:extLst>
                  <a:ext uri="{FF2B5EF4-FFF2-40B4-BE49-F238E27FC236}">
                    <a16:creationId xmlns:a16="http://schemas.microsoft.com/office/drawing/2014/main" id="{D09027AB-E569-4C37-B803-246AECBF8908}"/>
                  </a:ext>
                </a:extLst>
              </p:cNvPr>
              <p:cNvSpPr/>
              <p:nvPr/>
            </p:nvSpPr>
            <p:spPr>
              <a:xfrm>
                <a:off x="2782007" y="2854628"/>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20" name="Freeform 202">
                <a:extLst>
                  <a:ext uri="{FF2B5EF4-FFF2-40B4-BE49-F238E27FC236}">
                    <a16:creationId xmlns:a16="http://schemas.microsoft.com/office/drawing/2014/main" id="{145037BE-B8E9-487E-9A7B-F0949B2D00A0}"/>
                  </a:ext>
                </a:extLst>
              </p:cNvPr>
              <p:cNvSpPr/>
              <p:nvPr/>
            </p:nvSpPr>
            <p:spPr>
              <a:xfrm>
                <a:off x="2852123" y="2854628"/>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sp>
        <p:nvSpPr>
          <p:cNvPr id="221" name="Down Arrow 1">
            <a:extLst>
              <a:ext uri="{FF2B5EF4-FFF2-40B4-BE49-F238E27FC236}">
                <a16:creationId xmlns:a16="http://schemas.microsoft.com/office/drawing/2014/main" id="{5033260E-EFB9-4E8D-820A-480142CB53A5}"/>
              </a:ext>
            </a:extLst>
          </p:cNvPr>
          <p:cNvSpPr/>
          <p:nvPr/>
        </p:nvSpPr>
        <p:spPr>
          <a:xfrm rot="3455417">
            <a:off x="4618818" y="3833920"/>
            <a:ext cx="142198" cy="442981"/>
          </a:xfrm>
          <a:custGeom>
            <a:avLst>
              <a:gd name="f0" fmla="val 18133"/>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gradFill>
            <a:gsLst>
              <a:gs pos="0">
                <a:srgbClr val="FFBD85"/>
              </a:gs>
              <a:gs pos="100000">
                <a:srgbClr val="FFCFA9"/>
              </a:gs>
            </a:gsLst>
            <a:lin ang="16200000"/>
          </a:gradFill>
          <a:ln w="9528" cap="flat">
            <a:solidFill>
              <a:srgbClr val="FE9749"/>
            </a:solidFill>
            <a:prstDash val="solid"/>
          </a:ln>
          <a:effectLst>
            <a:outerShdw dist="19997" dir="5400000" algn="tl">
              <a:srgbClr val="000000">
                <a:alpha val="38000"/>
              </a:srgbClr>
            </a:outerShdw>
          </a:effectLst>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22" name="Text Box 101">
            <a:extLst>
              <a:ext uri="{FF2B5EF4-FFF2-40B4-BE49-F238E27FC236}">
                <a16:creationId xmlns:a16="http://schemas.microsoft.com/office/drawing/2014/main" id="{568552A1-BC93-4527-8E85-F6D5DB454B6A}"/>
              </a:ext>
            </a:extLst>
          </p:cNvPr>
          <p:cNvSpPr txBox="1"/>
          <p:nvPr/>
        </p:nvSpPr>
        <p:spPr>
          <a:xfrm>
            <a:off x="6072027" y="4708538"/>
            <a:ext cx="1650528" cy="473201"/>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Relational database model </a:t>
            </a:r>
            <a:r>
              <a:rPr lang="sv-SE" sz="825" b="0" i="0" u="none" strike="noStrike" kern="1200" cap="none" spc="0" baseline="0">
                <a:solidFill>
                  <a:srgbClr val="002F5F"/>
                </a:solidFill>
                <a:uFillTx/>
                <a:latin typeface="Arial" pitchFamily="34"/>
              </a:rPr>
              <a:t>(in a UML Class Diagram)</a:t>
            </a:r>
          </a:p>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825" b="1" i="0" u="none" strike="noStrike" kern="1200" cap="none" spc="0" baseline="0">
              <a:solidFill>
                <a:srgbClr val="002F5F"/>
              </a:solidFill>
              <a:uFillTx/>
              <a:latin typeface="Arial" pitchFamily="34"/>
            </a:endParaRPr>
          </a:p>
        </p:txBody>
      </p:sp>
      <p:sp>
        <p:nvSpPr>
          <p:cNvPr id="223" name="Text Box 80">
            <a:extLst>
              <a:ext uri="{FF2B5EF4-FFF2-40B4-BE49-F238E27FC236}">
                <a16:creationId xmlns:a16="http://schemas.microsoft.com/office/drawing/2014/main" id="{9810D73D-D308-4B69-8536-582A26FE8DD3}"/>
              </a:ext>
            </a:extLst>
          </p:cNvPr>
          <p:cNvSpPr txBox="1"/>
          <p:nvPr/>
        </p:nvSpPr>
        <p:spPr>
          <a:xfrm>
            <a:off x="5704758" y="3383270"/>
            <a:ext cx="1751624" cy="473201"/>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System model </a:t>
            </a:r>
            <a:r>
              <a:rPr lang="sv-SE" sz="825" b="0" i="0" u="none" strike="noStrike" kern="1200" cap="none" spc="0" baseline="0">
                <a:solidFill>
                  <a:srgbClr val="002F5F"/>
                </a:solidFill>
                <a:uFillTx/>
                <a:latin typeface="Arial" pitchFamily="34"/>
              </a:rPr>
              <a:t>of software concepts (in UML Class Diagram)</a:t>
            </a:r>
          </a:p>
        </p:txBody>
      </p:sp>
      <p:grpSp>
        <p:nvGrpSpPr>
          <p:cNvPr id="224" name="Group 103">
            <a:extLst>
              <a:ext uri="{FF2B5EF4-FFF2-40B4-BE49-F238E27FC236}">
                <a16:creationId xmlns:a16="http://schemas.microsoft.com/office/drawing/2014/main" id="{FD35065B-B3F8-42D9-826F-CFB9E12BDBA6}"/>
              </a:ext>
            </a:extLst>
          </p:cNvPr>
          <p:cNvGrpSpPr/>
          <p:nvPr/>
        </p:nvGrpSpPr>
        <p:grpSpPr>
          <a:xfrm>
            <a:off x="6151433" y="4273155"/>
            <a:ext cx="171907" cy="159736"/>
            <a:chOff x="6151433" y="4273155"/>
            <a:chExt cx="171907" cy="159736"/>
          </a:xfrm>
        </p:grpSpPr>
        <p:sp>
          <p:nvSpPr>
            <p:cNvPr id="225" name="Rectangle 104">
              <a:extLst>
                <a:ext uri="{FF2B5EF4-FFF2-40B4-BE49-F238E27FC236}">
                  <a16:creationId xmlns:a16="http://schemas.microsoft.com/office/drawing/2014/main" id="{4832D3D9-9C10-4F89-B80E-8B91B0BE923B}"/>
                </a:ext>
              </a:extLst>
            </p:cNvPr>
            <p:cNvSpPr/>
            <p:nvPr/>
          </p:nvSpPr>
          <p:spPr>
            <a:xfrm>
              <a:off x="6151433" y="427315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26" name="Line 105">
              <a:extLst>
                <a:ext uri="{FF2B5EF4-FFF2-40B4-BE49-F238E27FC236}">
                  <a16:creationId xmlns:a16="http://schemas.microsoft.com/office/drawing/2014/main" id="{289CA905-4C97-4648-9E0A-81D0A60A1239}"/>
                </a:ext>
              </a:extLst>
            </p:cNvPr>
            <p:cNvSpPr/>
            <p:nvPr/>
          </p:nvSpPr>
          <p:spPr>
            <a:xfrm>
              <a:off x="6151433" y="4323347"/>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27" name="Line 106">
              <a:extLst>
                <a:ext uri="{FF2B5EF4-FFF2-40B4-BE49-F238E27FC236}">
                  <a16:creationId xmlns:a16="http://schemas.microsoft.com/office/drawing/2014/main" id="{B9AA79BA-78B3-400D-9F08-E5A4C86BA8C3}"/>
                </a:ext>
              </a:extLst>
            </p:cNvPr>
            <p:cNvSpPr/>
            <p:nvPr/>
          </p:nvSpPr>
          <p:spPr>
            <a:xfrm>
              <a:off x="6151433" y="438629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28" name="Group 107">
            <a:extLst>
              <a:ext uri="{FF2B5EF4-FFF2-40B4-BE49-F238E27FC236}">
                <a16:creationId xmlns:a16="http://schemas.microsoft.com/office/drawing/2014/main" id="{238427D9-BCAB-4F77-9208-6CA533B48D40}"/>
              </a:ext>
            </a:extLst>
          </p:cNvPr>
          <p:cNvGrpSpPr/>
          <p:nvPr/>
        </p:nvGrpSpPr>
        <p:grpSpPr>
          <a:xfrm>
            <a:off x="6389479" y="4273155"/>
            <a:ext cx="171907" cy="159736"/>
            <a:chOff x="6389479" y="4273155"/>
            <a:chExt cx="171907" cy="159736"/>
          </a:xfrm>
        </p:grpSpPr>
        <p:sp>
          <p:nvSpPr>
            <p:cNvPr id="229" name="Rectangle 108">
              <a:extLst>
                <a:ext uri="{FF2B5EF4-FFF2-40B4-BE49-F238E27FC236}">
                  <a16:creationId xmlns:a16="http://schemas.microsoft.com/office/drawing/2014/main" id="{0BCB4DE2-0217-46D8-8C87-F1B799A93065}"/>
                </a:ext>
              </a:extLst>
            </p:cNvPr>
            <p:cNvSpPr/>
            <p:nvPr/>
          </p:nvSpPr>
          <p:spPr>
            <a:xfrm>
              <a:off x="6389479" y="427315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30" name="Line 109">
              <a:extLst>
                <a:ext uri="{FF2B5EF4-FFF2-40B4-BE49-F238E27FC236}">
                  <a16:creationId xmlns:a16="http://schemas.microsoft.com/office/drawing/2014/main" id="{2E4D820E-EC5E-4881-9F63-4ED0C93B8EF6}"/>
                </a:ext>
              </a:extLst>
            </p:cNvPr>
            <p:cNvSpPr/>
            <p:nvPr/>
          </p:nvSpPr>
          <p:spPr>
            <a:xfrm>
              <a:off x="6389479" y="4323347"/>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31" name="Line 110">
              <a:extLst>
                <a:ext uri="{FF2B5EF4-FFF2-40B4-BE49-F238E27FC236}">
                  <a16:creationId xmlns:a16="http://schemas.microsoft.com/office/drawing/2014/main" id="{D2EEC859-F2B8-4CE5-B11A-8CDFCFC247E5}"/>
                </a:ext>
              </a:extLst>
            </p:cNvPr>
            <p:cNvSpPr/>
            <p:nvPr/>
          </p:nvSpPr>
          <p:spPr>
            <a:xfrm>
              <a:off x="6389479" y="438629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32" name="Group 111">
            <a:extLst>
              <a:ext uri="{FF2B5EF4-FFF2-40B4-BE49-F238E27FC236}">
                <a16:creationId xmlns:a16="http://schemas.microsoft.com/office/drawing/2014/main" id="{F8259707-4C23-40A2-BD62-EA2EE4CF23AE}"/>
              </a:ext>
            </a:extLst>
          </p:cNvPr>
          <p:cNvGrpSpPr/>
          <p:nvPr/>
        </p:nvGrpSpPr>
        <p:grpSpPr>
          <a:xfrm>
            <a:off x="6389479" y="4490847"/>
            <a:ext cx="171907" cy="159736"/>
            <a:chOff x="6389479" y="4490847"/>
            <a:chExt cx="171907" cy="159736"/>
          </a:xfrm>
        </p:grpSpPr>
        <p:sp>
          <p:nvSpPr>
            <p:cNvPr id="233" name="Rectangle 112">
              <a:extLst>
                <a:ext uri="{FF2B5EF4-FFF2-40B4-BE49-F238E27FC236}">
                  <a16:creationId xmlns:a16="http://schemas.microsoft.com/office/drawing/2014/main" id="{2F19D36F-6836-447D-937D-93EA92B550BE}"/>
                </a:ext>
              </a:extLst>
            </p:cNvPr>
            <p:cNvSpPr/>
            <p:nvPr/>
          </p:nvSpPr>
          <p:spPr>
            <a:xfrm>
              <a:off x="6389479" y="4490847"/>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34" name="Line 113">
              <a:extLst>
                <a:ext uri="{FF2B5EF4-FFF2-40B4-BE49-F238E27FC236}">
                  <a16:creationId xmlns:a16="http://schemas.microsoft.com/office/drawing/2014/main" id="{76501CDA-7189-4032-ACD1-A60901BEF988}"/>
                </a:ext>
              </a:extLst>
            </p:cNvPr>
            <p:cNvSpPr/>
            <p:nvPr/>
          </p:nvSpPr>
          <p:spPr>
            <a:xfrm>
              <a:off x="6389479" y="4541038"/>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35" name="Line 114">
              <a:extLst>
                <a:ext uri="{FF2B5EF4-FFF2-40B4-BE49-F238E27FC236}">
                  <a16:creationId xmlns:a16="http://schemas.microsoft.com/office/drawing/2014/main" id="{F350A90A-08A7-4A96-8F35-0C70FD49C50C}"/>
                </a:ext>
              </a:extLst>
            </p:cNvPr>
            <p:cNvSpPr/>
            <p:nvPr/>
          </p:nvSpPr>
          <p:spPr>
            <a:xfrm>
              <a:off x="6389479" y="460399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36" name="Group 115">
            <a:extLst>
              <a:ext uri="{FF2B5EF4-FFF2-40B4-BE49-F238E27FC236}">
                <a16:creationId xmlns:a16="http://schemas.microsoft.com/office/drawing/2014/main" id="{D9063E46-2B7C-4B14-8FD6-5296E79B54BF}"/>
              </a:ext>
            </a:extLst>
          </p:cNvPr>
          <p:cNvGrpSpPr/>
          <p:nvPr/>
        </p:nvGrpSpPr>
        <p:grpSpPr>
          <a:xfrm>
            <a:off x="6627232" y="4490847"/>
            <a:ext cx="171907" cy="159736"/>
            <a:chOff x="6627232" y="4490847"/>
            <a:chExt cx="171907" cy="159736"/>
          </a:xfrm>
        </p:grpSpPr>
        <p:sp>
          <p:nvSpPr>
            <p:cNvPr id="237" name="Rectangle 116">
              <a:extLst>
                <a:ext uri="{FF2B5EF4-FFF2-40B4-BE49-F238E27FC236}">
                  <a16:creationId xmlns:a16="http://schemas.microsoft.com/office/drawing/2014/main" id="{BF76998F-12AD-43F9-9D6E-B27BBB0C3B44}"/>
                </a:ext>
              </a:extLst>
            </p:cNvPr>
            <p:cNvSpPr/>
            <p:nvPr/>
          </p:nvSpPr>
          <p:spPr>
            <a:xfrm>
              <a:off x="6627232" y="4490847"/>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38" name="Line 117">
              <a:extLst>
                <a:ext uri="{FF2B5EF4-FFF2-40B4-BE49-F238E27FC236}">
                  <a16:creationId xmlns:a16="http://schemas.microsoft.com/office/drawing/2014/main" id="{FF2A9FB2-DC18-41E4-BB57-E368686BBA7B}"/>
                </a:ext>
              </a:extLst>
            </p:cNvPr>
            <p:cNvSpPr/>
            <p:nvPr/>
          </p:nvSpPr>
          <p:spPr>
            <a:xfrm>
              <a:off x="6627232" y="4541038"/>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39" name="Line 118">
              <a:extLst>
                <a:ext uri="{FF2B5EF4-FFF2-40B4-BE49-F238E27FC236}">
                  <a16:creationId xmlns:a16="http://schemas.microsoft.com/office/drawing/2014/main" id="{09BE9493-C03B-423A-B699-8551ADE607AE}"/>
                </a:ext>
              </a:extLst>
            </p:cNvPr>
            <p:cNvSpPr/>
            <p:nvPr/>
          </p:nvSpPr>
          <p:spPr>
            <a:xfrm>
              <a:off x="6627232" y="460399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sp>
        <p:nvSpPr>
          <p:cNvPr id="240" name="Down Arrow 262">
            <a:extLst>
              <a:ext uri="{FF2B5EF4-FFF2-40B4-BE49-F238E27FC236}">
                <a16:creationId xmlns:a16="http://schemas.microsoft.com/office/drawing/2014/main" id="{2260DF54-9E86-4B95-A0C6-151D745D8F96}"/>
              </a:ext>
            </a:extLst>
          </p:cNvPr>
          <p:cNvSpPr/>
          <p:nvPr/>
        </p:nvSpPr>
        <p:spPr>
          <a:xfrm>
            <a:off x="5153594" y="2178384"/>
            <a:ext cx="179021" cy="1086234"/>
          </a:xfrm>
          <a:custGeom>
            <a:avLst>
              <a:gd name="f0" fmla="val 19820"/>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gradFill>
            <a:gsLst>
              <a:gs pos="0">
                <a:srgbClr val="FFBD85"/>
              </a:gs>
              <a:gs pos="100000">
                <a:srgbClr val="FFCFA9"/>
              </a:gs>
            </a:gsLst>
            <a:lin ang="16200000"/>
          </a:gradFill>
          <a:ln w="9528" cap="flat">
            <a:solidFill>
              <a:srgbClr val="FE9749"/>
            </a:solidFill>
            <a:prstDash val="solid"/>
          </a:ln>
          <a:effectLst>
            <a:outerShdw dist="19997" dir="5400000" algn="tl">
              <a:srgbClr val="000000">
                <a:alpha val="38000"/>
              </a:srgbClr>
            </a:outerShdw>
          </a:effectLst>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1" name="Rectangle 2">
            <a:extLst>
              <a:ext uri="{FF2B5EF4-FFF2-40B4-BE49-F238E27FC236}">
                <a16:creationId xmlns:a16="http://schemas.microsoft.com/office/drawing/2014/main" id="{69F8BC45-32F7-4CFB-A3FB-40643FDBCCC5}"/>
              </a:ext>
            </a:extLst>
          </p:cNvPr>
          <p:cNvSpPr/>
          <p:nvPr/>
        </p:nvSpPr>
        <p:spPr>
          <a:xfrm>
            <a:off x="10941573" y="5085216"/>
            <a:ext cx="126799"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2" name="Rectangle 265">
            <a:extLst>
              <a:ext uri="{FF2B5EF4-FFF2-40B4-BE49-F238E27FC236}">
                <a16:creationId xmlns:a16="http://schemas.microsoft.com/office/drawing/2014/main" id="{AA407735-0CB6-4AD2-96E0-43E012354F3E}"/>
              </a:ext>
            </a:extLst>
          </p:cNvPr>
          <p:cNvSpPr/>
          <p:nvPr/>
        </p:nvSpPr>
        <p:spPr>
          <a:xfrm>
            <a:off x="11211376" y="5085216"/>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3" name="Rectangle 266">
            <a:extLst>
              <a:ext uri="{FF2B5EF4-FFF2-40B4-BE49-F238E27FC236}">
                <a16:creationId xmlns:a16="http://schemas.microsoft.com/office/drawing/2014/main" id="{F9192442-0F17-4C88-BC90-88251340F386}"/>
              </a:ext>
            </a:extLst>
          </p:cNvPr>
          <p:cNvSpPr/>
          <p:nvPr/>
        </p:nvSpPr>
        <p:spPr>
          <a:xfrm>
            <a:off x="11451232" y="5086551"/>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4" name="Rectangle 268">
            <a:extLst>
              <a:ext uri="{FF2B5EF4-FFF2-40B4-BE49-F238E27FC236}">
                <a16:creationId xmlns:a16="http://schemas.microsoft.com/office/drawing/2014/main" id="{6889EC63-1399-40D8-981F-5EF4E31E0B86}"/>
              </a:ext>
            </a:extLst>
          </p:cNvPr>
          <p:cNvSpPr/>
          <p:nvPr/>
        </p:nvSpPr>
        <p:spPr>
          <a:xfrm>
            <a:off x="11093976" y="5237619"/>
            <a:ext cx="126799"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5" name="Rectangle 269">
            <a:extLst>
              <a:ext uri="{FF2B5EF4-FFF2-40B4-BE49-F238E27FC236}">
                <a16:creationId xmlns:a16="http://schemas.microsoft.com/office/drawing/2014/main" id="{2798B974-C6BF-4E35-B11D-F50AB604BB26}"/>
              </a:ext>
            </a:extLst>
          </p:cNvPr>
          <p:cNvSpPr/>
          <p:nvPr/>
        </p:nvSpPr>
        <p:spPr>
          <a:xfrm>
            <a:off x="11363770" y="5237619"/>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6" name="Rectangle 270">
            <a:extLst>
              <a:ext uri="{FF2B5EF4-FFF2-40B4-BE49-F238E27FC236}">
                <a16:creationId xmlns:a16="http://schemas.microsoft.com/office/drawing/2014/main" id="{9CAC0926-73ED-452C-B85C-94CAC05EDB65}"/>
              </a:ext>
            </a:extLst>
          </p:cNvPr>
          <p:cNvSpPr/>
          <p:nvPr/>
        </p:nvSpPr>
        <p:spPr>
          <a:xfrm>
            <a:off x="11603635" y="5238954"/>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7" name="Rectangle 271">
            <a:extLst>
              <a:ext uri="{FF2B5EF4-FFF2-40B4-BE49-F238E27FC236}">
                <a16:creationId xmlns:a16="http://schemas.microsoft.com/office/drawing/2014/main" id="{C1049C35-8ABF-4941-91A0-635FFB13D6B2}"/>
              </a:ext>
            </a:extLst>
          </p:cNvPr>
          <p:cNvSpPr/>
          <p:nvPr/>
        </p:nvSpPr>
        <p:spPr>
          <a:xfrm>
            <a:off x="11246379" y="5390022"/>
            <a:ext cx="126799"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8" name="Rectangle 272">
            <a:extLst>
              <a:ext uri="{FF2B5EF4-FFF2-40B4-BE49-F238E27FC236}">
                <a16:creationId xmlns:a16="http://schemas.microsoft.com/office/drawing/2014/main" id="{892D840D-B6AE-498B-A15A-7843EBBACE8F}"/>
              </a:ext>
            </a:extLst>
          </p:cNvPr>
          <p:cNvSpPr/>
          <p:nvPr/>
        </p:nvSpPr>
        <p:spPr>
          <a:xfrm>
            <a:off x="11516173" y="5390022"/>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9" name="Rectangle 273">
            <a:extLst>
              <a:ext uri="{FF2B5EF4-FFF2-40B4-BE49-F238E27FC236}">
                <a16:creationId xmlns:a16="http://schemas.microsoft.com/office/drawing/2014/main" id="{272B6224-83B9-4286-AA4B-93C19411EFE6}"/>
              </a:ext>
            </a:extLst>
          </p:cNvPr>
          <p:cNvSpPr/>
          <p:nvPr/>
        </p:nvSpPr>
        <p:spPr>
          <a:xfrm>
            <a:off x="11756038" y="5391348"/>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50" name="Down Arrow 275">
            <a:extLst>
              <a:ext uri="{FF2B5EF4-FFF2-40B4-BE49-F238E27FC236}">
                <a16:creationId xmlns:a16="http://schemas.microsoft.com/office/drawing/2014/main" id="{D239ECE0-898C-4F37-A28F-42D784725A27}"/>
              </a:ext>
            </a:extLst>
          </p:cNvPr>
          <p:cNvSpPr/>
          <p:nvPr/>
        </p:nvSpPr>
        <p:spPr>
          <a:xfrm rot="18572908">
            <a:off x="5832924" y="3880986"/>
            <a:ext cx="126900" cy="404429"/>
          </a:xfrm>
          <a:custGeom>
            <a:avLst>
              <a:gd name="f0" fmla="val 18211"/>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gradFill>
            <a:gsLst>
              <a:gs pos="0">
                <a:srgbClr val="FFBD85"/>
              </a:gs>
              <a:gs pos="100000">
                <a:srgbClr val="FFCFA9"/>
              </a:gs>
            </a:gsLst>
            <a:lin ang="16200000"/>
          </a:gradFill>
          <a:ln w="9528" cap="flat">
            <a:solidFill>
              <a:srgbClr val="FE9749"/>
            </a:solidFill>
            <a:prstDash val="solid"/>
          </a:ln>
          <a:effectLst>
            <a:outerShdw dist="19997" dir="5400000" algn="tl">
              <a:srgbClr val="000000">
                <a:alpha val="38000"/>
              </a:srgbClr>
            </a:outerShdw>
          </a:effectLst>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51" name="Down Arrow 276">
            <a:extLst>
              <a:ext uri="{FF2B5EF4-FFF2-40B4-BE49-F238E27FC236}">
                <a16:creationId xmlns:a16="http://schemas.microsoft.com/office/drawing/2014/main" id="{92AB7271-CAA0-4612-94D2-06DE5FB6C809}"/>
              </a:ext>
            </a:extLst>
          </p:cNvPr>
          <p:cNvSpPr/>
          <p:nvPr/>
        </p:nvSpPr>
        <p:spPr>
          <a:xfrm>
            <a:off x="5226061" y="3956105"/>
            <a:ext cx="178289" cy="260293"/>
          </a:xfrm>
          <a:custGeom>
            <a:avLst>
              <a:gd name="f0" fmla="val 14202"/>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gradFill>
            <a:gsLst>
              <a:gs pos="0">
                <a:srgbClr val="FFBD85"/>
              </a:gs>
              <a:gs pos="100000">
                <a:srgbClr val="FFCFA9"/>
              </a:gs>
            </a:gsLst>
            <a:lin ang="16200000"/>
          </a:gradFill>
          <a:ln w="9528" cap="flat">
            <a:solidFill>
              <a:srgbClr val="FE9749"/>
            </a:solidFill>
            <a:prstDash val="solid"/>
          </a:ln>
          <a:effectLst>
            <a:outerShdw dist="19997" dir="5400000" algn="tl">
              <a:srgbClr val="000000">
                <a:alpha val="38000"/>
              </a:srgbClr>
            </a:outerShdw>
          </a:effectLst>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grpSp>
        <p:nvGrpSpPr>
          <p:cNvPr id="252" name="Group 102">
            <a:extLst>
              <a:ext uri="{FF2B5EF4-FFF2-40B4-BE49-F238E27FC236}">
                <a16:creationId xmlns:a16="http://schemas.microsoft.com/office/drawing/2014/main" id="{80895BDE-6854-474D-A3BC-E583288BD6B9}"/>
              </a:ext>
            </a:extLst>
          </p:cNvPr>
          <p:cNvGrpSpPr/>
          <p:nvPr/>
        </p:nvGrpSpPr>
        <p:grpSpPr>
          <a:xfrm>
            <a:off x="5061085" y="4266252"/>
            <a:ext cx="647706" cy="377436"/>
            <a:chOff x="5061085" y="4266252"/>
            <a:chExt cx="647706" cy="377436"/>
          </a:xfrm>
        </p:grpSpPr>
        <p:grpSp>
          <p:nvGrpSpPr>
            <p:cNvPr id="253" name="Group 103">
              <a:extLst>
                <a:ext uri="{FF2B5EF4-FFF2-40B4-BE49-F238E27FC236}">
                  <a16:creationId xmlns:a16="http://schemas.microsoft.com/office/drawing/2014/main" id="{9322DF18-844E-496A-9D16-B01E05B65FA6}"/>
                </a:ext>
              </a:extLst>
            </p:cNvPr>
            <p:cNvGrpSpPr/>
            <p:nvPr/>
          </p:nvGrpSpPr>
          <p:grpSpPr>
            <a:xfrm>
              <a:off x="5061085" y="4266252"/>
              <a:ext cx="171907" cy="159736"/>
              <a:chOff x="5061085" y="4266252"/>
              <a:chExt cx="171907" cy="159736"/>
            </a:xfrm>
          </p:grpSpPr>
          <p:sp>
            <p:nvSpPr>
              <p:cNvPr id="254" name="Rectangle 104">
                <a:extLst>
                  <a:ext uri="{FF2B5EF4-FFF2-40B4-BE49-F238E27FC236}">
                    <a16:creationId xmlns:a16="http://schemas.microsoft.com/office/drawing/2014/main" id="{725E30CB-A0E3-400C-99D8-88D2640AC4E0}"/>
                  </a:ext>
                </a:extLst>
              </p:cNvPr>
              <p:cNvSpPr/>
              <p:nvPr/>
            </p:nvSpPr>
            <p:spPr>
              <a:xfrm>
                <a:off x="5061085" y="4266252"/>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55" name="Line 105">
                <a:extLst>
                  <a:ext uri="{FF2B5EF4-FFF2-40B4-BE49-F238E27FC236}">
                    <a16:creationId xmlns:a16="http://schemas.microsoft.com/office/drawing/2014/main" id="{F6A5075E-7320-4AD8-8023-2F0355F60282}"/>
                  </a:ext>
                </a:extLst>
              </p:cNvPr>
              <p:cNvSpPr/>
              <p:nvPr/>
            </p:nvSpPr>
            <p:spPr>
              <a:xfrm>
                <a:off x="5061085" y="4316452"/>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56" name="Line 106">
                <a:extLst>
                  <a:ext uri="{FF2B5EF4-FFF2-40B4-BE49-F238E27FC236}">
                    <a16:creationId xmlns:a16="http://schemas.microsoft.com/office/drawing/2014/main" id="{B5A432F3-E7BE-44F5-BC55-579B86B6CD33}"/>
                  </a:ext>
                </a:extLst>
              </p:cNvPr>
              <p:cNvSpPr/>
              <p:nvPr/>
            </p:nvSpPr>
            <p:spPr>
              <a:xfrm>
                <a:off x="5061085" y="4379399"/>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57" name="Group 107">
              <a:extLst>
                <a:ext uri="{FF2B5EF4-FFF2-40B4-BE49-F238E27FC236}">
                  <a16:creationId xmlns:a16="http://schemas.microsoft.com/office/drawing/2014/main" id="{CB0FA00C-F91D-46F3-B9BA-4B24A45D62CD}"/>
                </a:ext>
              </a:extLst>
            </p:cNvPr>
            <p:cNvGrpSpPr/>
            <p:nvPr/>
          </p:nvGrpSpPr>
          <p:grpSpPr>
            <a:xfrm>
              <a:off x="5299130" y="4266252"/>
              <a:ext cx="171907" cy="159736"/>
              <a:chOff x="5299130" y="4266252"/>
              <a:chExt cx="171907" cy="159736"/>
            </a:xfrm>
          </p:grpSpPr>
          <p:sp>
            <p:nvSpPr>
              <p:cNvPr id="258" name="Rectangle 108">
                <a:extLst>
                  <a:ext uri="{FF2B5EF4-FFF2-40B4-BE49-F238E27FC236}">
                    <a16:creationId xmlns:a16="http://schemas.microsoft.com/office/drawing/2014/main" id="{165E04BD-E962-4FD0-972A-4AE5834547A9}"/>
                  </a:ext>
                </a:extLst>
              </p:cNvPr>
              <p:cNvSpPr/>
              <p:nvPr/>
            </p:nvSpPr>
            <p:spPr>
              <a:xfrm>
                <a:off x="5299130" y="4266252"/>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59" name="Line 109">
                <a:extLst>
                  <a:ext uri="{FF2B5EF4-FFF2-40B4-BE49-F238E27FC236}">
                    <a16:creationId xmlns:a16="http://schemas.microsoft.com/office/drawing/2014/main" id="{50FA1226-FC9C-4D83-A16A-36A34BD883D4}"/>
                  </a:ext>
                </a:extLst>
              </p:cNvPr>
              <p:cNvSpPr/>
              <p:nvPr/>
            </p:nvSpPr>
            <p:spPr>
              <a:xfrm>
                <a:off x="5299130" y="4316452"/>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60" name="Line 110">
                <a:extLst>
                  <a:ext uri="{FF2B5EF4-FFF2-40B4-BE49-F238E27FC236}">
                    <a16:creationId xmlns:a16="http://schemas.microsoft.com/office/drawing/2014/main" id="{03964A2D-208C-49E3-893E-E229B5BAFD76}"/>
                  </a:ext>
                </a:extLst>
              </p:cNvPr>
              <p:cNvSpPr/>
              <p:nvPr/>
            </p:nvSpPr>
            <p:spPr>
              <a:xfrm>
                <a:off x="5299130" y="4379399"/>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61" name="Group 111">
              <a:extLst>
                <a:ext uri="{FF2B5EF4-FFF2-40B4-BE49-F238E27FC236}">
                  <a16:creationId xmlns:a16="http://schemas.microsoft.com/office/drawing/2014/main" id="{9F379269-7C60-453F-B704-FC52483EC30D}"/>
                </a:ext>
              </a:extLst>
            </p:cNvPr>
            <p:cNvGrpSpPr/>
            <p:nvPr/>
          </p:nvGrpSpPr>
          <p:grpSpPr>
            <a:xfrm>
              <a:off x="5299130" y="4483952"/>
              <a:ext cx="171907" cy="159736"/>
              <a:chOff x="5299130" y="4483952"/>
              <a:chExt cx="171907" cy="159736"/>
            </a:xfrm>
          </p:grpSpPr>
          <p:sp>
            <p:nvSpPr>
              <p:cNvPr id="262" name="Rectangle 112">
                <a:extLst>
                  <a:ext uri="{FF2B5EF4-FFF2-40B4-BE49-F238E27FC236}">
                    <a16:creationId xmlns:a16="http://schemas.microsoft.com/office/drawing/2014/main" id="{03560A21-1DC5-4AE5-B7FC-147E44A53254}"/>
                  </a:ext>
                </a:extLst>
              </p:cNvPr>
              <p:cNvSpPr/>
              <p:nvPr/>
            </p:nvSpPr>
            <p:spPr>
              <a:xfrm>
                <a:off x="5299130" y="4483952"/>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63" name="Line 113">
                <a:extLst>
                  <a:ext uri="{FF2B5EF4-FFF2-40B4-BE49-F238E27FC236}">
                    <a16:creationId xmlns:a16="http://schemas.microsoft.com/office/drawing/2014/main" id="{37D94B86-5925-4023-82A0-4F161A089A60}"/>
                  </a:ext>
                </a:extLst>
              </p:cNvPr>
              <p:cNvSpPr/>
              <p:nvPr/>
            </p:nvSpPr>
            <p:spPr>
              <a:xfrm>
                <a:off x="5299130" y="453414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64" name="Line 114">
                <a:extLst>
                  <a:ext uri="{FF2B5EF4-FFF2-40B4-BE49-F238E27FC236}">
                    <a16:creationId xmlns:a16="http://schemas.microsoft.com/office/drawing/2014/main" id="{DE2A1140-10D1-4DAC-A3FA-CA75119B0145}"/>
                  </a:ext>
                </a:extLst>
              </p:cNvPr>
              <p:cNvSpPr/>
              <p:nvPr/>
            </p:nvSpPr>
            <p:spPr>
              <a:xfrm>
                <a:off x="5299130" y="459709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65" name="Group 115">
              <a:extLst>
                <a:ext uri="{FF2B5EF4-FFF2-40B4-BE49-F238E27FC236}">
                  <a16:creationId xmlns:a16="http://schemas.microsoft.com/office/drawing/2014/main" id="{FC7F5457-9E80-44F8-965A-D98FABC56A19}"/>
                </a:ext>
              </a:extLst>
            </p:cNvPr>
            <p:cNvGrpSpPr/>
            <p:nvPr/>
          </p:nvGrpSpPr>
          <p:grpSpPr>
            <a:xfrm>
              <a:off x="5536884" y="4483952"/>
              <a:ext cx="171907" cy="159736"/>
              <a:chOff x="5536884" y="4483952"/>
              <a:chExt cx="171907" cy="159736"/>
            </a:xfrm>
          </p:grpSpPr>
          <p:sp>
            <p:nvSpPr>
              <p:cNvPr id="266" name="Rectangle 116">
                <a:extLst>
                  <a:ext uri="{FF2B5EF4-FFF2-40B4-BE49-F238E27FC236}">
                    <a16:creationId xmlns:a16="http://schemas.microsoft.com/office/drawing/2014/main" id="{DA7F9E26-6A60-462B-A618-4436982006E0}"/>
                  </a:ext>
                </a:extLst>
              </p:cNvPr>
              <p:cNvSpPr/>
              <p:nvPr/>
            </p:nvSpPr>
            <p:spPr>
              <a:xfrm>
                <a:off x="5536884" y="4483952"/>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67" name="Line 117">
                <a:extLst>
                  <a:ext uri="{FF2B5EF4-FFF2-40B4-BE49-F238E27FC236}">
                    <a16:creationId xmlns:a16="http://schemas.microsoft.com/office/drawing/2014/main" id="{DCBA7C61-E328-401C-97CD-F138610C65A4}"/>
                  </a:ext>
                </a:extLst>
              </p:cNvPr>
              <p:cNvSpPr/>
              <p:nvPr/>
            </p:nvSpPr>
            <p:spPr>
              <a:xfrm>
                <a:off x="5536884" y="453414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68" name="Line 118">
                <a:extLst>
                  <a:ext uri="{FF2B5EF4-FFF2-40B4-BE49-F238E27FC236}">
                    <a16:creationId xmlns:a16="http://schemas.microsoft.com/office/drawing/2014/main" id="{1D193214-466A-40E4-8306-A1A78DD65C8E}"/>
                  </a:ext>
                </a:extLst>
              </p:cNvPr>
              <p:cNvSpPr/>
              <p:nvPr/>
            </p:nvSpPr>
            <p:spPr>
              <a:xfrm>
                <a:off x="5536884" y="459709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cxnSp>
          <p:nvCxnSpPr>
            <p:cNvPr id="269" name="AutoShape 119">
              <a:extLst>
                <a:ext uri="{FF2B5EF4-FFF2-40B4-BE49-F238E27FC236}">
                  <a16:creationId xmlns:a16="http://schemas.microsoft.com/office/drawing/2014/main" id="{2D0A6F67-4DF0-4AEC-943B-A924D65A9591}"/>
                </a:ext>
              </a:extLst>
            </p:cNvPr>
            <p:cNvCxnSpPr>
              <a:stCxn id="258" idx="2"/>
              <a:endCxn id="262" idx="0"/>
            </p:cNvCxnSpPr>
            <p:nvPr/>
          </p:nvCxnSpPr>
          <p:spPr>
            <a:xfrm>
              <a:off x="5385084" y="4425988"/>
              <a:ext cx="0" cy="57964"/>
            </a:xfrm>
            <a:prstGeom prst="straightConnector1">
              <a:avLst/>
            </a:prstGeom>
            <a:noFill/>
            <a:ln w="9528" cap="flat">
              <a:solidFill>
                <a:srgbClr val="002F5F"/>
              </a:solidFill>
              <a:prstDash val="solid"/>
              <a:round/>
            </a:ln>
          </p:spPr>
        </p:cxnSp>
        <p:cxnSp>
          <p:nvCxnSpPr>
            <p:cNvPr id="270" name="AutoShape 120">
              <a:extLst>
                <a:ext uri="{FF2B5EF4-FFF2-40B4-BE49-F238E27FC236}">
                  <a16:creationId xmlns:a16="http://schemas.microsoft.com/office/drawing/2014/main" id="{DC6FCAD6-10AE-4209-B199-055D783FFB58}"/>
                </a:ext>
              </a:extLst>
            </p:cNvPr>
            <p:cNvCxnSpPr>
              <a:stCxn id="262" idx="3"/>
              <a:endCxn id="266" idx="1"/>
            </p:cNvCxnSpPr>
            <p:nvPr/>
          </p:nvCxnSpPr>
          <p:spPr>
            <a:xfrm>
              <a:off x="5471037" y="4563820"/>
              <a:ext cx="65847" cy="0"/>
            </a:xfrm>
            <a:prstGeom prst="straightConnector1">
              <a:avLst/>
            </a:prstGeom>
            <a:noFill/>
            <a:ln w="9528" cap="flat">
              <a:solidFill>
                <a:srgbClr val="002F5F"/>
              </a:solidFill>
              <a:prstDash val="solid"/>
              <a:round/>
            </a:ln>
          </p:spPr>
        </p:cxnSp>
        <p:cxnSp>
          <p:nvCxnSpPr>
            <p:cNvPr id="271" name="AutoShape 121">
              <a:extLst>
                <a:ext uri="{FF2B5EF4-FFF2-40B4-BE49-F238E27FC236}">
                  <a16:creationId xmlns:a16="http://schemas.microsoft.com/office/drawing/2014/main" id="{8F2C1501-DF10-4A67-89F1-4CBD50C19416}"/>
                </a:ext>
              </a:extLst>
            </p:cNvPr>
            <p:cNvCxnSpPr>
              <a:stCxn id="262" idx="1"/>
              <a:endCxn id="254" idx="2"/>
            </p:cNvCxnSpPr>
            <p:nvPr/>
          </p:nvCxnSpPr>
          <p:spPr>
            <a:xfrm rot="10800000">
              <a:off x="5147040" y="4425988"/>
              <a:ext cx="152091" cy="137832"/>
            </a:xfrm>
            <a:prstGeom prst="bentConnector2">
              <a:avLst/>
            </a:prstGeom>
            <a:noFill/>
            <a:ln w="9528" cap="flat">
              <a:solidFill>
                <a:srgbClr val="002F5F"/>
              </a:solidFill>
              <a:prstDash val="solid"/>
              <a:miter/>
            </a:ln>
          </p:spPr>
        </p:cxnSp>
      </p:grpSp>
      <p:sp>
        <p:nvSpPr>
          <p:cNvPr id="272" name="Text Box 101">
            <a:extLst>
              <a:ext uri="{FF2B5EF4-FFF2-40B4-BE49-F238E27FC236}">
                <a16:creationId xmlns:a16="http://schemas.microsoft.com/office/drawing/2014/main" id="{EAF6BD70-400D-4D30-AB32-002BC9981501}"/>
              </a:ext>
            </a:extLst>
          </p:cNvPr>
          <p:cNvSpPr txBox="1"/>
          <p:nvPr/>
        </p:nvSpPr>
        <p:spPr>
          <a:xfrm>
            <a:off x="4742188" y="4713686"/>
            <a:ext cx="1235665" cy="473201"/>
          </a:xfrm>
          <a:prstGeom prst="rect">
            <a:avLst/>
          </a:prstGeom>
          <a:noFill/>
          <a:ln cap="flat">
            <a:noFill/>
          </a:ln>
        </p:spPr>
        <p:txBody>
          <a:bodyPr vert="horz" wrap="square" lIns="91440" tIns="45720" rIns="91440" bIns="45720" anchor="t" anchorCtr="0" compatLnSpc="1">
            <a:sp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Java  model </a:t>
            </a:r>
            <a:r>
              <a:rPr lang="sv-SE" sz="825" b="0" i="0" u="none" strike="noStrike" kern="1200" cap="none" spc="0" baseline="0">
                <a:solidFill>
                  <a:srgbClr val="002F5F"/>
                </a:solidFill>
                <a:uFillTx/>
                <a:latin typeface="Arial" pitchFamily="34"/>
              </a:rPr>
              <a:t>(in a UML Class Diagram</a:t>
            </a:r>
            <a:r>
              <a:rPr lang="sv-SE" sz="825" b="1" i="0" u="none" strike="noStrike" kern="1200" cap="none" spc="0" baseline="0">
                <a:solidFill>
                  <a:srgbClr val="002F5F"/>
                </a:solidFill>
                <a:uFillTx/>
                <a:latin typeface="Arial" pitchFamily="34"/>
              </a:rPr>
              <a:t>)</a:t>
            </a:r>
            <a:endParaRPr lang="sv-SE" sz="825" b="0" i="0" u="none" strike="noStrike" kern="1200" cap="none" spc="0" baseline="0">
              <a:solidFill>
                <a:srgbClr val="002F5F"/>
              </a:solidFill>
              <a:uFillTx/>
              <a:latin typeface="Arial" pitchFamily="34"/>
            </a:endParaRPr>
          </a:p>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825" b="1" i="0" u="none" strike="noStrike" kern="1200" cap="none" spc="0" baseline="0">
              <a:solidFill>
                <a:srgbClr val="002F5F"/>
              </a:solidFill>
              <a:uFillTx/>
              <a:latin typeface="Arial" pitchFamily="34"/>
            </a:endParaRPr>
          </a:p>
        </p:txBody>
      </p:sp>
      <p:grpSp>
        <p:nvGrpSpPr>
          <p:cNvPr id="273" name="Group 102">
            <a:extLst>
              <a:ext uri="{FF2B5EF4-FFF2-40B4-BE49-F238E27FC236}">
                <a16:creationId xmlns:a16="http://schemas.microsoft.com/office/drawing/2014/main" id="{60780FAE-FF47-4DBC-9BEF-035A6C045DC5}"/>
              </a:ext>
            </a:extLst>
          </p:cNvPr>
          <p:cNvGrpSpPr/>
          <p:nvPr/>
        </p:nvGrpSpPr>
        <p:grpSpPr>
          <a:xfrm>
            <a:off x="3911556" y="4267724"/>
            <a:ext cx="647706" cy="377427"/>
            <a:chOff x="3911556" y="4267724"/>
            <a:chExt cx="647706" cy="377427"/>
          </a:xfrm>
        </p:grpSpPr>
        <p:grpSp>
          <p:nvGrpSpPr>
            <p:cNvPr id="274" name="Group 103">
              <a:extLst>
                <a:ext uri="{FF2B5EF4-FFF2-40B4-BE49-F238E27FC236}">
                  <a16:creationId xmlns:a16="http://schemas.microsoft.com/office/drawing/2014/main" id="{B3D287FE-9826-4261-AAB7-7A71133526D9}"/>
                </a:ext>
              </a:extLst>
            </p:cNvPr>
            <p:cNvGrpSpPr/>
            <p:nvPr/>
          </p:nvGrpSpPr>
          <p:grpSpPr>
            <a:xfrm>
              <a:off x="3911556" y="4267724"/>
              <a:ext cx="171907" cy="159736"/>
              <a:chOff x="3911556" y="4267724"/>
              <a:chExt cx="171907" cy="159736"/>
            </a:xfrm>
          </p:grpSpPr>
          <p:sp>
            <p:nvSpPr>
              <p:cNvPr id="275" name="Rectangle 104">
                <a:extLst>
                  <a:ext uri="{FF2B5EF4-FFF2-40B4-BE49-F238E27FC236}">
                    <a16:creationId xmlns:a16="http://schemas.microsoft.com/office/drawing/2014/main" id="{EC3BCA68-5731-46F1-B074-062072D2C069}"/>
                  </a:ext>
                </a:extLst>
              </p:cNvPr>
              <p:cNvSpPr/>
              <p:nvPr/>
            </p:nvSpPr>
            <p:spPr>
              <a:xfrm>
                <a:off x="3911556" y="426772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76" name="Line 105">
                <a:extLst>
                  <a:ext uri="{FF2B5EF4-FFF2-40B4-BE49-F238E27FC236}">
                    <a16:creationId xmlns:a16="http://schemas.microsoft.com/office/drawing/2014/main" id="{B3A7303E-A82F-434D-899C-D741B3CBE5AF}"/>
                  </a:ext>
                </a:extLst>
              </p:cNvPr>
              <p:cNvSpPr/>
              <p:nvPr/>
            </p:nvSpPr>
            <p:spPr>
              <a:xfrm>
                <a:off x="3911556" y="431791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77" name="Line 106">
                <a:extLst>
                  <a:ext uri="{FF2B5EF4-FFF2-40B4-BE49-F238E27FC236}">
                    <a16:creationId xmlns:a16="http://schemas.microsoft.com/office/drawing/2014/main" id="{605B2D31-CBE8-48B8-A66C-F36D3541FEA2}"/>
                  </a:ext>
                </a:extLst>
              </p:cNvPr>
              <p:cNvSpPr/>
              <p:nvPr/>
            </p:nvSpPr>
            <p:spPr>
              <a:xfrm>
                <a:off x="3911556" y="4380872"/>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78" name="Group 107">
              <a:extLst>
                <a:ext uri="{FF2B5EF4-FFF2-40B4-BE49-F238E27FC236}">
                  <a16:creationId xmlns:a16="http://schemas.microsoft.com/office/drawing/2014/main" id="{E21CC080-4BF8-4C65-BD8B-CD7A23D9EEDE}"/>
                </a:ext>
              </a:extLst>
            </p:cNvPr>
            <p:cNvGrpSpPr/>
            <p:nvPr/>
          </p:nvGrpSpPr>
          <p:grpSpPr>
            <a:xfrm>
              <a:off x="4149602" y="4267724"/>
              <a:ext cx="171907" cy="159736"/>
              <a:chOff x="4149602" y="4267724"/>
              <a:chExt cx="171907" cy="159736"/>
            </a:xfrm>
          </p:grpSpPr>
          <p:sp>
            <p:nvSpPr>
              <p:cNvPr id="279" name="Rectangle 108">
                <a:extLst>
                  <a:ext uri="{FF2B5EF4-FFF2-40B4-BE49-F238E27FC236}">
                    <a16:creationId xmlns:a16="http://schemas.microsoft.com/office/drawing/2014/main" id="{C8204893-216E-474E-A09E-0E4F419C27D3}"/>
                  </a:ext>
                </a:extLst>
              </p:cNvPr>
              <p:cNvSpPr/>
              <p:nvPr/>
            </p:nvSpPr>
            <p:spPr>
              <a:xfrm>
                <a:off x="4149602" y="426772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80" name="Line 109">
                <a:extLst>
                  <a:ext uri="{FF2B5EF4-FFF2-40B4-BE49-F238E27FC236}">
                    <a16:creationId xmlns:a16="http://schemas.microsoft.com/office/drawing/2014/main" id="{78F094AD-0A42-4D6F-AE10-9F781EF6E1E9}"/>
                  </a:ext>
                </a:extLst>
              </p:cNvPr>
              <p:cNvSpPr/>
              <p:nvPr/>
            </p:nvSpPr>
            <p:spPr>
              <a:xfrm>
                <a:off x="4149602" y="431791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81" name="Line 110">
                <a:extLst>
                  <a:ext uri="{FF2B5EF4-FFF2-40B4-BE49-F238E27FC236}">
                    <a16:creationId xmlns:a16="http://schemas.microsoft.com/office/drawing/2014/main" id="{29C33026-A3B6-41B3-BF7C-7BCD43BC06BF}"/>
                  </a:ext>
                </a:extLst>
              </p:cNvPr>
              <p:cNvSpPr/>
              <p:nvPr/>
            </p:nvSpPr>
            <p:spPr>
              <a:xfrm>
                <a:off x="4149602" y="4380872"/>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82" name="Group 111">
              <a:extLst>
                <a:ext uri="{FF2B5EF4-FFF2-40B4-BE49-F238E27FC236}">
                  <a16:creationId xmlns:a16="http://schemas.microsoft.com/office/drawing/2014/main" id="{BF240440-2C5F-4E4D-A441-0380C2C39859}"/>
                </a:ext>
              </a:extLst>
            </p:cNvPr>
            <p:cNvGrpSpPr/>
            <p:nvPr/>
          </p:nvGrpSpPr>
          <p:grpSpPr>
            <a:xfrm>
              <a:off x="4149602" y="4485415"/>
              <a:ext cx="171907" cy="159736"/>
              <a:chOff x="4149602" y="4485415"/>
              <a:chExt cx="171907" cy="159736"/>
            </a:xfrm>
          </p:grpSpPr>
          <p:sp>
            <p:nvSpPr>
              <p:cNvPr id="283" name="Rectangle 112">
                <a:extLst>
                  <a:ext uri="{FF2B5EF4-FFF2-40B4-BE49-F238E27FC236}">
                    <a16:creationId xmlns:a16="http://schemas.microsoft.com/office/drawing/2014/main" id="{CF795F39-3496-4E0C-811B-16C3441F4A82}"/>
                  </a:ext>
                </a:extLst>
              </p:cNvPr>
              <p:cNvSpPr/>
              <p:nvPr/>
            </p:nvSpPr>
            <p:spPr>
              <a:xfrm>
                <a:off x="4149602" y="448541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84" name="Line 113">
                <a:extLst>
                  <a:ext uri="{FF2B5EF4-FFF2-40B4-BE49-F238E27FC236}">
                    <a16:creationId xmlns:a16="http://schemas.microsoft.com/office/drawing/2014/main" id="{FB7D7154-10F9-4ECF-BD42-6271F8CCF666}"/>
                  </a:ext>
                </a:extLst>
              </p:cNvPr>
              <p:cNvSpPr/>
              <p:nvPr/>
            </p:nvSpPr>
            <p:spPr>
              <a:xfrm>
                <a:off x="4149602" y="4535606"/>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85" name="Line 114">
                <a:extLst>
                  <a:ext uri="{FF2B5EF4-FFF2-40B4-BE49-F238E27FC236}">
                    <a16:creationId xmlns:a16="http://schemas.microsoft.com/office/drawing/2014/main" id="{830431FC-F6DA-4501-B409-47CE181736E7}"/>
                  </a:ext>
                </a:extLst>
              </p:cNvPr>
              <p:cNvSpPr/>
              <p:nvPr/>
            </p:nvSpPr>
            <p:spPr>
              <a:xfrm>
                <a:off x="4149602" y="459856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86" name="Group 115">
              <a:extLst>
                <a:ext uri="{FF2B5EF4-FFF2-40B4-BE49-F238E27FC236}">
                  <a16:creationId xmlns:a16="http://schemas.microsoft.com/office/drawing/2014/main" id="{1385EE75-7AAC-48E0-B2DC-01B6BB9BB9CE}"/>
                </a:ext>
              </a:extLst>
            </p:cNvPr>
            <p:cNvGrpSpPr/>
            <p:nvPr/>
          </p:nvGrpSpPr>
          <p:grpSpPr>
            <a:xfrm>
              <a:off x="4387355" y="4485415"/>
              <a:ext cx="171907" cy="159736"/>
              <a:chOff x="4387355" y="4485415"/>
              <a:chExt cx="171907" cy="159736"/>
            </a:xfrm>
          </p:grpSpPr>
          <p:sp>
            <p:nvSpPr>
              <p:cNvPr id="287" name="Rectangle 116">
                <a:extLst>
                  <a:ext uri="{FF2B5EF4-FFF2-40B4-BE49-F238E27FC236}">
                    <a16:creationId xmlns:a16="http://schemas.microsoft.com/office/drawing/2014/main" id="{48648A06-B170-4F24-8158-5479512FDAE0}"/>
                  </a:ext>
                </a:extLst>
              </p:cNvPr>
              <p:cNvSpPr/>
              <p:nvPr/>
            </p:nvSpPr>
            <p:spPr>
              <a:xfrm>
                <a:off x="4387355" y="448541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88" name="Line 117">
                <a:extLst>
                  <a:ext uri="{FF2B5EF4-FFF2-40B4-BE49-F238E27FC236}">
                    <a16:creationId xmlns:a16="http://schemas.microsoft.com/office/drawing/2014/main" id="{9E4F37DD-A3CA-42BC-A969-0278CE3B8BAE}"/>
                  </a:ext>
                </a:extLst>
              </p:cNvPr>
              <p:cNvSpPr/>
              <p:nvPr/>
            </p:nvSpPr>
            <p:spPr>
              <a:xfrm>
                <a:off x="4387355" y="4535606"/>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89" name="Line 118">
                <a:extLst>
                  <a:ext uri="{FF2B5EF4-FFF2-40B4-BE49-F238E27FC236}">
                    <a16:creationId xmlns:a16="http://schemas.microsoft.com/office/drawing/2014/main" id="{1452F834-DDC3-4617-B766-364EAEC0239D}"/>
                  </a:ext>
                </a:extLst>
              </p:cNvPr>
              <p:cNvSpPr/>
              <p:nvPr/>
            </p:nvSpPr>
            <p:spPr>
              <a:xfrm>
                <a:off x="4387355" y="459856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cxnSp>
          <p:nvCxnSpPr>
            <p:cNvPr id="290" name="AutoShape 119">
              <a:extLst>
                <a:ext uri="{FF2B5EF4-FFF2-40B4-BE49-F238E27FC236}">
                  <a16:creationId xmlns:a16="http://schemas.microsoft.com/office/drawing/2014/main" id="{C2603407-0357-4AF9-A0AC-BCD5E69E4639}"/>
                </a:ext>
              </a:extLst>
            </p:cNvPr>
            <p:cNvCxnSpPr>
              <a:stCxn id="279" idx="2"/>
              <a:endCxn id="283" idx="0"/>
            </p:cNvCxnSpPr>
            <p:nvPr/>
          </p:nvCxnSpPr>
          <p:spPr>
            <a:xfrm>
              <a:off x="4235556" y="4427460"/>
              <a:ext cx="0" cy="57955"/>
            </a:xfrm>
            <a:prstGeom prst="straightConnector1">
              <a:avLst/>
            </a:prstGeom>
            <a:noFill/>
            <a:ln w="9528" cap="flat">
              <a:solidFill>
                <a:srgbClr val="002F5F"/>
              </a:solidFill>
              <a:prstDash val="solid"/>
              <a:round/>
            </a:ln>
          </p:spPr>
        </p:cxnSp>
        <p:cxnSp>
          <p:nvCxnSpPr>
            <p:cNvPr id="291" name="AutoShape 120">
              <a:extLst>
                <a:ext uri="{FF2B5EF4-FFF2-40B4-BE49-F238E27FC236}">
                  <a16:creationId xmlns:a16="http://schemas.microsoft.com/office/drawing/2014/main" id="{9FD59309-2142-4507-8FFA-105E8DF8DD4F}"/>
                </a:ext>
              </a:extLst>
            </p:cNvPr>
            <p:cNvCxnSpPr>
              <a:stCxn id="283" idx="3"/>
              <a:endCxn id="287" idx="1"/>
            </p:cNvCxnSpPr>
            <p:nvPr/>
          </p:nvCxnSpPr>
          <p:spPr>
            <a:xfrm>
              <a:off x="4321509" y="4565283"/>
              <a:ext cx="65846" cy="0"/>
            </a:xfrm>
            <a:prstGeom prst="straightConnector1">
              <a:avLst/>
            </a:prstGeom>
            <a:noFill/>
            <a:ln w="9528" cap="flat">
              <a:solidFill>
                <a:srgbClr val="002F5F"/>
              </a:solidFill>
              <a:prstDash val="solid"/>
              <a:round/>
            </a:ln>
          </p:spPr>
        </p:cxnSp>
        <p:cxnSp>
          <p:nvCxnSpPr>
            <p:cNvPr id="292" name="AutoShape 121">
              <a:extLst>
                <a:ext uri="{FF2B5EF4-FFF2-40B4-BE49-F238E27FC236}">
                  <a16:creationId xmlns:a16="http://schemas.microsoft.com/office/drawing/2014/main" id="{8BE96F0D-A7B3-4C81-B84C-A45A4A1F40B8}"/>
                </a:ext>
              </a:extLst>
            </p:cNvPr>
            <p:cNvCxnSpPr>
              <a:stCxn id="283" idx="1"/>
              <a:endCxn id="275" idx="2"/>
            </p:cNvCxnSpPr>
            <p:nvPr/>
          </p:nvCxnSpPr>
          <p:spPr>
            <a:xfrm rot="10800000">
              <a:off x="3997510" y="4427461"/>
              <a:ext cx="152092" cy="137823"/>
            </a:xfrm>
            <a:prstGeom prst="bentConnector2">
              <a:avLst/>
            </a:prstGeom>
            <a:noFill/>
            <a:ln w="9528" cap="flat">
              <a:solidFill>
                <a:srgbClr val="002F5F"/>
              </a:solidFill>
              <a:prstDash val="solid"/>
              <a:miter/>
            </a:ln>
          </p:spPr>
        </p:cxnSp>
      </p:grpSp>
      <p:sp>
        <p:nvSpPr>
          <p:cNvPr id="293" name="Text Box 101">
            <a:extLst>
              <a:ext uri="{FF2B5EF4-FFF2-40B4-BE49-F238E27FC236}">
                <a16:creationId xmlns:a16="http://schemas.microsoft.com/office/drawing/2014/main" id="{E7E5BBA0-9B8A-43E5-B798-F7C1FE4B9065}"/>
              </a:ext>
            </a:extLst>
          </p:cNvPr>
          <p:cNvSpPr txBox="1"/>
          <p:nvPr/>
        </p:nvSpPr>
        <p:spPr>
          <a:xfrm>
            <a:off x="3424610" y="4696248"/>
            <a:ext cx="1388644" cy="473201"/>
          </a:xfrm>
          <a:prstGeom prst="rect">
            <a:avLst/>
          </a:prstGeom>
          <a:noFill/>
          <a:ln cap="flat">
            <a:noFill/>
          </a:ln>
        </p:spPr>
        <p:txBody>
          <a:bodyPr vert="horz" wrap="square" lIns="91440" tIns="45720" rIns="91440" bIns="45720" anchor="t" anchorCtr="0" compatLnSpc="1">
            <a:sp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Web/JSP model </a:t>
            </a:r>
            <a:r>
              <a:rPr lang="sv-SE" sz="825" b="0" i="0" u="none" strike="noStrike" kern="1200" cap="none" spc="0" baseline="0">
                <a:solidFill>
                  <a:srgbClr val="002F5F"/>
                </a:solidFill>
                <a:uFillTx/>
                <a:latin typeface="Arial" pitchFamily="34"/>
              </a:rPr>
              <a:t>(in a UML Class Diagram</a:t>
            </a:r>
            <a:r>
              <a:rPr lang="sv-SE" sz="825" b="1" i="0" u="none" strike="noStrike" kern="1200" cap="none" spc="0" baseline="0">
                <a:solidFill>
                  <a:srgbClr val="002F5F"/>
                </a:solidFill>
                <a:uFillTx/>
                <a:latin typeface="Arial" pitchFamily="34"/>
              </a:rPr>
              <a:t>)</a:t>
            </a:r>
            <a:endParaRPr lang="sv-SE" sz="825" b="0" i="0" u="none" strike="noStrike" kern="1200" cap="none" spc="0" baseline="0">
              <a:solidFill>
                <a:srgbClr val="002F5F"/>
              </a:solidFill>
              <a:uFillTx/>
              <a:latin typeface="Arial" pitchFamily="34"/>
            </a:endParaRPr>
          </a:p>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825" b="1" i="0" u="none" strike="noStrike" kern="1200" cap="none" spc="0" baseline="0">
              <a:solidFill>
                <a:srgbClr val="002F5F"/>
              </a:solidFill>
              <a:uFillTx/>
              <a:latin typeface="Arial" pitchFamily="34"/>
            </a:endParaRPr>
          </a:p>
        </p:txBody>
      </p:sp>
      <p:pic>
        <p:nvPicPr>
          <p:cNvPr id="294" name="Audio 293">
            <a:hlinkClick r:id="" action="ppaction://media"/>
            <a:extLst>
              <a:ext uri="{FF2B5EF4-FFF2-40B4-BE49-F238E27FC236}">
                <a16:creationId xmlns:a16="http://schemas.microsoft.com/office/drawing/2014/main" id="{9CDEF92E-D5AC-492D-9044-E6BF45678559}"/>
              </a:ext>
            </a:extLst>
          </p:cNvPr>
          <p:cNvPicPr>
            <a:picLocks noChangeAspect="1"/>
          </p:cNvPicPr>
          <p:nvPr>
            <a:audioFile r:link="rId3"/>
            <p:extLst>
              <p:ext uri="{DAA4B4D4-6D71-4841-9C94-3DE7FCFB9230}">
                <p14:media xmlns:p14="http://schemas.microsoft.com/office/powerpoint/2010/main" r:embed="rId2"/>
              </p:ext>
            </p:extLst>
          </p:nvPr>
        </p:nvPicPr>
        <p:blipFill>
          <a:blip r:embed="rId21"/>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42602"/>
    </mc:Choice>
    <mc:Fallback>
      <p:transition spd="slow" advTm="4260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9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94"/>
                </p:tgtEl>
              </p:cMediaNode>
            </p:audio>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name="Slide118">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8304FD2E-AF85-4D6C-B3F8-BAFBEF06DBC9}"/>
              </a:ext>
            </a:extLst>
          </p:cNvPr>
          <p:cNvSpPr txBox="1">
            <a:spLocks noGrp="1"/>
          </p:cNvSpPr>
          <p:nvPr>
            <p:ph type="title"/>
          </p:nvPr>
        </p:nvSpPr>
        <p:spPr/>
        <p:txBody>
          <a:bodyPr/>
          <a:lstStyle/>
          <a:p>
            <a:pPr lvl="0"/>
            <a:r>
              <a:rPr lang="sv-SE"/>
              <a:t>Towards implementation</a:t>
            </a:r>
          </a:p>
        </p:txBody>
      </p:sp>
      <p:sp>
        <p:nvSpPr>
          <p:cNvPr id="3" name="Line 3">
            <a:extLst>
              <a:ext uri="{FF2B5EF4-FFF2-40B4-BE49-F238E27FC236}">
                <a16:creationId xmlns:a16="http://schemas.microsoft.com/office/drawing/2014/main" id="{C0D7E0EC-CCDB-43E5-8E85-7BD546F47E3A}"/>
              </a:ext>
            </a:extLst>
          </p:cNvPr>
          <p:cNvSpPr/>
          <p:nvPr/>
        </p:nvSpPr>
        <p:spPr>
          <a:xfrm flipV="1">
            <a:off x="848919" y="3183730"/>
            <a:ext cx="6048371" cy="24999"/>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6345" cap="flat">
            <a:solidFill>
              <a:srgbClr val="002F5F"/>
            </a:solidFill>
            <a:custDash>
              <a:ds d="300173" sp="300173"/>
            </a:custDash>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4" name="Line 4">
            <a:extLst>
              <a:ext uri="{FF2B5EF4-FFF2-40B4-BE49-F238E27FC236}">
                <a16:creationId xmlns:a16="http://schemas.microsoft.com/office/drawing/2014/main" id="{E54024DD-9C65-488B-89EE-56EF3771D029}"/>
              </a:ext>
            </a:extLst>
          </p:cNvPr>
          <p:cNvSpPr/>
          <p:nvPr/>
        </p:nvSpPr>
        <p:spPr>
          <a:xfrm flipV="1">
            <a:off x="848919" y="2472930"/>
            <a:ext cx="6048371" cy="9528"/>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6345" cap="flat">
            <a:solidFill>
              <a:srgbClr val="002F5F"/>
            </a:solidFill>
            <a:custDash>
              <a:ds d="300173" sp="300173"/>
            </a:custDash>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5" name="Text Box 80">
            <a:extLst>
              <a:ext uri="{FF2B5EF4-FFF2-40B4-BE49-F238E27FC236}">
                <a16:creationId xmlns:a16="http://schemas.microsoft.com/office/drawing/2014/main" id="{D9848C56-D743-4C99-A0E0-201CE301EC80}"/>
              </a:ext>
            </a:extLst>
          </p:cNvPr>
          <p:cNvSpPr txBox="1"/>
          <p:nvPr/>
        </p:nvSpPr>
        <p:spPr>
          <a:xfrm>
            <a:off x="3904241" y="1435891"/>
            <a:ext cx="920352" cy="727121"/>
          </a:xfrm>
          <a:prstGeom prst="rect">
            <a:avLst/>
          </a:prstGeom>
          <a:noFill/>
          <a:ln cap="flat">
            <a:noFill/>
          </a:ln>
        </p:spPr>
        <p:txBody>
          <a:bodyPr vert="horz" wrap="square" lIns="91440" tIns="45720" rIns="91440" bIns="45720" anchor="t" anchorCtr="0" compatLnSpc="1">
            <a:sp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Domain model </a:t>
            </a:r>
            <a:r>
              <a:rPr lang="sv-SE" sz="825" b="0" i="0" u="none" strike="noStrike" kern="1200" cap="none" spc="0" baseline="0">
                <a:solidFill>
                  <a:srgbClr val="002F5F"/>
                </a:solidFill>
                <a:uFillTx/>
                <a:latin typeface="Arial" pitchFamily="34"/>
              </a:rPr>
              <a:t>of business concepts (in UML Class Diagram)</a:t>
            </a:r>
          </a:p>
        </p:txBody>
      </p:sp>
      <p:grpSp>
        <p:nvGrpSpPr>
          <p:cNvPr id="6" name="Group 81">
            <a:extLst>
              <a:ext uri="{FF2B5EF4-FFF2-40B4-BE49-F238E27FC236}">
                <a16:creationId xmlns:a16="http://schemas.microsoft.com/office/drawing/2014/main" id="{AE85A806-8440-4792-B58F-404BB8C975A8}"/>
              </a:ext>
            </a:extLst>
          </p:cNvPr>
          <p:cNvGrpSpPr/>
          <p:nvPr/>
        </p:nvGrpSpPr>
        <p:grpSpPr>
          <a:xfrm>
            <a:off x="4928186" y="1490664"/>
            <a:ext cx="647696" cy="377427"/>
            <a:chOff x="4928186" y="1490664"/>
            <a:chExt cx="647696" cy="377427"/>
          </a:xfrm>
        </p:grpSpPr>
        <p:grpSp>
          <p:nvGrpSpPr>
            <p:cNvPr id="7" name="Group 82">
              <a:extLst>
                <a:ext uri="{FF2B5EF4-FFF2-40B4-BE49-F238E27FC236}">
                  <a16:creationId xmlns:a16="http://schemas.microsoft.com/office/drawing/2014/main" id="{1D7FE114-E4E5-4534-8A6F-9DD36785AF15}"/>
                </a:ext>
              </a:extLst>
            </p:cNvPr>
            <p:cNvGrpSpPr/>
            <p:nvPr/>
          </p:nvGrpSpPr>
          <p:grpSpPr>
            <a:xfrm>
              <a:off x="4928186" y="1490664"/>
              <a:ext cx="171907" cy="159736"/>
              <a:chOff x="4928186" y="1490664"/>
              <a:chExt cx="171907" cy="159736"/>
            </a:xfrm>
          </p:grpSpPr>
          <p:sp>
            <p:nvSpPr>
              <p:cNvPr id="8" name="Rectangle 83">
                <a:extLst>
                  <a:ext uri="{FF2B5EF4-FFF2-40B4-BE49-F238E27FC236}">
                    <a16:creationId xmlns:a16="http://schemas.microsoft.com/office/drawing/2014/main" id="{F3210D4F-0872-413F-AB40-2FFADDBE1194}"/>
                  </a:ext>
                </a:extLst>
              </p:cNvPr>
              <p:cNvSpPr/>
              <p:nvPr/>
            </p:nvSpPr>
            <p:spPr>
              <a:xfrm>
                <a:off x="4928186" y="149066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 name="Line 84">
                <a:extLst>
                  <a:ext uri="{FF2B5EF4-FFF2-40B4-BE49-F238E27FC236}">
                    <a16:creationId xmlns:a16="http://schemas.microsoft.com/office/drawing/2014/main" id="{10C21CAA-6E0C-4EED-9596-A39C07BFEC1F}"/>
                  </a:ext>
                </a:extLst>
              </p:cNvPr>
              <p:cNvSpPr/>
              <p:nvPr/>
            </p:nvSpPr>
            <p:spPr>
              <a:xfrm>
                <a:off x="4928186" y="154085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10" name="Line 85">
                <a:extLst>
                  <a:ext uri="{FF2B5EF4-FFF2-40B4-BE49-F238E27FC236}">
                    <a16:creationId xmlns:a16="http://schemas.microsoft.com/office/drawing/2014/main" id="{C14F7952-122C-49E1-A5DE-0ED23AB4E69F}"/>
                  </a:ext>
                </a:extLst>
              </p:cNvPr>
              <p:cNvSpPr/>
              <p:nvPr/>
            </p:nvSpPr>
            <p:spPr>
              <a:xfrm>
                <a:off x="4928186" y="160381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11" name="Group 86">
              <a:extLst>
                <a:ext uri="{FF2B5EF4-FFF2-40B4-BE49-F238E27FC236}">
                  <a16:creationId xmlns:a16="http://schemas.microsoft.com/office/drawing/2014/main" id="{244B8AC4-A278-409A-9DB9-0489A387750A}"/>
                </a:ext>
              </a:extLst>
            </p:cNvPr>
            <p:cNvGrpSpPr/>
            <p:nvPr/>
          </p:nvGrpSpPr>
          <p:grpSpPr>
            <a:xfrm>
              <a:off x="5166222" y="1490664"/>
              <a:ext cx="171907" cy="159736"/>
              <a:chOff x="5166222" y="1490664"/>
              <a:chExt cx="171907" cy="159736"/>
            </a:xfrm>
          </p:grpSpPr>
          <p:sp>
            <p:nvSpPr>
              <p:cNvPr id="12" name="Rectangle 87">
                <a:extLst>
                  <a:ext uri="{FF2B5EF4-FFF2-40B4-BE49-F238E27FC236}">
                    <a16:creationId xmlns:a16="http://schemas.microsoft.com/office/drawing/2014/main" id="{0A90872D-BA4A-4E08-85F5-15D0DA26C06E}"/>
                  </a:ext>
                </a:extLst>
              </p:cNvPr>
              <p:cNvSpPr/>
              <p:nvPr/>
            </p:nvSpPr>
            <p:spPr>
              <a:xfrm>
                <a:off x="5166222" y="149066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3" name="Line 88">
                <a:extLst>
                  <a:ext uri="{FF2B5EF4-FFF2-40B4-BE49-F238E27FC236}">
                    <a16:creationId xmlns:a16="http://schemas.microsoft.com/office/drawing/2014/main" id="{148B74F0-315C-426F-80BF-47EE2CC057AE}"/>
                  </a:ext>
                </a:extLst>
              </p:cNvPr>
              <p:cNvSpPr/>
              <p:nvPr/>
            </p:nvSpPr>
            <p:spPr>
              <a:xfrm>
                <a:off x="5166222" y="154085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14" name="Line 89">
                <a:extLst>
                  <a:ext uri="{FF2B5EF4-FFF2-40B4-BE49-F238E27FC236}">
                    <a16:creationId xmlns:a16="http://schemas.microsoft.com/office/drawing/2014/main" id="{B257D6C6-0848-4AAF-A41D-275F848E84B8}"/>
                  </a:ext>
                </a:extLst>
              </p:cNvPr>
              <p:cNvSpPr/>
              <p:nvPr/>
            </p:nvSpPr>
            <p:spPr>
              <a:xfrm>
                <a:off x="5166222" y="160381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15" name="Group 90">
              <a:extLst>
                <a:ext uri="{FF2B5EF4-FFF2-40B4-BE49-F238E27FC236}">
                  <a16:creationId xmlns:a16="http://schemas.microsoft.com/office/drawing/2014/main" id="{C3B68CE5-E3EF-492C-B689-453C44ED649A}"/>
                </a:ext>
              </a:extLst>
            </p:cNvPr>
            <p:cNvGrpSpPr/>
            <p:nvPr/>
          </p:nvGrpSpPr>
          <p:grpSpPr>
            <a:xfrm>
              <a:off x="5166222" y="1708355"/>
              <a:ext cx="171907" cy="159736"/>
              <a:chOff x="5166222" y="1708355"/>
              <a:chExt cx="171907" cy="159736"/>
            </a:xfrm>
          </p:grpSpPr>
          <p:sp>
            <p:nvSpPr>
              <p:cNvPr id="16" name="Rectangle 91">
                <a:extLst>
                  <a:ext uri="{FF2B5EF4-FFF2-40B4-BE49-F238E27FC236}">
                    <a16:creationId xmlns:a16="http://schemas.microsoft.com/office/drawing/2014/main" id="{E484BABC-6E6F-4DB5-8C92-4B0AD7E0809A}"/>
                  </a:ext>
                </a:extLst>
              </p:cNvPr>
              <p:cNvSpPr/>
              <p:nvPr/>
            </p:nvSpPr>
            <p:spPr>
              <a:xfrm>
                <a:off x="5166222" y="170835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7" name="Line 92">
                <a:extLst>
                  <a:ext uri="{FF2B5EF4-FFF2-40B4-BE49-F238E27FC236}">
                    <a16:creationId xmlns:a16="http://schemas.microsoft.com/office/drawing/2014/main" id="{8E0B95E1-D7EB-4302-BB86-8B2177D7043F}"/>
                  </a:ext>
                </a:extLst>
              </p:cNvPr>
              <p:cNvSpPr/>
              <p:nvPr/>
            </p:nvSpPr>
            <p:spPr>
              <a:xfrm>
                <a:off x="5166222" y="1758546"/>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18" name="Line 93">
                <a:extLst>
                  <a:ext uri="{FF2B5EF4-FFF2-40B4-BE49-F238E27FC236}">
                    <a16:creationId xmlns:a16="http://schemas.microsoft.com/office/drawing/2014/main" id="{332A3C19-E739-4635-98A4-1CA4BEB78C1E}"/>
                  </a:ext>
                </a:extLst>
              </p:cNvPr>
              <p:cNvSpPr/>
              <p:nvPr/>
            </p:nvSpPr>
            <p:spPr>
              <a:xfrm>
                <a:off x="5166222" y="182150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19" name="Group 94">
              <a:extLst>
                <a:ext uri="{FF2B5EF4-FFF2-40B4-BE49-F238E27FC236}">
                  <a16:creationId xmlns:a16="http://schemas.microsoft.com/office/drawing/2014/main" id="{760E1DAF-A602-425F-9B77-8E4CC1918E56}"/>
                </a:ext>
              </a:extLst>
            </p:cNvPr>
            <p:cNvGrpSpPr/>
            <p:nvPr/>
          </p:nvGrpSpPr>
          <p:grpSpPr>
            <a:xfrm>
              <a:off x="5403975" y="1708355"/>
              <a:ext cx="171907" cy="159736"/>
              <a:chOff x="5403975" y="1708355"/>
              <a:chExt cx="171907" cy="159736"/>
            </a:xfrm>
          </p:grpSpPr>
          <p:sp>
            <p:nvSpPr>
              <p:cNvPr id="20" name="Rectangle 95">
                <a:extLst>
                  <a:ext uri="{FF2B5EF4-FFF2-40B4-BE49-F238E27FC236}">
                    <a16:creationId xmlns:a16="http://schemas.microsoft.com/office/drawing/2014/main" id="{5913C64D-FC51-4AA2-995F-E9D152C30424}"/>
                  </a:ext>
                </a:extLst>
              </p:cNvPr>
              <p:cNvSpPr/>
              <p:nvPr/>
            </p:nvSpPr>
            <p:spPr>
              <a:xfrm>
                <a:off x="5403975" y="170835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1" name="Line 96">
                <a:extLst>
                  <a:ext uri="{FF2B5EF4-FFF2-40B4-BE49-F238E27FC236}">
                    <a16:creationId xmlns:a16="http://schemas.microsoft.com/office/drawing/2014/main" id="{3E06EC28-E14F-45EB-B642-FA9F47DD6B53}"/>
                  </a:ext>
                </a:extLst>
              </p:cNvPr>
              <p:cNvSpPr/>
              <p:nvPr/>
            </p:nvSpPr>
            <p:spPr>
              <a:xfrm>
                <a:off x="5403975" y="1758546"/>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2" name="Line 97">
                <a:extLst>
                  <a:ext uri="{FF2B5EF4-FFF2-40B4-BE49-F238E27FC236}">
                    <a16:creationId xmlns:a16="http://schemas.microsoft.com/office/drawing/2014/main" id="{97A41054-B69F-4E6F-9A86-4A0512EB21C8}"/>
                  </a:ext>
                </a:extLst>
              </p:cNvPr>
              <p:cNvSpPr/>
              <p:nvPr/>
            </p:nvSpPr>
            <p:spPr>
              <a:xfrm>
                <a:off x="5403975" y="182150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cxnSp>
          <p:nvCxnSpPr>
            <p:cNvPr id="23" name="AutoShape 98">
              <a:extLst>
                <a:ext uri="{FF2B5EF4-FFF2-40B4-BE49-F238E27FC236}">
                  <a16:creationId xmlns:a16="http://schemas.microsoft.com/office/drawing/2014/main" id="{3C5969B3-C83F-4283-8E5E-716D36E11C8B}"/>
                </a:ext>
              </a:extLst>
            </p:cNvPr>
            <p:cNvCxnSpPr>
              <a:stCxn id="12" idx="2"/>
              <a:endCxn id="16" idx="0"/>
            </p:cNvCxnSpPr>
            <p:nvPr/>
          </p:nvCxnSpPr>
          <p:spPr>
            <a:xfrm>
              <a:off x="5252176" y="1650400"/>
              <a:ext cx="0" cy="57955"/>
            </a:xfrm>
            <a:prstGeom prst="straightConnector1">
              <a:avLst/>
            </a:prstGeom>
            <a:noFill/>
            <a:ln w="9528" cap="flat">
              <a:solidFill>
                <a:srgbClr val="002F5F"/>
              </a:solidFill>
              <a:prstDash val="solid"/>
              <a:round/>
            </a:ln>
          </p:spPr>
        </p:cxnSp>
        <p:cxnSp>
          <p:nvCxnSpPr>
            <p:cNvPr id="24" name="AutoShape 99">
              <a:extLst>
                <a:ext uri="{FF2B5EF4-FFF2-40B4-BE49-F238E27FC236}">
                  <a16:creationId xmlns:a16="http://schemas.microsoft.com/office/drawing/2014/main" id="{713D0A7C-9EAD-435D-AFEB-4C11A4D51D5F}"/>
                </a:ext>
              </a:extLst>
            </p:cNvPr>
            <p:cNvCxnSpPr>
              <a:stCxn id="16" idx="3"/>
              <a:endCxn id="20" idx="1"/>
            </p:cNvCxnSpPr>
            <p:nvPr/>
          </p:nvCxnSpPr>
          <p:spPr>
            <a:xfrm>
              <a:off x="5338129" y="1788223"/>
              <a:ext cx="65846" cy="0"/>
            </a:xfrm>
            <a:prstGeom prst="straightConnector1">
              <a:avLst/>
            </a:prstGeom>
            <a:noFill/>
            <a:ln w="9528" cap="flat">
              <a:solidFill>
                <a:srgbClr val="002F5F"/>
              </a:solidFill>
              <a:prstDash val="solid"/>
              <a:round/>
            </a:ln>
          </p:spPr>
        </p:cxnSp>
        <p:cxnSp>
          <p:nvCxnSpPr>
            <p:cNvPr id="25" name="AutoShape 100">
              <a:extLst>
                <a:ext uri="{FF2B5EF4-FFF2-40B4-BE49-F238E27FC236}">
                  <a16:creationId xmlns:a16="http://schemas.microsoft.com/office/drawing/2014/main" id="{DC06B1C7-157B-49D6-82AC-5068F7490339}"/>
                </a:ext>
              </a:extLst>
            </p:cNvPr>
            <p:cNvCxnSpPr>
              <a:stCxn id="16" idx="1"/>
              <a:endCxn id="8" idx="2"/>
            </p:cNvCxnSpPr>
            <p:nvPr/>
          </p:nvCxnSpPr>
          <p:spPr>
            <a:xfrm rot="10800000">
              <a:off x="5014140" y="1650401"/>
              <a:ext cx="152082" cy="137823"/>
            </a:xfrm>
            <a:prstGeom prst="bentConnector2">
              <a:avLst/>
            </a:prstGeom>
            <a:noFill/>
            <a:ln w="9528" cap="flat">
              <a:solidFill>
                <a:srgbClr val="002F5F"/>
              </a:solidFill>
              <a:prstDash val="solid"/>
              <a:miter/>
            </a:ln>
          </p:spPr>
        </p:cxnSp>
      </p:grpSp>
      <p:grpSp>
        <p:nvGrpSpPr>
          <p:cNvPr id="26" name="Group 102">
            <a:extLst>
              <a:ext uri="{FF2B5EF4-FFF2-40B4-BE49-F238E27FC236}">
                <a16:creationId xmlns:a16="http://schemas.microsoft.com/office/drawing/2014/main" id="{DD10217D-992A-44B1-AEC2-342688B961BA}"/>
              </a:ext>
            </a:extLst>
          </p:cNvPr>
          <p:cNvGrpSpPr/>
          <p:nvPr/>
        </p:nvGrpSpPr>
        <p:grpSpPr>
          <a:xfrm>
            <a:off x="4991206" y="3407566"/>
            <a:ext cx="647706" cy="377436"/>
            <a:chOff x="4991206" y="3407566"/>
            <a:chExt cx="647706" cy="377436"/>
          </a:xfrm>
        </p:grpSpPr>
        <p:grpSp>
          <p:nvGrpSpPr>
            <p:cNvPr id="27" name="Group 103">
              <a:extLst>
                <a:ext uri="{FF2B5EF4-FFF2-40B4-BE49-F238E27FC236}">
                  <a16:creationId xmlns:a16="http://schemas.microsoft.com/office/drawing/2014/main" id="{5A23E394-EA4D-40C1-BA57-15B97E650F65}"/>
                </a:ext>
              </a:extLst>
            </p:cNvPr>
            <p:cNvGrpSpPr/>
            <p:nvPr/>
          </p:nvGrpSpPr>
          <p:grpSpPr>
            <a:xfrm>
              <a:off x="4991206" y="3407566"/>
              <a:ext cx="171907" cy="159736"/>
              <a:chOff x="4991206" y="3407566"/>
              <a:chExt cx="171907" cy="159736"/>
            </a:xfrm>
          </p:grpSpPr>
          <p:sp>
            <p:nvSpPr>
              <p:cNvPr id="28" name="Rectangle 104">
                <a:extLst>
                  <a:ext uri="{FF2B5EF4-FFF2-40B4-BE49-F238E27FC236}">
                    <a16:creationId xmlns:a16="http://schemas.microsoft.com/office/drawing/2014/main" id="{44E4B123-C0EB-4342-839D-23C90E9F1A98}"/>
                  </a:ext>
                </a:extLst>
              </p:cNvPr>
              <p:cNvSpPr/>
              <p:nvPr/>
            </p:nvSpPr>
            <p:spPr>
              <a:xfrm>
                <a:off x="4991206" y="3407566"/>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9" name="Line 105">
                <a:extLst>
                  <a:ext uri="{FF2B5EF4-FFF2-40B4-BE49-F238E27FC236}">
                    <a16:creationId xmlns:a16="http://schemas.microsoft.com/office/drawing/2014/main" id="{EBC941B3-0988-42D4-A235-EC194E786758}"/>
                  </a:ext>
                </a:extLst>
              </p:cNvPr>
              <p:cNvSpPr/>
              <p:nvPr/>
            </p:nvSpPr>
            <p:spPr>
              <a:xfrm>
                <a:off x="4991206" y="3457767"/>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30" name="Line 106">
                <a:extLst>
                  <a:ext uri="{FF2B5EF4-FFF2-40B4-BE49-F238E27FC236}">
                    <a16:creationId xmlns:a16="http://schemas.microsoft.com/office/drawing/2014/main" id="{B74AE9DF-7542-443C-975F-691108451FA2}"/>
                  </a:ext>
                </a:extLst>
              </p:cNvPr>
              <p:cNvSpPr/>
              <p:nvPr/>
            </p:nvSpPr>
            <p:spPr>
              <a:xfrm>
                <a:off x="4991206" y="352071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31" name="Group 107">
              <a:extLst>
                <a:ext uri="{FF2B5EF4-FFF2-40B4-BE49-F238E27FC236}">
                  <a16:creationId xmlns:a16="http://schemas.microsoft.com/office/drawing/2014/main" id="{C5BBF128-7684-4B4C-B993-CD044A5CBCF2}"/>
                </a:ext>
              </a:extLst>
            </p:cNvPr>
            <p:cNvGrpSpPr/>
            <p:nvPr/>
          </p:nvGrpSpPr>
          <p:grpSpPr>
            <a:xfrm>
              <a:off x="5229252" y="3407566"/>
              <a:ext cx="171907" cy="159736"/>
              <a:chOff x="5229252" y="3407566"/>
              <a:chExt cx="171907" cy="159736"/>
            </a:xfrm>
          </p:grpSpPr>
          <p:sp>
            <p:nvSpPr>
              <p:cNvPr id="32" name="Rectangle 108">
                <a:extLst>
                  <a:ext uri="{FF2B5EF4-FFF2-40B4-BE49-F238E27FC236}">
                    <a16:creationId xmlns:a16="http://schemas.microsoft.com/office/drawing/2014/main" id="{3B691470-81A3-474D-A011-C5955E81C979}"/>
                  </a:ext>
                </a:extLst>
              </p:cNvPr>
              <p:cNvSpPr/>
              <p:nvPr/>
            </p:nvSpPr>
            <p:spPr>
              <a:xfrm>
                <a:off x="5229252" y="3407566"/>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3" name="Line 109">
                <a:extLst>
                  <a:ext uri="{FF2B5EF4-FFF2-40B4-BE49-F238E27FC236}">
                    <a16:creationId xmlns:a16="http://schemas.microsoft.com/office/drawing/2014/main" id="{535FC879-3163-4D94-BAAA-D9ECE33E0646}"/>
                  </a:ext>
                </a:extLst>
              </p:cNvPr>
              <p:cNvSpPr/>
              <p:nvPr/>
            </p:nvSpPr>
            <p:spPr>
              <a:xfrm>
                <a:off x="5229252" y="3457767"/>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34" name="Line 110">
                <a:extLst>
                  <a:ext uri="{FF2B5EF4-FFF2-40B4-BE49-F238E27FC236}">
                    <a16:creationId xmlns:a16="http://schemas.microsoft.com/office/drawing/2014/main" id="{1A1DD603-EFBA-4A5B-92D5-8CB159BA3232}"/>
                  </a:ext>
                </a:extLst>
              </p:cNvPr>
              <p:cNvSpPr/>
              <p:nvPr/>
            </p:nvSpPr>
            <p:spPr>
              <a:xfrm>
                <a:off x="5229252" y="352071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35" name="Group 111">
              <a:extLst>
                <a:ext uri="{FF2B5EF4-FFF2-40B4-BE49-F238E27FC236}">
                  <a16:creationId xmlns:a16="http://schemas.microsoft.com/office/drawing/2014/main" id="{41DF3C86-F6A0-47C3-A5F1-A808BF848B4B}"/>
                </a:ext>
              </a:extLst>
            </p:cNvPr>
            <p:cNvGrpSpPr/>
            <p:nvPr/>
          </p:nvGrpSpPr>
          <p:grpSpPr>
            <a:xfrm>
              <a:off x="5229252" y="3625266"/>
              <a:ext cx="171907" cy="159736"/>
              <a:chOff x="5229252" y="3625266"/>
              <a:chExt cx="171907" cy="159736"/>
            </a:xfrm>
          </p:grpSpPr>
          <p:sp>
            <p:nvSpPr>
              <p:cNvPr id="36" name="Rectangle 112">
                <a:extLst>
                  <a:ext uri="{FF2B5EF4-FFF2-40B4-BE49-F238E27FC236}">
                    <a16:creationId xmlns:a16="http://schemas.microsoft.com/office/drawing/2014/main" id="{98234059-7A01-4134-9A38-73C1573D7CCD}"/>
                  </a:ext>
                </a:extLst>
              </p:cNvPr>
              <p:cNvSpPr/>
              <p:nvPr/>
            </p:nvSpPr>
            <p:spPr>
              <a:xfrm>
                <a:off x="5229252" y="3625266"/>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7" name="Line 113">
                <a:extLst>
                  <a:ext uri="{FF2B5EF4-FFF2-40B4-BE49-F238E27FC236}">
                    <a16:creationId xmlns:a16="http://schemas.microsoft.com/office/drawing/2014/main" id="{C1B47368-4E5E-4EDA-8996-0224BB685AF7}"/>
                  </a:ext>
                </a:extLst>
              </p:cNvPr>
              <p:cNvSpPr/>
              <p:nvPr/>
            </p:nvSpPr>
            <p:spPr>
              <a:xfrm>
                <a:off x="5229252" y="3675458"/>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38" name="Line 114">
                <a:extLst>
                  <a:ext uri="{FF2B5EF4-FFF2-40B4-BE49-F238E27FC236}">
                    <a16:creationId xmlns:a16="http://schemas.microsoft.com/office/drawing/2014/main" id="{B71E654C-5CF9-40FE-AEBD-50D19063D940}"/>
                  </a:ext>
                </a:extLst>
              </p:cNvPr>
              <p:cNvSpPr/>
              <p:nvPr/>
            </p:nvSpPr>
            <p:spPr>
              <a:xfrm>
                <a:off x="5229252" y="373840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39" name="Group 115">
              <a:extLst>
                <a:ext uri="{FF2B5EF4-FFF2-40B4-BE49-F238E27FC236}">
                  <a16:creationId xmlns:a16="http://schemas.microsoft.com/office/drawing/2014/main" id="{31C8ED1E-BD0A-484B-9B8E-791E9A06144D}"/>
                </a:ext>
              </a:extLst>
            </p:cNvPr>
            <p:cNvGrpSpPr/>
            <p:nvPr/>
          </p:nvGrpSpPr>
          <p:grpSpPr>
            <a:xfrm>
              <a:off x="5467005" y="3625266"/>
              <a:ext cx="171907" cy="159736"/>
              <a:chOff x="5467005" y="3625266"/>
              <a:chExt cx="171907" cy="159736"/>
            </a:xfrm>
          </p:grpSpPr>
          <p:sp>
            <p:nvSpPr>
              <p:cNvPr id="40" name="Rectangle 116">
                <a:extLst>
                  <a:ext uri="{FF2B5EF4-FFF2-40B4-BE49-F238E27FC236}">
                    <a16:creationId xmlns:a16="http://schemas.microsoft.com/office/drawing/2014/main" id="{BACC0FD6-EA59-4EA4-AE62-93E4587ADAA2}"/>
                  </a:ext>
                </a:extLst>
              </p:cNvPr>
              <p:cNvSpPr/>
              <p:nvPr/>
            </p:nvSpPr>
            <p:spPr>
              <a:xfrm>
                <a:off x="5467005" y="3625266"/>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41" name="Line 117">
                <a:extLst>
                  <a:ext uri="{FF2B5EF4-FFF2-40B4-BE49-F238E27FC236}">
                    <a16:creationId xmlns:a16="http://schemas.microsoft.com/office/drawing/2014/main" id="{EB28E2D2-14B3-47B1-AD61-34123E2AC1DB}"/>
                  </a:ext>
                </a:extLst>
              </p:cNvPr>
              <p:cNvSpPr/>
              <p:nvPr/>
            </p:nvSpPr>
            <p:spPr>
              <a:xfrm>
                <a:off x="5467005" y="3675458"/>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42" name="Line 118">
                <a:extLst>
                  <a:ext uri="{FF2B5EF4-FFF2-40B4-BE49-F238E27FC236}">
                    <a16:creationId xmlns:a16="http://schemas.microsoft.com/office/drawing/2014/main" id="{E7A6644C-B1E6-405F-8955-60B4FFD9729F}"/>
                  </a:ext>
                </a:extLst>
              </p:cNvPr>
              <p:cNvSpPr/>
              <p:nvPr/>
            </p:nvSpPr>
            <p:spPr>
              <a:xfrm>
                <a:off x="5467005" y="373840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cxnSp>
          <p:nvCxnSpPr>
            <p:cNvPr id="43" name="AutoShape 119">
              <a:extLst>
                <a:ext uri="{FF2B5EF4-FFF2-40B4-BE49-F238E27FC236}">
                  <a16:creationId xmlns:a16="http://schemas.microsoft.com/office/drawing/2014/main" id="{5B34C409-A6C6-46B6-B407-0BF39F9FC70A}"/>
                </a:ext>
              </a:extLst>
            </p:cNvPr>
            <p:cNvCxnSpPr>
              <a:stCxn id="32" idx="2"/>
              <a:endCxn id="36" idx="0"/>
            </p:cNvCxnSpPr>
            <p:nvPr/>
          </p:nvCxnSpPr>
          <p:spPr>
            <a:xfrm>
              <a:off x="5315206" y="3567302"/>
              <a:ext cx="0" cy="57964"/>
            </a:xfrm>
            <a:prstGeom prst="straightConnector1">
              <a:avLst/>
            </a:prstGeom>
            <a:noFill/>
            <a:ln w="9528" cap="flat">
              <a:solidFill>
                <a:srgbClr val="002F5F"/>
              </a:solidFill>
              <a:prstDash val="solid"/>
              <a:round/>
            </a:ln>
          </p:spPr>
        </p:cxnSp>
        <p:cxnSp>
          <p:nvCxnSpPr>
            <p:cNvPr id="44" name="AutoShape 120">
              <a:extLst>
                <a:ext uri="{FF2B5EF4-FFF2-40B4-BE49-F238E27FC236}">
                  <a16:creationId xmlns:a16="http://schemas.microsoft.com/office/drawing/2014/main" id="{E03E3F18-634E-4A02-9E8D-E588A4627E09}"/>
                </a:ext>
              </a:extLst>
            </p:cNvPr>
            <p:cNvCxnSpPr>
              <a:stCxn id="36" idx="3"/>
              <a:endCxn id="40" idx="1"/>
            </p:cNvCxnSpPr>
            <p:nvPr/>
          </p:nvCxnSpPr>
          <p:spPr>
            <a:xfrm>
              <a:off x="5401159" y="3705134"/>
              <a:ext cx="65846" cy="0"/>
            </a:xfrm>
            <a:prstGeom prst="straightConnector1">
              <a:avLst/>
            </a:prstGeom>
            <a:noFill/>
            <a:ln w="9528" cap="flat">
              <a:solidFill>
                <a:srgbClr val="002F5F"/>
              </a:solidFill>
              <a:prstDash val="solid"/>
              <a:round/>
            </a:ln>
          </p:spPr>
        </p:cxnSp>
        <p:cxnSp>
          <p:nvCxnSpPr>
            <p:cNvPr id="45" name="AutoShape 121">
              <a:extLst>
                <a:ext uri="{FF2B5EF4-FFF2-40B4-BE49-F238E27FC236}">
                  <a16:creationId xmlns:a16="http://schemas.microsoft.com/office/drawing/2014/main" id="{31BF4CFB-C5D1-4F51-8306-D03A187A6ABC}"/>
                </a:ext>
              </a:extLst>
            </p:cNvPr>
            <p:cNvCxnSpPr>
              <a:stCxn id="36" idx="1"/>
              <a:endCxn id="28" idx="2"/>
            </p:cNvCxnSpPr>
            <p:nvPr/>
          </p:nvCxnSpPr>
          <p:spPr>
            <a:xfrm rot="10800000">
              <a:off x="5077160" y="3567302"/>
              <a:ext cx="152092" cy="137832"/>
            </a:xfrm>
            <a:prstGeom prst="bentConnector2">
              <a:avLst/>
            </a:prstGeom>
            <a:noFill/>
            <a:ln w="9528" cap="flat">
              <a:solidFill>
                <a:srgbClr val="002F5F"/>
              </a:solidFill>
              <a:prstDash val="solid"/>
              <a:miter/>
            </a:ln>
          </p:spPr>
        </p:cxnSp>
      </p:grpSp>
      <p:sp>
        <p:nvSpPr>
          <p:cNvPr id="46" name="Line 122">
            <a:extLst>
              <a:ext uri="{FF2B5EF4-FFF2-40B4-BE49-F238E27FC236}">
                <a16:creationId xmlns:a16="http://schemas.microsoft.com/office/drawing/2014/main" id="{10F78C38-00F4-4174-B4F1-0294C34FA6A0}"/>
              </a:ext>
            </a:extLst>
          </p:cNvPr>
          <p:cNvSpPr/>
          <p:nvPr/>
        </p:nvSpPr>
        <p:spPr>
          <a:xfrm>
            <a:off x="3495678" y="960833"/>
            <a:ext cx="0" cy="3835002"/>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cxnSp>
        <p:nvCxnSpPr>
          <p:cNvPr id="47" name="AutoShape 123">
            <a:extLst>
              <a:ext uri="{FF2B5EF4-FFF2-40B4-BE49-F238E27FC236}">
                <a16:creationId xmlns:a16="http://schemas.microsoft.com/office/drawing/2014/main" id="{1FC874A4-13F7-49D6-BC4D-A4DDC3630D2E}"/>
              </a:ext>
            </a:extLst>
          </p:cNvPr>
          <p:cNvCxnSpPr/>
          <p:nvPr/>
        </p:nvCxnSpPr>
        <p:spPr>
          <a:xfrm flipH="1" flipV="1">
            <a:off x="1396599" y="2949177"/>
            <a:ext cx="756054" cy="613169"/>
          </a:xfrm>
          <a:prstGeom prst="straightConnector1">
            <a:avLst/>
          </a:prstGeom>
          <a:noFill/>
          <a:ln w="9528" cap="flat">
            <a:solidFill>
              <a:srgbClr val="002F5F"/>
            </a:solidFill>
            <a:prstDash val="solid"/>
            <a:round/>
          </a:ln>
        </p:spPr>
      </p:cxnSp>
      <p:graphicFrame>
        <p:nvGraphicFramePr>
          <p:cNvPr id="48" name="Object 125">
            <a:extLst>
              <a:ext uri="{FF2B5EF4-FFF2-40B4-BE49-F238E27FC236}">
                <a16:creationId xmlns:a16="http://schemas.microsoft.com/office/drawing/2014/main" id="{F1602E22-82A4-4444-AD5E-68742B9577FF}"/>
              </a:ext>
            </a:extLst>
          </p:cNvPr>
          <p:cNvGraphicFramePr/>
          <p:nvPr/>
        </p:nvGraphicFramePr>
        <p:xfrm>
          <a:off x="1294205" y="2697955"/>
          <a:ext cx="203600" cy="251222"/>
        </p:xfrm>
        <a:graphic>
          <a:graphicData uri="http://schemas.openxmlformats.org/presentationml/2006/ole">
            <mc:AlternateContent xmlns:mc="http://schemas.openxmlformats.org/markup-compatibility/2006">
              <mc:Choice xmlns:v="urn:schemas-microsoft-com:vml" Requires="v">
                <p:oleObj spid="_x0000_s5203" r:id="rId6" imgW="1600200" imgH="1533525" progId="">
                  <p:embed/>
                </p:oleObj>
              </mc:Choice>
              <mc:Fallback>
                <p:oleObj r:id="rId6" imgW="1600200" imgH="1533525" progId="">
                  <p:embed/>
                  <p:pic>
                    <p:nvPicPr>
                      <p:cNvPr id="0" name=""/>
                      <p:cNvPicPr/>
                      <p:nvPr/>
                    </p:nvPicPr>
                    <p:blipFill>
                      <a:blip r:embed="rId7"/>
                      <a:stretch>
                        <a:fillRect/>
                      </a:stretch>
                    </p:blipFill>
                    <p:spPr>
                      <a:xfrm>
                        <a:off x="1294205" y="2697955"/>
                        <a:ext cx="203600" cy="251222"/>
                      </a:xfrm>
                      <a:prstGeom prst="rect">
                        <a:avLst/>
                      </a:prstGeom>
                      <a:noFill/>
                      <a:ln cap="flat">
                        <a:noFill/>
                      </a:ln>
                    </p:spPr>
                  </p:pic>
                </p:oleObj>
              </mc:Fallback>
            </mc:AlternateContent>
          </a:graphicData>
        </a:graphic>
      </p:graphicFrame>
      <p:graphicFrame>
        <p:nvGraphicFramePr>
          <p:cNvPr id="49" name="Object 168">
            <a:extLst>
              <a:ext uri="{FF2B5EF4-FFF2-40B4-BE49-F238E27FC236}">
                <a16:creationId xmlns:a16="http://schemas.microsoft.com/office/drawing/2014/main" id="{720FB5B1-A866-4726-9844-9AC469D18D78}"/>
              </a:ext>
            </a:extLst>
          </p:cNvPr>
          <p:cNvGraphicFramePr/>
          <p:nvPr/>
        </p:nvGraphicFramePr>
        <p:xfrm>
          <a:off x="2166935" y="2697955"/>
          <a:ext cx="203600" cy="251222"/>
        </p:xfrm>
        <a:graphic>
          <a:graphicData uri="http://schemas.openxmlformats.org/presentationml/2006/ole">
            <mc:AlternateContent xmlns:mc="http://schemas.openxmlformats.org/markup-compatibility/2006">
              <mc:Choice xmlns:v="urn:schemas-microsoft-com:vml" Requires="v">
                <p:oleObj spid="_x0000_s5204" r:id="rId8" imgW="1600200" imgH="1533525" progId="">
                  <p:embed/>
                </p:oleObj>
              </mc:Choice>
              <mc:Fallback>
                <p:oleObj r:id="rId8" imgW="1600200" imgH="1533525" progId="">
                  <p:embed/>
                  <p:pic>
                    <p:nvPicPr>
                      <p:cNvPr id="0" name=""/>
                      <p:cNvPicPr/>
                      <p:nvPr/>
                    </p:nvPicPr>
                    <p:blipFill>
                      <a:blip r:embed="rId7"/>
                      <a:stretch>
                        <a:fillRect/>
                      </a:stretch>
                    </p:blipFill>
                    <p:spPr>
                      <a:xfrm>
                        <a:off x="2166935" y="2697955"/>
                        <a:ext cx="203600" cy="251222"/>
                      </a:xfrm>
                      <a:prstGeom prst="rect">
                        <a:avLst/>
                      </a:prstGeom>
                      <a:noFill/>
                      <a:ln cap="flat">
                        <a:noFill/>
                      </a:ln>
                    </p:spPr>
                  </p:pic>
                </p:oleObj>
              </mc:Fallback>
            </mc:AlternateContent>
          </a:graphicData>
        </a:graphic>
      </p:graphicFrame>
      <p:graphicFrame>
        <p:nvGraphicFramePr>
          <p:cNvPr id="50" name="Object 169">
            <a:extLst>
              <a:ext uri="{FF2B5EF4-FFF2-40B4-BE49-F238E27FC236}">
                <a16:creationId xmlns:a16="http://schemas.microsoft.com/office/drawing/2014/main" id="{95CBA351-87B9-4FAA-A482-EC3514A154D1}"/>
              </a:ext>
            </a:extLst>
          </p:cNvPr>
          <p:cNvGraphicFramePr/>
          <p:nvPr/>
        </p:nvGraphicFramePr>
        <p:xfrm>
          <a:off x="3043242" y="2697955"/>
          <a:ext cx="203600" cy="251222"/>
        </p:xfrm>
        <a:graphic>
          <a:graphicData uri="http://schemas.openxmlformats.org/presentationml/2006/ole">
            <mc:AlternateContent xmlns:mc="http://schemas.openxmlformats.org/markup-compatibility/2006">
              <mc:Choice xmlns:v="urn:schemas-microsoft-com:vml" Requires="v">
                <p:oleObj spid="_x0000_s5205" r:id="rId9" imgW="1600200" imgH="1533525" progId="">
                  <p:embed/>
                </p:oleObj>
              </mc:Choice>
              <mc:Fallback>
                <p:oleObj r:id="rId9" imgW="1600200" imgH="1533525" progId="">
                  <p:embed/>
                  <p:pic>
                    <p:nvPicPr>
                      <p:cNvPr id="0" name=""/>
                      <p:cNvPicPr/>
                      <p:nvPr/>
                    </p:nvPicPr>
                    <p:blipFill>
                      <a:blip r:embed="rId7"/>
                      <a:stretch>
                        <a:fillRect/>
                      </a:stretch>
                    </p:blipFill>
                    <p:spPr>
                      <a:xfrm>
                        <a:off x="3043242" y="2697955"/>
                        <a:ext cx="203600" cy="251222"/>
                      </a:xfrm>
                      <a:prstGeom prst="rect">
                        <a:avLst/>
                      </a:prstGeom>
                      <a:noFill/>
                      <a:ln cap="flat">
                        <a:noFill/>
                      </a:ln>
                    </p:spPr>
                  </p:pic>
                </p:oleObj>
              </mc:Fallback>
            </mc:AlternateContent>
          </a:graphicData>
        </a:graphic>
      </p:graphicFrame>
      <p:cxnSp>
        <p:nvCxnSpPr>
          <p:cNvPr id="51" name="AutoShape 170">
            <a:extLst>
              <a:ext uri="{FF2B5EF4-FFF2-40B4-BE49-F238E27FC236}">
                <a16:creationId xmlns:a16="http://schemas.microsoft.com/office/drawing/2014/main" id="{9DFF3599-1F5A-472F-9CA6-010FAA12808C}"/>
              </a:ext>
            </a:extLst>
          </p:cNvPr>
          <p:cNvCxnSpPr>
            <a:stCxn id="57" idx="6"/>
          </p:cNvCxnSpPr>
          <p:nvPr/>
        </p:nvCxnSpPr>
        <p:spPr>
          <a:xfrm flipV="1">
            <a:off x="3084911" y="2949177"/>
            <a:ext cx="60716" cy="720328"/>
          </a:xfrm>
          <a:prstGeom prst="straightConnector1">
            <a:avLst/>
          </a:prstGeom>
          <a:noFill/>
          <a:ln w="9528" cap="flat">
            <a:solidFill>
              <a:srgbClr val="002F5F"/>
            </a:solidFill>
            <a:prstDash val="solid"/>
            <a:round/>
          </a:ln>
        </p:spPr>
      </p:cxnSp>
      <p:cxnSp>
        <p:nvCxnSpPr>
          <p:cNvPr id="52" name="AutoShape 171">
            <a:extLst>
              <a:ext uri="{FF2B5EF4-FFF2-40B4-BE49-F238E27FC236}">
                <a16:creationId xmlns:a16="http://schemas.microsoft.com/office/drawing/2014/main" id="{0BC0C1BA-9950-4E36-8121-8771311B8AF6}"/>
              </a:ext>
            </a:extLst>
          </p:cNvPr>
          <p:cNvCxnSpPr>
            <a:endCxn id="57" idx="13"/>
          </p:cNvCxnSpPr>
          <p:nvPr/>
        </p:nvCxnSpPr>
        <p:spPr>
          <a:xfrm>
            <a:off x="2269330" y="2949177"/>
            <a:ext cx="815581" cy="720328"/>
          </a:xfrm>
          <a:prstGeom prst="straightConnector1">
            <a:avLst/>
          </a:prstGeom>
          <a:noFill/>
          <a:ln w="9528" cap="flat">
            <a:solidFill>
              <a:srgbClr val="002F5F"/>
            </a:solidFill>
            <a:prstDash val="solid"/>
            <a:round/>
          </a:ln>
        </p:spPr>
      </p:cxnSp>
      <p:grpSp>
        <p:nvGrpSpPr>
          <p:cNvPr id="53" name="Group 172">
            <a:extLst>
              <a:ext uri="{FF2B5EF4-FFF2-40B4-BE49-F238E27FC236}">
                <a16:creationId xmlns:a16="http://schemas.microsoft.com/office/drawing/2014/main" id="{2EC501F3-8CFC-4E63-B142-4C2806D67DBD}"/>
              </a:ext>
            </a:extLst>
          </p:cNvPr>
          <p:cNvGrpSpPr/>
          <p:nvPr/>
        </p:nvGrpSpPr>
        <p:grpSpPr>
          <a:xfrm>
            <a:off x="1085850" y="3562346"/>
            <a:ext cx="2247896" cy="809628"/>
            <a:chOff x="1085850" y="3562346"/>
            <a:chExt cx="2247896" cy="809628"/>
          </a:xfrm>
        </p:grpSpPr>
        <p:sp>
          <p:nvSpPr>
            <p:cNvPr id="54" name="tower">
              <a:extLst>
                <a:ext uri="{FF2B5EF4-FFF2-40B4-BE49-F238E27FC236}">
                  <a16:creationId xmlns:a16="http://schemas.microsoft.com/office/drawing/2014/main" id="{680D15DF-C62E-41F4-8461-DA48C891F183}"/>
                </a:ext>
              </a:extLst>
            </p:cNvPr>
            <p:cNvSpPr/>
            <p:nvPr/>
          </p:nvSpPr>
          <p:spPr>
            <a:xfrm>
              <a:off x="1085850" y="4156469"/>
              <a:ext cx="108347" cy="215505"/>
            </a:xfrm>
            <a:custGeom>
              <a:avLst/>
              <a:gdLst>
                <a:gd name="f0" fmla="val 10800000"/>
                <a:gd name="f1" fmla="val 5400000"/>
                <a:gd name="f2" fmla="val 180"/>
                <a:gd name="f3" fmla="val w"/>
                <a:gd name="f4" fmla="val h"/>
                <a:gd name="f5" fmla="val 0"/>
                <a:gd name="f6" fmla="val 21600"/>
                <a:gd name="f7" fmla="val 2184"/>
                <a:gd name="f8" fmla="val 6664"/>
                <a:gd name="f9" fmla="val 10800"/>
                <a:gd name="f10" fmla="val 11649"/>
                <a:gd name="f11" fmla="val 19416"/>
                <a:gd name="f12" fmla="val 15166"/>
                <a:gd name="f13" fmla="val 10570"/>
                <a:gd name="f14" fmla="val 11528"/>
                <a:gd name="f15" fmla="val 14706"/>
                <a:gd name="f16" fmla="val 5339"/>
                <a:gd name="f17" fmla="val 17474"/>
                <a:gd name="f18" fmla="val 1149"/>
                <a:gd name="f19" fmla="val 3034"/>
                <a:gd name="f20" fmla="val 13328"/>
                <a:gd name="f21" fmla="val 3519"/>
                <a:gd name="f22" fmla="val 4490"/>
                <a:gd name="f23" fmla="val 4854"/>
                <a:gd name="f24" fmla="val 5946"/>
                <a:gd name="f25" fmla="val 6310"/>
                <a:gd name="f26" fmla="+- 0 0 -90"/>
                <a:gd name="f27" fmla="*/ f3 1 21600"/>
                <a:gd name="f28" fmla="*/ f4 1 21600"/>
                <a:gd name="f29" fmla="val f5"/>
                <a:gd name="f30" fmla="val f6"/>
                <a:gd name="f31" fmla="*/ f26 f0 1"/>
                <a:gd name="f32" fmla="+- f30 0 f29"/>
                <a:gd name="f33" fmla="*/ f31 1 f2"/>
                <a:gd name="f34" fmla="*/ f32 1 21600"/>
                <a:gd name="f35" fmla="*/ 0 f32 1"/>
                <a:gd name="f36" fmla="*/ 475 f32 1"/>
                <a:gd name="f37" fmla="*/ 22555 f32 1"/>
                <a:gd name="f38" fmla="*/ 21600 f32 1"/>
                <a:gd name="f39" fmla="*/ 26970 f32 1"/>
                <a:gd name="f40" fmla="+- f33 0 f1"/>
                <a:gd name="f41" fmla="*/ f35 1 21600"/>
                <a:gd name="f42" fmla="*/ f36 1 21600"/>
                <a:gd name="f43" fmla="*/ f37 1 21600"/>
                <a:gd name="f44" fmla="*/ f38 1 21600"/>
                <a:gd name="f45" fmla="*/ f39 1 21600"/>
                <a:gd name="f46" fmla="*/ f41 1 f34"/>
                <a:gd name="f47" fmla="*/ f42 1 f34"/>
                <a:gd name="f48" fmla="*/ f44 1 f34"/>
                <a:gd name="f49" fmla="*/ f43 1 f34"/>
                <a:gd name="f50" fmla="*/ f45 1 f34"/>
                <a:gd name="f51" fmla="*/ f47 f27 1"/>
                <a:gd name="f52" fmla="*/ f48 f27 1"/>
                <a:gd name="f53" fmla="*/ f50 f28 1"/>
                <a:gd name="f54" fmla="*/ f49 f28 1"/>
                <a:gd name="f55" fmla="*/ f46 f27 1"/>
                <a:gd name="f56" fmla="*/ f46 f28 1"/>
              </a:gdLst>
              <a:ahLst/>
              <a:cxnLst>
                <a:cxn ang="3cd4">
                  <a:pos x="hc" y="t"/>
                </a:cxn>
                <a:cxn ang="0">
                  <a:pos x="r" y="vc"/>
                </a:cxn>
                <a:cxn ang="cd4">
                  <a:pos x="hc" y="b"/>
                </a:cxn>
                <a:cxn ang="cd2">
                  <a:pos x="l" y="vc"/>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Lst>
              <a:rect l="f51" t="f54" r="f52" b="f53"/>
              <a:pathLst>
                <a:path w="21600" h="21600">
                  <a:moveTo>
                    <a:pt x="f5" y="f7"/>
                  </a:moveTo>
                  <a:lnTo>
                    <a:pt x="f8" y="f5"/>
                  </a:lnTo>
                  <a:lnTo>
                    <a:pt x="f9" y="f5"/>
                  </a:lnTo>
                  <a:lnTo>
                    <a:pt x="f6" y="f5"/>
                  </a:lnTo>
                  <a:lnTo>
                    <a:pt x="f6" y="f10"/>
                  </a:lnTo>
                  <a:lnTo>
                    <a:pt x="f6" y="f11"/>
                  </a:lnTo>
                  <a:lnTo>
                    <a:pt x="f12" y="f6"/>
                  </a:lnTo>
                  <a:lnTo>
                    <a:pt x="f13" y="f6"/>
                  </a:lnTo>
                  <a:lnTo>
                    <a:pt x="f5" y="f6"/>
                  </a:lnTo>
                  <a:lnTo>
                    <a:pt x="f5" y="f14"/>
                  </a:lnTo>
                  <a:lnTo>
                    <a:pt x="f5" y="f7"/>
                  </a:lnTo>
                  <a:close/>
                </a:path>
                <a:path w="21600" h="21600">
                  <a:moveTo>
                    <a:pt x="f5" y="f7"/>
                  </a:moveTo>
                  <a:lnTo>
                    <a:pt x="f5" y="f7"/>
                  </a:lnTo>
                  <a:lnTo>
                    <a:pt x="f15" y="f7"/>
                  </a:lnTo>
                  <a:lnTo>
                    <a:pt x="f6" y="f5"/>
                  </a:lnTo>
                  <a:moveTo>
                    <a:pt x="f5" y="f7"/>
                  </a:moveTo>
                  <a:lnTo>
                    <a:pt x="f15" y="f7"/>
                  </a:lnTo>
                  <a:lnTo>
                    <a:pt x="f15" y="f16"/>
                  </a:lnTo>
                  <a:lnTo>
                    <a:pt x="f15" y="f17"/>
                  </a:lnTo>
                  <a:lnTo>
                    <a:pt x="f15" y="f6"/>
                  </a:lnTo>
                  <a:moveTo>
                    <a:pt x="f18" y="f19"/>
                  </a:moveTo>
                  <a:lnTo>
                    <a:pt x="f20" y="f19"/>
                  </a:lnTo>
                  <a:lnTo>
                    <a:pt x="f20" y="f21"/>
                  </a:lnTo>
                  <a:lnTo>
                    <a:pt x="f18" y="f21"/>
                  </a:lnTo>
                  <a:lnTo>
                    <a:pt x="f18" y="f19"/>
                  </a:lnTo>
                  <a:moveTo>
                    <a:pt x="f18" y="f22"/>
                  </a:moveTo>
                  <a:lnTo>
                    <a:pt x="f20" y="f22"/>
                  </a:lnTo>
                  <a:lnTo>
                    <a:pt x="f20" y="f23"/>
                  </a:lnTo>
                  <a:lnTo>
                    <a:pt x="f18" y="f23"/>
                  </a:lnTo>
                  <a:lnTo>
                    <a:pt x="f18" y="f22"/>
                  </a:lnTo>
                  <a:moveTo>
                    <a:pt x="f18" y="f24"/>
                  </a:moveTo>
                  <a:lnTo>
                    <a:pt x="f20" y="f24"/>
                  </a:lnTo>
                  <a:lnTo>
                    <a:pt x="f20" y="f25"/>
                  </a:lnTo>
                  <a:lnTo>
                    <a:pt x="f18" y="f25"/>
                  </a:lnTo>
                  <a:lnTo>
                    <a:pt x="f18" y="f24"/>
                  </a:lnTo>
                </a:path>
              </a:pathLst>
            </a:custGeom>
            <a:solidFill>
              <a:srgbClr val="FFFFCC"/>
            </a:solidFill>
            <a:ln w="9528" cap="flat">
              <a:solidFill>
                <a:srgbClr val="000000"/>
              </a:solidFill>
              <a:prstDash val="solid"/>
              <a:miter/>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55" name="tower">
              <a:extLst>
                <a:ext uri="{FF2B5EF4-FFF2-40B4-BE49-F238E27FC236}">
                  <a16:creationId xmlns:a16="http://schemas.microsoft.com/office/drawing/2014/main" id="{B25A1465-2895-46C1-83DA-F2092E82DE80}"/>
                </a:ext>
              </a:extLst>
            </p:cNvPr>
            <p:cNvSpPr/>
            <p:nvPr/>
          </p:nvSpPr>
          <p:spPr>
            <a:xfrm>
              <a:off x="1085850" y="3669505"/>
              <a:ext cx="108347" cy="215505"/>
            </a:xfrm>
            <a:custGeom>
              <a:avLst/>
              <a:gdLst>
                <a:gd name="f0" fmla="val 10800000"/>
                <a:gd name="f1" fmla="val 5400000"/>
                <a:gd name="f2" fmla="val 180"/>
                <a:gd name="f3" fmla="val w"/>
                <a:gd name="f4" fmla="val h"/>
                <a:gd name="f5" fmla="val 0"/>
                <a:gd name="f6" fmla="val 21600"/>
                <a:gd name="f7" fmla="val 2184"/>
                <a:gd name="f8" fmla="val 6664"/>
                <a:gd name="f9" fmla="val 10800"/>
                <a:gd name="f10" fmla="val 11649"/>
                <a:gd name="f11" fmla="val 19416"/>
                <a:gd name="f12" fmla="val 15166"/>
                <a:gd name="f13" fmla="val 10570"/>
                <a:gd name="f14" fmla="val 11528"/>
                <a:gd name="f15" fmla="val 14706"/>
                <a:gd name="f16" fmla="val 5339"/>
                <a:gd name="f17" fmla="val 17474"/>
                <a:gd name="f18" fmla="val 1149"/>
                <a:gd name="f19" fmla="val 3034"/>
                <a:gd name="f20" fmla="val 13328"/>
                <a:gd name="f21" fmla="val 3519"/>
                <a:gd name="f22" fmla="val 4490"/>
                <a:gd name="f23" fmla="val 4854"/>
                <a:gd name="f24" fmla="val 5946"/>
                <a:gd name="f25" fmla="val 6310"/>
                <a:gd name="f26" fmla="+- 0 0 -90"/>
                <a:gd name="f27" fmla="*/ f3 1 21600"/>
                <a:gd name="f28" fmla="*/ f4 1 21600"/>
                <a:gd name="f29" fmla="val f5"/>
                <a:gd name="f30" fmla="val f6"/>
                <a:gd name="f31" fmla="*/ f26 f0 1"/>
                <a:gd name="f32" fmla="+- f30 0 f29"/>
                <a:gd name="f33" fmla="*/ f31 1 f2"/>
                <a:gd name="f34" fmla="*/ f32 1 21600"/>
                <a:gd name="f35" fmla="*/ 0 f32 1"/>
                <a:gd name="f36" fmla="*/ 475 f32 1"/>
                <a:gd name="f37" fmla="*/ 22555 f32 1"/>
                <a:gd name="f38" fmla="*/ 21600 f32 1"/>
                <a:gd name="f39" fmla="*/ 26970 f32 1"/>
                <a:gd name="f40" fmla="+- f33 0 f1"/>
                <a:gd name="f41" fmla="*/ f35 1 21600"/>
                <a:gd name="f42" fmla="*/ f36 1 21600"/>
                <a:gd name="f43" fmla="*/ f37 1 21600"/>
                <a:gd name="f44" fmla="*/ f38 1 21600"/>
                <a:gd name="f45" fmla="*/ f39 1 21600"/>
                <a:gd name="f46" fmla="*/ f41 1 f34"/>
                <a:gd name="f47" fmla="*/ f42 1 f34"/>
                <a:gd name="f48" fmla="*/ f44 1 f34"/>
                <a:gd name="f49" fmla="*/ f43 1 f34"/>
                <a:gd name="f50" fmla="*/ f45 1 f34"/>
                <a:gd name="f51" fmla="*/ f47 f27 1"/>
                <a:gd name="f52" fmla="*/ f48 f27 1"/>
                <a:gd name="f53" fmla="*/ f50 f28 1"/>
                <a:gd name="f54" fmla="*/ f49 f28 1"/>
                <a:gd name="f55" fmla="*/ f46 f27 1"/>
                <a:gd name="f56" fmla="*/ f46 f28 1"/>
              </a:gdLst>
              <a:ahLst/>
              <a:cxnLst>
                <a:cxn ang="3cd4">
                  <a:pos x="hc" y="t"/>
                </a:cxn>
                <a:cxn ang="0">
                  <a:pos x="r" y="vc"/>
                </a:cxn>
                <a:cxn ang="cd4">
                  <a:pos x="hc" y="b"/>
                </a:cxn>
                <a:cxn ang="cd2">
                  <a:pos x="l" y="vc"/>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Lst>
              <a:rect l="f51" t="f54" r="f52" b="f53"/>
              <a:pathLst>
                <a:path w="21600" h="21600">
                  <a:moveTo>
                    <a:pt x="f5" y="f7"/>
                  </a:moveTo>
                  <a:lnTo>
                    <a:pt x="f8" y="f5"/>
                  </a:lnTo>
                  <a:lnTo>
                    <a:pt x="f9" y="f5"/>
                  </a:lnTo>
                  <a:lnTo>
                    <a:pt x="f6" y="f5"/>
                  </a:lnTo>
                  <a:lnTo>
                    <a:pt x="f6" y="f10"/>
                  </a:lnTo>
                  <a:lnTo>
                    <a:pt x="f6" y="f11"/>
                  </a:lnTo>
                  <a:lnTo>
                    <a:pt x="f12" y="f6"/>
                  </a:lnTo>
                  <a:lnTo>
                    <a:pt x="f13" y="f6"/>
                  </a:lnTo>
                  <a:lnTo>
                    <a:pt x="f5" y="f6"/>
                  </a:lnTo>
                  <a:lnTo>
                    <a:pt x="f5" y="f14"/>
                  </a:lnTo>
                  <a:lnTo>
                    <a:pt x="f5" y="f7"/>
                  </a:lnTo>
                  <a:close/>
                </a:path>
                <a:path w="21600" h="21600">
                  <a:moveTo>
                    <a:pt x="f5" y="f7"/>
                  </a:moveTo>
                  <a:lnTo>
                    <a:pt x="f5" y="f7"/>
                  </a:lnTo>
                  <a:lnTo>
                    <a:pt x="f15" y="f7"/>
                  </a:lnTo>
                  <a:lnTo>
                    <a:pt x="f6" y="f5"/>
                  </a:lnTo>
                  <a:moveTo>
                    <a:pt x="f5" y="f7"/>
                  </a:moveTo>
                  <a:lnTo>
                    <a:pt x="f15" y="f7"/>
                  </a:lnTo>
                  <a:lnTo>
                    <a:pt x="f15" y="f16"/>
                  </a:lnTo>
                  <a:lnTo>
                    <a:pt x="f15" y="f17"/>
                  </a:lnTo>
                  <a:lnTo>
                    <a:pt x="f15" y="f6"/>
                  </a:lnTo>
                  <a:moveTo>
                    <a:pt x="f18" y="f19"/>
                  </a:moveTo>
                  <a:lnTo>
                    <a:pt x="f20" y="f19"/>
                  </a:lnTo>
                  <a:lnTo>
                    <a:pt x="f20" y="f21"/>
                  </a:lnTo>
                  <a:lnTo>
                    <a:pt x="f18" y="f21"/>
                  </a:lnTo>
                  <a:lnTo>
                    <a:pt x="f18" y="f19"/>
                  </a:lnTo>
                  <a:moveTo>
                    <a:pt x="f18" y="f22"/>
                  </a:moveTo>
                  <a:lnTo>
                    <a:pt x="f20" y="f22"/>
                  </a:lnTo>
                  <a:lnTo>
                    <a:pt x="f20" y="f23"/>
                  </a:lnTo>
                  <a:lnTo>
                    <a:pt x="f18" y="f23"/>
                  </a:lnTo>
                  <a:lnTo>
                    <a:pt x="f18" y="f22"/>
                  </a:lnTo>
                  <a:moveTo>
                    <a:pt x="f18" y="f24"/>
                  </a:moveTo>
                  <a:lnTo>
                    <a:pt x="f20" y="f24"/>
                  </a:lnTo>
                  <a:lnTo>
                    <a:pt x="f20" y="f25"/>
                  </a:lnTo>
                  <a:lnTo>
                    <a:pt x="f18" y="f25"/>
                  </a:lnTo>
                  <a:lnTo>
                    <a:pt x="f18" y="f24"/>
                  </a:lnTo>
                </a:path>
              </a:pathLst>
            </a:custGeom>
            <a:solidFill>
              <a:srgbClr val="FFFFCC"/>
            </a:solidFill>
            <a:ln w="9528" cap="flat">
              <a:solidFill>
                <a:srgbClr val="000000"/>
              </a:solidFill>
              <a:prstDash val="solid"/>
              <a:miter/>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56" name="tower">
              <a:extLst>
                <a:ext uri="{FF2B5EF4-FFF2-40B4-BE49-F238E27FC236}">
                  <a16:creationId xmlns:a16="http://schemas.microsoft.com/office/drawing/2014/main" id="{13E7E35D-B77E-428F-8647-3E52810DB79E}"/>
                </a:ext>
              </a:extLst>
            </p:cNvPr>
            <p:cNvSpPr/>
            <p:nvPr/>
          </p:nvSpPr>
          <p:spPr>
            <a:xfrm>
              <a:off x="3084911" y="4156469"/>
              <a:ext cx="108347" cy="215505"/>
            </a:xfrm>
            <a:custGeom>
              <a:avLst/>
              <a:gdLst>
                <a:gd name="f0" fmla="val 10800000"/>
                <a:gd name="f1" fmla="val 5400000"/>
                <a:gd name="f2" fmla="val 180"/>
                <a:gd name="f3" fmla="val w"/>
                <a:gd name="f4" fmla="val h"/>
                <a:gd name="f5" fmla="val 0"/>
                <a:gd name="f6" fmla="val 21600"/>
                <a:gd name="f7" fmla="val 2184"/>
                <a:gd name="f8" fmla="val 6664"/>
                <a:gd name="f9" fmla="val 10800"/>
                <a:gd name="f10" fmla="val 11649"/>
                <a:gd name="f11" fmla="val 19416"/>
                <a:gd name="f12" fmla="val 15166"/>
                <a:gd name="f13" fmla="val 10570"/>
                <a:gd name="f14" fmla="val 11528"/>
                <a:gd name="f15" fmla="val 14706"/>
                <a:gd name="f16" fmla="val 5339"/>
                <a:gd name="f17" fmla="val 17474"/>
                <a:gd name="f18" fmla="val 1149"/>
                <a:gd name="f19" fmla="val 3034"/>
                <a:gd name="f20" fmla="val 13328"/>
                <a:gd name="f21" fmla="val 3519"/>
                <a:gd name="f22" fmla="val 4490"/>
                <a:gd name="f23" fmla="val 4854"/>
                <a:gd name="f24" fmla="val 5946"/>
                <a:gd name="f25" fmla="val 6310"/>
                <a:gd name="f26" fmla="+- 0 0 -90"/>
                <a:gd name="f27" fmla="*/ f3 1 21600"/>
                <a:gd name="f28" fmla="*/ f4 1 21600"/>
                <a:gd name="f29" fmla="val f5"/>
                <a:gd name="f30" fmla="val f6"/>
                <a:gd name="f31" fmla="*/ f26 f0 1"/>
                <a:gd name="f32" fmla="+- f30 0 f29"/>
                <a:gd name="f33" fmla="*/ f31 1 f2"/>
                <a:gd name="f34" fmla="*/ f32 1 21600"/>
                <a:gd name="f35" fmla="*/ 0 f32 1"/>
                <a:gd name="f36" fmla="*/ 475 f32 1"/>
                <a:gd name="f37" fmla="*/ 22555 f32 1"/>
                <a:gd name="f38" fmla="*/ 21600 f32 1"/>
                <a:gd name="f39" fmla="*/ 26970 f32 1"/>
                <a:gd name="f40" fmla="+- f33 0 f1"/>
                <a:gd name="f41" fmla="*/ f35 1 21600"/>
                <a:gd name="f42" fmla="*/ f36 1 21600"/>
                <a:gd name="f43" fmla="*/ f37 1 21600"/>
                <a:gd name="f44" fmla="*/ f38 1 21600"/>
                <a:gd name="f45" fmla="*/ f39 1 21600"/>
                <a:gd name="f46" fmla="*/ f41 1 f34"/>
                <a:gd name="f47" fmla="*/ f42 1 f34"/>
                <a:gd name="f48" fmla="*/ f44 1 f34"/>
                <a:gd name="f49" fmla="*/ f43 1 f34"/>
                <a:gd name="f50" fmla="*/ f45 1 f34"/>
                <a:gd name="f51" fmla="*/ f47 f27 1"/>
                <a:gd name="f52" fmla="*/ f48 f27 1"/>
                <a:gd name="f53" fmla="*/ f50 f28 1"/>
                <a:gd name="f54" fmla="*/ f49 f28 1"/>
                <a:gd name="f55" fmla="*/ f46 f27 1"/>
                <a:gd name="f56" fmla="*/ f46 f28 1"/>
              </a:gdLst>
              <a:ahLst/>
              <a:cxnLst>
                <a:cxn ang="3cd4">
                  <a:pos x="hc" y="t"/>
                </a:cxn>
                <a:cxn ang="0">
                  <a:pos x="r" y="vc"/>
                </a:cxn>
                <a:cxn ang="cd4">
                  <a:pos x="hc" y="b"/>
                </a:cxn>
                <a:cxn ang="cd2">
                  <a:pos x="l" y="vc"/>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Lst>
              <a:rect l="f51" t="f54" r="f52" b="f53"/>
              <a:pathLst>
                <a:path w="21600" h="21600">
                  <a:moveTo>
                    <a:pt x="f5" y="f7"/>
                  </a:moveTo>
                  <a:lnTo>
                    <a:pt x="f8" y="f5"/>
                  </a:lnTo>
                  <a:lnTo>
                    <a:pt x="f9" y="f5"/>
                  </a:lnTo>
                  <a:lnTo>
                    <a:pt x="f6" y="f5"/>
                  </a:lnTo>
                  <a:lnTo>
                    <a:pt x="f6" y="f10"/>
                  </a:lnTo>
                  <a:lnTo>
                    <a:pt x="f6" y="f11"/>
                  </a:lnTo>
                  <a:lnTo>
                    <a:pt x="f12" y="f6"/>
                  </a:lnTo>
                  <a:lnTo>
                    <a:pt x="f13" y="f6"/>
                  </a:lnTo>
                  <a:lnTo>
                    <a:pt x="f5" y="f6"/>
                  </a:lnTo>
                  <a:lnTo>
                    <a:pt x="f5" y="f14"/>
                  </a:lnTo>
                  <a:lnTo>
                    <a:pt x="f5" y="f7"/>
                  </a:lnTo>
                  <a:close/>
                </a:path>
                <a:path w="21600" h="21600">
                  <a:moveTo>
                    <a:pt x="f5" y="f7"/>
                  </a:moveTo>
                  <a:lnTo>
                    <a:pt x="f5" y="f7"/>
                  </a:lnTo>
                  <a:lnTo>
                    <a:pt x="f15" y="f7"/>
                  </a:lnTo>
                  <a:lnTo>
                    <a:pt x="f6" y="f5"/>
                  </a:lnTo>
                  <a:moveTo>
                    <a:pt x="f5" y="f7"/>
                  </a:moveTo>
                  <a:lnTo>
                    <a:pt x="f15" y="f7"/>
                  </a:lnTo>
                  <a:lnTo>
                    <a:pt x="f15" y="f16"/>
                  </a:lnTo>
                  <a:lnTo>
                    <a:pt x="f15" y="f17"/>
                  </a:lnTo>
                  <a:lnTo>
                    <a:pt x="f15" y="f6"/>
                  </a:lnTo>
                  <a:moveTo>
                    <a:pt x="f18" y="f19"/>
                  </a:moveTo>
                  <a:lnTo>
                    <a:pt x="f20" y="f19"/>
                  </a:lnTo>
                  <a:lnTo>
                    <a:pt x="f20" y="f21"/>
                  </a:lnTo>
                  <a:lnTo>
                    <a:pt x="f18" y="f21"/>
                  </a:lnTo>
                  <a:lnTo>
                    <a:pt x="f18" y="f19"/>
                  </a:lnTo>
                  <a:moveTo>
                    <a:pt x="f18" y="f22"/>
                  </a:moveTo>
                  <a:lnTo>
                    <a:pt x="f20" y="f22"/>
                  </a:lnTo>
                  <a:lnTo>
                    <a:pt x="f20" y="f23"/>
                  </a:lnTo>
                  <a:lnTo>
                    <a:pt x="f18" y="f23"/>
                  </a:lnTo>
                  <a:lnTo>
                    <a:pt x="f18" y="f22"/>
                  </a:lnTo>
                  <a:moveTo>
                    <a:pt x="f18" y="f24"/>
                  </a:moveTo>
                  <a:lnTo>
                    <a:pt x="f20" y="f24"/>
                  </a:lnTo>
                  <a:lnTo>
                    <a:pt x="f20" y="f25"/>
                  </a:lnTo>
                  <a:lnTo>
                    <a:pt x="f18" y="f25"/>
                  </a:lnTo>
                  <a:lnTo>
                    <a:pt x="f18" y="f24"/>
                  </a:lnTo>
                </a:path>
              </a:pathLst>
            </a:custGeom>
            <a:solidFill>
              <a:srgbClr val="FFFFCC"/>
            </a:solidFill>
            <a:ln w="9528" cap="flat">
              <a:solidFill>
                <a:srgbClr val="000000"/>
              </a:solidFill>
              <a:prstDash val="solid"/>
              <a:miter/>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57" name="tower">
              <a:extLst>
                <a:ext uri="{FF2B5EF4-FFF2-40B4-BE49-F238E27FC236}">
                  <a16:creationId xmlns:a16="http://schemas.microsoft.com/office/drawing/2014/main" id="{3E001C28-9829-49E7-AFD9-91F84C495492}"/>
                </a:ext>
              </a:extLst>
            </p:cNvPr>
            <p:cNvSpPr/>
            <p:nvPr/>
          </p:nvSpPr>
          <p:spPr>
            <a:xfrm>
              <a:off x="3084911" y="3669505"/>
              <a:ext cx="108347" cy="216694"/>
            </a:xfrm>
            <a:custGeom>
              <a:avLst/>
              <a:gdLst>
                <a:gd name="f0" fmla="val 10800000"/>
                <a:gd name="f1" fmla="val 5400000"/>
                <a:gd name="f2" fmla="val 180"/>
                <a:gd name="f3" fmla="val w"/>
                <a:gd name="f4" fmla="val h"/>
                <a:gd name="f5" fmla="val 0"/>
                <a:gd name="f6" fmla="val 21600"/>
                <a:gd name="f7" fmla="val 2184"/>
                <a:gd name="f8" fmla="val 6664"/>
                <a:gd name="f9" fmla="val 10800"/>
                <a:gd name="f10" fmla="val 11649"/>
                <a:gd name="f11" fmla="val 19416"/>
                <a:gd name="f12" fmla="val 15166"/>
                <a:gd name="f13" fmla="val 10570"/>
                <a:gd name="f14" fmla="val 11528"/>
                <a:gd name="f15" fmla="val 14706"/>
                <a:gd name="f16" fmla="val 5339"/>
                <a:gd name="f17" fmla="val 17474"/>
                <a:gd name="f18" fmla="val 1149"/>
                <a:gd name="f19" fmla="val 3034"/>
                <a:gd name="f20" fmla="val 13328"/>
                <a:gd name="f21" fmla="val 3519"/>
                <a:gd name="f22" fmla="val 4490"/>
                <a:gd name="f23" fmla="val 4854"/>
                <a:gd name="f24" fmla="val 5946"/>
                <a:gd name="f25" fmla="val 6310"/>
                <a:gd name="f26" fmla="+- 0 0 -90"/>
                <a:gd name="f27" fmla="*/ f3 1 21600"/>
                <a:gd name="f28" fmla="*/ f4 1 21600"/>
                <a:gd name="f29" fmla="val f5"/>
                <a:gd name="f30" fmla="val f6"/>
                <a:gd name="f31" fmla="*/ f26 f0 1"/>
                <a:gd name="f32" fmla="+- f30 0 f29"/>
                <a:gd name="f33" fmla="*/ f31 1 f2"/>
                <a:gd name="f34" fmla="*/ f32 1 21600"/>
                <a:gd name="f35" fmla="*/ 0 f32 1"/>
                <a:gd name="f36" fmla="*/ 475 f32 1"/>
                <a:gd name="f37" fmla="*/ 22549 f32 1"/>
                <a:gd name="f38" fmla="*/ 21600 f32 1"/>
                <a:gd name="f39" fmla="*/ 26941 f32 1"/>
                <a:gd name="f40" fmla="+- f33 0 f1"/>
                <a:gd name="f41" fmla="*/ f35 1 21600"/>
                <a:gd name="f42" fmla="*/ f36 1 21600"/>
                <a:gd name="f43" fmla="*/ f37 1 21600"/>
                <a:gd name="f44" fmla="*/ f38 1 21600"/>
                <a:gd name="f45" fmla="*/ f39 1 21600"/>
                <a:gd name="f46" fmla="*/ f41 1 f34"/>
                <a:gd name="f47" fmla="*/ f42 1 f34"/>
                <a:gd name="f48" fmla="*/ f44 1 f34"/>
                <a:gd name="f49" fmla="*/ f43 1 f34"/>
                <a:gd name="f50" fmla="*/ f45 1 f34"/>
                <a:gd name="f51" fmla="*/ f47 f27 1"/>
                <a:gd name="f52" fmla="*/ f48 f27 1"/>
                <a:gd name="f53" fmla="*/ f50 f28 1"/>
                <a:gd name="f54" fmla="*/ f49 f28 1"/>
                <a:gd name="f55" fmla="*/ f46 f27 1"/>
                <a:gd name="f56" fmla="*/ f46 f28 1"/>
              </a:gdLst>
              <a:ahLst/>
              <a:cxnLst>
                <a:cxn ang="3cd4">
                  <a:pos x="hc" y="t"/>
                </a:cxn>
                <a:cxn ang="0">
                  <a:pos x="r" y="vc"/>
                </a:cxn>
                <a:cxn ang="cd4">
                  <a:pos x="hc" y="b"/>
                </a:cxn>
                <a:cxn ang="cd2">
                  <a:pos x="l" y="vc"/>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 ang="f40">
                  <a:pos x="f55" y="f56"/>
                </a:cxn>
              </a:cxnLst>
              <a:rect l="f51" t="f54" r="f52" b="f53"/>
              <a:pathLst>
                <a:path w="21600" h="21600">
                  <a:moveTo>
                    <a:pt x="f5" y="f7"/>
                  </a:moveTo>
                  <a:lnTo>
                    <a:pt x="f8" y="f5"/>
                  </a:lnTo>
                  <a:lnTo>
                    <a:pt x="f9" y="f5"/>
                  </a:lnTo>
                  <a:lnTo>
                    <a:pt x="f6" y="f5"/>
                  </a:lnTo>
                  <a:lnTo>
                    <a:pt x="f6" y="f10"/>
                  </a:lnTo>
                  <a:lnTo>
                    <a:pt x="f6" y="f11"/>
                  </a:lnTo>
                  <a:lnTo>
                    <a:pt x="f12" y="f6"/>
                  </a:lnTo>
                  <a:lnTo>
                    <a:pt x="f13" y="f6"/>
                  </a:lnTo>
                  <a:lnTo>
                    <a:pt x="f5" y="f6"/>
                  </a:lnTo>
                  <a:lnTo>
                    <a:pt x="f5" y="f14"/>
                  </a:lnTo>
                  <a:lnTo>
                    <a:pt x="f5" y="f7"/>
                  </a:lnTo>
                  <a:close/>
                </a:path>
                <a:path w="21600" h="21600">
                  <a:moveTo>
                    <a:pt x="f5" y="f7"/>
                  </a:moveTo>
                  <a:lnTo>
                    <a:pt x="f5" y="f7"/>
                  </a:lnTo>
                  <a:lnTo>
                    <a:pt x="f15" y="f7"/>
                  </a:lnTo>
                  <a:lnTo>
                    <a:pt x="f6" y="f5"/>
                  </a:lnTo>
                  <a:moveTo>
                    <a:pt x="f5" y="f7"/>
                  </a:moveTo>
                  <a:lnTo>
                    <a:pt x="f15" y="f7"/>
                  </a:lnTo>
                  <a:lnTo>
                    <a:pt x="f15" y="f16"/>
                  </a:lnTo>
                  <a:lnTo>
                    <a:pt x="f15" y="f17"/>
                  </a:lnTo>
                  <a:lnTo>
                    <a:pt x="f15" y="f6"/>
                  </a:lnTo>
                  <a:moveTo>
                    <a:pt x="f18" y="f19"/>
                  </a:moveTo>
                  <a:lnTo>
                    <a:pt x="f20" y="f19"/>
                  </a:lnTo>
                  <a:lnTo>
                    <a:pt x="f20" y="f21"/>
                  </a:lnTo>
                  <a:lnTo>
                    <a:pt x="f18" y="f21"/>
                  </a:lnTo>
                  <a:lnTo>
                    <a:pt x="f18" y="f19"/>
                  </a:lnTo>
                  <a:moveTo>
                    <a:pt x="f18" y="f22"/>
                  </a:moveTo>
                  <a:lnTo>
                    <a:pt x="f20" y="f22"/>
                  </a:lnTo>
                  <a:lnTo>
                    <a:pt x="f20" y="f23"/>
                  </a:lnTo>
                  <a:lnTo>
                    <a:pt x="f18" y="f23"/>
                  </a:lnTo>
                  <a:lnTo>
                    <a:pt x="f18" y="f22"/>
                  </a:lnTo>
                  <a:moveTo>
                    <a:pt x="f18" y="f24"/>
                  </a:moveTo>
                  <a:lnTo>
                    <a:pt x="f20" y="f24"/>
                  </a:lnTo>
                  <a:lnTo>
                    <a:pt x="f20" y="f25"/>
                  </a:lnTo>
                  <a:lnTo>
                    <a:pt x="f18" y="f25"/>
                  </a:lnTo>
                  <a:lnTo>
                    <a:pt x="f18" y="f24"/>
                  </a:lnTo>
                </a:path>
              </a:pathLst>
            </a:custGeom>
            <a:solidFill>
              <a:srgbClr val="FFFFCC"/>
            </a:solidFill>
            <a:ln w="9528" cap="flat">
              <a:solidFill>
                <a:srgbClr val="000000"/>
              </a:solidFill>
              <a:prstDash val="solid"/>
              <a:miter/>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aphicFrame>
          <p:nvGraphicFramePr>
            <p:cNvPr id="58" name="Object 177">
              <a:extLst>
                <a:ext uri="{FF2B5EF4-FFF2-40B4-BE49-F238E27FC236}">
                  <a16:creationId xmlns:a16="http://schemas.microsoft.com/office/drawing/2014/main" id="{0C8E53CE-2ED6-4EF8-8ACB-9BC1A63595DB}"/>
                </a:ext>
              </a:extLst>
            </p:cNvPr>
            <p:cNvGraphicFramePr/>
            <p:nvPr/>
          </p:nvGraphicFramePr>
          <p:xfrm>
            <a:off x="1988344" y="3562346"/>
            <a:ext cx="328617" cy="809628"/>
          </p:xfrm>
          <a:graphic>
            <a:graphicData uri="http://schemas.openxmlformats.org/presentationml/2006/ole">
              <mc:AlternateContent xmlns:mc="http://schemas.openxmlformats.org/markup-compatibility/2006">
                <mc:Choice xmlns:v="urn:schemas-microsoft-com:vml" Requires="v">
                  <p:oleObj spid="_x0000_s5206" r:id="rId10" imgW="498513" imgH="1167027" progId="">
                    <p:embed/>
                  </p:oleObj>
                </mc:Choice>
                <mc:Fallback>
                  <p:oleObj r:id="rId10" imgW="498513" imgH="1167027" progId="">
                    <p:embed/>
                    <p:pic>
                      <p:nvPicPr>
                        <p:cNvPr id="0" name=""/>
                        <p:cNvPicPr/>
                        <p:nvPr/>
                      </p:nvPicPr>
                      <p:blipFill>
                        <a:blip r:embed="rId11"/>
                        <a:stretch>
                          <a:fillRect/>
                        </a:stretch>
                      </p:blipFill>
                      <p:spPr>
                        <a:xfrm>
                          <a:off x="1988344" y="3562346"/>
                          <a:ext cx="328617" cy="809628"/>
                        </a:xfrm>
                        <a:prstGeom prst="rect">
                          <a:avLst/>
                        </a:prstGeom>
                        <a:noFill/>
                        <a:ln cap="flat">
                          <a:noFill/>
                        </a:ln>
                      </p:spPr>
                    </p:pic>
                  </p:oleObj>
                </mc:Fallback>
              </mc:AlternateContent>
            </a:graphicData>
          </a:graphic>
        </p:graphicFrame>
        <p:cxnSp>
          <p:nvCxnSpPr>
            <p:cNvPr id="59" name="AutoShape 178">
              <a:extLst>
                <a:ext uri="{FF2B5EF4-FFF2-40B4-BE49-F238E27FC236}">
                  <a16:creationId xmlns:a16="http://schemas.microsoft.com/office/drawing/2014/main" id="{FEC35652-2D63-4B60-8164-1875F9D3CD38}"/>
                </a:ext>
              </a:extLst>
            </p:cNvPr>
            <p:cNvCxnSpPr/>
            <p:nvPr/>
          </p:nvCxnSpPr>
          <p:spPr>
            <a:xfrm>
              <a:off x="3333746" y="3705221"/>
              <a:ext cx="0" cy="0"/>
            </a:xfrm>
            <a:prstGeom prst="straightConnector1">
              <a:avLst/>
            </a:prstGeom>
            <a:noFill/>
            <a:ln w="9528" cap="flat">
              <a:solidFill>
                <a:srgbClr val="002F5F"/>
              </a:solidFill>
              <a:prstDash val="solid"/>
              <a:round/>
            </a:ln>
          </p:spPr>
        </p:cxnSp>
        <p:cxnSp>
          <p:nvCxnSpPr>
            <p:cNvPr id="60" name="AutoShape 179">
              <a:extLst>
                <a:ext uri="{FF2B5EF4-FFF2-40B4-BE49-F238E27FC236}">
                  <a16:creationId xmlns:a16="http://schemas.microsoft.com/office/drawing/2014/main" id="{47ECB50E-A11B-4FF4-8337-060F2B483662}"/>
                </a:ext>
              </a:extLst>
            </p:cNvPr>
            <p:cNvCxnSpPr/>
            <p:nvPr/>
          </p:nvCxnSpPr>
          <p:spPr>
            <a:xfrm>
              <a:off x="3333746" y="3705221"/>
              <a:ext cx="0" cy="0"/>
            </a:xfrm>
            <a:prstGeom prst="straightConnector1">
              <a:avLst/>
            </a:prstGeom>
            <a:noFill/>
            <a:ln w="9528" cap="flat">
              <a:solidFill>
                <a:srgbClr val="002F5F"/>
              </a:solidFill>
              <a:prstDash val="solid"/>
              <a:round/>
            </a:ln>
          </p:spPr>
        </p:cxnSp>
        <p:cxnSp>
          <p:nvCxnSpPr>
            <p:cNvPr id="61" name="AutoShape 180">
              <a:extLst>
                <a:ext uri="{FF2B5EF4-FFF2-40B4-BE49-F238E27FC236}">
                  <a16:creationId xmlns:a16="http://schemas.microsoft.com/office/drawing/2014/main" id="{D8A8A983-4778-49A7-9464-AA9A03237727}"/>
                </a:ext>
              </a:extLst>
            </p:cNvPr>
            <p:cNvCxnSpPr>
              <a:stCxn id="56" idx="13"/>
            </p:cNvCxnSpPr>
            <p:nvPr/>
          </p:nvCxnSpPr>
          <p:spPr>
            <a:xfrm flipH="1" flipV="1">
              <a:off x="2316952" y="3967160"/>
              <a:ext cx="767959" cy="304807"/>
            </a:xfrm>
            <a:prstGeom prst="straightConnector1">
              <a:avLst/>
            </a:prstGeom>
            <a:noFill/>
            <a:ln w="9528" cap="flat">
              <a:solidFill>
                <a:srgbClr val="002F5F"/>
              </a:solidFill>
              <a:prstDash val="solid"/>
              <a:round/>
            </a:ln>
          </p:spPr>
        </p:cxnSp>
        <p:cxnSp>
          <p:nvCxnSpPr>
            <p:cNvPr id="62" name="AutoShape 181">
              <a:extLst>
                <a:ext uri="{FF2B5EF4-FFF2-40B4-BE49-F238E27FC236}">
                  <a16:creationId xmlns:a16="http://schemas.microsoft.com/office/drawing/2014/main" id="{291F4029-1E69-40BD-9AD1-6533E038D6AB}"/>
                </a:ext>
              </a:extLst>
            </p:cNvPr>
            <p:cNvCxnSpPr>
              <a:stCxn id="54" idx="8"/>
            </p:cNvCxnSpPr>
            <p:nvPr/>
          </p:nvCxnSpPr>
          <p:spPr>
            <a:xfrm flipV="1">
              <a:off x="1194197" y="3967160"/>
              <a:ext cx="794147" cy="305995"/>
            </a:xfrm>
            <a:prstGeom prst="straightConnector1">
              <a:avLst/>
            </a:prstGeom>
            <a:noFill/>
            <a:ln w="9528" cap="flat">
              <a:solidFill>
                <a:srgbClr val="002F5F"/>
              </a:solidFill>
              <a:prstDash val="solid"/>
              <a:round/>
            </a:ln>
          </p:spPr>
        </p:cxnSp>
        <p:cxnSp>
          <p:nvCxnSpPr>
            <p:cNvPr id="63" name="AutoShape 182">
              <a:extLst>
                <a:ext uri="{FF2B5EF4-FFF2-40B4-BE49-F238E27FC236}">
                  <a16:creationId xmlns:a16="http://schemas.microsoft.com/office/drawing/2014/main" id="{4D597A6B-E50D-4F8A-A76A-1ECF5A1BAA7C}"/>
                </a:ext>
              </a:extLst>
            </p:cNvPr>
            <p:cNvCxnSpPr>
              <a:stCxn id="55" idx="8"/>
            </p:cNvCxnSpPr>
            <p:nvPr/>
          </p:nvCxnSpPr>
          <p:spPr>
            <a:xfrm>
              <a:off x="1194197" y="3786192"/>
              <a:ext cx="794147" cy="180968"/>
            </a:xfrm>
            <a:prstGeom prst="straightConnector1">
              <a:avLst/>
            </a:prstGeom>
            <a:noFill/>
            <a:ln w="9528" cap="flat">
              <a:solidFill>
                <a:srgbClr val="002F5F"/>
              </a:solidFill>
              <a:prstDash val="solid"/>
              <a:round/>
            </a:ln>
          </p:spPr>
        </p:cxnSp>
        <p:cxnSp>
          <p:nvCxnSpPr>
            <p:cNvPr id="64" name="AutoShape 183">
              <a:extLst>
                <a:ext uri="{FF2B5EF4-FFF2-40B4-BE49-F238E27FC236}">
                  <a16:creationId xmlns:a16="http://schemas.microsoft.com/office/drawing/2014/main" id="{666DD90A-BC85-41D7-9C9A-3D9F495A1B07}"/>
                </a:ext>
              </a:extLst>
            </p:cNvPr>
            <p:cNvCxnSpPr>
              <a:stCxn id="57" idx="11"/>
              <a:endCxn id="56" idx="6"/>
            </p:cNvCxnSpPr>
            <p:nvPr/>
          </p:nvCxnSpPr>
          <p:spPr>
            <a:xfrm>
              <a:off x="3084911" y="3669505"/>
              <a:ext cx="0" cy="486964"/>
            </a:xfrm>
            <a:prstGeom prst="straightConnector1">
              <a:avLst/>
            </a:prstGeom>
            <a:noFill/>
            <a:ln w="9528" cap="flat">
              <a:solidFill>
                <a:srgbClr val="002F5F"/>
              </a:solidFill>
              <a:prstDash val="solid"/>
              <a:round/>
            </a:ln>
          </p:spPr>
        </p:cxnSp>
      </p:grpSp>
      <p:graphicFrame>
        <p:nvGraphicFramePr>
          <p:cNvPr id="65" name="Object 185">
            <a:extLst>
              <a:ext uri="{FF2B5EF4-FFF2-40B4-BE49-F238E27FC236}">
                <a16:creationId xmlns:a16="http://schemas.microsoft.com/office/drawing/2014/main" id="{F26938D9-43AC-4876-B508-B6FC24AAE1EC}"/>
              </a:ext>
            </a:extLst>
          </p:cNvPr>
          <p:cNvGraphicFramePr/>
          <p:nvPr/>
        </p:nvGraphicFramePr>
        <p:xfrm>
          <a:off x="2738435" y="1878808"/>
          <a:ext cx="486963" cy="273844"/>
        </p:xfrm>
        <a:graphic>
          <a:graphicData uri="http://schemas.openxmlformats.org/presentationml/2006/ole">
            <mc:AlternateContent xmlns:mc="http://schemas.openxmlformats.org/markup-compatibility/2006">
              <mc:Choice xmlns:v="urn:schemas-microsoft-com:vml" Requires="v">
                <p:oleObj spid="_x0000_s5207" r:id="rId12" imgW="1771650" imgH="1171575" progId="">
                  <p:embed/>
                </p:oleObj>
              </mc:Choice>
              <mc:Fallback>
                <p:oleObj r:id="rId12" imgW="1771650" imgH="1171575" progId="">
                  <p:embed/>
                  <p:pic>
                    <p:nvPicPr>
                      <p:cNvPr id="0" name=""/>
                      <p:cNvPicPr/>
                      <p:nvPr/>
                    </p:nvPicPr>
                    <p:blipFill>
                      <a:blip r:embed="rId13"/>
                      <a:stretch>
                        <a:fillRect/>
                      </a:stretch>
                    </p:blipFill>
                    <p:spPr>
                      <a:xfrm>
                        <a:off x="2738435" y="1878808"/>
                        <a:ext cx="486963" cy="273844"/>
                      </a:xfrm>
                      <a:prstGeom prst="rect">
                        <a:avLst/>
                      </a:prstGeom>
                      <a:noFill/>
                      <a:ln cap="flat">
                        <a:noFill/>
                      </a:ln>
                    </p:spPr>
                  </p:pic>
                </p:oleObj>
              </mc:Fallback>
            </mc:AlternateContent>
          </a:graphicData>
        </a:graphic>
      </p:graphicFrame>
      <p:graphicFrame>
        <p:nvGraphicFramePr>
          <p:cNvPr id="66" name="Object 186">
            <a:extLst>
              <a:ext uri="{FF2B5EF4-FFF2-40B4-BE49-F238E27FC236}">
                <a16:creationId xmlns:a16="http://schemas.microsoft.com/office/drawing/2014/main" id="{6C0C1A90-846D-4918-8610-1533D1BC0D1C}"/>
              </a:ext>
            </a:extLst>
          </p:cNvPr>
          <p:cNvGraphicFramePr/>
          <p:nvPr/>
        </p:nvGraphicFramePr>
        <p:xfrm>
          <a:off x="2725341" y="1122764"/>
          <a:ext cx="451247" cy="540547"/>
        </p:xfrm>
        <a:graphic>
          <a:graphicData uri="http://schemas.openxmlformats.org/presentationml/2006/ole">
            <mc:AlternateContent xmlns:mc="http://schemas.openxmlformats.org/markup-compatibility/2006">
              <mc:Choice xmlns:v="urn:schemas-microsoft-com:vml" Requires="v">
                <p:oleObj spid="_x0000_s5208" r:id="rId14" imgW="2200275" imgH="2438400" progId="">
                  <p:embed/>
                </p:oleObj>
              </mc:Choice>
              <mc:Fallback>
                <p:oleObj r:id="rId14" imgW="2200275" imgH="2438400" progId="">
                  <p:embed/>
                  <p:pic>
                    <p:nvPicPr>
                      <p:cNvPr id="0" name=""/>
                      <p:cNvPicPr/>
                      <p:nvPr/>
                    </p:nvPicPr>
                    <p:blipFill>
                      <a:blip r:embed="rId15"/>
                      <a:stretch>
                        <a:fillRect/>
                      </a:stretch>
                    </p:blipFill>
                    <p:spPr>
                      <a:xfrm>
                        <a:off x="2725341" y="1122764"/>
                        <a:ext cx="451247" cy="540547"/>
                      </a:xfrm>
                      <a:prstGeom prst="rect">
                        <a:avLst/>
                      </a:prstGeom>
                      <a:noFill/>
                      <a:ln cap="flat">
                        <a:noFill/>
                      </a:ln>
                    </p:spPr>
                  </p:pic>
                </p:oleObj>
              </mc:Fallback>
            </mc:AlternateContent>
          </a:graphicData>
        </a:graphic>
      </p:graphicFrame>
      <p:graphicFrame>
        <p:nvGraphicFramePr>
          <p:cNvPr id="67" name="Object 187">
            <a:extLst>
              <a:ext uri="{FF2B5EF4-FFF2-40B4-BE49-F238E27FC236}">
                <a16:creationId xmlns:a16="http://schemas.microsoft.com/office/drawing/2014/main" id="{643B3E0B-08C6-4FE0-9A74-97B4D9668D70}"/>
              </a:ext>
            </a:extLst>
          </p:cNvPr>
          <p:cNvGraphicFramePr/>
          <p:nvPr/>
        </p:nvGraphicFramePr>
        <p:xfrm>
          <a:off x="1064416" y="1716886"/>
          <a:ext cx="385767" cy="415530"/>
        </p:xfrm>
        <a:graphic>
          <a:graphicData uri="http://schemas.openxmlformats.org/presentationml/2006/ole">
            <mc:AlternateContent xmlns:mc="http://schemas.openxmlformats.org/markup-compatibility/2006">
              <mc:Choice xmlns:v="urn:schemas-microsoft-com:vml" Requires="v">
                <p:oleObj spid="_x0000_s5209" r:id="rId16" imgW="1390650" imgH="1390650" progId="">
                  <p:embed/>
                </p:oleObj>
              </mc:Choice>
              <mc:Fallback>
                <p:oleObj r:id="rId16" imgW="1390650" imgH="1390650" progId="">
                  <p:embed/>
                  <p:pic>
                    <p:nvPicPr>
                      <p:cNvPr id="0" name=""/>
                      <p:cNvPicPr/>
                      <p:nvPr/>
                    </p:nvPicPr>
                    <p:blipFill>
                      <a:blip r:embed="rId17"/>
                      <a:stretch>
                        <a:fillRect/>
                      </a:stretch>
                    </p:blipFill>
                    <p:spPr>
                      <a:xfrm>
                        <a:off x="1064416" y="1716886"/>
                        <a:ext cx="385767" cy="415530"/>
                      </a:xfrm>
                      <a:prstGeom prst="rect">
                        <a:avLst/>
                      </a:prstGeom>
                      <a:noFill/>
                      <a:ln cap="flat">
                        <a:noFill/>
                      </a:ln>
                    </p:spPr>
                  </p:pic>
                </p:oleObj>
              </mc:Fallback>
            </mc:AlternateContent>
          </a:graphicData>
        </a:graphic>
      </p:graphicFrame>
      <p:graphicFrame>
        <p:nvGraphicFramePr>
          <p:cNvPr id="68" name="Object 188">
            <a:extLst>
              <a:ext uri="{FF2B5EF4-FFF2-40B4-BE49-F238E27FC236}">
                <a16:creationId xmlns:a16="http://schemas.microsoft.com/office/drawing/2014/main" id="{FF53D47B-4ABE-4F25-AC20-7D70A410F9F2}"/>
              </a:ext>
            </a:extLst>
          </p:cNvPr>
          <p:cNvGraphicFramePr/>
          <p:nvPr/>
        </p:nvGraphicFramePr>
        <p:xfrm>
          <a:off x="1064416" y="1284686"/>
          <a:ext cx="136922" cy="284561"/>
        </p:xfrm>
        <a:graphic>
          <a:graphicData uri="http://schemas.openxmlformats.org/presentationml/2006/ole">
            <mc:AlternateContent xmlns:mc="http://schemas.openxmlformats.org/markup-compatibility/2006">
              <mc:Choice xmlns:v="urn:schemas-microsoft-com:vml" Requires="v">
                <p:oleObj spid="_x0000_s5210" r:id="rId18" imgW="771525" imgH="1485900" progId="">
                  <p:embed/>
                </p:oleObj>
              </mc:Choice>
              <mc:Fallback>
                <p:oleObj r:id="rId18" imgW="771525" imgH="1485900" progId="">
                  <p:embed/>
                  <p:pic>
                    <p:nvPicPr>
                      <p:cNvPr id="0" name=""/>
                      <p:cNvPicPr/>
                      <p:nvPr/>
                    </p:nvPicPr>
                    <p:blipFill>
                      <a:blip r:embed="rId19"/>
                      <a:stretch>
                        <a:fillRect/>
                      </a:stretch>
                    </p:blipFill>
                    <p:spPr>
                      <a:xfrm>
                        <a:off x="1064416" y="1284686"/>
                        <a:ext cx="136922" cy="284561"/>
                      </a:xfrm>
                      <a:prstGeom prst="rect">
                        <a:avLst/>
                      </a:prstGeom>
                      <a:noFill/>
                      <a:ln cap="flat">
                        <a:noFill/>
                      </a:ln>
                    </p:spPr>
                  </p:pic>
                </p:oleObj>
              </mc:Fallback>
            </mc:AlternateContent>
          </a:graphicData>
        </a:graphic>
      </p:graphicFrame>
      <p:grpSp>
        <p:nvGrpSpPr>
          <p:cNvPr id="69" name="Group 231">
            <a:extLst>
              <a:ext uri="{FF2B5EF4-FFF2-40B4-BE49-F238E27FC236}">
                <a16:creationId xmlns:a16="http://schemas.microsoft.com/office/drawing/2014/main" id="{C68A0BE0-E7A8-42D7-AB9F-E5855049A89F}"/>
              </a:ext>
            </a:extLst>
          </p:cNvPr>
          <p:cNvGrpSpPr/>
          <p:nvPr/>
        </p:nvGrpSpPr>
        <p:grpSpPr>
          <a:xfrm>
            <a:off x="2044305" y="1881185"/>
            <a:ext cx="152394" cy="391720"/>
            <a:chOff x="2044305" y="1881185"/>
            <a:chExt cx="152394" cy="391720"/>
          </a:xfrm>
        </p:grpSpPr>
        <p:grpSp>
          <p:nvGrpSpPr>
            <p:cNvPr id="70" name="Group 232">
              <a:extLst>
                <a:ext uri="{FF2B5EF4-FFF2-40B4-BE49-F238E27FC236}">
                  <a16:creationId xmlns:a16="http://schemas.microsoft.com/office/drawing/2014/main" id="{AE91EE60-A4DD-4786-AA77-7F935F0EC260}"/>
                </a:ext>
              </a:extLst>
            </p:cNvPr>
            <p:cNvGrpSpPr/>
            <p:nvPr/>
          </p:nvGrpSpPr>
          <p:grpSpPr>
            <a:xfrm>
              <a:off x="2083048" y="1881185"/>
              <a:ext cx="113651" cy="185147"/>
              <a:chOff x="2083048" y="1881185"/>
              <a:chExt cx="113651" cy="185147"/>
            </a:xfrm>
          </p:grpSpPr>
          <p:sp>
            <p:nvSpPr>
              <p:cNvPr id="71" name="Freeform 234">
                <a:extLst>
                  <a:ext uri="{FF2B5EF4-FFF2-40B4-BE49-F238E27FC236}">
                    <a16:creationId xmlns:a16="http://schemas.microsoft.com/office/drawing/2014/main" id="{81C8803A-8A80-420B-AD0A-02AA354F5B8A}"/>
                  </a:ext>
                </a:extLst>
              </p:cNvPr>
              <p:cNvSpPr/>
              <p:nvPr/>
            </p:nvSpPr>
            <p:spPr>
              <a:xfrm>
                <a:off x="2083048" y="1904676"/>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72" name="Freeform 235">
                <a:extLst>
                  <a:ext uri="{FF2B5EF4-FFF2-40B4-BE49-F238E27FC236}">
                    <a16:creationId xmlns:a16="http://schemas.microsoft.com/office/drawing/2014/main" id="{369A529E-C811-4374-BB24-2AD013EDF8AD}"/>
                  </a:ext>
                </a:extLst>
              </p:cNvPr>
              <p:cNvSpPr/>
              <p:nvPr/>
            </p:nvSpPr>
            <p:spPr>
              <a:xfrm>
                <a:off x="2119213" y="1883956"/>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73" name="Freeform 236">
                <a:extLst>
                  <a:ext uri="{FF2B5EF4-FFF2-40B4-BE49-F238E27FC236}">
                    <a16:creationId xmlns:a16="http://schemas.microsoft.com/office/drawing/2014/main" id="{2ECDD4A8-C493-4884-9BE6-6793B1B063FD}"/>
                  </a:ext>
                </a:extLst>
              </p:cNvPr>
              <p:cNvSpPr/>
              <p:nvPr/>
            </p:nvSpPr>
            <p:spPr>
              <a:xfrm>
                <a:off x="2170877" y="1881185"/>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74" name="Freeform 237">
                <a:extLst>
                  <a:ext uri="{FF2B5EF4-FFF2-40B4-BE49-F238E27FC236}">
                    <a16:creationId xmlns:a16="http://schemas.microsoft.com/office/drawing/2014/main" id="{C2DEA621-2111-46F2-A85D-A3BFAC0E2B36}"/>
                  </a:ext>
                </a:extLst>
              </p:cNvPr>
              <p:cNvSpPr/>
              <p:nvPr/>
            </p:nvSpPr>
            <p:spPr>
              <a:xfrm>
                <a:off x="2196699" y="1892936"/>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75" name="Group 238">
              <a:extLst>
                <a:ext uri="{FF2B5EF4-FFF2-40B4-BE49-F238E27FC236}">
                  <a16:creationId xmlns:a16="http://schemas.microsoft.com/office/drawing/2014/main" id="{5079C26C-6C12-41F0-8469-3398F3876239}"/>
                </a:ext>
              </a:extLst>
            </p:cNvPr>
            <p:cNvGrpSpPr/>
            <p:nvPr/>
          </p:nvGrpSpPr>
          <p:grpSpPr>
            <a:xfrm>
              <a:off x="2044305" y="1903296"/>
              <a:ext cx="145939" cy="369609"/>
              <a:chOff x="2044305" y="1903296"/>
              <a:chExt cx="145939" cy="369609"/>
            </a:xfrm>
          </p:grpSpPr>
          <p:sp>
            <p:nvSpPr>
              <p:cNvPr id="76" name="Freeform 239">
                <a:extLst>
                  <a:ext uri="{FF2B5EF4-FFF2-40B4-BE49-F238E27FC236}">
                    <a16:creationId xmlns:a16="http://schemas.microsoft.com/office/drawing/2014/main" id="{5CA3337E-2B21-4890-A048-0803A3308A11}"/>
                  </a:ext>
                </a:extLst>
              </p:cNvPr>
              <p:cNvSpPr/>
              <p:nvPr/>
            </p:nvSpPr>
            <p:spPr>
              <a:xfrm>
                <a:off x="2092092" y="1962713"/>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77" name="Freeform 240">
                <a:extLst>
                  <a:ext uri="{FF2B5EF4-FFF2-40B4-BE49-F238E27FC236}">
                    <a16:creationId xmlns:a16="http://schemas.microsoft.com/office/drawing/2014/main" id="{736A5ED5-6553-416D-A97F-8AD496C7E775}"/>
                  </a:ext>
                </a:extLst>
              </p:cNvPr>
              <p:cNvSpPr/>
              <p:nvPr/>
            </p:nvSpPr>
            <p:spPr>
              <a:xfrm>
                <a:off x="2190244" y="1903296"/>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78" name="Freeform 241">
                <a:extLst>
                  <a:ext uri="{FF2B5EF4-FFF2-40B4-BE49-F238E27FC236}">
                    <a16:creationId xmlns:a16="http://schemas.microsoft.com/office/drawing/2014/main" id="{0874320D-6EBE-4FDB-9826-44DBD45FE61F}"/>
                  </a:ext>
                </a:extLst>
              </p:cNvPr>
              <p:cNvSpPr/>
              <p:nvPr/>
            </p:nvSpPr>
            <p:spPr>
              <a:xfrm>
                <a:off x="2044305" y="2031796"/>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79" name="Freeform 242">
                <a:extLst>
                  <a:ext uri="{FF2B5EF4-FFF2-40B4-BE49-F238E27FC236}">
                    <a16:creationId xmlns:a16="http://schemas.microsoft.com/office/drawing/2014/main" id="{91524C77-4693-4ECD-B131-2CBD8BCD84C6}"/>
                  </a:ext>
                </a:extLst>
              </p:cNvPr>
              <p:cNvSpPr/>
              <p:nvPr/>
            </p:nvSpPr>
            <p:spPr>
              <a:xfrm>
                <a:off x="2132124" y="2027654"/>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0" name="Freeform 243">
                <a:extLst>
                  <a:ext uri="{FF2B5EF4-FFF2-40B4-BE49-F238E27FC236}">
                    <a16:creationId xmlns:a16="http://schemas.microsoft.com/office/drawing/2014/main" id="{903CEBAE-B387-42EB-9752-5FCFEC2BAA8C}"/>
                  </a:ext>
                </a:extLst>
              </p:cNvPr>
              <p:cNvSpPr/>
              <p:nvPr/>
            </p:nvSpPr>
            <p:spPr>
              <a:xfrm>
                <a:off x="2103714" y="2111249"/>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1" name="Freeform 244">
                <a:extLst>
                  <a:ext uri="{FF2B5EF4-FFF2-40B4-BE49-F238E27FC236}">
                    <a16:creationId xmlns:a16="http://schemas.microsoft.com/office/drawing/2014/main" id="{AD36E173-9969-4069-A515-8571F0533CD7}"/>
                  </a:ext>
                </a:extLst>
              </p:cNvPr>
              <p:cNvSpPr/>
              <p:nvPr/>
            </p:nvSpPr>
            <p:spPr>
              <a:xfrm>
                <a:off x="2186366" y="2111249"/>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aphicFrame>
        <p:nvGraphicFramePr>
          <p:cNvPr id="82" name="Object 245">
            <a:extLst>
              <a:ext uri="{FF2B5EF4-FFF2-40B4-BE49-F238E27FC236}">
                <a16:creationId xmlns:a16="http://schemas.microsoft.com/office/drawing/2014/main" id="{EBE06023-F45E-4AEE-8B80-FAEC24CA564C}"/>
              </a:ext>
            </a:extLst>
          </p:cNvPr>
          <p:cNvGraphicFramePr/>
          <p:nvPr/>
        </p:nvGraphicFramePr>
        <p:xfrm>
          <a:off x="1220394" y="1231111"/>
          <a:ext cx="167874" cy="271467"/>
        </p:xfrm>
        <a:graphic>
          <a:graphicData uri="http://schemas.openxmlformats.org/presentationml/2006/ole">
            <mc:AlternateContent xmlns:mc="http://schemas.openxmlformats.org/markup-compatibility/2006">
              <mc:Choice xmlns:v="urn:schemas-microsoft-com:vml" Requires="v">
                <p:oleObj spid="_x0000_s5211" r:id="rId20" imgW="771525" imgH="1485900" progId="">
                  <p:embed/>
                </p:oleObj>
              </mc:Choice>
              <mc:Fallback>
                <p:oleObj r:id="rId20" imgW="771525" imgH="1485900" progId="">
                  <p:embed/>
                  <p:pic>
                    <p:nvPicPr>
                      <p:cNvPr id="0" name=""/>
                      <p:cNvPicPr/>
                      <p:nvPr/>
                    </p:nvPicPr>
                    <p:blipFill>
                      <a:blip r:embed="rId19"/>
                      <a:stretch>
                        <a:fillRect/>
                      </a:stretch>
                    </p:blipFill>
                    <p:spPr>
                      <a:xfrm>
                        <a:off x="1220394" y="1231111"/>
                        <a:ext cx="167874" cy="271467"/>
                      </a:xfrm>
                      <a:prstGeom prst="rect">
                        <a:avLst/>
                      </a:prstGeom>
                      <a:noFill/>
                      <a:ln cap="flat">
                        <a:noFill/>
                      </a:ln>
                    </p:spPr>
                  </p:pic>
                </p:oleObj>
              </mc:Fallback>
            </mc:AlternateContent>
          </a:graphicData>
        </a:graphic>
      </p:graphicFrame>
      <p:grpSp>
        <p:nvGrpSpPr>
          <p:cNvPr id="83" name="Group 3">
            <a:extLst>
              <a:ext uri="{FF2B5EF4-FFF2-40B4-BE49-F238E27FC236}">
                <a16:creationId xmlns:a16="http://schemas.microsoft.com/office/drawing/2014/main" id="{A1359249-82F4-4818-A5C6-4604A20E2393}"/>
              </a:ext>
            </a:extLst>
          </p:cNvPr>
          <p:cNvGrpSpPr/>
          <p:nvPr/>
        </p:nvGrpSpPr>
        <p:grpSpPr>
          <a:xfrm>
            <a:off x="1789206" y="1125141"/>
            <a:ext cx="407493" cy="1010347"/>
            <a:chOff x="1789206" y="1125141"/>
            <a:chExt cx="407493" cy="1010347"/>
          </a:xfrm>
        </p:grpSpPr>
        <p:grpSp>
          <p:nvGrpSpPr>
            <p:cNvPr id="84" name="Group 189">
              <a:extLst>
                <a:ext uri="{FF2B5EF4-FFF2-40B4-BE49-F238E27FC236}">
                  <a16:creationId xmlns:a16="http://schemas.microsoft.com/office/drawing/2014/main" id="{3D29C7C3-5AD3-4B9C-B540-16F6005BA1FA}"/>
                </a:ext>
              </a:extLst>
            </p:cNvPr>
            <p:cNvGrpSpPr/>
            <p:nvPr/>
          </p:nvGrpSpPr>
          <p:grpSpPr>
            <a:xfrm>
              <a:off x="1882374" y="1125141"/>
              <a:ext cx="152403" cy="391710"/>
              <a:chOff x="1882374" y="1125141"/>
              <a:chExt cx="152403" cy="391710"/>
            </a:xfrm>
          </p:grpSpPr>
          <p:grpSp>
            <p:nvGrpSpPr>
              <p:cNvPr id="85" name="Group 190">
                <a:extLst>
                  <a:ext uri="{FF2B5EF4-FFF2-40B4-BE49-F238E27FC236}">
                    <a16:creationId xmlns:a16="http://schemas.microsoft.com/office/drawing/2014/main" id="{E1273E72-05DD-4DC1-BFA5-EDBF3AB91167}"/>
                  </a:ext>
                </a:extLst>
              </p:cNvPr>
              <p:cNvGrpSpPr/>
              <p:nvPr/>
            </p:nvGrpSpPr>
            <p:grpSpPr>
              <a:xfrm>
                <a:off x="1921126" y="1125141"/>
                <a:ext cx="113651" cy="185147"/>
                <a:chOff x="1921126" y="1125141"/>
                <a:chExt cx="113651" cy="185147"/>
              </a:xfrm>
            </p:grpSpPr>
            <p:sp>
              <p:nvSpPr>
                <p:cNvPr id="86" name="Freeform 192">
                  <a:extLst>
                    <a:ext uri="{FF2B5EF4-FFF2-40B4-BE49-F238E27FC236}">
                      <a16:creationId xmlns:a16="http://schemas.microsoft.com/office/drawing/2014/main" id="{E07D7042-6DB7-4172-9B3C-43DCBE222D93}"/>
                    </a:ext>
                  </a:extLst>
                </p:cNvPr>
                <p:cNvSpPr/>
                <p:nvPr/>
              </p:nvSpPr>
              <p:spPr>
                <a:xfrm>
                  <a:off x="1921126" y="1148632"/>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7" name="Freeform 193">
                  <a:extLst>
                    <a:ext uri="{FF2B5EF4-FFF2-40B4-BE49-F238E27FC236}">
                      <a16:creationId xmlns:a16="http://schemas.microsoft.com/office/drawing/2014/main" id="{F0215326-4389-405F-B2F3-21AC6B871AE8}"/>
                    </a:ext>
                  </a:extLst>
                </p:cNvPr>
                <p:cNvSpPr/>
                <p:nvPr/>
              </p:nvSpPr>
              <p:spPr>
                <a:xfrm>
                  <a:off x="1957291" y="1127903"/>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8" name="Freeform 194">
                  <a:extLst>
                    <a:ext uri="{FF2B5EF4-FFF2-40B4-BE49-F238E27FC236}">
                      <a16:creationId xmlns:a16="http://schemas.microsoft.com/office/drawing/2014/main" id="{A47A7755-8088-4F3D-8DE4-8FDDE2231D0A}"/>
                    </a:ext>
                  </a:extLst>
                </p:cNvPr>
                <p:cNvSpPr/>
                <p:nvPr/>
              </p:nvSpPr>
              <p:spPr>
                <a:xfrm>
                  <a:off x="2008945" y="1125141"/>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89" name="Freeform 195">
                  <a:extLst>
                    <a:ext uri="{FF2B5EF4-FFF2-40B4-BE49-F238E27FC236}">
                      <a16:creationId xmlns:a16="http://schemas.microsoft.com/office/drawing/2014/main" id="{F0C4EFBB-EA7A-4C1F-A4CB-173E86AC4F5F}"/>
                    </a:ext>
                  </a:extLst>
                </p:cNvPr>
                <p:cNvSpPr/>
                <p:nvPr/>
              </p:nvSpPr>
              <p:spPr>
                <a:xfrm>
                  <a:off x="2034777" y="1136891"/>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90" name="Group 196">
                <a:extLst>
                  <a:ext uri="{FF2B5EF4-FFF2-40B4-BE49-F238E27FC236}">
                    <a16:creationId xmlns:a16="http://schemas.microsoft.com/office/drawing/2014/main" id="{1B92DC7E-AB44-48BC-91DF-8BDC17A7B33C}"/>
                  </a:ext>
                </a:extLst>
              </p:cNvPr>
              <p:cNvGrpSpPr/>
              <p:nvPr/>
            </p:nvGrpSpPr>
            <p:grpSpPr>
              <a:xfrm>
                <a:off x="1882374" y="1147251"/>
                <a:ext cx="145948" cy="369600"/>
                <a:chOff x="1882374" y="1147251"/>
                <a:chExt cx="145948" cy="369600"/>
              </a:xfrm>
            </p:grpSpPr>
            <p:sp>
              <p:nvSpPr>
                <p:cNvPr id="91" name="Freeform 197">
                  <a:extLst>
                    <a:ext uri="{FF2B5EF4-FFF2-40B4-BE49-F238E27FC236}">
                      <a16:creationId xmlns:a16="http://schemas.microsoft.com/office/drawing/2014/main" id="{47A7C1BF-115B-4FD0-A49E-7BC8A09FB6D8}"/>
                    </a:ext>
                  </a:extLst>
                </p:cNvPr>
                <p:cNvSpPr/>
                <p:nvPr/>
              </p:nvSpPr>
              <p:spPr>
                <a:xfrm>
                  <a:off x="1930161" y="1206660"/>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2" name="Freeform 198">
                  <a:extLst>
                    <a:ext uri="{FF2B5EF4-FFF2-40B4-BE49-F238E27FC236}">
                      <a16:creationId xmlns:a16="http://schemas.microsoft.com/office/drawing/2014/main" id="{05F57851-F040-40E3-A94D-80D79740A354}"/>
                    </a:ext>
                  </a:extLst>
                </p:cNvPr>
                <p:cNvSpPr/>
                <p:nvPr/>
              </p:nvSpPr>
              <p:spPr>
                <a:xfrm>
                  <a:off x="2028322" y="1147251"/>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3" name="Freeform 199">
                  <a:extLst>
                    <a:ext uri="{FF2B5EF4-FFF2-40B4-BE49-F238E27FC236}">
                      <a16:creationId xmlns:a16="http://schemas.microsoft.com/office/drawing/2014/main" id="{9858E0F9-5ADC-44C3-B0FA-0D0461779CE6}"/>
                    </a:ext>
                  </a:extLst>
                </p:cNvPr>
                <p:cNvSpPr/>
                <p:nvPr/>
              </p:nvSpPr>
              <p:spPr>
                <a:xfrm>
                  <a:off x="1882374" y="1275752"/>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4" name="Freeform 200">
                  <a:extLst>
                    <a:ext uri="{FF2B5EF4-FFF2-40B4-BE49-F238E27FC236}">
                      <a16:creationId xmlns:a16="http://schemas.microsoft.com/office/drawing/2014/main" id="{F36B4265-1DA3-41CC-90C6-0A2C92DE9470}"/>
                    </a:ext>
                  </a:extLst>
                </p:cNvPr>
                <p:cNvSpPr/>
                <p:nvPr/>
              </p:nvSpPr>
              <p:spPr>
                <a:xfrm>
                  <a:off x="1970202" y="1271601"/>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5" name="Freeform 201">
                  <a:extLst>
                    <a:ext uri="{FF2B5EF4-FFF2-40B4-BE49-F238E27FC236}">
                      <a16:creationId xmlns:a16="http://schemas.microsoft.com/office/drawing/2014/main" id="{C5484EBF-E290-4239-8647-AA42A9C019AF}"/>
                    </a:ext>
                  </a:extLst>
                </p:cNvPr>
                <p:cNvSpPr/>
                <p:nvPr/>
              </p:nvSpPr>
              <p:spPr>
                <a:xfrm>
                  <a:off x="1941792" y="1355195"/>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96" name="Freeform 202">
                  <a:extLst>
                    <a:ext uri="{FF2B5EF4-FFF2-40B4-BE49-F238E27FC236}">
                      <a16:creationId xmlns:a16="http://schemas.microsoft.com/office/drawing/2014/main" id="{7FD06D5F-5B07-477D-9143-03C609472CFC}"/>
                    </a:ext>
                  </a:extLst>
                </p:cNvPr>
                <p:cNvSpPr/>
                <p:nvPr/>
              </p:nvSpPr>
              <p:spPr>
                <a:xfrm>
                  <a:off x="2024445" y="1355195"/>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pSp>
          <p:nvGrpSpPr>
            <p:cNvPr id="97" name="Group 203">
              <a:extLst>
                <a:ext uri="{FF2B5EF4-FFF2-40B4-BE49-F238E27FC236}">
                  <a16:creationId xmlns:a16="http://schemas.microsoft.com/office/drawing/2014/main" id="{22486B8B-85EB-40AA-82D1-DA9EE52CBED3}"/>
                </a:ext>
              </a:extLst>
            </p:cNvPr>
            <p:cNvGrpSpPr/>
            <p:nvPr/>
          </p:nvGrpSpPr>
          <p:grpSpPr>
            <a:xfrm>
              <a:off x="2044305" y="1287063"/>
              <a:ext cx="152394" cy="391719"/>
              <a:chOff x="2044305" y="1287063"/>
              <a:chExt cx="152394" cy="391719"/>
            </a:xfrm>
          </p:grpSpPr>
          <p:grpSp>
            <p:nvGrpSpPr>
              <p:cNvPr id="98" name="Group 204">
                <a:extLst>
                  <a:ext uri="{FF2B5EF4-FFF2-40B4-BE49-F238E27FC236}">
                    <a16:creationId xmlns:a16="http://schemas.microsoft.com/office/drawing/2014/main" id="{54A6E415-2376-4F18-977A-A84AFC9EE588}"/>
                  </a:ext>
                </a:extLst>
              </p:cNvPr>
              <p:cNvGrpSpPr/>
              <p:nvPr/>
            </p:nvGrpSpPr>
            <p:grpSpPr>
              <a:xfrm>
                <a:off x="2083048" y="1287063"/>
                <a:ext cx="113651" cy="185147"/>
                <a:chOff x="2083048" y="1287063"/>
                <a:chExt cx="113651" cy="185147"/>
              </a:xfrm>
            </p:grpSpPr>
            <p:sp>
              <p:nvSpPr>
                <p:cNvPr id="99" name="Freeform 206">
                  <a:extLst>
                    <a:ext uri="{FF2B5EF4-FFF2-40B4-BE49-F238E27FC236}">
                      <a16:creationId xmlns:a16="http://schemas.microsoft.com/office/drawing/2014/main" id="{BDFFBD63-08D4-4B17-B6E7-F2FBC287E673}"/>
                    </a:ext>
                  </a:extLst>
                </p:cNvPr>
                <p:cNvSpPr/>
                <p:nvPr/>
              </p:nvSpPr>
              <p:spPr>
                <a:xfrm>
                  <a:off x="2083048" y="1310554"/>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0" name="Freeform 207">
                  <a:extLst>
                    <a:ext uri="{FF2B5EF4-FFF2-40B4-BE49-F238E27FC236}">
                      <a16:creationId xmlns:a16="http://schemas.microsoft.com/office/drawing/2014/main" id="{24080F3A-8950-49AF-8D10-70F4B9183511}"/>
                    </a:ext>
                  </a:extLst>
                </p:cNvPr>
                <p:cNvSpPr/>
                <p:nvPr/>
              </p:nvSpPr>
              <p:spPr>
                <a:xfrm>
                  <a:off x="2119213" y="1289834"/>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1" name="Freeform 208">
                  <a:extLst>
                    <a:ext uri="{FF2B5EF4-FFF2-40B4-BE49-F238E27FC236}">
                      <a16:creationId xmlns:a16="http://schemas.microsoft.com/office/drawing/2014/main" id="{9520C828-F043-4397-A557-1B7A1F72D80C}"/>
                    </a:ext>
                  </a:extLst>
                </p:cNvPr>
                <p:cNvSpPr/>
                <p:nvPr/>
              </p:nvSpPr>
              <p:spPr>
                <a:xfrm>
                  <a:off x="2170877" y="1287063"/>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2" name="Freeform 209">
                  <a:extLst>
                    <a:ext uri="{FF2B5EF4-FFF2-40B4-BE49-F238E27FC236}">
                      <a16:creationId xmlns:a16="http://schemas.microsoft.com/office/drawing/2014/main" id="{7EAA4BB9-C449-4A4E-A13E-E12B0877E8CD}"/>
                    </a:ext>
                  </a:extLst>
                </p:cNvPr>
                <p:cNvSpPr/>
                <p:nvPr/>
              </p:nvSpPr>
              <p:spPr>
                <a:xfrm>
                  <a:off x="2196699" y="1298813"/>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103" name="Group 210">
                <a:extLst>
                  <a:ext uri="{FF2B5EF4-FFF2-40B4-BE49-F238E27FC236}">
                    <a16:creationId xmlns:a16="http://schemas.microsoft.com/office/drawing/2014/main" id="{6D9ACE5C-60D8-44A3-A1BD-A0232A835173}"/>
                  </a:ext>
                </a:extLst>
              </p:cNvPr>
              <p:cNvGrpSpPr/>
              <p:nvPr/>
            </p:nvGrpSpPr>
            <p:grpSpPr>
              <a:xfrm>
                <a:off x="2044305" y="1309173"/>
                <a:ext cx="145939" cy="369609"/>
                <a:chOff x="2044305" y="1309173"/>
                <a:chExt cx="145939" cy="369609"/>
              </a:xfrm>
            </p:grpSpPr>
            <p:sp>
              <p:nvSpPr>
                <p:cNvPr id="104" name="Freeform 211">
                  <a:extLst>
                    <a:ext uri="{FF2B5EF4-FFF2-40B4-BE49-F238E27FC236}">
                      <a16:creationId xmlns:a16="http://schemas.microsoft.com/office/drawing/2014/main" id="{B0BA4AEC-CABF-4745-B04F-2761994F7193}"/>
                    </a:ext>
                  </a:extLst>
                </p:cNvPr>
                <p:cNvSpPr/>
                <p:nvPr/>
              </p:nvSpPr>
              <p:spPr>
                <a:xfrm>
                  <a:off x="2092092" y="1368591"/>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5" name="Freeform 212">
                  <a:extLst>
                    <a:ext uri="{FF2B5EF4-FFF2-40B4-BE49-F238E27FC236}">
                      <a16:creationId xmlns:a16="http://schemas.microsoft.com/office/drawing/2014/main" id="{A2862BBE-1D5B-4B57-B63D-E1666CEE52F0}"/>
                    </a:ext>
                  </a:extLst>
                </p:cNvPr>
                <p:cNvSpPr/>
                <p:nvPr/>
              </p:nvSpPr>
              <p:spPr>
                <a:xfrm>
                  <a:off x="2190244" y="1309173"/>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6" name="Freeform 213">
                  <a:extLst>
                    <a:ext uri="{FF2B5EF4-FFF2-40B4-BE49-F238E27FC236}">
                      <a16:creationId xmlns:a16="http://schemas.microsoft.com/office/drawing/2014/main" id="{81B63AC2-07BE-4676-B930-E3E93690BF72}"/>
                    </a:ext>
                  </a:extLst>
                </p:cNvPr>
                <p:cNvSpPr/>
                <p:nvPr/>
              </p:nvSpPr>
              <p:spPr>
                <a:xfrm>
                  <a:off x="2044305" y="1437674"/>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7" name="Freeform 214">
                  <a:extLst>
                    <a:ext uri="{FF2B5EF4-FFF2-40B4-BE49-F238E27FC236}">
                      <a16:creationId xmlns:a16="http://schemas.microsoft.com/office/drawing/2014/main" id="{319FEF5C-A054-4F0B-BC44-8B80CCC39B25}"/>
                    </a:ext>
                  </a:extLst>
                </p:cNvPr>
                <p:cNvSpPr/>
                <p:nvPr/>
              </p:nvSpPr>
              <p:spPr>
                <a:xfrm>
                  <a:off x="2132124" y="1433532"/>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8" name="Freeform 215">
                  <a:extLst>
                    <a:ext uri="{FF2B5EF4-FFF2-40B4-BE49-F238E27FC236}">
                      <a16:creationId xmlns:a16="http://schemas.microsoft.com/office/drawing/2014/main" id="{09D708F1-0D00-47AC-8001-09D96F0E2220}"/>
                    </a:ext>
                  </a:extLst>
                </p:cNvPr>
                <p:cNvSpPr/>
                <p:nvPr/>
              </p:nvSpPr>
              <p:spPr>
                <a:xfrm>
                  <a:off x="2103714" y="1517126"/>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09" name="Freeform 216">
                  <a:extLst>
                    <a:ext uri="{FF2B5EF4-FFF2-40B4-BE49-F238E27FC236}">
                      <a16:creationId xmlns:a16="http://schemas.microsoft.com/office/drawing/2014/main" id="{9D7DE233-4FEB-4E5C-A784-B1D282299C11}"/>
                    </a:ext>
                  </a:extLst>
                </p:cNvPr>
                <p:cNvSpPr/>
                <p:nvPr/>
              </p:nvSpPr>
              <p:spPr>
                <a:xfrm>
                  <a:off x="2186366" y="1517126"/>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pSp>
          <p:nvGrpSpPr>
            <p:cNvPr id="110" name="Group 217">
              <a:extLst>
                <a:ext uri="{FF2B5EF4-FFF2-40B4-BE49-F238E27FC236}">
                  <a16:creationId xmlns:a16="http://schemas.microsoft.com/office/drawing/2014/main" id="{9459333E-9E6C-468C-89EE-A5AA0F815D8A}"/>
                </a:ext>
              </a:extLst>
            </p:cNvPr>
            <p:cNvGrpSpPr/>
            <p:nvPr/>
          </p:nvGrpSpPr>
          <p:grpSpPr>
            <a:xfrm>
              <a:off x="1882374" y="1719264"/>
              <a:ext cx="152403" cy="391709"/>
              <a:chOff x="1882374" y="1719264"/>
              <a:chExt cx="152403" cy="391709"/>
            </a:xfrm>
          </p:grpSpPr>
          <p:grpSp>
            <p:nvGrpSpPr>
              <p:cNvPr id="111" name="Group 218">
                <a:extLst>
                  <a:ext uri="{FF2B5EF4-FFF2-40B4-BE49-F238E27FC236}">
                    <a16:creationId xmlns:a16="http://schemas.microsoft.com/office/drawing/2014/main" id="{57335680-CD34-47EA-8ECE-3E9C19776840}"/>
                  </a:ext>
                </a:extLst>
              </p:cNvPr>
              <p:cNvGrpSpPr/>
              <p:nvPr/>
            </p:nvGrpSpPr>
            <p:grpSpPr>
              <a:xfrm>
                <a:off x="1921126" y="1719264"/>
                <a:ext cx="113651" cy="185146"/>
                <a:chOff x="1921126" y="1719264"/>
                <a:chExt cx="113651" cy="185146"/>
              </a:xfrm>
            </p:grpSpPr>
            <p:sp>
              <p:nvSpPr>
                <p:cNvPr id="112" name="Freeform 220">
                  <a:extLst>
                    <a:ext uri="{FF2B5EF4-FFF2-40B4-BE49-F238E27FC236}">
                      <a16:creationId xmlns:a16="http://schemas.microsoft.com/office/drawing/2014/main" id="{6B74D068-C44F-4847-AF42-925D38F3609E}"/>
                    </a:ext>
                  </a:extLst>
                </p:cNvPr>
                <p:cNvSpPr/>
                <p:nvPr/>
              </p:nvSpPr>
              <p:spPr>
                <a:xfrm>
                  <a:off x="1921126" y="1742754"/>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3" name="Freeform 221">
                  <a:extLst>
                    <a:ext uri="{FF2B5EF4-FFF2-40B4-BE49-F238E27FC236}">
                      <a16:creationId xmlns:a16="http://schemas.microsoft.com/office/drawing/2014/main" id="{A85408CB-7D99-4180-A282-45369DCBD46D}"/>
                    </a:ext>
                  </a:extLst>
                </p:cNvPr>
                <p:cNvSpPr/>
                <p:nvPr/>
              </p:nvSpPr>
              <p:spPr>
                <a:xfrm>
                  <a:off x="1957291" y="1722025"/>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4" name="Freeform 222">
                  <a:extLst>
                    <a:ext uri="{FF2B5EF4-FFF2-40B4-BE49-F238E27FC236}">
                      <a16:creationId xmlns:a16="http://schemas.microsoft.com/office/drawing/2014/main" id="{0EB2DE13-8DDD-4BDB-9C80-B924EA041991}"/>
                    </a:ext>
                  </a:extLst>
                </p:cNvPr>
                <p:cNvSpPr/>
                <p:nvPr/>
              </p:nvSpPr>
              <p:spPr>
                <a:xfrm>
                  <a:off x="2008945" y="1719264"/>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5" name="Freeform 223">
                  <a:extLst>
                    <a:ext uri="{FF2B5EF4-FFF2-40B4-BE49-F238E27FC236}">
                      <a16:creationId xmlns:a16="http://schemas.microsoft.com/office/drawing/2014/main" id="{AD6883BB-8BA8-45E0-80AC-13C79EC68BF6}"/>
                    </a:ext>
                  </a:extLst>
                </p:cNvPr>
                <p:cNvSpPr/>
                <p:nvPr/>
              </p:nvSpPr>
              <p:spPr>
                <a:xfrm>
                  <a:off x="2034777" y="1731014"/>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116" name="Group 224">
                <a:extLst>
                  <a:ext uri="{FF2B5EF4-FFF2-40B4-BE49-F238E27FC236}">
                    <a16:creationId xmlns:a16="http://schemas.microsoft.com/office/drawing/2014/main" id="{5A9A61ED-A978-435C-BA78-27D059B6ED0C}"/>
                  </a:ext>
                </a:extLst>
              </p:cNvPr>
              <p:cNvGrpSpPr/>
              <p:nvPr/>
            </p:nvGrpSpPr>
            <p:grpSpPr>
              <a:xfrm>
                <a:off x="1882374" y="1741374"/>
                <a:ext cx="145948" cy="369599"/>
                <a:chOff x="1882374" y="1741374"/>
                <a:chExt cx="145948" cy="369599"/>
              </a:xfrm>
            </p:grpSpPr>
            <p:sp>
              <p:nvSpPr>
                <p:cNvPr id="117" name="Freeform 225">
                  <a:extLst>
                    <a:ext uri="{FF2B5EF4-FFF2-40B4-BE49-F238E27FC236}">
                      <a16:creationId xmlns:a16="http://schemas.microsoft.com/office/drawing/2014/main" id="{9631C7D4-87E1-4E1D-A9ED-7E9BD966D1F9}"/>
                    </a:ext>
                  </a:extLst>
                </p:cNvPr>
                <p:cNvSpPr/>
                <p:nvPr/>
              </p:nvSpPr>
              <p:spPr>
                <a:xfrm>
                  <a:off x="1930161" y="1800782"/>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8" name="Freeform 226">
                  <a:extLst>
                    <a:ext uri="{FF2B5EF4-FFF2-40B4-BE49-F238E27FC236}">
                      <a16:creationId xmlns:a16="http://schemas.microsoft.com/office/drawing/2014/main" id="{518A595D-7AD7-402E-86E1-73EE5150A121}"/>
                    </a:ext>
                  </a:extLst>
                </p:cNvPr>
                <p:cNvSpPr/>
                <p:nvPr/>
              </p:nvSpPr>
              <p:spPr>
                <a:xfrm>
                  <a:off x="2028322" y="1741374"/>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19" name="Freeform 227">
                  <a:extLst>
                    <a:ext uri="{FF2B5EF4-FFF2-40B4-BE49-F238E27FC236}">
                      <a16:creationId xmlns:a16="http://schemas.microsoft.com/office/drawing/2014/main" id="{D978CF04-F6F1-4EB9-9B8B-435D7DEB5858}"/>
                    </a:ext>
                  </a:extLst>
                </p:cNvPr>
                <p:cNvSpPr/>
                <p:nvPr/>
              </p:nvSpPr>
              <p:spPr>
                <a:xfrm>
                  <a:off x="1882374" y="1869874"/>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20" name="Freeform 228">
                  <a:extLst>
                    <a:ext uri="{FF2B5EF4-FFF2-40B4-BE49-F238E27FC236}">
                      <a16:creationId xmlns:a16="http://schemas.microsoft.com/office/drawing/2014/main" id="{1FA43793-46F8-437E-A7EA-C0984EE63FE1}"/>
                    </a:ext>
                  </a:extLst>
                </p:cNvPr>
                <p:cNvSpPr/>
                <p:nvPr/>
              </p:nvSpPr>
              <p:spPr>
                <a:xfrm>
                  <a:off x="1970202" y="1865723"/>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21" name="Freeform 229">
                  <a:extLst>
                    <a:ext uri="{FF2B5EF4-FFF2-40B4-BE49-F238E27FC236}">
                      <a16:creationId xmlns:a16="http://schemas.microsoft.com/office/drawing/2014/main" id="{8B1445B4-0D46-496B-8631-C04F8E015686}"/>
                    </a:ext>
                  </a:extLst>
                </p:cNvPr>
                <p:cNvSpPr/>
                <p:nvPr/>
              </p:nvSpPr>
              <p:spPr>
                <a:xfrm>
                  <a:off x="1941792" y="1949317"/>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122" name="Freeform 230">
                  <a:extLst>
                    <a:ext uri="{FF2B5EF4-FFF2-40B4-BE49-F238E27FC236}">
                      <a16:creationId xmlns:a16="http://schemas.microsoft.com/office/drawing/2014/main" id="{EC387104-EDED-4EDA-B3C7-9ABB2857A9B2}"/>
                    </a:ext>
                  </a:extLst>
                </p:cNvPr>
                <p:cNvSpPr/>
                <p:nvPr/>
              </p:nvSpPr>
              <p:spPr>
                <a:xfrm>
                  <a:off x="2024445" y="1949317"/>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pSp>
          <p:nvGrpSpPr>
            <p:cNvPr id="123" name="Group 189">
              <a:extLst>
                <a:ext uri="{FF2B5EF4-FFF2-40B4-BE49-F238E27FC236}">
                  <a16:creationId xmlns:a16="http://schemas.microsoft.com/office/drawing/2014/main" id="{8348654D-9AA9-46DA-8EC6-FF0F93965262}"/>
                </a:ext>
              </a:extLst>
            </p:cNvPr>
            <p:cNvGrpSpPr/>
            <p:nvPr/>
          </p:nvGrpSpPr>
          <p:grpSpPr>
            <a:xfrm>
              <a:off x="1789206" y="1204548"/>
              <a:ext cx="230072" cy="321337"/>
              <a:chOff x="1789206" y="1204548"/>
              <a:chExt cx="230072" cy="321337"/>
            </a:xfrm>
          </p:grpSpPr>
          <p:grpSp>
            <p:nvGrpSpPr>
              <p:cNvPr id="124" name="Group 190">
                <a:extLst>
                  <a:ext uri="{FF2B5EF4-FFF2-40B4-BE49-F238E27FC236}">
                    <a16:creationId xmlns:a16="http://schemas.microsoft.com/office/drawing/2014/main" id="{BB121273-234F-4605-B9AF-80108429731D}"/>
                  </a:ext>
                </a:extLst>
              </p:cNvPr>
              <p:cNvGrpSpPr/>
              <p:nvPr/>
            </p:nvGrpSpPr>
            <p:grpSpPr>
              <a:xfrm>
                <a:off x="1822079" y="1204548"/>
                <a:ext cx="125994" cy="55604"/>
                <a:chOff x="1822079" y="1204548"/>
                <a:chExt cx="125994" cy="55604"/>
              </a:xfrm>
            </p:grpSpPr>
            <p:sp>
              <p:nvSpPr>
                <p:cNvPr id="125" name="Freeform 191">
                  <a:extLst>
                    <a:ext uri="{FF2B5EF4-FFF2-40B4-BE49-F238E27FC236}">
                      <a16:creationId xmlns:a16="http://schemas.microsoft.com/office/drawing/2014/main" id="{82E0FF64-D12E-4BDA-8D81-FCDD85407C75}"/>
                    </a:ext>
                  </a:extLst>
                </p:cNvPr>
                <p:cNvSpPr/>
                <p:nvPr/>
              </p:nvSpPr>
              <p:spPr>
                <a:xfrm>
                  <a:off x="1866994" y="1226786"/>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26" name="Freeform 192">
                  <a:extLst>
                    <a:ext uri="{FF2B5EF4-FFF2-40B4-BE49-F238E27FC236}">
                      <a16:creationId xmlns:a16="http://schemas.microsoft.com/office/drawing/2014/main" id="{52972D11-854A-4996-B673-5EFC8B028234}"/>
                    </a:ext>
                  </a:extLst>
                </p:cNvPr>
                <p:cNvSpPr/>
                <p:nvPr/>
              </p:nvSpPr>
              <p:spPr>
                <a:xfrm>
                  <a:off x="1822079" y="1224445"/>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27" name="Freeform 193">
                  <a:extLst>
                    <a:ext uri="{FF2B5EF4-FFF2-40B4-BE49-F238E27FC236}">
                      <a16:creationId xmlns:a16="http://schemas.microsoft.com/office/drawing/2014/main" id="{263A4B08-1778-45DB-9936-DC39694699E0}"/>
                    </a:ext>
                  </a:extLst>
                </p:cNvPr>
                <p:cNvSpPr/>
                <p:nvPr/>
              </p:nvSpPr>
              <p:spPr>
                <a:xfrm>
                  <a:off x="1852757" y="1206889"/>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28" name="Freeform 194">
                  <a:extLst>
                    <a:ext uri="{FF2B5EF4-FFF2-40B4-BE49-F238E27FC236}">
                      <a16:creationId xmlns:a16="http://schemas.microsoft.com/office/drawing/2014/main" id="{5C61E4D7-E9AA-42D7-8013-B5BBFFEA2E6C}"/>
                    </a:ext>
                  </a:extLst>
                </p:cNvPr>
                <p:cNvSpPr/>
                <p:nvPr/>
              </p:nvSpPr>
              <p:spPr>
                <a:xfrm>
                  <a:off x="1896575" y="1204548"/>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29" name="Freeform 195">
                  <a:extLst>
                    <a:ext uri="{FF2B5EF4-FFF2-40B4-BE49-F238E27FC236}">
                      <a16:creationId xmlns:a16="http://schemas.microsoft.com/office/drawing/2014/main" id="{53177990-73A1-46CA-889A-F1309AA1A5D1}"/>
                    </a:ext>
                  </a:extLst>
                </p:cNvPr>
                <p:cNvSpPr/>
                <p:nvPr/>
              </p:nvSpPr>
              <p:spPr>
                <a:xfrm>
                  <a:off x="1918493" y="1214496"/>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130" name="Group 196">
                <a:extLst>
                  <a:ext uri="{FF2B5EF4-FFF2-40B4-BE49-F238E27FC236}">
                    <a16:creationId xmlns:a16="http://schemas.microsoft.com/office/drawing/2014/main" id="{D5FA632F-10CB-4846-904F-8BA8E805A162}"/>
                  </a:ext>
                </a:extLst>
              </p:cNvPr>
              <p:cNvGrpSpPr/>
              <p:nvPr/>
            </p:nvGrpSpPr>
            <p:grpSpPr>
              <a:xfrm>
                <a:off x="1789206" y="1223275"/>
                <a:ext cx="230072" cy="302610"/>
                <a:chOff x="1789206" y="1223275"/>
                <a:chExt cx="230072" cy="302610"/>
              </a:xfrm>
            </p:grpSpPr>
            <p:sp>
              <p:nvSpPr>
                <p:cNvPr id="131" name="Freeform 197">
                  <a:extLst>
                    <a:ext uri="{FF2B5EF4-FFF2-40B4-BE49-F238E27FC236}">
                      <a16:creationId xmlns:a16="http://schemas.microsoft.com/office/drawing/2014/main" id="{3FBBD50B-00F7-42C4-875E-B9DE87D683BC}"/>
                    </a:ext>
                  </a:extLst>
                </p:cNvPr>
                <p:cNvSpPr/>
                <p:nvPr/>
              </p:nvSpPr>
              <p:spPr>
                <a:xfrm>
                  <a:off x="1829750" y="1273612"/>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32" name="Freeform 198">
                  <a:extLst>
                    <a:ext uri="{FF2B5EF4-FFF2-40B4-BE49-F238E27FC236}">
                      <a16:creationId xmlns:a16="http://schemas.microsoft.com/office/drawing/2014/main" id="{4A49251D-4321-4407-9A9E-1B78261E93DA}"/>
                    </a:ext>
                  </a:extLst>
                </p:cNvPr>
                <p:cNvSpPr/>
                <p:nvPr/>
              </p:nvSpPr>
              <p:spPr>
                <a:xfrm>
                  <a:off x="1913007" y="1223275"/>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33" name="Freeform 199">
                  <a:extLst>
                    <a:ext uri="{FF2B5EF4-FFF2-40B4-BE49-F238E27FC236}">
                      <a16:creationId xmlns:a16="http://schemas.microsoft.com/office/drawing/2014/main" id="{9033975A-100C-46FF-993F-9137E5AC3119}"/>
                    </a:ext>
                  </a:extLst>
                </p:cNvPr>
                <p:cNvSpPr/>
                <p:nvPr/>
              </p:nvSpPr>
              <p:spPr>
                <a:xfrm>
                  <a:off x="1789206" y="1332152"/>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34" name="Freeform 200">
                  <a:extLst>
                    <a:ext uri="{FF2B5EF4-FFF2-40B4-BE49-F238E27FC236}">
                      <a16:creationId xmlns:a16="http://schemas.microsoft.com/office/drawing/2014/main" id="{46DBEA4A-EB72-49ED-87F8-40B646587034}"/>
                    </a:ext>
                  </a:extLst>
                </p:cNvPr>
                <p:cNvSpPr/>
                <p:nvPr/>
              </p:nvSpPr>
              <p:spPr>
                <a:xfrm>
                  <a:off x="1863711" y="1328641"/>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35" name="Freeform 201">
                  <a:extLst>
                    <a:ext uri="{FF2B5EF4-FFF2-40B4-BE49-F238E27FC236}">
                      <a16:creationId xmlns:a16="http://schemas.microsoft.com/office/drawing/2014/main" id="{386F4A15-AB07-41B6-9EEF-B6F529EACCA1}"/>
                    </a:ext>
                  </a:extLst>
                </p:cNvPr>
                <p:cNvSpPr/>
                <p:nvPr/>
              </p:nvSpPr>
              <p:spPr>
                <a:xfrm>
                  <a:off x="1839608" y="1399461"/>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36" name="Freeform 202">
                  <a:extLst>
                    <a:ext uri="{FF2B5EF4-FFF2-40B4-BE49-F238E27FC236}">
                      <a16:creationId xmlns:a16="http://schemas.microsoft.com/office/drawing/2014/main" id="{E931C965-ACFD-4069-B1E2-753C085FF867}"/>
                    </a:ext>
                  </a:extLst>
                </p:cNvPr>
                <p:cNvSpPr/>
                <p:nvPr/>
              </p:nvSpPr>
              <p:spPr>
                <a:xfrm>
                  <a:off x="1909724" y="1399461"/>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137" name="Group 189">
              <a:extLst>
                <a:ext uri="{FF2B5EF4-FFF2-40B4-BE49-F238E27FC236}">
                  <a16:creationId xmlns:a16="http://schemas.microsoft.com/office/drawing/2014/main" id="{D8C64E46-5D3C-432D-B521-3C4C8F383B3F}"/>
                </a:ext>
              </a:extLst>
            </p:cNvPr>
            <p:cNvGrpSpPr/>
            <p:nvPr/>
          </p:nvGrpSpPr>
          <p:grpSpPr>
            <a:xfrm>
              <a:off x="1941609" y="1356951"/>
              <a:ext cx="230072" cy="321337"/>
              <a:chOff x="1941609" y="1356951"/>
              <a:chExt cx="230072" cy="321337"/>
            </a:xfrm>
          </p:grpSpPr>
          <p:grpSp>
            <p:nvGrpSpPr>
              <p:cNvPr id="138" name="Group 190">
                <a:extLst>
                  <a:ext uri="{FF2B5EF4-FFF2-40B4-BE49-F238E27FC236}">
                    <a16:creationId xmlns:a16="http://schemas.microsoft.com/office/drawing/2014/main" id="{AB4C3369-D95C-4718-85C8-0D00240354EA}"/>
                  </a:ext>
                </a:extLst>
              </p:cNvPr>
              <p:cNvGrpSpPr/>
              <p:nvPr/>
            </p:nvGrpSpPr>
            <p:grpSpPr>
              <a:xfrm>
                <a:off x="1974482" y="1356951"/>
                <a:ext cx="125985" cy="55604"/>
                <a:chOff x="1974482" y="1356951"/>
                <a:chExt cx="125985" cy="55604"/>
              </a:xfrm>
            </p:grpSpPr>
            <p:sp>
              <p:nvSpPr>
                <p:cNvPr id="139" name="Freeform 191">
                  <a:extLst>
                    <a:ext uri="{FF2B5EF4-FFF2-40B4-BE49-F238E27FC236}">
                      <a16:creationId xmlns:a16="http://schemas.microsoft.com/office/drawing/2014/main" id="{CB9C5047-D19E-4A79-8764-04ABA97444E9}"/>
                    </a:ext>
                  </a:extLst>
                </p:cNvPr>
                <p:cNvSpPr/>
                <p:nvPr/>
              </p:nvSpPr>
              <p:spPr>
                <a:xfrm>
                  <a:off x="2019397" y="1379189"/>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0" name="Freeform 192">
                  <a:extLst>
                    <a:ext uri="{FF2B5EF4-FFF2-40B4-BE49-F238E27FC236}">
                      <a16:creationId xmlns:a16="http://schemas.microsoft.com/office/drawing/2014/main" id="{CC5A6E41-B901-450C-90CB-D9055703297F}"/>
                    </a:ext>
                  </a:extLst>
                </p:cNvPr>
                <p:cNvSpPr/>
                <p:nvPr/>
              </p:nvSpPr>
              <p:spPr>
                <a:xfrm>
                  <a:off x="1974482" y="1376848"/>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1" name="Freeform 193">
                  <a:extLst>
                    <a:ext uri="{FF2B5EF4-FFF2-40B4-BE49-F238E27FC236}">
                      <a16:creationId xmlns:a16="http://schemas.microsoft.com/office/drawing/2014/main" id="{89C07650-C890-4EC3-8C3D-9964E02A4F62}"/>
                    </a:ext>
                  </a:extLst>
                </p:cNvPr>
                <p:cNvSpPr/>
                <p:nvPr/>
              </p:nvSpPr>
              <p:spPr>
                <a:xfrm>
                  <a:off x="2005151" y="1359292"/>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2" name="Freeform 194">
                  <a:extLst>
                    <a:ext uri="{FF2B5EF4-FFF2-40B4-BE49-F238E27FC236}">
                      <a16:creationId xmlns:a16="http://schemas.microsoft.com/office/drawing/2014/main" id="{7D6F836C-C21F-4E94-A366-B9902F1130EA}"/>
                    </a:ext>
                  </a:extLst>
                </p:cNvPr>
                <p:cNvSpPr/>
                <p:nvPr/>
              </p:nvSpPr>
              <p:spPr>
                <a:xfrm>
                  <a:off x="2048978" y="1356951"/>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3" name="Freeform 195">
                  <a:extLst>
                    <a:ext uri="{FF2B5EF4-FFF2-40B4-BE49-F238E27FC236}">
                      <a16:creationId xmlns:a16="http://schemas.microsoft.com/office/drawing/2014/main" id="{DBEBBF22-2167-4DD2-A152-14D348964BE7}"/>
                    </a:ext>
                  </a:extLst>
                </p:cNvPr>
                <p:cNvSpPr/>
                <p:nvPr/>
              </p:nvSpPr>
              <p:spPr>
                <a:xfrm>
                  <a:off x="2070887" y="1366899"/>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144" name="Group 196">
                <a:extLst>
                  <a:ext uri="{FF2B5EF4-FFF2-40B4-BE49-F238E27FC236}">
                    <a16:creationId xmlns:a16="http://schemas.microsoft.com/office/drawing/2014/main" id="{F3081FCC-5F69-4777-8237-5EC42EB555CB}"/>
                  </a:ext>
                </a:extLst>
              </p:cNvPr>
              <p:cNvGrpSpPr/>
              <p:nvPr/>
            </p:nvGrpSpPr>
            <p:grpSpPr>
              <a:xfrm>
                <a:off x="1941609" y="1375678"/>
                <a:ext cx="230072" cy="302610"/>
                <a:chOff x="1941609" y="1375678"/>
                <a:chExt cx="230072" cy="302610"/>
              </a:xfrm>
            </p:grpSpPr>
            <p:sp>
              <p:nvSpPr>
                <p:cNvPr id="145" name="Freeform 197">
                  <a:extLst>
                    <a:ext uri="{FF2B5EF4-FFF2-40B4-BE49-F238E27FC236}">
                      <a16:creationId xmlns:a16="http://schemas.microsoft.com/office/drawing/2014/main" id="{D6E90A83-59BC-4154-8356-68869C2AD15A}"/>
                    </a:ext>
                  </a:extLst>
                </p:cNvPr>
                <p:cNvSpPr/>
                <p:nvPr/>
              </p:nvSpPr>
              <p:spPr>
                <a:xfrm>
                  <a:off x="1982144" y="1426015"/>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6" name="Freeform 198">
                  <a:extLst>
                    <a:ext uri="{FF2B5EF4-FFF2-40B4-BE49-F238E27FC236}">
                      <a16:creationId xmlns:a16="http://schemas.microsoft.com/office/drawing/2014/main" id="{2FFCAC1C-23E4-4C8D-8464-1B423E195CCC}"/>
                    </a:ext>
                  </a:extLst>
                </p:cNvPr>
                <p:cNvSpPr/>
                <p:nvPr/>
              </p:nvSpPr>
              <p:spPr>
                <a:xfrm>
                  <a:off x="2065410" y="1375678"/>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7" name="Freeform 199">
                  <a:extLst>
                    <a:ext uri="{FF2B5EF4-FFF2-40B4-BE49-F238E27FC236}">
                      <a16:creationId xmlns:a16="http://schemas.microsoft.com/office/drawing/2014/main" id="{C4837A3E-A1A1-47F2-973B-9956923D8E24}"/>
                    </a:ext>
                  </a:extLst>
                </p:cNvPr>
                <p:cNvSpPr/>
                <p:nvPr/>
              </p:nvSpPr>
              <p:spPr>
                <a:xfrm>
                  <a:off x="1941609" y="1484546"/>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8" name="Freeform 200">
                  <a:extLst>
                    <a:ext uri="{FF2B5EF4-FFF2-40B4-BE49-F238E27FC236}">
                      <a16:creationId xmlns:a16="http://schemas.microsoft.com/office/drawing/2014/main" id="{B6FF557A-6C2B-49C4-A082-B7BB2153BE0B}"/>
                    </a:ext>
                  </a:extLst>
                </p:cNvPr>
                <p:cNvSpPr/>
                <p:nvPr/>
              </p:nvSpPr>
              <p:spPr>
                <a:xfrm>
                  <a:off x="2016105" y="1481035"/>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49" name="Freeform 201">
                  <a:extLst>
                    <a:ext uri="{FF2B5EF4-FFF2-40B4-BE49-F238E27FC236}">
                      <a16:creationId xmlns:a16="http://schemas.microsoft.com/office/drawing/2014/main" id="{524BE681-3749-4FBD-9C33-4251CFE4D5A6}"/>
                    </a:ext>
                  </a:extLst>
                </p:cNvPr>
                <p:cNvSpPr/>
                <p:nvPr/>
              </p:nvSpPr>
              <p:spPr>
                <a:xfrm>
                  <a:off x="1992011" y="1551864"/>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50" name="Freeform 202">
                  <a:extLst>
                    <a:ext uri="{FF2B5EF4-FFF2-40B4-BE49-F238E27FC236}">
                      <a16:creationId xmlns:a16="http://schemas.microsoft.com/office/drawing/2014/main" id="{7E3D435B-995E-4568-A200-B327DA86C14C}"/>
                    </a:ext>
                  </a:extLst>
                </p:cNvPr>
                <p:cNvSpPr/>
                <p:nvPr/>
              </p:nvSpPr>
              <p:spPr>
                <a:xfrm>
                  <a:off x="2062127" y="1551864"/>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151" name="Group 189">
              <a:extLst>
                <a:ext uri="{FF2B5EF4-FFF2-40B4-BE49-F238E27FC236}">
                  <a16:creationId xmlns:a16="http://schemas.microsoft.com/office/drawing/2014/main" id="{4C1EA962-D060-4D06-98F1-AEA8F26B8C91}"/>
                </a:ext>
              </a:extLst>
            </p:cNvPr>
            <p:cNvGrpSpPr/>
            <p:nvPr/>
          </p:nvGrpSpPr>
          <p:grpSpPr>
            <a:xfrm>
              <a:off x="1798734" y="1661748"/>
              <a:ext cx="230072" cy="321337"/>
              <a:chOff x="1798734" y="1661748"/>
              <a:chExt cx="230072" cy="321337"/>
            </a:xfrm>
          </p:grpSpPr>
          <p:grpSp>
            <p:nvGrpSpPr>
              <p:cNvPr id="152" name="Group 190">
                <a:extLst>
                  <a:ext uri="{FF2B5EF4-FFF2-40B4-BE49-F238E27FC236}">
                    <a16:creationId xmlns:a16="http://schemas.microsoft.com/office/drawing/2014/main" id="{A322A857-D0A3-45CD-A126-CAF0347CB76C}"/>
                  </a:ext>
                </a:extLst>
              </p:cNvPr>
              <p:cNvGrpSpPr/>
              <p:nvPr/>
            </p:nvGrpSpPr>
            <p:grpSpPr>
              <a:xfrm>
                <a:off x="1831607" y="1661748"/>
                <a:ext cx="125985" cy="55604"/>
                <a:chOff x="1831607" y="1661748"/>
                <a:chExt cx="125985" cy="55604"/>
              </a:xfrm>
            </p:grpSpPr>
            <p:sp>
              <p:nvSpPr>
                <p:cNvPr id="153" name="Freeform 191">
                  <a:extLst>
                    <a:ext uri="{FF2B5EF4-FFF2-40B4-BE49-F238E27FC236}">
                      <a16:creationId xmlns:a16="http://schemas.microsoft.com/office/drawing/2014/main" id="{B5E59412-8EF5-44E5-89D1-F124ED57E398}"/>
                    </a:ext>
                  </a:extLst>
                </p:cNvPr>
                <p:cNvSpPr/>
                <p:nvPr/>
              </p:nvSpPr>
              <p:spPr>
                <a:xfrm>
                  <a:off x="1876522" y="1683986"/>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54" name="Freeform 192">
                  <a:extLst>
                    <a:ext uri="{FF2B5EF4-FFF2-40B4-BE49-F238E27FC236}">
                      <a16:creationId xmlns:a16="http://schemas.microsoft.com/office/drawing/2014/main" id="{A1DDF8F6-78D0-496A-8599-64FE2249F5CC}"/>
                    </a:ext>
                  </a:extLst>
                </p:cNvPr>
                <p:cNvSpPr/>
                <p:nvPr/>
              </p:nvSpPr>
              <p:spPr>
                <a:xfrm>
                  <a:off x="1831607" y="1681645"/>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55" name="Freeform 193">
                  <a:extLst>
                    <a:ext uri="{FF2B5EF4-FFF2-40B4-BE49-F238E27FC236}">
                      <a16:creationId xmlns:a16="http://schemas.microsoft.com/office/drawing/2014/main" id="{C8DB86A4-E2C5-4CDB-9599-B4F1D7674D9F}"/>
                    </a:ext>
                  </a:extLst>
                </p:cNvPr>
                <p:cNvSpPr/>
                <p:nvPr/>
              </p:nvSpPr>
              <p:spPr>
                <a:xfrm>
                  <a:off x="1862276" y="1664089"/>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56" name="Freeform 194">
                  <a:extLst>
                    <a:ext uri="{FF2B5EF4-FFF2-40B4-BE49-F238E27FC236}">
                      <a16:creationId xmlns:a16="http://schemas.microsoft.com/office/drawing/2014/main" id="{7154E4C7-C85A-4D52-A28A-B2B8D2319476}"/>
                    </a:ext>
                  </a:extLst>
                </p:cNvPr>
                <p:cNvSpPr/>
                <p:nvPr/>
              </p:nvSpPr>
              <p:spPr>
                <a:xfrm>
                  <a:off x="1906103" y="1661748"/>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57" name="Freeform 195">
                  <a:extLst>
                    <a:ext uri="{FF2B5EF4-FFF2-40B4-BE49-F238E27FC236}">
                      <a16:creationId xmlns:a16="http://schemas.microsoft.com/office/drawing/2014/main" id="{7DC4081E-2280-481D-8632-80370DDC4865}"/>
                    </a:ext>
                  </a:extLst>
                </p:cNvPr>
                <p:cNvSpPr/>
                <p:nvPr/>
              </p:nvSpPr>
              <p:spPr>
                <a:xfrm>
                  <a:off x="1928012" y="1671696"/>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158" name="Group 196">
                <a:extLst>
                  <a:ext uri="{FF2B5EF4-FFF2-40B4-BE49-F238E27FC236}">
                    <a16:creationId xmlns:a16="http://schemas.microsoft.com/office/drawing/2014/main" id="{8A0551FE-3083-4AA4-99D4-796F7984B332}"/>
                  </a:ext>
                </a:extLst>
              </p:cNvPr>
              <p:cNvGrpSpPr/>
              <p:nvPr/>
            </p:nvGrpSpPr>
            <p:grpSpPr>
              <a:xfrm>
                <a:off x="1798734" y="1680475"/>
                <a:ext cx="230072" cy="302610"/>
                <a:chOff x="1798734" y="1680475"/>
                <a:chExt cx="230072" cy="302610"/>
              </a:xfrm>
            </p:grpSpPr>
            <p:sp>
              <p:nvSpPr>
                <p:cNvPr id="159" name="Freeform 197">
                  <a:extLst>
                    <a:ext uri="{FF2B5EF4-FFF2-40B4-BE49-F238E27FC236}">
                      <a16:creationId xmlns:a16="http://schemas.microsoft.com/office/drawing/2014/main" id="{9F7016A9-5953-42E2-BEDD-C5331B4ED9B1}"/>
                    </a:ext>
                  </a:extLst>
                </p:cNvPr>
                <p:cNvSpPr/>
                <p:nvPr/>
              </p:nvSpPr>
              <p:spPr>
                <a:xfrm>
                  <a:off x="1839269" y="1730812"/>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0" name="Freeform 198">
                  <a:extLst>
                    <a:ext uri="{FF2B5EF4-FFF2-40B4-BE49-F238E27FC236}">
                      <a16:creationId xmlns:a16="http://schemas.microsoft.com/office/drawing/2014/main" id="{41136793-2204-45D9-A6B0-E45F618B636F}"/>
                    </a:ext>
                  </a:extLst>
                </p:cNvPr>
                <p:cNvSpPr/>
                <p:nvPr/>
              </p:nvSpPr>
              <p:spPr>
                <a:xfrm>
                  <a:off x="1922535" y="1680475"/>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1" name="Freeform 199">
                  <a:extLst>
                    <a:ext uri="{FF2B5EF4-FFF2-40B4-BE49-F238E27FC236}">
                      <a16:creationId xmlns:a16="http://schemas.microsoft.com/office/drawing/2014/main" id="{C5738536-91A1-4C95-90B7-11D0593E6600}"/>
                    </a:ext>
                  </a:extLst>
                </p:cNvPr>
                <p:cNvSpPr/>
                <p:nvPr/>
              </p:nvSpPr>
              <p:spPr>
                <a:xfrm>
                  <a:off x="1798734" y="1789352"/>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2" name="Freeform 200">
                  <a:extLst>
                    <a:ext uri="{FF2B5EF4-FFF2-40B4-BE49-F238E27FC236}">
                      <a16:creationId xmlns:a16="http://schemas.microsoft.com/office/drawing/2014/main" id="{BD2E6C3D-34DD-4D4B-91AA-E54F5A398D4C}"/>
                    </a:ext>
                  </a:extLst>
                </p:cNvPr>
                <p:cNvSpPr/>
                <p:nvPr/>
              </p:nvSpPr>
              <p:spPr>
                <a:xfrm>
                  <a:off x="1873230" y="1785841"/>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3" name="Freeform 201">
                  <a:extLst>
                    <a:ext uri="{FF2B5EF4-FFF2-40B4-BE49-F238E27FC236}">
                      <a16:creationId xmlns:a16="http://schemas.microsoft.com/office/drawing/2014/main" id="{7B5487A6-FB26-4CA4-B331-1A8DF5831107}"/>
                    </a:ext>
                  </a:extLst>
                </p:cNvPr>
                <p:cNvSpPr/>
                <p:nvPr/>
              </p:nvSpPr>
              <p:spPr>
                <a:xfrm>
                  <a:off x="1849136" y="1856661"/>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4" name="Freeform 202">
                  <a:extLst>
                    <a:ext uri="{FF2B5EF4-FFF2-40B4-BE49-F238E27FC236}">
                      <a16:creationId xmlns:a16="http://schemas.microsoft.com/office/drawing/2014/main" id="{A0751702-03D6-4EAE-AD12-EC5B417A2B46}"/>
                    </a:ext>
                  </a:extLst>
                </p:cNvPr>
                <p:cNvSpPr/>
                <p:nvPr/>
              </p:nvSpPr>
              <p:spPr>
                <a:xfrm>
                  <a:off x="1919252" y="1856661"/>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165" name="Group 189">
              <a:extLst>
                <a:ext uri="{FF2B5EF4-FFF2-40B4-BE49-F238E27FC236}">
                  <a16:creationId xmlns:a16="http://schemas.microsoft.com/office/drawing/2014/main" id="{F8EA7E65-A326-4FBD-87E4-D3F6C147DD90}"/>
                </a:ext>
              </a:extLst>
            </p:cNvPr>
            <p:cNvGrpSpPr/>
            <p:nvPr/>
          </p:nvGrpSpPr>
          <p:grpSpPr>
            <a:xfrm>
              <a:off x="1951137" y="1814151"/>
              <a:ext cx="230063" cy="321337"/>
              <a:chOff x="1951137" y="1814151"/>
              <a:chExt cx="230063" cy="321337"/>
            </a:xfrm>
          </p:grpSpPr>
          <p:grpSp>
            <p:nvGrpSpPr>
              <p:cNvPr id="166" name="Group 190">
                <a:extLst>
                  <a:ext uri="{FF2B5EF4-FFF2-40B4-BE49-F238E27FC236}">
                    <a16:creationId xmlns:a16="http://schemas.microsoft.com/office/drawing/2014/main" id="{55CB5D2F-5EC4-4060-9489-3CD8D2EDFDC6}"/>
                  </a:ext>
                </a:extLst>
              </p:cNvPr>
              <p:cNvGrpSpPr/>
              <p:nvPr/>
            </p:nvGrpSpPr>
            <p:grpSpPr>
              <a:xfrm>
                <a:off x="1984001" y="1814151"/>
                <a:ext cx="125994" cy="55604"/>
                <a:chOff x="1984001" y="1814151"/>
                <a:chExt cx="125994" cy="55604"/>
              </a:xfrm>
            </p:grpSpPr>
            <p:sp>
              <p:nvSpPr>
                <p:cNvPr id="167" name="Freeform 191">
                  <a:extLst>
                    <a:ext uri="{FF2B5EF4-FFF2-40B4-BE49-F238E27FC236}">
                      <a16:creationId xmlns:a16="http://schemas.microsoft.com/office/drawing/2014/main" id="{D6D7EA86-91C0-4D63-BC15-9C542A0E74B9}"/>
                    </a:ext>
                  </a:extLst>
                </p:cNvPr>
                <p:cNvSpPr/>
                <p:nvPr/>
              </p:nvSpPr>
              <p:spPr>
                <a:xfrm>
                  <a:off x="2028925" y="1836389"/>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8" name="Freeform 192">
                  <a:extLst>
                    <a:ext uri="{FF2B5EF4-FFF2-40B4-BE49-F238E27FC236}">
                      <a16:creationId xmlns:a16="http://schemas.microsoft.com/office/drawing/2014/main" id="{F579C644-E640-4A34-AAAB-47CFAB400DB4}"/>
                    </a:ext>
                  </a:extLst>
                </p:cNvPr>
                <p:cNvSpPr/>
                <p:nvPr/>
              </p:nvSpPr>
              <p:spPr>
                <a:xfrm>
                  <a:off x="1984001" y="1834048"/>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69" name="Freeform 193">
                  <a:extLst>
                    <a:ext uri="{FF2B5EF4-FFF2-40B4-BE49-F238E27FC236}">
                      <a16:creationId xmlns:a16="http://schemas.microsoft.com/office/drawing/2014/main" id="{D169FA7D-AD93-4EB0-9FD7-B177CC0E813C}"/>
                    </a:ext>
                  </a:extLst>
                </p:cNvPr>
                <p:cNvSpPr/>
                <p:nvPr/>
              </p:nvSpPr>
              <p:spPr>
                <a:xfrm>
                  <a:off x="2014679" y="1816492"/>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0" name="Freeform 194">
                  <a:extLst>
                    <a:ext uri="{FF2B5EF4-FFF2-40B4-BE49-F238E27FC236}">
                      <a16:creationId xmlns:a16="http://schemas.microsoft.com/office/drawing/2014/main" id="{E0AD6D03-D521-4406-9442-5A187CE4AE7C}"/>
                    </a:ext>
                  </a:extLst>
                </p:cNvPr>
                <p:cNvSpPr/>
                <p:nvPr/>
              </p:nvSpPr>
              <p:spPr>
                <a:xfrm>
                  <a:off x="2058506" y="1814151"/>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1" name="Freeform 195">
                  <a:extLst>
                    <a:ext uri="{FF2B5EF4-FFF2-40B4-BE49-F238E27FC236}">
                      <a16:creationId xmlns:a16="http://schemas.microsoft.com/office/drawing/2014/main" id="{200F49A6-AB8F-45E1-8267-16D9F2645778}"/>
                    </a:ext>
                  </a:extLst>
                </p:cNvPr>
                <p:cNvSpPr/>
                <p:nvPr/>
              </p:nvSpPr>
              <p:spPr>
                <a:xfrm>
                  <a:off x="2080415" y="1824099"/>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172" name="Group 196">
                <a:extLst>
                  <a:ext uri="{FF2B5EF4-FFF2-40B4-BE49-F238E27FC236}">
                    <a16:creationId xmlns:a16="http://schemas.microsoft.com/office/drawing/2014/main" id="{4419850E-61AE-4CB0-AEA3-AEE5311ED50A}"/>
                  </a:ext>
                </a:extLst>
              </p:cNvPr>
              <p:cNvGrpSpPr/>
              <p:nvPr/>
            </p:nvGrpSpPr>
            <p:grpSpPr>
              <a:xfrm>
                <a:off x="1951137" y="1832878"/>
                <a:ext cx="230063" cy="302610"/>
                <a:chOff x="1951137" y="1832878"/>
                <a:chExt cx="230063" cy="302610"/>
              </a:xfrm>
            </p:grpSpPr>
            <p:sp>
              <p:nvSpPr>
                <p:cNvPr id="173" name="Freeform 197">
                  <a:extLst>
                    <a:ext uri="{FF2B5EF4-FFF2-40B4-BE49-F238E27FC236}">
                      <a16:creationId xmlns:a16="http://schemas.microsoft.com/office/drawing/2014/main" id="{41A47F63-DA7D-46DA-B1F6-354F2FFA1246}"/>
                    </a:ext>
                  </a:extLst>
                </p:cNvPr>
                <p:cNvSpPr/>
                <p:nvPr/>
              </p:nvSpPr>
              <p:spPr>
                <a:xfrm>
                  <a:off x="1991672" y="1883215"/>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4" name="Freeform 198">
                  <a:extLst>
                    <a:ext uri="{FF2B5EF4-FFF2-40B4-BE49-F238E27FC236}">
                      <a16:creationId xmlns:a16="http://schemas.microsoft.com/office/drawing/2014/main" id="{CE2C5C75-6181-42DC-8607-54FA2C867FC0}"/>
                    </a:ext>
                  </a:extLst>
                </p:cNvPr>
                <p:cNvSpPr/>
                <p:nvPr/>
              </p:nvSpPr>
              <p:spPr>
                <a:xfrm>
                  <a:off x="2074938" y="1832878"/>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5" name="Freeform 199">
                  <a:extLst>
                    <a:ext uri="{FF2B5EF4-FFF2-40B4-BE49-F238E27FC236}">
                      <a16:creationId xmlns:a16="http://schemas.microsoft.com/office/drawing/2014/main" id="{C9590AB4-80C1-44CB-8FD0-E8C8326B6B62}"/>
                    </a:ext>
                  </a:extLst>
                </p:cNvPr>
                <p:cNvSpPr/>
                <p:nvPr/>
              </p:nvSpPr>
              <p:spPr>
                <a:xfrm>
                  <a:off x="1951137" y="1941746"/>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6" name="Freeform 200">
                  <a:extLst>
                    <a:ext uri="{FF2B5EF4-FFF2-40B4-BE49-F238E27FC236}">
                      <a16:creationId xmlns:a16="http://schemas.microsoft.com/office/drawing/2014/main" id="{36AC2E68-70A0-4EE8-87EE-2A9145C4285C}"/>
                    </a:ext>
                  </a:extLst>
                </p:cNvPr>
                <p:cNvSpPr/>
                <p:nvPr/>
              </p:nvSpPr>
              <p:spPr>
                <a:xfrm>
                  <a:off x="2025633" y="1938235"/>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7" name="Freeform 201">
                  <a:extLst>
                    <a:ext uri="{FF2B5EF4-FFF2-40B4-BE49-F238E27FC236}">
                      <a16:creationId xmlns:a16="http://schemas.microsoft.com/office/drawing/2014/main" id="{8851A585-7E21-45D2-A1BC-6E0B239C79A8}"/>
                    </a:ext>
                  </a:extLst>
                </p:cNvPr>
                <p:cNvSpPr/>
                <p:nvPr/>
              </p:nvSpPr>
              <p:spPr>
                <a:xfrm>
                  <a:off x="2001530" y="2009064"/>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78" name="Freeform 202">
                  <a:extLst>
                    <a:ext uri="{FF2B5EF4-FFF2-40B4-BE49-F238E27FC236}">
                      <a16:creationId xmlns:a16="http://schemas.microsoft.com/office/drawing/2014/main" id="{7EC682CF-FF6A-4FC1-BA86-9B08363DE377}"/>
                    </a:ext>
                  </a:extLst>
                </p:cNvPr>
                <p:cNvSpPr/>
                <p:nvPr/>
              </p:nvSpPr>
              <p:spPr>
                <a:xfrm>
                  <a:off x="2071646" y="2009064"/>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grpSp>
        <p:nvGrpSpPr>
          <p:cNvPr id="179" name="Group 189">
            <a:extLst>
              <a:ext uri="{FF2B5EF4-FFF2-40B4-BE49-F238E27FC236}">
                <a16:creationId xmlns:a16="http://schemas.microsoft.com/office/drawing/2014/main" id="{9A0D3B47-A567-4774-8F92-DBB066A77EC0}"/>
              </a:ext>
            </a:extLst>
          </p:cNvPr>
          <p:cNvGrpSpPr/>
          <p:nvPr/>
        </p:nvGrpSpPr>
        <p:grpSpPr>
          <a:xfrm>
            <a:off x="969940" y="2613071"/>
            <a:ext cx="230063" cy="321329"/>
            <a:chOff x="969940" y="2613071"/>
            <a:chExt cx="230063" cy="321329"/>
          </a:xfrm>
        </p:grpSpPr>
        <p:grpSp>
          <p:nvGrpSpPr>
            <p:cNvPr id="180" name="Group 190">
              <a:extLst>
                <a:ext uri="{FF2B5EF4-FFF2-40B4-BE49-F238E27FC236}">
                  <a16:creationId xmlns:a16="http://schemas.microsoft.com/office/drawing/2014/main" id="{3D91CD54-DB4A-4C26-BCA6-8F4A775E6A32}"/>
                </a:ext>
              </a:extLst>
            </p:cNvPr>
            <p:cNvGrpSpPr/>
            <p:nvPr/>
          </p:nvGrpSpPr>
          <p:grpSpPr>
            <a:xfrm>
              <a:off x="1002804" y="2613071"/>
              <a:ext cx="125994" cy="55604"/>
              <a:chOff x="1002804" y="2613071"/>
              <a:chExt cx="125994" cy="55604"/>
            </a:xfrm>
          </p:grpSpPr>
          <p:sp>
            <p:nvSpPr>
              <p:cNvPr id="181" name="Freeform 191">
                <a:extLst>
                  <a:ext uri="{FF2B5EF4-FFF2-40B4-BE49-F238E27FC236}">
                    <a16:creationId xmlns:a16="http://schemas.microsoft.com/office/drawing/2014/main" id="{95A735FF-00B6-4D54-A71A-99730C5DFB62}"/>
                  </a:ext>
                </a:extLst>
              </p:cNvPr>
              <p:cNvSpPr/>
              <p:nvPr/>
            </p:nvSpPr>
            <p:spPr>
              <a:xfrm>
                <a:off x="1047728" y="2635309"/>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2" name="Freeform 192">
                <a:extLst>
                  <a:ext uri="{FF2B5EF4-FFF2-40B4-BE49-F238E27FC236}">
                    <a16:creationId xmlns:a16="http://schemas.microsoft.com/office/drawing/2014/main" id="{E0EBE929-C450-44E7-A06F-0EBCDA1CD04B}"/>
                  </a:ext>
                </a:extLst>
              </p:cNvPr>
              <p:cNvSpPr/>
              <p:nvPr/>
            </p:nvSpPr>
            <p:spPr>
              <a:xfrm>
                <a:off x="1002804" y="2632969"/>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3" name="Freeform 193">
                <a:extLst>
                  <a:ext uri="{FF2B5EF4-FFF2-40B4-BE49-F238E27FC236}">
                    <a16:creationId xmlns:a16="http://schemas.microsoft.com/office/drawing/2014/main" id="{95424641-B0AF-4982-9AFE-071385EF5073}"/>
                  </a:ext>
                </a:extLst>
              </p:cNvPr>
              <p:cNvSpPr/>
              <p:nvPr/>
            </p:nvSpPr>
            <p:spPr>
              <a:xfrm>
                <a:off x="1033482" y="2615412"/>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4" name="Freeform 194">
                <a:extLst>
                  <a:ext uri="{FF2B5EF4-FFF2-40B4-BE49-F238E27FC236}">
                    <a16:creationId xmlns:a16="http://schemas.microsoft.com/office/drawing/2014/main" id="{16AAE5FC-73FF-44AF-8110-F27E1C4818BF}"/>
                  </a:ext>
                </a:extLst>
              </p:cNvPr>
              <p:cNvSpPr/>
              <p:nvPr/>
            </p:nvSpPr>
            <p:spPr>
              <a:xfrm>
                <a:off x="1077309" y="2613071"/>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5" name="Freeform 195">
                <a:extLst>
                  <a:ext uri="{FF2B5EF4-FFF2-40B4-BE49-F238E27FC236}">
                    <a16:creationId xmlns:a16="http://schemas.microsoft.com/office/drawing/2014/main" id="{DCC43DE9-BE00-4CD5-B94E-BC7B20F1D732}"/>
                  </a:ext>
                </a:extLst>
              </p:cNvPr>
              <p:cNvSpPr/>
              <p:nvPr/>
            </p:nvSpPr>
            <p:spPr>
              <a:xfrm>
                <a:off x="1099218" y="2623020"/>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186" name="Group 196">
              <a:extLst>
                <a:ext uri="{FF2B5EF4-FFF2-40B4-BE49-F238E27FC236}">
                  <a16:creationId xmlns:a16="http://schemas.microsoft.com/office/drawing/2014/main" id="{A441A07B-50DE-4048-8286-F871EB030F79}"/>
                </a:ext>
              </a:extLst>
            </p:cNvPr>
            <p:cNvGrpSpPr/>
            <p:nvPr/>
          </p:nvGrpSpPr>
          <p:grpSpPr>
            <a:xfrm>
              <a:off x="969940" y="2631798"/>
              <a:ext cx="230063" cy="302602"/>
              <a:chOff x="969940" y="2631798"/>
              <a:chExt cx="230063" cy="302602"/>
            </a:xfrm>
          </p:grpSpPr>
          <p:sp>
            <p:nvSpPr>
              <p:cNvPr id="187" name="Freeform 197">
                <a:extLst>
                  <a:ext uri="{FF2B5EF4-FFF2-40B4-BE49-F238E27FC236}">
                    <a16:creationId xmlns:a16="http://schemas.microsoft.com/office/drawing/2014/main" id="{6F9BBEBB-D2F5-4673-BB67-B687EBEB123C}"/>
                  </a:ext>
                </a:extLst>
              </p:cNvPr>
              <p:cNvSpPr/>
              <p:nvPr/>
            </p:nvSpPr>
            <p:spPr>
              <a:xfrm>
                <a:off x="1010476" y="2682136"/>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8" name="Freeform 198">
                <a:extLst>
                  <a:ext uri="{FF2B5EF4-FFF2-40B4-BE49-F238E27FC236}">
                    <a16:creationId xmlns:a16="http://schemas.microsoft.com/office/drawing/2014/main" id="{A03A6EEB-C30B-4ACB-B0DF-A999E55FF3D7}"/>
                  </a:ext>
                </a:extLst>
              </p:cNvPr>
              <p:cNvSpPr/>
              <p:nvPr/>
            </p:nvSpPr>
            <p:spPr>
              <a:xfrm>
                <a:off x="1093741" y="2631798"/>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89" name="Freeform 199">
                <a:extLst>
                  <a:ext uri="{FF2B5EF4-FFF2-40B4-BE49-F238E27FC236}">
                    <a16:creationId xmlns:a16="http://schemas.microsoft.com/office/drawing/2014/main" id="{2588BD38-3801-4830-8C8F-0AA7861B8B6C}"/>
                  </a:ext>
                </a:extLst>
              </p:cNvPr>
              <p:cNvSpPr/>
              <p:nvPr/>
            </p:nvSpPr>
            <p:spPr>
              <a:xfrm>
                <a:off x="969940" y="2740667"/>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0" name="Freeform 200">
                <a:extLst>
                  <a:ext uri="{FF2B5EF4-FFF2-40B4-BE49-F238E27FC236}">
                    <a16:creationId xmlns:a16="http://schemas.microsoft.com/office/drawing/2014/main" id="{C9EA7F29-05B4-43C8-82A8-33F6E4053FEE}"/>
                  </a:ext>
                </a:extLst>
              </p:cNvPr>
              <p:cNvSpPr/>
              <p:nvPr/>
            </p:nvSpPr>
            <p:spPr>
              <a:xfrm>
                <a:off x="1044436" y="2737155"/>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1" name="Freeform 201">
                <a:extLst>
                  <a:ext uri="{FF2B5EF4-FFF2-40B4-BE49-F238E27FC236}">
                    <a16:creationId xmlns:a16="http://schemas.microsoft.com/office/drawing/2014/main" id="{4A42F160-E9F3-4A3C-8D5C-49F2892C566C}"/>
                  </a:ext>
                </a:extLst>
              </p:cNvPr>
              <p:cNvSpPr/>
              <p:nvPr/>
            </p:nvSpPr>
            <p:spPr>
              <a:xfrm>
                <a:off x="1020333" y="2807976"/>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2" name="Freeform 202">
                <a:extLst>
                  <a:ext uri="{FF2B5EF4-FFF2-40B4-BE49-F238E27FC236}">
                    <a16:creationId xmlns:a16="http://schemas.microsoft.com/office/drawing/2014/main" id="{5A0D2731-DC29-4C45-BBBE-C050E86BEF26}"/>
                  </a:ext>
                </a:extLst>
              </p:cNvPr>
              <p:cNvSpPr/>
              <p:nvPr/>
            </p:nvSpPr>
            <p:spPr>
              <a:xfrm>
                <a:off x="1090449" y="2807976"/>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193" name="Group 189">
            <a:extLst>
              <a:ext uri="{FF2B5EF4-FFF2-40B4-BE49-F238E27FC236}">
                <a16:creationId xmlns:a16="http://schemas.microsoft.com/office/drawing/2014/main" id="{02F40474-38D1-4D0D-85F4-18CCF66CE80D}"/>
              </a:ext>
            </a:extLst>
          </p:cNvPr>
          <p:cNvGrpSpPr/>
          <p:nvPr/>
        </p:nvGrpSpPr>
        <p:grpSpPr>
          <a:xfrm>
            <a:off x="1836087" y="2631350"/>
            <a:ext cx="230063" cy="321328"/>
            <a:chOff x="1836087" y="2631350"/>
            <a:chExt cx="230063" cy="321328"/>
          </a:xfrm>
        </p:grpSpPr>
        <p:grpSp>
          <p:nvGrpSpPr>
            <p:cNvPr id="194" name="Group 190">
              <a:extLst>
                <a:ext uri="{FF2B5EF4-FFF2-40B4-BE49-F238E27FC236}">
                  <a16:creationId xmlns:a16="http://schemas.microsoft.com/office/drawing/2014/main" id="{2522216E-B17A-4E0A-96B8-F2910FC00DDD}"/>
                </a:ext>
              </a:extLst>
            </p:cNvPr>
            <p:cNvGrpSpPr/>
            <p:nvPr/>
          </p:nvGrpSpPr>
          <p:grpSpPr>
            <a:xfrm>
              <a:off x="1868951" y="2631350"/>
              <a:ext cx="125994" cy="55604"/>
              <a:chOff x="1868951" y="2631350"/>
              <a:chExt cx="125994" cy="55604"/>
            </a:xfrm>
          </p:grpSpPr>
          <p:sp>
            <p:nvSpPr>
              <p:cNvPr id="195" name="Freeform 191">
                <a:extLst>
                  <a:ext uri="{FF2B5EF4-FFF2-40B4-BE49-F238E27FC236}">
                    <a16:creationId xmlns:a16="http://schemas.microsoft.com/office/drawing/2014/main" id="{C4810689-A2BB-47BC-A444-16511780C245}"/>
                  </a:ext>
                </a:extLst>
              </p:cNvPr>
              <p:cNvSpPr/>
              <p:nvPr/>
            </p:nvSpPr>
            <p:spPr>
              <a:xfrm>
                <a:off x="1913875" y="2653588"/>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6" name="Freeform 192">
                <a:extLst>
                  <a:ext uri="{FF2B5EF4-FFF2-40B4-BE49-F238E27FC236}">
                    <a16:creationId xmlns:a16="http://schemas.microsoft.com/office/drawing/2014/main" id="{0FA01928-5A4F-4CA6-96AD-8FD3A4CA0F80}"/>
                  </a:ext>
                </a:extLst>
              </p:cNvPr>
              <p:cNvSpPr/>
              <p:nvPr/>
            </p:nvSpPr>
            <p:spPr>
              <a:xfrm>
                <a:off x="1868951" y="2651247"/>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7" name="Freeform 193">
                <a:extLst>
                  <a:ext uri="{FF2B5EF4-FFF2-40B4-BE49-F238E27FC236}">
                    <a16:creationId xmlns:a16="http://schemas.microsoft.com/office/drawing/2014/main" id="{BEEF2EE2-23BB-462C-A586-E8F1A0752953}"/>
                  </a:ext>
                </a:extLst>
              </p:cNvPr>
              <p:cNvSpPr/>
              <p:nvPr/>
            </p:nvSpPr>
            <p:spPr>
              <a:xfrm>
                <a:off x="1899629" y="2633691"/>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8" name="Freeform 194">
                <a:extLst>
                  <a:ext uri="{FF2B5EF4-FFF2-40B4-BE49-F238E27FC236}">
                    <a16:creationId xmlns:a16="http://schemas.microsoft.com/office/drawing/2014/main" id="{A985656D-D3F6-4FE1-AEBF-A19ED121AF04}"/>
                  </a:ext>
                </a:extLst>
              </p:cNvPr>
              <p:cNvSpPr/>
              <p:nvPr/>
            </p:nvSpPr>
            <p:spPr>
              <a:xfrm>
                <a:off x="1943447" y="2631350"/>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199" name="Freeform 195">
                <a:extLst>
                  <a:ext uri="{FF2B5EF4-FFF2-40B4-BE49-F238E27FC236}">
                    <a16:creationId xmlns:a16="http://schemas.microsoft.com/office/drawing/2014/main" id="{C1F005AE-6AD0-44D9-B581-56C94FA19174}"/>
                  </a:ext>
                </a:extLst>
              </p:cNvPr>
              <p:cNvSpPr/>
              <p:nvPr/>
            </p:nvSpPr>
            <p:spPr>
              <a:xfrm>
                <a:off x="1965365" y="2641299"/>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200" name="Group 196">
              <a:extLst>
                <a:ext uri="{FF2B5EF4-FFF2-40B4-BE49-F238E27FC236}">
                  <a16:creationId xmlns:a16="http://schemas.microsoft.com/office/drawing/2014/main" id="{7F588C2F-B07F-459D-9AC1-172ECE071EBB}"/>
                </a:ext>
              </a:extLst>
            </p:cNvPr>
            <p:cNvGrpSpPr/>
            <p:nvPr/>
          </p:nvGrpSpPr>
          <p:grpSpPr>
            <a:xfrm>
              <a:off x="1836087" y="2650077"/>
              <a:ext cx="230063" cy="302601"/>
              <a:chOff x="1836087" y="2650077"/>
              <a:chExt cx="230063" cy="302601"/>
            </a:xfrm>
          </p:grpSpPr>
          <p:sp>
            <p:nvSpPr>
              <p:cNvPr id="201" name="Freeform 197">
                <a:extLst>
                  <a:ext uri="{FF2B5EF4-FFF2-40B4-BE49-F238E27FC236}">
                    <a16:creationId xmlns:a16="http://schemas.microsoft.com/office/drawing/2014/main" id="{DA7A3FF2-3330-4D28-AA8E-6E803A37A381}"/>
                  </a:ext>
                </a:extLst>
              </p:cNvPr>
              <p:cNvSpPr/>
              <p:nvPr/>
            </p:nvSpPr>
            <p:spPr>
              <a:xfrm>
                <a:off x="1876623" y="2700415"/>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02" name="Freeform 198">
                <a:extLst>
                  <a:ext uri="{FF2B5EF4-FFF2-40B4-BE49-F238E27FC236}">
                    <a16:creationId xmlns:a16="http://schemas.microsoft.com/office/drawing/2014/main" id="{190553BC-96FC-4B3C-8A51-73904B4DDB99}"/>
                  </a:ext>
                </a:extLst>
              </p:cNvPr>
              <p:cNvSpPr/>
              <p:nvPr/>
            </p:nvSpPr>
            <p:spPr>
              <a:xfrm>
                <a:off x="1959888" y="2650077"/>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03" name="Freeform 199">
                <a:extLst>
                  <a:ext uri="{FF2B5EF4-FFF2-40B4-BE49-F238E27FC236}">
                    <a16:creationId xmlns:a16="http://schemas.microsoft.com/office/drawing/2014/main" id="{857DC91C-144F-4F63-99EE-2986EF4AA743}"/>
                  </a:ext>
                </a:extLst>
              </p:cNvPr>
              <p:cNvSpPr/>
              <p:nvPr/>
            </p:nvSpPr>
            <p:spPr>
              <a:xfrm>
                <a:off x="1836087" y="2758945"/>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04" name="Freeform 200">
                <a:extLst>
                  <a:ext uri="{FF2B5EF4-FFF2-40B4-BE49-F238E27FC236}">
                    <a16:creationId xmlns:a16="http://schemas.microsoft.com/office/drawing/2014/main" id="{58C8AA02-5BC3-4ECA-B1C1-1619CA0999F5}"/>
                  </a:ext>
                </a:extLst>
              </p:cNvPr>
              <p:cNvSpPr/>
              <p:nvPr/>
            </p:nvSpPr>
            <p:spPr>
              <a:xfrm>
                <a:off x="1910583" y="2755434"/>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05" name="Freeform 201">
                <a:extLst>
                  <a:ext uri="{FF2B5EF4-FFF2-40B4-BE49-F238E27FC236}">
                    <a16:creationId xmlns:a16="http://schemas.microsoft.com/office/drawing/2014/main" id="{AFA07789-F535-4399-864F-E7A85A7ECE3F}"/>
                  </a:ext>
                </a:extLst>
              </p:cNvPr>
              <p:cNvSpPr/>
              <p:nvPr/>
            </p:nvSpPr>
            <p:spPr>
              <a:xfrm>
                <a:off x="1886480" y="2826254"/>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06" name="Freeform 202">
                <a:extLst>
                  <a:ext uri="{FF2B5EF4-FFF2-40B4-BE49-F238E27FC236}">
                    <a16:creationId xmlns:a16="http://schemas.microsoft.com/office/drawing/2014/main" id="{CBD176FC-7C9B-41C1-A89E-8EC29AD2A588}"/>
                  </a:ext>
                </a:extLst>
              </p:cNvPr>
              <p:cNvSpPr/>
              <p:nvPr/>
            </p:nvSpPr>
            <p:spPr>
              <a:xfrm>
                <a:off x="1956596" y="2826254"/>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207" name="Group 189">
            <a:extLst>
              <a:ext uri="{FF2B5EF4-FFF2-40B4-BE49-F238E27FC236}">
                <a16:creationId xmlns:a16="http://schemas.microsoft.com/office/drawing/2014/main" id="{8DCB09F2-9E8D-4DFA-91D8-0C91B40FCA23}"/>
              </a:ext>
            </a:extLst>
          </p:cNvPr>
          <p:cNvGrpSpPr/>
          <p:nvPr/>
        </p:nvGrpSpPr>
        <p:grpSpPr>
          <a:xfrm>
            <a:off x="2731605" y="2659715"/>
            <a:ext cx="230072" cy="321337"/>
            <a:chOff x="2731605" y="2659715"/>
            <a:chExt cx="230072" cy="321337"/>
          </a:xfrm>
        </p:grpSpPr>
        <p:grpSp>
          <p:nvGrpSpPr>
            <p:cNvPr id="208" name="Group 190">
              <a:extLst>
                <a:ext uri="{FF2B5EF4-FFF2-40B4-BE49-F238E27FC236}">
                  <a16:creationId xmlns:a16="http://schemas.microsoft.com/office/drawing/2014/main" id="{DEB88CD7-26C1-4245-AC27-07C4359C578A}"/>
                </a:ext>
              </a:extLst>
            </p:cNvPr>
            <p:cNvGrpSpPr/>
            <p:nvPr/>
          </p:nvGrpSpPr>
          <p:grpSpPr>
            <a:xfrm>
              <a:off x="2764478" y="2659715"/>
              <a:ext cx="125985" cy="55604"/>
              <a:chOff x="2764478" y="2659715"/>
              <a:chExt cx="125985" cy="55604"/>
            </a:xfrm>
          </p:grpSpPr>
          <p:sp>
            <p:nvSpPr>
              <p:cNvPr id="209" name="Freeform 191">
                <a:extLst>
                  <a:ext uri="{FF2B5EF4-FFF2-40B4-BE49-F238E27FC236}">
                    <a16:creationId xmlns:a16="http://schemas.microsoft.com/office/drawing/2014/main" id="{4452F931-65EC-42BA-BFB2-F919DF9A215C}"/>
                  </a:ext>
                </a:extLst>
              </p:cNvPr>
              <p:cNvSpPr/>
              <p:nvPr/>
            </p:nvSpPr>
            <p:spPr>
              <a:xfrm>
                <a:off x="2809393" y="2681953"/>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0" name="Freeform 192">
                <a:extLst>
                  <a:ext uri="{FF2B5EF4-FFF2-40B4-BE49-F238E27FC236}">
                    <a16:creationId xmlns:a16="http://schemas.microsoft.com/office/drawing/2014/main" id="{72628B98-F863-4098-8034-E6F06A1CC62D}"/>
                  </a:ext>
                </a:extLst>
              </p:cNvPr>
              <p:cNvSpPr/>
              <p:nvPr/>
            </p:nvSpPr>
            <p:spPr>
              <a:xfrm>
                <a:off x="2764478" y="2679612"/>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1" name="Freeform 193">
                <a:extLst>
                  <a:ext uri="{FF2B5EF4-FFF2-40B4-BE49-F238E27FC236}">
                    <a16:creationId xmlns:a16="http://schemas.microsoft.com/office/drawing/2014/main" id="{95A8C152-4D18-489F-9157-A1A6C97C16BE}"/>
                  </a:ext>
                </a:extLst>
              </p:cNvPr>
              <p:cNvSpPr/>
              <p:nvPr/>
            </p:nvSpPr>
            <p:spPr>
              <a:xfrm>
                <a:off x="2795156" y="2662056"/>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2" name="Freeform 194">
                <a:extLst>
                  <a:ext uri="{FF2B5EF4-FFF2-40B4-BE49-F238E27FC236}">
                    <a16:creationId xmlns:a16="http://schemas.microsoft.com/office/drawing/2014/main" id="{EF7F687F-B075-4DFF-B02E-40428FD5EA21}"/>
                  </a:ext>
                </a:extLst>
              </p:cNvPr>
              <p:cNvSpPr/>
              <p:nvPr/>
            </p:nvSpPr>
            <p:spPr>
              <a:xfrm>
                <a:off x="2838974" y="2659715"/>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3" name="Freeform 195">
                <a:extLst>
                  <a:ext uri="{FF2B5EF4-FFF2-40B4-BE49-F238E27FC236}">
                    <a16:creationId xmlns:a16="http://schemas.microsoft.com/office/drawing/2014/main" id="{18CD6337-4B8F-4C38-BA36-7FDF59DE6CB4}"/>
                  </a:ext>
                </a:extLst>
              </p:cNvPr>
              <p:cNvSpPr/>
              <p:nvPr/>
            </p:nvSpPr>
            <p:spPr>
              <a:xfrm>
                <a:off x="2860883" y="2669663"/>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214" name="Group 196">
              <a:extLst>
                <a:ext uri="{FF2B5EF4-FFF2-40B4-BE49-F238E27FC236}">
                  <a16:creationId xmlns:a16="http://schemas.microsoft.com/office/drawing/2014/main" id="{45223DF2-598F-4B67-9D5B-AC8BF8D51721}"/>
                </a:ext>
              </a:extLst>
            </p:cNvPr>
            <p:cNvGrpSpPr/>
            <p:nvPr/>
          </p:nvGrpSpPr>
          <p:grpSpPr>
            <a:xfrm>
              <a:off x="2731605" y="2678442"/>
              <a:ext cx="230072" cy="302610"/>
              <a:chOff x="2731605" y="2678442"/>
              <a:chExt cx="230072" cy="302610"/>
            </a:xfrm>
          </p:grpSpPr>
          <p:sp>
            <p:nvSpPr>
              <p:cNvPr id="215" name="Freeform 197">
                <a:extLst>
                  <a:ext uri="{FF2B5EF4-FFF2-40B4-BE49-F238E27FC236}">
                    <a16:creationId xmlns:a16="http://schemas.microsoft.com/office/drawing/2014/main" id="{8A37A4E7-5C53-4DED-A758-CD7BC19254C3}"/>
                  </a:ext>
                </a:extLst>
              </p:cNvPr>
              <p:cNvSpPr/>
              <p:nvPr/>
            </p:nvSpPr>
            <p:spPr>
              <a:xfrm>
                <a:off x="2772140" y="2728779"/>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6" name="Freeform 198">
                <a:extLst>
                  <a:ext uri="{FF2B5EF4-FFF2-40B4-BE49-F238E27FC236}">
                    <a16:creationId xmlns:a16="http://schemas.microsoft.com/office/drawing/2014/main" id="{AEE2D358-C4BF-4C8A-89A3-8542C295B43A}"/>
                  </a:ext>
                </a:extLst>
              </p:cNvPr>
              <p:cNvSpPr/>
              <p:nvPr/>
            </p:nvSpPr>
            <p:spPr>
              <a:xfrm>
                <a:off x="2855406" y="2678442"/>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7" name="Freeform 199">
                <a:extLst>
                  <a:ext uri="{FF2B5EF4-FFF2-40B4-BE49-F238E27FC236}">
                    <a16:creationId xmlns:a16="http://schemas.microsoft.com/office/drawing/2014/main" id="{C83594F8-9EFC-422E-8AC7-883F064A8423}"/>
                  </a:ext>
                </a:extLst>
              </p:cNvPr>
              <p:cNvSpPr/>
              <p:nvPr/>
            </p:nvSpPr>
            <p:spPr>
              <a:xfrm>
                <a:off x="2731605" y="2787310"/>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8" name="Freeform 200">
                <a:extLst>
                  <a:ext uri="{FF2B5EF4-FFF2-40B4-BE49-F238E27FC236}">
                    <a16:creationId xmlns:a16="http://schemas.microsoft.com/office/drawing/2014/main" id="{7D25561C-89E0-431E-9522-9F245D79F71A}"/>
                  </a:ext>
                </a:extLst>
              </p:cNvPr>
              <p:cNvSpPr/>
              <p:nvPr/>
            </p:nvSpPr>
            <p:spPr>
              <a:xfrm>
                <a:off x="2806110" y="2783799"/>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19" name="Freeform 201">
                <a:extLst>
                  <a:ext uri="{FF2B5EF4-FFF2-40B4-BE49-F238E27FC236}">
                    <a16:creationId xmlns:a16="http://schemas.microsoft.com/office/drawing/2014/main" id="{3D316D04-C543-43F3-BDEC-6AB971EEBAB2}"/>
                  </a:ext>
                </a:extLst>
              </p:cNvPr>
              <p:cNvSpPr/>
              <p:nvPr/>
            </p:nvSpPr>
            <p:spPr>
              <a:xfrm>
                <a:off x="2782007" y="2854628"/>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20" name="Freeform 202">
                <a:extLst>
                  <a:ext uri="{FF2B5EF4-FFF2-40B4-BE49-F238E27FC236}">
                    <a16:creationId xmlns:a16="http://schemas.microsoft.com/office/drawing/2014/main" id="{48A59302-4B57-4930-8565-C5A7A0FCBA01}"/>
                  </a:ext>
                </a:extLst>
              </p:cNvPr>
              <p:cNvSpPr/>
              <p:nvPr/>
            </p:nvSpPr>
            <p:spPr>
              <a:xfrm>
                <a:off x="2852123" y="2854628"/>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sp>
        <p:nvSpPr>
          <p:cNvPr id="221" name="Down Arrow 1">
            <a:extLst>
              <a:ext uri="{FF2B5EF4-FFF2-40B4-BE49-F238E27FC236}">
                <a16:creationId xmlns:a16="http://schemas.microsoft.com/office/drawing/2014/main" id="{80062ADD-5215-47F0-9B7E-09CB13A2C927}"/>
              </a:ext>
            </a:extLst>
          </p:cNvPr>
          <p:cNvSpPr/>
          <p:nvPr/>
        </p:nvSpPr>
        <p:spPr>
          <a:xfrm rot="3455417">
            <a:off x="4618818" y="3833920"/>
            <a:ext cx="142198" cy="442981"/>
          </a:xfrm>
          <a:custGeom>
            <a:avLst>
              <a:gd name="f0" fmla="val 18133"/>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gradFill>
            <a:gsLst>
              <a:gs pos="0">
                <a:srgbClr val="FFBD85"/>
              </a:gs>
              <a:gs pos="100000">
                <a:srgbClr val="FFCFA9"/>
              </a:gs>
            </a:gsLst>
            <a:lin ang="16200000"/>
          </a:gradFill>
          <a:ln w="9528" cap="flat">
            <a:solidFill>
              <a:srgbClr val="FE9749"/>
            </a:solidFill>
            <a:prstDash val="solid"/>
          </a:ln>
          <a:effectLst>
            <a:outerShdw dist="19997" dir="5400000" algn="tl">
              <a:srgbClr val="000000">
                <a:alpha val="38000"/>
              </a:srgbClr>
            </a:outerShdw>
          </a:effectLst>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22" name="Text Box 101">
            <a:extLst>
              <a:ext uri="{FF2B5EF4-FFF2-40B4-BE49-F238E27FC236}">
                <a16:creationId xmlns:a16="http://schemas.microsoft.com/office/drawing/2014/main" id="{314829DD-30AB-48B5-A60A-486FA96F9B77}"/>
              </a:ext>
            </a:extLst>
          </p:cNvPr>
          <p:cNvSpPr txBox="1"/>
          <p:nvPr/>
        </p:nvSpPr>
        <p:spPr>
          <a:xfrm>
            <a:off x="6072027" y="4708538"/>
            <a:ext cx="1650528" cy="473201"/>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Relational database model </a:t>
            </a:r>
            <a:r>
              <a:rPr lang="sv-SE" sz="825" b="0" i="0" u="none" strike="noStrike" kern="1200" cap="none" spc="0" baseline="0">
                <a:solidFill>
                  <a:srgbClr val="002F5F"/>
                </a:solidFill>
                <a:uFillTx/>
                <a:latin typeface="Arial" pitchFamily="34"/>
              </a:rPr>
              <a:t>(in a UML Class Diagram)</a:t>
            </a:r>
          </a:p>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825" b="1" i="0" u="none" strike="noStrike" kern="1200" cap="none" spc="0" baseline="0">
              <a:solidFill>
                <a:srgbClr val="002F5F"/>
              </a:solidFill>
              <a:uFillTx/>
              <a:latin typeface="Arial" pitchFamily="34"/>
            </a:endParaRPr>
          </a:p>
        </p:txBody>
      </p:sp>
      <p:sp>
        <p:nvSpPr>
          <p:cNvPr id="223" name="Text Box 80">
            <a:extLst>
              <a:ext uri="{FF2B5EF4-FFF2-40B4-BE49-F238E27FC236}">
                <a16:creationId xmlns:a16="http://schemas.microsoft.com/office/drawing/2014/main" id="{3B670057-1881-44A0-B017-650C4D83CCAF}"/>
              </a:ext>
            </a:extLst>
          </p:cNvPr>
          <p:cNvSpPr txBox="1"/>
          <p:nvPr/>
        </p:nvSpPr>
        <p:spPr>
          <a:xfrm>
            <a:off x="5704758" y="3383270"/>
            <a:ext cx="1751624" cy="473201"/>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System model </a:t>
            </a:r>
            <a:r>
              <a:rPr lang="sv-SE" sz="825" b="0" i="0" u="none" strike="noStrike" kern="1200" cap="none" spc="0" baseline="0">
                <a:solidFill>
                  <a:srgbClr val="002F5F"/>
                </a:solidFill>
                <a:uFillTx/>
                <a:latin typeface="Arial" pitchFamily="34"/>
              </a:rPr>
              <a:t>of software concepts (in UML Class Diagram)</a:t>
            </a:r>
          </a:p>
        </p:txBody>
      </p:sp>
      <p:grpSp>
        <p:nvGrpSpPr>
          <p:cNvPr id="224" name="Group 103">
            <a:extLst>
              <a:ext uri="{FF2B5EF4-FFF2-40B4-BE49-F238E27FC236}">
                <a16:creationId xmlns:a16="http://schemas.microsoft.com/office/drawing/2014/main" id="{5BF7A4BA-738C-4D67-85A1-35D724EC79F9}"/>
              </a:ext>
            </a:extLst>
          </p:cNvPr>
          <p:cNvGrpSpPr/>
          <p:nvPr/>
        </p:nvGrpSpPr>
        <p:grpSpPr>
          <a:xfrm>
            <a:off x="6151433" y="4273155"/>
            <a:ext cx="171907" cy="159736"/>
            <a:chOff x="6151433" y="4273155"/>
            <a:chExt cx="171907" cy="159736"/>
          </a:xfrm>
        </p:grpSpPr>
        <p:sp>
          <p:nvSpPr>
            <p:cNvPr id="225" name="Rectangle 104">
              <a:extLst>
                <a:ext uri="{FF2B5EF4-FFF2-40B4-BE49-F238E27FC236}">
                  <a16:creationId xmlns:a16="http://schemas.microsoft.com/office/drawing/2014/main" id="{3CC884DD-2D76-4105-AC2E-4947500F1DB4}"/>
                </a:ext>
              </a:extLst>
            </p:cNvPr>
            <p:cNvSpPr/>
            <p:nvPr/>
          </p:nvSpPr>
          <p:spPr>
            <a:xfrm>
              <a:off x="6151433" y="427315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26" name="Line 105">
              <a:extLst>
                <a:ext uri="{FF2B5EF4-FFF2-40B4-BE49-F238E27FC236}">
                  <a16:creationId xmlns:a16="http://schemas.microsoft.com/office/drawing/2014/main" id="{BA902244-3D34-4693-9592-B75C44A38E70}"/>
                </a:ext>
              </a:extLst>
            </p:cNvPr>
            <p:cNvSpPr/>
            <p:nvPr/>
          </p:nvSpPr>
          <p:spPr>
            <a:xfrm>
              <a:off x="6151433" y="4323347"/>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27" name="Line 106">
              <a:extLst>
                <a:ext uri="{FF2B5EF4-FFF2-40B4-BE49-F238E27FC236}">
                  <a16:creationId xmlns:a16="http://schemas.microsoft.com/office/drawing/2014/main" id="{3F9F3EF3-4D67-48D1-AB0E-0F1140033120}"/>
                </a:ext>
              </a:extLst>
            </p:cNvPr>
            <p:cNvSpPr/>
            <p:nvPr/>
          </p:nvSpPr>
          <p:spPr>
            <a:xfrm>
              <a:off x="6151433" y="438629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28" name="Group 107">
            <a:extLst>
              <a:ext uri="{FF2B5EF4-FFF2-40B4-BE49-F238E27FC236}">
                <a16:creationId xmlns:a16="http://schemas.microsoft.com/office/drawing/2014/main" id="{B27DB868-5E9C-4358-B225-063570D96083}"/>
              </a:ext>
            </a:extLst>
          </p:cNvPr>
          <p:cNvGrpSpPr/>
          <p:nvPr/>
        </p:nvGrpSpPr>
        <p:grpSpPr>
          <a:xfrm>
            <a:off x="6389479" y="4273155"/>
            <a:ext cx="171907" cy="159736"/>
            <a:chOff x="6389479" y="4273155"/>
            <a:chExt cx="171907" cy="159736"/>
          </a:xfrm>
        </p:grpSpPr>
        <p:sp>
          <p:nvSpPr>
            <p:cNvPr id="229" name="Rectangle 108">
              <a:extLst>
                <a:ext uri="{FF2B5EF4-FFF2-40B4-BE49-F238E27FC236}">
                  <a16:creationId xmlns:a16="http://schemas.microsoft.com/office/drawing/2014/main" id="{FBD46D86-DD60-47F1-B7E2-69DC53069127}"/>
                </a:ext>
              </a:extLst>
            </p:cNvPr>
            <p:cNvSpPr/>
            <p:nvPr/>
          </p:nvSpPr>
          <p:spPr>
            <a:xfrm>
              <a:off x="6389479" y="427315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30" name="Line 109">
              <a:extLst>
                <a:ext uri="{FF2B5EF4-FFF2-40B4-BE49-F238E27FC236}">
                  <a16:creationId xmlns:a16="http://schemas.microsoft.com/office/drawing/2014/main" id="{39A4FD1A-D490-42E8-B5DB-5FAC05BA9C78}"/>
                </a:ext>
              </a:extLst>
            </p:cNvPr>
            <p:cNvSpPr/>
            <p:nvPr/>
          </p:nvSpPr>
          <p:spPr>
            <a:xfrm>
              <a:off x="6389479" y="4323347"/>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31" name="Line 110">
              <a:extLst>
                <a:ext uri="{FF2B5EF4-FFF2-40B4-BE49-F238E27FC236}">
                  <a16:creationId xmlns:a16="http://schemas.microsoft.com/office/drawing/2014/main" id="{637CFA40-E526-4A51-9CCD-12EE7FC72A25}"/>
                </a:ext>
              </a:extLst>
            </p:cNvPr>
            <p:cNvSpPr/>
            <p:nvPr/>
          </p:nvSpPr>
          <p:spPr>
            <a:xfrm>
              <a:off x="6389479" y="438629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32" name="Group 111">
            <a:extLst>
              <a:ext uri="{FF2B5EF4-FFF2-40B4-BE49-F238E27FC236}">
                <a16:creationId xmlns:a16="http://schemas.microsoft.com/office/drawing/2014/main" id="{2E23D903-166B-403C-9547-E6C97AAAD523}"/>
              </a:ext>
            </a:extLst>
          </p:cNvPr>
          <p:cNvGrpSpPr/>
          <p:nvPr/>
        </p:nvGrpSpPr>
        <p:grpSpPr>
          <a:xfrm>
            <a:off x="6389479" y="4490847"/>
            <a:ext cx="171907" cy="159736"/>
            <a:chOff x="6389479" y="4490847"/>
            <a:chExt cx="171907" cy="159736"/>
          </a:xfrm>
        </p:grpSpPr>
        <p:sp>
          <p:nvSpPr>
            <p:cNvPr id="233" name="Rectangle 112">
              <a:extLst>
                <a:ext uri="{FF2B5EF4-FFF2-40B4-BE49-F238E27FC236}">
                  <a16:creationId xmlns:a16="http://schemas.microsoft.com/office/drawing/2014/main" id="{004D4BC7-FFB4-45A7-9318-C48A9F218996}"/>
                </a:ext>
              </a:extLst>
            </p:cNvPr>
            <p:cNvSpPr/>
            <p:nvPr/>
          </p:nvSpPr>
          <p:spPr>
            <a:xfrm>
              <a:off x="6389479" y="4490847"/>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34" name="Line 113">
              <a:extLst>
                <a:ext uri="{FF2B5EF4-FFF2-40B4-BE49-F238E27FC236}">
                  <a16:creationId xmlns:a16="http://schemas.microsoft.com/office/drawing/2014/main" id="{8392809D-1F64-40AB-A430-93A0169C1F59}"/>
                </a:ext>
              </a:extLst>
            </p:cNvPr>
            <p:cNvSpPr/>
            <p:nvPr/>
          </p:nvSpPr>
          <p:spPr>
            <a:xfrm>
              <a:off x="6389479" y="4541038"/>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35" name="Line 114">
              <a:extLst>
                <a:ext uri="{FF2B5EF4-FFF2-40B4-BE49-F238E27FC236}">
                  <a16:creationId xmlns:a16="http://schemas.microsoft.com/office/drawing/2014/main" id="{5CCF9279-46E2-48C3-BE46-5A55715CA784}"/>
                </a:ext>
              </a:extLst>
            </p:cNvPr>
            <p:cNvSpPr/>
            <p:nvPr/>
          </p:nvSpPr>
          <p:spPr>
            <a:xfrm>
              <a:off x="6389479" y="460399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36" name="Group 115">
            <a:extLst>
              <a:ext uri="{FF2B5EF4-FFF2-40B4-BE49-F238E27FC236}">
                <a16:creationId xmlns:a16="http://schemas.microsoft.com/office/drawing/2014/main" id="{6B13DFE0-14E5-422E-9C33-9C87B4261E65}"/>
              </a:ext>
            </a:extLst>
          </p:cNvPr>
          <p:cNvGrpSpPr/>
          <p:nvPr/>
        </p:nvGrpSpPr>
        <p:grpSpPr>
          <a:xfrm>
            <a:off x="6627232" y="4490847"/>
            <a:ext cx="171907" cy="159736"/>
            <a:chOff x="6627232" y="4490847"/>
            <a:chExt cx="171907" cy="159736"/>
          </a:xfrm>
        </p:grpSpPr>
        <p:sp>
          <p:nvSpPr>
            <p:cNvPr id="237" name="Rectangle 116">
              <a:extLst>
                <a:ext uri="{FF2B5EF4-FFF2-40B4-BE49-F238E27FC236}">
                  <a16:creationId xmlns:a16="http://schemas.microsoft.com/office/drawing/2014/main" id="{0E922BA8-DD0A-4394-BDBE-F3CB57F845F2}"/>
                </a:ext>
              </a:extLst>
            </p:cNvPr>
            <p:cNvSpPr/>
            <p:nvPr/>
          </p:nvSpPr>
          <p:spPr>
            <a:xfrm>
              <a:off x="6627232" y="4490847"/>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38" name="Line 117">
              <a:extLst>
                <a:ext uri="{FF2B5EF4-FFF2-40B4-BE49-F238E27FC236}">
                  <a16:creationId xmlns:a16="http://schemas.microsoft.com/office/drawing/2014/main" id="{AAD09684-3439-4AC1-BC76-FA99674EAEF4}"/>
                </a:ext>
              </a:extLst>
            </p:cNvPr>
            <p:cNvSpPr/>
            <p:nvPr/>
          </p:nvSpPr>
          <p:spPr>
            <a:xfrm>
              <a:off x="6627232" y="4541038"/>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39" name="Line 118">
              <a:extLst>
                <a:ext uri="{FF2B5EF4-FFF2-40B4-BE49-F238E27FC236}">
                  <a16:creationId xmlns:a16="http://schemas.microsoft.com/office/drawing/2014/main" id="{661F9573-29D7-4F0E-8788-16445975B3B8}"/>
                </a:ext>
              </a:extLst>
            </p:cNvPr>
            <p:cNvSpPr/>
            <p:nvPr/>
          </p:nvSpPr>
          <p:spPr>
            <a:xfrm>
              <a:off x="6627232" y="460399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sp>
        <p:nvSpPr>
          <p:cNvPr id="240" name="Down Arrow 262">
            <a:extLst>
              <a:ext uri="{FF2B5EF4-FFF2-40B4-BE49-F238E27FC236}">
                <a16:creationId xmlns:a16="http://schemas.microsoft.com/office/drawing/2014/main" id="{506D5149-0B1C-4511-ABAD-F36414DF867F}"/>
              </a:ext>
            </a:extLst>
          </p:cNvPr>
          <p:cNvSpPr/>
          <p:nvPr/>
        </p:nvSpPr>
        <p:spPr>
          <a:xfrm>
            <a:off x="5153594" y="2178384"/>
            <a:ext cx="179021" cy="1086234"/>
          </a:xfrm>
          <a:custGeom>
            <a:avLst>
              <a:gd name="f0" fmla="val 19820"/>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gradFill>
            <a:gsLst>
              <a:gs pos="0">
                <a:srgbClr val="FFBD85"/>
              </a:gs>
              <a:gs pos="100000">
                <a:srgbClr val="FFCFA9"/>
              </a:gs>
            </a:gsLst>
            <a:lin ang="16200000"/>
          </a:gradFill>
          <a:ln w="9528" cap="flat">
            <a:solidFill>
              <a:srgbClr val="FE9749"/>
            </a:solidFill>
            <a:prstDash val="solid"/>
          </a:ln>
          <a:effectLst>
            <a:outerShdw dist="19997" dir="5400000" algn="tl">
              <a:srgbClr val="000000">
                <a:alpha val="38000"/>
              </a:srgbClr>
            </a:outerShdw>
          </a:effectLst>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1" name="Rectangle 2">
            <a:extLst>
              <a:ext uri="{FF2B5EF4-FFF2-40B4-BE49-F238E27FC236}">
                <a16:creationId xmlns:a16="http://schemas.microsoft.com/office/drawing/2014/main" id="{57237C87-4E81-4075-B9B9-B0C590646F23}"/>
              </a:ext>
            </a:extLst>
          </p:cNvPr>
          <p:cNvSpPr/>
          <p:nvPr/>
        </p:nvSpPr>
        <p:spPr>
          <a:xfrm>
            <a:off x="10941573" y="5085216"/>
            <a:ext cx="126799"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2" name="Rectangle 265">
            <a:extLst>
              <a:ext uri="{FF2B5EF4-FFF2-40B4-BE49-F238E27FC236}">
                <a16:creationId xmlns:a16="http://schemas.microsoft.com/office/drawing/2014/main" id="{F382A77B-4631-46CA-80E3-66D2ACA8901A}"/>
              </a:ext>
            </a:extLst>
          </p:cNvPr>
          <p:cNvSpPr/>
          <p:nvPr/>
        </p:nvSpPr>
        <p:spPr>
          <a:xfrm>
            <a:off x="11211376" y="5085216"/>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3" name="Rectangle 266">
            <a:extLst>
              <a:ext uri="{FF2B5EF4-FFF2-40B4-BE49-F238E27FC236}">
                <a16:creationId xmlns:a16="http://schemas.microsoft.com/office/drawing/2014/main" id="{AB132299-F8EB-4134-B20E-BD1B1365843B}"/>
              </a:ext>
            </a:extLst>
          </p:cNvPr>
          <p:cNvSpPr/>
          <p:nvPr/>
        </p:nvSpPr>
        <p:spPr>
          <a:xfrm>
            <a:off x="11451232" y="5086551"/>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4" name="Rectangle 268">
            <a:extLst>
              <a:ext uri="{FF2B5EF4-FFF2-40B4-BE49-F238E27FC236}">
                <a16:creationId xmlns:a16="http://schemas.microsoft.com/office/drawing/2014/main" id="{F783770B-F3D8-4AB0-9A34-29A93E1FA50A}"/>
              </a:ext>
            </a:extLst>
          </p:cNvPr>
          <p:cNvSpPr/>
          <p:nvPr/>
        </p:nvSpPr>
        <p:spPr>
          <a:xfrm>
            <a:off x="11093976" y="5237619"/>
            <a:ext cx="126799"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5" name="Rectangle 269">
            <a:extLst>
              <a:ext uri="{FF2B5EF4-FFF2-40B4-BE49-F238E27FC236}">
                <a16:creationId xmlns:a16="http://schemas.microsoft.com/office/drawing/2014/main" id="{4AE7E998-A3F5-4B2E-AAF5-9AB0941D2C9F}"/>
              </a:ext>
            </a:extLst>
          </p:cNvPr>
          <p:cNvSpPr/>
          <p:nvPr/>
        </p:nvSpPr>
        <p:spPr>
          <a:xfrm>
            <a:off x="11363770" y="5237619"/>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6" name="Rectangle 270">
            <a:extLst>
              <a:ext uri="{FF2B5EF4-FFF2-40B4-BE49-F238E27FC236}">
                <a16:creationId xmlns:a16="http://schemas.microsoft.com/office/drawing/2014/main" id="{23532D73-817D-4BEF-BEA8-E262A96CC780}"/>
              </a:ext>
            </a:extLst>
          </p:cNvPr>
          <p:cNvSpPr/>
          <p:nvPr/>
        </p:nvSpPr>
        <p:spPr>
          <a:xfrm>
            <a:off x="11603635" y="5238954"/>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7" name="Rectangle 271">
            <a:extLst>
              <a:ext uri="{FF2B5EF4-FFF2-40B4-BE49-F238E27FC236}">
                <a16:creationId xmlns:a16="http://schemas.microsoft.com/office/drawing/2014/main" id="{D1BFE046-EA94-4B1D-B1CC-71846582AFB3}"/>
              </a:ext>
            </a:extLst>
          </p:cNvPr>
          <p:cNvSpPr/>
          <p:nvPr/>
        </p:nvSpPr>
        <p:spPr>
          <a:xfrm>
            <a:off x="11246379" y="5390022"/>
            <a:ext cx="126799"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8" name="Rectangle 272">
            <a:extLst>
              <a:ext uri="{FF2B5EF4-FFF2-40B4-BE49-F238E27FC236}">
                <a16:creationId xmlns:a16="http://schemas.microsoft.com/office/drawing/2014/main" id="{19C13743-74C9-4E9F-9D99-ED9919DA0B5E}"/>
              </a:ext>
            </a:extLst>
          </p:cNvPr>
          <p:cNvSpPr/>
          <p:nvPr/>
        </p:nvSpPr>
        <p:spPr>
          <a:xfrm>
            <a:off x="11516173" y="5390022"/>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9" name="Rectangle 273">
            <a:extLst>
              <a:ext uri="{FF2B5EF4-FFF2-40B4-BE49-F238E27FC236}">
                <a16:creationId xmlns:a16="http://schemas.microsoft.com/office/drawing/2014/main" id="{879AE3F9-E722-4D07-9296-0F6E4EB6EC31}"/>
              </a:ext>
            </a:extLst>
          </p:cNvPr>
          <p:cNvSpPr/>
          <p:nvPr/>
        </p:nvSpPr>
        <p:spPr>
          <a:xfrm>
            <a:off x="11756038" y="5391348"/>
            <a:ext cx="113550" cy="50420"/>
          </a:xfrm>
          <a:prstGeom prst="rect">
            <a:avLst/>
          </a:prstGeom>
          <a:solidFill>
            <a:srgbClr val="FFFF00"/>
          </a:solidFill>
          <a:ln w="9528"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50" name="Down Arrow 275">
            <a:extLst>
              <a:ext uri="{FF2B5EF4-FFF2-40B4-BE49-F238E27FC236}">
                <a16:creationId xmlns:a16="http://schemas.microsoft.com/office/drawing/2014/main" id="{BAFCDEA9-918E-4F28-AA10-687D06C63DAC}"/>
              </a:ext>
            </a:extLst>
          </p:cNvPr>
          <p:cNvSpPr/>
          <p:nvPr/>
        </p:nvSpPr>
        <p:spPr>
          <a:xfrm rot="18572908">
            <a:off x="5832924" y="3880986"/>
            <a:ext cx="126900" cy="404429"/>
          </a:xfrm>
          <a:custGeom>
            <a:avLst>
              <a:gd name="f0" fmla="val 18211"/>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gradFill>
            <a:gsLst>
              <a:gs pos="0">
                <a:srgbClr val="FFBD85"/>
              </a:gs>
              <a:gs pos="100000">
                <a:srgbClr val="FFCFA9"/>
              </a:gs>
            </a:gsLst>
            <a:lin ang="16200000"/>
          </a:gradFill>
          <a:ln w="9528" cap="flat">
            <a:solidFill>
              <a:srgbClr val="FE9749"/>
            </a:solidFill>
            <a:prstDash val="solid"/>
          </a:ln>
          <a:effectLst>
            <a:outerShdw dist="19997" dir="5400000" algn="tl">
              <a:srgbClr val="000000">
                <a:alpha val="38000"/>
              </a:srgbClr>
            </a:outerShdw>
          </a:effectLst>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51" name="Down Arrow 276">
            <a:extLst>
              <a:ext uri="{FF2B5EF4-FFF2-40B4-BE49-F238E27FC236}">
                <a16:creationId xmlns:a16="http://schemas.microsoft.com/office/drawing/2014/main" id="{57E97FB2-7A1F-42A7-8634-83ED91D727A3}"/>
              </a:ext>
            </a:extLst>
          </p:cNvPr>
          <p:cNvSpPr/>
          <p:nvPr/>
        </p:nvSpPr>
        <p:spPr>
          <a:xfrm>
            <a:off x="5226061" y="3956105"/>
            <a:ext cx="178289" cy="260293"/>
          </a:xfrm>
          <a:custGeom>
            <a:avLst>
              <a:gd name="f0" fmla="val 14202"/>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gradFill>
            <a:gsLst>
              <a:gs pos="0">
                <a:srgbClr val="FFBD85"/>
              </a:gs>
              <a:gs pos="100000">
                <a:srgbClr val="FFCFA9"/>
              </a:gs>
            </a:gsLst>
            <a:lin ang="16200000"/>
          </a:gradFill>
          <a:ln w="9528" cap="flat">
            <a:solidFill>
              <a:srgbClr val="FE9749"/>
            </a:solidFill>
            <a:prstDash val="solid"/>
          </a:ln>
          <a:effectLst>
            <a:outerShdw dist="19997" dir="5400000" algn="tl">
              <a:srgbClr val="000000">
                <a:alpha val="38000"/>
              </a:srgbClr>
            </a:outerShdw>
          </a:effectLst>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grpSp>
        <p:nvGrpSpPr>
          <p:cNvPr id="252" name="Group 102">
            <a:extLst>
              <a:ext uri="{FF2B5EF4-FFF2-40B4-BE49-F238E27FC236}">
                <a16:creationId xmlns:a16="http://schemas.microsoft.com/office/drawing/2014/main" id="{94242D00-51DB-41BF-9FDF-25E68920872F}"/>
              </a:ext>
            </a:extLst>
          </p:cNvPr>
          <p:cNvGrpSpPr/>
          <p:nvPr/>
        </p:nvGrpSpPr>
        <p:grpSpPr>
          <a:xfrm>
            <a:off x="5061085" y="4266252"/>
            <a:ext cx="647706" cy="377436"/>
            <a:chOff x="5061085" y="4266252"/>
            <a:chExt cx="647706" cy="377436"/>
          </a:xfrm>
        </p:grpSpPr>
        <p:grpSp>
          <p:nvGrpSpPr>
            <p:cNvPr id="253" name="Group 103">
              <a:extLst>
                <a:ext uri="{FF2B5EF4-FFF2-40B4-BE49-F238E27FC236}">
                  <a16:creationId xmlns:a16="http://schemas.microsoft.com/office/drawing/2014/main" id="{FCCD9BB6-0EEC-48FF-A8C6-FB2971E58169}"/>
                </a:ext>
              </a:extLst>
            </p:cNvPr>
            <p:cNvGrpSpPr/>
            <p:nvPr/>
          </p:nvGrpSpPr>
          <p:grpSpPr>
            <a:xfrm>
              <a:off x="5061085" y="4266252"/>
              <a:ext cx="171907" cy="159736"/>
              <a:chOff x="5061085" y="4266252"/>
              <a:chExt cx="171907" cy="159736"/>
            </a:xfrm>
          </p:grpSpPr>
          <p:sp>
            <p:nvSpPr>
              <p:cNvPr id="254" name="Rectangle 104">
                <a:extLst>
                  <a:ext uri="{FF2B5EF4-FFF2-40B4-BE49-F238E27FC236}">
                    <a16:creationId xmlns:a16="http://schemas.microsoft.com/office/drawing/2014/main" id="{E79C2C62-1A7D-4EC2-B588-9293FA2E3D9A}"/>
                  </a:ext>
                </a:extLst>
              </p:cNvPr>
              <p:cNvSpPr/>
              <p:nvPr/>
            </p:nvSpPr>
            <p:spPr>
              <a:xfrm>
                <a:off x="5061085" y="4266252"/>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55" name="Line 105">
                <a:extLst>
                  <a:ext uri="{FF2B5EF4-FFF2-40B4-BE49-F238E27FC236}">
                    <a16:creationId xmlns:a16="http://schemas.microsoft.com/office/drawing/2014/main" id="{0F5CB0BE-72B8-4B3D-8566-E9B67209A5B1}"/>
                  </a:ext>
                </a:extLst>
              </p:cNvPr>
              <p:cNvSpPr/>
              <p:nvPr/>
            </p:nvSpPr>
            <p:spPr>
              <a:xfrm>
                <a:off x="5061085" y="4316452"/>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56" name="Line 106">
                <a:extLst>
                  <a:ext uri="{FF2B5EF4-FFF2-40B4-BE49-F238E27FC236}">
                    <a16:creationId xmlns:a16="http://schemas.microsoft.com/office/drawing/2014/main" id="{40B1EC0D-3D11-4BF8-BF62-69FA6308C867}"/>
                  </a:ext>
                </a:extLst>
              </p:cNvPr>
              <p:cNvSpPr/>
              <p:nvPr/>
            </p:nvSpPr>
            <p:spPr>
              <a:xfrm>
                <a:off x="5061085" y="4379399"/>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57" name="Group 107">
              <a:extLst>
                <a:ext uri="{FF2B5EF4-FFF2-40B4-BE49-F238E27FC236}">
                  <a16:creationId xmlns:a16="http://schemas.microsoft.com/office/drawing/2014/main" id="{A6A6709E-B175-4AEF-8724-A2B62B45BC00}"/>
                </a:ext>
              </a:extLst>
            </p:cNvPr>
            <p:cNvGrpSpPr/>
            <p:nvPr/>
          </p:nvGrpSpPr>
          <p:grpSpPr>
            <a:xfrm>
              <a:off x="5299130" y="4266252"/>
              <a:ext cx="171907" cy="159736"/>
              <a:chOff x="5299130" y="4266252"/>
              <a:chExt cx="171907" cy="159736"/>
            </a:xfrm>
          </p:grpSpPr>
          <p:sp>
            <p:nvSpPr>
              <p:cNvPr id="258" name="Rectangle 108">
                <a:extLst>
                  <a:ext uri="{FF2B5EF4-FFF2-40B4-BE49-F238E27FC236}">
                    <a16:creationId xmlns:a16="http://schemas.microsoft.com/office/drawing/2014/main" id="{7AEC62DA-315E-4722-B41D-9463C9D7993D}"/>
                  </a:ext>
                </a:extLst>
              </p:cNvPr>
              <p:cNvSpPr/>
              <p:nvPr/>
            </p:nvSpPr>
            <p:spPr>
              <a:xfrm>
                <a:off x="5299130" y="4266252"/>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59" name="Line 109">
                <a:extLst>
                  <a:ext uri="{FF2B5EF4-FFF2-40B4-BE49-F238E27FC236}">
                    <a16:creationId xmlns:a16="http://schemas.microsoft.com/office/drawing/2014/main" id="{241156A5-3889-4C20-B2A3-764AC19FD31D}"/>
                  </a:ext>
                </a:extLst>
              </p:cNvPr>
              <p:cNvSpPr/>
              <p:nvPr/>
            </p:nvSpPr>
            <p:spPr>
              <a:xfrm>
                <a:off x="5299130" y="4316452"/>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60" name="Line 110">
                <a:extLst>
                  <a:ext uri="{FF2B5EF4-FFF2-40B4-BE49-F238E27FC236}">
                    <a16:creationId xmlns:a16="http://schemas.microsoft.com/office/drawing/2014/main" id="{FB1DAA94-E08A-4A35-853A-1593ECD84477}"/>
                  </a:ext>
                </a:extLst>
              </p:cNvPr>
              <p:cNvSpPr/>
              <p:nvPr/>
            </p:nvSpPr>
            <p:spPr>
              <a:xfrm>
                <a:off x="5299130" y="4379399"/>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61" name="Group 111">
              <a:extLst>
                <a:ext uri="{FF2B5EF4-FFF2-40B4-BE49-F238E27FC236}">
                  <a16:creationId xmlns:a16="http://schemas.microsoft.com/office/drawing/2014/main" id="{00CE27EA-36E7-4AE9-865B-B2C66FFEC586}"/>
                </a:ext>
              </a:extLst>
            </p:cNvPr>
            <p:cNvGrpSpPr/>
            <p:nvPr/>
          </p:nvGrpSpPr>
          <p:grpSpPr>
            <a:xfrm>
              <a:off x="5299130" y="4483952"/>
              <a:ext cx="171907" cy="159736"/>
              <a:chOff x="5299130" y="4483952"/>
              <a:chExt cx="171907" cy="159736"/>
            </a:xfrm>
          </p:grpSpPr>
          <p:sp>
            <p:nvSpPr>
              <p:cNvPr id="262" name="Rectangle 112">
                <a:extLst>
                  <a:ext uri="{FF2B5EF4-FFF2-40B4-BE49-F238E27FC236}">
                    <a16:creationId xmlns:a16="http://schemas.microsoft.com/office/drawing/2014/main" id="{176B1F4D-6322-4A72-8714-FB0171487D90}"/>
                  </a:ext>
                </a:extLst>
              </p:cNvPr>
              <p:cNvSpPr/>
              <p:nvPr/>
            </p:nvSpPr>
            <p:spPr>
              <a:xfrm>
                <a:off x="5299130" y="4483952"/>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63" name="Line 113">
                <a:extLst>
                  <a:ext uri="{FF2B5EF4-FFF2-40B4-BE49-F238E27FC236}">
                    <a16:creationId xmlns:a16="http://schemas.microsoft.com/office/drawing/2014/main" id="{84DC1D88-E4F7-4166-B546-1CE5840CC6EA}"/>
                  </a:ext>
                </a:extLst>
              </p:cNvPr>
              <p:cNvSpPr/>
              <p:nvPr/>
            </p:nvSpPr>
            <p:spPr>
              <a:xfrm>
                <a:off x="5299130" y="453414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64" name="Line 114">
                <a:extLst>
                  <a:ext uri="{FF2B5EF4-FFF2-40B4-BE49-F238E27FC236}">
                    <a16:creationId xmlns:a16="http://schemas.microsoft.com/office/drawing/2014/main" id="{E204ADDC-2878-4FB9-A79E-3291846E55F4}"/>
                  </a:ext>
                </a:extLst>
              </p:cNvPr>
              <p:cNvSpPr/>
              <p:nvPr/>
            </p:nvSpPr>
            <p:spPr>
              <a:xfrm>
                <a:off x="5299130" y="459709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65" name="Group 115">
              <a:extLst>
                <a:ext uri="{FF2B5EF4-FFF2-40B4-BE49-F238E27FC236}">
                  <a16:creationId xmlns:a16="http://schemas.microsoft.com/office/drawing/2014/main" id="{269F4FC5-C050-498E-A480-E6A07D290619}"/>
                </a:ext>
              </a:extLst>
            </p:cNvPr>
            <p:cNvGrpSpPr/>
            <p:nvPr/>
          </p:nvGrpSpPr>
          <p:grpSpPr>
            <a:xfrm>
              <a:off x="5536884" y="4483952"/>
              <a:ext cx="171907" cy="159736"/>
              <a:chOff x="5536884" y="4483952"/>
              <a:chExt cx="171907" cy="159736"/>
            </a:xfrm>
          </p:grpSpPr>
          <p:sp>
            <p:nvSpPr>
              <p:cNvPr id="266" name="Rectangle 116">
                <a:extLst>
                  <a:ext uri="{FF2B5EF4-FFF2-40B4-BE49-F238E27FC236}">
                    <a16:creationId xmlns:a16="http://schemas.microsoft.com/office/drawing/2014/main" id="{8806AE42-9946-40C0-86A9-866D765BD9C8}"/>
                  </a:ext>
                </a:extLst>
              </p:cNvPr>
              <p:cNvSpPr/>
              <p:nvPr/>
            </p:nvSpPr>
            <p:spPr>
              <a:xfrm>
                <a:off x="5536884" y="4483952"/>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67" name="Line 117">
                <a:extLst>
                  <a:ext uri="{FF2B5EF4-FFF2-40B4-BE49-F238E27FC236}">
                    <a16:creationId xmlns:a16="http://schemas.microsoft.com/office/drawing/2014/main" id="{9C77C776-5A41-43BA-A4DE-23433C4151B9}"/>
                  </a:ext>
                </a:extLst>
              </p:cNvPr>
              <p:cNvSpPr/>
              <p:nvPr/>
            </p:nvSpPr>
            <p:spPr>
              <a:xfrm>
                <a:off x="5536884" y="453414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68" name="Line 118">
                <a:extLst>
                  <a:ext uri="{FF2B5EF4-FFF2-40B4-BE49-F238E27FC236}">
                    <a16:creationId xmlns:a16="http://schemas.microsoft.com/office/drawing/2014/main" id="{13FE7705-2A1C-4AA5-AE1B-0861B3E5CE64}"/>
                  </a:ext>
                </a:extLst>
              </p:cNvPr>
              <p:cNvSpPr/>
              <p:nvPr/>
            </p:nvSpPr>
            <p:spPr>
              <a:xfrm>
                <a:off x="5536884" y="459709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cxnSp>
          <p:nvCxnSpPr>
            <p:cNvPr id="269" name="AutoShape 119">
              <a:extLst>
                <a:ext uri="{FF2B5EF4-FFF2-40B4-BE49-F238E27FC236}">
                  <a16:creationId xmlns:a16="http://schemas.microsoft.com/office/drawing/2014/main" id="{48AC1B81-8E39-4DC6-BB0D-C6D74F457E35}"/>
                </a:ext>
              </a:extLst>
            </p:cNvPr>
            <p:cNvCxnSpPr>
              <a:stCxn id="258" idx="2"/>
              <a:endCxn id="262" idx="0"/>
            </p:cNvCxnSpPr>
            <p:nvPr/>
          </p:nvCxnSpPr>
          <p:spPr>
            <a:xfrm>
              <a:off x="5385084" y="4425988"/>
              <a:ext cx="0" cy="57964"/>
            </a:xfrm>
            <a:prstGeom prst="straightConnector1">
              <a:avLst/>
            </a:prstGeom>
            <a:noFill/>
            <a:ln w="9528" cap="flat">
              <a:solidFill>
                <a:srgbClr val="002F5F"/>
              </a:solidFill>
              <a:prstDash val="solid"/>
              <a:round/>
            </a:ln>
          </p:spPr>
        </p:cxnSp>
        <p:cxnSp>
          <p:nvCxnSpPr>
            <p:cNvPr id="270" name="AutoShape 120">
              <a:extLst>
                <a:ext uri="{FF2B5EF4-FFF2-40B4-BE49-F238E27FC236}">
                  <a16:creationId xmlns:a16="http://schemas.microsoft.com/office/drawing/2014/main" id="{9010BBFB-8829-4A69-AA6F-BD8B83F7B059}"/>
                </a:ext>
              </a:extLst>
            </p:cNvPr>
            <p:cNvCxnSpPr>
              <a:stCxn id="262" idx="3"/>
              <a:endCxn id="266" idx="1"/>
            </p:cNvCxnSpPr>
            <p:nvPr/>
          </p:nvCxnSpPr>
          <p:spPr>
            <a:xfrm>
              <a:off x="5471037" y="4563820"/>
              <a:ext cx="65847" cy="0"/>
            </a:xfrm>
            <a:prstGeom prst="straightConnector1">
              <a:avLst/>
            </a:prstGeom>
            <a:noFill/>
            <a:ln w="9528" cap="flat">
              <a:solidFill>
                <a:srgbClr val="002F5F"/>
              </a:solidFill>
              <a:prstDash val="solid"/>
              <a:round/>
            </a:ln>
          </p:spPr>
        </p:cxnSp>
        <p:cxnSp>
          <p:nvCxnSpPr>
            <p:cNvPr id="271" name="AutoShape 121">
              <a:extLst>
                <a:ext uri="{FF2B5EF4-FFF2-40B4-BE49-F238E27FC236}">
                  <a16:creationId xmlns:a16="http://schemas.microsoft.com/office/drawing/2014/main" id="{108EDB6F-C3AB-41A0-8A40-4F55B6780B91}"/>
                </a:ext>
              </a:extLst>
            </p:cNvPr>
            <p:cNvCxnSpPr>
              <a:stCxn id="262" idx="1"/>
              <a:endCxn id="254" idx="2"/>
            </p:cNvCxnSpPr>
            <p:nvPr/>
          </p:nvCxnSpPr>
          <p:spPr>
            <a:xfrm rot="10800000">
              <a:off x="5147040" y="4425988"/>
              <a:ext cx="152091" cy="137832"/>
            </a:xfrm>
            <a:prstGeom prst="bentConnector2">
              <a:avLst/>
            </a:prstGeom>
            <a:noFill/>
            <a:ln w="9528" cap="flat">
              <a:solidFill>
                <a:srgbClr val="002F5F"/>
              </a:solidFill>
              <a:prstDash val="solid"/>
              <a:miter/>
            </a:ln>
          </p:spPr>
        </p:cxnSp>
      </p:grpSp>
      <p:sp>
        <p:nvSpPr>
          <p:cNvPr id="272" name="Text Box 101">
            <a:extLst>
              <a:ext uri="{FF2B5EF4-FFF2-40B4-BE49-F238E27FC236}">
                <a16:creationId xmlns:a16="http://schemas.microsoft.com/office/drawing/2014/main" id="{F7A4B2D6-8ACC-40E7-BE7B-BC3D403EC4CC}"/>
              </a:ext>
            </a:extLst>
          </p:cNvPr>
          <p:cNvSpPr txBox="1"/>
          <p:nvPr/>
        </p:nvSpPr>
        <p:spPr>
          <a:xfrm>
            <a:off x="4742188" y="4713686"/>
            <a:ext cx="1235665" cy="473201"/>
          </a:xfrm>
          <a:prstGeom prst="rect">
            <a:avLst/>
          </a:prstGeom>
          <a:noFill/>
          <a:ln cap="flat">
            <a:noFill/>
          </a:ln>
        </p:spPr>
        <p:txBody>
          <a:bodyPr vert="horz" wrap="square" lIns="91440" tIns="45720" rIns="91440" bIns="45720" anchor="t" anchorCtr="0" compatLnSpc="1">
            <a:sp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Java  model </a:t>
            </a:r>
            <a:r>
              <a:rPr lang="sv-SE" sz="825" b="0" i="0" u="none" strike="noStrike" kern="1200" cap="none" spc="0" baseline="0">
                <a:solidFill>
                  <a:srgbClr val="002F5F"/>
                </a:solidFill>
                <a:uFillTx/>
                <a:latin typeface="Arial" pitchFamily="34"/>
              </a:rPr>
              <a:t>(in a UML Class Diagram</a:t>
            </a:r>
            <a:r>
              <a:rPr lang="sv-SE" sz="825" b="1" i="0" u="none" strike="noStrike" kern="1200" cap="none" spc="0" baseline="0">
                <a:solidFill>
                  <a:srgbClr val="002F5F"/>
                </a:solidFill>
                <a:uFillTx/>
                <a:latin typeface="Arial" pitchFamily="34"/>
              </a:rPr>
              <a:t>)</a:t>
            </a:r>
            <a:endParaRPr lang="sv-SE" sz="825" b="0" i="0" u="none" strike="noStrike" kern="1200" cap="none" spc="0" baseline="0">
              <a:solidFill>
                <a:srgbClr val="002F5F"/>
              </a:solidFill>
              <a:uFillTx/>
              <a:latin typeface="Arial" pitchFamily="34"/>
            </a:endParaRPr>
          </a:p>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825" b="1" i="0" u="none" strike="noStrike" kern="1200" cap="none" spc="0" baseline="0">
              <a:solidFill>
                <a:srgbClr val="002F5F"/>
              </a:solidFill>
              <a:uFillTx/>
              <a:latin typeface="Arial" pitchFamily="34"/>
            </a:endParaRPr>
          </a:p>
        </p:txBody>
      </p:sp>
      <p:grpSp>
        <p:nvGrpSpPr>
          <p:cNvPr id="273" name="Group 102">
            <a:extLst>
              <a:ext uri="{FF2B5EF4-FFF2-40B4-BE49-F238E27FC236}">
                <a16:creationId xmlns:a16="http://schemas.microsoft.com/office/drawing/2014/main" id="{5FC994BC-8E42-44A6-856F-80879F1AF4CF}"/>
              </a:ext>
            </a:extLst>
          </p:cNvPr>
          <p:cNvGrpSpPr/>
          <p:nvPr/>
        </p:nvGrpSpPr>
        <p:grpSpPr>
          <a:xfrm>
            <a:off x="3911556" y="4267724"/>
            <a:ext cx="647706" cy="377427"/>
            <a:chOff x="3911556" y="4267724"/>
            <a:chExt cx="647706" cy="377427"/>
          </a:xfrm>
        </p:grpSpPr>
        <p:grpSp>
          <p:nvGrpSpPr>
            <p:cNvPr id="274" name="Group 103">
              <a:extLst>
                <a:ext uri="{FF2B5EF4-FFF2-40B4-BE49-F238E27FC236}">
                  <a16:creationId xmlns:a16="http://schemas.microsoft.com/office/drawing/2014/main" id="{8A28F82C-10D3-4854-AE97-AD00AC86EAF6}"/>
                </a:ext>
              </a:extLst>
            </p:cNvPr>
            <p:cNvGrpSpPr/>
            <p:nvPr/>
          </p:nvGrpSpPr>
          <p:grpSpPr>
            <a:xfrm>
              <a:off x="3911556" y="4267724"/>
              <a:ext cx="171907" cy="159736"/>
              <a:chOff x="3911556" y="4267724"/>
              <a:chExt cx="171907" cy="159736"/>
            </a:xfrm>
          </p:grpSpPr>
          <p:sp>
            <p:nvSpPr>
              <p:cNvPr id="275" name="Rectangle 104">
                <a:extLst>
                  <a:ext uri="{FF2B5EF4-FFF2-40B4-BE49-F238E27FC236}">
                    <a16:creationId xmlns:a16="http://schemas.microsoft.com/office/drawing/2014/main" id="{73529744-9D09-4F97-96F0-3336FB91D009}"/>
                  </a:ext>
                </a:extLst>
              </p:cNvPr>
              <p:cNvSpPr/>
              <p:nvPr/>
            </p:nvSpPr>
            <p:spPr>
              <a:xfrm>
                <a:off x="3911556" y="426772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76" name="Line 105">
                <a:extLst>
                  <a:ext uri="{FF2B5EF4-FFF2-40B4-BE49-F238E27FC236}">
                    <a16:creationId xmlns:a16="http://schemas.microsoft.com/office/drawing/2014/main" id="{0DB85C3F-901F-43D3-B83A-DA7A0B80A71E}"/>
                  </a:ext>
                </a:extLst>
              </p:cNvPr>
              <p:cNvSpPr/>
              <p:nvPr/>
            </p:nvSpPr>
            <p:spPr>
              <a:xfrm>
                <a:off x="3911556" y="431791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77" name="Line 106">
                <a:extLst>
                  <a:ext uri="{FF2B5EF4-FFF2-40B4-BE49-F238E27FC236}">
                    <a16:creationId xmlns:a16="http://schemas.microsoft.com/office/drawing/2014/main" id="{C6C230A8-6CCA-4ACE-B64F-E3F604701528}"/>
                  </a:ext>
                </a:extLst>
              </p:cNvPr>
              <p:cNvSpPr/>
              <p:nvPr/>
            </p:nvSpPr>
            <p:spPr>
              <a:xfrm>
                <a:off x="3911556" y="4380872"/>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78" name="Group 107">
              <a:extLst>
                <a:ext uri="{FF2B5EF4-FFF2-40B4-BE49-F238E27FC236}">
                  <a16:creationId xmlns:a16="http://schemas.microsoft.com/office/drawing/2014/main" id="{866D8867-6480-41A6-8546-BE5C26B27C72}"/>
                </a:ext>
              </a:extLst>
            </p:cNvPr>
            <p:cNvGrpSpPr/>
            <p:nvPr/>
          </p:nvGrpSpPr>
          <p:grpSpPr>
            <a:xfrm>
              <a:off x="4149602" y="4267724"/>
              <a:ext cx="171907" cy="159736"/>
              <a:chOff x="4149602" y="4267724"/>
              <a:chExt cx="171907" cy="159736"/>
            </a:xfrm>
          </p:grpSpPr>
          <p:sp>
            <p:nvSpPr>
              <p:cNvPr id="279" name="Rectangle 108">
                <a:extLst>
                  <a:ext uri="{FF2B5EF4-FFF2-40B4-BE49-F238E27FC236}">
                    <a16:creationId xmlns:a16="http://schemas.microsoft.com/office/drawing/2014/main" id="{D18C4885-F7E2-4FE8-8E93-C0F629AD7F60}"/>
                  </a:ext>
                </a:extLst>
              </p:cNvPr>
              <p:cNvSpPr/>
              <p:nvPr/>
            </p:nvSpPr>
            <p:spPr>
              <a:xfrm>
                <a:off x="4149602" y="426772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80" name="Line 109">
                <a:extLst>
                  <a:ext uri="{FF2B5EF4-FFF2-40B4-BE49-F238E27FC236}">
                    <a16:creationId xmlns:a16="http://schemas.microsoft.com/office/drawing/2014/main" id="{85814D15-F95F-46C6-840D-7B19C9A29D9A}"/>
                  </a:ext>
                </a:extLst>
              </p:cNvPr>
              <p:cNvSpPr/>
              <p:nvPr/>
            </p:nvSpPr>
            <p:spPr>
              <a:xfrm>
                <a:off x="4149602" y="431791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81" name="Line 110">
                <a:extLst>
                  <a:ext uri="{FF2B5EF4-FFF2-40B4-BE49-F238E27FC236}">
                    <a16:creationId xmlns:a16="http://schemas.microsoft.com/office/drawing/2014/main" id="{CF613431-9A67-4010-B866-653882CC8442}"/>
                  </a:ext>
                </a:extLst>
              </p:cNvPr>
              <p:cNvSpPr/>
              <p:nvPr/>
            </p:nvSpPr>
            <p:spPr>
              <a:xfrm>
                <a:off x="4149602" y="4380872"/>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82" name="Group 111">
              <a:extLst>
                <a:ext uri="{FF2B5EF4-FFF2-40B4-BE49-F238E27FC236}">
                  <a16:creationId xmlns:a16="http://schemas.microsoft.com/office/drawing/2014/main" id="{CA314384-A892-424A-A7AC-095E3C0CF144}"/>
                </a:ext>
              </a:extLst>
            </p:cNvPr>
            <p:cNvGrpSpPr/>
            <p:nvPr/>
          </p:nvGrpSpPr>
          <p:grpSpPr>
            <a:xfrm>
              <a:off x="4149602" y="4485415"/>
              <a:ext cx="171907" cy="159736"/>
              <a:chOff x="4149602" y="4485415"/>
              <a:chExt cx="171907" cy="159736"/>
            </a:xfrm>
          </p:grpSpPr>
          <p:sp>
            <p:nvSpPr>
              <p:cNvPr id="283" name="Rectangle 112">
                <a:extLst>
                  <a:ext uri="{FF2B5EF4-FFF2-40B4-BE49-F238E27FC236}">
                    <a16:creationId xmlns:a16="http://schemas.microsoft.com/office/drawing/2014/main" id="{4E9ABF5E-D261-4C1A-969C-FAEBA71C7021}"/>
                  </a:ext>
                </a:extLst>
              </p:cNvPr>
              <p:cNvSpPr/>
              <p:nvPr/>
            </p:nvSpPr>
            <p:spPr>
              <a:xfrm>
                <a:off x="4149602" y="448541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84" name="Line 113">
                <a:extLst>
                  <a:ext uri="{FF2B5EF4-FFF2-40B4-BE49-F238E27FC236}">
                    <a16:creationId xmlns:a16="http://schemas.microsoft.com/office/drawing/2014/main" id="{8C16C9D2-D903-4319-9F27-CBB11DC5C9F5}"/>
                  </a:ext>
                </a:extLst>
              </p:cNvPr>
              <p:cNvSpPr/>
              <p:nvPr/>
            </p:nvSpPr>
            <p:spPr>
              <a:xfrm>
                <a:off x="4149602" y="4535606"/>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85" name="Line 114">
                <a:extLst>
                  <a:ext uri="{FF2B5EF4-FFF2-40B4-BE49-F238E27FC236}">
                    <a16:creationId xmlns:a16="http://schemas.microsoft.com/office/drawing/2014/main" id="{100CEE15-7DC5-4077-8A52-8ABC92786653}"/>
                  </a:ext>
                </a:extLst>
              </p:cNvPr>
              <p:cNvSpPr/>
              <p:nvPr/>
            </p:nvSpPr>
            <p:spPr>
              <a:xfrm>
                <a:off x="4149602" y="459856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86" name="Group 115">
              <a:extLst>
                <a:ext uri="{FF2B5EF4-FFF2-40B4-BE49-F238E27FC236}">
                  <a16:creationId xmlns:a16="http://schemas.microsoft.com/office/drawing/2014/main" id="{E4913B14-1A70-41EB-908F-A949088D2A57}"/>
                </a:ext>
              </a:extLst>
            </p:cNvPr>
            <p:cNvGrpSpPr/>
            <p:nvPr/>
          </p:nvGrpSpPr>
          <p:grpSpPr>
            <a:xfrm>
              <a:off x="4387355" y="4485415"/>
              <a:ext cx="171907" cy="159736"/>
              <a:chOff x="4387355" y="4485415"/>
              <a:chExt cx="171907" cy="159736"/>
            </a:xfrm>
          </p:grpSpPr>
          <p:sp>
            <p:nvSpPr>
              <p:cNvPr id="287" name="Rectangle 116">
                <a:extLst>
                  <a:ext uri="{FF2B5EF4-FFF2-40B4-BE49-F238E27FC236}">
                    <a16:creationId xmlns:a16="http://schemas.microsoft.com/office/drawing/2014/main" id="{4BFCAAA6-A6CA-4BC3-9129-18D8D317A0B1}"/>
                  </a:ext>
                </a:extLst>
              </p:cNvPr>
              <p:cNvSpPr/>
              <p:nvPr/>
            </p:nvSpPr>
            <p:spPr>
              <a:xfrm>
                <a:off x="4387355" y="448541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88" name="Line 117">
                <a:extLst>
                  <a:ext uri="{FF2B5EF4-FFF2-40B4-BE49-F238E27FC236}">
                    <a16:creationId xmlns:a16="http://schemas.microsoft.com/office/drawing/2014/main" id="{CB7F86EC-6836-492E-80B0-CA621FF8154B}"/>
                  </a:ext>
                </a:extLst>
              </p:cNvPr>
              <p:cNvSpPr/>
              <p:nvPr/>
            </p:nvSpPr>
            <p:spPr>
              <a:xfrm>
                <a:off x="4387355" y="4535606"/>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89" name="Line 118">
                <a:extLst>
                  <a:ext uri="{FF2B5EF4-FFF2-40B4-BE49-F238E27FC236}">
                    <a16:creationId xmlns:a16="http://schemas.microsoft.com/office/drawing/2014/main" id="{4E23C74B-4C72-442F-A6C8-FD3039367214}"/>
                  </a:ext>
                </a:extLst>
              </p:cNvPr>
              <p:cNvSpPr/>
              <p:nvPr/>
            </p:nvSpPr>
            <p:spPr>
              <a:xfrm>
                <a:off x="4387355" y="459856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cxnSp>
          <p:nvCxnSpPr>
            <p:cNvPr id="290" name="AutoShape 119">
              <a:extLst>
                <a:ext uri="{FF2B5EF4-FFF2-40B4-BE49-F238E27FC236}">
                  <a16:creationId xmlns:a16="http://schemas.microsoft.com/office/drawing/2014/main" id="{2B804C18-988E-414E-BE50-D1C11D69EFCE}"/>
                </a:ext>
              </a:extLst>
            </p:cNvPr>
            <p:cNvCxnSpPr>
              <a:stCxn id="279" idx="2"/>
              <a:endCxn id="283" idx="0"/>
            </p:cNvCxnSpPr>
            <p:nvPr/>
          </p:nvCxnSpPr>
          <p:spPr>
            <a:xfrm>
              <a:off x="4235556" y="4427460"/>
              <a:ext cx="0" cy="57955"/>
            </a:xfrm>
            <a:prstGeom prst="straightConnector1">
              <a:avLst/>
            </a:prstGeom>
            <a:noFill/>
            <a:ln w="9528" cap="flat">
              <a:solidFill>
                <a:srgbClr val="002F5F"/>
              </a:solidFill>
              <a:prstDash val="solid"/>
              <a:round/>
            </a:ln>
          </p:spPr>
        </p:cxnSp>
        <p:cxnSp>
          <p:nvCxnSpPr>
            <p:cNvPr id="291" name="AutoShape 120">
              <a:extLst>
                <a:ext uri="{FF2B5EF4-FFF2-40B4-BE49-F238E27FC236}">
                  <a16:creationId xmlns:a16="http://schemas.microsoft.com/office/drawing/2014/main" id="{B783E54B-936F-4528-9660-FB552DFD83DD}"/>
                </a:ext>
              </a:extLst>
            </p:cNvPr>
            <p:cNvCxnSpPr>
              <a:stCxn id="283" idx="3"/>
              <a:endCxn id="287" idx="1"/>
            </p:cNvCxnSpPr>
            <p:nvPr/>
          </p:nvCxnSpPr>
          <p:spPr>
            <a:xfrm>
              <a:off x="4321509" y="4565283"/>
              <a:ext cx="65846" cy="0"/>
            </a:xfrm>
            <a:prstGeom prst="straightConnector1">
              <a:avLst/>
            </a:prstGeom>
            <a:noFill/>
            <a:ln w="9528" cap="flat">
              <a:solidFill>
                <a:srgbClr val="002F5F"/>
              </a:solidFill>
              <a:prstDash val="solid"/>
              <a:round/>
            </a:ln>
          </p:spPr>
        </p:cxnSp>
        <p:cxnSp>
          <p:nvCxnSpPr>
            <p:cNvPr id="292" name="AutoShape 121">
              <a:extLst>
                <a:ext uri="{FF2B5EF4-FFF2-40B4-BE49-F238E27FC236}">
                  <a16:creationId xmlns:a16="http://schemas.microsoft.com/office/drawing/2014/main" id="{15A164D6-DCC6-4ADE-8662-E198B98719B9}"/>
                </a:ext>
              </a:extLst>
            </p:cNvPr>
            <p:cNvCxnSpPr>
              <a:stCxn id="283" idx="1"/>
              <a:endCxn id="275" idx="2"/>
            </p:cNvCxnSpPr>
            <p:nvPr/>
          </p:nvCxnSpPr>
          <p:spPr>
            <a:xfrm rot="10800000">
              <a:off x="3997510" y="4427461"/>
              <a:ext cx="152092" cy="137823"/>
            </a:xfrm>
            <a:prstGeom prst="bentConnector2">
              <a:avLst/>
            </a:prstGeom>
            <a:noFill/>
            <a:ln w="9528" cap="flat">
              <a:solidFill>
                <a:srgbClr val="002F5F"/>
              </a:solidFill>
              <a:prstDash val="solid"/>
              <a:miter/>
            </a:ln>
          </p:spPr>
        </p:cxnSp>
      </p:grpSp>
      <p:sp>
        <p:nvSpPr>
          <p:cNvPr id="293" name="Text Box 101">
            <a:extLst>
              <a:ext uri="{FF2B5EF4-FFF2-40B4-BE49-F238E27FC236}">
                <a16:creationId xmlns:a16="http://schemas.microsoft.com/office/drawing/2014/main" id="{EE20EDAF-39D7-4FF1-937B-1E32517CCC26}"/>
              </a:ext>
            </a:extLst>
          </p:cNvPr>
          <p:cNvSpPr txBox="1"/>
          <p:nvPr/>
        </p:nvSpPr>
        <p:spPr>
          <a:xfrm>
            <a:off x="3424610" y="4696248"/>
            <a:ext cx="1388644" cy="473201"/>
          </a:xfrm>
          <a:prstGeom prst="rect">
            <a:avLst/>
          </a:prstGeom>
          <a:noFill/>
          <a:ln cap="flat">
            <a:noFill/>
          </a:ln>
        </p:spPr>
        <p:txBody>
          <a:bodyPr vert="horz" wrap="square" lIns="91440" tIns="45720" rIns="91440" bIns="45720" anchor="t" anchorCtr="0" compatLnSpc="1">
            <a:sp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Web/JSP model </a:t>
            </a:r>
            <a:r>
              <a:rPr lang="sv-SE" sz="825" b="0" i="0" u="none" strike="noStrike" kern="1200" cap="none" spc="0" baseline="0">
                <a:solidFill>
                  <a:srgbClr val="002F5F"/>
                </a:solidFill>
                <a:uFillTx/>
                <a:latin typeface="Arial" pitchFamily="34"/>
              </a:rPr>
              <a:t>(in a UML Class Diagram</a:t>
            </a:r>
            <a:r>
              <a:rPr lang="sv-SE" sz="825" b="1" i="0" u="none" strike="noStrike" kern="1200" cap="none" spc="0" baseline="0">
                <a:solidFill>
                  <a:srgbClr val="002F5F"/>
                </a:solidFill>
                <a:uFillTx/>
                <a:latin typeface="Arial" pitchFamily="34"/>
              </a:rPr>
              <a:t>)</a:t>
            </a:r>
            <a:endParaRPr lang="sv-SE" sz="825" b="0" i="0" u="none" strike="noStrike" kern="1200" cap="none" spc="0" baseline="0">
              <a:solidFill>
                <a:srgbClr val="002F5F"/>
              </a:solidFill>
              <a:uFillTx/>
              <a:latin typeface="Arial" pitchFamily="34"/>
            </a:endParaRPr>
          </a:p>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825" b="1" i="0" u="none" strike="noStrike" kern="1200" cap="none" spc="0" baseline="0">
              <a:solidFill>
                <a:srgbClr val="002F5F"/>
              </a:solidFill>
              <a:uFillTx/>
              <a:latin typeface="Arial" pitchFamily="34"/>
            </a:endParaRPr>
          </a:p>
        </p:txBody>
      </p:sp>
      <p:sp>
        <p:nvSpPr>
          <p:cNvPr id="294" name="Rectangle 4">
            <a:extLst>
              <a:ext uri="{FF2B5EF4-FFF2-40B4-BE49-F238E27FC236}">
                <a16:creationId xmlns:a16="http://schemas.microsoft.com/office/drawing/2014/main" id="{8B20CC39-5637-464C-ADB3-0438C0311753}"/>
              </a:ext>
            </a:extLst>
          </p:cNvPr>
          <p:cNvSpPr/>
          <p:nvPr/>
        </p:nvSpPr>
        <p:spPr>
          <a:xfrm>
            <a:off x="4808719" y="3869329"/>
            <a:ext cx="1233553" cy="1181724"/>
          </a:xfrm>
          <a:prstGeom prst="rect">
            <a:avLst/>
          </a:prstGeom>
          <a:solidFill>
            <a:srgbClr val="FFFFFF">
              <a:alpha val="0"/>
            </a:srgbClr>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95" name="Rectangle 318">
            <a:extLst>
              <a:ext uri="{FF2B5EF4-FFF2-40B4-BE49-F238E27FC236}">
                <a16:creationId xmlns:a16="http://schemas.microsoft.com/office/drawing/2014/main" id="{B7419B54-D53C-4799-BF7F-50022560F1C4}"/>
              </a:ext>
            </a:extLst>
          </p:cNvPr>
          <p:cNvSpPr/>
          <p:nvPr/>
        </p:nvSpPr>
        <p:spPr>
          <a:xfrm>
            <a:off x="3531577" y="3868012"/>
            <a:ext cx="1175004" cy="1210574"/>
          </a:xfrm>
          <a:prstGeom prst="rect">
            <a:avLst/>
          </a:prstGeom>
          <a:solidFill>
            <a:srgbClr val="FFFFFF">
              <a:alpha val="0"/>
            </a:srgbClr>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96" name="Rectangle 319">
            <a:extLst>
              <a:ext uri="{FF2B5EF4-FFF2-40B4-BE49-F238E27FC236}">
                <a16:creationId xmlns:a16="http://schemas.microsoft.com/office/drawing/2014/main" id="{16AADE08-49EA-48ED-AFDB-79D476F33491}"/>
              </a:ext>
            </a:extLst>
          </p:cNvPr>
          <p:cNvSpPr/>
          <p:nvPr/>
        </p:nvSpPr>
        <p:spPr>
          <a:xfrm>
            <a:off x="6146103" y="3870252"/>
            <a:ext cx="1111279" cy="1181724"/>
          </a:xfrm>
          <a:prstGeom prst="rect">
            <a:avLst/>
          </a:prstGeom>
          <a:solidFill>
            <a:srgbClr val="FFFFFF">
              <a:alpha val="0"/>
            </a:srgbClr>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97" name="TextBox 5">
            <a:extLst>
              <a:ext uri="{FF2B5EF4-FFF2-40B4-BE49-F238E27FC236}">
                <a16:creationId xmlns:a16="http://schemas.microsoft.com/office/drawing/2014/main" id="{9ADC4CC9-2C9A-4CD9-8DA2-EA96A1632738}"/>
              </a:ext>
            </a:extLst>
          </p:cNvPr>
          <p:cNvSpPr txBox="1"/>
          <p:nvPr/>
        </p:nvSpPr>
        <p:spPr>
          <a:xfrm>
            <a:off x="3508543" y="3832616"/>
            <a:ext cx="1316260" cy="338556"/>
          </a:xfrm>
          <a:prstGeom prst="rect">
            <a:avLst/>
          </a:prstGeom>
          <a:noFill/>
          <a:ln cap="flat">
            <a:noFill/>
          </a:ln>
        </p:spPr>
        <p:txBody>
          <a:bodyPr vert="horz" wrap="non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600" b="1" i="0" u="none" strike="noStrike" kern="1200" cap="none" spc="0" baseline="0">
                <a:solidFill>
                  <a:srgbClr val="002F5F"/>
                </a:solidFill>
                <a:uFillTx/>
                <a:latin typeface="Calibri"/>
              </a:rPr>
              <a:t>Presentation </a:t>
            </a:r>
          </a:p>
        </p:txBody>
      </p:sp>
      <p:sp>
        <p:nvSpPr>
          <p:cNvPr id="298" name="TextBox 320">
            <a:extLst>
              <a:ext uri="{FF2B5EF4-FFF2-40B4-BE49-F238E27FC236}">
                <a16:creationId xmlns:a16="http://schemas.microsoft.com/office/drawing/2014/main" id="{895E5254-E9C6-412F-A17F-63947E78D7E9}"/>
              </a:ext>
            </a:extLst>
          </p:cNvPr>
          <p:cNvSpPr txBox="1"/>
          <p:nvPr/>
        </p:nvSpPr>
        <p:spPr>
          <a:xfrm>
            <a:off x="4775207" y="3818891"/>
            <a:ext cx="1202637" cy="338556"/>
          </a:xfrm>
          <a:prstGeom prst="rect">
            <a:avLst/>
          </a:prstGeom>
          <a:noFill/>
          <a:ln cap="flat">
            <a:noFill/>
          </a:ln>
        </p:spPr>
        <p:txBody>
          <a:bodyPr vert="horz" wrap="non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600" b="1" i="0" u="none" strike="noStrike" kern="1200" cap="none" spc="0" baseline="0">
                <a:solidFill>
                  <a:srgbClr val="002F5F"/>
                </a:solidFill>
                <a:uFillTx/>
                <a:latin typeface="Calibri"/>
              </a:rPr>
              <a:t>Application </a:t>
            </a:r>
          </a:p>
        </p:txBody>
      </p:sp>
      <p:sp>
        <p:nvSpPr>
          <p:cNvPr id="299" name="TextBox 321">
            <a:extLst>
              <a:ext uri="{FF2B5EF4-FFF2-40B4-BE49-F238E27FC236}">
                <a16:creationId xmlns:a16="http://schemas.microsoft.com/office/drawing/2014/main" id="{5D915BDB-59C2-4337-976E-C5F7F69E5CEF}"/>
              </a:ext>
            </a:extLst>
          </p:cNvPr>
          <p:cNvSpPr txBox="1"/>
          <p:nvPr/>
        </p:nvSpPr>
        <p:spPr>
          <a:xfrm>
            <a:off x="6417661" y="3818891"/>
            <a:ext cx="876525" cy="338556"/>
          </a:xfrm>
          <a:prstGeom prst="rect">
            <a:avLst/>
          </a:prstGeom>
          <a:noFill/>
          <a:ln cap="flat">
            <a:noFill/>
          </a:ln>
        </p:spPr>
        <p:txBody>
          <a:bodyPr vert="horz" wrap="non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600" b="1" i="0" u="none" strike="noStrike" kern="1200" cap="none" spc="0" baseline="0">
                <a:solidFill>
                  <a:srgbClr val="002F5F"/>
                </a:solidFill>
                <a:uFillTx/>
                <a:latin typeface="Calibri"/>
              </a:rPr>
              <a:t>Storage </a:t>
            </a:r>
          </a:p>
        </p:txBody>
      </p:sp>
      <p:pic>
        <p:nvPicPr>
          <p:cNvPr id="300" name="Audio 299">
            <a:hlinkClick r:id="" action="ppaction://media"/>
            <a:extLst>
              <a:ext uri="{FF2B5EF4-FFF2-40B4-BE49-F238E27FC236}">
                <a16:creationId xmlns:a16="http://schemas.microsoft.com/office/drawing/2014/main" id="{64E07185-0B02-4775-B5A4-76C3C47E9EDD}"/>
              </a:ext>
            </a:extLst>
          </p:cNvPr>
          <p:cNvPicPr>
            <a:picLocks noChangeAspect="1"/>
          </p:cNvPicPr>
          <p:nvPr>
            <a:audioFile r:link="rId3"/>
            <p:extLst>
              <p:ext uri="{DAA4B4D4-6D71-4841-9C94-3DE7FCFB9230}">
                <p14:media xmlns:p14="http://schemas.microsoft.com/office/powerpoint/2010/main" r:embed="rId2"/>
              </p:ext>
            </p:extLst>
          </p:nvPr>
        </p:nvPicPr>
        <p:blipFill>
          <a:blip r:embed="rId21"/>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14301"/>
    </mc:Choice>
    <mc:Fallback>
      <p:transition spd="slow" advTm="14301"/>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00"/>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00"/>
                </p:tgtEl>
              </p:cMediaNode>
            </p:audio>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name="Slide125">
    <p:spTree>
      <p:nvGrpSpPr>
        <p:cNvPr id="1" name=""/>
        <p:cNvGrpSpPr/>
        <p:nvPr/>
      </p:nvGrpSpPr>
      <p:grpSpPr>
        <a:xfrm>
          <a:off x="0" y="0"/>
          <a:ext cx="0" cy="0"/>
          <a:chOff x="0" y="0"/>
          <a:chExt cx="0" cy="0"/>
        </a:xfrm>
      </p:grpSpPr>
      <p:sp>
        <p:nvSpPr>
          <p:cNvPr id="2" name="object 3">
            <a:extLst>
              <a:ext uri="{FF2B5EF4-FFF2-40B4-BE49-F238E27FC236}">
                <a16:creationId xmlns:a16="http://schemas.microsoft.com/office/drawing/2014/main" id="{FC1AEDCF-FF12-411A-998C-5E8DF019BFF7}"/>
              </a:ext>
            </a:extLst>
          </p:cNvPr>
          <p:cNvSpPr txBox="1">
            <a:spLocks noGrp="1"/>
          </p:cNvSpPr>
          <p:nvPr>
            <p:ph type="title"/>
          </p:nvPr>
        </p:nvSpPr>
        <p:spPr>
          <a:xfrm>
            <a:off x="870709" y="1293363"/>
            <a:ext cx="7739893" cy="369335"/>
          </a:xfrm>
        </p:spPr>
        <p:txBody>
          <a:bodyPr>
            <a:spAutoFit/>
          </a:bodyPr>
          <a:lstStyle/>
          <a:p>
            <a:pPr marL="12701" lvl="0"/>
            <a:r>
              <a:rPr lang="sv-SE" sz="2400" spc="-5" dirty="0" err="1"/>
              <a:t>Model</a:t>
            </a:r>
            <a:r>
              <a:rPr lang="sv-SE" sz="2400" spc="-5" dirty="0"/>
              <a:t> Driven </a:t>
            </a:r>
            <a:r>
              <a:rPr lang="sv-SE" sz="2400" spc="-5" dirty="0" err="1"/>
              <a:t>Architecture</a:t>
            </a:r>
            <a:endParaRPr lang="sv-SE" sz="2400" dirty="0"/>
          </a:p>
        </p:txBody>
      </p:sp>
      <p:pic>
        <p:nvPicPr>
          <p:cNvPr id="3" name="Audio 2">
            <a:hlinkClick r:id="" action="ppaction://media"/>
            <a:extLst>
              <a:ext uri="{FF2B5EF4-FFF2-40B4-BE49-F238E27FC236}">
                <a16:creationId xmlns:a16="http://schemas.microsoft.com/office/drawing/2014/main" id="{53EFC6F5-FC91-42B8-AB5F-4A0A19EC6F87}"/>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61752"/>
    </mc:Choice>
    <mc:Fallback>
      <p:transition spd="slow" advTm="6175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name="Slide128">
    <p:spTree>
      <p:nvGrpSpPr>
        <p:cNvPr id="1" name=""/>
        <p:cNvGrpSpPr/>
        <p:nvPr/>
      </p:nvGrpSpPr>
      <p:grpSpPr>
        <a:xfrm>
          <a:off x="0" y="0"/>
          <a:ext cx="0" cy="0"/>
          <a:chOff x="0" y="0"/>
          <a:chExt cx="0" cy="0"/>
        </a:xfrm>
      </p:grpSpPr>
      <p:sp>
        <p:nvSpPr>
          <p:cNvPr id="2" name="object 2">
            <a:extLst>
              <a:ext uri="{FF2B5EF4-FFF2-40B4-BE49-F238E27FC236}">
                <a16:creationId xmlns:a16="http://schemas.microsoft.com/office/drawing/2014/main" id="{B92F3C72-DC2F-4409-938B-C790CEBCCC66}"/>
              </a:ext>
            </a:extLst>
          </p:cNvPr>
          <p:cNvSpPr txBox="1"/>
          <p:nvPr/>
        </p:nvSpPr>
        <p:spPr>
          <a:xfrm>
            <a:off x="8035792" y="5018528"/>
            <a:ext cx="132075" cy="128272"/>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750" b="0" i="0" u="none" strike="noStrike" kern="1200" cap="none" spc="-5" baseline="0">
                <a:solidFill>
                  <a:srgbClr val="002E5F"/>
                </a:solidFill>
                <a:uFillTx/>
                <a:latin typeface="Arial"/>
                <a:cs typeface="Arial"/>
              </a:rPr>
              <a:t>12</a:t>
            </a:r>
            <a:endParaRPr lang="sv-SE" sz="750" b="0" i="0" u="none" strike="noStrike" kern="1200" cap="none" spc="0" baseline="0">
              <a:solidFill>
                <a:srgbClr val="002F5F"/>
              </a:solidFill>
              <a:uFillTx/>
              <a:latin typeface="Arial"/>
              <a:cs typeface="Arial"/>
            </a:endParaRPr>
          </a:p>
        </p:txBody>
      </p:sp>
      <p:sp>
        <p:nvSpPr>
          <p:cNvPr id="3" name="object 3">
            <a:extLst>
              <a:ext uri="{FF2B5EF4-FFF2-40B4-BE49-F238E27FC236}">
                <a16:creationId xmlns:a16="http://schemas.microsoft.com/office/drawing/2014/main" id="{BD7FF16C-5FE2-4059-AF76-17EA70006C55}"/>
              </a:ext>
            </a:extLst>
          </p:cNvPr>
          <p:cNvSpPr txBox="1">
            <a:spLocks noGrp="1"/>
          </p:cNvSpPr>
          <p:nvPr>
            <p:ph type="title"/>
          </p:nvPr>
        </p:nvSpPr>
        <p:spPr>
          <a:xfrm>
            <a:off x="763011" y="251460"/>
            <a:ext cx="5713985" cy="430883"/>
          </a:xfrm>
        </p:spPr>
        <p:txBody>
          <a:bodyPr>
            <a:spAutoFit/>
          </a:bodyPr>
          <a:lstStyle/>
          <a:p>
            <a:pPr marL="12701" lvl="0"/>
            <a:r>
              <a:rPr lang="sv-SE" sz="2800" b="1" spc="-5"/>
              <a:t>Model Driven Architecture</a:t>
            </a:r>
            <a:endParaRPr lang="sv-SE" sz="2800"/>
          </a:p>
        </p:txBody>
      </p:sp>
      <p:sp>
        <p:nvSpPr>
          <p:cNvPr id="4" name="object 4">
            <a:extLst>
              <a:ext uri="{FF2B5EF4-FFF2-40B4-BE49-F238E27FC236}">
                <a16:creationId xmlns:a16="http://schemas.microsoft.com/office/drawing/2014/main" id="{2D603EBF-1589-4D47-ACDE-312F806E66A5}"/>
              </a:ext>
            </a:extLst>
          </p:cNvPr>
          <p:cNvSpPr/>
          <p:nvPr/>
        </p:nvSpPr>
        <p:spPr>
          <a:xfrm>
            <a:off x="848864" y="3183639"/>
            <a:ext cx="6049012" cy="25402"/>
          </a:xfrm>
          <a:custGeom>
            <a:avLst/>
            <a:gdLst>
              <a:gd name="f0" fmla="val w"/>
              <a:gd name="f1" fmla="val h"/>
              <a:gd name="f2" fmla="val 0"/>
              <a:gd name="f3" fmla="val 6049009"/>
              <a:gd name="f4" fmla="val 25400"/>
              <a:gd name="f5" fmla="val 25145"/>
              <a:gd name="f6" fmla="val 6048756"/>
              <a:gd name="f7" fmla="*/ f0 1 6049009"/>
              <a:gd name="f8" fmla="*/ f1 1 25400"/>
              <a:gd name="f9" fmla="val f2"/>
              <a:gd name="f10" fmla="val f3"/>
              <a:gd name="f11" fmla="val f4"/>
              <a:gd name="f12" fmla="+- f11 0 f9"/>
              <a:gd name="f13" fmla="+- f10 0 f9"/>
              <a:gd name="f14" fmla="*/ f13 1 6049009"/>
              <a:gd name="f15" fmla="*/ f12 1 2540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2540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 name="object 5">
            <a:extLst>
              <a:ext uri="{FF2B5EF4-FFF2-40B4-BE49-F238E27FC236}">
                <a16:creationId xmlns:a16="http://schemas.microsoft.com/office/drawing/2014/main" id="{6A15F131-4A81-4131-91C5-318A0EAE0BAF}"/>
              </a:ext>
            </a:extLst>
          </p:cNvPr>
          <p:cNvSpPr/>
          <p:nvPr/>
        </p:nvSpPr>
        <p:spPr>
          <a:xfrm>
            <a:off x="848864" y="2472693"/>
            <a:ext cx="6049012" cy="10158"/>
          </a:xfrm>
          <a:custGeom>
            <a:avLst/>
            <a:gdLst>
              <a:gd name="f0" fmla="val w"/>
              <a:gd name="f1" fmla="val h"/>
              <a:gd name="f2" fmla="val 0"/>
              <a:gd name="f3" fmla="val 6049009"/>
              <a:gd name="f4" fmla="val 10160"/>
              <a:gd name="f5" fmla="val 9906"/>
              <a:gd name="f6" fmla="val 6048756"/>
              <a:gd name="f7" fmla="*/ f0 1 6049009"/>
              <a:gd name="f8" fmla="*/ f1 1 10160"/>
              <a:gd name="f9" fmla="val f2"/>
              <a:gd name="f10" fmla="val f3"/>
              <a:gd name="f11" fmla="val f4"/>
              <a:gd name="f12" fmla="+- f11 0 f9"/>
              <a:gd name="f13" fmla="+- f10 0 f9"/>
              <a:gd name="f14" fmla="*/ f13 1 6049009"/>
              <a:gd name="f15" fmla="*/ f12 1 101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1016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 name="object 72">
            <a:extLst>
              <a:ext uri="{FF2B5EF4-FFF2-40B4-BE49-F238E27FC236}">
                <a16:creationId xmlns:a16="http://schemas.microsoft.com/office/drawing/2014/main" id="{546C3264-BD4F-45DB-BCA9-5452E0E70F0F}"/>
              </a:ext>
            </a:extLst>
          </p:cNvPr>
          <p:cNvSpPr/>
          <p:nvPr/>
        </p:nvSpPr>
        <p:spPr>
          <a:xfrm>
            <a:off x="3496437" y="961263"/>
            <a:ext cx="0" cy="3835395"/>
          </a:xfrm>
          <a:custGeom>
            <a:avLst/>
            <a:gdLst>
              <a:gd name="f0" fmla="val w"/>
              <a:gd name="f1" fmla="val h"/>
              <a:gd name="f2" fmla="val 0"/>
              <a:gd name="f3" fmla="val 3835400"/>
              <a:gd name="f4" fmla="val 3835146"/>
              <a:gd name="f5" fmla="*/ f0 1 0"/>
              <a:gd name="f6" fmla="*/ f1 1 3835400"/>
              <a:gd name="f7" fmla="val f2"/>
              <a:gd name="f8" fmla="val f3"/>
              <a:gd name="f9" fmla="+- f8 0 f7"/>
              <a:gd name="f10" fmla="+- f7 0 f7"/>
              <a:gd name="f11" fmla="*/ f10 1 0"/>
              <a:gd name="f12" fmla="*/ f9 1 3835400"/>
              <a:gd name="f13" fmla="*/ 0 1 f11"/>
              <a:gd name="f14" fmla="*/ 1 1 f11"/>
              <a:gd name="f15" fmla="*/ 0 1 f12"/>
              <a:gd name="f16" fmla="*/ 38354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83540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 name="object 73">
            <a:extLst>
              <a:ext uri="{FF2B5EF4-FFF2-40B4-BE49-F238E27FC236}">
                <a16:creationId xmlns:a16="http://schemas.microsoft.com/office/drawing/2014/main" id="{F5226F2E-135C-450E-A69B-9CD43437CA15}"/>
              </a:ext>
            </a:extLst>
          </p:cNvPr>
          <p:cNvSpPr/>
          <p:nvPr/>
        </p:nvSpPr>
        <p:spPr>
          <a:xfrm>
            <a:off x="1397130" y="2949324"/>
            <a:ext cx="756281" cy="613406"/>
          </a:xfrm>
          <a:custGeom>
            <a:avLst/>
            <a:gdLst>
              <a:gd name="f0" fmla="val w"/>
              <a:gd name="f1" fmla="val h"/>
              <a:gd name="f2" fmla="val 0"/>
              <a:gd name="f3" fmla="val 756285"/>
              <a:gd name="f4" fmla="val 613410"/>
              <a:gd name="f5" fmla="val 756030"/>
              <a:gd name="f6" fmla="val 613156"/>
              <a:gd name="f7" fmla="*/ f0 1 756285"/>
              <a:gd name="f8" fmla="*/ f1 1 613410"/>
              <a:gd name="f9" fmla="val f2"/>
              <a:gd name="f10" fmla="val f3"/>
              <a:gd name="f11" fmla="val f4"/>
              <a:gd name="f12" fmla="+- f11 0 f9"/>
              <a:gd name="f13" fmla="+- f10 0 f9"/>
              <a:gd name="f14" fmla="*/ f13 1 756285"/>
              <a:gd name="f15" fmla="*/ f12 1 6134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56285" h="613410">
                <a:moveTo>
                  <a:pt x="f5" y="f6"/>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 name="object 74">
            <a:extLst>
              <a:ext uri="{FF2B5EF4-FFF2-40B4-BE49-F238E27FC236}">
                <a16:creationId xmlns:a16="http://schemas.microsoft.com/office/drawing/2014/main" id="{122B6A22-4FA5-4F89-BC6D-01A3F3AFD69A}"/>
              </a:ext>
            </a:extLst>
          </p:cNvPr>
          <p:cNvSpPr/>
          <p:nvPr/>
        </p:nvSpPr>
        <p:spPr>
          <a:xfrm>
            <a:off x="1296920" y="2851373"/>
            <a:ext cx="108283" cy="84883"/>
          </a:xfrm>
          <a:prstGeom prst="rect">
            <a:avLst/>
          </a:prstGeom>
          <a:blipFill>
            <a:blip r:embed="rId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 name="object 75">
            <a:extLst>
              <a:ext uri="{FF2B5EF4-FFF2-40B4-BE49-F238E27FC236}">
                <a16:creationId xmlns:a16="http://schemas.microsoft.com/office/drawing/2014/main" id="{D2E284EC-22CC-4862-BA0F-703E09688AB1}"/>
              </a:ext>
            </a:extLst>
          </p:cNvPr>
          <p:cNvSpPr/>
          <p:nvPr/>
        </p:nvSpPr>
        <p:spPr>
          <a:xfrm>
            <a:off x="1372249" y="2907316"/>
            <a:ext cx="32954" cy="36173"/>
          </a:xfrm>
          <a:prstGeom prst="rect">
            <a:avLst/>
          </a:prstGeom>
          <a:blipFill>
            <a:blip r:embed="rId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 name="object 76">
            <a:extLst>
              <a:ext uri="{FF2B5EF4-FFF2-40B4-BE49-F238E27FC236}">
                <a16:creationId xmlns:a16="http://schemas.microsoft.com/office/drawing/2014/main" id="{71F4C6A0-25B4-4E48-BC2E-0B90C6B4239D}"/>
              </a:ext>
            </a:extLst>
          </p:cNvPr>
          <p:cNvSpPr/>
          <p:nvPr/>
        </p:nvSpPr>
        <p:spPr>
          <a:xfrm>
            <a:off x="1372249" y="2907316"/>
            <a:ext cx="33018" cy="36191"/>
          </a:xfrm>
          <a:custGeom>
            <a:avLst/>
            <a:gdLst>
              <a:gd name="f0" fmla="val w"/>
              <a:gd name="f1" fmla="val h"/>
              <a:gd name="f2" fmla="val 0"/>
              <a:gd name="f3" fmla="val 33019"/>
              <a:gd name="f4" fmla="val 36194"/>
              <a:gd name="f5" fmla="val 36170"/>
              <a:gd name="f6" fmla="val 28936"/>
              <a:gd name="f7" fmla="val 32955"/>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 name="object 77">
            <a:extLst>
              <a:ext uri="{FF2B5EF4-FFF2-40B4-BE49-F238E27FC236}">
                <a16:creationId xmlns:a16="http://schemas.microsoft.com/office/drawing/2014/main" id="{094C9EFD-5607-4BF9-9BA5-9973FA7FE18A}"/>
              </a:ext>
            </a:extLst>
          </p:cNvPr>
          <p:cNvSpPr/>
          <p:nvPr/>
        </p:nvSpPr>
        <p:spPr>
          <a:xfrm>
            <a:off x="1426857" y="2761670"/>
            <a:ext cx="58192" cy="122739"/>
          </a:xfrm>
          <a:prstGeom prst="rect">
            <a:avLst/>
          </a:prstGeom>
          <a:blipFill>
            <a:blip r:embed="rId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 name="object 78">
            <a:extLst>
              <a:ext uri="{FF2B5EF4-FFF2-40B4-BE49-F238E27FC236}">
                <a16:creationId xmlns:a16="http://schemas.microsoft.com/office/drawing/2014/main" id="{F9FE8832-7DDA-4388-8D86-AA16F4D3196F}"/>
              </a:ext>
            </a:extLst>
          </p:cNvPr>
          <p:cNvSpPr/>
          <p:nvPr/>
        </p:nvSpPr>
        <p:spPr>
          <a:xfrm>
            <a:off x="1426857" y="2761670"/>
            <a:ext cx="58421" cy="123187"/>
          </a:xfrm>
          <a:custGeom>
            <a:avLst/>
            <a:gdLst>
              <a:gd name="f0" fmla="val w"/>
              <a:gd name="f1" fmla="val h"/>
              <a:gd name="f2" fmla="val 0"/>
              <a:gd name="f3" fmla="val 58419"/>
              <a:gd name="f4" fmla="val 123189"/>
              <a:gd name="f5" fmla="val 122738"/>
              <a:gd name="f6" fmla="val 15021"/>
              <a:gd name="f7" fmla="val 434"/>
              <a:gd name="f8" fmla="val 29643"/>
              <a:gd name="f9" fmla="val 4190"/>
              <a:gd name="f10" fmla="val 43565"/>
              <a:gd name="f11" fmla="val 11156"/>
              <a:gd name="f12" fmla="val 56488"/>
              <a:gd name="f13" fmla="val 21219"/>
              <a:gd name="f14" fmla="val 58192"/>
              <a:gd name="f15" fmla="val 32044"/>
              <a:gd name="f16" fmla="val 58110"/>
              <a:gd name="f17" fmla="val 42989"/>
              <a:gd name="f18" fmla="val 35651"/>
              <a:gd name="f19" fmla="val 90085"/>
              <a:gd name="f20" fmla="val 14560"/>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 name="object 79">
            <a:extLst>
              <a:ext uri="{FF2B5EF4-FFF2-40B4-BE49-F238E27FC236}">
                <a16:creationId xmlns:a16="http://schemas.microsoft.com/office/drawing/2014/main" id="{7F83F52F-E9FF-4DFC-A84E-99C4A374AC59}"/>
              </a:ext>
            </a:extLst>
          </p:cNvPr>
          <p:cNvSpPr/>
          <p:nvPr/>
        </p:nvSpPr>
        <p:spPr>
          <a:xfrm>
            <a:off x="1349654" y="2702152"/>
            <a:ext cx="133694" cy="80732"/>
          </a:xfrm>
          <a:prstGeom prst="rect">
            <a:avLst/>
          </a:prstGeom>
          <a:blipFill>
            <a:blip r:embed="rId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 name="object 80">
            <a:extLst>
              <a:ext uri="{FF2B5EF4-FFF2-40B4-BE49-F238E27FC236}">
                <a16:creationId xmlns:a16="http://schemas.microsoft.com/office/drawing/2014/main" id="{19DEA35C-15DA-434F-9E9B-1141D35B1821}"/>
              </a:ext>
            </a:extLst>
          </p:cNvPr>
          <p:cNvSpPr/>
          <p:nvPr/>
        </p:nvSpPr>
        <p:spPr>
          <a:xfrm>
            <a:off x="1349654" y="2702152"/>
            <a:ext cx="133987" cy="81281"/>
          </a:xfrm>
          <a:custGeom>
            <a:avLst/>
            <a:gdLst>
              <a:gd name="f0" fmla="val w"/>
              <a:gd name="f1" fmla="val h"/>
              <a:gd name="f2" fmla="val 0"/>
              <a:gd name="f3" fmla="val 133984"/>
              <a:gd name="f4" fmla="val 81280"/>
              <a:gd name="f5" fmla="val 2601"/>
              <a:gd name="f6" fmla="val 1560"/>
              <a:gd name="f7" fmla="val 874"/>
              <a:gd name="f8" fmla="val 3588"/>
              <a:gd name="f9" fmla="val 5649"/>
              <a:gd name="f10" fmla="val 166"/>
              <a:gd name="f11" fmla="val 46891"/>
              <a:gd name="f12" fmla="val 4167"/>
              <a:gd name="f13" fmla="val 83233"/>
              <a:gd name="f14" fmla="val 19719"/>
              <a:gd name="f15" fmla="val 112795"/>
              <a:gd name="f16" fmla="val 45637"/>
              <a:gd name="f17" fmla="val 133696"/>
              <a:gd name="f18" fmla="val 80734"/>
              <a:gd name="f19" fmla="val 120727"/>
              <a:gd name="f20" fmla="val 70654"/>
              <a:gd name="f21" fmla="val 106789"/>
              <a:gd name="f22" fmla="val 63681"/>
              <a:gd name="f23" fmla="val 92182"/>
              <a:gd name="f24" fmla="val 59931"/>
              <a:gd name="f25" fmla="val 77207"/>
              <a:gd name="f26" fmla="val 59515"/>
              <a:gd name="f27" fmla="*/ f0 1 133984"/>
              <a:gd name="f28" fmla="*/ f1 1 81280"/>
              <a:gd name="f29" fmla="val f2"/>
              <a:gd name="f30" fmla="val f3"/>
              <a:gd name="f31" fmla="val f4"/>
              <a:gd name="f32" fmla="+- f31 0 f29"/>
              <a:gd name="f33" fmla="+- f30 0 f29"/>
              <a:gd name="f34" fmla="*/ f33 1 133984"/>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984"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 name="object 81">
            <a:extLst>
              <a:ext uri="{FF2B5EF4-FFF2-40B4-BE49-F238E27FC236}">
                <a16:creationId xmlns:a16="http://schemas.microsoft.com/office/drawing/2014/main" id="{F022C41B-244C-47FB-869A-CBB4E35434DB}"/>
              </a:ext>
            </a:extLst>
          </p:cNvPr>
          <p:cNvSpPr/>
          <p:nvPr/>
        </p:nvSpPr>
        <p:spPr>
          <a:xfrm>
            <a:off x="1360535" y="2844798"/>
            <a:ext cx="46552"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 name="object 82">
            <a:extLst>
              <a:ext uri="{FF2B5EF4-FFF2-40B4-BE49-F238E27FC236}">
                <a16:creationId xmlns:a16="http://schemas.microsoft.com/office/drawing/2014/main" id="{2874D01A-4BFF-4F96-A6D5-1067B6E95502}"/>
              </a:ext>
            </a:extLst>
          </p:cNvPr>
          <p:cNvSpPr/>
          <p:nvPr/>
        </p:nvSpPr>
        <p:spPr>
          <a:xfrm>
            <a:off x="1360535" y="2844798"/>
            <a:ext cx="46991" cy="36191"/>
          </a:xfrm>
          <a:custGeom>
            <a:avLst/>
            <a:gdLst>
              <a:gd name="f0" fmla="val w"/>
              <a:gd name="f1" fmla="val h"/>
              <a:gd name="f2" fmla="val 0"/>
              <a:gd name="f3" fmla="val 46990"/>
              <a:gd name="f4" fmla="val 36194"/>
              <a:gd name="f5" fmla="val 6836"/>
              <a:gd name="f6" fmla="val 9085"/>
              <a:gd name="f7" fmla="val 15231"/>
              <a:gd name="f8" fmla="val 18539"/>
              <a:gd name="f9" fmla="val 22908"/>
              <a:gd name="f10" fmla="val 28334"/>
              <a:gd name="f11" fmla="val 29848"/>
              <a:gd name="f12" fmla="val 38445"/>
              <a:gd name="f13" fmla="val 36031"/>
              <a:gd name="f14" fmla="val 46552"/>
              <a:gd name="f15" fmla="val 29723"/>
              <a:gd name="f16" fmla="val 36269"/>
              <a:gd name="f17" fmla="val 22923"/>
              <a:gd name="f18" fmla="val 26169"/>
              <a:gd name="f19" fmla="val 15699"/>
              <a:gd name="f20" fmla="val 16259"/>
              <a:gd name="f21" fmla="val 8055"/>
              <a:gd name="f22" fmla="val 6546"/>
              <a:gd name="f23" fmla="*/ f0 1 46990"/>
              <a:gd name="f24" fmla="*/ f1 1 36194"/>
              <a:gd name="f25" fmla="val f2"/>
              <a:gd name="f26" fmla="val f3"/>
              <a:gd name="f27" fmla="val f4"/>
              <a:gd name="f28" fmla="+- f27 0 f25"/>
              <a:gd name="f29" fmla="+- f26 0 f25"/>
              <a:gd name="f30" fmla="*/ f29 1 46990"/>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90"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 name="object 83">
            <a:extLst>
              <a:ext uri="{FF2B5EF4-FFF2-40B4-BE49-F238E27FC236}">
                <a16:creationId xmlns:a16="http://schemas.microsoft.com/office/drawing/2014/main" id="{FD2C41F3-C019-4CA6-8FE3-5E2BC545C831}"/>
              </a:ext>
            </a:extLst>
          </p:cNvPr>
          <p:cNvSpPr/>
          <p:nvPr/>
        </p:nvSpPr>
        <p:spPr>
          <a:xfrm>
            <a:off x="1347770" y="2704758"/>
            <a:ext cx="79086" cy="179652"/>
          </a:xfrm>
          <a:prstGeom prst="rect">
            <a:avLst/>
          </a:prstGeom>
          <a:blipFill>
            <a:blip r:embed="rId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 name="object 84">
            <a:extLst>
              <a:ext uri="{FF2B5EF4-FFF2-40B4-BE49-F238E27FC236}">
                <a16:creationId xmlns:a16="http://schemas.microsoft.com/office/drawing/2014/main" id="{7B265A5F-A021-490D-9AE4-DE549C081F39}"/>
              </a:ext>
            </a:extLst>
          </p:cNvPr>
          <p:cNvSpPr/>
          <p:nvPr/>
        </p:nvSpPr>
        <p:spPr>
          <a:xfrm>
            <a:off x="1347770" y="2704758"/>
            <a:ext cx="79379" cy="179707"/>
          </a:xfrm>
          <a:custGeom>
            <a:avLst/>
            <a:gdLst>
              <a:gd name="f0" fmla="val w"/>
              <a:gd name="f1" fmla="val h"/>
              <a:gd name="f2" fmla="val 0"/>
              <a:gd name="f3" fmla="val 79375"/>
              <a:gd name="f4" fmla="val 179705"/>
              <a:gd name="f5" fmla="val 79091"/>
              <a:gd name="f6" fmla="val 179652"/>
              <a:gd name="f7" fmla="val 57922"/>
              <a:gd name="f8" fmla="val 168630"/>
              <a:gd name="f9" fmla="val 37605"/>
              <a:gd name="f10" fmla="val 155131"/>
              <a:gd name="f11" fmla="val 18258"/>
              <a:gd name="f12" fmla="val 139243"/>
              <a:gd name="f13" fmla="val 121055"/>
              <a:gd name="f14" fmla="val 4828"/>
              <a:gd name="f15" fmla="val 100"/>
              <a:gd name="f16" fmla="val 2955"/>
              <a:gd name="f17" fmla="val 778"/>
              <a:gd name="f18" fmla="val 1227"/>
              <a:gd name="f19" fmla="val 1883"/>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9" name="object 85">
            <a:extLst>
              <a:ext uri="{FF2B5EF4-FFF2-40B4-BE49-F238E27FC236}">
                <a16:creationId xmlns:a16="http://schemas.microsoft.com/office/drawing/2014/main" id="{125B50C3-A0FB-47A6-8795-5D2783176C0A}"/>
              </a:ext>
            </a:extLst>
          </p:cNvPr>
          <p:cNvSpPr/>
          <p:nvPr/>
        </p:nvSpPr>
        <p:spPr>
          <a:xfrm>
            <a:off x="1404875" y="2854573"/>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0" name="object 86">
            <a:extLst>
              <a:ext uri="{FF2B5EF4-FFF2-40B4-BE49-F238E27FC236}">
                <a16:creationId xmlns:a16="http://schemas.microsoft.com/office/drawing/2014/main" id="{14F9C552-461D-41E0-913F-14EC7BD62D90}"/>
              </a:ext>
            </a:extLst>
          </p:cNvPr>
          <p:cNvSpPr/>
          <p:nvPr/>
        </p:nvSpPr>
        <p:spPr>
          <a:xfrm>
            <a:off x="1404875" y="2854573"/>
            <a:ext cx="10799" cy="15873"/>
          </a:xfrm>
          <a:custGeom>
            <a:avLst/>
            <a:gdLst>
              <a:gd name="f0" fmla="val w"/>
              <a:gd name="f1" fmla="val h"/>
              <a:gd name="f2" fmla="val 0"/>
              <a:gd name="f3" fmla="val 10794"/>
              <a:gd name="f4" fmla="val 15875"/>
              <a:gd name="f5" fmla="val 8743"/>
              <a:gd name="f6" fmla="val 5105"/>
              <a:gd name="f7" fmla="val 7177"/>
              <a:gd name="f8" fmla="val 1629"/>
              <a:gd name="f9" fmla="val 4300"/>
              <a:gd name="f10" fmla="val 2317"/>
              <a:gd name="f11" fmla="val 1465"/>
              <a:gd name="f12" fmla="val 336"/>
              <a:gd name="f13" fmla="val 2932"/>
              <a:gd name="f14" fmla="val 6936"/>
              <a:gd name="f15" fmla="val 1566"/>
              <a:gd name="f16" fmla="val 10412"/>
              <a:gd name="f17" fmla="val 3133"/>
              <a:gd name="f18" fmla="val 13885"/>
              <a:gd name="f19" fmla="val 6010"/>
              <a:gd name="f20" fmla="val 15515"/>
              <a:gd name="f21" fmla="val 7991"/>
              <a:gd name="f22" fmla="val 14049"/>
              <a:gd name="f23" fmla="val 9974"/>
              <a:gd name="f24" fmla="val 12584"/>
              <a:gd name="f25" fmla="val 10310"/>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1" name="object 87">
            <a:extLst>
              <a:ext uri="{FF2B5EF4-FFF2-40B4-BE49-F238E27FC236}">
                <a16:creationId xmlns:a16="http://schemas.microsoft.com/office/drawing/2014/main" id="{00FC9DFF-B71E-4D00-895F-0171766AFAB8}"/>
              </a:ext>
            </a:extLst>
          </p:cNvPr>
          <p:cNvSpPr/>
          <p:nvPr/>
        </p:nvSpPr>
        <p:spPr>
          <a:xfrm>
            <a:off x="1347770" y="2702317"/>
            <a:ext cx="137790" cy="182249"/>
          </a:xfrm>
          <a:custGeom>
            <a:avLst/>
            <a:gdLst>
              <a:gd name="f0" fmla="val w"/>
              <a:gd name="f1" fmla="val h"/>
              <a:gd name="f2" fmla="val 0"/>
              <a:gd name="f3" fmla="val 137794"/>
              <a:gd name="f4" fmla="val 182244"/>
              <a:gd name="f5" fmla="val 79091"/>
              <a:gd name="f6" fmla="val 182087"/>
              <a:gd name="f7" fmla="val 113845"/>
              <a:gd name="f8" fmla="val 150590"/>
              <a:gd name="f9" fmla="val 135388"/>
              <a:gd name="f10" fmla="val 112977"/>
              <a:gd name="f11" fmla="val 137301"/>
              <a:gd name="f12" fmla="val 91358"/>
              <a:gd name="f13" fmla="val 135580"/>
              <a:gd name="f14" fmla="val 80568"/>
              <a:gd name="f15" fmla="val 114679"/>
              <a:gd name="f16" fmla="val 45471"/>
              <a:gd name="f17" fmla="val 85117"/>
              <a:gd name="f18" fmla="val 19553"/>
              <a:gd name="f19" fmla="val 48775"/>
              <a:gd name="f20" fmla="val 4001"/>
              <a:gd name="f21" fmla="val 7533"/>
              <a:gd name="f22" fmla="val 2910"/>
              <a:gd name="f23" fmla="val 395"/>
              <a:gd name="f24" fmla="val 359"/>
              <a:gd name="f25" fmla="val 2851"/>
              <a:gd name="f26" fmla="val 7263"/>
              <a:gd name="f27" fmla="val 123490"/>
              <a:gd name="f28" fmla="val 19312"/>
              <a:gd name="f29" fmla="val 142476"/>
              <a:gd name="f30" fmla="val 16928"/>
              <a:gd name="f31" fmla="val 144530"/>
              <a:gd name="f32" fmla="val 14572"/>
              <a:gd name="f33" fmla="val 146645"/>
              <a:gd name="f34" fmla="val 12246"/>
              <a:gd name="f35" fmla="val 148818"/>
              <a:gd name="f36" fmla="val 21463"/>
              <a:gd name="f37" fmla="val 157181"/>
              <a:gd name="f38" fmla="val 30954"/>
              <a:gd name="f39" fmla="val 164951"/>
              <a:gd name="f40" fmla="val 40704"/>
              <a:gd name="f41" fmla="val 172114"/>
              <a:gd name="f42" fmla="val 50696"/>
              <a:gd name="f43" fmla="val 178657"/>
              <a:gd name="f44" fmla="val 53451"/>
              <a:gd name="f45" fmla="val 176655"/>
              <a:gd name="f46" fmla="val 56185"/>
              <a:gd name="f47" fmla="val 174597"/>
              <a:gd name="f48" fmla="val 58894"/>
              <a:gd name="f49" fmla="val 172485"/>
              <a:gd name="f50" fmla="val 65478"/>
              <a:gd name="f51" fmla="val 176224"/>
              <a:gd name="f52" fmla="val 72222"/>
              <a:gd name="f53" fmla="val 179432"/>
              <a:gd name="f54" fmla="*/ f0 1 137794"/>
              <a:gd name="f55" fmla="*/ f1 1 182244"/>
              <a:gd name="f56" fmla="val f2"/>
              <a:gd name="f57" fmla="val f3"/>
              <a:gd name="f58" fmla="val f4"/>
              <a:gd name="f59" fmla="+- f58 0 f56"/>
              <a:gd name="f60" fmla="+- f57 0 f56"/>
              <a:gd name="f61" fmla="*/ f60 1 137794"/>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794"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2" name="object 88">
            <a:extLst>
              <a:ext uri="{FF2B5EF4-FFF2-40B4-BE49-F238E27FC236}">
                <a16:creationId xmlns:a16="http://schemas.microsoft.com/office/drawing/2014/main" id="{5AA1F6BA-4A9C-40B3-BAAB-18C28EDE5788}"/>
              </a:ext>
            </a:extLst>
          </p:cNvPr>
          <p:cNvSpPr/>
          <p:nvPr/>
        </p:nvSpPr>
        <p:spPr>
          <a:xfrm>
            <a:off x="1353979" y="2722068"/>
            <a:ext cx="67308" cy="133987"/>
          </a:xfrm>
          <a:custGeom>
            <a:avLst/>
            <a:gdLst>
              <a:gd name="f0" fmla="val w"/>
              <a:gd name="f1" fmla="val h"/>
              <a:gd name="f2" fmla="val 0"/>
              <a:gd name="f3" fmla="val 67309"/>
              <a:gd name="f4" fmla="val 133985"/>
              <a:gd name="f5" fmla="val 188"/>
              <a:gd name="f6" fmla="val 82761"/>
              <a:gd name="f7" fmla="val 67228"/>
              <a:gd name="f8" fmla="val 133642"/>
              <a:gd name="f9" fmla="*/ f0 1 67309"/>
              <a:gd name="f10" fmla="*/ f1 1 133985"/>
              <a:gd name="f11" fmla="val f2"/>
              <a:gd name="f12" fmla="val f3"/>
              <a:gd name="f13" fmla="val f4"/>
              <a:gd name="f14" fmla="+- f13 0 f11"/>
              <a:gd name="f15" fmla="+- f12 0 f11"/>
              <a:gd name="f16" fmla="*/ f15 1 67309"/>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09"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3" name="object 89">
            <a:extLst>
              <a:ext uri="{FF2B5EF4-FFF2-40B4-BE49-F238E27FC236}">
                <a16:creationId xmlns:a16="http://schemas.microsoft.com/office/drawing/2014/main" id="{CC49FE30-DD20-47A8-B09A-24653F551ACF}"/>
              </a:ext>
            </a:extLst>
          </p:cNvPr>
          <p:cNvSpPr/>
          <p:nvPr/>
        </p:nvSpPr>
        <p:spPr>
          <a:xfrm>
            <a:off x="1355790" y="2817979"/>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 name="object 90">
            <a:extLst>
              <a:ext uri="{FF2B5EF4-FFF2-40B4-BE49-F238E27FC236}">
                <a16:creationId xmlns:a16="http://schemas.microsoft.com/office/drawing/2014/main" id="{377D0F5B-2999-4F00-B5C7-AFA63136DED2}"/>
              </a:ext>
            </a:extLst>
          </p:cNvPr>
          <p:cNvSpPr/>
          <p:nvPr/>
        </p:nvSpPr>
        <p:spPr>
          <a:xfrm>
            <a:off x="1306339" y="2817851"/>
            <a:ext cx="88504" cy="111053"/>
          </a:xfrm>
          <a:prstGeom prst="rect">
            <a:avLst/>
          </a:prstGeom>
          <a:blipFill>
            <a:blip r:embed="rId1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5" name="object 91">
            <a:extLst>
              <a:ext uri="{FF2B5EF4-FFF2-40B4-BE49-F238E27FC236}">
                <a16:creationId xmlns:a16="http://schemas.microsoft.com/office/drawing/2014/main" id="{2863FA00-C437-49BE-992C-812FA59893A6}"/>
              </a:ext>
            </a:extLst>
          </p:cNvPr>
          <p:cNvSpPr/>
          <p:nvPr/>
        </p:nvSpPr>
        <p:spPr>
          <a:xfrm>
            <a:off x="1296920" y="2880789"/>
            <a:ext cx="75319" cy="62691"/>
          </a:xfrm>
          <a:prstGeom prst="rect">
            <a:avLst/>
          </a:prstGeom>
          <a:blipFill>
            <a:blip r:embed="rId1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6" name="object 92">
            <a:extLst>
              <a:ext uri="{FF2B5EF4-FFF2-40B4-BE49-F238E27FC236}">
                <a16:creationId xmlns:a16="http://schemas.microsoft.com/office/drawing/2014/main" id="{8C936031-72A1-4DAD-A8A1-26478C830403}"/>
              </a:ext>
            </a:extLst>
          </p:cNvPr>
          <p:cNvSpPr/>
          <p:nvPr/>
        </p:nvSpPr>
        <p:spPr>
          <a:xfrm>
            <a:off x="1296920" y="2880789"/>
            <a:ext cx="75566" cy="62865"/>
          </a:xfrm>
          <a:custGeom>
            <a:avLst/>
            <a:gdLst>
              <a:gd name="f0" fmla="val w"/>
              <a:gd name="f1" fmla="val h"/>
              <a:gd name="f2" fmla="val 0"/>
              <a:gd name="f3" fmla="val 75565"/>
              <a:gd name="f4" fmla="val 62864"/>
              <a:gd name="f5" fmla="val 7234"/>
              <a:gd name="f6" fmla="val 75323"/>
              <a:gd name="f7" fmla="val 62694"/>
              <a:gd name="f8" fmla="val 55460"/>
              <a:gd name="f9" fmla="*/ f0 1 75565"/>
              <a:gd name="f10" fmla="*/ f1 1 62864"/>
              <a:gd name="f11" fmla="val f2"/>
              <a:gd name="f12" fmla="val f3"/>
              <a:gd name="f13" fmla="val f4"/>
              <a:gd name="f14" fmla="+- f13 0 f11"/>
              <a:gd name="f15" fmla="+- f12 0 f11"/>
              <a:gd name="f16" fmla="*/ f15 1 75565"/>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5"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7" name="object 93">
            <a:extLst>
              <a:ext uri="{FF2B5EF4-FFF2-40B4-BE49-F238E27FC236}">
                <a16:creationId xmlns:a16="http://schemas.microsoft.com/office/drawing/2014/main" id="{A013809A-6741-4915-8E26-E301A89288AB}"/>
              </a:ext>
            </a:extLst>
          </p:cNvPr>
          <p:cNvSpPr/>
          <p:nvPr/>
        </p:nvSpPr>
        <p:spPr>
          <a:xfrm>
            <a:off x="1296920" y="2851373"/>
            <a:ext cx="108585" cy="92711"/>
          </a:xfrm>
          <a:custGeom>
            <a:avLst/>
            <a:gdLst>
              <a:gd name="f0" fmla="val w"/>
              <a:gd name="f1" fmla="val h"/>
              <a:gd name="f2" fmla="val 0"/>
              <a:gd name="f3" fmla="val 108584"/>
              <a:gd name="f4" fmla="val 92710"/>
              <a:gd name="f5" fmla="val 29419"/>
              <a:gd name="f6" fmla="val 32012"/>
              <a:gd name="f7" fmla="val 108279"/>
              <a:gd name="f8" fmla="val 55943"/>
              <a:gd name="f9" fmla="val 68000"/>
              <a:gd name="f10" fmla="val 75323"/>
              <a:gd name="f11" fmla="val 92114"/>
              <a:gd name="f12" fmla="val 36653"/>
              <a:gd name="f13" fmla="*/ f0 1 108584"/>
              <a:gd name="f14" fmla="*/ f1 1 92710"/>
              <a:gd name="f15" fmla="val f2"/>
              <a:gd name="f16" fmla="val f3"/>
              <a:gd name="f17" fmla="val f4"/>
              <a:gd name="f18" fmla="+- f17 0 f15"/>
              <a:gd name="f19" fmla="+- f16 0 f15"/>
              <a:gd name="f20" fmla="*/ f19 1 108584"/>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8584"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8" name="object 94">
            <a:extLst>
              <a:ext uri="{FF2B5EF4-FFF2-40B4-BE49-F238E27FC236}">
                <a16:creationId xmlns:a16="http://schemas.microsoft.com/office/drawing/2014/main" id="{DEC710E6-253F-4143-A134-19D44D5F7FF7}"/>
              </a:ext>
            </a:extLst>
          </p:cNvPr>
          <p:cNvSpPr/>
          <p:nvPr/>
        </p:nvSpPr>
        <p:spPr>
          <a:xfrm>
            <a:off x="1353979" y="2722068"/>
            <a:ext cx="67226" cy="130969"/>
          </a:xfrm>
          <a:prstGeom prst="rect">
            <a:avLst/>
          </a:prstGeom>
          <a:blipFill>
            <a:blip r:embed="rId1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9" name="object 95">
            <a:extLst>
              <a:ext uri="{FF2B5EF4-FFF2-40B4-BE49-F238E27FC236}">
                <a16:creationId xmlns:a16="http://schemas.microsoft.com/office/drawing/2014/main" id="{782C0599-96E6-43AE-BA83-C2781D0D33DC}"/>
              </a:ext>
            </a:extLst>
          </p:cNvPr>
          <p:cNvSpPr/>
          <p:nvPr/>
        </p:nvSpPr>
        <p:spPr>
          <a:xfrm>
            <a:off x="1353979" y="2722068"/>
            <a:ext cx="67308" cy="133987"/>
          </a:xfrm>
          <a:custGeom>
            <a:avLst/>
            <a:gdLst>
              <a:gd name="f0" fmla="val w"/>
              <a:gd name="f1" fmla="val h"/>
              <a:gd name="f2" fmla="val 0"/>
              <a:gd name="f3" fmla="val 67309"/>
              <a:gd name="f4" fmla="val 133985"/>
              <a:gd name="f5" fmla="val 2016"/>
              <a:gd name="f6" fmla="val 81523"/>
              <a:gd name="f7" fmla="val 2018"/>
              <a:gd name="f8" fmla="val 67228"/>
              <a:gd name="f9" fmla="val 50208"/>
              <a:gd name="f10" fmla="val 133642"/>
              <a:gd name="f11" fmla="val 130967"/>
              <a:gd name="f12" fmla="*/ f0 1 67309"/>
              <a:gd name="f13" fmla="*/ f1 1 133985"/>
              <a:gd name="f14" fmla="val f2"/>
              <a:gd name="f15" fmla="val f3"/>
              <a:gd name="f16" fmla="val f4"/>
              <a:gd name="f17" fmla="+- f16 0 f14"/>
              <a:gd name="f18" fmla="+- f15 0 f14"/>
              <a:gd name="f19" fmla="*/ f18 1 67309"/>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09"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0" name="object 96">
            <a:extLst>
              <a:ext uri="{FF2B5EF4-FFF2-40B4-BE49-F238E27FC236}">
                <a16:creationId xmlns:a16="http://schemas.microsoft.com/office/drawing/2014/main" id="{860D6C0D-B2D5-4178-AE02-C406255CB8EF}"/>
              </a:ext>
            </a:extLst>
          </p:cNvPr>
          <p:cNvSpPr/>
          <p:nvPr/>
        </p:nvSpPr>
        <p:spPr>
          <a:xfrm>
            <a:off x="2170163"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1" name="object 97">
            <a:extLst>
              <a:ext uri="{FF2B5EF4-FFF2-40B4-BE49-F238E27FC236}">
                <a16:creationId xmlns:a16="http://schemas.microsoft.com/office/drawing/2014/main" id="{E0A741FB-FD6E-4EA4-88B1-D84D939164C5}"/>
              </a:ext>
            </a:extLst>
          </p:cNvPr>
          <p:cNvSpPr/>
          <p:nvPr/>
        </p:nvSpPr>
        <p:spPr>
          <a:xfrm>
            <a:off x="2245208" y="2907316"/>
            <a:ext cx="32836" cy="36173"/>
          </a:xfrm>
          <a:prstGeom prst="rect">
            <a:avLst/>
          </a:prstGeom>
          <a:blipFill>
            <a:blip r:embed="rId1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2" name="object 98">
            <a:extLst>
              <a:ext uri="{FF2B5EF4-FFF2-40B4-BE49-F238E27FC236}">
                <a16:creationId xmlns:a16="http://schemas.microsoft.com/office/drawing/2014/main" id="{95B782AA-3640-455A-A3AD-E9C55B774C35}"/>
              </a:ext>
            </a:extLst>
          </p:cNvPr>
          <p:cNvSpPr/>
          <p:nvPr/>
        </p:nvSpPr>
        <p:spPr>
          <a:xfrm>
            <a:off x="2245208"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3" name="object 99">
            <a:extLst>
              <a:ext uri="{FF2B5EF4-FFF2-40B4-BE49-F238E27FC236}">
                <a16:creationId xmlns:a16="http://schemas.microsoft.com/office/drawing/2014/main" id="{56F3FF2D-67F0-457B-9190-8CAE1AD62E99}"/>
              </a:ext>
            </a:extLst>
          </p:cNvPr>
          <p:cNvSpPr/>
          <p:nvPr/>
        </p:nvSpPr>
        <p:spPr>
          <a:xfrm>
            <a:off x="2299615" y="2761670"/>
            <a:ext cx="57972" cy="122739"/>
          </a:xfrm>
          <a:prstGeom prst="rect">
            <a:avLst/>
          </a:prstGeom>
          <a:blipFill>
            <a:blip r:embed="rId1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4" name="object 100">
            <a:extLst>
              <a:ext uri="{FF2B5EF4-FFF2-40B4-BE49-F238E27FC236}">
                <a16:creationId xmlns:a16="http://schemas.microsoft.com/office/drawing/2014/main" id="{F9EF8EFC-3FE9-4666-BB6B-B155B3F02B30}"/>
              </a:ext>
            </a:extLst>
          </p:cNvPr>
          <p:cNvSpPr/>
          <p:nvPr/>
        </p:nvSpPr>
        <p:spPr>
          <a:xfrm>
            <a:off x="2299615" y="2761670"/>
            <a:ext cx="58421" cy="123187"/>
          </a:xfrm>
          <a:custGeom>
            <a:avLst/>
            <a:gdLst>
              <a:gd name="f0" fmla="val w"/>
              <a:gd name="f1" fmla="val h"/>
              <a:gd name="f2" fmla="val 0"/>
              <a:gd name="f3" fmla="val 58419"/>
              <a:gd name="f4" fmla="val 123189"/>
              <a:gd name="f5" fmla="val 122738"/>
              <a:gd name="f6" fmla="val 14965"/>
              <a:gd name="f7" fmla="val 434"/>
              <a:gd name="f8" fmla="val 29532"/>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5" name="object 101">
            <a:extLst>
              <a:ext uri="{FF2B5EF4-FFF2-40B4-BE49-F238E27FC236}">
                <a16:creationId xmlns:a16="http://schemas.microsoft.com/office/drawing/2014/main" id="{FE58EC00-9CEF-4C91-8F20-1F1C93C55CC8}"/>
              </a:ext>
            </a:extLst>
          </p:cNvPr>
          <p:cNvSpPr/>
          <p:nvPr/>
        </p:nvSpPr>
        <p:spPr>
          <a:xfrm>
            <a:off x="2222696"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6" name="object 102">
            <a:extLst>
              <a:ext uri="{FF2B5EF4-FFF2-40B4-BE49-F238E27FC236}">
                <a16:creationId xmlns:a16="http://schemas.microsoft.com/office/drawing/2014/main" id="{9EE30BF1-5DB5-4D16-960F-FABCA9611E99}"/>
              </a:ext>
            </a:extLst>
          </p:cNvPr>
          <p:cNvSpPr/>
          <p:nvPr/>
        </p:nvSpPr>
        <p:spPr>
          <a:xfrm>
            <a:off x="2222696"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7" name="object 103">
            <a:extLst>
              <a:ext uri="{FF2B5EF4-FFF2-40B4-BE49-F238E27FC236}">
                <a16:creationId xmlns:a16="http://schemas.microsoft.com/office/drawing/2014/main" id="{E616D78B-A819-4B3E-BD6B-CCD25793BA5A}"/>
              </a:ext>
            </a:extLst>
          </p:cNvPr>
          <p:cNvSpPr/>
          <p:nvPr/>
        </p:nvSpPr>
        <p:spPr>
          <a:xfrm>
            <a:off x="2233540"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8" name="object 104">
            <a:extLst>
              <a:ext uri="{FF2B5EF4-FFF2-40B4-BE49-F238E27FC236}">
                <a16:creationId xmlns:a16="http://schemas.microsoft.com/office/drawing/2014/main" id="{F2D9BAB1-AC1F-4B54-AB31-F47FC866E13E}"/>
              </a:ext>
            </a:extLst>
          </p:cNvPr>
          <p:cNvSpPr/>
          <p:nvPr/>
        </p:nvSpPr>
        <p:spPr>
          <a:xfrm>
            <a:off x="2233540"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9" name="object 105">
            <a:extLst>
              <a:ext uri="{FF2B5EF4-FFF2-40B4-BE49-F238E27FC236}">
                <a16:creationId xmlns:a16="http://schemas.microsoft.com/office/drawing/2014/main" id="{DF12C3A9-2184-41E7-9624-DD7720AA4076}"/>
              </a:ext>
            </a:extLst>
          </p:cNvPr>
          <p:cNvSpPr/>
          <p:nvPr/>
        </p:nvSpPr>
        <p:spPr>
          <a:xfrm>
            <a:off x="2220821" y="2704758"/>
            <a:ext cx="78793" cy="179652"/>
          </a:xfrm>
          <a:prstGeom prst="rect">
            <a:avLst/>
          </a:prstGeom>
          <a:blipFill>
            <a:blip r:embed="rId1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0" name="object 106">
            <a:extLst>
              <a:ext uri="{FF2B5EF4-FFF2-40B4-BE49-F238E27FC236}">
                <a16:creationId xmlns:a16="http://schemas.microsoft.com/office/drawing/2014/main" id="{2D43D24F-AB32-4126-9182-07BAA55E83CF}"/>
              </a:ext>
            </a:extLst>
          </p:cNvPr>
          <p:cNvSpPr/>
          <p:nvPr/>
        </p:nvSpPr>
        <p:spPr>
          <a:xfrm>
            <a:off x="2220821"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1" name="object 107">
            <a:extLst>
              <a:ext uri="{FF2B5EF4-FFF2-40B4-BE49-F238E27FC236}">
                <a16:creationId xmlns:a16="http://schemas.microsoft.com/office/drawing/2014/main" id="{2FA6C768-F1B8-4C27-9A46-34676A20830E}"/>
              </a:ext>
            </a:extLst>
          </p:cNvPr>
          <p:cNvSpPr/>
          <p:nvPr/>
        </p:nvSpPr>
        <p:spPr>
          <a:xfrm>
            <a:off x="2277715"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2" name="object 108">
            <a:extLst>
              <a:ext uri="{FF2B5EF4-FFF2-40B4-BE49-F238E27FC236}">
                <a16:creationId xmlns:a16="http://schemas.microsoft.com/office/drawing/2014/main" id="{0838A77C-9FC7-4355-9FE5-C89C563D6BD4}"/>
              </a:ext>
            </a:extLst>
          </p:cNvPr>
          <p:cNvSpPr/>
          <p:nvPr/>
        </p:nvSpPr>
        <p:spPr>
          <a:xfrm>
            <a:off x="2277715"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3" name="object 109">
            <a:extLst>
              <a:ext uri="{FF2B5EF4-FFF2-40B4-BE49-F238E27FC236}">
                <a16:creationId xmlns:a16="http://schemas.microsoft.com/office/drawing/2014/main" id="{C9B7AA67-B053-454A-98B7-6289C9471A8E}"/>
              </a:ext>
            </a:extLst>
          </p:cNvPr>
          <p:cNvSpPr/>
          <p:nvPr/>
        </p:nvSpPr>
        <p:spPr>
          <a:xfrm>
            <a:off x="2220821"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900"/>
              <a:gd name="f23" fmla="val 395"/>
              <a:gd name="f24" fmla="val 357"/>
              <a:gd name="f25" fmla="val 2851"/>
              <a:gd name="f26" fmla="val 7263"/>
              <a:gd name="f27" fmla="val 123490"/>
              <a:gd name="f28" fmla="val 19241"/>
              <a:gd name="f29" fmla="val 142476"/>
              <a:gd name="f30" fmla="val 16865"/>
              <a:gd name="f31" fmla="val 144530"/>
              <a:gd name="f32" fmla="val 14517"/>
              <a:gd name="f33" fmla="val 146645"/>
              <a:gd name="f34" fmla="val 12200"/>
              <a:gd name="f35" fmla="val 148818"/>
              <a:gd name="f36" fmla="val 21383"/>
              <a:gd name="f37" fmla="val 157181"/>
              <a:gd name="f38" fmla="val 30839"/>
              <a:gd name="f39" fmla="val 164951"/>
              <a:gd name="f40" fmla="val 40552"/>
              <a:gd name="f41" fmla="val 172114"/>
              <a:gd name="f42" fmla="val 50508"/>
              <a:gd name="f43" fmla="val 178657"/>
              <a:gd name="f44" fmla="val 53252"/>
              <a:gd name="f45" fmla="val 176655"/>
              <a:gd name="f46" fmla="val 55976"/>
              <a:gd name="f47" fmla="val 174597"/>
              <a:gd name="f48" fmla="val 58675"/>
              <a:gd name="f49" fmla="val 172485"/>
              <a:gd name="f50" fmla="val 65234"/>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4" name="object 110">
            <a:extLst>
              <a:ext uri="{FF2B5EF4-FFF2-40B4-BE49-F238E27FC236}">
                <a16:creationId xmlns:a16="http://schemas.microsoft.com/office/drawing/2014/main" id="{DD1816DF-8517-4551-ACA4-E794A75A874A}"/>
              </a:ext>
            </a:extLst>
          </p:cNvPr>
          <p:cNvSpPr/>
          <p:nvPr/>
        </p:nvSpPr>
        <p:spPr>
          <a:xfrm>
            <a:off x="2227012"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5" name="object 111">
            <a:extLst>
              <a:ext uri="{FF2B5EF4-FFF2-40B4-BE49-F238E27FC236}">
                <a16:creationId xmlns:a16="http://schemas.microsoft.com/office/drawing/2014/main" id="{997817AA-BFA4-4B21-BB80-1E8373A8E301}"/>
              </a:ext>
            </a:extLst>
          </p:cNvPr>
          <p:cNvSpPr/>
          <p:nvPr/>
        </p:nvSpPr>
        <p:spPr>
          <a:xfrm>
            <a:off x="2228813"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6" name="object 112">
            <a:extLst>
              <a:ext uri="{FF2B5EF4-FFF2-40B4-BE49-F238E27FC236}">
                <a16:creationId xmlns:a16="http://schemas.microsoft.com/office/drawing/2014/main" id="{DA19BF1E-6DF2-4E74-BD96-55A8047CB10E}"/>
              </a:ext>
            </a:extLst>
          </p:cNvPr>
          <p:cNvSpPr/>
          <p:nvPr/>
        </p:nvSpPr>
        <p:spPr>
          <a:xfrm>
            <a:off x="2179545" y="2817851"/>
            <a:ext cx="88175" cy="111053"/>
          </a:xfrm>
          <a:prstGeom prst="rect">
            <a:avLst/>
          </a:prstGeom>
          <a:blipFill>
            <a:blip r:embed="rId1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7" name="object 113">
            <a:extLst>
              <a:ext uri="{FF2B5EF4-FFF2-40B4-BE49-F238E27FC236}">
                <a16:creationId xmlns:a16="http://schemas.microsoft.com/office/drawing/2014/main" id="{2F3BBF9C-7990-44D6-B1BD-7468FC7CBE6E}"/>
              </a:ext>
            </a:extLst>
          </p:cNvPr>
          <p:cNvSpPr/>
          <p:nvPr/>
        </p:nvSpPr>
        <p:spPr>
          <a:xfrm>
            <a:off x="2170163" y="2880789"/>
            <a:ext cx="75044" cy="62691"/>
          </a:xfrm>
          <a:prstGeom prst="rect">
            <a:avLst/>
          </a:prstGeom>
          <a:blipFill>
            <a:blip r:embed="rId2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8" name="object 114">
            <a:extLst>
              <a:ext uri="{FF2B5EF4-FFF2-40B4-BE49-F238E27FC236}">
                <a16:creationId xmlns:a16="http://schemas.microsoft.com/office/drawing/2014/main" id="{596F172C-E376-4B30-831C-E7697879FE4A}"/>
              </a:ext>
            </a:extLst>
          </p:cNvPr>
          <p:cNvSpPr/>
          <p:nvPr/>
        </p:nvSpPr>
        <p:spPr>
          <a:xfrm>
            <a:off x="2170163" y="2880789"/>
            <a:ext cx="75566" cy="62865"/>
          </a:xfrm>
          <a:custGeom>
            <a:avLst/>
            <a:gdLst>
              <a:gd name="f0" fmla="val w"/>
              <a:gd name="f1" fmla="val h"/>
              <a:gd name="f2" fmla="val 0"/>
              <a:gd name="f3" fmla="val 75564"/>
              <a:gd name="f4" fmla="val 62864"/>
              <a:gd name="f5" fmla="val 7234"/>
              <a:gd name="f6" fmla="val 75044"/>
              <a:gd name="f7" fmla="val 62694"/>
              <a:gd name="f8" fmla="val 75043"/>
              <a:gd name="f9" fmla="val 55460"/>
              <a:gd name="f10" fmla="*/ f0 1 75564"/>
              <a:gd name="f11" fmla="*/ f1 1 62864"/>
              <a:gd name="f12" fmla="val f2"/>
              <a:gd name="f13" fmla="val f3"/>
              <a:gd name="f14" fmla="val f4"/>
              <a:gd name="f15" fmla="+- f14 0 f12"/>
              <a:gd name="f16" fmla="+- f13 0 f12"/>
              <a:gd name="f17" fmla="*/ f16 1 75564"/>
              <a:gd name="f18" fmla="*/ f15 1 6286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75564" h="62864">
                <a:moveTo>
                  <a:pt x="f2" y="f5"/>
                </a:moveTo>
                <a:lnTo>
                  <a:pt x="f6" y="f7"/>
                </a:lnTo>
                <a:lnTo>
                  <a:pt x="f8" y="f9"/>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9" name="object 115">
            <a:extLst>
              <a:ext uri="{FF2B5EF4-FFF2-40B4-BE49-F238E27FC236}">
                <a16:creationId xmlns:a16="http://schemas.microsoft.com/office/drawing/2014/main" id="{16888815-CA9B-4F5A-BD37-1A4C6D42D85D}"/>
              </a:ext>
            </a:extLst>
          </p:cNvPr>
          <p:cNvSpPr/>
          <p:nvPr/>
        </p:nvSpPr>
        <p:spPr>
          <a:xfrm>
            <a:off x="2170163"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0" name="object 116">
            <a:extLst>
              <a:ext uri="{FF2B5EF4-FFF2-40B4-BE49-F238E27FC236}">
                <a16:creationId xmlns:a16="http://schemas.microsoft.com/office/drawing/2014/main" id="{9FCAC6C2-6FEF-43A8-888F-4FB32DB2F22A}"/>
              </a:ext>
            </a:extLst>
          </p:cNvPr>
          <p:cNvSpPr/>
          <p:nvPr/>
        </p:nvSpPr>
        <p:spPr>
          <a:xfrm>
            <a:off x="2227012" y="2722068"/>
            <a:ext cx="66979" cy="130969"/>
          </a:xfrm>
          <a:prstGeom prst="rect">
            <a:avLst/>
          </a:prstGeom>
          <a:blipFill>
            <a:blip r:embed="rId2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1" name="object 117">
            <a:extLst>
              <a:ext uri="{FF2B5EF4-FFF2-40B4-BE49-F238E27FC236}">
                <a16:creationId xmlns:a16="http://schemas.microsoft.com/office/drawing/2014/main" id="{7220CC54-EAD4-493C-8A9C-50E9F84A9D6F}"/>
              </a:ext>
            </a:extLst>
          </p:cNvPr>
          <p:cNvSpPr/>
          <p:nvPr/>
        </p:nvSpPr>
        <p:spPr>
          <a:xfrm>
            <a:off x="2227012"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2" name="object 118">
            <a:extLst>
              <a:ext uri="{FF2B5EF4-FFF2-40B4-BE49-F238E27FC236}">
                <a16:creationId xmlns:a16="http://schemas.microsoft.com/office/drawing/2014/main" id="{283F8444-A8A6-4FAF-91DB-77DCC7A91BD0}"/>
              </a:ext>
            </a:extLst>
          </p:cNvPr>
          <p:cNvSpPr/>
          <p:nvPr/>
        </p:nvSpPr>
        <p:spPr>
          <a:xfrm>
            <a:off x="3046460"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3" name="object 119">
            <a:extLst>
              <a:ext uri="{FF2B5EF4-FFF2-40B4-BE49-F238E27FC236}">
                <a16:creationId xmlns:a16="http://schemas.microsoft.com/office/drawing/2014/main" id="{E9088121-870D-44DC-A97C-7F31BBA61F34}"/>
              </a:ext>
            </a:extLst>
          </p:cNvPr>
          <p:cNvSpPr/>
          <p:nvPr/>
        </p:nvSpPr>
        <p:spPr>
          <a:xfrm>
            <a:off x="3121505" y="2907316"/>
            <a:ext cx="32836" cy="36173"/>
          </a:xfrm>
          <a:prstGeom prst="rect">
            <a:avLst/>
          </a:prstGeom>
          <a:blipFill>
            <a:blip r:embed="rId2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4" name="object 120">
            <a:extLst>
              <a:ext uri="{FF2B5EF4-FFF2-40B4-BE49-F238E27FC236}">
                <a16:creationId xmlns:a16="http://schemas.microsoft.com/office/drawing/2014/main" id="{C3C3F44A-3724-48D1-950D-3F303BADC394}"/>
              </a:ext>
            </a:extLst>
          </p:cNvPr>
          <p:cNvSpPr/>
          <p:nvPr/>
        </p:nvSpPr>
        <p:spPr>
          <a:xfrm>
            <a:off x="3121505"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5" name="object 121">
            <a:extLst>
              <a:ext uri="{FF2B5EF4-FFF2-40B4-BE49-F238E27FC236}">
                <a16:creationId xmlns:a16="http://schemas.microsoft.com/office/drawing/2014/main" id="{1817B61F-5D3D-42A8-B4C7-91918CE780D6}"/>
              </a:ext>
            </a:extLst>
          </p:cNvPr>
          <p:cNvSpPr/>
          <p:nvPr/>
        </p:nvSpPr>
        <p:spPr>
          <a:xfrm>
            <a:off x="3175912" y="2761670"/>
            <a:ext cx="57972" cy="122739"/>
          </a:xfrm>
          <a:prstGeom prst="rect">
            <a:avLst/>
          </a:prstGeom>
          <a:blipFill>
            <a:blip r:embed="rId2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6" name="object 122">
            <a:extLst>
              <a:ext uri="{FF2B5EF4-FFF2-40B4-BE49-F238E27FC236}">
                <a16:creationId xmlns:a16="http://schemas.microsoft.com/office/drawing/2014/main" id="{1175D4F1-DBF2-49C0-B67B-F2F77C8FC2C7}"/>
              </a:ext>
            </a:extLst>
          </p:cNvPr>
          <p:cNvSpPr/>
          <p:nvPr/>
        </p:nvSpPr>
        <p:spPr>
          <a:xfrm>
            <a:off x="3175912" y="2761670"/>
            <a:ext cx="58421" cy="123187"/>
          </a:xfrm>
          <a:custGeom>
            <a:avLst/>
            <a:gdLst>
              <a:gd name="f0" fmla="val w"/>
              <a:gd name="f1" fmla="val h"/>
              <a:gd name="f2" fmla="val 0"/>
              <a:gd name="f3" fmla="val 58419"/>
              <a:gd name="f4" fmla="val 123189"/>
              <a:gd name="f5" fmla="val 122738"/>
              <a:gd name="f6" fmla="val 14965"/>
              <a:gd name="f7" fmla="val 434"/>
              <a:gd name="f8" fmla="val 29533"/>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7" name="object 123">
            <a:extLst>
              <a:ext uri="{FF2B5EF4-FFF2-40B4-BE49-F238E27FC236}">
                <a16:creationId xmlns:a16="http://schemas.microsoft.com/office/drawing/2014/main" id="{056E2FC4-6F0C-421B-AB61-92F389BC7A40}"/>
              </a:ext>
            </a:extLst>
          </p:cNvPr>
          <p:cNvSpPr/>
          <p:nvPr/>
        </p:nvSpPr>
        <p:spPr>
          <a:xfrm>
            <a:off x="3098993"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8" name="object 124">
            <a:extLst>
              <a:ext uri="{FF2B5EF4-FFF2-40B4-BE49-F238E27FC236}">
                <a16:creationId xmlns:a16="http://schemas.microsoft.com/office/drawing/2014/main" id="{6A1D3C98-012C-4F1F-B897-7E31E65951B0}"/>
              </a:ext>
            </a:extLst>
          </p:cNvPr>
          <p:cNvSpPr/>
          <p:nvPr/>
        </p:nvSpPr>
        <p:spPr>
          <a:xfrm>
            <a:off x="3098993"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9" name="object 125">
            <a:extLst>
              <a:ext uri="{FF2B5EF4-FFF2-40B4-BE49-F238E27FC236}">
                <a16:creationId xmlns:a16="http://schemas.microsoft.com/office/drawing/2014/main" id="{CF5EC820-9B75-4B01-90A9-078A2DF65E2B}"/>
              </a:ext>
            </a:extLst>
          </p:cNvPr>
          <p:cNvSpPr/>
          <p:nvPr/>
        </p:nvSpPr>
        <p:spPr>
          <a:xfrm>
            <a:off x="3109837"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0" name="object 126">
            <a:extLst>
              <a:ext uri="{FF2B5EF4-FFF2-40B4-BE49-F238E27FC236}">
                <a16:creationId xmlns:a16="http://schemas.microsoft.com/office/drawing/2014/main" id="{3E2CCE4E-B5E4-43AC-A86D-E30031B6741F}"/>
              </a:ext>
            </a:extLst>
          </p:cNvPr>
          <p:cNvSpPr/>
          <p:nvPr/>
        </p:nvSpPr>
        <p:spPr>
          <a:xfrm>
            <a:off x="3109837"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1" name="object 127">
            <a:extLst>
              <a:ext uri="{FF2B5EF4-FFF2-40B4-BE49-F238E27FC236}">
                <a16:creationId xmlns:a16="http://schemas.microsoft.com/office/drawing/2014/main" id="{D0F54722-A350-459F-A786-8D4E889BF583}"/>
              </a:ext>
            </a:extLst>
          </p:cNvPr>
          <p:cNvSpPr/>
          <p:nvPr/>
        </p:nvSpPr>
        <p:spPr>
          <a:xfrm>
            <a:off x="3097118" y="2704758"/>
            <a:ext cx="78793" cy="179652"/>
          </a:xfrm>
          <a:prstGeom prst="rect">
            <a:avLst/>
          </a:prstGeom>
          <a:blipFill>
            <a:blip r:embed="rId2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2" name="object 128">
            <a:extLst>
              <a:ext uri="{FF2B5EF4-FFF2-40B4-BE49-F238E27FC236}">
                <a16:creationId xmlns:a16="http://schemas.microsoft.com/office/drawing/2014/main" id="{420E7C47-EA10-4D76-A592-72E552286BEA}"/>
              </a:ext>
            </a:extLst>
          </p:cNvPr>
          <p:cNvSpPr/>
          <p:nvPr/>
        </p:nvSpPr>
        <p:spPr>
          <a:xfrm>
            <a:off x="3097118"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3" name="object 129">
            <a:extLst>
              <a:ext uri="{FF2B5EF4-FFF2-40B4-BE49-F238E27FC236}">
                <a16:creationId xmlns:a16="http://schemas.microsoft.com/office/drawing/2014/main" id="{5BA6A86A-FE87-471C-88AA-252002A8EF65}"/>
              </a:ext>
            </a:extLst>
          </p:cNvPr>
          <p:cNvSpPr/>
          <p:nvPr/>
        </p:nvSpPr>
        <p:spPr>
          <a:xfrm>
            <a:off x="3154012"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4" name="object 130">
            <a:extLst>
              <a:ext uri="{FF2B5EF4-FFF2-40B4-BE49-F238E27FC236}">
                <a16:creationId xmlns:a16="http://schemas.microsoft.com/office/drawing/2014/main" id="{3EDB5833-3A36-4E62-9F03-ECCE9B939515}"/>
              </a:ext>
            </a:extLst>
          </p:cNvPr>
          <p:cNvSpPr/>
          <p:nvPr/>
        </p:nvSpPr>
        <p:spPr>
          <a:xfrm>
            <a:off x="3154012"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5" name="object 131">
            <a:extLst>
              <a:ext uri="{FF2B5EF4-FFF2-40B4-BE49-F238E27FC236}">
                <a16:creationId xmlns:a16="http://schemas.microsoft.com/office/drawing/2014/main" id="{880E2455-3EC8-48B9-B8E5-3C9B317B9E91}"/>
              </a:ext>
            </a:extLst>
          </p:cNvPr>
          <p:cNvSpPr/>
          <p:nvPr/>
        </p:nvSpPr>
        <p:spPr>
          <a:xfrm>
            <a:off x="3097118"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899"/>
              <a:gd name="f23" fmla="val 395"/>
              <a:gd name="f24" fmla="val 357"/>
              <a:gd name="f25" fmla="val 2851"/>
              <a:gd name="f26" fmla="val 7263"/>
              <a:gd name="f27" fmla="val 123490"/>
              <a:gd name="f28" fmla="val 19241"/>
              <a:gd name="f29" fmla="val 142476"/>
              <a:gd name="f30" fmla="val 16865"/>
              <a:gd name="f31" fmla="val 144530"/>
              <a:gd name="f32" fmla="val 14518"/>
              <a:gd name="f33" fmla="val 146645"/>
              <a:gd name="f34" fmla="val 12200"/>
              <a:gd name="f35" fmla="val 148818"/>
              <a:gd name="f36" fmla="val 21383"/>
              <a:gd name="f37" fmla="val 157181"/>
              <a:gd name="f38" fmla="val 30839"/>
              <a:gd name="f39" fmla="val 164951"/>
              <a:gd name="f40" fmla="val 40553"/>
              <a:gd name="f41" fmla="val 172114"/>
              <a:gd name="f42" fmla="val 50508"/>
              <a:gd name="f43" fmla="val 178657"/>
              <a:gd name="f44" fmla="val 53252"/>
              <a:gd name="f45" fmla="val 176655"/>
              <a:gd name="f46" fmla="val 55976"/>
              <a:gd name="f47" fmla="val 174597"/>
              <a:gd name="f48" fmla="val 58675"/>
              <a:gd name="f49" fmla="val 172485"/>
              <a:gd name="f50" fmla="val 65235"/>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6" name="object 132">
            <a:extLst>
              <a:ext uri="{FF2B5EF4-FFF2-40B4-BE49-F238E27FC236}">
                <a16:creationId xmlns:a16="http://schemas.microsoft.com/office/drawing/2014/main" id="{8D7B0B6D-CA24-4BE1-A225-9AFB920F101C}"/>
              </a:ext>
            </a:extLst>
          </p:cNvPr>
          <p:cNvSpPr/>
          <p:nvPr/>
        </p:nvSpPr>
        <p:spPr>
          <a:xfrm>
            <a:off x="3103309"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7" name="object 133">
            <a:extLst>
              <a:ext uri="{FF2B5EF4-FFF2-40B4-BE49-F238E27FC236}">
                <a16:creationId xmlns:a16="http://schemas.microsoft.com/office/drawing/2014/main" id="{F6C25F87-0ED4-43F2-BBC4-3DACD37EB61A}"/>
              </a:ext>
            </a:extLst>
          </p:cNvPr>
          <p:cNvSpPr/>
          <p:nvPr/>
        </p:nvSpPr>
        <p:spPr>
          <a:xfrm>
            <a:off x="3105110"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8" name="object 134">
            <a:extLst>
              <a:ext uri="{FF2B5EF4-FFF2-40B4-BE49-F238E27FC236}">
                <a16:creationId xmlns:a16="http://schemas.microsoft.com/office/drawing/2014/main" id="{A8699793-DDFD-4F2C-927F-41E9415721E4}"/>
              </a:ext>
            </a:extLst>
          </p:cNvPr>
          <p:cNvSpPr/>
          <p:nvPr/>
        </p:nvSpPr>
        <p:spPr>
          <a:xfrm>
            <a:off x="3055842" y="2817851"/>
            <a:ext cx="88175" cy="111053"/>
          </a:xfrm>
          <a:prstGeom prst="rect">
            <a:avLst/>
          </a:prstGeom>
          <a:blipFill>
            <a:blip r:embed="rId2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9" name="object 135">
            <a:extLst>
              <a:ext uri="{FF2B5EF4-FFF2-40B4-BE49-F238E27FC236}">
                <a16:creationId xmlns:a16="http://schemas.microsoft.com/office/drawing/2014/main" id="{BE9A6789-2AD0-464D-A769-61AD6210A36A}"/>
              </a:ext>
            </a:extLst>
          </p:cNvPr>
          <p:cNvSpPr/>
          <p:nvPr/>
        </p:nvSpPr>
        <p:spPr>
          <a:xfrm>
            <a:off x="3046460" y="2880789"/>
            <a:ext cx="75044" cy="62691"/>
          </a:xfrm>
          <a:prstGeom prst="rect">
            <a:avLst/>
          </a:prstGeom>
          <a:blipFill>
            <a:blip r:embed="rId2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0" name="object 136">
            <a:extLst>
              <a:ext uri="{FF2B5EF4-FFF2-40B4-BE49-F238E27FC236}">
                <a16:creationId xmlns:a16="http://schemas.microsoft.com/office/drawing/2014/main" id="{F495D7A9-433A-4325-B790-62C575B5D5B3}"/>
              </a:ext>
            </a:extLst>
          </p:cNvPr>
          <p:cNvSpPr/>
          <p:nvPr/>
        </p:nvSpPr>
        <p:spPr>
          <a:xfrm>
            <a:off x="3046460" y="2880789"/>
            <a:ext cx="75566" cy="62865"/>
          </a:xfrm>
          <a:custGeom>
            <a:avLst/>
            <a:gdLst>
              <a:gd name="f0" fmla="val w"/>
              <a:gd name="f1" fmla="val h"/>
              <a:gd name="f2" fmla="val 0"/>
              <a:gd name="f3" fmla="val 75564"/>
              <a:gd name="f4" fmla="val 62864"/>
              <a:gd name="f5" fmla="val 7234"/>
              <a:gd name="f6" fmla="val 75044"/>
              <a:gd name="f7" fmla="val 62694"/>
              <a:gd name="f8" fmla="val 55460"/>
              <a:gd name="f9" fmla="*/ f0 1 75564"/>
              <a:gd name="f10" fmla="*/ f1 1 62864"/>
              <a:gd name="f11" fmla="val f2"/>
              <a:gd name="f12" fmla="val f3"/>
              <a:gd name="f13" fmla="val f4"/>
              <a:gd name="f14" fmla="+- f13 0 f11"/>
              <a:gd name="f15" fmla="+- f12 0 f11"/>
              <a:gd name="f16" fmla="*/ f15 1 75564"/>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4"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1" name="object 137">
            <a:extLst>
              <a:ext uri="{FF2B5EF4-FFF2-40B4-BE49-F238E27FC236}">
                <a16:creationId xmlns:a16="http://schemas.microsoft.com/office/drawing/2014/main" id="{CE24A856-D2E1-42D0-B098-32AB193136E3}"/>
              </a:ext>
            </a:extLst>
          </p:cNvPr>
          <p:cNvSpPr/>
          <p:nvPr/>
        </p:nvSpPr>
        <p:spPr>
          <a:xfrm>
            <a:off x="3046460"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2" name="object 138">
            <a:extLst>
              <a:ext uri="{FF2B5EF4-FFF2-40B4-BE49-F238E27FC236}">
                <a16:creationId xmlns:a16="http://schemas.microsoft.com/office/drawing/2014/main" id="{86E7BC5A-CCF3-4071-B5B8-D14E85FE71EF}"/>
              </a:ext>
            </a:extLst>
          </p:cNvPr>
          <p:cNvSpPr/>
          <p:nvPr/>
        </p:nvSpPr>
        <p:spPr>
          <a:xfrm>
            <a:off x="3103309" y="2722068"/>
            <a:ext cx="66979" cy="130969"/>
          </a:xfrm>
          <a:prstGeom prst="rect">
            <a:avLst/>
          </a:prstGeom>
          <a:blipFill>
            <a:blip r:embed="rId2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3" name="object 139">
            <a:extLst>
              <a:ext uri="{FF2B5EF4-FFF2-40B4-BE49-F238E27FC236}">
                <a16:creationId xmlns:a16="http://schemas.microsoft.com/office/drawing/2014/main" id="{0B6F6EAE-8E78-4508-9C8A-8EE361A35568}"/>
              </a:ext>
            </a:extLst>
          </p:cNvPr>
          <p:cNvSpPr/>
          <p:nvPr/>
        </p:nvSpPr>
        <p:spPr>
          <a:xfrm>
            <a:off x="3103309"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4" name="object 140">
            <a:extLst>
              <a:ext uri="{FF2B5EF4-FFF2-40B4-BE49-F238E27FC236}">
                <a16:creationId xmlns:a16="http://schemas.microsoft.com/office/drawing/2014/main" id="{EB6260FE-121B-40FF-B18B-ACF4D876520B}"/>
              </a:ext>
            </a:extLst>
          </p:cNvPr>
          <p:cNvSpPr/>
          <p:nvPr/>
        </p:nvSpPr>
        <p:spPr>
          <a:xfrm>
            <a:off x="3139821" y="2949324"/>
            <a:ext cx="6345" cy="720720"/>
          </a:xfrm>
          <a:custGeom>
            <a:avLst/>
            <a:gdLst>
              <a:gd name="f0" fmla="val w"/>
              <a:gd name="f1" fmla="val h"/>
              <a:gd name="f2" fmla="val 0"/>
              <a:gd name="f3" fmla="val 6350"/>
              <a:gd name="f4" fmla="val 720725"/>
              <a:gd name="f5" fmla="val 720344"/>
              <a:gd name="f6" fmla="val 5968"/>
              <a:gd name="f7" fmla="*/ f0 1 6350"/>
              <a:gd name="f8" fmla="*/ f1 1 720725"/>
              <a:gd name="f9" fmla="val f2"/>
              <a:gd name="f10" fmla="val f3"/>
              <a:gd name="f11" fmla="val f4"/>
              <a:gd name="f12" fmla="+- f11 0 f9"/>
              <a:gd name="f13" fmla="+- f10 0 f9"/>
              <a:gd name="f14" fmla="*/ f13 1 6350"/>
              <a:gd name="f15" fmla="*/ f12 1 72072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350" h="720725">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5" name="object 141">
            <a:extLst>
              <a:ext uri="{FF2B5EF4-FFF2-40B4-BE49-F238E27FC236}">
                <a16:creationId xmlns:a16="http://schemas.microsoft.com/office/drawing/2014/main" id="{0F8199F0-64B6-4CD7-8FEC-9086B3641F9D}"/>
              </a:ext>
            </a:extLst>
          </p:cNvPr>
          <p:cNvSpPr/>
          <p:nvPr/>
        </p:nvSpPr>
        <p:spPr>
          <a:xfrm>
            <a:off x="2269613" y="2949324"/>
            <a:ext cx="815973" cy="836291"/>
          </a:xfrm>
          <a:custGeom>
            <a:avLst/>
            <a:gdLst>
              <a:gd name="f0" fmla="val w"/>
              <a:gd name="f1" fmla="val h"/>
              <a:gd name="f2" fmla="val 0"/>
              <a:gd name="f3" fmla="val 815975"/>
              <a:gd name="f4" fmla="val 836295"/>
              <a:gd name="f5" fmla="val 815594"/>
              <a:gd name="f6" fmla="val 835787"/>
              <a:gd name="f7" fmla="*/ f0 1 815975"/>
              <a:gd name="f8" fmla="*/ f1 1 836295"/>
              <a:gd name="f9" fmla="val f2"/>
              <a:gd name="f10" fmla="val f3"/>
              <a:gd name="f11" fmla="val f4"/>
              <a:gd name="f12" fmla="+- f11 0 f9"/>
              <a:gd name="f13" fmla="+- f10 0 f9"/>
              <a:gd name="f14" fmla="*/ f13 1 815975"/>
              <a:gd name="f15" fmla="*/ f12 1 83629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15975" h="83629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6" name="object 142">
            <a:extLst>
              <a:ext uri="{FF2B5EF4-FFF2-40B4-BE49-F238E27FC236}">
                <a16:creationId xmlns:a16="http://schemas.microsoft.com/office/drawing/2014/main" id="{356A6788-E88E-47C1-BCD1-505F81850F7C}"/>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33388"/>
              <a:gd name="f7" fmla="val 21805"/>
              <a:gd name="f8" fmla="val 215646"/>
              <a:gd name="f9" fmla="val 75971"/>
              <a:gd name="f10" fmla="val 193840"/>
              <a:gd name="f11" fmla="*/ f0 1 108584"/>
              <a:gd name="f12" fmla="*/ f1 1 215900"/>
              <a:gd name="f13" fmla="val f2"/>
              <a:gd name="f14" fmla="val f3"/>
              <a:gd name="f15" fmla="val f4"/>
              <a:gd name="f16" fmla="+- f15 0 f13"/>
              <a:gd name="f17" fmla="+- f14 0 f13"/>
              <a:gd name="f18" fmla="*/ f17 1 108584"/>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7" name="object 143">
            <a:extLst>
              <a:ext uri="{FF2B5EF4-FFF2-40B4-BE49-F238E27FC236}">
                <a16:creationId xmlns:a16="http://schemas.microsoft.com/office/drawing/2014/main" id="{17B66E9D-6697-4521-BD12-0AB4623606DA}"/>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21805"/>
              <a:gd name="f7" fmla="val 8751"/>
              <a:gd name="f8" fmla="val 44831"/>
              <a:gd name="f9" fmla="val 66763"/>
              <a:gd name="f10" fmla="val 48463"/>
              <a:gd name="f11" fmla="val 10131"/>
              <a:gd name="f12" fmla="val 14273"/>
              <a:gd name="f13" fmla="val 59359"/>
              <a:gd name="f14" fmla="val 62992"/>
              <a:gd name="f15" fmla="val 15653"/>
              <a:gd name="f16" fmla="val 73672"/>
              <a:gd name="f17" fmla="val 215646"/>
              <a:gd name="f18" fmla="val 35128"/>
              <a:gd name="f19" fmla="val 5753"/>
              <a:gd name="f20" fmla="val 30289"/>
              <a:gd name="f21" fmla="*/ f0 1 108584"/>
              <a:gd name="f22" fmla="*/ f1 1 215900"/>
              <a:gd name="f23" fmla="val f2"/>
              <a:gd name="f24" fmla="val f3"/>
              <a:gd name="f25" fmla="val f4"/>
              <a:gd name="f26" fmla="+- f25 0 f23"/>
              <a:gd name="f27" fmla="+- f24 0 f23"/>
              <a:gd name="f28" fmla="*/ f27 1 108584"/>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900">
                <a:moveTo>
                  <a:pt x="f12" y="f13"/>
                </a:moveTo>
                <a:lnTo>
                  <a:pt x="f19" y="f13"/>
                </a:lnTo>
                <a:lnTo>
                  <a:pt x="f19" y="f14"/>
                </a:lnTo>
                <a:lnTo>
                  <a:pt x="f15" y="f14"/>
                </a:lnTo>
                <a:lnTo>
                  <a:pt x="f12" y="f13"/>
                </a:lnTo>
                <a:close/>
              </a:path>
              <a:path w="108584" h="215900">
                <a:moveTo>
                  <a:pt x="f7" y="f8"/>
                </a:moveTo>
                <a:lnTo>
                  <a:pt x="f19" y="f8"/>
                </a:lnTo>
                <a:lnTo>
                  <a:pt x="f19" y="f10"/>
                </a:lnTo>
                <a:lnTo>
                  <a:pt x="f11" y="f10"/>
                </a:lnTo>
                <a:lnTo>
                  <a:pt x="f7" y="f8"/>
                </a:lnTo>
                <a:close/>
              </a:path>
              <a:path w="108584"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8" name="object 144">
            <a:extLst>
              <a:ext uri="{FF2B5EF4-FFF2-40B4-BE49-F238E27FC236}">
                <a16:creationId xmlns:a16="http://schemas.microsoft.com/office/drawing/2014/main" id="{263CF10A-09DD-41C4-9DA5-BD318712694B}"/>
              </a:ext>
            </a:extLst>
          </p:cNvPr>
          <p:cNvSpPr/>
          <p:nvPr/>
        </p:nvSpPr>
        <p:spPr>
          <a:xfrm>
            <a:off x="1086234" y="4157091"/>
            <a:ext cx="108585" cy="215898"/>
          </a:xfrm>
          <a:custGeom>
            <a:avLst/>
            <a:gdLst>
              <a:gd name="f0" fmla="val w"/>
              <a:gd name="f1" fmla="val h"/>
              <a:gd name="f2" fmla="val 0"/>
              <a:gd name="f3" fmla="val 108584"/>
              <a:gd name="f4" fmla="val 215900"/>
              <a:gd name="f5" fmla="val 21805"/>
              <a:gd name="f6" fmla="val 33388"/>
              <a:gd name="f7" fmla="val 54102"/>
              <a:gd name="f8" fmla="val 108203"/>
              <a:gd name="f9" fmla="val 116293"/>
              <a:gd name="f10" fmla="val 193840"/>
              <a:gd name="f11" fmla="val 75971"/>
              <a:gd name="f12" fmla="val 215646"/>
              <a:gd name="f13" fmla="val 52946"/>
              <a:gd name="f14" fmla="val 115087"/>
              <a:gd name="f15" fmla="*/ f0 1 108584"/>
              <a:gd name="f16" fmla="*/ f1 1 215900"/>
              <a:gd name="f17" fmla="val f2"/>
              <a:gd name="f18" fmla="val f3"/>
              <a:gd name="f19" fmla="val f4"/>
              <a:gd name="f20" fmla="+- f19 0 f17"/>
              <a:gd name="f21" fmla="+- f18 0 f17"/>
              <a:gd name="f22" fmla="*/ f21 1 108584"/>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9" name="object 145">
            <a:extLst>
              <a:ext uri="{FF2B5EF4-FFF2-40B4-BE49-F238E27FC236}">
                <a16:creationId xmlns:a16="http://schemas.microsoft.com/office/drawing/2014/main" id="{23DA9247-5458-48AB-836E-F022A0409CB5}"/>
              </a:ext>
            </a:extLst>
          </p:cNvPr>
          <p:cNvSpPr/>
          <p:nvPr/>
        </p:nvSpPr>
        <p:spPr>
          <a:xfrm>
            <a:off x="1086234" y="4157091"/>
            <a:ext cx="108585" cy="22229"/>
          </a:xfrm>
          <a:custGeom>
            <a:avLst/>
            <a:gdLst>
              <a:gd name="f0" fmla="val w"/>
              <a:gd name="f1" fmla="val h"/>
              <a:gd name="f2" fmla="val 0"/>
              <a:gd name="f3" fmla="val 108584"/>
              <a:gd name="f4" fmla="val 22225"/>
              <a:gd name="f5" fmla="val 21805"/>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0" name="object 146">
            <a:extLst>
              <a:ext uri="{FF2B5EF4-FFF2-40B4-BE49-F238E27FC236}">
                <a16:creationId xmlns:a16="http://schemas.microsoft.com/office/drawing/2014/main" id="{597EC7A1-4739-4E02-9D79-3A07B2C3CCFA}"/>
              </a:ext>
            </a:extLst>
          </p:cNvPr>
          <p:cNvSpPr/>
          <p:nvPr/>
        </p:nvSpPr>
        <p:spPr>
          <a:xfrm>
            <a:off x="1086234" y="4178899"/>
            <a:ext cx="74295" cy="194310"/>
          </a:xfrm>
          <a:custGeom>
            <a:avLst/>
            <a:gdLst>
              <a:gd name="f0" fmla="val w"/>
              <a:gd name="f1" fmla="val h"/>
              <a:gd name="f2" fmla="val 0"/>
              <a:gd name="f3" fmla="val 74294"/>
              <a:gd name="f4" fmla="val 194310"/>
              <a:gd name="f5" fmla="val 73672"/>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1" name="object 147">
            <a:extLst>
              <a:ext uri="{FF2B5EF4-FFF2-40B4-BE49-F238E27FC236}">
                <a16:creationId xmlns:a16="http://schemas.microsoft.com/office/drawing/2014/main" id="{9BD6EA00-AE61-412B-AB5A-C0D145F1215B}"/>
              </a:ext>
            </a:extLst>
          </p:cNvPr>
          <p:cNvSpPr/>
          <p:nvPr/>
        </p:nvSpPr>
        <p:spPr>
          <a:xfrm>
            <a:off x="1087029" y="4182429"/>
            <a:ext cx="71122" cy="15243"/>
          </a:xfrm>
          <a:custGeom>
            <a:avLst/>
            <a:gdLst>
              <a:gd name="f0" fmla="val w"/>
              <a:gd name="f1" fmla="val h"/>
              <a:gd name="f2" fmla="val 0"/>
              <a:gd name="f3" fmla="val 71119"/>
              <a:gd name="f4" fmla="val 15239"/>
              <a:gd name="f5" fmla="val 14744"/>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2" name="object 148">
            <a:extLst>
              <a:ext uri="{FF2B5EF4-FFF2-40B4-BE49-F238E27FC236}">
                <a16:creationId xmlns:a16="http://schemas.microsoft.com/office/drawing/2014/main" id="{B78A305F-01CA-464B-A021-0F300B6F41CE}"/>
              </a:ext>
            </a:extLst>
          </p:cNvPr>
          <p:cNvSpPr/>
          <p:nvPr/>
        </p:nvSpPr>
        <p:spPr>
          <a:xfrm>
            <a:off x="1087029" y="419696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3" name="object 149">
            <a:extLst>
              <a:ext uri="{FF2B5EF4-FFF2-40B4-BE49-F238E27FC236}">
                <a16:creationId xmlns:a16="http://schemas.microsoft.com/office/drawing/2014/main" id="{ECE1B346-47EA-487C-A003-D1CCDBBF91F0}"/>
              </a:ext>
            </a:extLst>
          </p:cNvPr>
          <p:cNvSpPr/>
          <p:nvPr/>
        </p:nvSpPr>
        <p:spPr>
          <a:xfrm>
            <a:off x="1087029" y="421149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4" name="object 150">
            <a:extLst>
              <a:ext uri="{FF2B5EF4-FFF2-40B4-BE49-F238E27FC236}">
                <a16:creationId xmlns:a16="http://schemas.microsoft.com/office/drawing/2014/main" id="{597ACABF-027E-4F64-AE41-02EAB4A14456}"/>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33388"/>
              <a:gd name="f7" fmla="val 21716"/>
              <a:gd name="f8" fmla="val 214883"/>
              <a:gd name="f9" fmla="val 75971"/>
              <a:gd name="f10" fmla="val 193166"/>
              <a:gd name="f11" fmla="*/ f0 1 108584"/>
              <a:gd name="f12" fmla="*/ f1 1 215264"/>
              <a:gd name="f13" fmla="val f2"/>
              <a:gd name="f14" fmla="val f3"/>
              <a:gd name="f15" fmla="val f4"/>
              <a:gd name="f16" fmla="+- f15 0 f13"/>
              <a:gd name="f17" fmla="+- f14 0 f13"/>
              <a:gd name="f18" fmla="*/ f17 1 108584"/>
              <a:gd name="f19" fmla="*/ f16 1 21526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264">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5" name="object 151">
            <a:extLst>
              <a:ext uri="{FF2B5EF4-FFF2-40B4-BE49-F238E27FC236}">
                <a16:creationId xmlns:a16="http://schemas.microsoft.com/office/drawing/2014/main" id="{194F63E6-478A-4DCD-81C4-50BED2F207B2}"/>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21716"/>
              <a:gd name="f7" fmla="val 8767"/>
              <a:gd name="f8" fmla="val 44703"/>
              <a:gd name="f9" fmla="val 66763"/>
              <a:gd name="f10" fmla="val 48259"/>
              <a:gd name="f11" fmla="val 10123"/>
              <a:gd name="f12" fmla="val 14288"/>
              <a:gd name="f13" fmla="val 59181"/>
              <a:gd name="f14" fmla="val 62737"/>
              <a:gd name="f15" fmla="val 15645"/>
              <a:gd name="f16" fmla="val 73672"/>
              <a:gd name="f17" fmla="val 214883"/>
              <a:gd name="f18" fmla="val 35051"/>
              <a:gd name="f19" fmla="val 5753"/>
              <a:gd name="f20" fmla="val 30225"/>
              <a:gd name="f21" fmla="*/ f0 1 108584"/>
              <a:gd name="f22" fmla="*/ f1 1 215264"/>
              <a:gd name="f23" fmla="val f2"/>
              <a:gd name="f24" fmla="val f3"/>
              <a:gd name="f25" fmla="val f4"/>
              <a:gd name="f26" fmla="+- f25 0 f23"/>
              <a:gd name="f27" fmla="+- f24 0 f23"/>
              <a:gd name="f28" fmla="*/ f27 1 108584"/>
              <a:gd name="f29" fmla="*/ f26 1 215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264">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264">
                <a:moveTo>
                  <a:pt x="f12" y="f13"/>
                </a:moveTo>
                <a:lnTo>
                  <a:pt x="f19" y="f13"/>
                </a:lnTo>
                <a:lnTo>
                  <a:pt x="f19" y="f14"/>
                </a:lnTo>
                <a:lnTo>
                  <a:pt x="f15" y="f14"/>
                </a:lnTo>
                <a:lnTo>
                  <a:pt x="f12" y="f13"/>
                </a:lnTo>
                <a:close/>
              </a:path>
              <a:path w="108584" h="215264">
                <a:moveTo>
                  <a:pt x="f7" y="f8"/>
                </a:moveTo>
                <a:lnTo>
                  <a:pt x="f19" y="f8"/>
                </a:lnTo>
                <a:lnTo>
                  <a:pt x="f19" y="f10"/>
                </a:lnTo>
                <a:lnTo>
                  <a:pt x="f11" y="f10"/>
                </a:lnTo>
                <a:lnTo>
                  <a:pt x="f7" y="f8"/>
                </a:lnTo>
                <a:close/>
              </a:path>
              <a:path w="108584" h="215264">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6" name="object 152">
            <a:extLst>
              <a:ext uri="{FF2B5EF4-FFF2-40B4-BE49-F238E27FC236}">
                <a16:creationId xmlns:a16="http://schemas.microsoft.com/office/drawing/2014/main" id="{6408D346-41E7-497D-8895-9D5320725394}"/>
              </a:ext>
            </a:extLst>
          </p:cNvPr>
          <p:cNvSpPr/>
          <p:nvPr/>
        </p:nvSpPr>
        <p:spPr>
          <a:xfrm>
            <a:off x="1086234" y="3670173"/>
            <a:ext cx="108585" cy="215268"/>
          </a:xfrm>
          <a:custGeom>
            <a:avLst/>
            <a:gdLst>
              <a:gd name="f0" fmla="val w"/>
              <a:gd name="f1" fmla="val h"/>
              <a:gd name="f2" fmla="val 0"/>
              <a:gd name="f3" fmla="val 108584"/>
              <a:gd name="f4" fmla="val 215264"/>
              <a:gd name="f5" fmla="val 21716"/>
              <a:gd name="f6" fmla="val 33388"/>
              <a:gd name="f7" fmla="val 54102"/>
              <a:gd name="f8" fmla="val 108203"/>
              <a:gd name="f9" fmla="val 115950"/>
              <a:gd name="f10" fmla="val 193166"/>
              <a:gd name="f11" fmla="val 75971"/>
              <a:gd name="f12" fmla="val 214883"/>
              <a:gd name="f13" fmla="val 52946"/>
              <a:gd name="f14" fmla="val 114680"/>
              <a:gd name="f15" fmla="*/ f0 1 108584"/>
              <a:gd name="f16" fmla="*/ f1 1 215264"/>
              <a:gd name="f17" fmla="val f2"/>
              <a:gd name="f18" fmla="val f3"/>
              <a:gd name="f19" fmla="val f4"/>
              <a:gd name="f20" fmla="+- f19 0 f17"/>
              <a:gd name="f21" fmla="+- f18 0 f17"/>
              <a:gd name="f22" fmla="*/ f21 1 108584"/>
              <a:gd name="f23" fmla="*/ f20 1 2152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264">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7" name="object 153">
            <a:extLst>
              <a:ext uri="{FF2B5EF4-FFF2-40B4-BE49-F238E27FC236}">
                <a16:creationId xmlns:a16="http://schemas.microsoft.com/office/drawing/2014/main" id="{93C06188-E47F-4FBB-B762-E19A23B14B98}"/>
              </a:ext>
            </a:extLst>
          </p:cNvPr>
          <p:cNvSpPr/>
          <p:nvPr/>
        </p:nvSpPr>
        <p:spPr>
          <a:xfrm>
            <a:off x="1086234" y="3670173"/>
            <a:ext cx="108585" cy="22229"/>
          </a:xfrm>
          <a:custGeom>
            <a:avLst/>
            <a:gdLst>
              <a:gd name="f0" fmla="val w"/>
              <a:gd name="f1" fmla="val h"/>
              <a:gd name="f2" fmla="val 0"/>
              <a:gd name="f3" fmla="val 108584"/>
              <a:gd name="f4" fmla="val 22225"/>
              <a:gd name="f5" fmla="val 21716"/>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8" name="object 154">
            <a:extLst>
              <a:ext uri="{FF2B5EF4-FFF2-40B4-BE49-F238E27FC236}">
                <a16:creationId xmlns:a16="http://schemas.microsoft.com/office/drawing/2014/main" id="{46142062-B760-48D9-8584-88F0E6EAD0A4}"/>
              </a:ext>
            </a:extLst>
          </p:cNvPr>
          <p:cNvSpPr/>
          <p:nvPr/>
        </p:nvSpPr>
        <p:spPr>
          <a:xfrm>
            <a:off x="1086234" y="3691889"/>
            <a:ext cx="74295" cy="193679"/>
          </a:xfrm>
          <a:custGeom>
            <a:avLst/>
            <a:gdLst>
              <a:gd name="f0" fmla="val w"/>
              <a:gd name="f1" fmla="val h"/>
              <a:gd name="f2" fmla="val 0"/>
              <a:gd name="f3" fmla="val 74294"/>
              <a:gd name="f4" fmla="val 193675"/>
              <a:gd name="f5" fmla="val 73672"/>
              <a:gd name="f6" fmla="val 31369"/>
              <a:gd name="f7" fmla="val 152146"/>
              <a:gd name="f8" fmla="val 193167"/>
              <a:gd name="f9" fmla="*/ f0 1 74294"/>
              <a:gd name="f10" fmla="*/ f1 1 193675"/>
              <a:gd name="f11" fmla="val f2"/>
              <a:gd name="f12" fmla="val f3"/>
              <a:gd name="f13" fmla="val f4"/>
              <a:gd name="f14" fmla="+- f13 0 f11"/>
              <a:gd name="f15" fmla="+- f12 0 f11"/>
              <a:gd name="f16" fmla="*/ f15 1 74294"/>
              <a:gd name="f17" fmla="*/ f14 1 1936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367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9" name="object 155">
            <a:extLst>
              <a:ext uri="{FF2B5EF4-FFF2-40B4-BE49-F238E27FC236}">
                <a16:creationId xmlns:a16="http://schemas.microsoft.com/office/drawing/2014/main" id="{A1D54BCD-78B1-44B3-AA6A-4D54102D6511}"/>
              </a:ext>
            </a:extLst>
          </p:cNvPr>
          <p:cNvSpPr/>
          <p:nvPr/>
        </p:nvSpPr>
        <p:spPr>
          <a:xfrm>
            <a:off x="1087029" y="3695447"/>
            <a:ext cx="71122" cy="15243"/>
          </a:xfrm>
          <a:custGeom>
            <a:avLst/>
            <a:gdLst>
              <a:gd name="f0" fmla="val w"/>
              <a:gd name="f1" fmla="val h"/>
              <a:gd name="f2" fmla="val 0"/>
              <a:gd name="f3" fmla="val 71119"/>
              <a:gd name="f4" fmla="val 15239"/>
              <a:gd name="f5" fmla="val 14731"/>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0" name="object 156">
            <a:extLst>
              <a:ext uri="{FF2B5EF4-FFF2-40B4-BE49-F238E27FC236}">
                <a16:creationId xmlns:a16="http://schemas.microsoft.com/office/drawing/2014/main" id="{4BC709E8-75FD-4016-845B-4E5729F3AFA6}"/>
              </a:ext>
            </a:extLst>
          </p:cNvPr>
          <p:cNvSpPr/>
          <p:nvPr/>
        </p:nvSpPr>
        <p:spPr>
          <a:xfrm>
            <a:off x="1087029" y="3709921"/>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1" name="object 157">
            <a:extLst>
              <a:ext uri="{FF2B5EF4-FFF2-40B4-BE49-F238E27FC236}">
                <a16:creationId xmlns:a16="http://schemas.microsoft.com/office/drawing/2014/main" id="{E2B0DE5F-C508-4509-951F-42BA813D7B56}"/>
              </a:ext>
            </a:extLst>
          </p:cNvPr>
          <p:cNvSpPr/>
          <p:nvPr/>
        </p:nvSpPr>
        <p:spPr>
          <a:xfrm>
            <a:off x="1087029" y="3724406"/>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2" name="object 158">
            <a:extLst>
              <a:ext uri="{FF2B5EF4-FFF2-40B4-BE49-F238E27FC236}">
                <a16:creationId xmlns:a16="http://schemas.microsoft.com/office/drawing/2014/main" id="{C56ACAC3-1CD9-4D11-8CBD-9C2F2E4E7655}"/>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33655"/>
              <a:gd name="f7" fmla="val 21805"/>
              <a:gd name="f8" fmla="val 215646"/>
              <a:gd name="f9" fmla="val 76454"/>
              <a:gd name="f10" fmla="val 193840"/>
              <a:gd name="f11" fmla="*/ f0 1 109219"/>
              <a:gd name="f12" fmla="*/ f1 1 215900"/>
              <a:gd name="f13" fmla="val f2"/>
              <a:gd name="f14" fmla="val f3"/>
              <a:gd name="f15" fmla="val f4"/>
              <a:gd name="f16" fmla="+- f15 0 f13"/>
              <a:gd name="f17" fmla="+- f14 0 f13"/>
              <a:gd name="f18" fmla="*/ f17 1 109219"/>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3" name="object 159">
            <a:extLst>
              <a:ext uri="{FF2B5EF4-FFF2-40B4-BE49-F238E27FC236}">
                <a16:creationId xmlns:a16="http://schemas.microsoft.com/office/drawing/2014/main" id="{DFAF64DB-2A93-42CE-885D-89E9D0C79830}"/>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21805"/>
              <a:gd name="f7" fmla="val 8809"/>
              <a:gd name="f8" fmla="val 44831"/>
              <a:gd name="f9" fmla="val 67182"/>
              <a:gd name="f10" fmla="val 48463"/>
              <a:gd name="f11" fmla="val 10199"/>
              <a:gd name="f12" fmla="val 14369"/>
              <a:gd name="f13" fmla="val 59359"/>
              <a:gd name="f14" fmla="val 62992"/>
              <a:gd name="f15" fmla="val 15758"/>
              <a:gd name="f16" fmla="val 74168"/>
              <a:gd name="f17" fmla="val 215646"/>
              <a:gd name="f18" fmla="val 35128"/>
              <a:gd name="f19" fmla="val 5842"/>
              <a:gd name="f20" fmla="val 30289"/>
              <a:gd name="f21" fmla="*/ f0 1 109219"/>
              <a:gd name="f22" fmla="*/ f1 1 215900"/>
              <a:gd name="f23" fmla="val f2"/>
              <a:gd name="f24" fmla="val f3"/>
              <a:gd name="f25" fmla="val f4"/>
              <a:gd name="f26" fmla="+- f25 0 f23"/>
              <a:gd name="f27" fmla="+- f24 0 f23"/>
              <a:gd name="f28" fmla="*/ f27 1 109219"/>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5900">
                <a:moveTo>
                  <a:pt x="f12" y="f13"/>
                </a:moveTo>
                <a:lnTo>
                  <a:pt x="f19" y="f13"/>
                </a:lnTo>
                <a:lnTo>
                  <a:pt x="f19" y="f14"/>
                </a:lnTo>
                <a:lnTo>
                  <a:pt x="f15" y="f14"/>
                </a:lnTo>
                <a:lnTo>
                  <a:pt x="f12" y="f13"/>
                </a:lnTo>
                <a:close/>
              </a:path>
              <a:path w="109219" h="215900">
                <a:moveTo>
                  <a:pt x="f7" y="f8"/>
                </a:moveTo>
                <a:lnTo>
                  <a:pt x="f19" y="f8"/>
                </a:lnTo>
                <a:lnTo>
                  <a:pt x="f19" y="f10"/>
                </a:lnTo>
                <a:lnTo>
                  <a:pt x="f11" y="f10"/>
                </a:lnTo>
                <a:lnTo>
                  <a:pt x="f7" y="f8"/>
                </a:lnTo>
                <a:close/>
              </a:path>
              <a:path w="109219"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4" name="object 160">
            <a:extLst>
              <a:ext uri="{FF2B5EF4-FFF2-40B4-BE49-F238E27FC236}">
                <a16:creationId xmlns:a16="http://schemas.microsoft.com/office/drawing/2014/main" id="{6B534F62-31EF-46E3-9179-21C7F41BB68B}"/>
              </a:ext>
            </a:extLst>
          </p:cNvPr>
          <p:cNvSpPr/>
          <p:nvPr/>
        </p:nvSpPr>
        <p:spPr>
          <a:xfrm>
            <a:off x="3084957" y="4157091"/>
            <a:ext cx="109215" cy="215898"/>
          </a:xfrm>
          <a:custGeom>
            <a:avLst/>
            <a:gdLst>
              <a:gd name="f0" fmla="val w"/>
              <a:gd name="f1" fmla="val h"/>
              <a:gd name="f2" fmla="val 0"/>
              <a:gd name="f3" fmla="val 109219"/>
              <a:gd name="f4" fmla="val 215900"/>
              <a:gd name="f5" fmla="val 21805"/>
              <a:gd name="f6" fmla="val 33655"/>
              <a:gd name="f7" fmla="val 54482"/>
              <a:gd name="f8" fmla="val 108966"/>
              <a:gd name="f9" fmla="val 116293"/>
              <a:gd name="f10" fmla="val 193840"/>
              <a:gd name="f11" fmla="val 76454"/>
              <a:gd name="f12" fmla="val 215646"/>
              <a:gd name="f13" fmla="val 53340"/>
              <a:gd name="f14" fmla="val 115087"/>
              <a:gd name="f15" fmla="*/ f0 1 109219"/>
              <a:gd name="f16" fmla="*/ f1 1 215900"/>
              <a:gd name="f17" fmla="val f2"/>
              <a:gd name="f18" fmla="val f3"/>
              <a:gd name="f19" fmla="val f4"/>
              <a:gd name="f20" fmla="+- f19 0 f17"/>
              <a:gd name="f21" fmla="+- f18 0 f17"/>
              <a:gd name="f22" fmla="*/ f21 1 109219"/>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5" name="object 161">
            <a:extLst>
              <a:ext uri="{FF2B5EF4-FFF2-40B4-BE49-F238E27FC236}">
                <a16:creationId xmlns:a16="http://schemas.microsoft.com/office/drawing/2014/main" id="{8E74CA5B-AE32-4D17-A35A-E8329F22C7A2}"/>
              </a:ext>
            </a:extLst>
          </p:cNvPr>
          <p:cNvSpPr/>
          <p:nvPr/>
        </p:nvSpPr>
        <p:spPr>
          <a:xfrm>
            <a:off x="3084957" y="4157091"/>
            <a:ext cx="109215" cy="22229"/>
          </a:xfrm>
          <a:custGeom>
            <a:avLst/>
            <a:gdLst>
              <a:gd name="f0" fmla="val w"/>
              <a:gd name="f1" fmla="val h"/>
              <a:gd name="f2" fmla="val 0"/>
              <a:gd name="f3" fmla="val 109219"/>
              <a:gd name="f4" fmla="val 22225"/>
              <a:gd name="f5" fmla="val 21805"/>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6" name="object 162">
            <a:extLst>
              <a:ext uri="{FF2B5EF4-FFF2-40B4-BE49-F238E27FC236}">
                <a16:creationId xmlns:a16="http://schemas.microsoft.com/office/drawing/2014/main" id="{3966063C-9FDD-444D-85B9-20A289C79555}"/>
              </a:ext>
            </a:extLst>
          </p:cNvPr>
          <p:cNvSpPr/>
          <p:nvPr/>
        </p:nvSpPr>
        <p:spPr>
          <a:xfrm>
            <a:off x="3084957" y="4178899"/>
            <a:ext cx="74295" cy="194310"/>
          </a:xfrm>
          <a:custGeom>
            <a:avLst/>
            <a:gdLst>
              <a:gd name="f0" fmla="val w"/>
              <a:gd name="f1" fmla="val h"/>
              <a:gd name="f2" fmla="val 0"/>
              <a:gd name="f3" fmla="val 74294"/>
              <a:gd name="f4" fmla="val 194310"/>
              <a:gd name="f5" fmla="val 74168"/>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7" name="object 163">
            <a:extLst>
              <a:ext uri="{FF2B5EF4-FFF2-40B4-BE49-F238E27FC236}">
                <a16:creationId xmlns:a16="http://schemas.microsoft.com/office/drawing/2014/main" id="{286FA301-DCAA-41B0-A558-C35D87DB945A}"/>
              </a:ext>
            </a:extLst>
          </p:cNvPr>
          <p:cNvSpPr/>
          <p:nvPr/>
        </p:nvSpPr>
        <p:spPr>
          <a:xfrm>
            <a:off x="3085843" y="4182429"/>
            <a:ext cx="71752" cy="15243"/>
          </a:xfrm>
          <a:custGeom>
            <a:avLst/>
            <a:gdLst>
              <a:gd name="f0" fmla="val w"/>
              <a:gd name="f1" fmla="val h"/>
              <a:gd name="f2" fmla="val 0"/>
              <a:gd name="f3" fmla="val 71755"/>
              <a:gd name="f4" fmla="val 15239"/>
              <a:gd name="f5" fmla="val 14744"/>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8" name="object 164">
            <a:extLst>
              <a:ext uri="{FF2B5EF4-FFF2-40B4-BE49-F238E27FC236}">
                <a16:creationId xmlns:a16="http://schemas.microsoft.com/office/drawing/2014/main" id="{AEDE17F6-8266-4DED-8CBE-F3EB464F9836}"/>
              </a:ext>
            </a:extLst>
          </p:cNvPr>
          <p:cNvSpPr/>
          <p:nvPr/>
        </p:nvSpPr>
        <p:spPr>
          <a:xfrm>
            <a:off x="3085843" y="419696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9" name="object 165">
            <a:extLst>
              <a:ext uri="{FF2B5EF4-FFF2-40B4-BE49-F238E27FC236}">
                <a16:creationId xmlns:a16="http://schemas.microsoft.com/office/drawing/2014/main" id="{45D27298-2885-424C-A19F-528DC57EE5DB}"/>
              </a:ext>
            </a:extLst>
          </p:cNvPr>
          <p:cNvSpPr/>
          <p:nvPr/>
        </p:nvSpPr>
        <p:spPr>
          <a:xfrm>
            <a:off x="3085843" y="421149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0" name="object 166">
            <a:extLst>
              <a:ext uri="{FF2B5EF4-FFF2-40B4-BE49-F238E27FC236}">
                <a16:creationId xmlns:a16="http://schemas.microsoft.com/office/drawing/2014/main" id="{14C0B915-CF01-4CDC-81C5-5F33471B16B0}"/>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33655"/>
              <a:gd name="f7" fmla="val 21843"/>
              <a:gd name="f8" fmla="val 216407"/>
              <a:gd name="f9" fmla="val 76454"/>
              <a:gd name="f10" fmla="val 194563"/>
              <a:gd name="f11" fmla="*/ f0 1 109219"/>
              <a:gd name="f12" fmla="*/ f1 1 216535"/>
              <a:gd name="f13" fmla="val f2"/>
              <a:gd name="f14" fmla="val f3"/>
              <a:gd name="f15" fmla="val f4"/>
              <a:gd name="f16" fmla="+- f15 0 f13"/>
              <a:gd name="f17" fmla="+- f14 0 f13"/>
              <a:gd name="f18" fmla="*/ f17 1 109219"/>
              <a:gd name="f19" fmla="*/ f16 1 21653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6535">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1" name="object 167">
            <a:extLst>
              <a:ext uri="{FF2B5EF4-FFF2-40B4-BE49-F238E27FC236}">
                <a16:creationId xmlns:a16="http://schemas.microsoft.com/office/drawing/2014/main" id="{C7BBAD48-5B46-4BCF-965E-07CB61F51D84}"/>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21843"/>
              <a:gd name="f7" fmla="val 8811"/>
              <a:gd name="f8" fmla="val 44957"/>
              <a:gd name="f9" fmla="val 67182"/>
              <a:gd name="f10" fmla="val 48640"/>
              <a:gd name="f11" fmla="val 10215"/>
              <a:gd name="f12" fmla="val 14378"/>
              <a:gd name="f13" fmla="val 59562"/>
              <a:gd name="f14" fmla="val 63245"/>
              <a:gd name="f15" fmla="val 15782"/>
              <a:gd name="f16" fmla="val 74168"/>
              <a:gd name="f17" fmla="val 216407"/>
              <a:gd name="f18" fmla="val 35305"/>
              <a:gd name="f19" fmla="val 5842"/>
              <a:gd name="f20" fmla="val 30352"/>
              <a:gd name="f21" fmla="*/ f0 1 109219"/>
              <a:gd name="f22" fmla="*/ f1 1 216535"/>
              <a:gd name="f23" fmla="val f2"/>
              <a:gd name="f24" fmla="val f3"/>
              <a:gd name="f25" fmla="val f4"/>
              <a:gd name="f26" fmla="+- f25 0 f23"/>
              <a:gd name="f27" fmla="+- f24 0 f23"/>
              <a:gd name="f28" fmla="*/ f27 1 109219"/>
              <a:gd name="f29" fmla="*/ f26 1 21653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6535">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6535">
                <a:moveTo>
                  <a:pt x="f12" y="f13"/>
                </a:moveTo>
                <a:lnTo>
                  <a:pt x="f19" y="f13"/>
                </a:lnTo>
                <a:lnTo>
                  <a:pt x="f19" y="f14"/>
                </a:lnTo>
                <a:lnTo>
                  <a:pt x="f15" y="f14"/>
                </a:lnTo>
                <a:lnTo>
                  <a:pt x="f12" y="f13"/>
                </a:lnTo>
                <a:close/>
              </a:path>
              <a:path w="109219" h="216535">
                <a:moveTo>
                  <a:pt x="f7" y="f8"/>
                </a:moveTo>
                <a:lnTo>
                  <a:pt x="f19" y="f8"/>
                </a:lnTo>
                <a:lnTo>
                  <a:pt x="f19" y="f10"/>
                </a:lnTo>
                <a:lnTo>
                  <a:pt x="f11" y="f10"/>
                </a:lnTo>
                <a:lnTo>
                  <a:pt x="f7" y="f8"/>
                </a:lnTo>
                <a:close/>
              </a:path>
              <a:path w="109219" h="216535">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2" name="object 168">
            <a:extLst>
              <a:ext uri="{FF2B5EF4-FFF2-40B4-BE49-F238E27FC236}">
                <a16:creationId xmlns:a16="http://schemas.microsoft.com/office/drawing/2014/main" id="{142BCE91-FC4B-4311-818B-4C8200552F9F}"/>
              </a:ext>
            </a:extLst>
          </p:cNvPr>
          <p:cNvSpPr/>
          <p:nvPr/>
        </p:nvSpPr>
        <p:spPr>
          <a:xfrm>
            <a:off x="3084957" y="3670173"/>
            <a:ext cx="109215" cy="216539"/>
          </a:xfrm>
          <a:custGeom>
            <a:avLst/>
            <a:gdLst>
              <a:gd name="f0" fmla="val w"/>
              <a:gd name="f1" fmla="val h"/>
              <a:gd name="f2" fmla="val 0"/>
              <a:gd name="f3" fmla="val 109219"/>
              <a:gd name="f4" fmla="val 216535"/>
              <a:gd name="f5" fmla="val 21843"/>
              <a:gd name="f6" fmla="val 33655"/>
              <a:gd name="f7" fmla="val 54482"/>
              <a:gd name="f8" fmla="val 108966"/>
              <a:gd name="f9" fmla="val 116712"/>
              <a:gd name="f10" fmla="val 194563"/>
              <a:gd name="f11" fmla="val 76454"/>
              <a:gd name="f12" fmla="val 216407"/>
              <a:gd name="f13" fmla="val 53340"/>
              <a:gd name="f14" fmla="val 115442"/>
              <a:gd name="f15" fmla="*/ f0 1 109219"/>
              <a:gd name="f16" fmla="*/ f1 1 216535"/>
              <a:gd name="f17" fmla="val f2"/>
              <a:gd name="f18" fmla="val f3"/>
              <a:gd name="f19" fmla="val f4"/>
              <a:gd name="f20" fmla="+- f19 0 f17"/>
              <a:gd name="f21" fmla="+- f18 0 f17"/>
              <a:gd name="f22" fmla="*/ f21 1 109219"/>
              <a:gd name="f23" fmla="*/ f20 1 21653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6535">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3" name="object 169">
            <a:extLst>
              <a:ext uri="{FF2B5EF4-FFF2-40B4-BE49-F238E27FC236}">
                <a16:creationId xmlns:a16="http://schemas.microsoft.com/office/drawing/2014/main" id="{CDFF8080-2462-48EC-A178-9A47423EA264}"/>
              </a:ext>
            </a:extLst>
          </p:cNvPr>
          <p:cNvSpPr/>
          <p:nvPr/>
        </p:nvSpPr>
        <p:spPr>
          <a:xfrm>
            <a:off x="3084957" y="3670173"/>
            <a:ext cx="109215" cy="22229"/>
          </a:xfrm>
          <a:custGeom>
            <a:avLst/>
            <a:gdLst>
              <a:gd name="f0" fmla="val w"/>
              <a:gd name="f1" fmla="val h"/>
              <a:gd name="f2" fmla="val 0"/>
              <a:gd name="f3" fmla="val 109219"/>
              <a:gd name="f4" fmla="val 22225"/>
              <a:gd name="f5" fmla="val 21843"/>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4" name="object 170">
            <a:extLst>
              <a:ext uri="{FF2B5EF4-FFF2-40B4-BE49-F238E27FC236}">
                <a16:creationId xmlns:a16="http://schemas.microsoft.com/office/drawing/2014/main" id="{30CE5273-1638-48DB-992B-34A936E2D912}"/>
              </a:ext>
            </a:extLst>
          </p:cNvPr>
          <p:cNvSpPr/>
          <p:nvPr/>
        </p:nvSpPr>
        <p:spPr>
          <a:xfrm>
            <a:off x="3084957" y="3692018"/>
            <a:ext cx="74295" cy="194940"/>
          </a:xfrm>
          <a:custGeom>
            <a:avLst/>
            <a:gdLst>
              <a:gd name="f0" fmla="val w"/>
              <a:gd name="f1" fmla="val h"/>
              <a:gd name="f2" fmla="val 0"/>
              <a:gd name="f3" fmla="val 74294"/>
              <a:gd name="f4" fmla="val 194945"/>
              <a:gd name="f5" fmla="val 74168"/>
              <a:gd name="f6" fmla="val 31623"/>
              <a:gd name="f7" fmla="val 153289"/>
              <a:gd name="f8" fmla="val 194564"/>
              <a:gd name="f9" fmla="*/ f0 1 74294"/>
              <a:gd name="f10" fmla="*/ f1 1 194945"/>
              <a:gd name="f11" fmla="val f2"/>
              <a:gd name="f12" fmla="val f3"/>
              <a:gd name="f13" fmla="val f4"/>
              <a:gd name="f14" fmla="+- f13 0 f11"/>
              <a:gd name="f15" fmla="+- f12 0 f11"/>
              <a:gd name="f16" fmla="*/ f15 1 74294"/>
              <a:gd name="f17" fmla="*/ f14 1 19494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94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5" name="object 171">
            <a:extLst>
              <a:ext uri="{FF2B5EF4-FFF2-40B4-BE49-F238E27FC236}">
                <a16:creationId xmlns:a16="http://schemas.microsoft.com/office/drawing/2014/main" id="{2E9760B2-C6F4-4C56-A9D3-3A862D93F99F}"/>
              </a:ext>
            </a:extLst>
          </p:cNvPr>
          <p:cNvSpPr/>
          <p:nvPr/>
        </p:nvSpPr>
        <p:spPr>
          <a:xfrm>
            <a:off x="3085843" y="3695575"/>
            <a:ext cx="71752" cy="15243"/>
          </a:xfrm>
          <a:custGeom>
            <a:avLst/>
            <a:gdLst>
              <a:gd name="f0" fmla="val w"/>
              <a:gd name="f1" fmla="val h"/>
              <a:gd name="f2" fmla="val 0"/>
              <a:gd name="f3" fmla="val 71755"/>
              <a:gd name="f4" fmla="val 15239"/>
              <a:gd name="f5" fmla="val 14858"/>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6" name="object 172">
            <a:extLst>
              <a:ext uri="{FF2B5EF4-FFF2-40B4-BE49-F238E27FC236}">
                <a16:creationId xmlns:a16="http://schemas.microsoft.com/office/drawing/2014/main" id="{46C295E1-6EEA-45FD-816D-4B6786F62401}"/>
              </a:ext>
            </a:extLst>
          </p:cNvPr>
          <p:cNvSpPr/>
          <p:nvPr/>
        </p:nvSpPr>
        <p:spPr>
          <a:xfrm>
            <a:off x="3085843" y="3710177"/>
            <a:ext cx="71752" cy="13972"/>
          </a:xfrm>
          <a:custGeom>
            <a:avLst/>
            <a:gdLst>
              <a:gd name="f0" fmla="val w"/>
              <a:gd name="f1" fmla="val h"/>
              <a:gd name="f2" fmla="val 0"/>
              <a:gd name="f3" fmla="val 71755"/>
              <a:gd name="f4" fmla="val 13970"/>
              <a:gd name="f5" fmla="val 13589"/>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7" name="object 173">
            <a:extLst>
              <a:ext uri="{FF2B5EF4-FFF2-40B4-BE49-F238E27FC236}">
                <a16:creationId xmlns:a16="http://schemas.microsoft.com/office/drawing/2014/main" id="{CC4863E5-7C32-40C0-86BC-D57786149DA3}"/>
              </a:ext>
            </a:extLst>
          </p:cNvPr>
          <p:cNvSpPr/>
          <p:nvPr/>
        </p:nvSpPr>
        <p:spPr>
          <a:xfrm>
            <a:off x="3085843" y="3724780"/>
            <a:ext cx="71752" cy="13972"/>
          </a:xfrm>
          <a:custGeom>
            <a:avLst/>
            <a:gdLst>
              <a:gd name="f0" fmla="val w"/>
              <a:gd name="f1" fmla="val h"/>
              <a:gd name="f2" fmla="val 0"/>
              <a:gd name="f3" fmla="val 71755"/>
              <a:gd name="f4" fmla="val 13970"/>
              <a:gd name="f5" fmla="val 1358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8" name="object 174">
            <a:extLst>
              <a:ext uri="{FF2B5EF4-FFF2-40B4-BE49-F238E27FC236}">
                <a16:creationId xmlns:a16="http://schemas.microsoft.com/office/drawing/2014/main" id="{E3ABC40F-AF7F-4F96-B132-6C64B4878673}"/>
              </a:ext>
            </a:extLst>
          </p:cNvPr>
          <p:cNvSpPr/>
          <p:nvPr/>
        </p:nvSpPr>
        <p:spPr>
          <a:xfrm>
            <a:off x="2031687" y="3715627"/>
            <a:ext cx="237487" cy="435611"/>
          </a:xfrm>
          <a:custGeom>
            <a:avLst/>
            <a:gdLst>
              <a:gd name="f0" fmla="val w"/>
              <a:gd name="f1" fmla="val h"/>
              <a:gd name="f2" fmla="val 0"/>
              <a:gd name="f3" fmla="val 237489"/>
              <a:gd name="f4" fmla="val 435610"/>
              <a:gd name="f5" fmla="val 118430"/>
              <a:gd name="f6" fmla="val 435469"/>
              <a:gd name="f7" fmla="val 237490"/>
              <a:gd name="f8" fmla="val 371005"/>
              <a:gd name="f9" fmla="val 39893"/>
              <a:gd name="f10" fmla="val 262469"/>
              <a:gd name="f11" fmla="val 177645"/>
              <a:gd name="f12" fmla="val 188789"/>
              <a:gd name="f13" fmla="val 74797"/>
              <a:gd name="f14" fmla="val 133532"/>
              <a:gd name="f15" fmla="val 152715"/>
              <a:gd name="f16" fmla="val 92093"/>
              <a:gd name="f17" fmla="val 89758"/>
              <a:gd name="f18" fmla="val 57229"/>
              <a:gd name="f19" fmla="val 139005"/>
              <a:gd name="f20" fmla="val 30260"/>
              <a:gd name="f21" fmla="val 100977"/>
              <a:gd name="f22" fmla="val 8555"/>
              <a:gd name="f23" fmla="val 117809"/>
              <a:gd name="f24" fmla="val 134012"/>
              <a:gd name="f25" fmla="val 9206"/>
              <a:gd name="f26" fmla="val 95992"/>
              <a:gd name="f27" fmla="val 145239"/>
              <a:gd name="f28" fmla="val 82902"/>
              <a:gd name="f29" fmla="val 160821"/>
              <a:gd name="f30" fmla="val 59836"/>
              <a:gd name="f31" fmla="val 188138"/>
              <a:gd name="f32" fmla="val 196970"/>
              <a:gd name="f33" fmla="val 263121"/>
              <a:gd name="f34" fmla="val 370344"/>
              <a:gd name="f35" fmla="*/ f0 1 237489"/>
              <a:gd name="f36" fmla="*/ f1 1 435610"/>
              <a:gd name="f37" fmla="val f2"/>
              <a:gd name="f38" fmla="val f3"/>
              <a:gd name="f39" fmla="val f4"/>
              <a:gd name="f40" fmla="+- f39 0 f37"/>
              <a:gd name="f41" fmla="+- f38 0 f37"/>
              <a:gd name="f42" fmla="*/ f41 1 237489"/>
              <a:gd name="f43" fmla="*/ f40 1 435610"/>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237489" h="435610">
                <a:moveTo>
                  <a:pt x="f5" y="f6"/>
                </a:moveTo>
                <a:lnTo>
                  <a:pt x="f7" y="f8"/>
                </a:lnTo>
                <a:lnTo>
                  <a:pt x="f9" y="f10"/>
                </a:lnTo>
                <a:lnTo>
                  <a:pt x="f11" y="f12"/>
                </a:lnTo>
                <a:lnTo>
                  <a:pt x="f13" y="f14"/>
                </a:lnTo>
                <a:lnTo>
                  <a:pt x="f15" y="f16"/>
                </a:lnTo>
                <a:lnTo>
                  <a:pt x="f17" y="f18"/>
                </a:lnTo>
                <a:lnTo>
                  <a:pt x="f19" y="f20"/>
                </a:lnTo>
                <a:lnTo>
                  <a:pt x="f21" y="f22"/>
                </a:lnTo>
                <a:lnTo>
                  <a:pt x="f23" y="f2"/>
                </a:lnTo>
                <a:lnTo>
                  <a:pt x="f24" y="f25"/>
                </a:lnTo>
                <a:lnTo>
                  <a:pt x="f26" y="f20"/>
                </a:lnTo>
                <a:lnTo>
                  <a:pt x="f27" y="f18"/>
                </a:lnTo>
                <a:lnTo>
                  <a:pt x="f28" y="f16"/>
                </a:lnTo>
                <a:lnTo>
                  <a:pt x="f29" y="f14"/>
                </a:lnTo>
                <a:lnTo>
                  <a:pt x="f30" y="f31"/>
                </a:lnTo>
                <a:lnTo>
                  <a:pt x="f32" y="f33"/>
                </a:lnTo>
                <a:lnTo>
                  <a:pt x="f2" y="f34"/>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9" name="object 175">
            <a:extLst>
              <a:ext uri="{FF2B5EF4-FFF2-40B4-BE49-F238E27FC236}">
                <a16:creationId xmlns:a16="http://schemas.microsoft.com/office/drawing/2014/main" id="{DDF1A9B7-9886-4F96-BBEF-B32B239995D7}"/>
              </a:ext>
            </a:extLst>
          </p:cNvPr>
          <p:cNvSpPr/>
          <p:nvPr/>
        </p:nvSpPr>
        <p:spPr>
          <a:xfrm>
            <a:off x="2149498" y="3578806"/>
            <a:ext cx="0" cy="634995"/>
          </a:xfrm>
          <a:custGeom>
            <a:avLst/>
            <a:gdLst>
              <a:gd name="f0" fmla="val w"/>
              <a:gd name="f1" fmla="val h"/>
              <a:gd name="f2" fmla="val 0"/>
              <a:gd name="f3" fmla="val 635000"/>
              <a:gd name="f4" fmla="val 634786"/>
              <a:gd name="f5" fmla="*/ f0 1 0"/>
              <a:gd name="f6" fmla="*/ f1 1 635000"/>
              <a:gd name="f7" fmla="val f2"/>
              <a:gd name="f8" fmla="val f3"/>
              <a:gd name="f9" fmla="+- f8 0 f7"/>
              <a:gd name="f10" fmla="+- f7 0 f7"/>
              <a:gd name="f11" fmla="*/ f10 1 0"/>
              <a:gd name="f12" fmla="*/ f9 1 635000"/>
              <a:gd name="f13" fmla="*/ 0 1 f11"/>
              <a:gd name="f14" fmla="*/ 1 1 f11"/>
              <a:gd name="f15" fmla="*/ 0 1 f12"/>
              <a:gd name="f16" fmla="*/ 6350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635000">
                <a:moveTo>
                  <a:pt x="f2" y="f2"/>
                </a:moveTo>
                <a:lnTo>
                  <a:pt x="f2" y="f4"/>
                </a:lnTo>
              </a:path>
            </a:pathLst>
          </a:custGeom>
          <a:noFill/>
          <a:ln w="124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0" name="object 176">
            <a:extLst>
              <a:ext uri="{FF2B5EF4-FFF2-40B4-BE49-F238E27FC236}">
                <a16:creationId xmlns:a16="http://schemas.microsoft.com/office/drawing/2014/main" id="{CA016C0B-2792-42B6-B323-81D06901BBCA}"/>
              </a:ext>
            </a:extLst>
          </p:cNvPr>
          <p:cNvSpPr/>
          <p:nvPr/>
        </p:nvSpPr>
        <p:spPr>
          <a:xfrm>
            <a:off x="2051639" y="3724835"/>
            <a:ext cx="196852" cy="359414"/>
          </a:xfrm>
          <a:custGeom>
            <a:avLst/>
            <a:gdLst>
              <a:gd name="f0" fmla="val w"/>
              <a:gd name="f1" fmla="val h"/>
              <a:gd name="f2" fmla="val 0"/>
              <a:gd name="f3" fmla="val 196850"/>
              <a:gd name="f4" fmla="val 359410"/>
              <a:gd name="f5" fmla="val 97863"/>
              <a:gd name="f6" fmla="val 359166"/>
              <a:gd name="f7" fmla="val 305889"/>
              <a:gd name="f8" fmla="val 166426"/>
              <a:gd name="f9" fmla="val 216427"/>
              <a:gd name="f10" fmla="val 46124"/>
              <a:gd name="f11" fmla="val 151303"/>
              <a:gd name="f12" fmla="val 136512"/>
              <a:gd name="f13" fmla="val 101960"/>
              <a:gd name="f14" fmla="val 66699"/>
              <a:gd name="f15" fmla="val 63813"/>
              <a:gd name="f16" fmla="val 121551"/>
              <a:gd name="f17" fmla="val 32892"/>
              <a:gd name="f18" fmla="val 79159"/>
              <a:gd name="f19" fmla="val 9866"/>
              <a:gd name="f20" fmla="val 115937"/>
              <a:gd name="f21" fmla="val 74175"/>
              <a:gd name="f22" fmla="val 130277"/>
              <a:gd name="f23" fmla="val 59214"/>
              <a:gd name="f24" fmla="val 148972"/>
              <a:gd name="f25" fmla="val 29300"/>
              <a:gd name="f26" fmla="val 196348"/>
              <a:gd name="f27" fmla="val 306540"/>
              <a:gd name="f28" fmla="*/ f0 1 196850"/>
              <a:gd name="f29" fmla="*/ f1 1 359410"/>
              <a:gd name="f30" fmla="val f2"/>
              <a:gd name="f31" fmla="val f3"/>
              <a:gd name="f32" fmla="val f4"/>
              <a:gd name="f33" fmla="+- f32 0 f30"/>
              <a:gd name="f34" fmla="+- f31 0 f30"/>
              <a:gd name="f35" fmla="*/ f34 1 196850"/>
              <a:gd name="f36" fmla="*/ f33 1 359410"/>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96850" h="359410">
                <a:moveTo>
                  <a:pt x="f5" y="f6"/>
                </a:moveTo>
                <a:lnTo>
                  <a:pt x="f2" y="f7"/>
                </a:lnTo>
                <a:lnTo>
                  <a:pt x="f8" y="f9"/>
                </a:lnTo>
                <a:lnTo>
                  <a:pt x="f10" y="f11"/>
                </a:lnTo>
                <a:lnTo>
                  <a:pt x="f12" y="f13"/>
                </a:lnTo>
                <a:lnTo>
                  <a:pt x="f14" y="f15"/>
                </a:lnTo>
                <a:lnTo>
                  <a:pt x="f16" y="f17"/>
                </a:lnTo>
                <a:lnTo>
                  <a:pt x="f18" y="f19"/>
                </a:lnTo>
                <a:lnTo>
                  <a:pt x="f5" y="f2"/>
                </a:lnTo>
                <a:lnTo>
                  <a:pt x="f20" y="f19"/>
                </a:lnTo>
                <a:lnTo>
                  <a:pt x="f21" y="f17"/>
                </a:lnTo>
                <a:lnTo>
                  <a:pt x="f22" y="f15"/>
                </a:lnTo>
                <a:lnTo>
                  <a:pt x="f23" y="f13"/>
                </a:lnTo>
                <a:lnTo>
                  <a:pt x="f24" y="f11"/>
                </a:lnTo>
                <a:lnTo>
                  <a:pt x="f25" y="f9"/>
                </a:lnTo>
                <a:lnTo>
                  <a:pt x="f26" y="f27"/>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1" name="object 177">
            <a:extLst>
              <a:ext uri="{FF2B5EF4-FFF2-40B4-BE49-F238E27FC236}">
                <a16:creationId xmlns:a16="http://schemas.microsoft.com/office/drawing/2014/main" id="{469C9F87-B795-4F85-927D-CD5C085030C1}"/>
              </a:ext>
            </a:extLst>
          </p:cNvPr>
          <p:cNvSpPr/>
          <p:nvPr/>
        </p:nvSpPr>
        <p:spPr>
          <a:xfrm>
            <a:off x="2002782" y="3654180"/>
            <a:ext cx="314955" cy="553083"/>
          </a:xfrm>
          <a:custGeom>
            <a:avLst/>
            <a:gdLst>
              <a:gd name="f0" fmla="val w"/>
              <a:gd name="f1" fmla="val h"/>
              <a:gd name="f2" fmla="val 0"/>
              <a:gd name="f3" fmla="val 314960"/>
              <a:gd name="f4" fmla="val 553085"/>
              <a:gd name="f5" fmla="val 141068"/>
              <a:gd name="f6" fmla="val 500883"/>
              <a:gd name="f7" fmla="val 140487"/>
              <a:gd name="f8" fmla="val 552753"/>
              <a:gd name="f9" fmla="val 152956"/>
              <a:gd name="f10" fmla="val 552911"/>
              <a:gd name="f11" fmla="val 153510"/>
              <a:gd name="f12" fmla="val 502768"/>
              <a:gd name="f13" fmla="val 150187"/>
              <a:gd name="f14" fmla="val 144464"/>
              <a:gd name="f15" fmla="val 502750"/>
              <a:gd name="f16" fmla="val 295691"/>
              <a:gd name="f17" fmla="val 480880"/>
              <a:gd name="f18" fmla="val 284486"/>
              <a:gd name="f19" fmla="val 486563"/>
              <a:gd name="f20" fmla="val 311646"/>
              <a:gd name="f21" fmla="val 545483"/>
              <a:gd name="f22" fmla="val 314465"/>
              <a:gd name="f23" fmla="val 544053"/>
              <a:gd name="f24" fmla="val 522710"/>
              <a:gd name="f25" fmla="val 153574"/>
              <a:gd name="f26" fmla="val 496998"/>
              <a:gd name="f27" fmla="val 153530"/>
              <a:gd name="f28" fmla="val 500957"/>
              <a:gd name="f29" fmla="val 141113"/>
              <a:gd name="f30" fmla="val 496854"/>
              <a:gd name="f31" fmla="val 147364"/>
              <a:gd name="f32" fmla="val 489514"/>
              <a:gd name="f33" fmla="val 141158"/>
              <a:gd name="f34" fmla="val 492874"/>
              <a:gd name="f35" fmla="val 141195"/>
              <a:gd name="f36" fmla="val 150197"/>
              <a:gd name="f37" fmla="val 153618"/>
              <a:gd name="f38" fmla="val 492954"/>
              <a:gd name="f39" fmla="val 160851"/>
              <a:gd name="f40" fmla="val 496994"/>
              <a:gd name="f41" fmla="val 153576"/>
              <a:gd name="f42" fmla="val 153532"/>
              <a:gd name="f43" fmla="val 500956"/>
              <a:gd name="f44" fmla="val 47239"/>
              <a:gd name="f45" fmla="val 434457"/>
              <a:gd name="f46" fmla="val 34611"/>
              <a:gd name="f47" fmla="val 31921"/>
              <a:gd name="f48" fmla="val 440864"/>
              <a:gd name="f49" fmla="val 141063"/>
              <a:gd name="f50" fmla="val 500880"/>
              <a:gd name="f51" fmla="val 258860"/>
              <a:gd name="f52" fmla="val 429144"/>
              <a:gd name="f53" fmla="val 263585"/>
              <a:gd name="f54" fmla="val 441368"/>
              <a:gd name="f55" fmla="val 260797"/>
              <a:gd name="f56" fmla="val 435328"/>
              <a:gd name="f57" fmla="val 261484"/>
              <a:gd name="f58" fmla="val 5237"/>
              <a:gd name="f59" fmla="val 490088"/>
              <a:gd name="f60" fmla="val 7692"/>
              <a:gd name="f61" fmla="val 491246"/>
              <a:gd name="f62" fmla="val 9642"/>
              <a:gd name="f63" fmla="val 490464"/>
              <a:gd name="f64" fmla="val 7706"/>
              <a:gd name="f65" fmla="val 491240"/>
              <a:gd name="f66" fmla="val 25902"/>
              <a:gd name="f67" fmla="val 422724"/>
              <a:gd name="f68" fmla="val 13959"/>
              <a:gd name="f69" fmla="val 451170"/>
              <a:gd name="f70" fmla="val 11947"/>
              <a:gd name="f71" fmla="val 456215"/>
              <a:gd name="f72" fmla="val 1405"/>
              <a:gd name="f73" fmla="val 481071"/>
              <a:gd name="f74" fmla="val 9"/>
              <a:gd name="f75" fmla="val 484416"/>
              <a:gd name="f76" fmla="val 1413"/>
              <a:gd name="f77" fmla="val 488280"/>
              <a:gd name="f78" fmla="val 11387"/>
              <a:gd name="f79" fmla="val 489750"/>
              <a:gd name="f80" fmla="val 15124"/>
              <a:gd name="f81" fmla="val 480877"/>
              <a:gd name="f82" fmla="val 25527"/>
              <a:gd name="f83" fmla="val 456074"/>
              <a:gd name="f84" fmla="val 31654"/>
              <a:gd name="f85" fmla="val 440717"/>
              <a:gd name="f86" fmla="val 26031"/>
              <a:gd name="f87" fmla="val 437625"/>
              <a:gd name="f88" fmla="val 34053"/>
              <a:gd name="f89" fmla="val 434663"/>
              <a:gd name="f90" fmla="val 36441"/>
              <a:gd name="f91" fmla="val 428519"/>
              <a:gd name="f92" fmla="val 1414"/>
              <a:gd name="f93" fmla="val 488283"/>
              <a:gd name="f94" fmla="val 12722"/>
              <a:gd name="f95" fmla="val 486599"/>
              <a:gd name="f96" fmla="val 11384"/>
              <a:gd name="f97" fmla="val 489756"/>
              <a:gd name="f98" fmla="val 25353"/>
              <a:gd name="f99" fmla="val 456511"/>
              <a:gd name="f100" fmla="val 23410"/>
              <a:gd name="f101" fmla="val 461381"/>
              <a:gd name="f102" fmla="val 269221"/>
              <a:gd name="f103" fmla="val 423534"/>
              <a:gd name="f104" fmla="val 261605"/>
              <a:gd name="f105" fmla="val 435613"/>
              <a:gd name="f106" fmla="val 269246"/>
              <a:gd name="f107" fmla="val 438303"/>
              <a:gd name="f108" fmla="val 264052"/>
              <a:gd name="f109" fmla="val 441116"/>
              <a:gd name="f110" fmla="val 284455"/>
              <a:gd name="f111" fmla="val 486579"/>
              <a:gd name="f112" fmla="val 295690"/>
              <a:gd name="f113" fmla="val 284274"/>
              <a:gd name="f114" fmla="val 486188"/>
              <a:gd name="f115" fmla="val 1452"/>
              <a:gd name="f116" fmla="val 480960"/>
              <a:gd name="f117" fmla="val 484389"/>
              <a:gd name="f118" fmla="val 12003"/>
              <a:gd name="f119" fmla="val 270143"/>
              <a:gd name="f120" fmla="val 295515"/>
              <a:gd name="f121" fmla="val 480488"/>
              <a:gd name="f122" fmla="val 273289"/>
              <a:gd name="f123" fmla="val 430954"/>
              <a:gd name="f124" fmla="val 22336"/>
              <a:gd name="f125" fmla="val 431218"/>
              <a:gd name="f126" fmla="val 21920"/>
              <a:gd name="f127" fmla="val 261988"/>
              <a:gd name="f128" fmla="val 436516"/>
              <a:gd name="f129" fmla="val 33421"/>
              <a:gd name="f130" fmla="val 436287"/>
              <a:gd name="f131" fmla="val 54456"/>
              <a:gd name="f132" fmla="val 380097"/>
              <a:gd name="f133" fmla="val 41170"/>
              <a:gd name="f134" fmla="val 31821"/>
              <a:gd name="f135" fmla="val 405754"/>
              <a:gd name="f136" fmla="val 21898"/>
              <a:gd name="f137" fmla="val 431270"/>
              <a:gd name="f138" fmla="val 38695"/>
              <a:gd name="f139" fmla="val 43431"/>
              <a:gd name="f140" fmla="val 410542"/>
              <a:gd name="f141" fmla="val 52822"/>
              <a:gd name="f142" fmla="val 384779"/>
              <a:gd name="f143" fmla="val 255241"/>
              <a:gd name="f144" fmla="val 385475"/>
              <a:gd name="f145" fmla="val 241883"/>
              <a:gd name="f146" fmla="val 251290"/>
              <a:gd name="f147" fmla="val 411299"/>
              <a:gd name="f148" fmla="val 262881"/>
              <a:gd name="f149" fmla="val 406405"/>
              <a:gd name="f150" fmla="val 262794"/>
              <a:gd name="f151" fmla="val 406200"/>
              <a:gd name="f152" fmla="val 262869"/>
              <a:gd name="f153" fmla="val 262750"/>
              <a:gd name="f154" fmla="val 406080"/>
              <a:gd name="f155" fmla="val 158074"/>
              <a:gd name="f156" fmla="val 73817"/>
              <a:gd name="f157" fmla="val 166808"/>
              <a:gd name="f158" fmla="val 123330"/>
              <a:gd name="f159" fmla="val 178053"/>
              <a:gd name="f160" fmla="val 176766"/>
              <a:gd name="f161" fmla="val 191218"/>
              <a:gd name="f162" fmla="val 229691"/>
              <a:gd name="f163" fmla="val 206230"/>
              <a:gd name="f164" fmla="val 281825"/>
              <a:gd name="f165" fmla="val 231906"/>
              <a:gd name="f166" fmla="val 359817"/>
              <a:gd name="f167" fmla="val 241934"/>
              <a:gd name="f168" fmla="val 385615"/>
              <a:gd name="f169" fmla="val 253496"/>
              <a:gd name="f170" fmla="val 380686"/>
              <a:gd name="f171" fmla="val 243554"/>
              <a:gd name="f172" fmla="val 355129"/>
              <a:gd name="f173" fmla="val 226141"/>
              <a:gd name="f174" fmla="val 303926"/>
              <a:gd name="f175" fmla="val 210473"/>
              <a:gd name="f176" fmla="val 251634"/>
              <a:gd name="f177" fmla="val 196369"/>
              <a:gd name="f178" fmla="val 199818"/>
              <a:gd name="f179" fmla="val 184591"/>
              <a:gd name="f180" fmla="val 147491"/>
              <a:gd name="f181" fmla="val 174029"/>
              <a:gd name="f182" fmla="val 93730"/>
              <a:gd name="f183" fmla="val 170920"/>
              <a:gd name="f184" fmla="val 74982"/>
              <a:gd name="f185" fmla="val 161758"/>
              <a:gd name="f186" fmla="val 63072"/>
              <a:gd name="f187" fmla="val 355188"/>
              <a:gd name="f188" fmla="val 49865"/>
              <a:gd name="f189" fmla="val 41162"/>
              <a:gd name="f190" fmla="val 380118"/>
              <a:gd name="f191" fmla="val 61581"/>
              <a:gd name="f192" fmla="val 359685"/>
              <a:gd name="f193" fmla="val 71694"/>
              <a:gd name="f194" fmla="val 328976"/>
              <a:gd name="f195" fmla="val 58558"/>
              <a:gd name="f196" fmla="val 49831"/>
              <a:gd name="f197" fmla="val 355284"/>
              <a:gd name="f198" fmla="val 70338"/>
              <a:gd name="f199" fmla="val 333271"/>
              <a:gd name="f200" fmla="val 243557"/>
              <a:gd name="f201" fmla="val 243502"/>
              <a:gd name="f202" fmla="val 354968"/>
              <a:gd name="f203" fmla="val 79668"/>
              <a:gd name="f204" fmla="val 303415"/>
              <a:gd name="f205" fmla="val 66631"/>
              <a:gd name="f206" fmla="val 58527"/>
              <a:gd name="f207" fmla="val 329064"/>
              <a:gd name="f208" fmla="val 78477"/>
              <a:gd name="f209" fmla="val 307499"/>
              <a:gd name="f210" fmla="val 226142"/>
              <a:gd name="f211" fmla="val 226200"/>
              <a:gd name="f212" fmla="val 304120"/>
              <a:gd name="f213" fmla="val 108059"/>
              <a:gd name="f214" fmla="val 199158"/>
              <a:gd name="f215" fmla="val 95209"/>
              <a:gd name="f216" fmla="val 81498"/>
              <a:gd name="f217" fmla="val 251784"/>
              <a:gd name="f218" fmla="val 74055"/>
              <a:gd name="f219" fmla="val 277952"/>
              <a:gd name="f220" fmla="val 66587"/>
              <a:gd name="f221" fmla="val 303555"/>
              <a:gd name="f222" fmla="val 85987"/>
              <a:gd name="f223" fmla="val 281754"/>
              <a:gd name="f224" fmla="val 93497"/>
              <a:gd name="f225" fmla="val 255340"/>
              <a:gd name="f226" fmla="val 107250"/>
              <a:gd name="f227" fmla="val 202573"/>
              <a:gd name="f228" fmla="val 218098"/>
              <a:gd name="f229" fmla="val 277802"/>
              <a:gd name="f230" fmla="val 210652"/>
              <a:gd name="f231" fmla="val 252251"/>
              <a:gd name="f232" fmla="val 81531"/>
              <a:gd name="f233" fmla="val 81489"/>
              <a:gd name="f234" fmla="val 203184"/>
              <a:gd name="f235" fmla="val 225986"/>
              <a:gd name="f236" fmla="val 203218"/>
              <a:gd name="f237" fmla="val 226127"/>
              <a:gd name="f238" fmla="val 196404"/>
              <a:gd name="f239" fmla="val 199968"/>
              <a:gd name="f240" fmla="val 130191"/>
              <a:gd name="f241" fmla="val 94364"/>
              <a:gd name="f242" fmla="val 117545"/>
              <a:gd name="f243" fmla="val 112547"/>
              <a:gd name="f244" fmla="val 120707"/>
              <a:gd name="f245" fmla="val 101368"/>
              <a:gd name="f246" fmla="val 173149"/>
              <a:gd name="f247" fmla="val 95167"/>
              <a:gd name="f248" fmla="val 199308"/>
              <a:gd name="f249" fmla="val 113518"/>
              <a:gd name="f250" fmla="val 176106"/>
              <a:gd name="f251" fmla="val 124777"/>
              <a:gd name="f252" fmla="val 123295"/>
              <a:gd name="f253" fmla="val 129788"/>
              <a:gd name="f254" fmla="val 96855"/>
              <a:gd name="f255" fmla="val 190186"/>
              <a:gd name="f256" fmla="val 173720"/>
              <a:gd name="f257" fmla="val 190171"/>
              <a:gd name="f258" fmla="val 173650"/>
              <a:gd name="f259" fmla="val 178993"/>
              <a:gd name="f260" fmla="val 120558"/>
              <a:gd name="f261" fmla="val 179018"/>
              <a:gd name="f262" fmla="val 128490"/>
              <a:gd name="f263" fmla="val 62021"/>
              <a:gd name="f264" fmla="val 122672"/>
              <a:gd name="f265" fmla="val 62633"/>
              <a:gd name="f266" fmla="val 117520"/>
              <a:gd name="f267" fmla="val 94496"/>
              <a:gd name="f268" fmla="val 133288"/>
              <a:gd name="f269" fmla="val 75229"/>
              <a:gd name="f270" fmla="val 128638"/>
              <a:gd name="f271" fmla="val 134168"/>
              <a:gd name="f272" fmla="val 69789"/>
              <a:gd name="f273" fmla="val 140365"/>
              <a:gd name="f274" fmla="val 140557"/>
              <a:gd name="f275" fmla="val 67457"/>
              <a:gd name="f276" fmla="val 128043"/>
              <a:gd name="f277" fmla="val 174034"/>
              <a:gd name="f278" fmla="val 174050"/>
              <a:gd name="f279" fmla="val 93862"/>
              <a:gd name="f280" fmla="val 133369"/>
              <a:gd name="f281" fmla="val 74727"/>
              <a:gd name="f282" fmla="val 157411"/>
              <a:gd name="f283" fmla="val 69815"/>
              <a:gd name="f284" fmla="val 170063"/>
              <a:gd name="f285" fmla="val 140017"/>
              <a:gd name="f286" fmla="val 74023"/>
              <a:gd name="f287" fmla="val 160432"/>
              <a:gd name="f288" fmla="val 6847"/>
              <a:gd name="f289" fmla="val 147971"/>
              <a:gd name="f290" fmla="val 154449"/>
              <a:gd name="f291" fmla="val 13422"/>
              <a:gd name="f292" fmla="val 13693"/>
              <a:gd name="f293" fmla="val 149859"/>
              <a:gd name="f294" fmla="val 52819"/>
              <a:gd name="f295" fmla="val 169449"/>
              <a:gd name="f296" fmla="val 66110"/>
              <a:gd name="f297" fmla="val 163528"/>
              <a:gd name="f298" fmla="val 159106"/>
              <a:gd name="f299" fmla="val 60406"/>
              <a:gd name="f300" fmla="val 163035"/>
              <a:gd name="f301" fmla="val 162276"/>
              <a:gd name="f302" fmla="val 51640"/>
              <a:gd name="f303" fmla="val 161053"/>
              <a:gd name="f304" fmla="val 36817"/>
              <a:gd name="f305" fmla="val 160450"/>
              <a:gd name="f306" fmla="val 22118"/>
              <a:gd name="f307" fmla="val 21978"/>
              <a:gd name="f308" fmla="val 133631"/>
              <a:gd name="f309" fmla="val 61480"/>
              <a:gd name="f310" fmla="val 141050"/>
              <a:gd name="f311" fmla="val 163146"/>
              <a:gd name="f312" fmla="val 61686"/>
              <a:gd name="f313" fmla="val 169024"/>
              <a:gd name="f314" fmla="val 63549"/>
              <a:gd name="f315" fmla="val 132767"/>
              <a:gd name="f316" fmla="val 1170"/>
              <a:gd name="f317" fmla="val 130526"/>
              <a:gd name="f318" fmla="val 37337"/>
              <a:gd name="f319" fmla="val 142962"/>
              <a:gd name="f320" fmla="val 38261"/>
              <a:gd name="f321" fmla="val 144461"/>
              <a:gd name="f322" fmla="val 14074"/>
              <a:gd name="f323" fmla="val 138867"/>
              <a:gd name="f324" fmla="val 144841"/>
              <a:gd name="f325" fmla="val 7930"/>
              <a:gd name="f326" fmla="val 161046"/>
              <a:gd name="f327" fmla="val 36663"/>
              <a:gd name="f328" fmla="val 161041"/>
              <a:gd name="f329" fmla="val 36536"/>
              <a:gd name="f330" fmla="val 21687"/>
              <a:gd name="f331" fmla="val 144475"/>
              <a:gd name="f332" fmla="val 13839"/>
              <a:gd name="f333" fmla="*/ f0 1 314960"/>
              <a:gd name="f334" fmla="*/ f1 1 553085"/>
              <a:gd name="f335" fmla="val f2"/>
              <a:gd name="f336" fmla="val f3"/>
              <a:gd name="f337" fmla="val f4"/>
              <a:gd name="f338" fmla="+- f337 0 f335"/>
              <a:gd name="f339" fmla="+- f336 0 f335"/>
              <a:gd name="f340" fmla="*/ f339 1 314960"/>
              <a:gd name="f341" fmla="*/ f338 1 553085"/>
              <a:gd name="f342" fmla="*/ f335 1 f340"/>
              <a:gd name="f343" fmla="*/ f336 1 f340"/>
              <a:gd name="f344" fmla="*/ f335 1 f341"/>
              <a:gd name="f345" fmla="*/ f337 1 f341"/>
              <a:gd name="f346" fmla="*/ f342 f333 1"/>
              <a:gd name="f347" fmla="*/ f343 f333 1"/>
              <a:gd name="f348" fmla="*/ f345 f334 1"/>
              <a:gd name="f349" fmla="*/ f344 f334 1"/>
            </a:gdLst>
            <a:ahLst/>
            <a:cxnLst>
              <a:cxn ang="3cd4">
                <a:pos x="hc" y="t"/>
              </a:cxn>
              <a:cxn ang="0">
                <a:pos x="r" y="vc"/>
              </a:cxn>
              <a:cxn ang="cd4">
                <a:pos x="hc" y="b"/>
              </a:cxn>
              <a:cxn ang="cd2">
                <a:pos x="l" y="vc"/>
              </a:cxn>
            </a:cxnLst>
            <a:rect l="f346" t="f349" r="f347" b="f348"/>
            <a:pathLst>
              <a:path w="314960" h="553085">
                <a:moveTo>
                  <a:pt x="f5" y="f6"/>
                </a:moveTo>
                <a:lnTo>
                  <a:pt x="f7" y="f8"/>
                </a:lnTo>
                <a:lnTo>
                  <a:pt x="f9" y="f10"/>
                </a:lnTo>
                <a:lnTo>
                  <a:pt x="f11" y="f12"/>
                </a:lnTo>
                <a:lnTo>
                  <a:pt x="f13" y="f12"/>
                </a:lnTo>
                <a:lnTo>
                  <a:pt x="f14" y="f15"/>
                </a:lnTo>
                <a:lnTo>
                  <a:pt x="f5" y="f6"/>
                </a:lnTo>
                <a:close/>
              </a:path>
              <a:path w="314960" h="553085">
                <a:moveTo>
                  <a:pt x="f16" y="f17"/>
                </a:moveTo>
                <a:lnTo>
                  <a:pt x="f18" y="f19"/>
                </a:lnTo>
                <a:lnTo>
                  <a:pt x="f20" y="f21"/>
                </a:lnTo>
                <a:lnTo>
                  <a:pt x="f22" y="f23"/>
                </a:lnTo>
                <a:lnTo>
                  <a:pt x="f22" y="f24"/>
                </a:lnTo>
                <a:lnTo>
                  <a:pt x="f16" y="f17"/>
                </a:lnTo>
                <a:close/>
              </a:path>
              <a:path w="314960" h="553085">
                <a:moveTo>
                  <a:pt x="f25" y="f26"/>
                </a:moveTo>
                <a:lnTo>
                  <a:pt x="f13" y="f12"/>
                </a:lnTo>
                <a:lnTo>
                  <a:pt x="f27" y="f28"/>
                </a:lnTo>
                <a:lnTo>
                  <a:pt x="f25" y="f26"/>
                </a:lnTo>
                <a:close/>
              </a:path>
              <a:path w="314960" h="553085">
                <a:moveTo>
                  <a:pt x="f27" y="f28"/>
                </a:moveTo>
                <a:lnTo>
                  <a:pt x="f13" y="f12"/>
                </a:lnTo>
                <a:lnTo>
                  <a:pt x="f11" y="f12"/>
                </a:lnTo>
                <a:lnTo>
                  <a:pt x="f27" y="f28"/>
                </a:lnTo>
                <a:close/>
              </a:path>
              <a:path w="314960" h="553085">
                <a:moveTo>
                  <a:pt x="f29" y="f30"/>
                </a:moveTo>
                <a:lnTo>
                  <a:pt x="f5" y="f6"/>
                </a:lnTo>
                <a:lnTo>
                  <a:pt x="f14" y="f15"/>
                </a:lnTo>
                <a:lnTo>
                  <a:pt x="f29" y="f30"/>
                </a:lnTo>
                <a:close/>
              </a:path>
              <a:path w="314960" h="553085">
                <a:moveTo>
                  <a:pt x="f31" y="f32"/>
                </a:moveTo>
                <a:lnTo>
                  <a:pt x="f33" y="f34"/>
                </a:lnTo>
                <a:lnTo>
                  <a:pt x="f35" y="f26"/>
                </a:lnTo>
                <a:lnTo>
                  <a:pt x="f14" y="f15"/>
                </a:lnTo>
                <a:lnTo>
                  <a:pt x="f36" y="f15"/>
                </a:lnTo>
                <a:lnTo>
                  <a:pt x="f25" y="f26"/>
                </a:lnTo>
                <a:lnTo>
                  <a:pt x="f37" y="f38"/>
                </a:lnTo>
                <a:lnTo>
                  <a:pt x="f31" y="f32"/>
                </a:lnTo>
                <a:close/>
              </a:path>
              <a:path w="314960" h="553085">
                <a:moveTo>
                  <a:pt x="f39" y="f40"/>
                </a:moveTo>
                <a:lnTo>
                  <a:pt x="f41" y="f40"/>
                </a:lnTo>
                <a:lnTo>
                  <a:pt x="f42" y="f43"/>
                </a:lnTo>
                <a:lnTo>
                  <a:pt x="f39" y="f40"/>
                </a:lnTo>
                <a:close/>
              </a:path>
              <a:path w="314960" h="553085">
                <a:moveTo>
                  <a:pt x="f44" y="f45"/>
                </a:moveTo>
                <a:lnTo>
                  <a:pt x="f46" y="f45"/>
                </a:lnTo>
                <a:lnTo>
                  <a:pt x="f47" y="f48"/>
                </a:lnTo>
                <a:lnTo>
                  <a:pt x="f49" y="f50"/>
                </a:lnTo>
                <a:lnTo>
                  <a:pt x="f33" y="f34"/>
                </a:lnTo>
                <a:lnTo>
                  <a:pt x="f31" y="f32"/>
                </a:lnTo>
                <a:lnTo>
                  <a:pt x="f44" y="f45"/>
                </a:lnTo>
                <a:close/>
              </a:path>
              <a:path w="314960" h="553085">
                <a:moveTo>
                  <a:pt x="f51" y="f52"/>
                </a:moveTo>
                <a:lnTo>
                  <a:pt x="f31" y="f32"/>
                </a:lnTo>
                <a:lnTo>
                  <a:pt x="f37" y="f38"/>
                </a:lnTo>
                <a:lnTo>
                  <a:pt x="f25" y="f26"/>
                </a:lnTo>
                <a:lnTo>
                  <a:pt x="f39" y="f40"/>
                </a:lnTo>
                <a:lnTo>
                  <a:pt x="f53" y="f54"/>
                </a:lnTo>
                <a:lnTo>
                  <a:pt x="f55" y="f56"/>
                </a:lnTo>
                <a:lnTo>
                  <a:pt x="f57" y="f56"/>
                </a:lnTo>
                <a:lnTo>
                  <a:pt x="f51" y="f52"/>
                </a:lnTo>
                <a:close/>
              </a:path>
              <a:path w="314960" h="553085">
                <a:moveTo>
                  <a:pt x="f58" y="f59"/>
                </a:moveTo>
                <a:lnTo>
                  <a:pt x="f60" y="f61"/>
                </a:lnTo>
                <a:lnTo>
                  <a:pt x="f58" y="f59"/>
                </a:lnTo>
                <a:close/>
              </a:path>
              <a:path w="314960" h="553085">
                <a:moveTo>
                  <a:pt x="f62" y="f63"/>
                </a:moveTo>
                <a:lnTo>
                  <a:pt x="f64" y="f65"/>
                </a:lnTo>
                <a:lnTo>
                  <a:pt x="f62" y="f63"/>
                </a:lnTo>
                <a:close/>
              </a:path>
              <a:path w="314960" h="553085">
                <a:moveTo>
                  <a:pt x="f66" y="f67"/>
                </a:moveTo>
                <a:lnTo>
                  <a:pt x="f68" y="f69"/>
                </a:lnTo>
                <a:lnTo>
                  <a:pt x="f70" y="f71"/>
                </a:lnTo>
                <a:lnTo>
                  <a:pt x="f72" y="f73"/>
                </a:lnTo>
                <a:lnTo>
                  <a:pt x="f74" y="f75"/>
                </a:lnTo>
                <a:lnTo>
                  <a:pt x="f76" y="f77"/>
                </a:lnTo>
                <a:lnTo>
                  <a:pt x="f64" y="f65"/>
                </a:lnTo>
                <a:lnTo>
                  <a:pt x="f78" y="f79"/>
                </a:lnTo>
                <a:lnTo>
                  <a:pt x="f80" y="f81"/>
                </a:lnTo>
                <a:lnTo>
                  <a:pt x="f82" y="f83"/>
                </a:lnTo>
                <a:lnTo>
                  <a:pt x="f84" y="f85"/>
                </a:lnTo>
                <a:lnTo>
                  <a:pt x="f86" y="f87"/>
                </a:lnTo>
                <a:lnTo>
                  <a:pt x="f88" y="f89"/>
                </a:lnTo>
                <a:lnTo>
                  <a:pt x="f90" y="f91"/>
                </a:lnTo>
                <a:lnTo>
                  <a:pt x="f66" y="f67"/>
                </a:lnTo>
                <a:close/>
              </a:path>
              <a:path w="314960" h="553085">
                <a:moveTo>
                  <a:pt x="f92" y="f93"/>
                </a:moveTo>
                <a:lnTo>
                  <a:pt x="f58" y="f59"/>
                </a:lnTo>
                <a:lnTo>
                  <a:pt x="f92" y="f93"/>
                </a:lnTo>
                <a:close/>
              </a:path>
              <a:path w="314960" h="553085">
                <a:moveTo>
                  <a:pt x="f94" y="f95"/>
                </a:moveTo>
                <a:lnTo>
                  <a:pt x="f96" y="f97"/>
                </a:lnTo>
                <a:lnTo>
                  <a:pt x="f94" y="f95"/>
                </a:lnTo>
                <a:close/>
              </a:path>
              <a:path w="314960" h="553085">
                <a:moveTo>
                  <a:pt x="f98" y="f99"/>
                </a:moveTo>
                <a:lnTo>
                  <a:pt x="f94" y="f95"/>
                </a:lnTo>
                <a:lnTo>
                  <a:pt x="f100" y="f101"/>
                </a:lnTo>
                <a:lnTo>
                  <a:pt x="f98" y="f99"/>
                </a:lnTo>
                <a:close/>
              </a:path>
              <a:path w="314960" h="553085">
                <a:moveTo>
                  <a:pt x="f102" y="f103"/>
                </a:moveTo>
                <a:lnTo>
                  <a:pt x="f51" y="f52"/>
                </a:lnTo>
                <a:lnTo>
                  <a:pt x="f104" y="f105"/>
                </a:lnTo>
                <a:lnTo>
                  <a:pt x="f106" y="f107"/>
                </a:lnTo>
                <a:lnTo>
                  <a:pt x="f108" y="f109"/>
                </a:lnTo>
                <a:lnTo>
                  <a:pt x="f110" y="f111"/>
                </a:lnTo>
                <a:lnTo>
                  <a:pt x="f112" y="f81"/>
                </a:lnTo>
                <a:lnTo>
                  <a:pt x="f102" y="f103"/>
                </a:lnTo>
                <a:close/>
              </a:path>
              <a:path w="314960" h="553085">
                <a:moveTo>
                  <a:pt x="f108" y="f109"/>
                </a:moveTo>
                <a:lnTo>
                  <a:pt x="f53" y="f54"/>
                </a:lnTo>
                <a:lnTo>
                  <a:pt x="f113" y="f114"/>
                </a:lnTo>
                <a:lnTo>
                  <a:pt x="f108" y="f109"/>
                </a:lnTo>
                <a:close/>
              </a:path>
              <a:path w="314960" h="553085">
                <a:moveTo>
                  <a:pt x="f115" y="f116"/>
                </a:moveTo>
                <a:lnTo>
                  <a:pt x="f2" y="f117"/>
                </a:lnTo>
                <a:lnTo>
                  <a:pt x="f115" y="f116"/>
                </a:lnTo>
                <a:close/>
              </a:path>
              <a:path w="314960" h="553085">
                <a:moveTo>
                  <a:pt x="f68" y="f69"/>
                </a:moveTo>
                <a:lnTo>
                  <a:pt x="f115" y="f116"/>
                </a:lnTo>
                <a:lnTo>
                  <a:pt x="f118" y="f83"/>
                </a:lnTo>
                <a:lnTo>
                  <a:pt x="f68" y="f69"/>
                </a:lnTo>
                <a:close/>
              </a:path>
              <a:path w="314960" h="553085">
                <a:moveTo>
                  <a:pt x="f119" y="f103"/>
                </a:moveTo>
                <a:lnTo>
                  <a:pt x="f102" y="f103"/>
                </a:lnTo>
                <a:lnTo>
                  <a:pt x="f120" y="f121"/>
                </a:lnTo>
                <a:lnTo>
                  <a:pt x="f122" y="f123"/>
                </a:lnTo>
                <a:lnTo>
                  <a:pt x="f119" y="f103"/>
                </a:lnTo>
                <a:close/>
              </a:path>
              <a:path w="314960" h="553085">
                <a:moveTo>
                  <a:pt x="f84" y="f85"/>
                </a:moveTo>
                <a:lnTo>
                  <a:pt x="f98" y="f99"/>
                </a:lnTo>
                <a:lnTo>
                  <a:pt x="f47" y="f48"/>
                </a:lnTo>
                <a:lnTo>
                  <a:pt x="f84" y="f85"/>
                </a:lnTo>
                <a:close/>
              </a:path>
              <a:path w="314960" h="553085">
                <a:moveTo>
                  <a:pt x="f124" y="f125"/>
                </a:moveTo>
                <a:lnTo>
                  <a:pt x="f126" y="f125"/>
                </a:lnTo>
                <a:lnTo>
                  <a:pt x="f68" y="f69"/>
                </a:lnTo>
                <a:lnTo>
                  <a:pt x="f124" y="f125"/>
                </a:lnTo>
                <a:close/>
              </a:path>
              <a:path w="314960" h="553085">
                <a:moveTo>
                  <a:pt x="f55" y="f56"/>
                </a:moveTo>
                <a:lnTo>
                  <a:pt x="f53" y="f54"/>
                </a:lnTo>
                <a:lnTo>
                  <a:pt x="f108" y="f109"/>
                </a:lnTo>
                <a:lnTo>
                  <a:pt x="f127" y="f128"/>
                </a:lnTo>
                <a:lnTo>
                  <a:pt x="f104" y="f105"/>
                </a:lnTo>
                <a:lnTo>
                  <a:pt x="f55" y="f56"/>
                </a:lnTo>
                <a:close/>
              </a:path>
              <a:path w="314960" h="553085">
                <a:moveTo>
                  <a:pt x="f104" y="f105"/>
                </a:moveTo>
                <a:lnTo>
                  <a:pt x="f127" y="f128"/>
                </a:lnTo>
                <a:lnTo>
                  <a:pt x="f108" y="f109"/>
                </a:lnTo>
                <a:lnTo>
                  <a:pt x="f106" y="f107"/>
                </a:lnTo>
                <a:lnTo>
                  <a:pt x="f104" y="f105"/>
                </a:lnTo>
                <a:close/>
              </a:path>
              <a:path w="314960" h="553085">
                <a:moveTo>
                  <a:pt x="f46" y="f45"/>
                </a:moveTo>
                <a:lnTo>
                  <a:pt x="f88" y="f89"/>
                </a:lnTo>
                <a:lnTo>
                  <a:pt x="f129" y="f130"/>
                </a:lnTo>
                <a:lnTo>
                  <a:pt x="f84" y="f85"/>
                </a:lnTo>
                <a:lnTo>
                  <a:pt x="f47" y="f48"/>
                </a:lnTo>
                <a:lnTo>
                  <a:pt x="f46" y="f45"/>
                </a:lnTo>
                <a:close/>
              </a:path>
              <a:path w="314960" h="553085">
                <a:moveTo>
                  <a:pt x="f88" y="f89"/>
                </a:moveTo>
                <a:lnTo>
                  <a:pt x="f86" y="f87"/>
                </a:lnTo>
                <a:lnTo>
                  <a:pt x="f84" y="f85"/>
                </a:lnTo>
                <a:lnTo>
                  <a:pt x="f129" y="f130"/>
                </a:lnTo>
                <a:lnTo>
                  <a:pt x="f88" y="f89"/>
                </a:lnTo>
                <a:close/>
              </a:path>
              <a:path w="314960" h="553085">
                <a:moveTo>
                  <a:pt x="f57" y="f56"/>
                </a:moveTo>
                <a:lnTo>
                  <a:pt x="f55" y="f56"/>
                </a:lnTo>
                <a:lnTo>
                  <a:pt x="f104" y="f105"/>
                </a:lnTo>
                <a:lnTo>
                  <a:pt x="f57" y="f56"/>
                </a:lnTo>
                <a:close/>
              </a:path>
              <a:path w="314960" h="553085">
                <a:moveTo>
                  <a:pt x="f90" y="f91"/>
                </a:moveTo>
                <a:lnTo>
                  <a:pt x="f88" y="f89"/>
                </a:lnTo>
                <a:lnTo>
                  <a:pt x="f46" y="f45"/>
                </a:lnTo>
                <a:lnTo>
                  <a:pt x="f44" y="f45"/>
                </a:lnTo>
                <a:lnTo>
                  <a:pt x="f90" y="f91"/>
                </a:lnTo>
                <a:close/>
              </a:path>
              <a:path w="314960" h="553085">
                <a:moveTo>
                  <a:pt x="f131" y="f132"/>
                </a:moveTo>
                <a:lnTo>
                  <a:pt x="f133" y="f132"/>
                </a:lnTo>
                <a:lnTo>
                  <a:pt x="f134" y="f135"/>
                </a:lnTo>
                <a:lnTo>
                  <a:pt x="f136" y="f137"/>
                </a:lnTo>
                <a:lnTo>
                  <a:pt x="f124" y="f125"/>
                </a:lnTo>
                <a:lnTo>
                  <a:pt x="f66" y="f67"/>
                </a:lnTo>
                <a:lnTo>
                  <a:pt x="f138" y="f67"/>
                </a:lnTo>
                <a:lnTo>
                  <a:pt x="f139" y="f140"/>
                </a:lnTo>
                <a:lnTo>
                  <a:pt x="f141" y="f142"/>
                </a:lnTo>
                <a:lnTo>
                  <a:pt x="f131" y="f132"/>
                </a:lnTo>
                <a:close/>
              </a:path>
              <a:path w="314960" h="553085">
                <a:moveTo>
                  <a:pt x="f122" y="f123"/>
                </a:moveTo>
                <a:close/>
              </a:path>
              <a:path w="314960" h="553085">
                <a:moveTo>
                  <a:pt x="f143" y="f144"/>
                </a:moveTo>
                <a:lnTo>
                  <a:pt x="f145" y="f144"/>
                </a:lnTo>
                <a:lnTo>
                  <a:pt x="f146" y="f147"/>
                </a:lnTo>
                <a:lnTo>
                  <a:pt x="f51" y="f52"/>
                </a:lnTo>
                <a:lnTo>
                  <a:pt x="f102" y="f103"/>
                </a:lnTo>
                <a:lnTo>
                  <a:pt x="f119" y="f103"/>
                </a:lnTo>
                <a:lnTo>
                  <a:pt x="f148" y="f149"/>
                </a:lnTo>
                <a:lnTo>
                  <a:pt x="f143" y="f144"/>
                </a:lnTo>
                <a:close/>
              </a:path>
              <a:path w="314960" h="553085">
                <a:moveTo>
                  <a:pt x="f138" y="f67"/>
                </a:moveTo>
                <a:lnTo>
                  <a:pt x="f66" y="f67"/>
                </a:lnTo>
                <a:lnTo>
                  <a:pt x="f90" y="f91"/>
                </a:lnTo>
                <a:lnTo>
                  <a:pt x="f138" y="f67"/>
                </a:lnTo>
                <a:close/>
              </a:path>
              <a:path w="314960" h="553085">
                <a:moveTo>
                  <a:pt x="f150" y="f151"/>
                </a:moveTo>
                <a:lnTo>
                  <a:pt x="f152" y="f149"/>
                </a:lnTo>
                <a:lnTo>
                  <a:pt x="f150" y="f151"/>
                </a:lnTo>
                <a:close/>
              </a:path>
              <a:path w="314960" h="553085">
                <a:moveTo>
                  <a:pt x="f153" y="f154"/>
                </a:moveTo>
                <a:close/>
              </a:path>
              <a:path w="314960" h="553085">
                <a:moveTo>
                  <a:pt x="f155" y="f156"/>
                </a:moveTo>
                <a:lnTo>
                  <a:pt x="f157" y="f158"/>
                </a:lnTo>
                <a:lnTo>
                  <a:pt x="f159" y="f160"/>
                </a:lnTo>
                <a:lnTo>
                  <a:pt x="f161" y="f162"/>
                </a:lnTo>
                <a:lnTo>
                  <a:pt x="f163" y="f164"/>
                </a:lnTo>
                <a:lnTo>
                  <a:pt x="f165" y="f166"/>
                </a:lnTo>
                <a:lnTo>
                  <a:pt x="f167" y="f168"/>
                </a:lnTo>
                <a:lnTo>
                  <a:pt x="f145" y="f144"/>
                </a:lnTo>
                <a:lnTo>
                  <a:pt x="f143" y="f144"/>
                </a:lnTo>
                <a:lnTo>
                  <a:pt x="f169" y="f170"/>
                </a:lnTo>
                <a:lnTo>
                  <a:pt x="f171" y="f172"/>
                </a:lnTo>
                <a:lnTo>
                  <a:pt x="f173" y="f174"/>
                </a:lnTo>
                <a:lnTo>
                  <a:pt x="f175" y="f176"/>
                </a:lnTo>
                <a:lnTo>
                  <a:pt x="f177" y="f178"/>
                </a:lnTo>
                <a:lnTo>
                  <a:pt x="f179" y="f180"/>
                </a:lnTo>
                <a:lnTo>
                  <a:pt x="f181" y="f182"/>
                </a:lnTo>
                <a:lnTo>
                  <a:pt x="f183" y="f184"/>
                </a:lnTo>
                <a:lnTo>
                  <a:pt x="f185" y="f184"/>
                </a:lnTo>
                <a:lnTo>
                  <a:pt x="f155" y="f156"/>
                </a:lnTo>
                <a:close/>
              </a:path>
              <a:path w="314960" h="553085">
                <a:moveTo>
                  <a:pt x="f186" y="f187"/>
                </a:moveTo>
                <a:lnTo>
                  <a:pt x="f188" y="f187"/>
                </a:lnTo>
                <a:lnTo>
                  <a:pt x="f189" y="f190"/>
                </a:lnTo>
                <a:lnTo>
                  <a:pt x="f131" y="f132"/>
                </a:lnTo>
                <a:lnTo>
                  <a:pt x="f191" y="f192"/>
                </a:lnTo>
                <a:lnTo>
                  <a:pt x="f186" y="f187"/>
                </a:lnTo>
                <a:close/>
              </a:path>
              <a:path w="314960" h="553085">
                <a:moveTo>
                  <a:pt x="f193" y="f194"/>
                </a:moveTo>
                <a:lnTo>
                  <a:pt x="f195" y="f194"/>
                </a:lnTo>
                <a:lnTo>
                  <a:pt x="f196" y="f197"/>
                </a:lnTo>
                <a:lnTo>
                  <a:pt x="f186" y="f187"/>
                </a:lnTo>
                <a:lnTo>
                  <a:pt x="f198" y="f199"/>
                </a:lnTo>
                <a:lnTo>
                  <a:pt x="f193" y="f194"/>
                </a:lnTo>
                <a:close/>
              </a:path>
              <a:path w="314960" h="553085">
                <a:moveTo>
                  <a:pt x="f200" y="f172"/>
                </a:moveTo>
                <a:close/>
              </a:path>
              <a:path w="314960" h="553085">
                <a:moveTo>
                  <a:pt x="f201" y="f202"/>
                </a:moveTo>
                <a:lnTo>
                  <a:pt x="f200" y="f172"/>
                </a:lnTo>
                <a:lnTo>
                  <a:pt x="f201" y="f202"/>
                </a:lnTo>
                <a:close/>
              </a:path>
              <a:path w="314960" h="553085">
                <a:moveTo>
                  <a:pt x="f203" y="f204"/>
                </a:moveTo>
                <a:lnTo>
                  <a:pt x="f205" y="f204"/>
                </a:lnTo>
                <a:lnTo>
                  <a:pt x="f206" y="f207"/>
                </a:lnTo>
                <a:lnTo>
                  <a:pt x="f193" y="f194"/>
                </a:lnTo>
                <a:lnTo>
                  <a:pt x="f208" y="f209"/>
                </a:lnTo>
                <a:lnTo>
                  <a:pt x="f203" y="f204"/>
                </a:lnTo>
                <a:close/>
              </a:path>
              <a:path w="314960" h="553085">
                <a:moveTo>
                  <a:pt x="f210" y="f174"/>
                </a:moveTo>
                <a:lnTo>
                  <a:pt x="f211" y="f212"/>
                </a:lnTo>
                <a:lnTo>
                  <a:pt x="f210" y="f174"/>
                </a:lnTo>
                <a:close/>
              </a:path>
              <a:path w="314960" h="553085">
                <a:moveTo>
                  <a:pt x="f213" y="f214"/>
                </a:moveTo>
                <a:lnTo>
                  <a:pt x="f215" y="f214"/>
                </a:lnTo>
                <a:lnTo>
                  <a:pt x="f216" y="f217"/>
                </a:lnTo>
                <a:lnTo>
                  <a:pt x="f218" y="f219"/>
                </a:lnTo>
                <a:lnTo>
                  <a:pt x="f220" y="f221"/>
                </a:lnTo>
                <a:lnTo>
                  <a:pt x="f205" y="f204"/>
                </a:lnTo>
                <a:lnTo>
                  <a:pt x="f203" y="f204"/>
                </a:lnTo>
                <a:lnTo>
                  <a:pt x="f222" y="f223"/>
                </a:lnTo>
                <a:lnTo>
                  <a:pt x="f224" y="f225"/>
                </a:lnTo>
                <a:lnTo>
                  <a:pt x="f226" y="f227"/>
                </a:lnTo>
                <a:lnTo>
                  <a:pt x="f213" y="f214"/>
                </a:lnTo>
                <a:close/>
              </a:path>
              <a:path w="314960" h="553085">
                <a:moveTo>
                  <a:pt x="f228" y="f229"/>
                </a:moveTo>
                <a:close/>
              </a:path>
              <a:path w="314960" h="553085">
                <a:moveTo>
                  <a:pt x="f230" y="f231"/>
                </a:moveTo>
                <a:close/>
              </a:path>
              <a:path w="314960" h="553085">
                <a:moveTo>
                  <a:pt x="f232" y="f176"/>
                </a:moveTo>
                <a:lnTo>
                  <a:pt x="f233" y="f217"/>
                </a:lnTo>
                <a:lnTo>
                  <a:pt x="f232" y="f176"/>
                </a:lnTo>
                <a:close/>
              </a:path>
              <a:path w="314960" h="553085">
                <a:moveTo>
                  <a:pt x="f234" y="f235"/>
                </a:moveTo>
                <a:lnTo>
                  <a:pt x="f236" y="f237"/>
                </a:lnTo>
                <a:lnTo>
                  <a:pt x="f234" y="f235"/>
                </a:lnTo>
                <a:close/>
              </a:path>
              <a:path w="314960" h="553085">
                <a:moveTo>
                  <a:pt x="f177" y="f178"/>
                </a:moveTo>
                <a:lnTo>
                  <a:pt x="f238" y="f239"/>
                </a:lnTo>
                <a:lnTo>
                  <a:pt x="f177" y="f178"/>
                </a:lnTo>
                <a:close/>
              </a:path>
              <a:path w="314960" h="553085">
                <a:moveTo>
                  <a:pt x="f240" y="f241"/>
                </a:moveTo>
                <a:lnTo>
                  <a:pt x="f242" y="f241"/>
                </a:lnTo>
                <a:lnTo>
                  <a:pt x="f243" y="f244"/>
                </a:lnTo>
                <a:lnTo>
                  <a:pt x="f245" y="f246"/>
                </a:lnTo>
                <a:lnTo>
                  <a:pt x="f247" y="f248"/>
                </a:lnTo>
                <a:lnTo>
                  <a:pt x="f215" y="f214"/>
                </a:lnTo>
                <a:lnTo>
                  <a:pt x="f213" y="f214"/>
                </a:lnTo>
                <a:lnTo>
                  <a:pt x="f249" y="f250"/>
                </a:lnTo>
                <a:lnTo>
                  <a:pt x="f251" y="f252"/>
                </a:lnTo>
                <a:lnTo>
                  <a:pt x="f253" y="f254"/>
                </a:lnTo>
                <a:lnTo>
                  <a:pt x="f240" y="f241"/>
                </a:lnTo>
                <a:close/>
              </a:path>
              <a:path w="314960" h="553085">
                <a:moveTo>
                  <a:pt x="f255" y="f256"/>
                </a:moveTo>
                <a:close/>
              </a:path>
              <a:path w="314960" h="553085">
                <a:moveTo>
                  <a:pt x="f257" y="f258"/>
                </a:moveTo>
                <a:close/>
              </a:path>
              <a:path w="314960" h="553085">
                <a:moveTo>
                  <a:pt x="f179" y="f180"/>
                </a:moveTo>
                <a:close/>
              </a:path>
              <a:path w="314960" h="553085">
                <a:moveTo>
                  <a:pt x="f259" y="f260"/>
                </a:moveTo>
                <a:lnTo>
                  <a:pt x="f261" y="f244"/>
                </a:lnTo>
                <a:lnTo>
                  <a:pt x="f259" y="f260"/>
                </a:lnTo>
                <a:close/>
              </a:path>
              <a:path w="314960" h="553085">
                <a:moveTo>
                  <a:pt x="f262" y="f263"/>
                </a:moveTo>
                <a:lnTo>
                  <a:pt x="f264" y="f265"/>
                </a:lnTo>
                <a:lnTo>
                  <a:pt x="f266" y="f267"/>
                </a:lnTo>
                <a:lnTo>
                  <a:pt x="f242" y="f241"/>
                </a:lnTo>
                <a:lnTo>
                  <a:pt x="f240" y="f241"/>
                </a:lnTo>
                <a:lnTo>
                  <a:pt x="f268" y="f269"/>
                </a:lnTo>
                <a:lnTo>
                  <a:pt x="f270" y="f269"/>
                </a:lnTo>
                <a:lnTo>
                  <a:pt x="f271" y="f272"/>
                </a:lnTo>
                <a:lnTo>
                  <a:pt x="f273" y="f272"/>
                </a:lnTo>
                <a:lnTo>
                  <a:pt x="f274" y="f275"/>
                </a:lnTo>
                <a:lnTo>
                  <a:pt x="f276" y="f275"/>
                </a:lnTo>
                <a:lnTo>
                  <a:pt x="f262" y="f263"/>
                </a:lnTo>
                <a:close/>
              </a:path>
              <a:path w="314960" h="553085">
                <a:moveTo>
                  <a:pt x="f277" y="f182"/>
                </a:moveTo>
                <a:lnTo>
                  <a:pt x="f278" y="f279"/>
                </a:lnTo>
                <a:lnTo>
                  <a:pt x="f277" y="f182"/>
                </a:lnTo>
                <a:close/>
              </a:path>
              <a:path w="314960" h="553085">
                <a:moveTo>
                  <a:pt x="f271" y="f272"/>
                </a:moveTo>
                <a:lnTo>
                  <a:pt x="f270" y="f269"/>
                </a:lnTo>
                <a:lnTo>
                  <a:pt x="f280" y="f281"/>
                </a:lnTo>
                <a:lnTo>
                  <a:pt x="f271" y="f272"/>
                </a:lnTo>
                <a:close/>
              </a:path>
              <a:path w="314960" h="553085">
                <a:moveTo>
                  <a:pt x="f280" y="f281"/>
                </a:moveTo>
                <a:lnTo>
                  <a:pt x="f270" y="f269"/>
                </a:lnTo>
                <a:lnTo>
                  <a:pt x="f268" y="f269"/>
                </a:lnTo>
                <a:lnTo>
                  <a:pt x="f280" y="f281"/>
                </a:lnTo>
                <a:close/>
              </a:path>
              <a:path w="314960" h="553085">
                <a:moveTo>
                  <a:pt x="f282" y="f283"/>
                </a:moveTo>
                <a:lnTo>
                  <a:pt x="f155" y="f156"/>
                </a:lnTo>
                <a:lnTo>
                  <a:pt x="f185" y="f184"/>
                </a:lnTo>
                <a:lnTo>
                  <a:pt x="f282" y="f283"/>
                </a:lnTo>
                <a:close/>
              </a:path>
              <a:path w="314960" h="553085">
                <a:moveTo>
                  <a:pt x="f284" y="f283"/>
                </a:moveTo>
                <a:lnTo>
                  <a:pt x="f282" y="f283"/>
                </a:lnTo>
                <a:lnTo>
                  <a:pt x="f185" y="f184"/>
                </a:lnTo>
                <a:lnTo>
                  <a:pt x="f183" y="f184"/>
                </a:lnTo>
                <a:lnTo>
                  <a:pt x="f284" y="f283"/>
                </a:lnTo>
                <a:close/>
              </a:path>
              <a:path w="314960" h="553085">
                <a:moveTo>
                  <a:pt x="f273" y="f272"/>
                </a:moveTo>
                <a:lnTo>
                  <a:pt x="f271" y="f272"/>
                </a:lnTo>
                <a:lnTo>
                  <a:pt x="f280" y="f281"/>
                </a:lnTo>
                <a:lnTo>
                  <a:pt x="f285" y="f286"/>
                </a:lnTo>
                <a:lnTo>
                  <a:pt x="f273" y="f272"/>
                </a:lnTo>
                <a:close/>
              </a:path>
              <a:path w="314960" h="553085">
                <a:moveTo>
                  <a:pt x="f287" y="f288"/>
                </a:moveTo>
                <a:lnTo>
                  <a:pt x="f289" y="f288"/>
                </a:lnTo>
                <a:lnTo>
                  <a:pt x="f290" y="f291"/>
                </a:lnTo>
                <a:lnTo>
                  <a:pt x="f289" y="f292"/>
                </a:lnTo>
                <a:lnTo>
                  <a:pt x="f293" y="f294"/>
                </a:lnTo>
                <a:lnTo>
                  <a:pt x="f155" y="f156"/>
                </a:lnTo>
                <a:lnTo>
                  <a:pt x="f282" y="f283"/>
                </a:lnTo>
                <a:lnTo>
                  <a:pt x="f284" y="f283"/>
                </a:lnTo>
                <a:lnTo>
                  <a:pt x="f295" y="f296"/>
                </a:lnTo>
                <a:lnTo>
                  <a:pt x="f297" y="f296"/>
                </a:lnTo>
                <a:lnTo>
                  <a:pt x="f298" y="f299"/>
                </a:lnTo>
                <a:lnTo>
                  <a:pt x="f300" y="f299"/>
                </a:lnTo>
                <a:lnTo>
                  <a:pt x="f301" y="f302"/>
                </a:lnTo>
                <a:lnTo>
                  <a:pt x="f303" y="f304"/>
                </a:lnTo>
                <a:lnTo>
                  <a:pt x="f305" y="f306"/>
                </a:lnTo>
                <a:lnTo>
                  <a:pt x="f287" y="f307"/>
                </a:lnTo>
                <a:lnTo>
                  <a:pt x="f287" y="f288"/>
                </a:lnTo>
                <a:close/>
              </a:path>
              <a:path w="314960" h="553085">
                <a:moveTo>
                  <a:pt x="f308" y="f309"/>
                </a:moveTo>
                <a:lnTo>
                  <a:pt x="f262" y="f263"/>
                </a:lnTo>
                <a:lnTo>
                  <a:pt x="f276" y="f275"/>
                </a:lnTo>
                <a:lnTo>
                  <a:pt x="f308" y="f309"/>
                </a:lnTo>
                <a:close/>
              </a:path>
              <a:path w="314960" h="553085">
                <a:moveTo>
                  <a:pt x="f310" y="f309"/>
                </a:moveTo>
                <a:lnTo>
                  <a:pt x="f308" y="f309"/>
                </a:lnTo>
                <a:lnTo>
                  <a:pt x="f276" y="f275"/>
                </a:lnTo>
                <a:lnTo>
                  <a:pt x="f274" y="f275"/>
                </a:lnTo>
                <a:lnTo>
                  <a:pt x="f310" y="f309"/>
                </a:lnTo>
                <a:close/>
              </a:path>
              <a:path w="314960" h="553085">
                <a:moveTo>
                  <a:pt x="f298" y="f299"/>
                </a:moveTo>
                <a:lnTo>
                  <a:pt x="f297" y="f296"/>
                </a:lnTo>
                <a:lnTo>
                  <a:pt x="f311" y="f312"/>
                </a:lnTo>
                <a:lnTo>
                  <a:pt x="f298" y="f299"/>
                </a:lnTo>
                <a:close/>
              </a:path>
              <a:path w="314960" h="553085">
                <a:moveTo>
                  <a:pt x="f311" y="f312"/>
                </a:moveTo>
                <a:lnTo>
                  <a:pt x="f297" y="f296"/>
                </a:lnTo>
                <a:lnTo>
                  <a:pt x="f295" y="f296"/>
                </a:lnTo>
                <a:lnTo>
                  <a:pt x="f313" y="f314"/>
                </a:lnTo>
                <a:lnTo>
                  <a:pt x="f311" y="f312"/>
                </a:lnTo>
                <a:close/>
              </a:path>
              <a:path w="314960" h="553085">
                <a:moveTo>
                  <a:pt x="f287" y="f2"/>
                </a:moveTo>
                <a:lnTo>
                  <a:pt x="f315" y="f316"/>
                </a:lnTo>
                <a:lnTo>
                  <a:pt x="f317" y="f318"/>
                </a:lnTo>
                <a:lnTo>
                  <a:pt x="f262" y="f263"/>
                </a:lnTo>
                <a:lnTo>
                  <a:pt x="f308" y="f309"/>
                </a:lnTo>
                <a:lnTo>
                  <a:pt x="f310" y="f309"/>
                </a:lnTo>
                <a:lnTo>
                  <a:pt x="f319" y="f320"/>
                </a:lnTo>
                <a:lnTo>
                  <a:pt x="f321" y="f322"/>
                </a:lnTo>
                <a:lnTo>
                  <a:pt x="f323" y="f322"/>
                </a:lnTo>
                <a:lnTo>
                  <a:pt x="f324" y="f325"/>
                </a:lnTo>
                <a:lnTo>
                  <a:pt x="f289" y="f325"/>
                </a:lnTo>
                <a:lnTo>
                  <a:pt x="f289" y="f288"/>
                </a:lnTo>
                <a:lnTo>
                  <a:pt x="f287" y="f288"/>
                </a:lnTo>
                <a:lnTo>
                  <a:pt x="f287" y="f2"/>
                </a:lnTo>
                <a:close/>
              </a:path>
              <a:path w="314960" h="553085">
                <a:moveTo>
                  <a:pt x="f300" y="f299"/>
                </a:moveTo>
                <a:lnTo>
                  <a:pt x="f298" y="f299"/>
                </a:lnTo>
                <a:lnTo>
                  <a:pt x="f311" y="f312"/>
                </a:lnTo>
                <a:lnTo>
                  <a:pt x="f300" y="f299"/>
                </a:lnTo>
                <a:close/>
              </a:path>
              <a:path w="314960" h="553085">
                <a:moveTo>
                  <a:pt x="f326" y="f327"/>
                </a:moveTo>
                <a:lnTo>
                  <a:pt x="f303" y="f304"/>
                </a:lnTo>
                <a:lnTo>
                  <a:pt x="f326" y="f327"/>
                </a:lnTo>
                <a:close/>
              </a:path>
              <a:path w="314960" h="553085">
                <a:moveTo>
                  <a:pt x="f328" y="f329"/>
                </a:moveTo>
                <a:lnTo>
                  <a:pt x="f326" y="f327"/>
                </a:lnTo>
                <a:lnTo>
                  <a:pt x="f328" y="f329"/>
                </a:lnTo>
                <a:close/>
              </a:path>
              <a:path w="314960" h="553085">
                <a:moveTo>
                  <a:pt x="f287" y="f330"/>
                </a:moveTo>
                <a:lnTo>
                  <a:pt x="f287" y="f307"/>
                </a:lnTo>
                <a:lnTo>
                  <a:pt x="f287" y="f330"/>
                </a:lnTo>
                <a:close/>
              </a:path>
              <a:path w="314960" h="553085">
                <a:moveTo>
                  <a:pt x="f324" y="f325"/>
                </a:moveTo>
                <a:lnTo>
                  <a:pt x="f323" y="f322"/>
                </a:lnTo>
                <a:lnTo>
                  <a:pt x="f331" y="f332"/>
                </a:lnTo>
                <a:lnTo>
                  <a:pt x="f324" y="f325"/>
                </a:lnTo>
                <a:close/>
              </a:path>
              <a:path w="314960" h="553085">
                <a:moveTo>
                  <a:pt x="f331" y="f332"/>
                </a:moveTo>
                <a:lnTo>
                  <a:pt x="f323" y="f322"/>
                </a:lnTo>
                <a:lnTo>
                  <a:pt x="f321" y="f322"/>
                </a:lnTo>
                <a:lnTo>
                  <a:pt x="f331" y="f332"/>
                </a:lnTo>
                <a:close/>
              </a:path>
              <a:path w="314960" h="553085">
                <a:moveTo>
                  <a:pt x="f289" y="f325"/>
                </a:moveTo>
                <a:lnTo>
                  <a:pt x="f324" y="f325"/>
                </a:lnTo>
                <a:lnTo>
                  <a:pt x="f331" y="f332"/>
                </a:lnTo>
                <a:lnTo>
                  <a:pt x="f289" y="f292"/>
                </a:lnTo>
                <a:lnTo>
                  <a:pt x="f289" y="f325"/>
                </a:lnTo>
                <a:close/>
              </a:path>
              <a:path w="314960" h="553085">
                <a:moveTo>
                  <a:pt x="f289" y="f288"/>
                </a:moveTo>
                <a:lnTo>
                  <a:pt x="f289" y="f292"/>
                </a:lnTo>
                <a:lnTo>
                  <a:pt x="f290" y="f291"/>
                </a:lnTo>
                <a:lnTo>
                  <a:pt x="f289" y="f288"/>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2" name="object 180">
            <a:extLst>
              <a:ext uri="{FF2B5EF4-FFF2-40B4-BE49-F238E27FC236}">
                <a16:creationId xmlns:a16="http://schemas.microsoft.com/office/drawing/2014/main" id="{617C8515-6FD6-4FB7-B1B5-AF6F43ECEFD7}"/>
              </a:ext>
            </a:extLst>
          </p:cNvPr>
          <p:cNvSpPr/>
          <p:nvPr/>
        </p:nvSpPr>
        <p:spPr>
          <a:xfrm>
            <a:off x="2317619" y="3967353"/>
            <a:ext cx="768352" cy="304796"/>
          </a:xfrm>
          <a:custGeom>
            <a:avLst/>
            <a:gdLst>
              <a:gd name="f0" fmla="val w"/>
              <a:gd name="f1" fmla="val h"/>
              <a:gd name="f2" fmla="val 0"/>
              <a:gd name="f3" fmla="val 768350"/>
              <a:gd name="f4" fmla="val 304800"/>
              <a:gd name="f5" fmla="val 767969"/>
              <a:gd name="f6" fmla="*/ f0 1 768350"/>
              <a:gd name="f7" fmla="*/ f1 1 304800"/>
              <a:gd name="f8" fmla="val f2"/>
              <a:gd name="f9" fmla="val f3"/>
              <a:gd name="f10" fmla="val f4"/>
              <a:gd name="f11" fmla="+- f10 0 f8"/>
              <a:gd name="f12" fmla="+- f9 0 f8"/>
              <a:gd name="f13" fmla="*/ f12 1 768350"/>
              <a:gd name="f14" fmla="*/ f11 1 30480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68350" h="304800">
                <a:moveTo>
                  <a:pt x="f5" y="f4"/>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3" name="object 181">
            <a:extLst>
              <a:ext uri="{FF2B5EF4-FFF2-40B4-BE49-F238E27FC236}">
                <a16:creationId xmlns:a16="http://schemas.microsoft.com/office/drawing/2014/main" id="{4992EF3D-7DDD-4D73-9486-4DE9683AFD93}"/>
              </a:ext>
            </a:extLst>
          </p:cNvPr>
          <p:cNvSpPr/>
          <p:nvPr/>
        </p:nvSpPr>
        <p:spPr>
          <a:xfrm>
            <a:off x="1194435" y="3967353"/>
            <a:ext cx="794385" cy="306067"/>
          </a:xfrm>
          <a:custGeom>
            <a:avLst/>
            <a:gdLst>
              <a:gd name="f0" fmla="val w"/>
              <a:gd name="f1" fmla="val h"/>
              <a:gd name="f2" fmla="val 0"/>
              <a:gd name="f3" fmla="val 794385"/>
              <a:gd name="f4" fmla="val 306070"/>
              <a:gd name="f5" fmla="val 305993"/>
              <a:gd name="f6" fmla="val 794131"/>
              <a:gd name="f7" fmla="*/ f0 1 794385"/>
              <a:gd name="f8" fmla="*/ f1 1 306070"/>
              <a:gd name="f9" fmla="val f2"/>
              <a:gd name="f10" fmla="val f3"/>
              <a:gd name="f11" fmla="val f4"/>
              <a:gd name="f12" fmla="+- f11 0 f9"/>
              <a:gd name="f13" fmla="+- f10 0 f9"/>
              <a:gd name="f14" fmla="*/ f13 1 794385"/>
              <a:gd name="f15" fmla="*/ f12 1 3060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306070">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4" name="object 182">
            <a:extLst>
              <a:ext uri="{FF2B5EF4-FFF2-40B4-BE49-F238E27FC236}">
                <a16:creationId xmlns:a16="http://schemas.microsoft.com/office/drawing/2014/main" id="{297C7882-FD76-43F0-97E1-1BB0BE1EAA71}"/>
              </a:ext>
            </a:extLst>
          </p:cNvPr>
          <p:cNvSpPr/>
          <p:nvPr/>
        </p:nvSpPr>
        <p:spPr>
          <a:xfrm>
            <a:off x="1194435" y="3786759"/>
            <a:ext cx="794385" cy="180978"/>
          </a:xfrm>
          <a:custGeom>
            <a:avLst/>
            <a:gdLst>
              <a:gd name="f0" fmla="val w"/>
              <a:gd name="f1" fmla="val h"/>
              <a:gd name="f2" fmla="val 0"/>
              <a:gd name="f3" fmla="val 794385"/>
              <a:gd name="f4" fmla="val 180975"/>
              <a:gd name="f5" fmla="val 794131"/>
              <a:gd name="f6" fmla="val 180974"/>
              <a:gd name="f7" fmla="*/ f0 1 794385"/>
              <a:gd name="f8" fmla="*/ f1 1 180975"/>
              <a:gd name="f9" fmla="val f2"/>
              <a:gd name="f10" fmla="val f3"/>
              <a:gd name="f11" fmla="val f4"/>
              <a:gd name="f12" fmla="+- f11 0 f9"/>
              <a:gd name="f13" fmla="+- f10 0 f9"/>
              <a:gd name="f14" fmla="*/ f13 1 794385"/>
              <a:gd name="f15" fmla="*/ f12 1 18097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18097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5" name="object 183">
            <a:extLst>
              <a:ext uri="{FF2B5EF4-FFF2-40B4-BE49-F238E27FC236}">
                <a16:creationId xmlns:a16="http://schemas.microsoft.com/office/drawing/2014/main" id="{786CDEAE-F0DF-4CB1-B638-FC74C1E39862}"/>
              </a:ext>
            </a:extLst>
          </p:cNvPr>
          <p:cNvSpPr/>
          <p:nvPr/>
        </p:nvSpPr>
        <p:spPr>
          <a:xfrm>
            <a:off x="3139062" y="3886584"/>
            <a:ext cx="1271" cy="270506"/>
          </a:xfrm>
          <a:custGeom>
            <a:avLst/>
            <a:gdLst>
              <a:gd name="f0" fmla="val w"/>
              <a:gd name="f1" fmla="val h"/>
              <a:gd name="f2" fmla="val 0"/>
              <a:gd name="f3" fmla="val 1269"/>
              <a:gd name="f4" fmla="val 270510"/>
              <a:gd name="f5" fmla="val 1143"/>
              <a:gd name="f6" fmla="val 270268"/>
              <a:gd name="f7" fmla="*/ f0 1 1269"/>
              <a:gd name="f8" fmla="*/ f1 1 270510"/>
              <a:gd name="f9" fmla="val f2"/>
              <a:gd name="f10" fmla="val f3"/>
              <a:gd name="f11" fmla="val f4"/>
              <a:gd name="f12" fmla="+- f11 0 f9"/>
              <a:gd name="f13" fmla="+- f10 0 f9"/>
              <a:gd name="f14" fmla="*/ f13 1 1269"/>
              <a:gd name="f15" fmla="*/ f12 1 2705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269" h="27051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6" name="object 184">
            <a:extLst>
              <a:ext uri="{FF2B5EF4-FFF2-40B4-BE49-F238E27FC236}">
                <a16:creationId xmlns:a16="http://schemas.microsoft.com/office/drawing/2014/main" id="{7A06934C-7CE6-46BD-A450-66B06806F0A7}"/>
              </a:ext>
            </a:extLst>
          </p:cNvPr>
          <p:cNvSpPr/>
          <p:nvPr/>
        </p:nvSpPr>
        <p:spPr>
          <a:xfrm>
            <a:off x="2742962" y="1882767"/>
            <a:ext cx="475616" cy="263520"/>
          </a:xfrm>
          <a:custGeom>
            <a:avLst/>
            <a:gdLst>
              <a:gd name="f0" fmla="val w"/>
              <a:gd name="f1" fmla="val h"/>
              <a:gd name="f2" fmla="val 0"/>
              <a:gd name="f3" fmla="val 475614"/>
              <a:gd name="f4" fmla="val 263525"/>
              <a:gd name="f5" fmla="val 475618"/>
              <a:gd name="f6" fmla="val 67354"/>
              <a:gd name="f7" fmla="val 230609"/>
              <a:gd name="f8" fmla="val 171451"/>
              <a:gd name="f9" fmla="val 158544"/>
              <a:gd name="f10" fmla="val 202069"/>
              <a:gd name="f11" fmla="val 263302"/>
              <a:gd name="f12" fmla="val 128589"/>
              <a:gd name="f13" fmla="val 72064"/>
              <a:gd name="f14" fmla="val 104094"/>
              <a:gd name="f15" fmla="val 134712"/>
              <a:gd name="f16" fmla="val 194577"/>
              <a:gd name="f17" fmla="val 18368"/>
              <a:gd name="f18" fmla="val 108097"/>
              <a:gd name="f19" fmla="val 55108"/>
              <a:gd name="f20" fmla="val 266645"/>
              <a:gd name="f21" fmla="val 122466"/>
              <a:gd name="f22" fmla="val 353114"/>
              <a:gd name="f23" fmla="val 85726"/>
              <a:gd name="f24" fmla="val 119402"/>
              <a:gd name="f25" fmla="val 317091"/>
              <a:gd name="f26" fmla="val 230611"/>
              <a:gd name="f27" fmla="val 33675"/>
              <a:gd name="f28" fmla="*/ f0 1 475614"/>
              <a:gd name="f29" fmla="*/ f1 1 263525"/>
              <a:gd name="f30" fmla="val f2"/>
              <a:gd name="f31" fmla="val f3"/>
              <a:gd name="f32" fmla="val f4"/>
              <a:gd name="f33" fmla="+- f32 0 f30"/>
              <a:gd name="f34" fmla="+- f31 0 f30"/>
              <a:gd name="f35" fmla="*/ f34 1 475614"/>
              <a:gd name="f36" fmla="*/ f33 1 263525"/>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75614" h="263525">
                <a:moveTo>
                  <a:pt x="f5" y="f6"/>
                </a:moveTo>
                <a:lnTo>
                  <a:pt x="f7" y="f8"/>
                </a:lnTo>
                <a:lnTo>
                  <a:pt x="f9" y="f10"/>
                </a:lnTo>
                <a:lnTo>
                  <a:pt x="f9" y="f11"/>
                </a:lnTo>
                <a:lnTo>
                  <a:pt x="f5" y="f12"/>
                </a:lnTo>
                <a:lnTo>
                  <a:pt x="f5" y="f6"/>
                </a:lnTo>
                <a:close/>
              </a:path>
              <a:path w="475614" h="263525">
                <a:moveTo>
                  <a:pt x="f13" y="f14"/>
                </a:moveTo>
                <a:lnTo>
                  <a:pt x="f2" y="f15"/>
                </a:lnTo>
                <a:lnTo>
                  <a:pt x="f9" y="f10"/>
                </a:lnTo>
                <a:lnTo>
                  <a:pt x="f7" y="f8"/>
                </a:lnTo>
                <a:lnTo>
                  <a:pt x="f13" y="f14"/>
                </a:lnTo>
                <a:close/>
              </a:path>
              <a:path w="475614" h="263525">
                <a:moveTo>
                  <a:pt x="f16" y="f17"/>
                </a:moveTo>
                <a:lnTo>
                  <a:pt x="f18" y="f19"/>
                </a:lnTo>
                <a:lnTo>
                  <a:pt x="f20" y="f21"/>
                </a:lnTo>
                <a:lnTo>
                  <a:pt x="f22" y="f23"/>
                </a:lnTo>
                <a:lnTo>
                  <a:pt x="f16" y="f17"/>
                </a:lnTo>
                <a:close/>
              </a:path>
              <a:path w="475614" h="263525">
                <a:moveTo>
                  <a:pt x="f22" y="f24"/>
                </a:moveTo>
                <a:close/>
              </a:path>
              <a:path w="475614" h="263525">
                <a:moveTo>
                  <a:pt x="f25" y="f2"/>
                </a:moveTo>
                <a:lnTo>
                  <a:pt x="f26" y="f27"/>
                </a:lnTo>
                <a:lnTo>
                  <a:pt x="f22" y="f23"/>
                </a:lnTo>
                <a:lnTo>
                  <a:pt x="f22" y="f24"/>
                </a:lnTo>
                <a:lnTo>
                  <a:pt x="f5" y="f6"/>
                </a:lnTo>
                <a:lnTo>
                  <a:pt x="f2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7" name="object 185">
            <a:extLst>
              <a:ext uri="{FF2B5EF4-FFF2-40B4-BE49-F238E27FC236}">
                <a16:creationId xmlns:a16="http://schemas.microsoft.com/office/drawing/2014/main" id="{A0CBCE64-64BB-4D99-BDB7-87CF8F973659}"/>
              </a:ext>
            </a:extLst>
          </p:cNvPr>
          <p:cNvSpPr/>
          <p:nvPr/>
        </p:nvSpPr>
        <p:spPr>
          <a:xfrm>
            <a:off x="2742962" y="1986863"/>
            <a:ext cx="231142" cy="98426"/>
          </a:xfrm>
          <a:custGeom>
            <a:avLst/>
            <a:gdLst>
              <a:gd name="f0" fmla="val w"/>
              <a:gd name="f1" fmla="val h"/>
              <a:gd name="f2" fmla="val 0"/>
              <a:gd name="f3" fmla="val 231139"/>
              <a:gd name="f4" fmla="val 98425"/>
              <a:gd name="f5" fmla="val 30617"/>
              <a:gd name="f6" fmla="val 158544"/>
              <a:gd name="f7" fmla="val 97975"/>
              <a:gd name="f8" fmla="val 230611"/>
              <a:gd name="f9" fmla="val 67357"/>
              <a:gd name="f10" fmla="val 72064"/>
              <a:gd name="f11" fmla="*/ f0 1 231139"/>
              <a:gd name="f12" fmla="*/ f1 1 98425"/>
              <a:gd name="f13" fmla="val f2"/>
              <a:gd name="f14" fmla="val f3"/>
              <a:gd name="f15" fmla="val f4"/>
              <a:gd name="f16" fmla="+- f15 0 f13"/>
              <a:gd name="f17" fmla="+- f14 0 f13"/>
              <a:gd name="f18" fmla="*/ f17 1 231139"/>
              <a:gd name="f19" fmla="*/ f16 1 984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31139" h="98425">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8" name="object 186">
            <a:extLst>
              <a:ext uri="{FF2B5EF4-FFF2-40B4-BE49-F238E27FC236}">
                <a16:creationId xmlns:a16="http://schemas.microsoft.com/office/drawing/2014/main" id="{0B0488AD-097E-40A5-86A2-9A0701554181}"/>
              </a:ext>
            </a:extLst>
          </p:cNvPr>
          <p:cNvSpPr/>
          <p:nvPr/>
        </p:nvSpPr>
        <p:spPr>
          <a:xfrm>
            <a:off x="2851062" y="1901138"/>
            <a:ext cx="245114" cy="104141"/>
          </a:xfrm>
          <a:custGeom>
            <a:avLst/>
            <a:gdLst>
              <a:gd name="f0" fmla="val w"/>
              <a:gd name="f1" fmla="val h"/>
              <a:gd name="f2" fmla="val 0"/>
              <a:gd name="f3" fmla="val 245110"/>
              <a:gd name="f4" fmla="val 104139"/>
              <a:gd name="f5" fmla="val 36740"/>
              <a:gd name="f6" fmla="val 158547"/>
              <a:gd name="f7" fmla="val 104098"/>
              <a:gd name="f8" fmla="val 245016"/>
              <a:gd name="f9" fmla="val 67357"/>
              <a:gd name="f10" fmla="val 86479"/>
              <a:gd name="f11" fmla="*/ f0 1 245110"/>
              <a:gd name="f12" fmla="*/ f1 1 104139"/>
              <a:gd name="f13" fmla="val f2"/>
              <a:gd name="f14" fmla="val f3"/>
              <a:gd name="f15" fmla="val f4"/>
              <a:gd name="f16" fmla="+- f15 0 f13"/>
              <a:gd name="f17" fmla="+- f14 0 f13"/>
              <a:gd name="f18" fmla="*/ f17 1 245110"/>
              <a:gd name="f19" fmla="*/ f16 1 1041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5110" h="104139">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9" name="object 187">
            <a:extLst>
              <a:ext uri="{FF2B5EF4-FFF2-40B4-BE49-F238E27FC236}">
                <a16:creationId xmlns:a16="http://schemas.microsoft.com/office/drawing/2014/main" id="{7877734D-F356-480A-9206-C50F732E459C}"/>
              </a:ext>
            </a:extLst>
          </p:cNvPr>
          <p:cNvSpPr/>
          <p:nvPr/>
        </p:nvSpPr>
        <p:spPr>
          <a:xfrm>
            <a:off x="2973573" y="1882767"/>
            <a:ext cx="245114" cy="120015"/>
          </a:xfrm>
          <a:custGeom>
            <a:avLst/>
            <a:gdLst>
              <a:gd name="f0" fmla="val w"/>
              <a:gd name="f1" fmla="val h"/>
              <a:gd name="f2" fmla="val 0"/>
              <a:gd name="f3" fmla="val 245110"/>
              <a:gd name="f4" fmla="val 120014"/>
              <a:gd name="f5" fmla="val 245006"/>
              <a:gd name="f6" fmla="val 67354"/>
              <a:gd name="f7" fmla="val 86479"/>
              <a:gd name="f8" fmla="val 33675"/>
              <a:gd name="f9" fmla="val 122503"/>
              <a:gd name="f10" fmla="val 85726"/>
              <a:gd name="f11" fmla="val 119405"/>
              <a:gd name="f12" fmla="*/ f0 1 245110"/>
              <a:gd name="f13" fmla="*/ f1 1 120014"/>
              <a:gd name="f14" fmla="val f2"/>
              <a:gd name="f15" fmla="val f3"/>
              <a:gd name="f16" fmla="val f4"/>
              <a:gd name="f17" fmla="+- f16 0 f14"/>
              <a:gd name="f18" fmla="+- f15 0 f14"/>
              <a:gd name="f19" fmla="*/ f18 1 245110"/>
              <a:gd name="f20" fmla="*/ f17 1 12001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45110" h="120014">
                <a:moveTo>
                  <a:pt x="f5" y="f6"/>
                </a:moveTo>
                <a:lnTo>
                  <a:pt x="f7" y="f2"/>
                </a:lnTo>
                <a:lnTo>
                  <a:pt x="f2" y="f8"/>
                </a:lnTo>
                <a:lnTo>
                  <a:pt x="f9" y="f10"/>
                </a:lnTo>
                <a:lnTo>
                  <a:pt x="f9"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0" name="object 188">
            <a:extLst>
              <a:ext uri="{FF2B5EF4-FFF2-40B4-BE49-F238E27FC236}">
                <a16:creationId xmlns:a16="http://schemas.microsoft.com/office/drawing/2014/main" id="{4D999D8B-50AB-4C55-97F0-65D44A3EE333}"/>
              </a:ext>
            </a:extLst>
          </p:cNvPr>
          <p:cNvSpPr/>
          <p:nvPr/>
        </p:nvSpPr>
        <p:spPr>
          <a:xfrm>
            <a:off x="2901510" y="1950122"/>
            <a:ext cx="317497" cy="196211"/>
          </a:xfrm>
          <a:custGeom>
            <a:avLst/>
            <a:gdLst>
              <a:gd name="f0" fmla="val w"/>
              <a:gd name="f1" fmla="val h"/>
              <a:gd name="f2" fmla="val 0"/>
              <a:gd name="f3" fmla="val 317500"/>
              <a:gd name="f4" fmla="val 196214"/>
              <a:gd name="f5" fmla="val 195947"/>
              <a:gd name="f6" fmla="val 317074"/>
              <a:gd name="f7" fmla="val 61234"/>
              <a:gd name="f8" fmla="val 317073"/>
              <a:gd name="f9" fmla="val 134715"/>
              <a:gd name="f10" fmla="*/ f0 1 317500"/>
              <a:gd name="f11" fmla="*/ f1 1 196214"/>
              <a:gd name="f12" fmla="val f2"/>
              <a:gd name="f13" fmla="val f3"/>
              <a:gd name="f14" fmla="val f4"/>
              <a:gd name="f15" fmla="+- f14 0 f12"/>
              <a:gd name="f16" fmla="+- f13 0 f12"/>
              <a:gd name="f17" fmla="*/ f16 1 317500"/>
              <a:gd name="f18" fmla="*/ f15 1 19621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7500" h="196214">
                <a:moveTo>
                  <a:pt x="f2" y="f5"/>
                </a:moveTo>
                <a:lnTo>
                  <a:pt x="f6" y="f7"/>
                </a:lnTo>
                <a:lnTo>
                  <a:pt x="f8" y="f2"/>
                </a:lnTo>
                <a:lnTo>
                  <a:pt x="f2" y="f9"/>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1" name="object 189">
            <a:extLst>
              <a:ext uri="{FF2B5EF4-FFF2-40B4-BE49-F238E27FC236}">
                <a16:creationId xmlns:a16="http://schemas.microsoft.com/office/drawing/2014/main" id="{18E1BDCF-EC51-40C5-9E28-FFDB32D8493C}"/>
              </a:ext>
            </a:extLst>
          </p:cNvPr>
          <p:cNvSpPr/>
          <p:nvPr/>
        </p:nvSpPr>
        <p:spPr>
          <a:xfrm>
            <a:off x="2815026" y="1937878"/>
            <a:ext cx="309881" cy="116842"/>
          </a:xfrm>
          <a:custGeom>
            <a:avLst/>
            <a:gdLst>
              <a:gd name="f0" fmla="val w"/>
              <a:gd name="f1" fmla="val h"/>
              <a:gd name="f2" fmla="val 0"/>
              <a:gd name="f3" fmla="val 309880"/>
              <a:gd name="f4" fmla="val 116839"/>
              <a:gd name="f5" fmla="val 36030"/>
              <a:gd name="f6" fmla="val 48986"/>
              <a:gd name="f7" fmla="val 158544"/>
              <a:gd name="f8" fmla="val 116343"/>
              <a:gd name="f9" fmla="val 194577"/>
              <a:gd name="f10" fmla="val 67357"/>
              <a:gd name="f11" fmla="val 281047"/>
              <a:gd name="f12" fmla="val 30617"/>
              <a:gd name="f13" fmla="val 309871"/>
              <a:gd name="f14" fmla="val 52047"/>
              <a:gd name="f15" fmla="*/ f0 1 309880"/>
              <a:gd name="f16" fmla="*/ f1 1 116839"/>
              <a:gd name="f17" fmla="val f2"/>
              <a:gd name="f18" fmla="val f3"/>
              <a:gd name="f19" fmla="val f4"/>
              <a:gd name="f20" fmla="+- f19 0 f17"/>
              <a:gd name="f21" fmla="+- f18 0 f17"/>
              <a:gd name="f22" fmla="*/ f21 1 309880"/>
              <a:gd name="f23" fmla="*/ f20 1 1168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09880" h="116839">
                <a:moveTo>
                  <a:pt x="f5" y="f2"/>
                </a:moveTo>
                <a:lnTo>
                  <a:pt x="f2" y="f6"/>
                </a:lnTo>
                <a:lnTo>
                  <a:pt x="f7" y="f8"/>
                </a:lnTo>
                <a:lnTo>
                  <a:pt x="f9" y="f10"/>
                </a:lnTo>
                <a:lnTo>
                  <a:pt x="f5" y="f2"/>
                </a:lnTo>
                <a:close/>
              </a:path>
              <a:path w="309880" h="116839">
                <a:moveTo>
                  <a:pt x="f11" y="f12"/>
                </a:moveTo>
                <a:lnTo>
                  <a:pt x="f9" y="f10"/>
                </a:lnTo>
                <a:lnTo>
                  <a:pt x="f7" y="f8"/>
                </a:lnTo>
                <a:lnTo>
                  <a:pt x="f13" y="f14"/>
                </a:lnTo>
                <a:lnTo>
                  <a:pt x="f11" y="f12"/>
                </a:lnTo>
                <a:close/>
              </a:path>
            </a:pathLst>
          </a:custGeom>
          <a:solidFill>
            <a:srgbClr val="0000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2" name="object 190">
            <a:extLst>
              <a:ext uri="{FF2B5EF4-FFF2-40B4-BE49-F238E27FC236}">
                <a16:creationId xmlns:a16="http://schemas.microsoft.com/office/drawing/2014/main" id="{4B5D22B1-89C0-4058-8512-DD623B1CE22E}"/>
              </a:ext>
            </a:extLst>
          </p:cNvPr>
          <p:cNvSpPr/>
          <p:nvPr/>
        </p:nvSpPr>
        <p:spPr>
          <a:xfrm>
            <a:off x="2815026" y="1937878"/>
            <a:ext cx="194940" cy="116842"/>
          </a:xfrm>
          <a:custGeom>
            <a:avLst/>
            <a:gdLst>
              <a:gd name="f0" fmla="val w"/>
              <a:gd name="f1" fmla="val h"/>
              <a:gd name="f2" fmla="val 0"/>
              <a:gd name="f3" fmla="val 194944"/>
              <a:gd name="f4" fmla="val 116839"/>
              <a:gd name="f5" fmla="val 48986"/>
              <a:gd name="f6" fmla="val 36030"/>
              <a:gd name="f7" fmla="val 194577"/>
              <a:gd name="f8" fmla="val 67357"/>
              <a:gd name="f9" fmla="val 158544"/>
              <a:gd name="f10" fmla="val 116343"/>
              <a:gd name="f11" fmla="*/ f0 1 194944"/>
              <a:gd name="f12" fmla="*/ f1 1 116839"/>
              <a:gd name="f13" fmla="val f2"/>
              <a:gd name="f14" fmla="val f3"/>
              <a:gd name="f15" fmla="val f4"/>
              <a:gd name="f16" fmla="+- f15 0 f13"/>
              <a:gd name="f17" fmla="+- f14 0 f13"/>
              <a:gd name="f18" fmla="*/ f17 1 194944"/>
              <a:gd name="f19" fmla="*/ f16 1 1168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94944" h="116839">
                <a:moveTo>
                  <a:pt x="f2" y="f5"/>
                </a:moveTo>
                <a:lnTo>
                  <a:pt x="f6" y="f2"/>
                </a:lnTo>
                <a:lnTo>
                  <a:pt x="f7" y="f8"/>
                </a:lnTo>
                <a:lnTo>
                  <a:pt x="f9" y="f10"/>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3" name="object 191">
            <a:extLst>
              <a:ext uri="{FF2B5EF4-FFF2-40B4-BE49-F238E27FC236}">
                <a16:creationId xmlns:a16="http://schemas.microsoft.com/office/drawing/2014/main" id="{C2356FBC-B352-4036-B1E0-3DB4969F02DD}"/>
              </a:ext>
            </a:extLst>
          </p:cNvPr>
          <p:cNvSpPr/>
          <p:nvPr/>
        </p:nvSpPr>
        <p:spPr>
          <a:xfrm>
            <a:off x="2973573" y="1968502"/>
            <a:ext cx="151762" cy="85725"/>
          </a:xfrm>
          <a:custGeom>
            <a:avLst/>
            <a:gdLst>
              <a:gd name="f0" fmla="val w"/>
              <a:gd name="f1" fmla="val h"/>
              <a:gd name="f2" fmla="val 0"/>
              <a:gd name="f3" fmla="val 151764"/>
              <a:gd name="f4" fmla="val 85725"/>
              <a:gd name="f5" fmla="val 36033"/>
              <a:gd name="f6" fmla="val 36740"/>
              <a:gd name="f7" fmla="val 122503"/>
              <a:gd name="f8" fmla="val 151327"/>
              <a:gd name="f9" fmla="val 21430"/>
              <a:gd name="f10" fmla="val 85726"/>
              <a:gd name="f11" fmla="*/ f0 1 151764"/>
              <a:gd name="f12" fmla="*/ f1 1 85725"/>
              <a:gd name="f13" fmla="val f2"/>
              <a:gd name="f14" fmla="val f3"/>
              <a:gd name="f15" fmla="val f4"/>
              <a:gd name="f16" fmla="+- f15 0 f13"/>
              <a:gd name="f17" fmla="+- f14 0 f13"/>
              <a:gd name="f18" fmla="*/ f17 1 151764"/>
              <a:gd name="f19" fmla="*/ f16 1 857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51764" h="85725">
                <a:moveTo>
                  <a:pt x="f5" y="f6"/>
                </a:moveTo>
                <a:lnTo>
                  <a:pt x="f7" y="f2"/>
                </a:lnTo>
                <a:lnTo>
                  <a:pt x="f8" y="f9"/>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4" name="object 192">
            <a:extLst>
              <a:ext uri="{FF2B5EF4-FFF2-40B4-BE49-F238E27FC236}">
                <a16:creationId xmlns:a16="http://schemas.microsoft.com/office/drawing/2014/main" id="{EC6C53D4-4D1E-445B-AE83-D9ECB989F905}"/>
              </a:ext>
            </a:extLst>
          </p:cNvPr>
          <p:cNvSpPr/>
          <p:nvPr/>
        </p:nvSpPr>
        <p:spPr>
          <a:xfrm>
            <a:off x="2951948" y="2005242"/>
            <a:ext cx="209553" cy="140973"/>
          </a:xfrm>
          <a:custGeom>
            <a:avLst/>
            <a:gdLst>
              <a:gd name="f0" fmla="val w"/>
              <a:gd name="f1" fmla="val h"/>
              <a:gd name="f2" fmla="val 0"/>
              <a:gd name="f3" fmla="val 209550"/>
              <a:gd name="f4" fmla="val 140969"/>
              <a:gd name="f5" fmla="val 21621"/>
              <a:gd name="f6" fmla="val 79603"/>
              <a:gd name="f7" fmla="val 13205"/>
              <a:gd name="f8" fmla="val 82009"/>
              <a:gd name="f9" fmla="val 6333"/>
              <a:gd name="f10" fmla="val 88570"/>
              <a:gd name="f11" fmla="val 1699"/>
              <a:gd name="f12" fmla="val 98301"/>
              <a:gd name="f13" fmla="val 110217"/>
              <a:gd name="f14" fmla="val 122135"/>
              <a:gd name="f15" fmla="val 131867"/>
              <a:gd name="f16" fmla="val 138429"/>
              <a:gd name="f17" fmla="val 140835"/>
              <a:gd name="f18" fmla="val 30036"/>
              <a:gd name="f19" fmla="val 36908"/>
              <a:gd name="f20" fmla="val 41541"/>
              <a:gd name="f21" fmla="val 43239"/>
              <a:gd name="f22" fmla="val 187361"/>
              <a:gd name="f23" fmla="val 178946"/>
              <a:gd name="f24" fmla="val 2405"/>
              <a:gd name="f25" fmla="val 172074"/>
              <a:gd name="f26" fmla="val 8966"/>
              <a:gd name="f27" fmla="val 167441"/>
              <a:gd name="f28" fmla="val 18698"/>
              <a:gd name="f29" fmla="val 165743"/>
              <a:gd name="f30" fmla="val 30614"/>
              <a:gd name="f31" fmla="val 42532"/>
              <a:gd name="f32" fmla="val 52264"/>
              <a:gd name="f33" fmla="val 58825"/>
              <a:gd name="f34" fmla="val 61231"/>
              <a:gd name="f35" fmla="val 195776"/>
              <a:gd name="f36" fmla="val 202648"/>
              <a:gd name="f37" fmla="val 207280"/>
              <a:gd name="f38" fmla="val 208979"/>
              <a:gd name="f39" fmla="*/ f0 1 209550"/>
              <a:gd name="f40" fmla="*/ f1 1 140969"/>
              <a:gd name="f41" fmla="val f2"/>
              <a:gd name="f42" fmla="val f3"/>
              <a:gd name="f43" fmla="val f4"/>
              <a:gd name="f44" fmla="+- f43 0 f41"/>
              <a:gd name="f45" fmla="+- f42 0 f41"/>
              <a:gd name="f46" fmla="*/ f45 1 209550"/>
              <a:gd name="f47" fmla="*/ f44 1 140969"/>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209550" h="140969">
                <a:moveTo>
                  <a:pt x="f5" y="f6"/>
                </a:moveTo>
                <a:lnTo>
                  <a:pt x="f7" y="f8"/>
                </a:lnTo>
                <a:lnTo>
                  <a:pt x="f9" y="f10"/>
                </a:lnTo>
                <a:lnTo>
                  <a:pt x="f11" y="f12"/>
                </a:lnTo>
                <a:lnTo>
                  <a:pt x="f2" y="f13"/>
                </a:lnTo>
                <a:lnTo>
                  <a:pt x="f11" y="f14"/>
                </a:lnTo>
                <a:lnTo>
                  <a:pt x="f9" y="f15"/>
                </a:lnTo>
                <a:lnTo>
                  <a:pt x="f7" y="f16"/>
                </a:lnTo>
                <a:lnTo>
                  <a:pt x="f5" y="f17"/>
                </a:lnTo>
                <a:lnTo>
                  <a:pt x="f18" y="f16"/>
                </a:lnTo>
                <a:lnTo>
                  <a:pt x="f19" y="f15"/>
                </a:lnTo>
                <a:lnTo>
                  <a:pt x="f20" y="f14"/>
                </a:lnTo>
                <a:lnTo>
                  <a:pt x="f21" y="f13"/>
                </a:lnTo>
                <a:lnTo>
                  <a:pt x="f20" y="f12"/>
                </a:lnTo>
                <a:lnTo>
                  <a:pt x="f19" y="f10"/>
                </a:lnTo>
                <a:lnTo>
                  <a:pt x="f18" y="f8"/>
                </a:lnTo>
                <a:lnTo>
                  <a:pt x="f5" y="f6"/>
                </a:lnTo>
                <a:close/>
              </a:path>
              <a:path w="209550" h="140969">
                <a:moveTo>
                  <a:pt x="f22" y="f2"/>
                </a:moveTo>
                <a:lnTo>
                  <a:pt x="f23" y="f24"/>
                </a:lnTo>
                <a:lnTo>
                  <a:pt x="f25" y="f26"/>
                </a:lnTo>
                <a:lnTo>
                  <a:pt x="f27" y="f28"/>
                </a:lnTo>
                <a:lnTo>
                  <a:pt x="f29" y="f30"/>
                </a:lnTo>
                <a:lnTo>
                  <a:pt x="f27" y="f31"/>
                </a:lnTo>
                <a:lnTo>
                  <a:pt x="f25" y="f32"/>
                </a:lnTo>
                <a:lnTo>
                  <a:pt x="f23" y="f33"/>
                </a:lnTo>
                <a:lnTo>
                  <a:pt x="f22" y="f34"/>
                </a:lnTo>
                <a:lnTo>
                  <a:pt x="f35" y="f33"/>
                </a:lnTo>
                <a:lnTo>
                  <a:pt x="f36" y="f32"/>
                </a:lnTo>
                <a:lnTo>
                  <a:pt x="f37" y="f31"/>
                </a:lnTo>
                <a:lnTo>
                  <a:pt x="f38" y="f30"/>
                </a:lnTo>
                <a:lnTo>
                  <a:pt x="f37" y="f28"/>
                </a:lnTo>
                <a:lnTo>
                  <a:pt x="f36" y="f26"/>
                </a:lnTo>
                <a:lnTo>
                  <a:pt x="f35" y="f24"/>
                </a:lnTo>
                <a:lnTo>
                  <a:pt x="f2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5" name="object 193">
            <a:extLst>
              <a:ext uri="{FF2B5EF4-FFF2-40B4-BE49-F238E27FC236}">
                <a16:creationId xmlns:a16="http://schemas.microsoft.com/office/drawing/2014/main" id="{202C3A73-1A38-4DEE-BB9A-237F23889EDE}"/>
              </a:ext>
            </a:extLst>
          </p:cNvPr>
          <p:cNvSpPr/>
          <p:nvPr/>
        </p:nvSpPr>
        <p:spPr>
          <a:xfrm>
            <a:off x="2951948" y="2084841"/>
            <a:ext cx="43818" cy="61593"/>
          </a:xfrm>
          <a:custGeom>
            <a:avLst/>
            <a:gdLst>
              <a:gd name="f0" fmla="val w"/>
              <a:gd name="f1" fmla="val h"/>
              <a:gd name="f2" fmla="val 0"/>
              <a:gd name="f3" fmla="val 43814"/>
              <a:gd name="f4" fmla="val 61594"/>
              <a:gd name="f5" fmla="val 30614"/>
              <a:gd name="f6" fmla="val 1699"/>
              <a:gd name="f7" fmla="val 18698"/>
              <a:gd name="f8" fmla="val 6333"/>
              <a:gd name="f9" fmla="val 8966"/>
              <a:gd name="f10" fmla="val 13205"/>
              <a:gd name="f11" fmla="val 2405"/>
              <a:gd name="f12" fmla="val 21621"/>
              <a:gd name="f13" fmla="val 30036"/>
              <a:gd name="f14" fmla="val 36908"/>
              <a:gd name="f15" fmla="val 41541"/>
              <a:gd name="f16" fmla="val 43239"/>
              <a:gd name="f17" fmla="val 42532"/>
              <a:gd name="f18" fmla="val 52264"/>
              <a:gd name="f19" fmla="val 58826"/>
              <a:gd name="f20" fmla="val 61232"/>
              <a:gd name="f21" fmla="*/ f0 1 43814"/>
              <a:gd name="f22" fmla="*/ f1 1 61594"/>
              <a:gd name="f23" fmla="val f2"/>
              <a:gd name="f24" fmla="val f3"/>
              <a:gd name="f25" fmla="val f4"/>
              <a:gd name="f26" fmla="+- f25 0 f23"/>
              <a:gd name="f27" fmla="+- f24 0 f23"/>
              <a:gd name="f28" fmla="*/ f27 1 43814"/>
              <a:gd name="f29" fmla="*/ f26 1 615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6" name="object 194">
            <a:extLst>
              <a:ext uri="{FF2B5EF4-FFF2-40B4-BE49-F238E27FC236}">
                <a16:creationId xmlns:a16="http://schemas.microsoft.com/office/drawing/2014/main" id="{69F072A0-6A61-447E-856E-C84BED934DE8}"/>
              </a:ext>
            </a:extLst>
          </p:cNvPr>
          <p:cNvSpPr/>
          <p:nvPr/>
        </p:nvSpPr>
        <p:spPr>
          <a:xfrm>
            <a:off x="3117692" y="2005242"/>
            <a:ext cx="43818" cy="61593"/>
          </a:xfrm>
          <a:custGeom>
            <a:avLst/>
            <a:gdLst>
              <a:gd name="f0" fmla="val w"/>
              <a:gd name="f1" fmla="val h"/>
              <a:gd name="f2" fmla="val 0"/>
              <a:gd name="f3" fmla="val 43814"/>
              <a:gd name="f4" fmla="val 61594"/>
              <a:gd name="f5" fmla="val 30614"/>
              <a:gd name="f6" fmla="val 1698"/>
              <a:gd name="f7" fmla="val 18698"/>
              <a:gd name="f8" fmla="val 6331"/>
              <a:gd name="f9" fmla="val 8966"/>
              <a:gd name="f10" fmla="val 13202"/>
              <a:gd name="f11" fmla="val 2405"/>
              <a:gd name="f12" fmla="val 21618"/>
              <a:gd name="f13" fmla="val 30033"/>
              <a:gd name="f14" fmla="val 36904"/>
              <a:gd name="f15" fmla="val 41537"/>
              <a:gd name="f16" fmla="val 43236"/>
              <a:gd name="f17" fmla="val 42532"/>
              <a:gd name="f18" fmla="val 36905"/>
              <a:gd name="f19" fmla="val 52264"/>
              <a:gd name="f20" fmla="val 58825"/>
              <a:gd name="f21" fmla="val 61231"/>
              <a:gd name="f22" fmla="*/ f0 1 43814"/>
              <a:gd name="f23" fmla="*/ f1 1 61594"/>
              <a:gd name="f24" fmla="val f2"/>
              <a:gd name="f25" fmla="val f3"/>
              <a:gd name="f26" fmla="val f4"/>
              <a:gd name="f27" fmla="+- f26 0 f24"/>
              <a:gd name="f28" fmla="+- f25 0 f24"/>
              <a:gd name="f29" fmla="*/ f28 1 43814"/>
              <a:gd name="f30" fmla="*/ f27 1 61594"/>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8" y="f19"/>
                </a:lnTo>
                <a:lnTo>
                  <a:pt x="f13" y="f20"/>
                </a:lnTo>
                <a:lnTo>
                  <a:pt x="f12" y="f21"/>
                </a:lnTo>
                <a:lnTo>
                  <a:pt x="f10" y="f20"/>
                </a:lnTo>
                <a:lnTo>
                  <a:pt x="f8" y="f19"/>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7" name="object 195">
            <a:extLst>
              <a:ext uri="{FF2B5EF4-FFF2-40B4-BE49-F238E27FC236}">
                <a16:creationId xmlns:a16="http://schemas.microsoft.com/office/drawing/2014/main" id="{534E7944-CCA3-4964-A3FD-6ADE54FC0B58}"/>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8" name="object 196">
            <a:extLst>
              <a:ext uri="{FF2B5EF4-FFF2-40B4-BE49-F238E27FC236}">
                <a16:creationId xmlns:a16="http://schemas.microsoft.com/office/drawing/2014/main" id="{81208641-2441-45E5-BCBA-C56CA8C22E04}"/>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9" name="object 197">
            <a:extLst>
              <a:ext uri="{FF2B5EF4-FFF2-40B4-BE49-F238E27FC236}">
                <a16:creationId xmlns:a16="http://schemas.microsoft.com/office/drawing/2014/main" id="{262B5374-13F6-4922-970C-951CB68F9705}"/>
              </a:ext>
            </a:extLst>
          </p:cNvPr>
          <p:cNvSpPr/>
          <p:nvPr/>
        </p:nvSpPr>
        <p:spPr>
          <a:xfrm>
            <a:off x="2757373" y="2048100"/>
            <a:ext cx="43818" cy="36832"/>
          </a:xfrm>
          <a:custGeom>
            <a:avLst/>
            <a:gdLst>
              <a:gd name="f0" fmla="val w"/>
              <a:gd name="f1" fmla="val h"/>
              <a:gd name="f2" fmla="val 0"/>
              <a:gd name="f3" fmla="val 43814"/>
              <a:gd name="f4" fmla="val 36830"/>
              <a:gd name="f5" fmla="val 18368"/>
              <a:gd name="f6" fmla="val 43238"/>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0" name="object 198">
            <a:extLst>
              <a:ext uri="{FF2B5EF4-FFF2-40B4-BE49-F238E27FC236}">
                <a16:creationId xmlns:a16="http://schemas.microsoft.com/office/drawing/2014/main" id="{FB1F7DD7-2856-4F0A-84FC-0D0748F93ACB}"/>
              </a:ext>
            </a:extLst>
          </p:cNvPr>
          <p:cNvSpPr/>
          <p:nvPr/>
        </p:nvSpPr>
        <p:spPr>
          <a:xfrm>
            <a:off x="2829437" y="2078714"/>
            <a:ext cx="43818" cy="36832"/>
          </a:xfrm>
          <a:custGeom>
            <a:avLst/>
            <a:gdLst>
              <a:gd name="f0" fmla="val w"/>
              <a:gd name="f1" fmla="val h"/>
              <a:gd name="f2" fmla="val 0"/>
              <a:gd name="f3" fmla="val 43814"/>
              <a:gd name="f4" fmla="val 36830"/>
              <a:gd name="f5" fmla="val 18371"/>
              <a:gd name="f6" fmla="val 43239"/>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1" name="object 199">
            <a:extLst>
              <a:ext uri="{FF2B5EF4-FFF2-40B4-BE49-F238E27FC236}">
                <a16:creationId xmlns:a16="http://schemas.microsoft.com/office/drawing/2014/main" id="{8F8A2766-00DC-4844-A523-0631BB2C964F}"/>
              </a:ext>
            </a:extLst>
          </p:cNvPr>
          <p:cNvSpPr/>
          <p:nvPr/>
        </p:nvSpPr>
        <p:spPr>
          <a:xfrm>
            <a:off x="3122401" y="1136553"/>
            <a:ext cx="49533" cy="202567"/>
          </a:xfrm>
          <a:custGeom>
            <a:avLst/>
            <a:gdLst>
              <a:gd name="f0" fmla="val w"/>
              <a:gd name="f1" fmla="val h"/>
              <a:gd name="f2" fmla="val 0"/>
              <a:gd name="f3" fmla="val 49530"/>
              <a:gd name="f4" fmla="val 202565"/>
              <a:gd name="f5" fmla="val 178417"/>
              <a:gd name="f6" fmla="val 49164"/>
              <a:gd name="f7" fmla="val 202144"/>
              <a:gd name="f8" fmla="val 478"/>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2" y="f2"/>
                </a:moveTo>
                <a:lnTo>
                  <a:pt x="f2" y="f5"/>
                </a:lnTo>
                <a:lnTo>
                  <a:pt x="f6" y="f7"/>
                </a:lnTo>
                <a:lnTo>
                  <a:pt x="f6" y="f8"/>
                </a:lnTo>
                <a:lnTo>
                  <a:pt x="f2" y="f2"/>
                </a:lnTo>
                <a:close/>
              </a:path>
            </a:pathLst>
          </a:custGeom>
          <a:solidFill>
            <a:srgbClr val="666666"/>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2" name="object 200">
            <a:extLst>
              <a:ext uri="{FF2B5EF4-FFF2-40B4-BE49-F238E27FC236}">
                <a16:creationId xmlns:a16="http://schemas.microsoft.com/office/drawing/2014/main" id="{920AB728-D8A9-4388-BAFE-B6368C77AF58}"/>
              </a:ext>
            </a:extLst>
          </p:cNvPr>
          <p:cNvSpPr/>
          <p:nvPr/>
        </p:nvSpPr>
        <p:spPr>
          <a:xfrm>
            <a:off x="3122401" y="1136553"/>
            <a:ext cx="49533" cy="202567"/>
          </a:xfrm>
          <a:custGeom>
            <a:avLst/>
            <a:gdLst>
              <a:gd name="f0" fmla="val w"/>
              <a:gd name="f1" fmla="val h"/>
              <a:gd name="f2" fmla="val 0"/>
              <a:gd name="f3" fmla="val 49530"/>
              <a:gd name="f4" fmla="val 202565"/>
              <a:gd name="f5" fmla="val 49164"/>
              <a:gd name="f6" fmla="val 478"/>
              <a:gd name="f7" fmla="val 202144"/>
              <a:gd name="f8" fmla="val 178417"/>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5" y="f6"/>
                </a:moveTo>
                <a:lnTo>
                  <a:pt x="f5" y="f7"/>
                </a:lnTo>
                <a:lnTo>
                  <a:pt x="f2" y="f8"/>
                </a:lnTo>
                <a:lnTo>
                  <a:pt x="f2" y="f2"/>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3" name="object 201">
            <a:extLst>
              <a:ext uri="{FF2B5EF4-FFF2-40B4-BE49-F238E27FC236}">
                <a16:creationId xmlns:a16="http://schemas.microsoft.com/office/drawing/2014/main" id="{DE9BB522-ACDD-4F48-9798-EE64EBFA93C8}"/>
              </a:ext>
            </a:extLst>
          </p:cNvPr>
          <p:cNvSpPr/>
          <p:nvPr/>
        </p:nvSpPr>
        <p:spPr>
          <a:xfrm>
            <a:off x="2728917" y="1471653"/>
            <a:ext cx="147959" cy="186693"/>
          </a:xfrm>
          <a:custGeom>
            <a:avLst/>
            <a:gdLst>
              <a:gd name="f0" fmla="val w"/>
              <a:gd name="f1" fmla="val h"/>
              <a:gd name="f2" fmla="val 0"/>
              <a:gd name="f3" fmla="val 147955"/>
              <a:gd name="f4" fmla="val 186689"/>
              <a:gd name="f5" fmla="val 106380"/>
              <a:gd name="f6" fmla="val 147552"/>
              <a:gd name="f7" fmla="val 186163"/>
              <a:gd name="f8" fmla="val 79785"/>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4" name="object 202">
            <a:extLst>
              <a:ext uri="{FF2B5EF4-FFF2-40B4-BE49-F238E27FC236}">
                <a16:creationId xmlns:a16="http://schemas.microsoft.com/office/drawing/2014/main" id="{860FCD0D-CA4F-4506-A3C1-AD0495270B42}"/>
              </a:ext>
            </a:extLst>
          </p:cNvPr>
          <p:cNvSpPr/>
          <p:nvPr/>
        </p:nvSpPr>
        <p:spPr>
          <a:xfrm>
            <a:off x="2728917" y="1471653"/>
            <a:ext cx="147959" cy="186693"/>
          </a:xfrm>
          <a:custGeom>
            <a:avLst/>
            <a:gdLst>
              <a:gd name="f0" fmla="val w"/>
              <a:gd name="f1" fmla="val h"/>
              <a:gd name="f2" fmla="val 0"/>
              <a:gd name="f3" fmla="val 147955"/>
              <a:gd name="f4" fmla="val 186689"/>
              <a:gd name="f5" fmla="val 147552"/>
              <a:gd name="f6" fmla="val 79785"/>
              <a:gd name="f7" fmla="val 186163"/>
              <a:gd name="f8" fmla="val 106380"/>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5" y="f6"/>
                </a:lnTo>
                <a:lnTo>
                  <a:pt x="f5" y="f7"/>
                </a:lnTo>
                <a:lnTo>
                  <a:pt x="f2"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5" name="object 203">
            <a:extLst>
              <a:ext uri="{FF2B5EF4-FFF2-40B4-BE49-F238E27FC236}">
                <a16:creationId xmlns:a16="http://schemas.microsoft.com/office/drawing/2014/main" id="{EB15D9E0-81CC-47D1-AD30-32124A88EB81}"/>
              </a:ext>
            </a:extLst>
          </p:cNvPr>
          <p:cNvSpPr/>
          <p:nvPr/>
        </p:nvSpPr>
        <p:spPr>
          <a:xfrm>
            <a:off x="2876464" y="1338699"/>
            <a:ext cx="295278" cy="319409"/>
          </a:xfrm>
          <a:custGeom>
            <a:avLst/>
            <a:gdLst>
              <a:gd name="f0" fmla="val w"/>
              <a:gd name="f1" fmla="val h"/>
              <a:gd name="f2" fmla="val 0"/>
              <a:gd name="f3" fmla="val 295275"/>
              <a:gd name="f4" fmla="val 319405"/>
              <a:gd name="f5" fmla="val 295095"/>
              <a:gd name="f6" fmla="val 159553"/>
              <a:gd name="f7" fmla="val 319122"/>
              <a:gd name="f8" fmla="val 212744"/>
              <a:gd name="f9" fmla="val 98367"/>
              <a:gd name="f10" fmla="val 106366"/>
              <a:gd name="f11" fmla="val 196740"/>
              <a:gd name="f12" fmla="val 53176"/>
              <a:gd name="f13" fmla="*/ f0 1 295275"/>
              <a:gd name="f14" fmla="*/ f1 1 319405"/>
              <a:gd name="f15" fmla="val f2"/>
              <a:gd name="f16" fmla="val f3"/>
              <a:gd name="f17" fmla="val f4"/>
              <a:gd name="f18" fmla="+- f17 0 f15"/>
              <a:gd name="f19" fmla="+- f16 0 f15"/>
              <a:gd name="f20" fmla="*/ f19 1 295275"/>
              <a:gd name="f21" fmla="*/ f18 1 31940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95275" h="319405">
                <a:moveTo>
                  <a:pt x="f5" y="f2"/>
                </a:moveTo>
                <a:lnTo>
                  <a:pt x="f5" y="f6"/>
                </a:lnTo>
                <a:lnTo>
                  <a:pt x="f2" y="f7"/>
                </a:lnTo>
                <a:lnTo>
                  <a:pt x="f2" y="f8"/>
                </a:lnTo>
                <a:lnTo>
                  <a:pt x="f9" y="f10"/>
                </a:lnTo>
                <a:lnTo>
                  <a:pt x="f9" y="f6"/>
                </a:lnTo>
                <a:lnTo>
                  <a:pt x="f11" y="f12"/>
                </a:lnTo>
                <a:lnTo>
                  <a:pt x="f11" y="f10"/>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6" name="object 204">
            <a:extLst>
              <a:ext uri="{FF2B5EF4-FFF2-40B4-BE49-F238E27FC236}">
                <a16:creationId xmlns:a16="http://schemas.microsoft.com/office/drawing/2014/main" id="{BC7821AD-D203-46DD-BE9B-F602E5129566}"/>
              </a:ext>
            </a:extLst>
          </p:cNvPr>
          <p:cNvSpPr/>
          <p:nvPr/>
        </p:nvSpPr>
        <p:spPr>
          <a:xfrm>
            <a:off x="3122401" y="1125909"/>
            <a:ext cx="49533" cy="26673"/>
          </a:xfrm>
          <a:custGeom>
            <a:avLst/>
            <a:gdLst>
              <a:gd name="f0" fmla="val w"/>
              <a:gd name="f1" fmla="val h"/>
              <a:gd name="f2" fmla="val 0"/>
              <a:gd name="f3" fmla="val 49530"/>
              <a:gd name="f4" fmla="val 26669"/>
              <a:gd name="f5" fmla="val 24569"/>
              <a:gd name="f6" fmla="val 15009"/>
              <a:gd name="f7" fmla="val 1047"/>
              <a:gd name="f8" fmla="val 7199"/>
              <a:gd name="f9" fmla="val 3901"/>
              <a:gd name="f10" fmla="val 1932"/>
              <a:gd name="f11" fmla="val 8133"/>
              <a:gd name="f12" fmla="val 13313"/>
              <a:gd name="f13" fmla="val 18487"/>
              <a:gd name="f14" fmla="val 22710"/>
              <a:gd name="f15" fmla="val 25555"/>
              <a:gd name="f16" fmla="val 26597"/>
              <a:gd name="f17" fmla="val 34143"/>
              <a:gd name="f18" fmla="val 41961"/>
              <a:gd name="f19" fmla="val 47231"/>
              <a:gd name="f20" fmla="val 49164"/>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5" y="f2"/>
                </a:moveTo>
                <a:lnTo>
                  <a:pt x="f6" y="f7"/>
                </a:lnTo>
                <a:lnTo>
                  <a:pt x="f8" y="f9"/>
                </a:lnTo>
                <a:lnTo>
                  <a:pt x="f10" y="f11"/>
                </a:lnTo>
                <a:lnTo>
                  <a:pt x="f2" y="f12"/>
                </a:lnTo>
                <a:lnTo>
                  <a:pt x="f10" y="f13"/>
                </a:lnTo>
                <a:lnTo>
                  <a:pt x="f8" y="f14"/>
                </a:lnTo>
                <a:lnTo>
                  <a:pt x="f6" y="f15"/>
                </a:lnTo>
                <a:lnTo>
                  <a:pt x="f5" y="f16"/>
                </a:lnTo>
                <a:lnTo>
                  <a:pt x="f17" y="f15"/>
                </a:lnTo>
                <a:lnTo>
                  <a:pt x="f18" y="f14"/>
                </a:lnTo>
                <a:lnTo>
                  <a:pt x="f19" y="f13"/>
                </a:lnTo>
                <a:lnTo>
                  <a:pt x="f20" y="f12"/>
                </a:lnTo>
                <a:lnTo>
                  <a:pt x="f19" y="f11"/>
                </a:lnTo>
                <a:lnTo>
                  <a:pt x="f18" y="f9"/>
                </a:lnTo>
                <a:lnTo>
                  <a:pt x="f17"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7" name="object 205">
            <a:extLst>
              <a:ext uri="{FF2B5EF4-FFF2-40B4-BE49-F238E27FC236}">
                <a16:creationId xmlns:a16="http://schemas.microsoft.com/office/drawing/2014/main" id="{AFB48561-B348-4C56-893A-B959FFB88486}"/>
              </a:ext>
            </a:extLst>
          </p:cNvPr>
          <p:cNvSpPr/>
          <p:nvPr/>
        </p:nvSpPr>
        <p:spPr>
          <a:xfrm>
            <a:off x="3122401" y="1125909"/>
            <a:ext cx="49533" cy="26673"/>
          </a:xfrm>
          <a:custGeom>
            <a:avLst/>
            <a:gdLst>
              <a:gd name="f0" fmla="val w"/>
              <a:gd name="f1" fmla="val h"/>
              <a:gd name="f2" fmla="val 0"/>
              <a:gd name="f3" fmla="val 49530"/>
              <a:gd name="f4" fmla="val 26669"/>
              <a:gd name="f5" fmla="val 13313"/>
              <a:gd name="f6" fmla="val 1932"/>
              <a:gd name="f7" fmla="val 8133"/>
              <a:gd name="f8" fmla="val 7199"/>
              <a:gd name="f9" fmla="val 3901"/>
              <a:gd name="f10" fmla="val 15009"/>
              <a:gd name="f11" fmla="val 1047"/>
              <a:gd name="f12" fmla="val 24569"/>
              <a:gd name="f13" fmla="val 34143"/>
              <a:gd name="f14" fmla="val 41961"/>
              <a:gd name="f15" fmla="val 47231"/>
              <a:gd name="f16" fmla="val 49164"/>
              <a:gd name="f17" fmla="val 18487"/>
              <a:gd name="f18" fmla="val 22710"/>
              <a:gd name="f19" fmla="val 25555"/>
              <a:gd name="f20" fmla="val 26597"/>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8" name="object 206">
            <a:extLst>
              <a:ext uri="{FF2B5EF4-FFF2-40B4-BE49-F238E27FC236}">
                <a16:creationId xmlns:a16="http://schemas.microsoft.com/office/drawing/2014/main" id="{10F78918-7B3D-48C7-A552-6A76CD9C269A}"/>
              </a:ext>
            </a:extLst>
          </p:cNvPr>
          <p:cNvSpPr/>
          <p:nvPr/>
        </p:nvSpPr>
        <p:spPr>
          <a:xfrm>
            <a:off x="2728917" y="1258900"/>
            <a:ext cx="443227" cy="292736"/>
          </a:xfrm>
          <a:custGeom>
            <a:avLst/>
            <a:gdLst>
              <a:gd name="f0" fmla="val w"/>
              <a:gd name="f1" fmla="val h"/>
              <a:gd name="f2" fmla="val 0"/>
              <a:gd name="f3" fmla="val 443230"/>
              <a:gd name="f4" fmla="val 292734"/>
              <a:gd name="f5" fmla="val 98367"/>
              <a:gd name="f6" fmla="val 106363"/>
              <a:gd name="f7" fmla="val 212752"/>
              <a:gd name="f8" fmla="val 147552"/>
              <a:gd name="f9" fmla="val 292537"/>
              <a:gd name="f10" fmla="val 245920"/>
              <a:gd name="f11" fmla="val 186160"/>
              <a:gd name="f12" fmla="val 131158"/>
              <a:gd name="f13" fmla="val 124104"/>
              <a:gd name="f14" fmla="val 196738"/>
              <a:gd name="f15" fmla="val 53195"/>
              <a:gd name="f16" fmla="val 131163"/>
              <a:gd name="f17" fmla="val 124099"/>
              <a:gd name="f18" fmla="val 239347"/>
              <a:gd name="f19" fmla="val 344293"/>
              <a:gd name="f20" fmla="val 132970"/>
              <a:gd name="f21" fmla="val 229526"/>
              <a:gd name="f22" fmla="val 70927"/>
              <a:gd name="f23" fmla="val 295103"/>
              <a:gd name="f24" fmla="val 229529"/>
              <a:gd name="f25" fmla="val 70924"/>
              <a:gd name="f26" fmla="val 442648"/>
              <a:gd name="f27" fmla="val 79793"/>
              <a:gd name="f28" fmla="*/ f0 1 443230"/>
              <a:gd name="f29" fmla="*/ f1 1 292734"/>
              <a:gd name="f30" fmla="val f2"/>
              <a:gd name="f31" fmla="val f3"/>
              <a:gd name="f32" fmla="val f4"/>
              <a:gd name="f33" fmla="+- f32 0 f30"/>
              <a:gd name="f34" fmla="+- f31 0 f30"/>
              <a:gd name="f35" fmla="*/ f34 1 443230"/>
              <a:gd name="f36" fmla="*/ f33 1 29273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43230" h="292734">
                <a:moveTo>
                  <a:pt x="f5" y="f6"/>
                </a:moveTo>
                <a:lnTo>
                  <a:pt x="f2" y="f7"/>
                </a:lnTo>
                <a:lnTo>
                  <a:pt x="f8" y="f9"/>
                </a:lnTo>
                <a:lnTo>
                  <a:pt x="f10" y="f11"/>
                </a:lnTo>
                <a:lnTo>
                  <a:pt x="f12" y="f13"/>
                </a:lnTo>
                <a:lnTo>
                  <a:pt x="f5" y="f6"/>
                </a:lnTo>
                <a:close/>
              </a:path>
              <a:path w="443230" h="292734">
                <a:moveTo>
                  <a:pt x="f14" y="f15"/>
                </a:moveTo>
                <a:lnTo>
                  <a:pt x="f16" y="f17"/>
                </a:lnTo>
                <a:lnTo>
                  <a:pt x="f10" y="f11"/>
                </a:lnTo>
                <a:lnTo>
                  <a:pt x="f10" y="f18"/>
                </a:lnTo>
                <a:lnTo>
                  <a:pt x="f19" y="f20"/>
                </a:lnTo>
                <a:lnTo>
                  <a:pt x="f21" y="f22"/>
                </a:lnTo>
                <a:lnTo>
                  <a:pt x="f14" y="f15"/>
                </a:lnTo>
                <a:close/>
              </a:path>
              <a:path w="443230" h="292734">
                <a:moveTo>
                  <a:pt x="f23" y="f2"/>
                </a:moveTo>
                <a:lnTo>
                  <a:pt x="f24" y="f25"/>
                </a:lnTo>
                <a:lnTo>
                  <a:pt x="f19" y="f20"/>
                </a:lnTo>
                <a:lnTo>
                  <a:pt x="f19" y="f11"/>
                </a:lnTo>
                <a:lnTo>
                  <a:pt x="f26" y="f27"/>
                </a:lnTo>
                <a:lnTo>
                  <a:pt x="f23"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9" name="object 207">
            <a:extLst>
              <a:ext uri="{FF2B5EF4-FFF2-40B4-BE49-F238E27FC236}">
                <a16:creationId xmlns:a16="http://schemas.microsoft.com/office/drawing/2014/main" id="{232620DD-45E8-4D39-B715-D52F6FFE4E01}"/>
              </a:ext>
            </a:extLst>
          </p:cNvPr>
          <p:cNvSpPr/>
          <p:nvPr/>
        </p:nvSpPr>
        <p:spPr>
          <a:xfrm>
            <a:off x="2958440" y="1258900"/>
            <a:ext cx="213356" cy="186693"/>
          </a:xfrm>
          <a:custGeom>
            <a:avLst/>
            <a:gdLst>
              <a:gd name="f0" fmla="val w"/>
              <a:gd name="f1" fmla="val h"/>
              <a:gd name="f2" fmla="val 0"/>
              <a:gd name="f3" fmla="val 213360"/>
              <a:gd name="f4" fmla="val 186690"/>
              <a:gd name="f5" fmla="val 114767"/>
              <a:gd name="f6" fmla="val 132970"/>
              <a:gd name="f7" fmla="val 186160"/>
              <a:gd name="f8" fmla="val 213121"/>
              <a:gd name="f9" fmla="val 79793"/>
              <a:gd name="f10" fmla="val 65576"/>
              <a:gd name="f11" fmla="val 70927"/>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5" y="f7"/>
                </a:lnTo>
                <a:lnTo>
                  <a:pt x="f8" y="f9"/>
                </a:lnTo>
                <a:lnTo>
                  <a:pt x="f10" y="f2"/>
                </a:lnTo>
                <a:lnTo>
                  <a:pt x="f2"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0" name="object 208">
            <a:extLst>
              <a:ext uri="{FF2B5EF4-FFF2-40B4-BE49-F238E27FC236}">
                <a16:creationId xmlns:a16="http://schemas.microsoft.com/office/drawing/2014/main" id="{64A0F186-B7B4-4492-8127-CD18C5F50A5C}"/>
              </a:ext>
            </a:extLst>
          </p:cNvPr>
          <p:cNvSpPr/>
          <p:nvPr/>
        </p:nvSpPr>
        <p:spPr>
          <a:xfrm>
            <a:off x="2860069" y="1312099"/>
            <a:ext cx="213356" cy="186693"/>
          </a:xfrm>
          <a:custGeom>
            <a:avLst/>
            <a:gdLst>
              <a:gd name="f0" fmla="val w"/>
              <a:gd name="f1" fmla="val h"/>
              <a:gd name="f2" fmla="val 0"/>
              <a:gd name="f3" fmla="val 213360"/>
              <a:gd name="f4" fmla="val 186690"/>
              <a:gd name="f5" fmla="val 114761"/>
              <a:gd name="f6" fmla="val 186151"/>
              <a:gd name="f7" fmla="val 213134"/>
              <a:gd name="f8" fmla="val 79774"/>
              <a:gd name="f9" fmla="val 65579"/>
              <a:gd name="f10" fmla="val 70908"/>
              <a:gd name="f11" fmla="val 132964"/>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7" y="f8"/>
                </a:lnTo>
                <a:lnTo>
                  <a:pt x="f9" y="f2"/>
                </a:lnTo>
                <a:lnTo>
                  <a:pt x="f2" y="f10"/>
                </a:lnTo>
                <a:lnTo>
                  <a:pt x="f5"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1" name="object 209">
            <a:extLst>
              <a:ext uri="{FF2B5EF4-FFF2-40B4-BE49-F238E27FC236}">
                <a16:creationId xmlns:a16="http://schemas.microsoft.com/office/drawing/2014/main" id="{0FBD74C1-6EAF-4FD9-B80A-DB120165C59C}"/>
              </a:ext>
            </a:extLst>
          </p:cNvPr>
          <p:cNvSpPr/>
          <p:nvPr/>
        </p:nvSpPr>
        <p:spPr>
          <a:xfrm>
            <a:off x="2728917" y="1365263"/>
            <a:ext cx="246375" cy="186693"/>
          </a:xfrm>
          <a:custGeom>
            <a:avLst/>
            <a:gdLst>
              <a:gd name="f0" fmla="val w"/>
              <a:gd name="f1" fmla="val h"/>
              <a:gd name="f2" fmla="val 0"/>
              <a:gd name="f3" fmla="val 246380"/>
              <a:gd name="f4" fmla="val 186690"/>
              <a:gd name="f5" fmla="val 147552"/>
              <a:gd name="f6" fmla="val 186174"/>
              <a:gd name="f7" fmla="val 245920"/>
              <a:gd name="f8" fmla="val 79796"/>
              <a:gd name="f9" fmla="val 98367"/>
              <a:gd name="f10" fmla="val 106388"/>
              <a:gd name="f11" fmla="*/ f0 1 246380"/>
              <a:gd name="f12" fmla="*/ f1 1 186690"/>
              <a:gd name="f13" fmla="val f2"/>
              <a:gd name="f14" fmla="val f3"/>
              <a:gd name="f15" fmla="val f4"/>
              <a:gd name="f16" fmla="+- f15 0 f13"/>
              <a:gd name="f17" fmla="+- f14 0 f13"/>
              <a:gd name="f18" fmla="*/ f17 1 246380"/>
              <a:gd name="f19" fmla="*/ f16 1 18669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6380" h="186690">
                <a:moveTo>
                  <a:pt x="f5" y="f6"/>
                </a:moveTo>
                <a:lnTo>
                  <a:pt x="f7" y="f8"/>
                </a:lnTo>
                <a:lnTo>
                  <a:pt x="f9" y="f2"/>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2" name="object 210">
            <a:extLst>
              <a:ext uri="{FF2B5EF4-FFF2-40B4-BE49-F238E27FC236}">
                <a16:creationId xmlns:a16="http://schemas.microsoft.com/office/drawing/2014/main" id="{9B586FF5-9017-447D-B6CC-6C914E15EE70}"/>
              </a:ext>
            </a:extLst>
          </p:cNvPr>
          <p:cNvSpPr/>
          <p:nvPr/>
        </p:nvSpPr>
        <p:spPr>
          <a:xfrm>
            <a:off x="1131249" y="1721513"/>
            <a:ext cx="311782" cy="269235"/>
          </a:xfrm>
          <a:custGeom>
            <a:avLst/>
            <a:gdLst>
              <a:gd name="f0" fmla="val w"/>
              <a:gd name="f1" fmla="val h"/>
              <a:gd name="f2" fmla="val 0"/>
              <a:gd name="f3" fmla="val 311784"/>
              <a:gd name="f4" fmla="val 269239"/>
              <a:gd name="f5" fmla="val 249420"/>
              <a:gd name="f6" fmla="val 134330"/>
              <a:gd name="f7" fmla="val 62353"/>
              <a:gd name="f8" fmla="val 268669"/>
              <a:gd name="f9" fmla="val 311759"/>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2"/>
                </a:moveTo>
                <a:lnTo>
                  <a:pt x="f2" y="f6"/>
                </a:lnTo>
                <a:lnTo>
                  <a:pt x="f7" y="f8"/>
                </a:lnTo>
                <a:lnTo>
                  <a:pt x="f9" y="f6"/>
                </a:lnTo>
                <a:lnTo>
                  <a:pt x="f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3" name="object 211">
            <a:extLst>
              <a:ext uri="{FF2B5EF4-FFF2-40B4-BE49-F238E27FC236}">
                <a16:creationId xmlns:a16="http://schemas.microsoft.com/office/drawing/2014/main" id="{EEBE91D2-6740-463A-AF78-D979C8E55EE6}"/>
              </a:ext>
            </a:extLst>
          </p:cNvPr>
          <p:cNvSpPr/>
          <p:nvPr/>
        </p:nvSpPr>
        <p:spPr>
          <a:xfrm>
            <a:off x="1131249" y="1721513"/>
            <a:ext cx="311782" cy="269235"/>
          </a:xfrm>
          <a:custGeom>
            <a:avLst/>
            <a:gdLst>
              <a:gd name="f0" fmla="val w"/>
              <a:gd name="f1" fmla="val h"/>
              <a:gd name="f2" fmla="val 0"/>
              <a:gd name="f3" fmla="val 311784"/>
              <a:gd name="f4" fmla="val 269239"/>
              <a:gd name="f5" fmla="val 62353"/>
              <a:gd name="f6" fmla="val 268669"/>
              <a:gd name="f7" fmla="val 311759"/>
              <a:gd name="f8" fmla="val 134330"/>
              <a:gd name="f9" fmla="val 249420"/>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6"/>
                </a:moveTo>
                <a:lnTo>
                  <a:pt x="f7" y="f8"/>
                </a:lnTo>
                <a:lnTo>
                  <a:pt x="f9" y="f2"/>
                </a:lnTo>
                <a:lnTo>
                  <a:pt x="f2"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4" name="object 212">
            <a:extLst>
              <a:ext uri="{FF2B5EF4-FFF2-40B4-BE49-F238E27FC236}">
                <a16:creationId xmlns:a16="http://schemas.microsoft.com/office/drawing/2014/main" id="{E86C490B-1188-4847-ABC2-F5E68796D1A0}"/>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2" y="f6"/>
                </a:lnTo>
                <a:lnTo>
                  <a:pt x="f2" y="f7"/>
                </a:lnTo>
                <a:lnTo>
                  <a:pt x="f5" y="f6"/>
                </a:lnTo>
                <a:lnTo>
                  <a:pt x="f5"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5" name="object 213">
            <a:extLst>
              <a:ext uri="{FF2B5EF4-FFF2-40B4-BE49-F238E27FC236}">
                <a16:creationId xmlns:a16="http://schemas.microsoft.com/office/drawing/2014/main" id="{1842F689-6DBC-486C-88C9-4758A68F64BD}"/>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5" y="f6"/>
                </a:lnTo>
                <a:lnTo>
                  <a:pt x="f2" y="f7"/>
                </a:lnTo>
                <a:lnTo>
                  <a:pt x="f2" y="f6"/>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6" name="object 214">
            <a:extLst>
              <a:ext uri="{FF2B5EF4-FFF2-40B4-BE49-F238E27FC236}">
                <a16:creationId xmlns:a16="http://schemas.microsoft.com/office/drawing/2014/main" id="{03B149D9-3959-4DA0-9D31-29C7239A09B8}"/>
              </a:ext>
            </a:extLst>
          </p:cNvPr>
          <p:cNvSpPr/>
          <p:nvPr/>
        </p:nvSpPr>
        <p:spPr>
          <a:xfrm>
            <a:off x="1068897" y="1855838"/>
            <a:ext cx="125099" cy="134617"/>
          </a:xfrm>
          <a:custGeom>
            <a:avLst/>
            <a:gdLst>
              <a:gd name="f0" fmla="val w"/>
              <a:gd name="f1" fmla="val h"/>
              <a:gd name="f2" fmla="val 0"/>
              <a:gd name="f3" fmla="val 125094"/>
              <a:gd name="f4" fmla="val 134619"/>
              <a:gd name="f5" fmla="val 62356"/>
              <a:gd name="f6" fmla="val 67167"/>
              <a:gd name="f7" fmla="val 124710"/>
              <a:gd name="f8" fmla="val 134338"/>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5" y="f2"/>
                </a:moveTo>
                <a:lnTo>
                  <a:pt x="f2" y="f6"/>
                </a:lnTo>
                <a:lnTo>
                  <a:pt x="f7" y="f8"/>
                </a:lnTo>
                <a:lnTo>
                  <a:pt x="f5"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7" name="object 215">
            <a:extLst>
              <a:ext uri="{FF2B5EF4-FFF2-40B4-BE49-F238E27FC236}">
                <a16:creationId xmlns:a16="http://schemas.microsoft.com/office/drawing/2014/main" id="{357087F1-030C-473D-AB50-C77E597042E5}"/>
              </a:ext>
            </a:extLst>
          </p:cNvPr>
          <p:cNvSpPr/>
          <p:nvPr/>
        </p:nvSpPr>
        <p:spPr>
          <a:xfrm>
            <a:off x="1068897" y="1855838"/>
            <a:ext cx="125099" cy="134617"/>
          </a:xfrm>
          <a:custGeom>
            <a:avLst/>
            <a:gdLst>
              <a:gd name="f0" fmla="val w"/>
              <a:gd name="f1" fmla="val h"/>
              <a:gd name="f2" fmla="val 0"/>
              <a:gd name="f3" fmla="val 125094"/>
              <a:gd name="f4" fmla="val 134619"/>
              <a:gd name="f5" fmla="val 67167"/>
              <a:gd name="f6" fmla="val 124710"/>
              <a:gd name="f7" fmla="val 134338"/>
              <a:gd name="f8" fmla="val 62356"/>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2" y="f5"/>
                </a:moveTo>
                <a:lnTo>
                  <a:pt x="f6" y="f7"/>
                </a:lnTo>
                <a:lnTo>
                  <a:pt x="f8"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8" name="object 216">
            <a:extLst>
              <a:ext uri="{FF2B5EF4-FFF2-40B4-BE49-F238E27FC236}">
                <a16:creationId xmlns:a16="http://schemas.microsoft.com/office/drawing/2014/main" id="{BDA5B3EE-0B77-41C3-B9CF-F7069772ECF3}"/>
              </a:ext>
            </a:extLst>
          </p:cNvPr>
          <p:cNvSpPr/>
          <p:nvPr/>
        </p:nvSpPr>
        <p:spPr>
          <a:xfrm>
            <a:off x="1068897" y="1923010"/>
            <a:ext cx="125099" cy="201926"/>
          </a:xfrm>
          <a:custGeom>
            <a:avLst/>
            <a:gdLst>
              <a:gd name="f0" fmla="val w"/>
              <a:gd name="f1" fmla="val h"/>
              <a:gd name="f2" fmla="val 0"/>
              <a:gd name="f3" fmla="val 125094"/>
              <a:gd name="f4" fmla="val 201930"/>
              <a:gd name="f5" fmla="val 134338"/>
              <a:gd name="f6" fmla="val 124710"/>
              <a:gd name="f7" fmla="val 201509"/>
              <a:gd name="f8" fmla="val 67171"/>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9" name="object 217">
            <a:extLst>
              <a:ext uri="{FF2B5EF4-FFF2-40B4-BE49-F238E27FC236}">
                <a16:creationId xmlns:a16="http://schemas.microsoft.com/office/drawing/2014/main" id="{792BA2D3-C104-43DE-BEEF-39CE4648F9BA}"/>
              </a:ext>
            </a:extLst>
          </p:cNvPr>
          <p:cNvSpPr/>
          <p:nvPr/>
        </p:nvSpPr>
        <p:spPr>
          <a:xfrm>
            <a:off x="1068897" y="1923010"/>
            <a:ext cx="125099" cy="201926"/>
          </a:xfrm>
          <a:custGeom>
            <a:avLst/>
            <a:gdLst>
              <a:gd name="f0" fmla="val w"/>
              <a:gd name="f1" fmla="val h"/>
              <a:gd name="f2" fmla="val 0"/>
              <a:gd name="f3" fmla="val 125094"/>
              <a:gd name="f4" fmla="val 201930"/>
              <a:gd name="f5" fmla="val 124710"/>
              <a:gd name="f6" fmla="val 67171"/>
              <a:gd name="f7" fmla="val 134338"/>
              <a:gd name="f8" fmla="val 201509"/>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5" y="f6"/>
                </a:moveTo>
                <a:lnTo>
                  <a:pt x="f2" y="f2"/>
                </a:lnTo>
                <a:lnTo>
                  <a:pt x="f2" y="f7"/>
                </a:lnTo>
                <a:lnTo>
                  <a:pt x="f5"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0" name="object 218">
            <a:extLst>
              <a:ext uri="{FF2B5EF4-FFF2-40B4-BE49-F238E27FC236}">
                <a16:creationId xmlns:a16="http://schemas.microsoft.com/office/drawing/2014/main" id="{8B8298A0-5FFC-49DD-A088-3061289AB067}"/>
              </a:ext>
            </a:extLst>
          </p:cNvPr>
          <p:cNvSpPr/>
          <p:nvPr/>
        </p:nvSpPr>
        <p:spPr>
          <a:xfrm>
            <a:off x="1067882" y="1288334"/>
            <a:ext cx="128902" cy="193038"/>
          </a:xfrm>
          <a:custGeom>
            <a:avLst/>
            <a:gdLst>
              <a:gd name="f0" fmla="val w"/>
              <a:gd name="f1" fmla="val h"/>
              <a:gd name="f2" fmla="val 0"/>
              <a:gd name="f3" fmla="val 128905"/>
              <a:gd name="f4" fmla="val 193040"/>
              <a:gd name="f5" fmla="val 101873"/>
              <a:gd name="f6" fmla="val 165109"/>
              <a:gd name="f7" fmla="val 29489"/>
              <a:gd name="f8" fmla="val 192628"/>
              <a:gd name="f9" fmla="val 128682"/>
              <a:gd name="f10" fmla="val 96512"/>
              <a:gd name="f11" fmla="val 110074"/>
              <a:gd name="f12" fmla="val 32169"/>
              <a:gd name="f13" fmla="val 10723"/>
              <a:gd name="f14" fmla="val 117959"/>
              <a:gd name="f15" fmla="val 165110"/>
              <a:gd name="f16" fmla="val 55039"/>
              <a:gd name="f17" fmla="val 110075"/>
              <a:gd name="f18" fmla="val 64339"/>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6"/>
                </a:moveTo>
                <a:lnTo>
                  <a:pt x="f7" y="f6"/>
                </a:lnTo>
                <a:lnTo>
                  <a:pt x="f2" y="f8"/>
                </a:lnTo>
                <a:lnTo>
                  <a:pt x="f9" y="f8"/>
                </a:lnTo>
                <a:lnTo>
                  <a:pt x="f5" y="f6"/>
                </a:lnTo>
                <a:close/>
              </a:path>
              <a:path w="128905" h="193040">
                <a:moveTo>
                  <a:pt x="f10" y="f11"/>
                </a:moveTo>
                <a:lnTo>
                  <a:pt x="f12" y="f11"/>
                </a:lnTo>
                <a:lnTo>
                  <a:pt x="f13" y="f6"/>
                </a:lnTo>
                <a:lnTo>
                  <a:pt x="f14" y="f15"/>
                </a:lnTo>
                <a:lnTo>
                  <a:pt x="f10" y="f11"/>
                </a:lnTo>
                <a:close/>
              </a:path>
              <a:path w="128905" h="193040">
                <a:moveTo>
                  <a:pt x="f10" y="f16"/>
                </a:moveTo>
                <a:lnTo>
                  <a:pt x="f12" y="f16"/>
                </a:lnTo>
                <a:lnTo>
                  <a:pt x="f13" y="f11"/>
                </a:lnTo>
                <a:lnTo>
                  <a:pt x="f14" y="f17"/>
                </a:lnTo>
                <a:lnTo>
                  <a:pt x="f10" y="f16"/>
                </a:lnTo>
                <a:close/>
              </a:path>
              <a:path w="128905" h="193040">
                <a:moveTo>
                  <a:pt x="f18" y="f2"/>
                </a:moveTo>
                <a:lnTo>
                  <a:pt x="f13" y="f16"/>
                </a:lnTo>
                <a:lnTo>
                  <a:pt x="f14" y="f19"/>
                </a:lnTo>
                <a:lnTo>
                  <a:pt x="f18"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1" name="object 219">
            <a:extLst>
              <a:ext uri="{FF2B5EF4-FFF2-40B4-BE49-F238E27FC236}">
                <a16:creationId xmlns:a16="http://schemas.microsoft.com/office/drawing/2014/main" id="{2493D037-D381-420F-B07F-721CF9918108}"/>
              </a:ext>
            </a:extLst>
          </p:cNvPr>
          <p:cNvSpPr/>
          <p:nvPr/>
        </p:nvSpPr>
        <p:spPr>
          <a:xfrm>
            <a:off x="1067882" y="1288334"/>
            <a:ext cx="128902" cy="193038"/>
          </a:xfrm>
          <a:custGeom>
            <a:avLst/>
            <a:gdLst>
              <a:gd name="f0" fmla="val w"/>
              <a:gd name="f1" fmla="val h"/>
              <a:gd name="f2" fmla="val 0"/>
              <a:gd name="f3" fmla="val 128905"/>
              <a:gd name="f4" fmla="val 193040"/>
              <a:gd name="f5" fmla="val 64339"/>
              <a:gd name="f6" fmla="val 10723"/>
              <a:gd name="f7" fmla="val 55039"/>
              <a:gd name="f8" fmla="val 32169"/>
              <a:gd name="f9" fmla="val 110074"/>
              <a:gd name="f10" fmla="val 165109"/>
              <a:gd name="f11" fmla="val 29489"/>
              <a:gd name="f12" fmla="val 192628"/>
              <a:gd name="f13" fmla="val 128682"/>
              <a:gd name="f14" fmla="val 101873"/>
              <a:gd name="f15" fmla="val 117959"/>
              <a:gd name="f16" fmla="val 165110"/>
              <a:gd name="f17" fmla="val 96512"/>
              <a:gd name="f18" fmla="val 110075"/>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2"/>
                </a:moveTo>
                <a:lnTo>
                  <a:pt x="f6" y="f7"/>
                </a:lnTo>
                <a:lnTo>
                  <a:pt x="f8" y="f7"/>
                </a:lnTo>
                <a:lnTo>
                  <a:pt x="f6" y="f9"/>
                </a:lnTo>
                <a:lnTo>
                  <a:pt x="f8" y="f9"/>
                </a:lnTo>
                <a:lnTo>
                  <a:pt x="f6" y="f10"/>
                </a:lnTo>
                <a:lnTo>
                  <a:pt x="f11" y="f10"/>
                </a:lnTo>
                <a:lnTo>
                  <a:pt x="f2" y="f12"/>
                </a:lnTo>
                <a:lnTo>
                  <a:pt x="f13" y="f12"/>
                </a:lnTo>
                <a:lnTo>
                  <a:pt x="f14" y="f10"/>
                </a:lnTo>
                <a:lnTo>
                  <a:pt x="f15" y="f16"/>
                </a:lnTo>
                <a:lnTo>
                  <a:pt x="f17" y="f9"/>
                </a:lnTo>
                <a:lnTo>
                  <a:pt x="f15" y="f18"/>
                </a:lnTo>
                <a:lnTo>
                  <a:pt x="f17" y="f7"/>
                </a:lnTo>
                <a:lnTo>
                  <a:pt x="f15" y="f19"/>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2" name="object 220">
            <a:extLst>
              <a:ext uri="{FF2B5EF4-FFF2-40B4-BE49-F238E27FC236}">
                <a16:creationId xmlns:a16="http://schemas.microsoft.com/office/drawing/2014/main" id="{27EEF97F-276F-4479-9459-BD15A69FC2BD}"/>
              </a:ext>
            </a:extLst>
          </p:cNvPr>
          <p:cNvSpPr/>
          <p:nvPr/>
        </p:nvSpPr>
        <p:spPr>
          <a:xfrm>
            <a:off x="1118823" y="1480962"/>
            <a:ext cx="27303" cy="82552"/>
          </a:xfrm>
          <a:custGeom>
            <a:avLst/>
            <a:gdLst>
              <a:gd name="f0" fmla="val w"/>
              <a:gd name="f1" fmla="val h"/>
              <a:gd name="f2" fmla="val 0"/>
              <a:gd name="f3" fmla="val 27305"/>
              <a:gd name="f4" fmla="val 82550"/>
              <a:gd name="f5" fmla="val 26808"/>
              <a:gd name="f6" fmla="val 74297"/>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3" name="object 221">
            <a:extLst>
              <a:ext uri="{FF2B5EF4-FFF2-40B4-BE49-F238E27FC236}">
                <a16:creationId xmlns:a16="http://schemas.microsoft.com/office/drawing/2014/main" id="{BFA26280-604D-4084-886F-4848C8F1A67E}"/>
              </a:ext>
            </a:extLst>
          </p:cNvPr>
          <p:cNvSpPr/>
          <p:nvPr/>
        </p:nvSpPr>
        <p:spPr>
          <a:xfrm>
            <a:off x="1118823" y="1480962"/>
            <a:ext cx="27303" cy="82552"/>
          </a:xfrm>
          <a:custGeom>
            <a:avLst/>
            <a:gdLst>
              <a:gd name="f0" fmla="val w"/>
              <a:gd name="f1" fmla="val h"/>
              <a:gd name="f2" fmla="val 0"/>
              <a:gd name="f3" fmla="val 27305"/>
              <a:gd name="f4" fmla="val 82550"/>
              <a:gd name="f5" fmla="val 74297"/>
              <a:gd name="f6" fmla="val 26808"/>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4" name="object 222">
            <a:extLst>
              <a:ext uri="{FF2B5EF4-FFF2-40B4-BE49-F238E27FC236}">
                <a16:creationId xmlns:a16="http://schemas.microsoft.com/office/drawing/2014/main" id="{EE5882D1-BCA9-4996-9D29-293107A2BEAB}"/>
              </a:ext>
            </a:extLst>
          </p:cNvPr>
          <p:cNvSpPr/>
          <p:nvPr/>
        </p:nvSpPr>
        <p:spPr>
          <a:xfrm>
            <a:off x="1224838" y="1234824"/>
            <a:ext cx="157477" cy="184151"/>
          </a:xfrm>
          <a:custGeom>
            <a:avLst/>
            <a:gdLst>
              <a:gd name="f0" fmla="val w"/>
              <a:gd name="f1" fmla="val h"/>
              <a:gd name="f2" fmla="val 0"/>
              <a:gd name="f3" fmla="val 157480"/>
              <a:gd name="f4" fmla="val 184150"/>
              <a:gd name="f5" fmla="val 124509"/>
              <a:gd name="f6" fmla="val 157588"/>
              <a:gd name="f7" fmla="val 36041"/>
              <a:gd name="f8" fmla="val 183853"/>
              <a:gd name="f9" fmla="val 157275"/>
              <a:gd name="f10" fmla="val 117957"/>
              <a:gd name="f11" fmla="val 105060"/>
              <a:gd name="f12" fmla="val 39318"/>
              <a:gd name="f13" fmla="val 13106"/>
              <a:gd name="f14" fmla="val 144170"/>
              <a:gd name="f15" fmla="val 52532"/>
              <a:gd name="f16" fmla="val 78636"/>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6"/>
                </a:moveTo>
                <a:lnTo>
                  <a:pt x="f7" y="f6"/>
                </a:lnTo>
                <a:lnTo>
                  <a:pt x="f2" y="f8"/>
                </a:lnTo>
                <a:lnTo>
                  <a:pt x="f9" y="f8"/>
                </a:lnTo>
                <a:lnTo>
                  <a:pt x="f5" y="f6"/>
                </a:lnTo>
                <a:close/>
              </a:path>
              <a:path w="157480" h="184150">
                <a:moveTo>
                  <a:pt x="f10" y="f11"/>
                </a:moveTo>
                <a:lnTo>
                  <a:pt x="f12" y="f11"/>
                </a:lnTo>
                <a:lnTo>
                  <a:pt x="f13" y="f6"/>
                </a:lnTo>
                <a:lnTo>
                  <a:pt x="f14" y="f6"/>
                </a:lnTo>
                <a:lnTo>
                  <a:pt x="f10" y="f11"/>
                </a:lnTo>
                <a:close/>
              </a:path>
              <a:path w="157480" h="184150">
                <a:moveTo>
                  <a:pt x="f10" y="f15"/>
                </a:moveTo>
                <a:lnTo>
                  <a:pt x="f12" y="f15"/>
                </a:lnTo>
                <a:lnTo>
                  <a:pt x="f13" y="f11"/>
                </a:lnTo>
                <a:lnTo>
                  <a:pt x="f14" y="f11"/>
                </a:lnTo>
                <a:lnTo>
                  <a:pt x="f10" y="f15"/>
                </a:lnTo>
                <a:close/>
              </a:path>
              <a:path w="157480" h="184150">
                <a:moveTo>
                  <a:pt x="f16" y="f2"/>
                </a:moveTo>
                <a:lnTo>
                  <a:pt x="f13" y="f15"/>
                </a:lnTo>
                <a:lnTo>
                  <a:pt x="f14" y="f15"/>
                </a:lnTo>
                <a:lnTo>
                  <a:pt x="f16"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5" name="object 223">
            <a:extLst>
              <a:ext uri="{FF2B5EF4-FFF2-40B4-BE49-F238E27FC236}">
                <a16:creationId xmlns:a16="http://schemas.microsoft.com/office/drawing/2014/main" id="{EAC1352A-FC4D-4534-ACCC-5449DA828886}"/>
              </a:ext>
            </a:extLst>
          </p:cNvPr>
          <p:cNvSpPr/>
          <p:nvPr/>
        </p:nvSpPr>
        <p:spPr>
          <a:xfrm>
            <a:off x="1224838" y="1234824"/>
            <a:ext cx="157477" cy="184151"/>
          </a:xfrm>
          <a:custGeom>
            <a:avLst/>
            <a:gdLst>
              <a:gd name="f0" fmla="val w"/>
              <a:gd name="f1" fmla="val h"/>
              <a:gd name="f2" fmla="val 0"/>
              <a:gd name="f3" fmla="val 157480"/>
              <a:gd name="f4" fmla="val 184150"/>
              <a:gd name="f5" fmla="val 78636"/>
              <a:gd name="f6" fmla="val 13106"/>
              <a:gd name="f7" fmla="val 52532"/>
              <a:gd name="f8" fmla="val 39318"/>
              <a:gd name="f9" fmla="val 105060"/>
              <a:gd name="f10" fmla="val 157588"/>
              <a:gd name="f11" fmla="val 36041"/>
              <a:gd name="f12" fmla="val 183853"/>
              <a:gd name="f13" fmla="val 157275"/>
              <a:gd name="f14" fmla="val 124509"/>
              <a:gd name="f15" fmla="val 144170"/>
              <a:gd name="f16" fmla="val 117957"/>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2"/>
                </a:moveTo>
                <a:lnTo>
                  <a:pt x="f6" y="f7"/>
                </a:lnTo>
                <a:lnTo>
                  <a:pt x="f8" y="f7"/>
                </a:lnTo>
                <a:lnTo>
                  <a:pt x="f6" y="f9"/>
                </a:lnTo>
                <a:lnTo>
                  <a:pt x="f8" y="f9"/>
                </a:lnTo>
                <a:lnTo>
                  <a:pt x="f6" y="f10"/>
                </a:lnTo>
                <a:lnTo>
                  <a:pt x="f11" y="f10"/>
                </a:lnTo>
                <a:lnTo>
                  <a:pt x="f2" y="f12"/>
                </a:lnTo>
                <a:lnTo>
                  <a:pt x="f13" y="f12"/>
                </a:lnTo>
                <a:lnTo>
                  <a:pt x="f14" y="f10"/>
                </a:lnTo>
                <a:lnTo>
                  <a:pt x="f15" y="f10"/>
                </a:lnTo>
                <a:lnTo>
                  <a:pt x="f16" y="f9"/>
                </a:lnTo>
                <a:lnTo>
                  <a:pt x="f15" y="f9"/>
                </a:lnTo>
                <a:lnTo>
                  <a:pt x="f16" y="f7"/>
                </a:lnTo>
                <a:lnTo>
                  <a:pt x="f15" y="f7"/>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6" name="object 224">
            <a:extLst>
              <a:ext uri="{FF2B5EF4-FFF2-40B4-BE49-F238E27FC236}">
                <a16:creationId xmlns:a16="http://schemas.microsoft.com/office/drawing/2014/main" id="{BEB9270B-D677-4924-A8D5-14A4829468DB}"/>
              </a:ext>
            </a:extLst>
          </p:cNvPr>
          <p:cNvSpPr/>
          <p:nvPr/>
        </p:nvSpPr>
        <p:spPr>
          <a:xfrm>
            <a:off x="1287100" y="1418673"/>
            <a:ext cx="33018" cy="79379"/>
          </a:xfrm>
          <a:custGeom>
            <a:avLst/>
            <a:gdLst>
              <a:gd name="f0" fmla="val w"/>
              <a:gd name="f1" fmla="val h"/>
              <a:gd name="f2" fmla="val 0"/>
              <a:gd name="f3" fmla="val 33019"/>
              <a:gd name="f4" fmla="val 79375"/>
              <a:gd name="f5" fmla="val 32765"/>
              <a:gd name="f6" fmla="val 70912"/>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7" name="object 225">
            <a:extLst>
              <a:ext uri="{FF2B5EF4-FFF2-40B4-BE49-F238E27FC236}">
                <a16:creationId xmlns:a16="http://schemas.microsoft.com/office/drawing/2014/main" id="{01766406-AA5C-4884-B3CA-8CA12C0BF24D}"/>
              </a:ext>
            </a:extLst>
          </p:cNvPr>
          <p:cNvSpPr/>
          <p:nvPr/>
        </p:nvSpPr>
        <p:spPr>
          <a:xfrm>
            <a:off x="1287100" y="1418673"/>
            <a:ext cx="33018" cy="79379"/>
          </a:xfrm>
          <a:custGeom>
            <a:avLst/>
            <a:gdLst>
              <a:gd name="f0" fmla="val w"/>
              <a:gd name="f1" fmla="val h"/>
              <a:gd name="f2" fmla="val 0"/>
              <a:gd name="f3" fmla="val 33019"/>
              <a:gd name="f4" fmla="val 79375"/>
              <a:gd name="f5" fmla="val 70912"/>
              <a:gd name="f6" fmla="val 32765"/>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8" name="object 237">
            <a:extLst>
              <a:ext uri="{FF2B5EF4-FFF2-40B4-BE49-F238E27FC236}">
                <a16:creationId xmlns:a16="http://schemas.microsoft.com/office/drawing/2014/main" id="{C3D22B81-24F3-4B2A-8A4B-B39208E980E8}"/>
              </a:ext>
            </a:extLst>
          </p:cNvPr>
          <p:cNvSpPr/>
          <p:nvPr/>
        </p:nvSpPr>
        <p:spPr>
          <a:xfrm>
            <a:off x="1047746" y="2634999"/>
            <a:ext cx="40635" cy="33659"/>
          </a:xfrm>
          <a:custGeom>
            <a:avLst/>
            <a:gdLst>
              <a:gd name="f0" fmla="val w"/>
              <a:gd name="f1" fmla="val h"/>
              <a:gd name="f2" fmla="val 0"/>
              <a:gd name="f3" fmla="val 40640"/>
              <a:gd name="f4" fmla="val 33655"/>
              <a:gd name="f5" fmla="val 20739"/>
              <a:gd name="f6" fmla="val 12001"/>
              <a:gd name="f7" fmla="val 635"/>
              <a:gd name="f8" fmla="val 5461"/>
              <a:gd name="f9" fmla="val 3556"/>
              <a:gd name="f10" fmla="val 8255"/>
              <a:gd name="f11" fmla="val 11811"/>
              <a:gd name="f12" fmla="val 6553"/>
              <a:gd name="f13" fmla="val 17018"/>
              <a:gd name="f14" fmla="val 10909"/>
              <a:gd name="f15" fmla="val 20574"/>
              <a:gd name="f16" fmla="val 13093"/>
              <a:gd name="f17" fmla="val 25908"/>
              <a:gd name="f18" fmla="val 30606"/>
              <a:gd name="f19" fmla="val 33528"/>
              <a:gd name="f20" fmla="val 24015"/>
              <a:gd name="f21" fmla="val 31750"/>
              <a:gd name="f22" fmla="val 27292"/>
              <a:gd name="f23" fmla="val 27686"/>
              <a:gd name="f24" fmla="val 28384"/>
              <a:gd name="f25" fmla="val 34925"/>
              <a:gd name="f26" fmla="val 15875"/>
              <a:gd name="f27" fmla="val 40386"/>
              <a:gd name="f28" fmla="val 38201"/>
              <a:gd name="f29" fmla="val 4064"/>
              <a:gd name="f30" fmla="val 31648"/>
              <a:gd name="f31" fmla="val 1143"/>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9" name="object 238">
            <a:extLst>
              <a:ext uri="{FF2B5EF4-FFF2-40B4-BE49-F238E27FC236}">
                <a16:creationId xmlns:a16="http://schemas.microsoft.com/office/drawing/2014/main" id="{249D46A6-E351-4604-B0B4-B03E88FAEFB3}"/>
              </a:ext>
            </a:extLst>
          </p:cNvPr>
          <p:cNvSpPr/>
          <p:nvPr/>
        </p:nvSpPr>
        <p:spPr>
          <a:xfrm>
            <a:off x="1047746" y="2634999"/>
            <a:ext cx="40635" cy="33659"/>
          </a:xfrm>
          <a:custGeom>
            <a:avLst/>
            <a:gdLst>
              <a:gd name="f0" fmla="val w"/>
              <a:gd name="f1" fmla="val h"/>
              <a:gd name="f2" fmla="val 0"/>
              <a:gd name="f3" fmla="val 40640"/>
              <a:gd name="f4" fmla="val 33655"/>
              <a:gd name="f5" fmla="val 13093"/>
              <a:gd name="f6" fmla="val 30606"/>
              <a:gd name="f7" fmla="val 25908"/>
              <a:gd name="f8" fmla="val 10909"/>
              <a:gd name="f9" fmla="val 20574"/>
              <a:gd name="f10" fmla="val 6553"/>
              <a:gd name="f11" fmla="val 17018"/>
              <a:gd name="f12" fmla="val 11811"/>
              <a:gd name="f13" fmla="val 8255"/>
              <a:gd name="f14" fmla="val 5461"/>
              <a:gd name="f15" fmla="val 3556"/>
              <a:gd name="f16" fmla="val 12001"/>
              <a:gd name="f17" fmla="val 635"/>
              <a:gd name="f18" fmla="val 20739"/>
              <a:gd name="f19" fmla="val 27292"/>
              <a:gd name="f20" fmla="val 31648"/>
              <a:gd name="f21" fmla="val 1143"/>
              <a:gd name="f22" fmla="val 38201"/>
              <a:gd name="f23" fmla="val 4064"/>
              <a:gd name="f24" fmla="val 40386"/>
              <a:gd name="f25" fmla="val 34925"/>
              <a:gd name="f26" fmla="val 15875"/>
              <a:gd name="f27" fmla="val 28384"/>
              <a:gd name="f28" fmla="val 27686"/>
              <a:gd name="f29" fmla="val 24015"/>
              <a:gd name="f30" fmla="val 31750"/>
              <a:gd name="f31" fmla="val 33528"/>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0" name="object 239">
            <a:extLst>
              <a:ext uri="{FF2B5EF4-FFF2-40B4-BE49-F238E27FC236}">
                <a16:creationId xmlns:a16="http://schemas.microsoft.com/office/drawing/2014/main" id="{3D09D17E-62E6-4819-AD6B-3E9ED72B8E90}"/>
              </a:ext>
            </a:extLst>
          </p:cNvPr>
          <p:cNvSpPr/>
          <p:nvPr/>
        </p:nvSpPr>
        <p:spPr>
          <a:xfrm>
            <a:off x="1002795" y="2632713"/>
            <a:ext cx="30476" cy="6986"/>
          </a:xfrm>
          <a:custGeom>
            <a:avLst/>
            <a:gdLst>
              <a:gd name="f0" fmla="val w"/>
              <a:gd name="f1" fmla="val h"/>
              <a:gd name="f2" fmla="val 0"/>
              <a:gd name="f3" fmla="val 30480"/>
              <a:gd name="f4" fmla="val 6985"/>
              <a:gd name="f5" fmla="val 7620"/>
              <a:gd name="f6" fmla="val 2171"/>
              <a:gd name="f7" fmla="val 2539"/>
              <a:gd name="f8" fmla="val 3263"/>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1" name="object 240">
            <a:extLst>
              <a:ext uri="{FF2B5EF4-FFF2-40B4-BE49-F238E27FC236}">
                <a16:creationId xmlns:a16="http://schemas.microsoft.com/office/drawing/2014/main" id="{72D03B7A-98E6-4801-BC5E-266E59916638}"/>
              </a:ext>
            </a:extLst>
          </p:cNvPr>
          <p:cNvSpPr/>
          <p:nvPr/>
        </p:nvSpPr>
        <p:spPr>
          <a:xfrm>
            <a:off x="1033272" y="2615184"/>
            <a:ext cx="14602" cy="11430"/>
          </a:xfrm>
          <a:custGeom>
            <a:avLst/>
            <a:gdLst>
              <a:gd name="f0" fmla="val w"/>
              <a:gd name="f1" fmla="val h"/>
              <a:gd name="f2" fmla="val 0"/>
              <a:gd name="f3" fmla="val 14605"/>
              <a:gd name="f4" fmla="val 11430"/>
              <a:gd name="f5" fmla="val 7797"/>
              <a:gd name="f6" fmla="val 2222"/>
              <a:gd name="f7" fmla="val 1778"/>
              <a:gd name="f8" fmla="val 3556"/>
              <a:gd name="f9" fmla="val 14478"/>
              <a:gd name="f10" fmla="val 11137"/>
              <a:gd name="f11" fmla="val 2413"/>
              <a:gd name="f12" fmla="*/ f0 1 14605"/>
              <a:gd name="f13" fmla="*/ f1 1 11430"/>
              <a:gd name="f14" fmla="val f2"/>
              <a:gd name="f15" fmla="val f3"/>
              <a:gd name="f16" fmla="val f4"/>
              <a:gd name="f17" fmla="+- f16 0 f14"/>
              <a:gd name="f18" fmla="+- f15 0 f14"/>
              <a:gd name="f19" fmla="*/ f18 1 14605"/>
              <a:gd name="f20" fmla="*/ f17 1 1143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605" h="11430">
                <a:moveTo>
                  <a:pt x="f5" y="f2"/>
                </a:moveTo>
                <a:lnTo>
                  <a:pt x="f6" y="f7"/>
                </a:lnTo>
                <a:lnTo>
                  <a:pt x="f2" y="f8"/>
                </a:lnTo>
                <a:lnTo>
                  <a:pt x="f9" y="f4"/>
                </a:lnTo>
                <a:lnTo>
                  <a:pt x="f10"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2" name="object 241">
            <a:extLst>
              <a:ext uri="{FF2B5EF4-FFF2-40B4-BE49-F238E27FC236}">
                <a16:creationId xmlns:a16="http://schemas.microsoft.com/office/drawing/2014/main" id="{37609AF4-825F-418D-9A4E-3673C5A27E03}"/>
              </a:ext>
            </a:extLst>
          </p:cNvPr>
          <p:cNvSpPr/>
          <p:nvPr/>
        </p:nvSpPr>
        <p:spPr>
          <a:xfrm>
            <a:off x="1077464" y="2612898"/>
            <a:ext cx="10799" cy="13331"/>
          </a:xfrm>
          <a:custGeom>
            <a:avLst/>
            <a:gdLst>
              <a:gd name="f0" fmla="val w"/>
              <a:gd name="f1" fmla="val h"/>
              <a:gd name="f2" fmla="val 0"/>
              <a:gd name="f3" fmla="val 10794"/>
              <a:gd name="f4" fmla="val 13335"/>
              <a:gd name="f5" fmla="val 5334"/>
              <a:gd name="f6" fmla="val 2920"/>
              <a:gd name="f7" fmla="val 2133"/>
              <a:gd name="f8" fmla="val 12953"/>
              <a:gd name="f9" fmla="val 960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3" name="object 242">
            <a:extLst>
              <a:ext uri="{FF2B5EF4-FFF2-40B4-BE49-F238E27FC236}">
                <a16:creationId xmlns:a16="http://schemas.microsoft.com/office/drawing/2014/main" id="{4CFB133C-6243-49EC-B1AD-B6C94A50EAB5}"/>
              </a:ext>
            </a:extLst>
          </p:cNvPr>
          <p:cNvSpPr/>
          <p:nvPr/>
        </p:nvSpPr>
        <p:spPr>
          <a:xfrm>
            <a:off x="1099566" y="2622800"/>
            <a:ext cx="29205" cy="7616"/>
          </a:xfrm>
          <a:custGeom>
            <a:avLst/>
            <a:gdLst>
              <a:gd name="f0" fmla="val w"/>
              <a:gd name="f1" fmla="val h"/>
              <a:gd name="f2" fmla="val 0"/>
              <a:gd name="f3" fmla="val 29209"/>
              <a:gd name="f4" fmla="val 7619"/>
              <a:gd name="f5" fmla="val 20370"/>
              <a:gd name="f6" fmla="val 23596"/>
              <a:gd name="f7" fmla="val 5841"/>
              <a:gd name="f8" fmla="val 28956"/>
              <a:gd name="f9" fmla="val 4063"/>
              <a:gd name="f10" fmla="val 1777"/>
              <a:gd name="f11" fmla="*/ f0 1 29209"/>
              <a:gd name="f12" fmla="*/ f1 1 7619"/>
              <a:gd name="f13" fmla="val f2"/>
              <a:gd name="f14" fmla="val f3"/>
              <a:gd name="f15" fmla="val f4"/>
              <a:gd name="f16" fmla="+- f15 0 f13"/>
              <a:gd name="f17" fmla="+- f14 0 f13"/>
              <a:gd name="f18" fmla="*/ f17 1 29209"/>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209"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4" name="object 243">
            <a:extLst>
              <a:ext uri="{FF2B5EF4-FFF2-40B4-BE49-F238E27FC236}">
                <a16:creationId xmlns:a16="http://schemas.microsoft.com/office/drawing/2014/main" id="{61F33FD6-B83D-4EC2-9C22-91C3A7C97CDA}"/>
              </a:ext>
            </a:extLst>
          </p:cNvPr>
          <p:cNvSpPr/>
          <p:nvPr/>
        </p:nvSpPr>
        <p:spPr>
          <a:xfrm>
            <a:off x="1010412" y="2682236"/>
            <a:ext cx="116201" cy="52706"/>
          </a:xfrm>
          <a:custGeom>
            <a:avLst/>
            <a:gdLst>
              <a:gd name="f0" fmla="val w"/>
              <a:gd name="f1" fmla="val h"/>
              <a:gd name="f2" fmla="val 0"/>
              <a:gd name="f3" fmla="val 116205"/>
              <a:gd name="f4" fmla="val 52705"/>
              <a:gd name="f5" fmla="val 48082"/>
              <a:gd name="f6" fmla="val 30594"/>
              <a:gd name="f7" fmla="val 10921"/>
              <a:gd name="f8" fmla="val 2921"/>
              <a:gd name="f9" fmla="val 3276"/>
              <a:gd name="f10" fmla="val 8762"/>
              <a:gd name="f11" fmla="val 16891"/>
              <a:gd name="f12" fmla="val 27432"/>
              <a:gd name="f13" fmla="val 15303"/>
              <a:gd name="f14" fmla="val 39116"/>
              <a:gd name="f15" fmla="val 33870"/>
              <a:gd name="f16" fmla="val 46736"/>
              <a:gd name="f17" fmla="val 49174"/>
              <a:gd name="f18" fmla="val 50800"/>
              <a:gd name="f19" fmla="val 66649"/>
              <a:gd name="f20" fmla="val 52578"/>
              <a:gd name="f21" fmla="val 77584"/>
              <a:gd name="f22" fmla="val 50292"/>
              <a:gd name="f23" fmla="val 86321"/>
              <a:gd name="f24" fmla="val 90690"/>
              <a:gd name="f25" fmla="val 88506"/>
              <a:gd name="f26" fmla="val 30353"/>
              <a:gd name="f27" fmla="val 85229"/>
              <a:gd name="f28" fmla="val 22733"/>
              <a:gd name="f29" fmla="val 98888"/>
              <a:gd name="f30" fmla="val 18668"/>
              <a:gd name="f31" fmla="val 80860"/>
              <a:gd name="f32" fmla="val 76492"/>
              <a:gd name="f33" fmla="val 14605"/>
              <a:gd name="f34" fmla="val 61188"/>
              <a:gd name="f35" fmla="val 5207"/>
              <a:gd name="f36" fmla="val 112547"/>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5" name="object 244">
            <a:extLst>
              <a:ext uri="{FF2B5EF4-FFF2-40B4-BE49-F238E27FC236}">
                <a16:creationId xmlns:a16="http://schemas.microsoft.com/office/drawing/2014/main" id="{7258B394-458D-4415-90DA-602BCEC79EA6}"/>
              </a:ext>
            </a:extLst>
          </p:cNvPr>
          <p:cNvSpPr/>
          <p:nvPr/>
        </p:nvSpPr>
        <p:spPr>
          <a:xfrm>
            <a:off x="1093466" y="2631944"/>
            <a:ext cx="102239" cy="118113"/>
          </a:xfrm>
          <a:custGeom>
            <a:avLst/>
            <a:gdLst>
              <a:gd name="f0" fmla="val w"/>
              <a:gd name="f1" fmla="val h"/>
              <a:gd name="f2" fmla="val 0"/>
              <a:gd name="f3" fmla="val 102234"/>
              <a:gd name="f4" fmla="val 118110"/>
              <a:gd name="f5" fmla="val 58191"/>
              <a:gd name="f6" fmla="val 20446"/>
              <a:gd name="f7" fmla="val 49403"/>
              <a:gd name="f8" fmla="val 23368"/>
              <a:gd name="f9" fmla="val 54902"/>
              <a:gd name="f10" fmla="val 25145"/>
              <a:gd name="f11" fmla="val 65874"/>
              <a:gd name="f12" fmla="val 71361"/>
              <a:gd name="f13" fmla="val 27431"/>
              <a:gd name="f14" fmla="val 76860"/>
              <a:gd name="f15" fmla="val 32131"/>
              <a:gd name="f16" fmla="val 84543"/>
              <a:gd name="f17" fmla="val 39115"/>
              <a:gd name="f18" fmla="val 87833"/>
              <a:gd name="f19" fmla="val 53847"/>
              <a:gd name="f20" fmla="val 67182"/>
              <a:gd name="f21" fmla="val 85636"/>
              <a:gd name="f22" fmla="val 77724"/>
              <a:gd name="f23" fmla="val 79057"/>
              <a:gd name="f24" fmla="val 82422"/>
              <a:gd name="f25" fmla="val 59283"/>
              <a:gd name="f26" fmla="val 88900"/>
              <a:gd name="f27" fmla="val 37325"/>
              <a:gd name="f28" fmla="val 94741"/>
              <a:gd name="f29" fmla="val 27444"/>
              <a:gd name="f30" fmla="val 99440"/>
              <a:gd name="f31" fmla="val 9880"/>
              <a:gd name="f32" fmla="val 106425"/>
              <a:gd name="f33" fmla="val 4394"/>
              <a:gd name="f34" fmla="val 108203"/>
              <a:gd name="f35" fmla="val 112902"/>
              <a:gd name="f36" fmla="val 5486"/>
              <a:gd name="f37" fmla="val 117475"/>
              <a:gd name="f38" fmla="val 10985"/>
              <a:gd name="f39" fmla="val 118109"/>
              <a:gd name="f40" fmla="val 115188"/>
              <a:gd name="f41" fmla="val 53797"/>
              <a:gd name="f42" fmla="val 101015"/>
              <a:gd name="f43" fmla="val 102001"/>
              <a:gd name="f44" fmla="val 102108"/>
              <a:gd name="f45" fmla="val 62610"/>
              <a:gd name="f46" fmla="val 95516"/>
              <a:gd name="f47" fmla="val 39750"/>
              <a:gd name="f48" fmla="val 98818"/>
              <a:gd name="f49" fmla="val 26924"/>
              <a:gd name="f50" fmla="val 101716"/>
              <a:gd name="f51" fmla="val 22225"/>
              <a:gd name="f52" fmla="val 69164"/>
              <a:gd name="f53" fmla="val 82346"/>
              <a:gd name="f54" fmla="val 634"/>
              <a:gd name="f55" fmla="val 74663"/>
              <a:gd name="f56" fmla="val 15747"/>
              <a:gd name="f57" fmla="val 70269"/>
              <a:gd name="f58" fmla="val 21589"/>
              <a:gd name="f59" fmla="val 97713"/>
              <a:gd name="f60" fmla="val 19303"/>
              <a:gd name="f61" fmla="val 16382"/>
              <a:gd name="f62" fmla="val 80149"/>
              <a:gd name="f63" fmla="val 15239"/>
              <a:gd name="f64" fmla="val 1777"/>
              <a:gd name="f65" fmla="*/ f0 1 102234"/>
              <a:gd name="f66" fmla="*/ f1 1 118110"/>
              <a:gd name="f67" fmla="val f2"/>
              <a:gd name="f68" fmla="val f3"/>
              <a:gd name="f69" fmla="val f4"/>
              <a:gd name="f70" fmla="+- f69 0 f67"/>
              <a:gd name="f71" fmla="+- f68 0 f67"/>
              <a:gd name="f72" fmla="*/ f71 1 102234"/>
              <a:gd name="f73" fmla="*/ f70 1 118110"/>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02234"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29" y="f30"/>
                </a:lnTo>
                <a:lnTo>
                  <a:pt x="f31" y="f32"/>
                </a:lnTo>
                <a:lnTo>
                  <a:pt x="f33" y="f34"/>
                </a:lnTo>
                <a:lnTo>
                  <a:pt x="f2" y="f35"/>
                </a:lnTo>
                <a:lnTo>
                  <a:pt x="f36" y="f37"/>
                </a:lnTo>
                <a:lnTo>
                  <a:pt x="f38" y="f39"/>
                </a:lnTo>
                <a:lnTo>
                  <a:pt x="f29" y="f40"/>
                </a:lnTo>
                <a:lnTo>
                  <a:pt x="f41" y="f32"/>
                </a:lnTo>
                <a:lnTo>
                  <a:pt x="f42" y="f24"/>
                </a:lnTo>
                <a:lnTo>
                  <a:pt x="f43" y="f22"/>
                </a:lnTo>
                <a:lnTo>
                  <a:pt x="f44" y="f45"/>
                </a:lnTo>
                <a:lnTo>
                  <a:pt x="f46" y="f47"/>
                </a:lnTo>
                <a:lnTo>
                  <a:pt x="f48" y="f49"/>
                </a:lnTo>
                <a:lnTo>
                  <a:pt x="f50" y="f51"/>
                </a:lnTo>
                <a:lnTo>
                  <a:pt x="f52" y="f51"/>
                </a:lnTo>
                <a:lnTo>
                  <a:pt x="f5" y="f6"/>
                </a:lnTo>
                <a:close/>
              </a:path>
              <a:path w="102234" h="118110">
                <a:moveTo>
                  <a:pt x="f53" y="f2"/>
                </a:moveTo>
                <a:lnTo>
                  <a:pt x="f14" y="f54"/>
                </a:lnTo>
                <a:lnTo>
                  <a:pt x="f55" y="f56"/>
                </a:lnTo>
                <a:lnTo>
                  <a:pt x="f57" y="f6"/>
                </a:lnTo>
                <a:lnTo>
                  <a:pt x="f52" y="f51"/>
                </a:lnTo>
                <a:lnTo>
                  <a:pt x="f50" y="f51"/>
                </a:lnTo>
                <a:lnTo>
                  <a:pt x="f44" y="f58"/>
                </a:lnTo>
                <a:lnTo>
                  <a:pt x="f59" y="f60"/>
                </a:lnTo>
                <a:lnTo>
                  <a:pt x="f18" y="f61"/>
                </a:lnTo>
                <a:lnTo>
                  <a:pt x="f62" y="f63"/>
                </a:lnTo>
                <a:lnTo>
                  <a:pt x="f21" y="f64"/>
                </a:lnTo>
                <a:lnTo>
                  <a:pt x="f53"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6" name="object 245">
            <a:extLst>
              <a:ext uri="{FF2B5EF4-FFF2-40B4-BE49-F238E27FC236}">
                <a16:creationId xmlns:a16="http://schemas.microsoft.com/office/drawing/2014/main" id="{F0DB0BBB-A1FA-44E0-B9B1-8D8B58956882}"/>
              </a:ext>
            </a:extLst>
          </p:cNvPr>
          <p:cNvSpPr/>
          <p:nvPr/>
        </p:nvSpPr>
        <p:spPr>
          <a:xfrm>
            <a:off x="970022" y="2740914"/>
            <a:ext cx="93341" cy="71122"/>
          </a:xfrm>
          <a:custGeom>
            <a:avLst/>
            <a:gdLst>
              <a:gd name="f0" fmla="val w"/>
              <a:gd name="f1" fmla="val h"/>
              <a:gd name="f2" fmla="val 0"/>
              <a:gd name="f3" fmla="val 93344"/>
              <a:gd name="f4" fmla="val 71119"/>
              <a:gd name="f5" fmla="val 25158"/>
              <a:gd name="f6" fmla="val 64388"/>
              <a:gd name="f7" fmla="val 19685"/>
              <a:gd name="f8" fmla="val 65531"/>
              <a:gd name="f9" fmla="val 68580"/>
              <a:gd name="f10" fmla="val 32816"/>
              <a:gd name="f11" fmla="val 70866"/>
              <a:gd name="f12" fmla="val 50304"/>
              <a:gd name="f13" fmla="val 65620"/>
              <a:gd name="f14" fmla="val 74371"/>
              <a:gd name="f15" fmla="val 36093"/>
              <a:gd name="f16" fmla="val 83121"/>
              <a:gd name="f17" fmla="val 41554"/>
              <a:gd name="f18" fmla="val 6985"/>
              <a:gd name="f19" fmla="val 1092"/>
              <a:gd name="f20" fmla="val 32258"/>
              <a:gd name="f21" fmla="val 35687"/>
              <a:gd name="f22" fmla="val 7658"/>
              <a:gd name="f23" fmla="val 43306"/>
              <a:gd name="f24" fmla="val 22961"/>
              <a:gd name="f25" fmla="val 46862"/>
              <a:gd name="f26" fmla="val 50418"/>
              <a:gd name="f27" fmla="val 56870"/>
              <a:gd name="f28" fmla="val 52705"/>
              <a:gd name="f29" fmla="val 55625"/>
              <a:gd name="f30" fmla="val 61252"/>
              <a:gd name="f31" fmla="val 59690"/>
              <a:gd name="f32" fmla="val 65024"/>
              <a:gd name="f33" fmla="val 78740"/>
              <a:gd name="f34" fmla="val 61468"/>
              <a:gd name="f35" fmla="val 56261"/>
              <a:gd name="f36" fmla="val 76555"/>
              <a:gd name="f37" fmla="val 52069"/>
              <a:gd name="f38" fmla="val 49149"/>
              <a:gd name="f39" fmla="val 39370"/>
              <a:gd name="f40" fmla="val 46228"/>
              <a:gd name="f41" fmla="val 41529"/>
              <a:gd name="f42" fmla="val 17500"/>
              <a:gd name="f43" fmla="val 37465"/>
              <a:gd name="f44" fmla="val 29844"/>
              <a:gd name="f45" fmla="val 21081"/>
              <a:gd name="f46" fmla="val 47028"/>
              <a:gd name="f47" fmla="val 15875"/>
              <a:gd name="f48" fmla="val 73279"/>
              <a:gd name="f49" fmla="val 11684"/>
              <a:gd name="f50" fmla="val 92964"/>
              <a:gd name="f51" fmla="val 9906"/>
              <a:gd name="f52" fmla="val 2286"/>
              <a:gd name="f53" fmla="*/ f0 1 93344"/>
              <a:gd name="f54" fmla="*/ f1 1 71119"/>
              <a:gd name="f55" fmla="val f2"/>
              <a:gd name="f56" fmla="val f3"/>
              <a:gd name="f57" fmla="val f4"/>
              <a:gd name="f58" fmla="+- f57 0 f55"/>
              <a:gd name="f59" fmla="+- f56 0 f55"/>
              <a:gd name="f60" fmla="*/ f59 1 93344"/>
              <a:gd name="f61" fmla="*/ f58 1 71119"/>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41"/>
                </a:lnTo>
                <a:lnTo>
                  <a:pt x="f42" y="f43"/>
                </a:lnTo>
                <a:lnTo>
                  <a:pt x="f7" y="f44"/>
                </a:lnTo>
                <a:lnTo>
                  <a:pt x="f10" y="f45"/>
                </a:lnTo>
                <a:lnTo>
                  <a:pt x="f46" y="f47"/>
                </a:lnTo>
                <a:lnTo>
                  <a:pt x="f48" y="f49"/>
                </a:lnTo>
                <a:lnTo>
                  <a:pt x="f50" y="f51"/>
                </a:lnTo>
                <a:lnTo>
                  <a:pt x="f50" y="f52"/>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7" name="object 246">
            <a:extLst>
              <a:ext uri="{FF2B5EF4-FFF2-40B4-BE49-F238E27FC236}">
                <a16:creationId xmlns:a16="http://schemas.microsoft.com/office/drawing/2014/main" id="{92A89221-1313-4D5B-8775-43177CF6A058}"/>
              </a:ext>
            </a:extLst>
          </p:cNvPr>
          <p:cNvSpPr/>
          <p:nvPr/>
        </p:nvSpPr>
        <p:spPr>
          <a:xfrm>
            <a:off x="1044702" y="2737100"/>
            <a:ext cx="86355" cy="87626"/>
          </a:xfrm>
          <a:custGeom>
            <a:avLst/>
            <a:gdLst>
              <a:gd name="f0" fmla="val w"/>
              <a:gd name="f1" fmla="val h"/>
              <a:gd name="f2" fmla="val 0"/>
              <a:gd name="f3" fmla="val 86359"/>
              <a:gd name="f4" fmla="val 87630"/>
              <a:gd name="f5" fmla="val 34874"/>
              <a:gd name="f6" fmla="val 14173"/>
              <a:gd name="f7" fmla="val 1143"/>
              <a:gd name="f8" fmla="val 4356"/>
              <a:gd name="f9" fmla="val 9397"/>
              <a:gd name="f10" fmla="val 7632"/>
              <a:gd name="f11" fmla="val 20573"/>
              <a:gd name="f12" fmla="val 10896"/>
              <a:gd name="f13" fmla="val 37083"/>
              <a:gd name="f14" fmla="val 52958"/>
              <a:gd name="f15" fmla="val 65912"/>
              <a:gd name="f16" fmla="val 74040"/>
              <a:gd name="f17" fmla="val 3263"/>
              <a:gd name="f18" fmla="val 80009"/>
              <a:gd name="f19" fmla="val 83565"/>
              <a:gd name="f20" fmla="val 25069"/>
              <a:gd name="f21" fmla="val 86487"/>
              <a:gd name="f22" fmla="val 38150"/>
              <a:gd name="f23" fmla="val 87629"/>
              <a:gd name="f24" fmla="val 54495"/>
              <a:gd name="f25" fmla="val 73025"/>
              <a:gd name="f26" fmla="val 81152"/>
              <a:gd name="f27" fmla="val 86106"/>
              <a:gd name="f28" fmla="val 67690"/>
              <a:gd name="f29" fmla="val 85013"/>
              <a:gd name="f30" fmla="val 54737"/>
              <a:gd name="f31" fmla="val 76301"/>
              <a:gd name="f32" fmla="val 40004"/>
              <a:gd name="f33" fmla="val 75209"/>
              <a:gd name="f34" fmla="val 27685"/>
              <a:gd name="f35" fmla="val 65392"/>
              <a:gd name="f36" fmla="val 10540"/>
              <a:gd name="f37" fmla="val 56680"/>
              <a:gd name="f38" fmla="val 2920"/>
              <a:gd name="f39" fmla="*/ f0 1 86359"/>
              <a:gd name="f40" fmla="*/ f1 1 87630"/>
              <a:gd name="f41" fmla="val f2"/>
              <a:gd name="f42" fmla="val f3"/>
              <a:gd name="f43" fmla="val f4"/>
              <a:gd name="f44" fmla="+- f43 0 f41"/>
              <a:gd name="f45" fmla="+- f42 0 f41"/>
              <a:gd name="f46" fmla="*/ f45 1 86359"/>
              <a:gd name="f47" fmla="*/ f44 1 87630"/>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86359"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23"/>
                </a:lnTo>
                <a:lnTo>
                  <a:pt x="f24" y="f23"/>
                </a:lnTo>
                <a:lnTo>
                  <a:pt x="f25" y="f26"/>
                </a:lnTo>
                <a:lnTo>
                  <a:pt x="f27" y="f28"/>
                </a:lnTo>
                <a:lnTo>
                  <a:pt x="f29" y="f30"/>
                </a:lnTo>
                <a:lnTo>
                  <a:pt x="f31" y="f32"/>
                </a:lnTo>
                <a:lnTo>
                  <a:pt x="f33" y="f34"/>
                </a:lnTo>
                <a:lnTo>
                  <a:pt x="f35" y="f36"/>
                </a:lnTo>
                <a:lnTo>
                  <a:pt x="f37" y="f3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8" name="object 247">
            <a:extLst>
              <a:ext uri="{FF2B5EF4-FFF2-40B4-BE49-F238E27FC236}">
                <a16:creationId xmlns:a16="http://schemas.microsoft.com/office/drawing/2014/main" id="{29FC905F-6068-4E86-8618-C44D43547963}"/>
              </a:ext>
            </a:extLst>
          </p:cNvPr>
          <p:cNvSpPr/>
          <p:nvPr/>
        </p:nvSpPr>
        <p:spPr>
          <a:xfrm>
            <a:off x="1020314" y="2807966"/>
            <a:ext cx="66037" cy="127001"/>
          </a:xfrm>
          <a:custGeom>
            <a:avLst/>
            <a:gdLst>
              <a:gd name="f0" fmla="val w"/>
              <a:gd name="f1" fmla="val h"/>
              <a:gd name="f2" fmla="val 0"/>
              <a:gd name="f3" fmla="val 66040"/>
              <a:gd name="f4" fmla="val 127000"/>
              <a:gd name="f5" fmla="val 44780"/>
              <a:gd name="f6" fmla="val 34950"/>
              <a:gd name="f7" fmla="val 1778"/>
              <a:gd name="f8" fmla="val 31673"/>
              <a:gd name="f9" fmla="val 8762"/>
              <a:gd name="f10" fmla="val 44450"/>
              <a:gd name="f11" fmla="val 53340"/>
              <a:gd name="f12" fmla="val 28397"/>
              <a:gd name="f13" fmla="val 69087"/>
              <a:gd name="f14" fmla="val 27304"/>
              <a:gd name="f15" fmla="val 87884"/>
              <a:gd name="f16" fmla="val 96647"/>
              <a:gd name="f17" fmla="val 102488"/>
              <a:gd name="f18" fmla="val 6553"/>
              <a:gd name="f19" fmla="val 109474"/>
              <a:gd name="f20" fmla="val 120015"/>
              <a:gd name="f21" fmla="val 123571"/>
              <a:gd name="f22" fmla="val 16382"/>
              <a:gd name="f23" fmla="val 126492"/>
              <a:gd name="f24" fmla="val 20751"/>
              <a:gd name="f25" fmla="val 124713"/>
              <a:gd name="f26" fmla="val 21843"/>
              <a:gd name="f27" fmla="val 118872"/>
              <a:gd name="f28" fmla="val 110109"/>
              <a:gd name="f29" fmla="val 33858"/>
              <a:gd name="f30" fmla="val 106553"/>
              <a:gd name="f31" fmla="val 42595"/>
              <a:gd name="f32" fmla="val 103631"/>
              <a:gd name="f33" fmla="val 49148"/>
              <a:gd name="f34" fmla="val 100711"/>
              <a:gd name="f35" fmla="val 51333"/>
              <a:gd name="f36" fmla="val 97790"/>
              <a:gd name="f37" fmla="val 45872"/>
              <a:gd name="f38" fmla="val 94868"/>
              <a:gd name="f39" fmla="val 92582"/>
              <a:gd name="f40" fmla="val 38226"/>
              <a:gd name="f41" fmla="val 85471"/>
              <a:gd name="f42" fmla="val 68453"/>
              <a:gd name="f43" fmla="val 48641"/>
              <a:gd name="f44" fmla="val 61163"/>
              <a:gd name="f45" fmla="val 33909"/>
              <a:gd name="f46" fmla="val 65531"/>
              <a:gd name="f47" fmla="val 15240"/>
              <a:gd name="f48" fmla="*/ f0 1 66040"/>
              <a:gd name="f49" fmla="*/ f1 1 127000"/>
              <a:gd name="f50" fmla="val f2"/>
              <a:gd name="f51" fmla="val f3"/>
              <a:gd name="f52" fmla="val f4"/>
              <a:gd name="f53" fmla="+- f52 0 f50"/>
              <a:gd name="f54" fmla="+- f51 0 f50"/>
              <a:gd name="f55" fmla="*/ f54 1 66040"/>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40"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9" name="object 248">
            <a:extLst>
              <a:ext uri="{FF2B5EF4-FFF2-40B4-BE49-F238E27FC236}">
                <a16:creationId xmlns:a16="http://schemas.microsoft.com/office/drawing/2014/main" id="{5B2CC98A-49EA-4817-81A2-90D7C099A11B}"/>
              </a:ext>
            </a:extLst>
          </p:cNvPr>
          <p:cNvSpPr/>
          <p:nvPr/>
        </p:nvSpPr>
        <p:spPr>
          <a:xfrm>
            <a:off x="1090422" y="2807966"/>
            <a:ext cx="109856" cy="106683"/>
          </a:xfrm>
          <a:custGeom>
            <a:avLst/>
            <a:gdLst>
              <a:gd name="f0" fmla="val w"/>
              <a:gd name="f1" fmla="val h"/>
              <a:gd name="f2" fmla="val 0"/>
              <a:gd name="f3" fmla="val 109855"/>
              <a:gd name="f4" fmla="val 106680"/>
              <a:gd name="f5" fmla="val 19748"/>
              <a:gd name="f6" fmla="val 1092"/>
              <a:gd name="f7" fmla="val 635"/>
              <a:gd name="f8" fmla="val 4699"/>
              <a:gd name="f9" fmla="val 14605"/>
              <a:gd name="f10" fmla="val 10972"/>
              <a:gd name="f11" fmla="val 30480"/>
              <a:gd name="f12" fmla="val 18656"/>
              <a:gd name="f13" fmla="val 41656"/>
              <a:gd name="f14" fmla="val 27431"/>
              <a:gd name="f15" fmla="val 56896"/>
              <a:gd name="f16" fmla="val 29629"/>
              <a:gd name="f17" fmla="val 69215"/>
              <a:gd name="f18" fmla="val 80263"/>
              <a:gd name="f19" fmla="val 25234"/>
              <a:gd name="f20" fmla="val 87884"/>
              <a:gd name="f21" fmla="val 21945"/>
              <a:gd name="f22" fmla="val 91440"/>
              <a:gd name="f23" fmla="val 93725"/>
              <a:gd name="f24" fmla="val 97281"/>
              <a:gd name="f25" fmla="val 38404"/>
              <a:gd name="f26" fmla="val 98425"/>
              <a:gd name="f27" fmla="val 52666"/>
              <a:gd name="f28" fmla="val 80098"/>
              <a:gd name="f29" fmla="val 102616"/>
              <a:gd name="f30" fmla="val 91071"/>
              <a:gd name="f31" fmla="val 102044"/>
              <a:gd name="f32" fmla="val 103759"/>
              <a:gd name="f33" fmla="val 109728"/>
              <a:gd name="f34" fmla="val 94996"/>
              <a:gd name="f35" fmla="val 79006"/>
              <a:gd name="f36" fmla="val 51574"/>
              <a:gd name="f37" fmla="val 39496"/>
              <a:gd name="f38" fmla="val 92582"/>
              <a:gd name="f39" fmla="val 88518"/>
              <a:gd name="f40" fmla="val 80899"/>
              <a:gd name="f41" fmla="val 40601"/>
              <a:gd name="f42" fmla="val 55625"/>
              <a:gd name="f43" fmla="val 34010"/>
              <a:gd name="f44" fmla="val 36322"/>
              <a:gd name="f45" fmla="val 36207"/>
              <a:gd name="f46" fmla="val 20574"/>
              <a:gd name="f47" fmla="val 15240"/>
              <a:gd name="f48" fmla="val 32918"/>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0" name="object 249">
            <a:extLst>
              <a:ext uri="{FF2B5EF4-FFF2-40B4-BE49-F238E27FC236}">
                <a16:creationId xmlns:a16="http://schemas.microsoft.com/office/drawing/2014/main" id="{3E7A9519-F510-439C-97CC-313C56E8F326}"/>
              </a:ext>
            </a:extLst>
          </p:cNvPr>
          <p:cNvSpPr/>
          <p:nvPr/>
        </p:nvSpPr>
        <p:spPr>
          <a:xfrm>
            <a:off x="1914140" y="2653287"/>
            <a:ext cx="40635" cy="33659"/>
          </a:xfrm>
          <a:custGeom>
            <a:avLst/>
            <a:gdLst>
              <a:gd name="f0" fmla="val w"/>
              <a:gd name="f1" fmla="val h"/>
              <a:gd name="f2" fmla="val 0"/>
              <a:gd name="f3" fmla="val 40639"/>
              <a:gd name="f4" fmla="val 33655"/>
              <a:gd name="f5" fmla="val 20700"/>
              <a:gd name="f6" fmla="val 12064"/>
              <a:gd name="f7" fmla="val 635"/>
              <a:gd name="f8" fmla="val 5461"/>
              <a:gd name="f9" fmla="val 3556"/>
              <a:gd name="f10" fmla="val 8255"/>
              <a:gd name="f11" fmla="val 11811"/>
              <a:gd name="f12" fmla="val 6604"/>
              <a:gd name="f13" fmla="val 17018"/>
              <a:gd name="f14" fmla="val 10922"/>
              <a:gd name="f15" fmla="val 20574"/>
              <a:gd name="f16" fmla="val 13081"/>
              <a:gd name="f17" fmla="val 25908"/>
              <a:gd name="f18" fmla="val 30607"/>
              <a:gd name="f19" fmla="val 33528"/>
              <a:gd name="f20" fmla="val 24003"/>
              <a:gd name="f21" fmla="val 31750"/>
              <a:gd name="f22" fmla="val 27305"/>
              <a:gd name="f23" fmla="val 27686"/>
              <a:gd name="f24" fmla="val 28320"/>
              <a:gd name="f25" fmla="val 34925"/>
              <a:gd name="f26" fmla="val 15875"/>
              <a:gd name="f27" fmla="val 40386"/>
              <a:gd name="f28" fmla="val 38226"/>
              <a:gd name="f29" fmla="val 4064"/>
              <a:gd name="f30" fmla="val 31623"/>
              <a:gd name="f31" fmla="val 1143"/>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1" name="object 250">
            <a:extLst>
              <a:ext uri="{FF2B5EF4-FFF2-40B4-BE49-F238E27FC236}">
                <a16:creationId xmlns:a16="http://schemas.microsoft.com/office/drawing/2014/main" id="{F37D50A6-BF33-40AC-98D7-89E0471773A8}"/>
              </a:ext>
            </a:extLst>
          </p:cNvPr>
          <p:cNvSpPr/>
          <p:nvPr/>
        </p:nvSpPr>
        <p:spPr>
          <a:xfrm>
            <a:off x="1914140" y="2653287"/>
            <a:ext cx="40635" cy="33659"/>
          </a:xfrm>
          <a:custGeom>
            <a:avLst/>
            <a:gdLst>
              <a:gd name="f0" fmla="val w"/>
              <a:gd name="f1" fmla="val h"/>
              <a:gd name="f2" fmla="val 0"/>
              <a:gd name="f3" fmla="val 40639"/>
              <a:gd name="f4" fmla="val 33655"/>
              <a:gd name="f5" fmla="val 13081"/>
              <a:gd name="f6" fmla="val 30607"/>
              <a:gd name="f7" fmla="val 25908"/>
              <a:gd name="f8" fmla="val 10922"/>
              <a:gd name="f9" fmla="val 20574"/>
              <a:gd name="f10" fmla="val 6604"/>
              <a:gd name="f11" fmla="val 17018"/>
              <a:gd name="f12" fmla="val 11811"/>
              <a:gd name="f13" fmla="val 8255"/>
              <a:gd name="f14" fmla="val 5461"/>
              <a:gd name="f15" fmla="val 3556"/>
              <a:gd name="f16" fmla="val 12064"/>
              <a:gd name="f17" fmla="val 635"/>
              <a:gd name="f18" fmla="val 20700"/>
              <a:gd name="f19" fmla="val 27305"/>
              <a:gd name="f20" fmla="val 31623"/>
              <a:gd name="f21" fmla="val 1143"/>
              <a:gd name="f22" fmla="val 38226"/>
              <a:gd name="f23" fmla="val 4064"/>
              <a:gd name="f24" fmla="val 40386"/>
              <a:gd name="f25" fmla="val 34925"/>
              <a:gd name="f26" fmla="val 15875"/>
              <a:gd name="f27" fmla="val 28320"/>
              <a:gd name="f28" fmla="val 27686"/>
              <a:gd name="f29" fmla="val 24003"/>
              <a:gd name="f30" fmla="val 31750"/>
              <a:gd name="f31" fmla="val 33528"/>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2" name="object 251">
            <a:extLst>
              <a:ext uri="{FF2B5EF4-FFF2-40B4-BE49-F238E27FC236}">
                <a16:creationId xmlns:a16="http://schemas.microsoft.com/office/drawing/2014/main" id="{F99197C8-F8C5-4555-BD3D-94465FB5CAE3}"/>
              </a:ext>
            </a:extLst>
          </p:cNvPr>
          <p:cNvSpPr/>
          <p:nvPr/>
        </p:nvSpPr>
        <p:spPr>
          <a:xfrm>
            <a:off x="1869189" y="2651001"/>
            <a:ext cx="30476" cy="6986"/>
          </a:xfrm>
          <a:custGeom>
            <a:avLst/>
            <a:gdLst>
              <a:gd name="f0" fmla="val w"/>
              <a:gd name="f1" fmla="val h"/>
              <a:gd name="f2" fmla="val 0"/>
              <a:gd name="f3" fmla="val 30480"/>
              <a:gd name="f4" fmla="val 6985"/>
              <a:gd name="f5" fmla="val 7619"/>
              <a:gd name="f6" fmla="val 2158"/>
              <a:gd name="f7" fmla="val 2539"/>
              <a:gd name="f8" fmla="val 3301"/>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3" name="object 252">
            <a:extLst>
              <a:ext uri="{FF2B5EF4-FFF2-40B4-BE49-F238E27FC236}">
                <a16:creationId xmlns:a16="http://schemas.microsoft.com/office/drawing/2014/main" id="{4865507C-C8C4-4717-82DC-7782C0731E0B}"/>
              </a:ext>
            </a:extLst>
          </p:cNvPr>
          <p:cNvSpPr/>
          <p:nvPr/>
        </p:nvSpPr>
        <p:spPr>
          <a:xfrm>
            <a:off x="1899666" y="2633472"/>
            <a:ext cx="14602" cy="11430"/>
          </a:xfrm>
          <a:custGeom>
            <a:avLst/>
            <a:gdLst>
              <a:gd name="f0" fmla="val w"/>
              <a:gd name="f1" fmla="val h"/>
              <a:gd name="f2" fmla="val 0"/>
              <a:gd name="f3" fmla="val 14605"/>
              <a:gd name="f4" fmla="val 11430"/>
              <a:gd name="f5" fmla="val 7746"/>
              <a:gd name="f6" fmla="val 2285"/>
              <a:gd name="f7" fmla="val 1777"/>
              <a:gd name="f8" fmla="val 3555"/>
              <a:gd name="f9" fmla="val 14477"/>
              <a:gd name="f10" fmla="val 11429"/>
              <a:gd name="f11" fmla="val 11175"/>
              <a:gd name="f12" fmla="val 2412"/>
              <a:gd name="f13" fmla="*/ f0 1 14605"/>
              <a:gd name="f14" fmla="*/ f1 1 11430"/>
              <a:gd name="f15" fmla="val f2"/>
              <a:gd name="f16" fmla="val f3"/>
              <a:gd name="f17" fmla="val f4"/>
              <a:gd name="f18" fmla="+- f17 0 f15"/>
              <a:gd name="f19" fmla="+- f16 0 f15"/>
              <a:gd name="f20" fmla="*/ f19 1 14605"/>
              <a:gd name="f21" fmla="*/ f18 1 1143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1430">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4" name="object 253">
            <a:extLst>
              <a:ext uri="{FF2B5EF4-FFF2-40B4-BE49-F238E27FC236}">
                <a16:creationId xmlns:a16="http://schemas.microsoft.com/office/drawing/2014/main" id="{58923BFF-427A-426A-8911-AE2DF0FEF3A9}"/>
              </a:ext>
            </a:extLst>
          </p:cNvPr>
          <p:cNvSpPr/>
          <p:nvPr/>
        </p:nvSpPr>
        <p:spPr>
          <a:xfrm>
            <a:off x="1943100" y="2631186"/>
            <a:ext cx="11430" cy="13331"/>
          </a:xfrm>
          <a:custGeom>
            <a:avLst/>
            <a:gdLst>
              <a:gd name="f0" fmla="val w"/>
              <a:gd name="f1" fmla="val h"/>
              <a:gd name="f2" fmla="val 0"/>
              <a:gd name="f3" fmla="val 11430"/>
              <a:gd name="f4" fmla="val 13335"/>
              <a:gd name="f5" fmla="val 5714"/>
              <a:gd name="f6" fmla="val 2920"/>
              <a:gd name="f7" fmla="val 2286"/>
              <a:gd name="f8" fmla="val 12953"/>
              <a:gd name="f9" fmla="val 10287"/>
              <a:gd name="f10" fmla="val 4063"/>
              <a:gd name="f11" fmla="val 1143"/>
              <a:gd name="f12" fmla="*/ f0 1 11430"/>
              <a:gd name="f13" fmla="*/ f1 1 13335"/>
              <a:gd name="f14" fmla="val f2"/>
              <a:gd name="f15" fmla="val f3"/>
              <a:gd name="f16" fmla="val f4"/>
              <a:gd name="f17" fmla="+- f16 0 f14"/>
              <a:gd name="f18" fmla="+- f15 0 f14"/>
              <a:gd name="f19" fmla="*/ f18 1 11430"/>
              <a:gd name="f20" fmla="*/ f17 1 133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1430" h="13335">
                <a:moveTo>
                  <a:pt x="f5" y="f2"/>
                </a:moveTo>
                <a:lnTo>
                  <a:pt x="f2" y="f6"/>
                </a:lnTo>
                <a:lnTo>
                  <a:pt x="f7" y="f8"/>
                </a:lnTo>
                <a:lnTo>
                  <a:pt x="f9" y="f10"/>
                </a:lnTo>
                <a:lnTo>
                  <a:pt x="f3"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5" name="object 254">
            <a:extLst>
              <a:ext uri="{FF2B5EF4-FFF2-40B4-BE49-F238E27FC236}">
                <a16:creationId xmlns:a16="http://schemas.microsoft.com/office/drawing/2014/main" id="{9EB28630-FE36-41BD-9726-0DE4CB9FA150}"/>
              </a:ext>
            </a:extLst>
          </p:cNvPr>
          <p:cNvSpPr/>
          <p:nvPr/>
        </p:nvSpPr>
        <p:spPr>
          <a:xfrm>
            <a:off x="1965201" y="2641088"/>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6" name="object 255">
            <a:extLst>
              <a:ext uri="{FF2B5EF4-FFF2-40B4-BE49-F238E27FC236}">
                <a16:creationId xmlns:a16="http://schemas.microsoft.com/office/drawing/2014/main" id="{B3F3EAAD-2DD3-4497-8CB2-70509801394C}"/>
              </a:ext>
            </a:extLst>
          </p:cNvPr>
          <p:cNvSpPr/>
          <p:nvPr/>
        </p:nvSpPr>
        <p:spPr>
          <a:xfrm>
            <a:off x="1876805" y="2700524"/>
            <a:ext cx="116201" cy="52706"/>
          </a:xfrm>
          <a:custGeom>
            <a:avLst/>
            <a:gdLst>
              <a:gd name="f0" fmla="val w"/>
              <a:gd name="f1" fmla="val h"/>
              <a:gd name="f2" fmla="val 0"/>
              <a:gd name="f3" fmla="val 116205"/>
              <a:gd name="f4" fmla="val 52705"/>
              <a:gd name="f5" fmla="val 48132"/>
              <a:gd name="f6" fmla="val 30606"/>
              <a:gd name="f7" fmla="val 10921"/>
              <a:gd name="f8" fmla="val 2921"/>
              <a:gd name="f9" fmla="val 3301"/>
              <a:gd name="f10" fmla="val 8763"/>
              <a:gd name="f11" fmla="val 16891"/>
              <a:gd name="f12" fmla="val 27432"/>
              <a:gd name="f13" fmla="val 15239"/>
              <a:gd name="f14" fmla="val 39116"/>
              <a:gd name="f15" fmla="val 33908"/>
              <a:gd name="f16" fmla="val 46736"/>
              <a:gd name="f17" fmla="val 49149"/>
              <a:gd name="f18" fmla="val 50800"/>
              <a:gd name="f19" fmla="val 66675"/>
              <a:gd name="f20" fmla="val 52578"/>
              <a:gd name="f21" fmla="val 77596"/>
              <a:gd name="f22" fmla="val 50292"/>
              <a:gd name="f23" fmla="val 86360"/>
              <a:gd name="f24" fmla="val 90677"/>
              <a:gd name="f25" fmla="val 88518"/>
              <a:gd name="f26" fmla="val 30353"/>
              <a:gd name="f27" fmla="val 85217"/>
              <a:gd name="f28" fmla="val 22733"/>
              <a:gd name="f29" fmla="val 98869"/>
              <a:gd name="f30" fmla="val 18669"/>
              <a:gd name="f31" fmla="val 80899"/>
              <a:gd name="f32" fmla="val 76454"/>
              <a:gd name="f33" fmla="val 14605"/>
              <a:gd name="f34" fmla="val 61213"/>
              <a:gd name="f35" fmla="val 5207"/>
              <a:gd name="f36" fmla="val 112521"/>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7" name="object 256">
            <a:extLst>
              <a:ext uri="{FF2B5EF4-FFF2-40B4-BE49-F238E27FC236}">
                <a16:creationId xmlns:a16="http://schemas.microsoft.com/office/drawing/2014/main" id="{08B37D75-7AD5-4F6D-A185-B53D92A547D9}"/>
              </a:ext>
            </a:extLst>
          </p:cNvPr>
          <p:cNvSpPr/>
          <p:nvPr/>
        </p:nvSpPr>
        <p:spPr>
          <a:xfrm>
            <a:off x="1959860" y="2650232"/>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1"/>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8" name="object 257">
            <a:extLst>
              <a:ext uri="{FF2B5EF4-FFF2-40B4-BE49-F238E27FC236}">
                <a16:creationId xmlns:a16="http://schemas.microsoft.com/office/drawing/2014/main" id="{6BB2C545-CF20-40EC-A73E-03EC195BE39E}"/>
              </a:ext>
            </a:extLst>
          </p:cNvPr>
          <p:cNvSpPr/>
          <p:nvPr/>
        </p:nvSpPr>
        <p:spPr>
          <a:xfrm>
            <a:off x="1836416" y="275920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5"/>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9" name="object 258">
            <a:extLst>
              <a:ext uri="{FF2B5EF4-FFF2-40B4-BE49-F238E27FC236}">
                <a16:creationId xmlns:a16="http://schemas.microsoft.com/office/drawing/2014/main" id="{ACECB824-671F-42BC-ACEC-E22BAFF3BC1E}"/>
              </a:ext>
            </a:extLst>
          </p:cNvPr>
          <p:cNvSpPr/>
          <p:nvPr/>
        </p:nvSpPr>
        <p:spPr>
          <a:xfrm>
            <a:off x="1910337" y="2755388"/>
            <a:ext cx="86996" cy="87626"/>
          </a:xfrm>
          <a:custGeom>
            <a:avLst/>
            <a:gdLst>
              <a:gd name="f0" fmla="val w"/>
              <a:gd name="f1" fmla="val h"/>
              <a:gd name="f2" fmla="val 0"/>
              <a:gd name="f3" fmla="val 86994"/>
              <a:gd name="f4" fmla="val 87630"/>
              <a:gd name="f5" fmla="val 35179"/>
              <a:gd name="f6" fmla="val 14351"/>
              <a:gd name="f7" fmla="val 1143"/>
              <a:gd name="f8" fmla="val 4445"/>
              <a:gd name="f9" fmla="val 9397"/>
              <a:gd name="f10" fmla="val 7747"/>
              <a:gd name="f11" fmla="val 20574"/>
              <a:gd name="f12" fmla="val 11049"/>
              <a:gd name="f13" fmla="val 37083"/>
              <a:gd name="f14" fmla="val 52958"/>
              <a:gd name="f15" fmla="val 65912"/>
              <a:gd name="f16" fmla="val 74040"/>
              <a:gd name="f17" fmla="val 3302"/>
              <a:gd name="f18" fmla="val 80009"/>
              <a:gd name="f19" fmla="val 83565"/>
              <a:gd name="f20" fmla="val 25273"/>
              <a:gd name="f21" fmla="val 86487"/>
              <a:gd name="f22" fmla="val 38481"/>
              <a:gd name="f23" fmla="val 54991"/>
              <a:gd name="f24" fmla="val 73660"/>
              <a:gd name="f25" fmla="val 81152"/>
              <a:gd name="f26" fmla="val 86868"/>
              <a:gd name="f27" fmla="val 67690"/>
              <a:gd name="f28" fmla="val 85725"/>
              <a:gd name="f29" fmla="val 54737"/>
              <a:gd name="f30" fmla="val 76962"/>
              <a:gd name="f31" fmla="val 40005"/>
              <a:gd name="f32" fmla="val 75818"/>
              <a:gd name="f33" fmla="val 27685"/>
              <a:gd name="f34" fmla="val 65913"/>
              <a:gd name="f35" fmla="val 10540"/>
              <a:gd name="f36" fmla="val 57150"/>
              <a:gd name="f37" fmla="val 2920"/>
              <a:gd name="f38" fmla="*/ f0 1 86994"/>
              <a:gd name="f39" fmla="*/ f1 1 87630"/>
              <a:gd name="f40" fmla="val f2"/>
              <a:gd name="f41" fmla="val f3"/>
              <a:gd name="f42" fmla="val f4"/>
              <a:gd name="f43" fmla="+- f42 0 f40"/>
              <a:gd name="f44" fmla="+- f41 0 f40"/>
              <a:gd name="f45" fmla="*/ f44 1 86994"/>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994"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0" name="object 259">
            <a:extLst>
              <a:ext uri="{FF2B5EF4-FFF2-40B4-BE49-F238E27FC236}">
                <a16:creationId xmlns:a16="http://schemas.microsoft.com/office/drawing/2014/main" id="{F62CAAE5-8A3B-4EDA-8947-A0E0EA931F33}"/>
              </a:ext>
            </a:extLst>
          </p:cNvPr>
          <p:cNvSpPr/>
          <p:nvPr/>
        </p:nvSpPr>
        <p:spPr>
          <a:xfrm>
            <a:off x="1886708" y="2826254"/>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1" name="object 260">
            <a:extLst>
              <a:ext uri="{FF2B5EF4-FFF2-40B4-BE49-F238E27FC236}">
                <a16:creationId xmlns:a16="http://schemas.microsoft.com/office/drawing/2014/main" id="{4421EEB8-D358-4876-A53A-D468C1FE5321}"/>
              </a:ext>
            </a:extLst>
          </p:cNvPr>
          <p:cNvSpPr/>
          <p:nvPr/>
        </p:nvSpPr>
        <p:spPr>
          <a:xfrm>
            <a:off x="1956816" y="2826254"/>
            <a:ext cx="109215" cy="106683"/>
          </a:xfrm>
          <a:custGeom>
            <a:avLst/>
            <a:gdLst>
              <a:gd name="f0" fmla="val w"/>
              <a:gd name="f1" fmla="val h"/>
              <a:gd name="f2" fmla="val 0"/>
              <a:gd name="f3" fmla="val 109219"/>
              <a:gd name="f4" fmla="val 106680"/>
              <a:gd name="f5" fmla="val 19557"/>
              <a:gd name="f6" fmla="val 1142"/>
              <a:gd name="f7" fmla="val 635"/>
              <a:gd name="f8" fmla="val 4699"/>
              <a:gd name="f9" fmla="val 14605"/>
              <a:gd name="f10" fmla="val 10921"/>
              <a:gd name="f11" fmla="val 30480"/>
              <a:gd name="f12" fmla="val 18541"/>
              <a:gd name="f13" fmla="val 41656"/>
              <a:gd name="f14" fmla="val 27177"/>
              <a:gd name="f15" fmla="val 56896"/>
              <a:gd name="f16" fmla="val 29463"/>
              <a:gd name="f17" fmla="val 69215"/>
              <a:gd name="f18" fmla="val 80264"/>
              <a:gd name="f19" fmla="val 25018"/>
              <a:gd name="f20" fmla="val 87884"/>
              <a:gd name="f21" fmla="val 21843"/>
              <a:gd name="f22" fmla="val 91440"/>
              <a:gd name="f23" fmla="val 93725"/>
              <a:gd name="f24" fmla="val 97281"/>
              <a:gd name="f25" fmla="val 38100"/>
              <a:gd name="f26" fmla="val 98425"/>
              <a:gd name="f27" fmla="val 52323"/>
              <a:gd name="f28" fmla="val 79501"/>
              <a:gd name="f29" fmla="val 102616"/>
              <a:gd name="f30" fmla="val 90423"/>
              <a:gd name="f31" fmla="val 101345"/>
              <a:gd name="f32" fmla="val 103759"/>
              <a:gd name="f33" fmla="val 108965"/>
              <a:gd name="f34" fmla="val 94996"/>
              <a:gd name="f35" fmla="val 78485"/>
              <a:gd name="f36" fmla="val 51181"/>
              <a:gd name="f37" fmla="val 39242"/>
              <a:gd name="f38" fmla="val 92583"/>
              <a:gd name="f39" fmla="val 88518"/>
              <a:gd name="f40" fmla="val 80899"/>
              <a:gd name="f41" fmla="val 40258"/>
              <a:gd name="f42" fmla="val 55625"/>
              <a:gd name="f43" fmla="val 33781"/>
              <a:gd name="f44" fmla="val 36322"/>
              <a:gd name="f45" fmla="val 35940"/>
              <a:gd name="f46" fmla="val 20574"/>
              <a:gd name="f47" fmla="val 15240"/>
              <a:gd name="f48" fmla="val 32638"/>
              <a:gd name="f49" fmla="*/ f0 1 109219"/>
              <a:gd name="f50" fmla="*/ f1 1 106680"/>
              <a:gd name="f51" fmla="val f2"/>
              <a:gd name="f52" fmla="val f3"/>
              <a:gd name="f53" fmla="val f4"/>
              <a:gd name="f54" fmla="+- f53 0 f51"/>
              <a:gd name="f55" fmla="+- f52 0 f51"/>
              <a:gd name="f56" fmla="*/ f55 1 109219"/>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219"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2" name="object 261">
            <a:extLst>
              <a:ext uri="{FF2B5EF4-FFF2-40B4-BE49-F238E27FC236}">
                <a16:creationId xmlns:a16="http://schemas.microsoft.com/office/drawing/2014/main" id="{9F1B9A22-6E22-4FB8-9FAF-18D70731F1CC}"/>
              </a:ext>
            </a:extLst>
          </p:cNvPr>
          <p:cNvSpPr/>
          <p:nvPr/>
        </p:nvSpPr>
        <p:spPr>
          <a:xfrm>
            <a:off x="2809494" y="2682236"/>
            <a:ext cx="40635" cy="33018"/>
          </a:xfrm>
          <a:custGeom>
            <a:avLst/>
            <a:gdLst>
              <a:gd name="f0" fmla="val w"/>
              <a:gd name="f1" fmla="val h"/>
              <a:gd name="f2" fmla="val 0"/>
              <a:gd name="f3" fmla="val 40639"/>
              <a:gd name="f4" fmla="val 33019"/>
              <a:gd name="f5" fmla="val 20700"/>
              <a:gd name="f6" fmla="val 12064"/>
              <a:gd name="f7" fmla="val 635"/>
              <a:gd name="f8" fmla="val 5461"/>
              <a:gd name="f9" fmla="val 3429"/>
              <a:gd name="f10" fmla="val 8001"/>
              <a:gd name="f11" fmla="val 11557"/>
              <a:gd name="f12" fmla="val 6604"/>
              <a:gd name="f13" fmla="val 16637"/>
              <a:gd name="f14" fmla="val 10922"/>
              <a:gd name="f15" fmla="val 20066"/>
              <a:gd name="f16" fmla="val 13081"/>
              <a:gd name="f17" fmla="val 25273"/>
              <a:gd name="f18" fmla="val 29845"/>
              <a:gd name="f19" fmla="val 32766"/>
              <a:gd name="f20" fmla="val 24003"/>
              <a:gd name="f21" fmla="val 30987"/>
              <a:gd name="f22" fmla="val 27305"/>
              <a:gd name="f23" fmla="val 27051"/>
              <a:gd name="f24" fmla="val 28320"/>
              <a:gd name="f25" fmla="val 34925"/>
              <a:gd name="f26" fmla="val 15493"/>
              <a:gd name="f27" fmla="val 40386"/>
              <a:gd name="f28" fmla="val 38226"/>
              <a:gd name="f29" fmla="val 4064"/>
              <a:gd name="f30" fmla="val 31623"/>
              <a:gd name="f31" fmla="val 1143"/>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3" name="object 262">
            <a:extLst>
              <a:ext uri="{FF2B5EF4-FFF2-40B4-BE49-F238E27FC236}">
                <a16:creationId xmlns:a16="http://schemas.microsoft.com/office/drawing/2014/main" id="{81A7B139-DDEE-44FA-88DA-EBCE7A7D4479}"/>
              </a:ext>
            </a:extLst>
          </p:cNvPr>
          <p:cNvSpPr/>
          <p:nvPr/>
        </p:nvSpPr>
        <p:spPr>
          <a:xfrm>
            <a:off x="2809494" y="2682236"/>
            <a:ext cx="40635" cy="33018"/>
          </a:xfrm>
          <a:custGeom>
            <a:avLst/>
            <a:gdLst>
              <a:gd name="f0" fmla="val w"/>
              <a:gd name="f1" fmla="val h"/>
              <a:gd name="f2" fmla="val 0"/>
              <a:gd name="f3" fmla="val 40639"/>
              <a:gd name="f4" fmla="val 33019"/>
              <a:gd name="f5" fmla="val 13081"/>
              <a:gd name="f6" fmla="val 29845"/>
              <a:gd name="f7" fmla="val 25273"/>
              <a:gd name="f8" fmla="val 10922"/>
              <a:gd name="f9" fmla="val 20066"/>
              <a:gd name="f10" fmla="val 6604"/>
              <a:gd name="f11" fmla="val 16637"/>
              <a:gd name="f12" fmla="val 11557"/>
              <a:gd name="f13" fmla="val 8001"/>
              <a:gd name="f14" fmla="val 5461"/>
              <a:gd name="f15" fmla="val 3429"/>
              <a:gd name="f16" fmla="val 12064"/>
              <a:gd name="f17" fmla="val 635"/>
              <a:gd name="f18" fmla="val 20700"/>
              <a:gd name="f19" fmla="val 27305"/>
              <a:gd name="f20" fmla="val 31623"/>
              <a:gd name="f21" fmla="val 1143"/>
              <a:gd name="f22" fmla="val 38226"/>
              <a:gd name="f23" fmla="val 4064"/>
              <a:gd name="f24" fmla="val 40386"/>
              <a:gd name="f25" fmla="val 34925"/>
              <a:gd name="f26" fmla="val 15493"/>
              <a:gd name="f27" fmla="val 28320"/>
              <a:gd name="f28" fmla="val 27051"/>
              <a:gd name="f29" fmla="val 24003"/>
              <a:gd name="f30" fmla="val 30987"/>
              <a:gd name="f31" fmla="val 32766"/>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4" name="object 263">
            <a:extLst>
              <a:ext uri="{FF2B5EF4-FFF2-40B4-BE49-F238E27FC236}">
                <a16:creationId xmlns:a16="http://schemas.microsoft.com/office/drawing/2014/main" id="{53E25D91-0012-443E-8C37-BE94AE3DC8DD}"/>
              </a:ext>
            </a:extLst>
          </p:cNvPr>
          <p:cNvSpPr/>
          <p:nvPr/>
        </p:nvSpPr>
        <p:spPr>
          <a:xfrm>
            <a:off x="2764532" y="2679950"/>
            <a:ext cx="30476" cy="6345"/>
          </a:xfrm>
          <a:custGeom>
            <a:avLst/>
            <a:gdLst>
              <a:gd name="f0" fmla="val w"/>
              <a:gd name="f1" fmla="val h"/>
              <a:gd name="f2" fmla="val 0"/>
              <a:gd name="f3" fmla="val 30480"/>
              <a:gd name="f4" fmla="val 6350"/>
              <a:gd name="f5" fmla="val 7619"/>
              <a:gd name="f6" fmla="val 2158"/>
              <a:gd name="f7" fmla="val 3301"/>
              <a:gd name="f8" fmla="val 4444"/>
              <a:gd name="f9" fmla="val 6095"/>
              <a:gd name="f10" fmla="*/ f0 1 30480"/>
              <a:gd name="f11" fmla="*/ f1 1 6350"/>
              <a:gd name="f12" fmla="val f2"/>
              <a:gd name="f13" fmla="val f3"/>
              <a:gd name="f14" fmla="val f4"/>
              <a:gd name="f15" fmla="+- f14 0 f12"/>
              <a:gd name="f16" fmla="+- f13 0 f12"/>
              <a:gd name="f17" fmla="*/ f16 1 30480"/>
              <a:gd name="f18" fmla="*/ f15 1 635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0480" h="6350">
                <a:moveTo>
                  <a:pt x="f5" y="f2"/>
                </a:moveTo>
                <a:lnTo>
                  <a:pt x="f6" y="f2"/>
                </a:lnTo>
                <a:lnTo>
                  <a:pt x="f2" y="f6"/>
                </a:lnTo>
                <a:lnTo>
                  <a:pt x="f7" y="f8"/>
                </a:lnTo>
                <a:lnTo>
                  <a:pt x="f3" y="f9"/>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5" name="object 264">
            <a:extLst>
              <a:ext uri="{FF2B5EF4-FFF2-40B4-BE49-F238E27FC236}">
                <a16:creationId xmlns:a16="http://schemas.microsoft.com/office/drawing/2014/main" id="{C61196ED-FFA8-4F06-BECE-CDCC90BF057C}"/>
              </a:ext>
            </a:extLst>
          </p:cNvPr>
          <p:cNvSpPr/>
          <p:nvPr/>
        </p:nvSpPr>
        <p:spPr>
          <a:xfrm>
            <a:off x="2795019" y="2662431"/>
            <a:ext cx="14602" cy="10799"/>
          </a:xfrm>
          <a:custGeom>
            <a:avLst/>
            <a:gdLst>
              <a:gd name="f0" fmla="val w"/>
              <a:gd name="f1" fmla="val h"/>
              <a:gd name="f2" fmla="val 0"/>
              <a:gd name="f3" fmla="val 14605"/>
              <a:gd name="f4" fmla="val 10794"/>
              <a:gd name="f5" fmla="val 7746"/>
              <a:gd name="f6" fmla="val 2285"/>
              <a:gd name="f7" fmla="val 1651"/>
              <a:gd name="f8" fmla="val 3429"/>
              <a:gd name="f9" fmla="val 14477"/>
              <a:gd name="f10" fmla="val 10668"/>
              <a:gd name="f11" fmla="val 11175"/>
              <a:gd name="f12" fmla="val 2286"/>
              <a:gd name="f13" fmla="*/ f0 1 14605"/>
              <a:gd name="f14" fmla="*/ f1 1 10794"/>
              <a:gd name="f15" fmla="val f2"/>
              <a:gd name="f16" fmla="val f3"/>
              <a:gd name="f17" fmla="val f4"/>
              <a:gd name="f18" fmla="+- f17 0 f15"/>
              <a:gd name="f19" fmla="+- f16 0 f15"/>
              <a:gd name="f20" fmla="*/ f19 1 14605"/>
              <a:gd name="f21" fmla="*/ f18 1 107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0794">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6" name="object 265">
            <a:extLst>
              <a:ext uri="{FF2B5EF4-FFF2-40B4-BE49-F238E27FC236}">
                <a16:creationId xmlns:a16="http://schemas.microsoft.com/office/drawing/2014/main" id="{D0EEBFD0-0A7D-4E71-A0AB-435CDDF6C307}"/>
              </a:ext>
            </a:extLst>
          </p:cNvPr>
          <p:cNvSpPr/>
          <p:nvPr/>
        </p:nvSpPr>
        <p:spPr>
          <a:xfrm>
            <a:off x="2839212" y="2659376"/>
            <a:ext cx="10799" cy="13331"/>
          </a:xfrm>
          <a:custGeom>
            <a:avLst/>
            <a:gdLst>
              <a:gd name="f0" fmla="val w"/>
              <a:gd name="f1" fmla="val h"/>
              <a:gd name="f2" fmla="val 0"/>
              <a:gd name="f3" fmla="val 10794"/>
              <a:gd name="f4" fmla="val 13335"/>
              <a:gd name="f5" fmla="val 5333"/>
              <a:gd name="f6" fmla="val 2920"/>
              <a:gd name="f7" fmla="val 2158"/>
              <a:gd name="f8" fmla="val 12953"/>
              <a:gd name="f9" fmla="val 965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7" name="object 266">
            <a:extLst>
              <a:ext uri="{FF2B5EF4-FFF2-40B4-BE49-F238E27FC236}">
                <a16:creationId xmlns:a16="http://schemas.microsoft.com/office/drawing/2014/main" id="{3D9DE146-4929-4EDE-91ED-6AFF34526EC1}"/>
              </a:ext>
            </a:extLst>
          </p:cNvPr>
          <p:cNvSpPr/>
          <p:nvPr/>
        </p:nvSpPr>
        <p:spPr>
          <a:xfrm>
            <a:off x="2860544" y="2669289"/>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8" name="object 267">
            <a:extLst>
              <a:ext uri="{FF2B5EF4-FFF2-40B4-BE49-F238E27FC236}">
                <a16:creationId xmlns:a16="http://schemas.microsoft.com/office/drawing/2014/main" id="{67DE5653-193D-423B-B4B7-D82F78786448}"/>
              </a:ext>
            </a:extLst>
          </p:cNvPr>
          <p:cNvSpPr/>
          <p:nvPr/>
        </p:nvSpPr>
        <p:spPr>
          <a:xfrm>
            <a:off x="2772159" y="2728725"/>
            <a:ext cx="116201" cy="52706"/>
          </a:xfrm>
          <a:custGeom>
            <a:avLst/>
            <a:gdLst>
              <a:gd name="f0" fmla="val w"/>
              <a:gd name="f1" fmla="val h"/>
              <a:gd name="f2" fmla="val 0"/>
              <a:gd name="f3" fmla="val 116205"/>
              <a:gd name="f4" fmla="val 52705"/>
              <a:gd name="f5" fmla="val 48132"/>
              <a:gd name="f6" fmla="val 30606"/>
              <a:gd name="f7" fmla="val 10921"/>
              <a:gd name="f8" fmla="val 2920"/>
              <a:gd name="f9" fmla="val 3301"/>
              <a:gd name="f10" fmla="val 8762"/>
              <a:gd name="f11" fmla="val 16890"/>
              <a:gd name="f12" fmla="val 27431"/>
              <a:gd name="f13" fmla="val 15239"/>
              <a:gd name="f14" fmla="val 39115"/>
              <a:gd name="f15" fmla="val 33908"/>
              <a:gd name="f16" fmla="val 46735"/>
              <a:gd name="f17" fmla="val 49149"/>
              <a:gd name="f18" fmla="val 50800"/>
              <a:gd name="f19" fmla="val 66675"/>
              <a:gd name="f20" fmla="val 52577"/>
              <a:gd name="f21" fmla="val 77596"/>
              <a:gd name="f22" fmla="val 50291"/>
              <a:gd name="f23" fmla="val 86360"/>
              <a:gd name="f24" fmla="val 90677"/>
              <a:gd name="f25" fmla="val 88518"/>
              <a:gd name="f26" fmla="val 30352"/>
              <a:gd name="f27" fmla="val 85217"/>
              <a:gd name="f28" fmla="val 22732"/>
              <a:gd name="f29" fmla="val 98869"/>
              <a:gd name="f30" fmla="val 18668"/>
              <a:gd name="f31" fmla="val 80899"/>
              <a:gd name="f32" fmla="val 76454"/>
              <a:gd name="f33" fmla="val 14604"/>
              <a:gd name="f34" fmla="val 61213"/>
              <a:gd name="f35" fmla="val 5206"/>
              <a:gd name="f36" fmla="val 112521"/>
              <a:gd name="f37" fmla="val 9905"/>
              <a:gd name="f38" fmla="val 115824"/>
              <a:gd name="f39" fmla="val 11683"/>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9" name="object 268">
            <a:extLst>
              <a:ext uri="{FF2B5EF4-FFF2-40B4-BE49-F238E27FC236}">
                <a16:creationId xmlns:a16="http://schemas.microsoft.com/office/drawing/2014/main" id="{2F6778D0-4F8F-494B-A06D-2DE6C9850F59}"/>
              </a:ext>
            </a:extLst>
          </p:cNvPr>
          <p:cNvSpPr/>
          <p:nvPr/>
        </p:nvSpPr>
        <p:spPr>
          <a:xfrm>
            <a:off x="2855214" y="2678433"/>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2"/>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90" name="object 269">
            <a:extLst>
              <a:ext uri="{FF2B5EF4-FFF2-40B4-BE49-F238E27FC236}">
                <a16:creationId xmlns:a16="http://schemas.microsoft.com/office/drawing/2014/main" id="{86303C59-31B1-454E-9573-BC539B595F72}"/>
              </a:ext>
            </a:extLst>
          </p:cNvPr>
          <p:cNvSpPr/>
          <p:nvPr/>
        </p:nvSpPr>
        <p:spPr>
          <a:xfrm>
            <a:off x="2731770" y="278739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6"/>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91" name="object 270">
            <a:extLst>
              <a:ext uri="{FF2B5EF4-FFF2-40B4-BE49-F238E27FC236}">
                <a16:creationId xmlns:a16="http://schemas.microsoft.com/office/drawing/2014/main" id="{81BC27D6-A32D-40E4-8AAB-124772951924}"/>
              </a:ext>
            </a:extLst>
          </p:cNvPr>
          <p:cNvSpPr/>
          <p:nvPr/>
        </p:nvSpPr>
        <p:spPr>
          <a:xfrm>
            <a:off x="2806449" y="2783589"/>
            <a:ext cx="86355" cy="87626"/>
          </a:xfrm>
          <a:custGeom>
            <a:avLst/>
            <a:gdLst>
              <a:gd name="f0" fmla="val w"/>
              <a:gd name="f1" fmla="val h"/>
              <a:gd name="f2" fmla="val 0"/>
              <a:gd name="f3" fmla="val 86360"/>
              <a:gd name="f4" fmla="val 87630"/>
              <a:gd name="f5" fmla="val 34925"/>
              <a:gd name="f6" fmla="val 14224"/>
              <a:gd name="f7" fmla="val 1143"/>
              <a:gd name="f8" fmla="val 4318"/>
              <a:gd name="f9" fmla="val 9397"/>
              <a:gd name="f10" fmla="val 7620"/>
              <a:gd name="f11" fmla="val 20574"/>
              <a:gd name="f12" fmla="val 10922"/>
              <a:gd name="f13" fmla="val 37083"/>
              <a:gd name="f14" fmla="val 52958"/>
              <a:gd name="f15" fmla="val 65912"/>
              <a:gd name="f16" fmla="val 74040"/>
              <a:gd name="f17" fmla="val 3302"/>
              <a:gd name="f18" fmla="val 80009"/>
              <a:gd name="f19" fmla="val 83565"/>
              <a:gd name="f20" fmla="val 25018"/>
              <a:gd name="f21" fmla="val 86487"/>
              <a:gd name="f22" fmla="val 38100"/>
              <a:gd name="f23" fmla="val 54483"/>
              <a:gd name="f24" fmla="val 73025"/>
              <a:gd name="f25" fmla="val 81152"/>
              <a:gd name="f26" fmla="val 86106"/>
              <a:gd name="f27" fmla="val 67690"/>
              <a:gd name="f28" fmla="val 84962"/>
              <a:gd name="f29" fmla="val 54737"/>
              <a:gd name="f30" fmla="val 76327"/>
              <a:gd name="f31" fmla="val 40005"/>
              <a:gd name="f32" fmla="val 75184"/>
              <a:gd name="f33" fmla="val 27686"/>
              <a:gd name="f34" fmla="val 65405"/>
              <a:gd name="f35" fmla="val 10540"/>
              <a:gd name="f36" fmla="val 56642"/>
              <a:gd name="f37" fmla="val 2920"/>
              <a:gd name="f38" fmla="*/ f0 1 86360"/>
              <a:gd name="f39" fmla="*/ f1 1 87630"/>
              <a:gd name="f40" fmla="val f2"/>
              <a:gd name="f41" fmla="val f3"/>
              <a:gd name="f42" fmla="val f4"/>
              <a:gd name="f43" fmla="+- f42 0 f40"/>
              <a:gd name="f44" fmla="+- f41 0 f40"/>
              <a:gd name="f45" fmla="*/ f44 1 86360"/>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360"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92" name="object 271">
            <a:extLst>
              <a:ext uri="{FF2B5EF4-FFF2-40B4-BE49-F238E27FC236}">
                <a16:creationId xmlns:a16="http://schemas.microsoft.com/office/drawing/2014/main" id="{4896838B-7CD5-4F23-A570-70AD0255A07E}"/>
              </a:ext>
            </a:extLst>
          </p:cNvPr>
          <p:cNvSpPr/>
          <p:nvPr/>
        </p:nvSpPr>
        <p:spPr>
          <a:xfrm>
            <a:off x="2782062" y="2854455"/>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93" name="object 272">
            <a:extLst>
              <a:ext uri="{FF2B5EF4-FFF2-40B4-BE49-F238E27FC236}">
                <a16:creationId xmlns:a16="http://schemas.microsoft.com/office/drawing/2014/main" id="{C47C7AF8-A3AD-411D-9A26-BEF45301D9ED}"/>
              </a:ext>
            </a:extLst>
          </p:cNvPr>
          <p:cNvSpPr/>
          <p:nvPr/>
        </p:nvSpPr>
        <p:spPr>
          <a:xfrm>
            <a:off x="2852169" y="2854455"/>
            <a:ext cx="109856" cy="106683"/>
          </a:xfrm>
          <a:custGeom>
            <a:avLst/>
            <a:gdLst>
              <a:gd name="f0" fmla="val w"/>
              <a:gd name="f1" fmla="val h"/>
              <a:gd name="f2" fmla="val 0"/>
              <a:gd name="f3" fmla="val 109855"/>
              <a:gd name="f4" fmla="val 106680"/>
              <a:gd name="f5" fmla="val 19811"/>
              <a:gd name="f6" fmla="val 1142"/>
              <a:gd name="f7" fmla="val 635"/>
              <a:gd name="f8" fmla="val 4699"/>
              <a:gd name="f9" fmla="val 14605"/>
              <a:gd name="f10" fmla="val 10921"/>
              <a:gd name="f11" fmla="val 30480"/>
              <a:gd name="f12" fmla="val 18668"/>
              <a:gd name="f13" fmla="val 41656"/>
              <a:gd name="f14" fmla="val 27431"/>
              <a:gd name="f15" fmla="val 56896"/>
              <a:gd name="f16" fmla="val 29590"/>
              <a:gd name="f17" fmla="val 69215"/>
              <a:gd name="f18" fmla="val 80264"/>
              <a:gd name="f19" fmla="val 25272"/>
              <a:gd name="f20" fmla="val 87884"/>
              <a:gd name="f21" fmla="val 21970"/>
              <a:gd name="f22" fmla="val 91440"/>
              <a:gd name="f23" fmla="val 93725"/>
              <a:gd name="f24" fmla="val 97281"/>
              <a:gd name="f25" fmla="val 38353"/>
              <a:gd name="f26" fmla="val 98425"/>
              <a:gd name="f27" fmla="val 52704"/>
              <a:gd name="f28" fmla="val 80136"/>
              <a:gd name="f29" fmla="val 102616"/>
              <a:gd name="f30" fmla="val 91058"/>
              <a:gd name="f31" fmla="val 102107"/>
              <a:gd name="f32" fmla="val 103759"/>
              <a:gd name="f33" fmla="val 109727"/>
              <a:gd name="f34" fmla="val 94996"/>
              <a:gd name="f35" fmla="val 78993"/>
              <a:gd name="f36" fmla="val 51561"/>
              <a:gd name="f37" fmla="val 39496"/>
              <a:gd name="f38" fmla="val 92583"/>
              <a:gd name="f39" fmla="val 88518"/>
              <a:gd name="f40" fmla="val 80899"/>
              <a:gd name="f41" fmla="val 40639"/>
              <a:gd name="f42" fmla="val 55625"/>
              <a:gd name="f43" fmla="val 34035"/>
              <a:gd name="f44" fmla="val 36322"/>
              <a:gd name="f45" fmla="val 36194"/>
              <a:gd name="f46" fmla="val 20574"/>
              <a:gd name="f47" fmla="val 15240"/>
              <a:gd name="f48" fmla="val 32892"/>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94" name="Rectangle 274">
            <a:extLst>
              <a:ext uri="{FF2B5EF4-FFF2-40B4-BE49-F238E27FC236}">
                <a16:creationId xmlns:a16="http://schemas.microsoft.com/office/drawing/2014/main" id="{C650EF55-E573-4E16-BD53-32FD7A8C99B5}"/>
              </a:ext>
            </a:extLst>
          </p:cNvPr>
          <p:cNvSpPr/>
          <p:nvPr/>
        </p:nvSpPr>
        <p:spPr>
          <a:xfrm>
            <a:off x="3683002" y="1105171"/>
            <a:ext cx="3214874" cy="1746202"/>
          </a:xfrm>
          <a:prstGeom prst="rect">
            <a:avLst/>
          </a:prstGeom>
          <a:solidFill>
            <a:srgbClr val="F7FCD4"/>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600" b="0" i="0" u="none" strike="noStrike" kern="1200" cap="none" spc="0" baseline="0">
                <a:solidFill>
                  <a:srgbClr val="002F5F"/>
                </a:solidFill>
                <a:uFillTx/>
                <a:latin typeface="Calibri"/>
              </a:rPr>
              <a:t>Computation</a:t>
            </a:r>
          </a:p>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600" b="0" i="0" u="none" strike="noStrike" kern="1200" cap="none" spc="0" baseline="0">
                <a:solidFill>
                  <a:srgbClr val="002F5F"/>
                </a:solidFill>
                <a:uFillTx/>
                <a:latin typeface="Calibri"/>
              </a:rPr>
              <a:t>Independent Model (CIM) </a:t>
            </a:r>
          </a:p>
        </p:txBody>
      </p:sp>
      <p:sp>
        <p:nvSpPr>
          <p:cNvPr id="195" name="Rectangle 276">
            <a:extLst>
              <a:ext uri="{FF2B5EF4-FFF2-40B4-BE49-F238E27FC236}">
                <a16:creationId xmlns:a16="http://schemas.microsoft.com/office/drawing/2014/main" id="{163F2B19-D9ED-4E6F-A727-C474CE03D948}"/>
              </a:ext>
            </a:extLst>
          </p:cNvPr>
          <p:cNvSpPr/>
          <p:nvPr/>
        </p:nvSpPr>
        <p:spPr>
          <a:xfrm>
            <a:off x="3705157" y="3268970"/>
            <a:ext cx="3214874" cy="319409"/>
          </a:xfrm>
          <a:prstGeom prst="rect">
            <a:avLst/>
          </a:prstGeom>
          <a:solidFill>
            <a:srgbClr val="F7FCD4"/>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600" b="0" i="0" u="none" strike="noStrike" kern="1200" cap="none" spc="0" baseline="0">
                <a:solidFill>
                  <a:srgbClr val="002F5F"/>
                </a:solidFill>
                <a:uFillTx/>
                <a:latin typeface="Calibri"/>
              </a:rPr>
              <a:t>Platform Independent Model (PIM)</a:t>
            </a:r>
          </a:p>
        </p:txBody>
      </p:sp>
      <p:sp>
        <p:nvSpPr>
          <p:cNvPr id="196" name="Rectangle 278">
            <a:extLst>
              <a:ext uri="{FF2B5EF4-FFF2-40B4-BE49-F238E27FC236}">
                <a16:creationId xmlns:a16="http://schemas.microsoft.com/office/drawing/2014/main" id="{4949298B-1634-457F-929D-73B63E981382}"/>
              </a:ext>
            </a:extLst>
          </p:cNvPr>
          <p:cNvSpPr/>
          <p:nvPr/>
        </p:nvSpPr>
        <p:spPr>
          <a:xfrm>
            <a:off x="3705157" y="3998854"/>
            <a:ext cx="3214874" cy="319409"/>
          </a:xfrm>
          <a:prstGeom prst="rect">
            <a:avLst/>
          </a:prstGeom>
          <a:solidFill>
            <a:srgbClr val="F7FCD4"/>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600" b="0" i="0" u="none" strike="noStrike" kern="1200" cap="none" spc="0" baseline="0">
                <a:solidFill>
                  <a:srgbClr val="002F5F"/>
                </a:solidFill>
                <a:uFillTx/>
                <a:latin typeface="Calibri"/>
              </a:rPr>
              <a:t>Platform Dependent Model (PSM)</a:t>
            </a:r>
          </a:p>
        </p:txBody>
      </p:sp>
      <p:sp>
        <p:nvSpPr>
          <p:cNvPr id="197" name="Rectangle 280">
            <a:extLst>
              <a:ext uri="{FF2B5EF4-FFF2-40B4-BE49-F238E27FC236}">
                <a16:creationId xmlns:a16="http://schemas.microsoft.com/office/drawing/2014/main" id="{E2185A46-D3F5-4AC8-8F95-8ADB5EC24ED9}"/>
              </a:ext>
            </a:extLst>
          </p:cNvPr>
          <p:cNvSpPr/>
          <p:nvPr/>
        </p:nvSpPr>
        <p:spPr>
          <a:xfrm>
            <a:off x="3708559" y="4692975"/>
            <a:ext cx="3214874" cy="319409"/>
          </a:xfrm>
          <a:prstGeom prst="rect">
            <a:avLst/>
          </a:prstGeom>
          <a:solidFill>
            <a:srgbClr val="F7FCD4"/>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600" b="0" i="0" u="none" strike="noStrike" kern="1200" cap="none" spc="0" baseline="0">
                <a:solidFill>
                  <a:srgbClr val="002F5F"/>
                </a:solidFill>
                <a:uFillTx/>
                <a:latin typeface="Calibri"/>
              </a:rPr>
              <a:t>Code</a:t>
            </a:r>
          </a:p>
        </p:txBody>
      </p:sp>
      <p:sp>
        <p:nvSpPr>
          <p:cNvPr id="198" name="Down Arrow 5">
            <a:extLst>
              <a:ext uri="{FF2B5EF4-FFF2-40B4-BE49-F238E27FC236}">
                <a16:creationId xmlns:a16="http://schemas.microsoft.com/office/drawing/2014/main" id="{DC36A9C3-0C59-4973-94AE-3A99BF708AA6}"/>
              </a:ext>
            </a:extLst>
          </p:cNvPr>
          <p:cNvSpPr/>
          <p:nvPr/>
        </p:nvSpPr>
        <p:spPr>
          <a:xfrm>
            <a:off x="3761457" y="2930871"/>
            <a:ext cx="3057963" cy="249384"/>
          </a:xfrm>
          <a:custGeom>
            <a:avLst>
              <a:gd name="f0" fmla="val 10800"/>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solidFill>
            <a:srgbClr val="FFEBDC"/>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99" name="Down Arrow 225">
            <a:extLst>
              <a:ext uri="{FF2B5EF4-FFF2-40B4-BE49-F238E27FC236}">
                <a16:creationId xmlns:a16="http://schemas.microsoft.com/office/drawing/2014/main" id="{B97AA251-9E18-4173-9618-13FC2B5F9EC4}"/>
              </a:ext>
            </a:extLst>
          </p:cNvPr>
          <p:cNvSpPr/>
          <p:nvPr/>
        </p:nvSpPr>
        <p:spPr>
          <a:xfrm>
            <a:off x="3824258" y="3681337"/>
            <a:ext cx="3057963" cy="249384"/>
          </a:xfrm>
          <a:custGeom>
            <a:avLst>
              <a:gd name="f0" fmla="val 10800"/>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solidFill>
            <a:srgbClr val="FFEBDC"/>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00" name="Down Arrow 226">
            <a:extLst>
              <a:ext uri="{FF2B5EF4-FFF2-40B4-BE49-F238E27FC236}">
                <a16:creationId xmlns:a16="http://schemas.microsoft.com/office/drawing/2014/main" id="{8728D0F2-699E-4EEE-B4DF-4DD588AA77AD}"/>
              </a:ext>
            </a:extLst>
          </p:cNvPr>
          <p:cNvSpPr/>
          <p:nvPr/>
        </p:nvSpPr>
        <p:spPr>
          <a:xfrm>
            <a:off x="3839913" y="4366241"/>
            <a:ext cx="3057963" cy="249384"/>
          </a:xfrm>
          <a:custGeom>
            <a:avLst>
              <a:gd name="f0" fmla="val 10800"/>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solidFill>
            <a:srgbClr val="FFEBDC"/>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grpSp>
        <p:nvGrpSpPr>
          <p:cNvPr id="201" name="Group 308">
            <a:extLst>
              <a:ext uri="{FF2B5EF4-FFF2-40B4-BE49-F238E27FC236}">
                <a16:creationId xmlns:a16="http://schemas.microsoft.com/office/drawing/2014/main" id="{1CC31B2C-DE69-44D6-9D7B-79895D443FB8}"/>
              </a:ext>
            </a:extLst>
          </p:cNvPr>
          <p:cNvGrpSpPr/>
          <p:nvPr/>
        </p:nvGrpSpPr>
        <p:grpSpPr>
          <a:xfrm>
            <a:off x="1789206" y="1125141"/>
            <a:ext cx="407493" cy="1010347"/>
            <a:chOff x="1789206" y="1125141"/>
            <a:chExt cx="407493" cy="1010347"/>
          </a:xfrm>
        </p:grpSpPr>
        <p:grpSp>
          <p:nvGrpSpPr>
            <p:cNvPr id="202" name="Group 189">
              <a:extLst>
                <a:ext uri="{FF2B5EF4-FFF2-40B4-BE49-F238E27FC236}">
                  <a16:creationId xmlns:a16="http://schemas.microsoft.com/office/drawing/2014/main" id="{989409F7-A6A6-4A39-8B47-07D9CFAA5F3D}"/>
                </a:ext>
              </a:extLst>
            </p:cNvPr>
            <p:cNvGrpSpPr/>
            <p:nvPr/>
          </p:nvGrpSpPr>
          <p:grpSpPr>
            <a:xfrm>
              <a:off x="1882374" y="1125141"/>
              <a:ext cx="152403" cy="391710"/>
              <a:chOff x="1882374" y="1125141"/>
              <a:chExt cx="152403" cy="391710"/>
            </a:xfrm>
          </p:grpSpPr>
          <p:grpSp>
            <p:nvGrpSpPr>
              <p:cNvPr id="203" name="Group 190">
                <a:extLst>
                  <a:ext uri="{FF2B5EF4-FFF2-40B4-BE49-F238E27FC236}">
                    <a16:creationId xmlns:a16="http://schemas.microsoft.com/office/drawing/2014/main" id="{99324C5D-AA3C-443E-A5F9-C9F6BC5C694E}"/>
                  </a:ext>
                </a:extLst>
              </p:cNvPr>
              <p:cNvGrpSpPr/>
              <p:nvPr/>
            </p:nvGrpSpPr>
            <p:grpSpPr>
              <a:xfrm>
                <a:off x="1921126" y="1125141"/>
                <a:ext cx="113651" cy="185147"/>
                <a:chOff x="1921126" y="1125141"/>
                <a:chExt cx="113651" cy="185147"/>
              </a:xfrm>
            </p:grpSpPr>
            <p:sp>
              <p:nvSpPr>
                <p:cNvPr id="204" name="Freeform 192">
                  <a:extLst>
                    <a:ext uri="{FF2B5EF4-FFF2-40B4-BE49-F238E27FC236}">
                      <a16:creationId xmlns:a16="http://schemas.microsoft.com/office/drawing/2014/main" id="{7B32B6D8-03B8-41E6-BF3F-3E29520B7956}"/>
                    </a:ext>
                  </a:extLst>
                </p:cNvPr>
                <p:cNvSpPr/>
                <p:nvPr/>
              </p:nvSpPr>
              <p:spPr>
                <a:xfrm>
                  <a:off x="1921126" y="1148632"/>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05" name="Freeform 193">
                  <a:extLst>
                    <a:ext uri="{FF2B5EF4-FFF2-40B4-BE49-F238E27FC236}">
                      <a16:creationId xmlns:a16="http://schemas.microsoft.com/office/drawing/2014/main" id="{D4965543-4A40-408A-B863-4644164C41C3}"/>
                    </a:ext>
                  </a:extLst>
                </p:cNvPr>
                <p:cNvSpPr/>
                <p:nvPr/>
              </p:nvSpPr>
              <p:spPr>
                <a:xfrm>
                  <a:off x="1957291" y="1127903"/>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06" name="Freeform 194">
                  <a:extLst>
                    <a:ext uri="{FF2B5EF4-FFF2-40B4-BE49-F238E27FC236}">
                      <a16:creationId xmlns:a16="http://schemas.microsoft.com/office/drawing/2014/main" id="{74C8320D-07A8-4F11-BB92-64EDAF9C8A8F}"/>
                    </a:ext>
                  </a:extLst>
                </p:cNvPr>
                <p:cNvSpPr/>
                <p:nvPr/>
              </p:nvSpPr>
              <p:spPr>
                <a:xfrm>
                  <a:off x="2008945" y="1125141"/>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07" name="Freeform 195">
                  <a:extLst>
                    <a:ext uri="{FF2B5EF4-FFF2-40B4-BE49-F238E27FC236}">
                      <a16:creationId xmlns:a16="http://schemas.microsoft.com/office/drawing/2014/main" id="{7F1AB244-0DE1-4643-AFDD-587305D3DA8C}"/>
                    </a:ext>
                  </a:extLst>
                </p:cNvPr>
                <p:cNvSpPr/>
                <p:nvPr/>
              </p:nvSpPr>
              <p:spPr>
                <a:xfrm>
                  <a:off x="2034777" y="1136891"/>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208" name="Group 196">
                <a:extLst>
                  <a:ext uri="{FF2B5EF4-FFF2-40B4-BE49-F238E27FC236}">
                    <a16:creationId xmlns:a16="http://schemas.microsoft.com/office/drawing/2014/main" id="{5605C41F-9230-4F67-A2E9-433ED83EFE54}"/>
                  </a:ext>
                </a:extLst>
              </p:cNvPr>
              <p:cNvGrpSpPr/>
              <p:nvPr/>
            </p:nvGrpSpPr>
            <p:grpSpPr>
              <a:xfrm>
                <a:off x="1882374" y="1147251"/>
                <a:ext cx="145948" cy="369600"/>
                <a:chOff x="1882374" y="1147251"/>
                <a:chExt cx="145948" cy="369600"/>
              </a:xfrm>
            </p:grpSpPr>
            <p:sp>
              <p:nvSpPr>
                <p:cNvPr id="209" name="Freeform 197">
                  <a:extLst>
                    <a:ext uri="{FF2B5EF4-FFF2-40B4-BE49-F238E27FC236}">
                      <a16:creationId xmlns:a16="http://schemas.microsoft.com/office/drawing/2014/main" id="{7E9C9F54-93B3-4DB8-8ED2-F375EC8676DE}"/>
                    </a:ext>
                  </a:extLst>
                </p:cNvPr>
                <p:cNvSpPr/>
                <p:nvPr/>
              </p:nvSpPr>
              <p:spPr>
                <a:xfrm>
                  <a:off x="1930161" y="1206660"/>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10" name="Freeform 198">
                  <a:extLst>
                    <a:ext uri="{FF2B5EF4-FFF2-40B4-BE49-F238E27FC236}">
                      <a16:creationId xmlns:a16="http://schemas.microsoft.com/office/drawing/2014/main" id="{5580DA34-5E14-48EB-998C-9318311D64C0}"/>
                    </a:ext>
                  </a:extLst>
                </p:cNvPr>
                <p:cNvSpPr/>
                <p:nvPr/>
              </p:nvSpPr>
              <p:spPr>
                <a:xfrm>
                  <a:off x="2028322" y="1147251"/>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11" name="Freeform 199">
                  <a:extLst>
                    <a:ext uri="{FF2B5EF4-FFF2-40B4-BE49-F238E27FC236}">
                      <a16:creationId xmlns:a16="http://schemas.microsoft.com/office/drawing/2014/main" id="{EE4240D9-A937-4C33-9014-A849D22720EC}"/>
                    </a:ext>
                  </a:extLst>
                </p:cNvPr>
                <p:cNvSpPr/>
                <p:nvPr/>
              </p:nvSpPr>
              <p:spPr>
                <a:xfrm>
                  <a:off x="1882374" y="1275752"/>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12" name="Freeform 200">
                  <a:extLst>
                    <a:ext uri="{FF2B5EF4-FFF2-40B4-BE49-F238E27FC236}">
                      <a16:creationId xmlns:a16="http://schemas.microsoft.com/office/drawing/2014/main" id="{0F330B35-EE4B-4D56-AE37-5A3B81DC8A76}"/>
                    </a:ext>
                  </a:extLst>
                </p:cNvPr>
                <p:cNvSpPr/>
                <p:nvPr/>
              </p:nvSpPr>
              <p:spPr>
                <a:xfrm>
                  <a:off x="1970202" y="1271601"/>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13" name="Freeform 201">
                  <a:extLst>
                    <a:ext uri="{FF2B5EF4-FFF2-40B4-BE49-F238E27FC236}">
                      <a16:creationId xmlns:a16="http://schemas.microsoft.com/office/drawing/2014/main" id="{539F3496-72AB-492D-BBBD-2C234348EA66}"/>
                    </a:ext>
                  </a:extLst>
                </p:cNvPr>
                <p:cNvSpPr/>
                <p:nvPr/>
              </p:nvSpPr>
              <p:spPr>
                <a:xfrm>
                  <a:off x="1941792" y="1355195"/>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14" name="Freeform 202">
                  <a:extLst>
                    <a:ext uri="{FF2B5EF4-FFF2-40B4-BE49-F238E27FC236}">
                      <a16:creationId xmlns:a16="http://schemas.microsoft.com/office/drawing/2014/main" id="{AE801CDC-F7B1-4E6C-9435-773F14E34FCC}"/>
                    </a:ext>
                  </a:extLst>
                </p:cNvPr>
                <p:cNvSpPr/>
                <p:nvPr/>
              </p:nvSpPr>
              <p:spPr>
                <a:xfrm>
                  <a:off x="2024445" y="1355195"/>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pSp>
          <p:nvGrpSpPr>
            <p:cNvPr id="215" name="Group 203">
              <a:extLst>
                <a:ext uri="{FF2B5EF4-FFF2-40B4-BE49-F238E27FC236}">
                  <a16:creationId xmlns:a16="http://schemas.microsoft.com/office/drawing/2014/main" id="{DAD2CCE7-9522-4076-9819-32DFEE82224B}"/>
                </a:ext>
              </a:extLst>
            </p:cNvPr>
            <p:cNvGrpSpPr/>
            <p:nvPr/>
          </p:nvGrpSpPr>
          <p:grpSpPr>
            <a:xfrm>
              <a:off x="2044305" y="1287063"/>
              <a:ext cx="152394" cy="391719"/>
              <a:chOff x="2044305" y="1287063"/>
              <a:chExt cx="152394" cy="391719"/>
            </a:xfrm>
          </p:grpSpPr>
          <p:grpSp>
            <p:nvGrpSpPr>
              <p:cNvPr id="216" name="Group 204">
                <a:extLst>
                  <a:ext uri="{FF2B5EF4-FFF2-40B4-BE49-F238E27FC236}">
                    <a16:creationId xmlns:a16="http://schemas.microsoft.com/office/drawing/2014/main" id="{36F0EA7F-D0AE-4D9D-9EC0-A7DAC74525F9}"/>
                  </a:ext>
                </a:extLst>
              </p:cNvPr>
              <p:cNvGrpSpPr/>
              <p:nvPr/>
            </p:nvGrpSpPr>
            <p:grpSpPr>
              <a:xfrm>
                <a:off x="2083048" y="1287063"/>
                <a:ext cx="113651" cy="185147"/>
                <a:chOff x="2083048" y="1287063"/>
                <a:chExt cx="113651" cy="185147"/>
              </a:xfrm>
            </p:grpSpPr>
            <p:sp>
              <p:nvSpPr>
                <p:cNvPr id="217" name="Freeform 206">
                  <a:extLst>
                    <a:ext uri="{FF2B5EF4-FFF2-40B4-BE49-F238E27FC236}">
                      <a16:creationId xmlns:a16="http://schemas.microsoft.com/office/drawing/2014/main" id="{4122613A-C9AC-40D1-B969-8C06CAA25D05}"/>
                    </a:ext>
                  </a:extLst>
                </p:cNvPr>
                <p:cNvSpPr/>
                <p:nvPr/>
              </p:nvSpPr>
              <p:spPr>
                <a:xfrm>
                  <a:off x="2083048" y="1310554"/>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18" name="Freeform 207">
                  <a:extLst>
                    <a:ext uri="{FF2B5EF4-FFF2-40B4-BE49-F238E27FC236}">
                      <a16:creationId xmlns:a16="http://schemas.microsoft.com/office/drawing/2014/main" id="{9FE79BEA-C03B-414D-9CA6-07F6FFB0865D}"/>
                    </a:ext>
                  </a:extLst>
                </p:cNvPr>
                <p:cNvSpPr/>
                <p:nvPr/>
              </p:nvSpPr>
              <p:spPr>
                <a:xfrm>
                  <a:off x="2119213" y="1289834"/>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19" name="Freeform 208">
                  <a:extLst>
                    <a:ext uri="{FF2B5EF4-FFF2-40B4-BE49-F238E27FC236}">
                      <a16:creationId xmlns:a16="http://schemas.microsoft.com/office/drawing/2014/main" id="{F67D73B5-7BC8-4976-B451-2ED9A9EDA16E}"/>
                    </a:ext>
                  </a:extLst>
                </p:cNvPr>
                <p:cNvSpPr/>
                <p:nvPr/>
              </p:nvSpPr>
              <p:spPr>
                <a:xfrm>
                  <a:off x="2170877" y="1287063"/>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20" name="Freeform 209">
                  <a:extLst>
                    <a:ext uri="{FF2B5EF4-FFF2-40B4-BE49-F238E27FC236}">
                      <a16:creationId xmlns:a16="http://schemas.microsoft.com/office/drawing/2014/main" id="{511A60C9-8F98-44C0-B7D2-5102B4EEF6E3}"/>
                    </a:ext>
                  </a:extLst>
                </p:cNvPr>
                <p:cNvSpPr/>
                <p:nvPr/>
              </p:nvSpPr>
              <p:spPr>
                <a:xfrm>
                  <a:off x="2196699" y="1298813"/>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221" name="Group 210">
                <a:extLst>
                  <a:ext uri="{FF2B5EF4-FFF2-40B4-BE49-F238E27FC236}">
                    <a16:creationId xmlns:a16="http://schemas.microsoft.com/office/drawing/2014/main" id="{A71F84A5-C55E-472F-B43B-33C98AE3F2E9}"/>
                  </a:ext>
                </a:extLst>
              </p:cNvPr>
              <p:cNvGrpSpPr/>
              <p:nvPr/>
            </p:nvGrpSpPr>
            <p:grpSpPr>
              <a:xfrm>
                <a:off x="2044305" y="1309173"/>
                <a:ext cx="145939" cy="369609"/>
                <a:chOff x="2044305" y="1309173"/>
                <a:chExt cx="145939" cy="369609"/>
              </a:xfrm>
            </p:grpSpPr>
            <p:sp>
              <p:nvSpPr>
                <p:cNvPr id="222" name="Freeform 211">
                  <a:extLst>
                    <a:ext uri="{FF2B5EF4-FFF2-40B4-BE49-F238E27FC236}">
                      <a16:creationId xmlns:a16="http://schemas.microsoft.com/office/drawing/2014/main" id="{6657285F-EFFD-4EE9-8BA6-F79862299ABE}"/>
                    </a:ext>
                  </a:extLst>
                </p:cNvPr>
                <p:cNvSpPr/>
                <p:nvPr/>
              </p:nvSpPr>
              <p:spPr>
                <a:xfrm>
                  <a:off x="2092092" y="1368591"/>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23" name="Freeform 212">
                  <a:extLst>
                    <a:ext uri="{FF2B5EF4-FFF2-40B4-BE49-F238E27FC236}">
                      <a16:creationId xmlns:a16="http://schemas.microsoft.com/office/drawing/2014/main" id="{BCEB5BBA-E47D-41CE-A020-193AC831D06D}"/>
                    </a:ext>
                  </a:extLst>
                </p:cNvPr>
                <p:cNvSpPr/>
                <p:nvPr/>
              </p:nvSpPr>
              <p:spPr>
                <a:xfrm>
                  <a:off x="2190244" y="1309173"/>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24" name="Freeform 213">
                  <a:extLst>
                    <a:ext uri="{FF2B5EF4-FFF2-40B4-BE49-F238E27FC236}">
                      <a16:creationId xmlns:a16="http://schemas.microsoft.com/office/drawing/2014/main" id="{CBB43E13-79BB-42C9-8C03-D4E8147F3C59}"/>
                    </a:ext>
                  </a:extLst>
                </p:cNvPr>
                <p:cNvSpPr/>
                <p:nvPr/>
              </p:nvSpPr>
              <p:spPr>
                <a:xfrm>
                  <a:off x="2044305" y="1437674"/>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25" name="Freeform 214">
                  <a:extLst>
                    <a:ext uri="{FF2B5EF4-FFF2-40B4-BE49-F238E27FC236}">
                      <a16:creationId xmlns:a16="http://schemas.microsoft.com/office/drawing/2014/main" id="{AA256533-C69E-4012-A118-9DB6211352E3}"/>
                    </a:ext>
                  </a:extLst>
                </p:cNvPr>
                <p:cNvSpPr/>
                <p:nvPr/>
              </p:nvSpPr>
              <p:spPr>
                <a:xfrm>
                  <a:off x="2132124" y="1433532"/>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26" name="Freeform 215">
                  <a:extLst>
                    <a:ext uri="{FF2B5EF4-FFF2-40B4-BE49-F238E27FC236}">
                      <a16:creationId xmlns:a16="http://schemas.microsoft.com/office/drawing/2014/main" id="{7B69C1CA-D5D5-4446-BC19-3E409126BA3B}"/>
                    </a:ext>
                  </a:extLst>
                </p:cNvPr>
                <p:cNvSpPr/>
                <p:nvPr/>
              </p:nvSpPr>
              <p:spPr>
                <a:xfrm>
                  <a:off x="2103714" y="1517126"/>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27" name="Freeform 216">
                  <a:extLst>
                    <a:ext uri="{FF2B5EF4-FFF2-40B4-BE49-F238E27FC236}">
                      <a16:creationId xmlns:a16="http://schemas.microsoft.com/office/drawing/2014/main" id="{DBE14DDB-810D-40B6-B3BA-2EDC861873B2}"/>
                    </a:ext>
                  </a:extLst>
                </p:cNvPr>
                <p:cNvSpPr/>
                <p:nvPr/>
              </p:nvSpPr>
              <p:spPr>
                <a:xfrm>
                  <a:off x="2186366" y="1517126"/>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pSp>
          <p:nvGrpSpPr>
            <p:cNvPr id="228" name="Group 217">
              <a:extLst>
                <a:ext uri="{FF2B5EF4-FFF2-40B4-BE49-F238E27FC236}">
                  <a16:creationId xmlns:a16="http://schemas.microsoft.com/office/drawing/2014/main" id="{3D20FB1D-306D-4960-87D5-564E43B4B76E}"/>
                </a:ext>
              </a:extLst>
            </p:cNvPr>
            <p:cNvGrpSpPr/>
            <p:nvPr/>
          </p:nvGrpSpPr>
          <p:grpSpPr>
            <a:xfrm>
              <a:off x="1882374" y="1719264"/>
              <a:ext cx="152403" cy="391709"/>
              <a:chOff x="1882374" y="1719264"/>
              <a:chExt cx="152403" cy="391709"/>
            </a:xfrm>
          </p:grpSpPr>
          <p:grpSp>
            <p:nvGrpSpPr>
              <p:cNvPr id="229" name="Group 218">
                <a:extLst>
                  <a:ext uri="{FF2B5EF4-FFF2-40B4-BE49-F238E27FC236}">
                    <a16:creationId xmlns:a16="http://schemas.microsoft.com/office/drawing/2014/main" id="{A03A8EE2-E593-4FC6-B1C4-8218B30F3BA9}"/>
                  </a:ext>
                </a:extLst>
              </p:cNvPr>
              <p:cNvGrpSpPr/>
              <p:nvPr/>
            </p:nvGrpSpPr>
            <p:grpSpPr>
              <a:xfrm>
                <a:off x="1921126" y="1719264"/>
                <a:ext cx="113651" cy="185146"/>
                <a:chOff x="1921126" y="1719264"/>
                <a:chExt cx="113651" cy="185146"/>
              </a:xfrm>
            </p:grpSpPr>
            <p:sp>
              <p:nvSpPr>
                <p:cNvPr id="230" name="Freeform 220">
                  <a:extLst>
                    <a:ext uri="{FF2B5EF4-FFF2-40B4-BE49-F238E27FC236}">
                      <a16:creationId xmlns:a16="http://schemas.microsoft.com/office/drawing/2014/main" id="{68F4C852-7BC1-47E7-80AA-7EBE05F32014}"/>
                    </a:ext>
                  </a:extLst>
                </p:cNvPr>
                <p:cNvSpPr/>
                <p:nvPr/>
              </p:nvSpPr>
              <p:spPr>
                <a:xfrm>
                  <a:off x="1921126" y="1742754"/>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31" name="Freeform 221">
                  <a:extLst>
                    <a:ext uri="{FF2B5EF4-FFF2-40B4-BE49-F238E27FC236}">
                      <a16:creationId xmlns:a16="http://schemas.microsoft.com/office/drawing/2014/main" id="{BC09406F-F8CC-48C2-A6A0-2E80B8730FA3}"/>
                    </a:ext>
                  </a:extLst>
                </p:cNvPr>
                <p:cNvSpPr/>
                <p:nvPr/>
              </p:nvSpPr>
              <p:spPr>
                <a:xfrm>
                  <a:off x="1957291" y="1722025"/>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32" name="Freeform 222">
                  <a:extLst>
                    <a:ext uri="{FF2B5EF4-FFF2-40B4-BE49-F238E27FC236}">
                      <a16:creationId xmlns:a16="http://schemas.microsoft.com/office/drawing/2014/main" id="{4645529B-BC9B-49F6-9EE5-C43A3F4D0071}"/>
                    </a:ext>
                  </a:extLst>
                </p:cNvPr>
                <p:cNvSpPr/>
                <p:nvPr/>
              </p:nvSpPr>
              <p:spPr>
                <a:xfrm>
                  <a:off x="2008945" y="1719264"/>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33" name="Freeform 223">
                  <a:extLst>
                    <a:ext uri="{FF2B5EF4-FFF2-40B4-BE49-F238E27FC236}">
                      <a16:creationId xmlns:a16="http://schemas.microsoft.com/office/drawing/2014/main" id="{5D50BD40-B5F2-4891-9901-6E4D8BBC98C9}"/>
                    </a:ext>
                  </a:extLst>
                </p:cNvPr>
                <p:cNvSpPr/>
                <p:nvPr/>
              </p:nvSpPr>
              <p:spPr>
                <a:xfrm>
                  <a:off x="2034777" y="1731014"/>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234" name="Group 224">
                <a:extLst>
                  <a:ext uri="{FF2B5EF4-FFF2-40B4-BE49-F238E27FC236}">
                    <a16:creationId xmlns:a16="http://schemas.microsoft.com/office/drawing/2014/main" id="{1A1DC577-1251-4679-B13F-4D23333A4E13}"/>
                  </a:ext>
                </a:extLst>
              </p:cNvPr>
              <p:cNvGrpSpPr/>
              <p:nvPr/>
            </p:nvGrpSpPr>
            <p:grpSpPr>
              <a:xfrm>
                <a:off x="1882374" y="1741374"/>
                <a:ext cx="145948" cy="369599"/>
                <a:chOff x="1882374" y="1741374"/>
                <a:chExt cx="145948" cy="369599"/>
              </a:xfrm>
            </p:grpSpPr>
            <p:sp>
              <p:nvSpPr>
                <p:cNvPr id="235" name="Freeform 225">
                  <a:extLst>
                    <a:ext uri="{FF2B5EF4-FFF2-40B4-BE49-F238E27FC236}">
                      <a16:creationId xmlns:a16="http://schemas.microsoft.com/office/drawing/2014/main" id="{0F42E051-BFF7-4778-94C6-15BBEB771637}"/>
                    </a:ext>
                  </a:extLst>
                </p:cNvPr>
                <p:cNvSpPr/>
                <p:nvPr/>
              </p:nvSpPr>
              <p:spPr>
                <a:xfrm>
                  <a:off x="1930161" y="1800782"/>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36" name="Freeform 226">
                  <a:extLst>
                    <a:ext uri="{FF2B5EF4-FFF2-40B4-BE49-F238E27FC236}">
                      <a16:creationId xmlns:a16="http://schemas.microsoft.com/office/drawing/2014/main" id="{5F757E93-4ABB-4F54-8251-4D6F89EDBE23}"/>
                    </a:ext>
                  </a:extLst>
                </p:cNvPr>
                <p:cNvSpPr/>
                <p:nvPr/>
              </p:nvSpPr>
              <p:spPr>
                <a:xfrm>
                  <a:off x="2028322" y="1741374"/>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37" name="Freeform 227">
                  <a:extLst>
                    <a:ext uri="{FF2B5EF4-FFF2-40B4-BE49-F238E27FC236}">
                      <a16:creationId xmlns:a16="http://schemas.microsoft.com/office/drawing/2014/main" id="{501D52F7-979E-4E98-9D46-FC224929505E}"/>
                    </a:ext>
                  </a:extLst>
                </p:cNvPr>
                <p:cNvSpPr/>
                <p:nvPr/>
              </p:nvSpPr>
              <p:spPr>
                <a:xfrm>
                  <a:off x="1882374" y="1869874"/>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38" name="Freeform 228">
                  <a:extLst>
                    <a:ext uri="{FF2B5EF4-FFF2-40B4-BE49-F238E27FC236}">
                      <a16:creationId xmlns:a16="http://schemas.microsoft.com/office/drawing/2014/main" id="{5C4AAAFF-25F3-4CAF-9FC4-8B89B3082A42}"/>
                    </a:ext>
                  </a:extLst>
                </p:cNvPr>
                <p:cNvSpPr/>
                <p:nvPr/>
              </p:nvSpPr>
              <p:spPr>
                <a:xfrm>
                  <a:off x="1970202" y="1865723"/>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39" name="Freeform 229">
                  <a:extLst>
                    <a:ext uri="{FF2B5EF4-FFF2-40B4-BE49-F238E27FC236}">
                      <a16:creationId xmlns:a16="http://schemas.microsoft.com/office/drawing/2014/main" id="{3C3F8EC6-9B7E-4438-BA1A-9FB62B01ECC0}"/>
                    </a:ext>
                  </a:extLst>
                </p:cNvPr>
                <p:cNvSpPr/>
                <p:nvPr/>
              </p:nvSpPr>
              <p:spPr>
                <a:xfrm>
                  <a:off x="1941792" y="1949317"/>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40" name="Freeform 230">
                  <a:extLst>
                    <a:ext uri="{FF2B5EF4-FFF2-40B4-BE49-F238E27FC236}">
                      <a16:creationId xmlns:a16="http://schemas.microsoft.com/office/drawing/2014/main" id="{5BC7D5D6-DD32-4C49-8B88-FD5BE3B3341A}"/>
                    </a:ext>
                  </a:extLst>
                </p:cNvPr>
                <p:cNvSpPr/>
                <p:nvPr/>
              </p:nvSpPr>
              <p:spPr>
                <a:xfrm>
                  <a:off x="2024445" y="1949317"/>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pSp>
          <p:nvGrpSpPr>
            <p:cNvPr id="241" name="Group 189">
              <a:extLst>
                <a:ext uri="{FF2B5EF4-FFF2-40B4-BE49-F238E27FC236}">
                  <a16:creationId xmlns:a16="http://schemas.microsoft.com/office/drawing/2014/main" id="{88EC5427-BA79-4C25-832B-719C7FB7D1E0}"/>
                </a:ext>
              </a:extLst>
            </p:cNvPr>
            <p:cNvGrpSpPr/>
            <p:nvPr/>
          </p:nvGrpSpPr>
          <p:grpSpPr>
            <a:xfrm>
              <a:off x="1789206" y="1204548"/>
              <a:ext cx="230072" cy="321337"/>
              <a:chOff x="1789206" y="1204548"/>
              <a:chExt cx="230072" cy="321337"/>
            </a:xfrm>
          </p:grpSpPr>
          <p:grpSp>
            <p:nvGrpSpPr>
              <p:cNvPr id="242" name="Group 190">
                <a:extLst>
                  <a:ext uri="{FF2B5EF4-FFF2-40B4-BE49-F238E27FC236}">
                    <a16:creationId xmlns:a16="http://schemas.microsoft.com/office/drawing/2014/main" id="{B7E69C39-2141-4A65-92F2-A28642510DF8}"/>
                  </a:ext>
                </a:extLst>
              </p:cNvPr>
              <p:cNvGrpSpPr/>
              <p:nvPr/>
            </p:nvGrpSpPr>
            <p:grpSpPr>
              <a:xfrm>
                <a:off x="1822079" y="1204548"/>
                <a:ext cx="125994" cy="55604"/>
                <a:chOff x="1822079" y="1204548"/>
                <a:chExt cx="125994" cy="55604"/>
              </a:xfrm>
            </p:grpSpPr>
            <p:sp>
              <p:nvSpPr>
                <p:cNvPr id="243" name="Freeform 191">
                  <a:extLst>
                    <a:ext uri="{FF2B5EF4-FFF2-40B4-BE49-F238E27FC236}">
                      <a16:creationId xmlns:a16="http://schemas.microsoft.com/office/drawing/2014/main" id="{75EC50A5-4BAE-4304-941C-51A64775A0C1}"/>
                    </a:ext>
                  </a:extLst>
                </p:cNvPr>
                <p:cNvSpPr/>
                <p:nvPr/>
              </p:nvSpPr>
              <p:spPr>
                <a:xfrm>
                  <a:off x="1866994" y="1226786"/>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44" name="Freeform 192">
                  <a:extLst>
                    <a:ext uri="{FF2B5EF4-FFF2-40B4-BE49-F238E27FC236}">
                      <a16:creationId xmlns:a16="http://schemas.microsoft.com/office/drawing/2014/main" id="{216683B3-1B37-46D8-B6CD-90D62EDAD77A}"/>
                    </a:ext>
                  </a:extLst>
                </p:cNvPr>
                <p:cNvSpPr/>
                <p:nvPr/>
              </p:nvSpPr>
              <p:spPr>
                <a:xfrm>
                  <a:off x="1822079" y="1224445"/>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45" name="Freeform 193">
                  <a:extLst>
                    <a:ext uri="{FF2B5EF4-FFF2-40B4-BE49-F238E27FC236}">
                      <a16:creationId xmlns:a16="http://schemas.microsoft.com/office/drawing/2014/main" id="{6D28E5FC-E610-4DFC-B762-05CE54A3DBBC}"/>
                    </a:ext>
                  </a:extLst>
                </p:cNvPr>
                <p:cNvSpPr/>
                <p:nvPr/>
              </p:nvSpPr>
              <p:spPr>
                <a:xfrm>
                  <a:off x="1852757" y="1206889"/>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46" name="Freeform 194">
                  <a:extLst>
                    <a:ext uri="{FF2B5EF4-FFF2-40B4-BE49-F238E27FC236}">
                      <a16:creationId xmlns:a16="http://schemas.microsoft.com/office/drawing/2014/main" id="{5B7B21D9-7B6A-487B-8F05-A0F6FCCA5F74}"/>
                    </a:ext>
                  </a:extLst>
                </p:cNvPr>
                <p:cNvSpPr/>
                <p:nvPr/>
              </p:nvSpPr>
              <p:spPr>
                <a:xfrm>
                  <a:off x="1896575" y="1204548"/>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47" name="Freeform 195">
                  <a:extLst>
                    <a:ext uri="{FF2B5EF4-FFF2-40B4-BE49-F238E27FC236}">
                      <a16:creationId xmlns:a16="http://schemas.microsoft.com/office/drawing/2014/main" id="{731EDB56-56AB-434A-B6D3-405F8DEB0F9B}"/>
                    </a:ext>
                  </a:extLst>
                </p:cNvPr>
                <p:cNvSpPr/>
                <p:nvPr/>
              </p:nvSpPr>
              <p:spPr>
                <a:xfrm>
                  <a:off x="1918493" y="1214496"/>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248" name="Group 196">
                <a:extLst>
                  <a:ext uri="{FF2B5EF4-FFF2-40B4-BE49-F238E27FC236}">
                    <a16:creationId xmlns:a16="http://schemas.microsoft.com/office/drawing/2014/main" id="{89245E72-B027-4CE1-9946-9712E978434F}"/>
                  </a:ext>
                </a:extLst>
              </p:cNvPr>
              <p:cNvGrpSpPr/>
              <p:nvPr/>
            </p:nvGrpSpPr>
            <p:grpSpPr>
              <a:xfrm>
                <a:off x="1789206" y="1223275"/>
                <a:ext cx="230072" cy="302610"/>
                <a:chOff x="1789206" y="1223275"/>
                <a:chExt cx="230072" cy="302610"/>
              </a:xfrm>
            </p:grpSpPr>
            <p:sp>
              <p:nvSpPr>
                <p:cNvPr id="249" name="Freeform 197">
                  <a:extLst>
                    <a:ext uri="{FF2B5EF4-FFF2-40B4-BE49-F238E27FC236}">
                      <a16:creationId xmlns:a16="http://schemas.microsoft.com/office/drawing/2014/main" id="{06205B80-968F-4DB1-8DBD-0D1B73E46650}"/>
                    </a:ext>
                  </a:extLst>
                </p:cNvPr>
                <p:cNvSpPr/>
                <p:nvPr/>
              </p:nvSpPr>
              <p:spPr>
                <a:xfrm>
                  <a:off x="1829750" y="1273612"/>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50" name="Freeform 198">
                  <a:extLst>
                    <a:ext uri="{FF2B5EF4-FFF2-40B4-BE49-F238E27FC236}">
                      <a16:creationId xmlns:a16="http://schemas.microsoft.com/office/drawing/2014/main" id="{6A46B1B1-ED8A-43C7-89DB-43E323127C55}"/>
                    </a:ext>
                  </a:extLst>
                </p:cNvPr>
                <p:cNvSpPr/>
                <p:nvPr/>
              </p:nvSpPr>
              <p:spPr>
                <a:xfrm>
                  <a:off x="1913007" y="1223275"/>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51" name="Freeform 199">
                  <a:extLst>
                    <a:ext uri="{FF2B5EF4-FFF2-40B4-BE49-F238E27FC236}">
                      <a16:creationId xmlns:a16="http://schemas.microsoft.com/office/drawing/2014/main" id="{3EA73553-8C64-48FC-80AA-2F152084B95E}"/>
                    </a:ext>
                  </a:extLst>
                </p:cNvPr>
                <p:cNvSpPr/>
                <p:nvPr/>
              </p:nvSpPr>
              <p:spPr>
                <a:xfrm>
                  <a:off x="1789206" y="1332152"/>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52" name="Freeform 200">
                  <a:extLst>
                    <a:ext uri="{FF2B5EF4-FFF2-40B4-BE49-F238E27FC236}">
                      <a16:creationId xmlns:a16="http://schemas.microsoft.com/office/drawing/2014/main" id="{611AE98D-B6C8-4FA6-A0B1-1B463E270D81}"/>
                    </a:ext>
                  </a:extLst>
                </p:cNvPr>
                <p:cNvSpPr/>
                <p:nvPr/>
              </p:nvSpPr>
              <p:spPr>
                <a:xfrm>
                  <a:off x="1863711" y="1328641"/>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53" name="Freeform 201">
                  <a:extLst>
                    <a:ext uri="{FF2B5EF4-FFF2-40B4-BE49-F238E27FC236}">
                      <a16:creationId xmlns:a16="http://schemas.microsoft.com/office/drawing/2014/main" id="{C1217E53-BFE5-4937-A6CB-FE7994D1AF81}"/>
                    </a:ext>
                  </a:extLst>
                </p:cNvPr>
                <p:cNvSpPr/>
                <p:nvPr/>
              </p:nvSpPr>
              <p:spPr>
                <a:xfrm>
                  <a:off x="1839608" y="1399461"/>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54" name="Freeform 202">
                  <a:extLst>
                    <a:ext uri="{FF2B5EF4-FFF2-40B4-BE49-F238E27FC236}">
                      <a16:creationId xmlns:a16="http://schemas.microsoft.com/office/drawing/2014/main" id="{95ACBCA2-AF4C-4368-ADF9-BAE096DDC3A9}"/>
                    </a:ext>
                  </a:extLst>
                </p:cNvPr>
                <p:cNvSpPr/>
                <p:nvPr/>
              </p:nvSpPr>
              <p:spPr>
                <a:xfrm>
                  <a:off x="1909724" y="1399461"/>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255" name="Group 189">
              <a:extLst>
                <a:ext uri="{FF2B5EF4-FFF2-40B4-BE49-F238E27FC236}">
                  <a16:creationId xmlns:a16="http://schemas.microsoft.com/office/drawing/2014/main" id="{0E2DA1B5-BDA1-44B8-9AEA-D521C72B2A34}"/>
                </a:ext>
              </a:extLst>
            </p:cNvPr>
            <p:cNvGrpSpPr/>
            <p:nvPr/>
          </p:nvGrpSpPr>
          <p:grpSpPr>
            <a:xfrm>
              <a:off x="1941609" y="1356951"/>
              <a:ext cx="230072" cy="321337"/>
              <a:chOff x="1941609" y="1356951"/>
              <a:chExt cx="230072" cy="321337"/>
            </a:xfrm>
          </p:grpSpPr>
          <p:grpSp>
            <p:nvGrpSpPr>
              <p:cNvPr id="256" name="Group 190">
                <a:extLst>
                  <a:ext uri="{FF2B5EF4-FFF2-40B4-BE49-F238E27FC236}">
                    <a16:creationId xmlns:a16="http://schemas.microsoft.com/office/drawing/2014/main" id="{35E52B73-B0BD-4441-90E7-FB19379B74F2}"/>
                  </a:ext>
                </a:extLst>
              </p:cNvPr>
              <p:cNvGrpSpPr/>
              <p:nvPr/>
            </p:nvGrpSpPr>
            <p:grpSpPr>
              <a:xfrm>
                <a:off x="1974482" y="1356951"/>
                <a:ext cx="125985" cy="55604"/>
                <a:chOff x="1974482" y="1356951"/>
                <a:chExt cx="125985" cy="55604"/>
              </a:xfrm>
            </p:grpSpPr>
            <p:sp>
              <p:nvSpPr>
                <p:cNvPr id="257" name="Freeform 191">
                  <a:extLst>
                    <a:ext uri="{FF2B5EF4-FFF2-40B4-BE49-F238E27FC236}">
                      <a16:creationId xmlns:a16="http://schemas.microsoft.com/office/drawing/2014/main" id="{844AFD8A-0108-413B-B8CE-1E5BC0D83BD1}"/>
                    </a:ext>
                  </a:extLst>
                </p:cNvPr>
                <p:cNvSpPr/>
                <p:nvPr/>
              </p:nvSpPr>
              <p:spPr>
                <a:xfrm>
                  <a:off x="2019397" y="1379189"/>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58" name="Freeform 192">
                  <a:extLst>
                    <a:ext uri="{FF2B5EF4-FFF2-40B4-BE49-F238E27FC236}">
                      <a16:creationId xmlns:a16="http://schemas.microsoft.com/office/drawing/2014/main" id="{F56952C1-3750-4F62-B0E4-BDF64DB2582A}"/>
                    </a:ext>
                  </a:extLst>
                </p:cNvPr>
                <p:cNvSpPr/>
                <p:nvPr/>
              </p:nvSpPr>
              <p:spPr>
                <a:xfrm>
                  <a:off x="1974482" y="1376848"/>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59" name="Freeform 193">
                  <a:extLst>
                    <a:ext uri="{FF2B5EF4-FFF2-40B4-BE49-F238E27FC236}">
                      <a16:creationId xmlns:a16="http://schemas.microsoft.com/office/drawing/2014/main" id="{94732DDC-3283-4621-855E-30356EAB6B51}"/>
                    </a:ext>
                  </a:extLst>
                </p:cNvPr>
                <p:cNvSpPr/>
                <p:nvPr/>
              </p:nvSpPr>
              <p:spPr>
                <a:xfrm>
                  <a:off x="2005151" y="1359292"/>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60" name="Freeform 194">
                  <a:extLst>
                    <a:ext uri="{FF2B5EF4-FFF2-40B4-BE49-F238E27FC236}">
                      <a16:creationId xmlns:a16="http://schemas.microsoft.com/office/drawing/2014/main" id="{911E41BA-52CF-4172-B26D-2DDBC7F2220D}"/>
                    </a:ext>
                  </a:extLst>
                </p:cNvPr>
                <p:cNvSpPr/>
                <p:nvPr/>
              </p:nvSpPr>
              <p:spPr>
                <a:xfrm>
                  <a:off x="2048978" y="1356951"/>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61" name="Freeform 195">
                  <a:extLst>
                    <a:ext uri="{FF2B5EF4-FFF2-40B4-BE49-F238E27FC236}">
                      <a16:creationId xmlns:a16="http://schemas.microsoft.com/office/drawing/2014/main" id="{917959F0-C807-4454-BE5D-75CBBC0A4420}"/>
                    </a:ext>
                  </a:extLst>
                </p:cNvPr>
                <p:cNvSpPr/>
                <p:nvPr/>
              </p:nvSpPr>
              <p:spPr>
                <a:xfrm>
                  <a:off x="2070887" y="1366899"/>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262" name="Group 196">
                <a:extLst>
                  <a:ext uri="{FF2B5EF4-FFF2-40B4-BE49-F238E27FC236}">
                    <a16:creationId xmlns:a16="http://schemas.microsoft.com/office/drawing/2014/main" id="{13091209-5A29-45C3-9847-C6F30893A3CB}"/>
                  </a:ext>
                </a:extLst>
              </p:cNvPr>
              <p:cNvGrpSpPr/>
              <p:nvPr/>
            </p:nvGrpSpPr>
            <p:grpSpPr>
              <a:xfrm>
                <a:off x="1941609" y="1375678"/>
                <a:ext cx="230072" cy="302610"/>
                <a:chOff x="1941609" y="1375678"/>
                <a:chExt cx="230072" cy="302610"/>
              </a:xfrm>
            </p:grpSpPr>
            <p:sp>
              <p:nvSpPr>
                <p:cNvPr id="263" name="Freeform 197">
                  <a:extLst>
                    <a:ext uri="{FF2B5EF4-FFF2-40B4-BE49-F238E27FC236}">
                      <a16:creationId xmlns:a16="http://schemas.microsoft.com/office/drawing/2014/main" id="{70D6101D-D011-4ADB-BA45-B5E5AB829611}"/>
                    </a:ext>
                  </a:extLst>
                </p:cNvPr>
                <p:cNvSpPr/>
                <p:nvPr/>
              </p:nvSpPr>
              <p:spPr>
                <a:xfrm>
                  <a:off x="1982144" y="1426015"/>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64" name="Freeform 198">
                  <a:extLst>
                    <a:ext uri="{FF2B5EF4-FFF2-40B4-BE49-F238E27FC236}">
                      <a16:creationId xmlns:a16="http://schemas.microsoft.com/office/drawing/2014/main" id="{9991DB93-7B49-4879-B55D-FAF1A2ADFD4A}"/>
                    </a:ext>
                  </a:extLst>
                </p:cNvPr>
                <p:cNvSpPr/>
                <p:nvPr/>
              </p:nvSpPr>
              <p:spPr>
                <a:xfrm>
                  <a:off x="2065410" y="1375678"/>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65" name="Freeform 199">
                  <a:extLst>
                    <a:ext uri="{FF2B5EF4-FFF2-40B4-BE49-F238E27FC236}">
                      <a16:creationId xmlns:a16="http://schemas.microsoft.com/office/drawing/2014/main" id="{902A86A1-849D-4CD5-8B3D-F2BDF3871DDA}"/>
                    </a:ext>
                  </a:extLst>
                </p:cNvPr>
                <p:cNvSpPr/>
                <p:nvPr/>
              </p:nvSpPr>
              <p:spPr>
                <a:xfrm>
                  <a:off x="1941609" y="1484546"/>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66" name="Freeform 200">
                  <a:extLst>
                    <a:ext uri="{FF2B5EF4-FFF2-40B4-BE49-F238E27FC236}">
                      <a16:creationId xmlns:a16="http://schemas.microsoft.com/office/drawing/2014/main" id="{A4799729-904E-4D3B-A0C5-46B38548B5EC}"/>
                    </a:ext>
                  </a:extLst>
                </p:cNvPr>
                <p:cNvSpPr/>
                <p:nvPr/>
              </p:nvSpPr>
              <p:spPr>
                <a:xfrm>
                  <a:off x="2016105" y="1481035"/>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67" name="Freeform 201">
                  <a:extLst>
                    <a:ext uri="{FF2B5EF4-FFF2-40B4-BE49-F238E27FC236}">
                      <a16:creationId xmlns:a16="http://schemas.microsoft.com/office/drawing/2014/main" id="{8D296A4C-E396-4032-B3C6-311AEE362657}"/>
                    </a:ext>
                  </a:extLst>
                </p:cNvPr>
                <p:cNvSpPr/>
                <p:nvPr/>
              </p:nvSpPr>
              <p:spPr>
                <a:xfrm>
                  <a:off x="1992011" y="1551864"/>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68" name="Freeform 202">
                  <a:extLst>
                    <a:ext uri="{FF2B5EF4-FFF2-40B4-BE49-F238E27FC236}">
                      <a16:creationId xmlns:a16="http://schemas.microsoft.com/office/drawing/2014/main" id="{A993D5A3-3B3A-4A01-BD5B-AE2B9502672F}"/>
                    </a:ext>
                  </a:extLst>
                </p:cNvPr>
                <p:cNvSpPr/>
                <p:nvPr/>
              </p:nvSpPr>
              <p:spPr>
                <a:xfrm>
                  <a:off x="2062127" y="1551864"/>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269" name="Group 189">
              <a:extLst>
                <a:ext uri="{FF2B5EF4-FFF2-40B4-BE49-F238E27FC236}">
                  <a16:creationId xmlns:a16="http://schemas.microsoft.com/office/drawing/2014/main" id="{100D0E4F-CD4B-44B2-84CE-2435BF682062}"/>
                </a:ext>
              </a:extLst>
            </p:cNvPr>
            <p:cNvGrpSpPr/>
            <p:nvPr/>
          </p:nvGrpSpPr>
          <p:grpSpPr>
            <a:xfrm>
              <a:off x="1798734" y="1661748"/>
              <a:ext cx="230072" cy="321337"/>
              <a:chOff x="1798734" y="1661748"/>
              <a:chExt cx="230072" cy="321337"/>
            </a:xfrm>
          </p:grpSpPr>
          <p:grpSp>
            <p:nvGrpSpPr>
              <p:cNvPr id="270" name="Group 190">
                <a:extLst>
                  <a:ext uri="{FF2B5EF4-FFF2-40B4-BE49-F238E27FC236}">
                    <a16:creationId xmlns:a16="http://schemas.microsoft.com/office/drawing/2014/main" id="{09041260-FDF0-497E-8045-F8ABEF2F2C40}"/>
                  </a:ext>
                </a:extLst>
              </p:cNvPr>
              <p:cNvGrpSpPr/>
              <p:nvPr/>
            </p:nvGrpSpPr>
            <p:grpSpPr>
              <a:xfrm>
                <a:off x="1831607" y="1661748"/>
                <a:ext cx="125985" cy="55604"/>
                <a:chOff x="1831607" y="1661748"/>
                <a:chExt cx="125985" cy="55604"/>
              </a:xfrm>
            </p:grpSpPr>
            <p:sp>
              <p:nvSpPr>
                <p:cNvPr id="271" name="Freeform 191">
                  <a:extLst>
                    <a:ext uri="{FF2B5EF4-FFF2-40B4-BE49-F238E27FC236}">
                      <a16:creationId xmlns:a16="http://schemas.microsoft.com/office/drawing/2014/main" id="{1A4448CA-D4E5-4D07-A0CA-F63E6976D345}"/>
                    </a:ext>
                  </a:extLst>
                </p:cNvPr>
                <p:cNvSpPr/>
                <p:nvPr/>
              </p:nvSpPr>
              <p:spPr>
                <a:xfrm>
                  <a:off x="1876522" y="1683986"/>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72" name="Freeform 192">
                  <a:extLst>
                    <a:ext uri="{FF2B5EF4-FFF2-40B4-BE49-F238E27FC236}">
                      <a16:creationId xmlns:a16="http://schemas.microsoft.com/office/drawing/2014/main" id="{0B78272A-26AF-4408-9F80-18B6D004B1B8}"/>
                    </a:ext>
                  </a:extLst>
                </p:cNvPr>
                <p:cNvSpPr/>
                <p:nvPr/>
              </p:nvSpPr>
              <p:spPr>
                <a:xfrm>
                  <a:off x="1831607" y="1681645"/>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73" name="Freeform 193">
                  <a:extLst>
                    <a:ext uri="{FF2B5EF4-FFF2-40B4-BE49-F238E27FC236}">
                      <a16:creationId xmlns:a16="http://schemas.microsoft.com/office/drawing/2014/main" id="{63F631C9-C4AC-4E37-B19D-EE844E3B0F3D}"/>
                    </a:ext>
                  </a:extLst>
                </p:cNvPr>
                <p:cNvSpPr/>
                <p:nvPr/>
              </p:nvSpPr>
              <p:spPr>
                <a:xfrm>
                  <a:off x="1862276" y="1664089"/>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74" name="Freeform 194">
                  <a:extLst>
                    <a:ext uri="{FF2B5EF4-FFF2-40B4-BE49-F238E27FC236}">
                      <a16:creationId xmlns:a16="http://schemas.microsoft.com/office/drawing/2014/main" id="{D0D062A5-6E5F-4F92-BC56-8C2421583B88}"/>
                    </a:ext>
                  </a:extLst>
                </p:cNvPr>
                <p:cNvSpPr/>
                <p:nvPr/>
              </p:nvSpPr>
              <p:spPr>
                <a:xfrm>
                  <a:off x="1906103" y="1661748"/>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75" name="Freeform 195">
                  <a:extLst>
                    <a:ext uri="{FF2B5EF4-FFF2-40B4-BE49-F238E27FC236}">
                      <a16:creationId xmlns:a16="http://schemas.microsoft.com/office/drawing/2014/main" id="{4B45D8C3-D977-45F0-A6A1-77D551484DCB}"/>
                    </a:ext>
                  </a:extLst>
                </p:cNvPr>
                <p:cNvSpPr/>
                <p:nvPr/>
              </p:nvSpPr>
              <p:spPr>
                <a:xfrm>
                  <a:off x="1928012" y="1671696"/>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276" name="Group 196">
                <a:extLst>
                  <a:ext uri="{FF2B5EF4-FFF2-40B4-BE49-F238E27FC236}">
                    <a16:creationId xmlns:a16="http://schemas.microsoft.com/office/drawing/2014/main" id="{1E209CEA-B2C2-4E05-A332-0017952FA522}"/>
                  </a:ext>
                </a:extLst>
              </p:cNvPr>
              <p:cNvGrpSpPr/>
              <p:nvPr/>
            </p:nvGrpSpPr>
            <p:grpSpPr>
              <a:xfrm>
                <a:off x="1798734" y="1680475"/>
                <a:ext cx="230072" cy="302610"/>
                <a:chOff x="1798734" y="1680475"/>
                <a:chExt cx="230072" cy="302610"/>
              </a:xfrm>
            </p:grpSpPr>
            <p:sp>
              <p:nvSpPr>
                <p:cNvPr id="277" name="Freeform 197">
                  <a:extLst>
                    <a:ext uri="{FF2B5EF4-FFF2-40B4-BE49-F238E27FC236}">
                      <a16:creationId xmlns:a16="http://schemas.microsoft.com/office/drawing/2014/main" id="{FC3AC5D7-1112-472D-B8C7-031DF4DC5E91}"/>
                    </a:ext>
                  </a:extLst>
                </p:cNvPr>
                <p:cNvSpPr/>
                <p:nvPr/>
              </p:nvSpPr>
              <p:spPr>
                <a:xfrm>
                  <a:off x="1839269" y="1730812"/>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78" name="Freeform 198">
                  <a:extLst>
                    <a:ext uri="{FF2B5EF4-FFF2-40B4-BE49-F238E27FC236}">
                      <a16:creationId xmlns:a16="http://schemas.microsoft.com/office/drawing/2014/main" id="{7EEDD4AB-0114-4364-9598-EE0F5CE8A19A}"/>
                    </a:ext>
                  </a:extLst>
                </p:cNvPr>
                <p:cNvSpPr/>
                <p:nvPr/>
              </p:nvSpPr>
              <p:spPr>
                <a:xfrm>
                  <a:off x="1922535" y="1680475"/>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79" name="Freeform 199">
                  <a:extLst>
                    <a:ext uri="{FF2B5EF4-FFF2-40B4-BE49-F238E27FC236}">
                      <a16:creationId xmlns:a16="http://schemas.microsoft.com/office/drawing/2014/main" id="{45E89E8B-9974-470C-A400-C73AB02AFF2C}"/>
                    </a:ext>
                  </a:extLst>
                </p:cNvPr>
                <p:cNvSpPr/>
                <p:nvPr/>
              </p:nvSpPr>
              <p:spPr>
                <a:xfrm>
                  <a:off x="1798734" y="1789352"/>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80" name="Freeform 200">
                  <a:extLst>
                    <a:ext uri="{FF2B5EF4-FFF2-40B4-BE49-F238E27FC236}">
                      <a16:creationId xmlns:a16="http://schemas.microsoft.com/office/drawing/2014/main" id="{D6215163-1497-4246-8BB3-7E9472232C06}"/>
                    </a:ext>
                  </a:extLst>
                </p:cNvPr>
                <p:cNvSpPr/>
                <p:nvPr/>
              </p:nvSpPr>
              <p:spPr>
                <a:xfrm>
                  <a:off x="1873230" y="1785841"/>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81" name="Freeform 201">
                  <a:extLst>
                    <a:ext uri="{FF2B5EF4-FFF2-40B4-BE49-F238E27FC236}">
                      <a16:creationId xmlns:a16="http://schemas.microsoft.com/office/drawing/2014/main" id="{E4154517-83C6-46CA-B1EF-701291934CD8}"/>
                    </a:ext>
                  </a:extLst>
                </p:cNvPr>
                <p:cNvSpPr/>
                <p:nvPr/>
              </p:nvSpPr>
              <p:spPr>
                <a:xfrm>
                  <a:off x="1849136" y="1856661"/>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82" name="Freeform 202">
                  <a:extLst>
                    <a:ext uri="{FF2B5EF4-FFF2-40B4-BE49-F238E27FC236}">
                      <a16:creationId xmlns:a16="http://schemas.microsoft.com/office/drawing/2014/main" id="{8257C7B2-C5D2-4B2F-9477-1B58BE41DA2E}"/>
                    </a:ext>
                  </a:extLst>
                </p:cNvPr>
                <p:cNvSpPr/>
                <p:nvPr/>
              </p:nvSpPr>
              <p:spPr>
                <a:xfrm>
                  <a:off x="1919252" y="1856661"/>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283" name="Group 189">
              <a:extLst>
                <a:ext uri="{FF2B5EF4-FFF2-40B4-BE49-F238E27FC236}">
                  <a16:creationId xmlns:a16="http://schemas.microsoft.com/office/drawing/2014/main" id="{EC11C1A9-0CB8-447B-9C61-097362583FEB}"/>
                </a:ext>
              </a:extLst>
            </p:cNvPr>
            <p:cNvGrpSpPr/>
            <p:nvPr/>
          </p:nvGrpSpPr>
          <p:grpSpPr>
            <a:xfrm>
              <a:off x="1951137" y="1814151"/>
              <a:ext cx="230063" cy="321337"/>
              <a:chOff x="1951137" y="1814151"/>
              <a:chExt cx="230063" cy="321337"/>
            </a:xfrm>
          </p:grpSpPr>
          <p:grpSp>
            <p:nvGrpSpPr>
              <p:cNvPr id="284" name="Group 190">
                <a:extLst>
                  <a:ext uri="{FF2B5EF4-FFF2-40B4-BE49-F238E27FC236}">
                    <a16:creationId xmlns:a16="http://schemas.microsoft.com/office/drawing/2014/main" id="{8FFCB9D2-33A0-45AA-9505-682AD7FB68A9}"/>
                  </a:ext>
                </a:extLst>
              </p:cNvPr>
              <p:cNvGrpSpPr/>
              <p:nvPr/>
            </p:nvGrpSpPr>
            <p:grpSpPr>
              <a:xfrm>
                <a:off x="1984001" y="1814151"/>
                <a:ext cx="125994" cy="55604"/>
                <a:chOff x="1984001" y="1814151"/>
                <a:chExt cx="125994" cy="55604"/>
              </a:xfrm>
            </p:grpSpPr>
            <p:sp>
              <p:nvSpPr>
                <p:cNvPr id="285" name="Freeform 191">
                  <a:extLst>
                    <a:ext uri="{FF2B5EF4-FFF2-40B4-BE49-F238E27FC236}">
                      <a16:creationId xmlns:a16="http://schemas.microsoft.com/office/drawing/2014/main" id="{57A505C9-CA12-44FC-B437-5E5F55DC0AB9}"/>
                    </a:ext>
                  </a:extLst>
                </p:cNvPr>
                <p:cNvSpPr/>
                <p:nvPr/>
              </p:nvSpPr>
              <p:spPr>
                <a:xfrm>
                  <a:off x="2028925" y="1836389"/>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86" name="Freeform 192">
                  <a:extLst>
                    <a:ext uri="{FF2B5EF4-FFF2-40B4-BE49-F238E27FC236}">
                      <a16:creationId xmlns:a16="http://schemas.microsoft.com/office/drawing/2014/main" id="{8BFCDA5A-3F41-4361-B1D7-9308472F1140}"/>
                    </a:ext>
                  </a:extLst>
                </p:cNvPr>
                <p:cNvSpPr/>
                <p:nvPr/>
              </p:nvSpPr>
              <p:spPr>
                <a:xfrm>
                  <a:off x="1984001" y="1834048"/>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87" name="Freeform 193">
                  <a:extLst>
                    <a:ext uri="{FF2B5EF4-FFF2-40B4-BE49-F238E27FC236}">
                      <a16:creationId xmlns:a16="http://schemas.microsoft.com/office/drawing/2014/main" id="{13FBC5EE-F2CD-4114-9C8B-9FD4ABD9A893}"/>
                    </a:ext>
                  </a:extLst>
                </p:cNvPr>
                <p:cNvSpPr/>
                <p:nvPr/>
              </p:nvSpPr>
              <p:spPr>
                <a:xfrm>
                  <a:off x="2014679" y="1816492"/>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88" name="Freeform 194">
                  <a:extLst>
                    <a:ext uri="{FF2B5EF4-FFF2-40B4-BE49-F238E27FC236}">
                      <a16:creationId xmlns:a16="http://schemas.microsoft.com/office/drawing/2014/main" id="{1FA4E15C-51C6-47E0-8DD8-78EC1CBF5AB6}"/>
                    </a:ext>
                  </a:extLst>
                </p:cNvPr>
                <p:cNvSpPr/>
                <p:nvPr/>
              </p:nvSpPr>
              <p:spPr>
                <a:xfrm>
                  <a:off x="2058506" y="1814151"/>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89" name="Freeform 195">
                  <a:extLst>
                    <a:ext uri="{FF2B5EF4-FFF2-40B4-BE49-F238E27FC236}">
                      <a16:creationId xmlns:a16="http://schemas.microsoft.com/office/drawing/2014/main" id="{B8AB2690-67CE-4219-A3F7-0E88B5C5F479}"/>
                    </a:ext>
                  </a:extLst>
                </p:cNvPr>
                <p:cNvSpPr/>
                <p:nvPr/>
              </p:nvSpPr>
              <p:spPr>
                <a:xfrm>
                  <a:off x="2080415" y="1824099"/>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290" name="Group 196">
                <a:extLst>
                  <a:ext uri="{FF2B5EF4-FFF2-40B4-BE49-F238E27FC236}">
                    <a16:creationId xmlns:a16="http://schemas.microsoft.com/office/drawing/2014/main" id="{4E8F9FCE-A21E-419B-A0F0-977A6BC67118}"/>
                  </a:ext>
                </a:extLst>
              </p:cNvPr>
              <p:cNvGrpSpPr/>
              <p:nvPr/>
            </p:nvGrpSpPr>
            <p:grpSpPr>
              <a:xfrm>
                <a:off x="1951137" y="1832878"/>
                <a:ext cx="230063" cy="302610"/>
                <a:chOff x="1951137" y="1832878"/>
                <a:chExt cx="230063" cy="302610"/>
              </a:xfrm>
            </p:grpSpPr>
            <p:sp>
              <p:nvSpPr>
                <p:cNvPr id="291" name="Freeform 197">
                  <a:extLst>
                    <a:ext uri="{FF2B5EF4-FFF2-40B4-BE49-F238E27FC236}">
                      <a16:creationId xmlns:a16="http://schemas.microsoft.com/office/drawing/2014/main" id="{5C42D3AC-3AD3-4864-AF2B-18D91D466C7A}"/>
                    </a:ext>
                  </a:extLst>
                </p:cNvPr>
                <p:cNvSpPr/>
                <p:nvPr/>
              </p:nvSpPr>
              <p:spPr>
                <a:xfrm>
                  <a:off x="1991672" y="1883215"/>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92" name="Freeform 198">
                  <a:extLst>
                    <a:ext uri="{FF2B5EF4-FFF2-40B4-BE49-F238E27FC236}">
                      <a16:creationId xmlns:a16="http://schemas.microsoft.com/office/drawing/2014/main" id="{C2DF8209-169C-4EF0-8082-251899FD13D3}"/>
                    </a:ext>
                  </a:extLst>
                </p:cNvPr>
                <p:cNvSpPr/>
                <p:nvPr/>
              </p:nvSpPr>
              <p:spPr>
                <a:xfrm>
                  <a:off x="2074938" y="1832878"/>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93" name="Freeform 199">
                  <a:extLst>
                    <a:ext uri="{FF2B5EF4-FFF2-40B4-BE49-F238E27FC236}">
                      <a16:creationId xmlns:a16="http://schemas.microsoft.com/office/drawing/2014/main" id="{62B97630-3146-441E-8353-2AABCA40ABBC}"/>
                    </a:ext>
                  </a:extLst>
                </p:cNvPr>
                <p:cNvSpPr/>
                <p:nvPr/>
              </p:nvSpPr>
              <p:spPr>
                <a:xfrm>
                  <a:off x="1951137" y="1941746"/>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94" name="Freeform 200">
                  <a:extLst>
                    <a:ext uri="{FF2B5EF4-FFF2-40B4-BE49-F238E27FC236}">
                      <a16:creationId xmlns:a16="http://schemas.microsoft.com/office/drawing/2014/main" id="{540BA228-8F86-45C6-A413-55045F6F1388}"/>
                    </a:ext>
                  </a:extLst>
                </p:cNvPr>
                <p:cNvSpPr/>
                <p:nvPr/>
              </p:nvSpPr>
              <p:spPr>
                <a:xfrm>
                  <a:off x="2025633" y="1938235"/>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95" name="Freeform 201">
                  <a:extLst>
                    <a:ext uri="{FF2B5EF4-FFF2-40B4-BE49-F238E27FC236}">
                      <a16:creationId xmlns:a16="http://schemas.microsoft.com/office/drawing/2014/main" id="{7C5DFE76-7156-48C4-B45F-D38BB3625310}"/>
                    </a:ext>
                  </a:extLst>
                </p:cNvPr>
                <p:cNvSpPr/>
                <p:nvPr/>
              </p:nvSpPr>
              <p:spPr>
                <a:xfrm>
                  <a:off x="2001530" y="2009064"/>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96" name="Freeform 202">
                  <a:extLst>
                    <a:ext uri="{FF2B5EF4-FFF2-40B4-BE49-F238E27FC236}">
                      <a16:creationId xmlns:a16="http://schemas.microsoft.com/office/drawing/2014/main" id="{5ABAEDA3-1AC0-4C11-B48C-C6F730CA478B}"/>
                    </a:ext>
                  </a:extLst>
                </p:cNvPr>
                <p:cNvSpPr/>
                <p:nvPr/>
              </p:nvSpPr>
              <p:spPr>
                <a:xfrm>
                  <a:off x="2071646" y="2009064"/>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pic>
        <p:nvPicPr>
          <p:cNvPr id="297" name="Audio 296">
            <a:hlinkClick r:id="" action="ppaction://media"/>
            <a:extLst>
              <a:ext uri="{FF2B5EF4-FFF2-40B4-BE49-F238E27FC236}">
                <a16:creationId xmlns:a16="http://schemas.microsoft.com/office/drawing/2014/main" id="{977887C8-0A0E-4314-B722-E50470C3291D}"/>
              </a:ext>
            </a:extLst>
          </p:cNvPr>
          <p:cNvPicPr>
            <a:picLocks noChangeAspect="1"/>
          </p:cNvPicPr>
          <p:nvPr>
            <a:audioFile r:link="rId2"/>
            <p:extLst>
              <p:ext uri="{DAA4B4D4-6D71-4841-9C94-3DE7FCFB9230}">
                <p14:media xmlns:p14="http://schemas.microsoft.com/office/powerpoint/2010/main" r:embed="rId1"/>
              </p:ext>
            </p:extLst>
          </p:nvPr>
        </p:nvPicPr>
        <p:blipFill>
          <a:blip r:embed="rId28"/>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45741"/>
    </mc:Choice>
    <mc:Fallback>
      <p:transition spd="slow" advTm="45741"/>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97"/>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97"/>
                </p:tgtEl>
              </p:cMediaNode>
            </p:audio>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name="Slide126">
    <p:spTree>
      <p:nvGrpSpPr>
        <p:cNvPr id="1" name=""/>
        <p:cNvGrpSpPr/>
        <p:nvPr/>
      </p:nvGrpSpPr>
      <p:grpSpPr>
        <a:xfrm>
          <a:off x="0" y="0"/>
          <a:ext cx="0" cy="0"/>
          <a:chOff x="0" y="0"/>
          <a:chExt cx="0" cy="0"/>
        </a:xfrm>
      </p:grpSpPr>
      <p:sp>
        <p:nvSpPr>
          <p:cNvPr id="2" name="object 2">
            <a:extLst>
              <a:ext uri="{FF2B5EF4-FFF2-40B4-BE49-F238E27FC236}">
                <a16:creationId xmlns:a16="http://schemas.microsoft.com/office/drawing/2014/main" id="{F9371A1F-B735-4D5A-BBCC-25F9D54747A8}"/>
              </a:ext>
            </a:extLst>
          </p:cNvPr>
          <p:cNvSpPr txBox="1"/>
          <p:nvPr/>
        </p:nvSpPr>
        <p:spPr>
          <a:xfrm>
            <a:off x="8035792" y="5018528"/>
            <a:ext cx="132075" cy="128272"/>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750" b="0" i="0" u="none" strike="noStrike" kern="1200" cap="none" spc="-5" baseline="0">
                <a:solidFill>
                  <a:srgbClr val="002E5F"/>
                </a:solidFill>
                <a:uFillTx/>
                <a:latin typeface="Arial"/>
                <a:cs typeface="Arial"/>
              </a:rPr>
              <a:t>12</a:t>
            </a:r>
            <a:endParaRPr lang="sv-SE" sz="750" b="0" i="0" u="none" strike="noStrike" kern="1200" cap="none" spc="0" baseline="0">
              <a:solidFill>
                <a:srgbClr val="002F5F"/>
              </a:solidFill>
              <a:uFillTx/>
              <a:latin typeface="Arial"/>
              <a:cs typeface="Arial"/>
            </a:endParaRPr>
          </a:p>
        </p:txBody>
      </p:sp>
      <p:sp>
        <p:nvSpPr>
          <p:cNvPr id="3" name="object 3">
            <a:extLst>
              <a:ext uri="{FF2B5EF4-FFF2-40B4-BE49-F238E27FC236}">
                <a16:creationId xmlns:a16="http://schemas.microsoft.com/office/drawing/2014/main" id="{C6CCA54D-4547-4494-96E0-137E1891AF1F}"/>
              </a:ext>
            </a:extLst>
          </p:cNvPr>
          <p:cNvSpPr txBox="1">
            <a:spLocks noGrp="1"/>
          </p:cNvSpPr>
          <p:nvPr>
            <p:ph type="title"/>
          </p:nvPr>
        </p:nvSpPr>
        <p:spPr>
          <a:xfrm>
            <a:off x="763011" y="251460"/>
            <a:ext cx="5713985" cy="430883"/>
          </a:xfrm>
        </p:spPr>
        <p:txBody>
          <a:bodyPr>
            <a:spAutoFit/>
          </a:bodyPr>
          <a:lstStyle/>
          <a:p>
            <a:pPr marL="12701" lvl="0"/>
            <a:r>
              <a:rPr lang="sv-SE" sz="2800" b="1" spc="-5"/>
              <a:t>Model Driven Architecture</a:t>
            </a:r>
            <a:endParaRPr lang="sv-SE" sz="2800"/>
          </a:p>
        </p:txBody>
      </p:sp>
      <p:sp>
        <p:nvSpPr>
          <p:cNvPr id="4" name="object 4">
            <a:extLst>
              <a:ext uri="{FF2B5EF4-FFF2-40B4-BE49-F238E27FC236}">
                <a16:creationId xmlns:a16="http://schemas.microsoft.com/office/drawing/2014/main" id="{0BABB5B7-DC78-462A-9DB9-A2214F6DA4A9}"/>
              </a:ext>
            </a:extLst>
          </p:cNvPr>
          <p:cNvSpPr/>
          <p:nvPr/>
        </p:nvSpPr>
        <p:spPr>
          <a:xfrm>
            <a:off x="848864" y="3183639"/>
            <a:ext cx="6049012" cy="25402"/>
          </a:xfrm>
          <a:custGeom>
            <a:avLst/>
            <a:gdLst>
              <a:gd name="f0" fmla="val w"/>
              <a:gd name="f1" fmla="val h"/>
              <a:gd name="f2" fmla="val 0"/>
              <a:gd name="f3" fmla="val 6049009"/>
              <a:gd name="f4" fmla="val 25400"/>
              <a:gd name="f5" fmla="val 25145"/>
              <a:gd name="f6" fmla="val 6048756"/>
              <a:gd name="f7" fmla="*/ f0 1 6049009"/>
              <a:gd name="f8" fmla="*/ f1 1 25400"/>
              <a:gd name="f9" fmla="val f2"/>
              <a:gd name="f10" fmla="val f3"/>
              <a:gd name="f11" fmla="val f4"/>
              <a:gd name="f12" fmla="+- f11 0 f9"/>
              <a:gd name="f13" fmla="+- f10 0 f9"/>
              <a:gd name="f14" fmla="*/ f13 1 6049009"/>
              <a:gd name="f15" fmla="*/ f12 1 2540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2540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 name="object 5">
            <a:extLst>
              <a:ext uri="{FF2B5EF4-FFF2-40B4-BE49-F238E27FC236}">
                <a16:creationId xmlns:a16="http://schemas.microsoft.com/office/drawing/2014/main" id="{D36B9880-754B-490B-8ADE-9DEBBC78F965}"/>
              </a:ext>
            </a:extLst>
          </p:cNvPr>
          <p:cNvSpPr/>
          <p:nvPr/>
        </p:nvSpPr>
        <p:spPr>
          <a:xfrm>
            <a:off x="848864" y="2472693"/>
            <a:ext cx="6049012" cy="10158"/>
          </a:xfrm>
          <a:custGeom>
            <a:avLst/>
            <a:gdLst>
              <a:gd name="f0" fmla="val w"/>
              <a:gd name="f1" fmla="val h"/>
              <a:gd name="f2" fmla="val 0"/>
              <a:gd name="f3" fmla="val 6049009"/>
              <a:gd name="f4" fmla="val 10160"/>
              <a:gd name="f5" fmla="val 9906"/>
              <a:gd name="f6" fmla="val 6048756"/>
              <a:gd name="f7" fmla="*/ f0 1 6049009"/>
              <a:gd name="f8" fmla="*/ f1 1 10160"/>
              <a:gd name="f9" fmla="val f2"/>
              <a:gd name="f10" fmla="val f3"/>
              <a:gd name="f11" fmla="val f4"/>
              <a:gd name="f12" fmla="+- f11 0 f9"/>
              <a:gd name="f13" fmla="+- f10 0 f9"/>
              <a:gd name="f14" fmla="*/ f13 1 6049009"/>
              <a:gd name="f15" fmla="*/ f12 1 101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1016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 name="object 72">
            <a:extLst>
              <a:ext uri="{FF2B5EF4-FFF2-40B4-BE49-F238E27FC236}">
                <a16:creationId xmlns:a16="http://schemas.microsoft.com/office/drawing/2014/main" id="{7891E18D-1E55-41C1-81D6-7BD7E8B58CB0}"/>
              </a:ext>
            </a:extLst>
          </p:cNvPr>
          <p:cNvSpPr/>
          <p:nvPr/>
        </p:nvSpPr>
        <p:spPr>
          <a:xfrm>
            <a:off x="3496437" y="961263"/>
            <a:ext cx="0" cy="3835395"/>
          </a:xfrm>
          <a:custGeom>
            <a:avLst/>
            <a:gdLst>
              <a:gd name="f0" fmla="val w"/>
              <a:gd name="f1" fmla="val h"/>
              <a:gd name="f2" fmla="val 0"/>
              <a:gd name="f3" fmla="val 3835400"/>
              <a:gd name="f4" fmla="val 3835146"/>
              <a:gd name="f5" fmla="*/ f0 1 0"/>
              <a:gd name="f6" fmla="*/ f1 1 3835400"/>
              <a:gd name="f7" fmla="val f2"/>
              <a:gd name="f8" fmla="val f3"/>
              <a:gd name="f9" fmla="+- f8 0 f7"/>
              <a:gd name="f10" fmla="+- f7 0 f7"/>
              <a:gd name="f11" fmla="*/ f10 1 0"/>
              <a:gd name="f12" fmla="*/ f9 1 3835400"/>
              <a:gd name="f13" fmla="*/ 0 1 f11"/>
              <a:gd name="f14" fmla="*/ 1 1 f11"/>
              <a:gd name="f15" fmla="*/ 0 1 f12"/>
              <a:gd name="f16" fmla="*/ 38354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83540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 name="object 73">
            <a:extLst>
              <a:ext uri="{FF2B5EF4-FFF2-40B4-BE49-F238E27FC236}">
                <a16:creationId xmlns:a16="http://schemas.microsoft.com/office/drawing/2014/main" id="{3DE78B1E-1EEB-49F4-9A74-DFD45AE6317A}"/>
              </a:ext>
            </a:extLst>
          </p:cNvPr>
          <p:cNvSpPr/>
          <p:nvPr/>
        </p:nvSpPr>
        <p:spPr>
          <a:xfrm>
            <a:off x="1397130" y="2949324"/>
            <a:ext cx="756281" cy="613406"/>
          </a:xfrm>
          <a:custGeom>
            <a:avLst/>
            <a:gdLst>
              <a:gd name="f0" fmla="val w"/>
              <a:gd name="f1" fmla="val h"/>
              <a:gd name="f2" fmla="val 0"/>
              <a:gd name="f3" fmla="val 756285"/>
              <a:gd name="f4" fmla="val 613410"/>
              <a:gd name="f5" fmla="val 756030"/>
              <a:gd name="f6" fmla="val 613156"/>
              <a:gd name="f7" fmla="*/ f0 1 756285"/>
              <a:gd name="f8" fmla="*/ f1 1 613410"/>
              <a:gd name="f9" fmla="val f2"/>
              <a:gd name="f10" fmla="val f3"/>
              <a:gd name="f11" fmla="val f4"/>
              <a:gd name="f12" fmla="+- f11 0 f9"/>
              <a:gd name="f13" fmla="+- f10 0 f9"/>
              <a:gd name="f14" fmla="*/ f13 1 756285"/>
              <a:gd name="f15" fmla="*/ f12 1 6134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56285" h="613410">
                <a:moveTo>
                  <a:pt x="f5" y="f6"/>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 name="object 74">
            <a:extLst>
              <a:ext uri="{FF2B5EF4-FFF2-40B4-BE49-F238E27FC236}">
                <a16:creationId xmlns:a16="http://schemas.microsoft.com/office/drawing/2014/main" id="{73E3EFC6-8CC9-497A-9941-27893D0E19ED}"/>
              </a:ext>
            </a:extLst>
          </p:cNvPr>
          <p:cNvSpPr/>
          <p:nvPr/>
        </p:nvSpPr>
        <p:spPr>
          <a:xfrm>
            <a:off x="1296920" y="2851373"/>
            <a:ext cx="108283" cy="84883"/>
          </a:xfrm>
          <a:prstGeom prst="rect">
            <a:avLst/>
          </a:prstGeom>
          <a:blipFill>
            <a:blip r:embed="rId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 name="object 75">
            <a:extLst>
              <a:ext uri="{FF2B5EF4-FFF2-40B4-BE49-F238E27FC236}">
                <a16:creationId xmlns:a16="http://schemas.microsoft.com/office/drawing/2014/main" id="{809D406C-507D-46E6-A993-88AEA14EA959}"/>
              </a:ext>
            </a:extLst>
          </p:cNvPr>
          <p:cNvSpPr/>
          <p:nvPr/>
        </p:nvSpPr>
        <p:spPr>
          <a:xfrm>
            <a:off x="1372249" y="2907316"/>
            <a:ext cx="32954" cy="36173"/>
          </a:xfrm>
          <a:prstGeom prst="rect">
            <a:avLst/>
          </a:prstGeom>
          <a:blipFill>
            <a:blip r:embed="rId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 name="object 76">
            <a:extLst>
              <a:ext uri="{FF2B5EF4-FFF2-40B4-BE49-F238E27FC236}">
                <a16:creationId xmlns:a16="http://schemas.microsoft.com/office/drawing/2014/main" id="{77C1151A-0FF1-405B-89CF-AE004B64C3F6}"/>
              </a:ext>
            </a:extLst>
          </p:cNvPr>
          <p:cNvSpPr/>
          <p:nvPr/>
        </p:nvSpPr>
        <p:spPr>
          <a:xfrm>
            <a:off x="1372249" y="2907316"/>
            <a:ext cx="33018" cy="36191"/>
          </a:xfrm>
          <a:custGeom>
            <a:avLst/>
            <a:gdLst>
              <a:gd name="f0" fmla="val w"/>
              <a:gd name="f1" fmla="val h"/>
              <a:gd name="f2" fmla="val 0"/>
              <a:gd name="f3" fmla="val 33019"/>
              <a:gd name="f4" fmla="val 36194"/>
              <a:gd name="f5" fmla="val 36170"/>
              <a:gd name="f6" fmla="val 28936"/>
              <a:gd name="f7" fmla="val 32955"/>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 name="object 77">
            <a:extLst>
              <a:ext uri="{FF2B5EF4-FFF2-40B4-BE49-F238E27FC236}">
                <a16:creationId xmlns:a16="http://schemas.microsoft.com/office/drawing/2014/main" id="{F95BF4E1-4A6C-4394-84F0-BA11D16E6B35}"/>
              </a:ext>
            </a:extLst>
          </p:cNvPr>
          <p:cNvSpPr/>
          <p:nvPr/>
        </p:nvSpPr>
        <p:spPr>
          <a:xfrm>
            <a:off x="1426857" y="2761670"/>
            <a:ext cx="58192" cy="122739"/>
          </a:xfrm>
          <a:prstGeom prst="rect">
            <a:avLst/>
          </a:prstGeom>
          <a:blipFill>
            <a:blip r:embed="rId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 name="object 78">
            <a:extLst>
              <a:ext uri="{FF2B5EF4-FFF2-40B4-BE49-F238E27FC236}">
                <a16:creationId xmlns:a16="http://schemas.microsoft.com/office/drawing/2014/main" id="{D1E2E091-2949-47BD-A704-A8F36AED21EA}"/>
              </a:ext>
            </a:extLst>
          </p:cNvPr>
          <p:cNvSpPr/>
          <p:nvPr/>
        </p:nvSpPr>
        <p:spPr>
          <a:xfrm>
            <a:off x="1426857" y="2761670"/>
            <a:ext cx="58421" cy="123187"/>
          </a:xfrm>
          <a:custGeom>
            <a:avLst/>
            <a:gdLst>
              <a:gd name="f0" fmla="val w"/>
              <a:gd name="f1" fmla="val h"/>
              <a:gd name="f2" fmla="val 0"/>
              <a:gd name="f3" fmla="val 58419"/>
              <a:gd name="f4" fmla="val 123189"/>
              <a:gd name="f5" fmla="val 122738"/>
              <a:gd name="f6" fmla="val 15021"/>
              <a:gd name="f7" fmla="val 434"/>
              <a:gd name="f8" fmla="val 29643"/>
              <a:gd name="f9" fmla="val 4190"/>
              <a:gd name="f10" fmla="val 43565"/>
              <a:gd name="f11" fmla="val 11156"/>
              <a:gd name="f12" fmla="val 56488"/>
              <a:gd name="f13" fmla="val 21219"/>
              <a:gd name="f14" fmla="val 58192"/>
              <a:gd name="f15" fmla="val 32044"/>
              <a:gd name="f16" fmla="val 58110"/>
              <a:gd name="f17" fmla="val 42989"/>
              <a:gd name="f18" fmla="val 35651"/>
              <a:gd name="f19" fmla="val 90085"/>
              <a:gd name="f20" fmla="val 14560"/>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 name="object 79">
            <a:extLst>
              <a:ext uri="{FF2B5EF4-FFF2-40B4-BE49-F238E27FC236}">
                <a16:creationId xmlns:a16="http://schemas.microsoft.com/office/drawing/2014/main" id="{FD77EB64-3980-49E3-B311-3B60EC83BA4C}"/>
              </a:ext>
            </a:extLst>
          </p:cNvPr>
          <p:cNvSpPr/>
          <p:nvPr/>
        </p:nvSpPr>
        <p:spPr>
          <a:xfrm>
            <a:off x="1349654" y="2702152"/>
            <a:ext cx="133694" cy="80732"/>
          </a:xfrm>
          <a:prstGeom prst="rect">
            <a:avLst/>
          </a:prstGeom>
          <a:blipFill>
            <a:blip r:embed="rId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 name="object 80">
            <a:extLst>
              <a:ext uri="{FF2B5EF4-FFF2-40B4-BE49-F238E27FC236}">
                <a16:creationId xmlns:a16="http://schemas.microsoft.com/office/drawing/2014/main" id="{17F8615D-0B58-4C4C-94B7-6C52E1DE35E4}"/>
              </a:ext>
            </a:extLst>
          </p:cNvPr>
          <p:cNvSpPr/>
          <p:nvPr/>
        </p:nvSpPr>
        <p:spPr>
          <a:xfrm>
            <a:off x="1349654" y="2702152"/>
            <a:ext cx="133987" cy="81281"/>
          </a:xfrm>
          <a:custGeom>
            <a:avLst/>
            <a:gdLst>
              <a:gd name="f0" fmla="val w"/>
              <a:gd name="f1" fmla="val h"/>
              <a:gd name="f2" fmla="val 0"/>
              <a:gd name="f3" fmla="val 133984"/>
              <a:gd name="f4" fmla="val 81280"/>
              <a:gd name="f5" fmla="val 2601"/>
              <a:gd name="f6" fmla="val 1560"/>
              <a:gd name="f7" fmla="val 874"/>
              <a:gd name="f8" fmla="val 3588"/>
              <a:gd name="f9" fmla="val 5649"/>
              <a:gd name="f10" fmla="val 166"/>
              <a:gd name="f11" fmla="val 46891"/>
              <a:gd name="f12" fmla="val 4167"/>
              <a:gd name="f13" fmla="val 83233"/>
              <a:gd name="f14" fmla="val 19719"/>
              <a:gd name="f15" fmla="val 112795"/>
              <a:gd name="f16" fmla="val 45637"/>
              <a:gd name="f17" fmla="val 133696"/>
              <a:gd name="f18" fmla="val 80734"/>
              <a:gd name="f19" fmla="val 120727"/>
              <a:gd name="f20" fmla="val 70654"/>
              <a:gd name="f21" fmla="val 106789"/>
              <a:gd name="f22" fmla="val 63681"/>
              <a:gd name="f23" fmla="val 92182"/>
              <a:gd name="f24" fmla="val 59931"/>
              <a:gd name="f25" fmla="val 77207"/>
              <a:gd name="f26" fmla="val 59515"/>
              <a:gd name="f27" fmla="*/ f0 1 133984"/>
              <a:gd name="f28" fmla="*/ f1 1 81280"/>
              <a:gd name="f29" fmla="val f2"/>
              <a:gd name="f30" fmla="val f3"/>
              <a:gd name="f31" fmla="val f4"/>
              <a:gd name="f32" fmla="+- f31 0 f29"/>
              <a:gd name="f33" fmla="+- f30 0 f29"/>
              <a:gd name="f34" fmla="*/ f33 1 133984"/>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984"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 name="object 81">
            <a:extLst>
              <a:ext uri="{FF2B5EF4-FFF2-40B4-BE49-F238E27FC236}">
                <a16:creationId xmlns:a16="http://schemas.microsoft.com/office/drawing/2014/main" id="{353E66D9-0E9B-4E52-8F58-B520DA6A2B9D}"/>
              </a:ext>
            </a:extLst>
          </p:cNvPr>
          <p:cNvSpPr/>
          <p:nvPr/>
        </p:nvSpPr>
        <p:spPr>
          <a:xfrm>
            <a:off x="1360535" y="2844798"/>
            <a:ext cx="46552"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 name="object 82">
            <a:extLst>
              <a:ext uri="{FF2B5EF4-FFF2-40B4-BE49-F238E27FC236}">
                <a16:creationId xmlns:a16="http://schemas.microsoft.com/office/drawing/2014/main" id="{EA10748C-E9BD-4419-9493-50D2B6835BF5}"/>
              </a:ext>
            </a:extLst>
          </p:cNvPr>
          <p:cNvSpPr/>
          <p:nvPr/>
        </p:nvSpPr>
        <p:spPr>
          <a:xfrm>
            <a:off x="1360535" y="2844798"/>
            <a:ext cx="46991" cy="36191"/>
          </a:xfrm>
          <a:custGeom>
            <a:avLst/>
            <a:gdLst>
              <a:gd name="f0" fmla="val w"/>
              <a:gd name="f1" fmla="val h"/>
              <a:gd name="f2" fmla="val 0"/>
              <a:gd name="f3" fmla="val 46990"/>
              <a:gd name="f4" fmla="val 36194"/>
              <a:gd name="f5" fmla="val 6836"/>
              <a:gd name="f6" fmla="val 9085"/>
              <a:gd name="f7" fmla="val 15231"/>
              <a:gd name="f8" fmla="val 18539"/>
              <a:gd name="f9" fmla="val 22908"/>
              <a:gd name="f10" fmla="val 28334"/>
              <a:gd name="f11" fmla="val 29848"/>
              <a:gd name="f12" fmla="val 38445"/>
              <a:gd name="f13" fmla="val 36031"/>
              <a:gd name="f14" fmla="val 46552"/>
              <a:gd name="f15" fmla="val 29723"/>
              <a:gd name="f16" fmla="val 36269"/>
              <a:gd name="f17" fmla="val 22923"/>
              <a:gd name="f18" fmla="val 26169"/>
              <a:gd name="f19" fmla="val 15699"/>
              <a:gd name="f20" fmla="val 16259"/>
              <a:gd name="f21" fmla="val 8055"/>
              <a:gd name="f22" fmla="val 6546"/>
              <a:gd name="f23" fmla="*/ f0 1 46990"/>
              <a:gd name="f24" fmla="*/ f1 1 36194"/>
              <a:gd name="f25" fmla="val f2"/>
              <a:gd name="f26" fmla="val f3"/>
              <a:gd name="f27" fmla="val f4"/>
              <a:gd name="f28" fmla="+- f27 0 f25"/>
              <a:gd name="f29" fmla="+- f26 0 f25"/>
              <a:gd name="f30" fmla="*/ f29 1 46990"/>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90"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 name="object 83">
            <a:extLst>
              <a:ext uri="{FF2B5EF4-FFF2-40B4-BE49-F238E27FC236}">
                <a16:creationId xmlns:a16="http://schemas.microsoft.com/office/drawing/2014/main" id="{76A76390-69CC-4DBE-A786-9FDE42D4EAAA}"/>
              </a:ext>
            </a:extLst>
          </p:cNvPr>
          <p:cNvSpPr/>
          <p:nvPr/>
        </p:nvSpPr>
        <p:spPr>
          <a:xfrm>
            <a:off x="1347770" y="2704758"/>
            <a:ext cx="79086" cy="179652"/>
          </a:xfrm>
          <a:prstGeom prst="rect">
            <a:avLst/>
          </a:prstGeom>
          <a:blipFill>
            <a:blip r:embed="rId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 name="object 84">
            <a:extLst>
              <a:ext uri="{FF2B5EF4-FFF2-40B4-BE49-F238E27FC236}">
                <a16:creationId xmlns:a16="http://schemas.microsoft.com/office/drawing/2014/main" id="{F17AC9F7-C845-463D-A79C-1E114732B09D}"/>
              </a:ext>
            </a:extLst>
          </p:cNvPr>
          <p:cNvSpPr/>
          <p:nvPr/>
        </p:nvSpPr>
        <p:spPr>
          <a:xfrm>
            <a:off x="1347770" y="2704758"/>
            <a:ext cx="79379" cy="179707"/>
          </a:xfrm>
          <a:custGeom>
            <a:avLst/>
            <a:gdLst>
              <a:gd name="f0" fmla="val w"/>
              <a:gd name="f1" fmla="val h"/>
              <a:gd name="f2" fmla="val 0"/>
              <a:gd name="f3" fmla="val 79375"/>
              <a:gd name="f4" fmla="val 179705"/>
              <a:gd name="f5" fmla="val 79091"/>
              <a:gd name="f6" fmla="val 179652"/>
              <a:gd name="f7" fmla="val 57922"/>
              <a:gd name="f8" fmla="val 168630"/>
              <a:gd name="f9" fmla="val 37605"/>
              <a:gd name="f10" fmla="val 155131"/>
              <a:gd name="f11" fmla="val 18258"/>
              <a:gd name="f12" fmla="val 139243"/>
              <a:gd name="f13" fmla="val 121055"/>
              <a:gd name="f14" fmla="val 4828"/>
              <a:gd name="f15" fmla="val 100"/>
              <a:gd name="f16" fmla="val 2955"/>
              <a:gd name="f17" fmla="val 778"/>
              <a:gd name="f18" fmla="val 1227"/>
              <a:gd name="f19" fmla="val 1883"/>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9" name="object 85">
            <a:extLst>
              <a:ext uri="{FF2B5EF4-FFF2-40B4-BE49-F238E27FC236}">
                <a16:creationId xmlns:a16="http://schemas.microsoft.com/office/drawing/2014/main" id="{04F28C44-1768-4E18-8B89-6C622A66B9B2}"/>
              </a:ext>
            </a:extLst>
          </p:cNvPr>
          <p:cNvSpPr/>
          <p:nvPr/>
        </p:nvSpPr>
        <p:spPr>
          <a:xfrm>
            <a:off x="1404875" y="2854573"/>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0" name="object 86">
            <a:extLst>
              <a:ext uri="{FF2B5EF4-FFF2-40B4-BE49-F238E27FC236}">
                <a16:creationId xmlns:a16="http://schemas.microsoft.com/office/drawing/2014/main" id="{3AA84E6F-F881-4FBE-96C8-A850F81694C4}"/>
              </a:ext>
            </a:extLst>
          </p:cNvPr>
          <p:cNvSpPr/>
          <p:nvPr/>
        </p:nvSpPr>
        <p:spPr>
          <a:xfrm>
            <a:off x="1404875" y="2854573"/>
            <a:ext cx="10799" cy="15873"/>
          </a:xfrm>
          <a:custGeom>
            <a:avLst/>
            <a:gdLst>
              <a:gd name="f0" fmla="val w"/>
              <a:gd name="f1" fmla="val h"/>
              <a:gd name="f2" fmla="val 0"/>
              <a:gd name="f3" fmla="val 10794"/>
              <a:gd name="f4" fmla="val 15875"/>
              <a:gd name="f5" fmla="val 8743"/>
              <a:gd name="f6" fmla="val 5105"/>
              <a:gd name="f7" fmla="val 7177"/>
              <a:gd name="f8" fmla="val 1629"/>
              <a:gd name="f9" fmla="val 4300"/>
              <a:gd name="f10" fmla="val 2317"/>
              <a:gd name="f11" fmla="val 1465"/>
              <a:gd name="f12" fmla="val 336"/>
              <a:gd name="f13" fmla="val 2932"/>
              <a:gd name="f14" fmla="val 6936"/>
              <a:gd name="f15" fmla="val 1566"/>
              <a:gd name="f16" fmla="val 10412"/>
              <a:gd name="f17" fmla="val 3133"/>
              <a:gd name="f18" fmla="val 13885"/>
              <a:gd name="f19" fmla="val 6010"/>
              <a:gd name="f20" fmla="val 15515"/>
              <a:gd name="f21" fmla="val 7991"/>
              <a:gd name="f22" fmla="val 14049"/>
              <a:gd name="f23" fmla="val 9974"/>
              <a:gd name="f24" fmla="val 12584"/>
              <a:gd name="f25" fmla="val 10310"/>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1" name="object 87">
            <a:extLst>
              <a:ext uri="{FF2B5EF4-FFF2-40B4-BE49-F238E27FC236}">
                <a16:creationId xmlns:a16="http://schemas.microsoft.com/office/drawing/2014/main" id="{CE39D36A-C44D-4F34-82D5-FF2FF3141F12}"/>
              </a:ext>
            </a:extLst>
          </p:cNvPr>
          <p:cNvSpPr/>
          <p:nvPr/>
        </p:nvSpPr>
        <p:spPr>
          <a:xfrm>
            <a:off x="1347770" y="2702317"/>
            <a:ext cx="137790" cy="182249"/>
          </a:xfrm>
          <a:custGeom>
            <a:avLst/>
            <a:gdLst>
              <a:gd name="f0" fmla="val w"/>
              <a:gd name="f1" fmla="val h"/>
              <a:gd name="f2" fmla="val 0"/>
              <a:gd name="f3" fmla="val 137794"/>
              <a:gd name="f4" fmla="val 182244"/>
              <a:gd name="f5" fmla="val 79091"/>
              <a:gd name="f6" fmla="val 182087"/>
              <a:gd name="f7" fmla="val 113845"/>
              <a:gd name="f8" fmla="val 150590"/>
              <a:gd name="f9" fmla="val 135388"/>
              <a:gd name="f10" fmla="val 112977"/>
              <a:gd name="f11" fmla="val 137301"/>
              <a:gd name="f12" fmla="val 91358"/>
              <a:gd name="f13" fmla="val 135580"/>
              <a:gd name="f14" fmla="val 80568"/>
              <a:gd name="f15" fmla="val 114679"/>
              <a:gd name="f16" fmla="val 45471"/>
              <a:gd name="f17" fmla="val 85117"/>
              <a:gd name="f18" fmla="val 19553"/>
              <a:gd name="f19" fmla="val 48775"/>
              <a:gd name="f20" fmla="val 4001"/>
              <a:gd name="f21" fmla="val 7533"/>
              <a:gd name="f22" fmla="val 2910"/>
              <a:gd name="f23" fmla="val 395"/>
              <a:gd name="f24" fmla="val 359"/>
              <a:gd name="f25" fmla="val 2851"/>
              <a:gd name="f26" fmla="val 7263"/>
              <a:gd name="f27" fmla="val 123490"/>
              <a:gd name="f28" fmla="val 19312"/>
              <a:gd name="f29" fmla="val 142476"/>
              <a:gd name="f30" fmla="val 16928"/>
              <a:gd name="f31" fmla="val 144530"/>
              <a:gd name="f32" fmla="val 14572"/>
              <a:gd name="f33" fmla="val 146645"/>
              <a:gd name="f34" fmla="val 12246"/>
              <a:gd name="f35" fmla="val 148818"/>
              <a:gd name="f36" fmla="val 21463"/>
              <a:gd name="f37" fmla="val 157181"/>
              <a:gd name="f38" fmla="val 30954"/>
              <a:gd name="f39" fmla="val 164951"/>
              <a:gd name="f40" fmla="val 40704"/>
              <a:gd name="f41" fmla="val 172114"/>
              <a:gd name="f42" fmla="val 50696"/>
              <a:gd name="f43" fmla="val 178657"/>
              <a:gd name="f44" fmla="val 53451"/>
              <a:gd name="f45" fmla="val 176655"/>
              <a:gd name="f46" fmla="val 56185"/>
              <a:gd name="f47" fmla="val 174597"/>
              <a:gd name="f48" fmla="val 58894"/>
              <a:gd name="f49" fmla="val 172485"/>
              <a:gd name="f50" fmla="val 65478"/>
              <a:gd name="f51" fmla="val 176224"/>
              <a:gd name="f52" fmla="val 72222"/>
              <a:gd name="f53" fmla="val 179432"/>
              <a:gd name="f54" fmla="*/ f0 1 137794"/>
              <a:gd name="f55" fmla="*/ f1 1 182244"/>
              <a:gd name="f56" fmla="val f2"/>
              <a:gd name="f57" fmla="val f3"/>
              <a:gd name="f58" fmla="val f4"/>
              <a:gd name="f59" fmla="+- f58 0 f56"/>
              <a:gd name="f60" fmla="+- f57 0 f56"/>
              <a:gd name="f61" fmla="*/ f60 1 137794"/>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794"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2" name="object 88">
            <a:extLst>
              <a:ext uri="{FF2B5EF4-FFF2-40B4-BE49-F238E27FC236}">
                <a16:creationId xmlns:a16="http://schemas.microsoft.com/office/drawing/2014/main" id="{DD002E41-72FB-463A-AE69-E54358A1655D}"/>
              </a:ext>
            </a:extLst>
          </p:cNvPr>
          <p:cNvSpPr/>
          <p:nvPr/>
        </p:nvSpPr>
        <p:spPr>
          <a:xfrm>
            <a:off x="1353979" y="2722068"/>
            <a:ext cx="67308" cy="133987"/>
          </a:xfrm>
          <a:custGeom>
            <a:avLst/>
            <a:gdLst>
              <a:gd name="f0" fmla="val w"/>
              <a:gd name="f1" fmla="val h"/>
              <a:gd name="f2" fmla="val 0"/>
              <a:gd name="f3" fmla="val 67309"/>
              <a:gd name="f4" fmla="val 133985"/>
              <a:gd name="f5" fmla="val 188"/>
              <a:gd name="f6" fmla="val 82761"/>
              <a:gd name="f7" fmla="val 67228"/>
              <a:gd name="f8" fmla="val 133642"/>
              <a:gd name="f9" fmla="*/ f0 1 67309"/>
              <a:gd name="f10" fmla="*/ f1 1 133985"/>
              <a:gd name="f11" fmla="val f2"/>
              <a:gd name="f12" fmla="val f3"/>
              <a:gd name="f13" fmla="val f4"/>
              <a:gd name="f14" fmla="+- f13 0 f11"/>
              <a:gd name="f15" fmla="+- f12 0 f11"/>
              <a:gd name="f16" fmla="*/ f15 1 67309"/>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09"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3" name="object 89">
            <a:extLst>
              <a:ext uri="{FF2B5EF4-FFF2-40B4-BE49-F238E27FC236}">
                <a16:creationId xmlns:a16="http://schemas.microsoft.com/office/drawing/2014/main" id="{F859C665-DDB6-472D-BA7B-8708F640C2DA}"/>
              </a:ext>
            </a:extLst>
          </p:cNvPr>
          <p:cNvSpPr/>
          <p:nvPr/>
        </p:nvSpPr>
        <p:spPr>
          <a:xfrm>
            <a:off x="1355790" y="2817979"/>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 name="object 90">
            <a:extLst>
              <a:ext uri="{FF2B5EF4-FFF2-40B4-BE49-F238E27FC236}">
                <a16:creationId xmlns:a16="http://schemas.microsoft.com/office/drawing/2014/main" id="{9C6D69CE-0B5C-43B5-923D-EAB6BC4D8056}"/>
              </a:ext>
            </a:extLst>
          </p:cNvPr>
          <p:cNvSpPr/>
          <p:nvPr/>
        </p:nvSpPr>
        <p:spPr>
          <a:xfrm>
            <a:off x="1306339" y="2817851"/>
            <a:ext cx="88504" cy="111053"/>
          </a:xfrm>
          <a:prstGeom prst="rect">
            <a:avLst/>
          </a:prstGeom>
          <a:blipFill>
            <a:blip r:embed="rId1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5" name="object 91">
            <a:extLst>
              <a:ext uri="{FF2B5EF4-FFF2-40B4-BE49-F238E27FC236}">
                <a16:creationId xmlns:a16="http://schemas.microsoft.com/office/drawing/2014/main" id="{8FA8AF7C-4143-481D-9E97-102A4F9C91A3}"/>
              </a:ext>
            </a:extLst>
          </p:cNvPr>
          <p:cNvSpPr/>
          <p:nvPr/>
        </p:nvSpPr>
        <p:spPr>
          <a:xfrm>
            <a:off x="1296920" y="2880789"/>
            <a:ext cx="75319" cy="62691"/>
          </a:xfrm>
          <a:prstGeom prst="rect">
            <a:avLst/>
          </a:prstGeom>
          <a:blipFill>
            <a:blip r:embed="rId1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6" name="object 92">
            <a:extLst>
              <a:ext uri="{FF2B5EF4-FFF2-40B4-BE49-F238E27FC236}">
                <a16:creationId xmlns:a16="http://schemas.microsoft.com/office/drawing/2014/main" id="{95678310-2D25-461F-BB81-85F73D434495}"/>
              </a:ext>
            </a:extLst>
          </p:cNvPr>
          <p:cNvSpPr/>
          <p:nvPr/>
        </p:nvSpPr>
        <p:spPr>
          <a:xfrm>
            <a:off x="1296920" y="2880789"/>
            <a:ext cx="75566" cy="62865"/>
          </a:xfrm>
          <a:custGeom>
            <a:avLst/>
            <a:gdLst>
              <a:gd name="f0" fmla="val w"/>
              <a:gd name="f1" fmla="val h"/>
              <a:gd name="f2" fmla="val 0"/>
              <a:gd name="f3" fmla="val 75565"/>
              <a:gd name="f4" fmla="val 62864"/>
              <a:gd name="f5" fmla="val 7234"/>
              <a:gd name="f6" fmla="val 75323"/>
              <a:gd name="f7" fmla="val 62694"/>
              <a:gd name="f8" fmla="val 55460"/>
              <a:gd name="f9" fmla="*/ f0 1 75565"/>
              <a:gd name="f10" fmla="*/ f1 1 62864"/>
              <a:gd name="f11" fmla="val f2"/>
              <a:gd name="f12" fmla="val f3"/>
              <a:gd name="f13" fmla="val f4"/>
              <a:gd name="f14" fmla="+- f13 0 f11"/>
              <a:gd name="f15" fmla="+- f12 0 f11"/>
              <a:gd name="f16" fmla="*/ f15 1 75565"/>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5"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7" name="object 93">
            <a:extLst>
              <a:ext uri="{FF2B5EF4-FFF2-40B4-BE49-F238E27FC236}">
                <a16:creationId xmlns:a16="http://schemas.microsoft.com/office/drawing/2014/main" id="{546627B5-2184-442E-8A54-D7DF9C55D394}"/>
              </a:ext>
            </a:extLst>
          </p:cNvPr>
          <p:cNvSpPr/>
          <p:nvPr/>
        </p:nvSpPr>
        <p:spPr>
          <a:xfrm>
            <a:off x="1296920" y="2851373"/>
            <a:ext cx="108585" cy="92711"/>
          </a:xfrm>
          <a:custGeom>
            <a:avLst/>
            <a:gdLst>
              <a:gd name="f0" fmla="val w"/>
              <a:gd name="f1" fmla="val h"/>
              <a:gd name="f2" fmla="val 0"/>
              <a:gd name="f3" fmla="val 108584"/>
              <a:gd name="f4" fmla="val 92710"/>
              <a:gd name="f5" fmla="val 29419"/>
              <a:gd name="f6" fmla="val 32012"/>
              <a:gd name="f7" fmla="val 108279"/>
              <a:gd name="f8" fmla="val 55943"/>
              <a:gd name="f9" fmla="val 68000"/>
              <a:gd name="f10" fmla="val 75323"/>
              <a:gd name="f11" fmla="val 92114"/>
              <a:gd name="f12" fmla="val 36653"/>
              <a:gd name="f13" fmla="*/ f0 1 108584"/>
              <a:gd name="f14" fmla="*/ f1 1 92710"/>
              <a:gd name="f15" fmla="val f2"/>
              <a:gd name="f16" fmla="val f3"/>
              <a:gd name="f17" fmla="val f4"/>
              <a:gd name="f18" fmla="+- f17 0 f15"/>
              <a:gd name="f19" fmla="+- f16 0 f15"/>
              <a:gd name="f20" fmla="*/ f19 1 108584"/>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8584"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8" name="object 94">
            <a:extLst>
              <a:ext uri="{FF2B5EF4-FFF2-40B4-BE49-F238E27FC236}">
                <a16:creationId xmlns:a16="http://schemas.microsoft.com/office/drawing/2014/main" id="{1023F58A-B617-463F-B656-3B081C27028E}"/>
              </a:ext>
            </a:extLst>
          </p:cNvPr>
          <p:cNvSpPr/>
          <p:nvPr/>
        </p:nvSpPr>
        <p:spPr>
          <a:xfrm>
            <a:off x="1353979" y="2722068"/>
            <a:ext cx="67226" cy="130969"/>
          </a:xfrm>
          <a:prstGeom prst="rect">
            <a:avLst/>
          </a:prstGeom>
          <a:blipFill>
            <a:blip r:embed="rId1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9" name="object 95">
            <a:extLst>
              <a:ext uri="{FF2B5EF4-FFF2-40B4-BE49-F238E27FC236}">
                <a16:creationId xmlns:a16="http://schemas.microsoft.com/office/drawing/2014/main" id="{5F59AB98-680A-404C-AB58-F0A68084F904}"/>
              </a:ext>
            </a:extLst>
          </p:cNvPr>
          <p:cNvSpPr/>
          <p:nvPr/>
        </p:nvSpPr>
        <p:spPr>
          <a:xfrm>
            <a:off x="1353979" y="2722068"/>
            <a:ext cx="67308" cy="133987"/>
          </a:xfrm>
          <a:custGeom>
            <a:avLst/>
            <a:gdLst>
              <a:gd name="f0" fmla="val w"/>
              <a:gd name="f1" fmla="val h"/>
              <a:gd name="f2" fmla="val 0"/>
              <a:gd name="f3" fmla="val 67309"/>
              <a:gd name="f4" fmla="val 133985"/>
              <a:gd name="f5" fmla="val 2016"/>
              <a:gd name="f6" fmla="val 81523"/>
              <a:gd name="f7" fmla="val 2018"/>
              <a:gd name="f8" fmla="val 67228"/>
              <a:gd name="f9" fmla="val 50208"/>
              <a:gd name="f10" fmla="val 133642"/>
              <a:gd name="f11" fmla="val 130967"/>
              <a:gd name="f12" fmla="*/ f0 1 67309"/>
              <a:gd name="f13" fmla="*/ f1 1 133985"/>
              <a:gd name="f14" fmla="val f2"/>
              <a:gd name="f15" fmla="val f3"/>
              <a:gd name="f16" fmla="val f4"/>
              <a:gd name="f17" fmla="+- f16 0 f14"/>
              <a:gd name="f18" fmla="+- f15 0 f14"/>
              <a:gd name="f19" fmla="*/ f18 1 67309"/>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09"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0" name="object 96">
            <a:extLst>
              <a:ext uri="{FF2B5EF4-FFF2-40B4-BE49-F238E27FC236}">
                <a16:creationId xmlns:a16="http://schemas.microsoft.com/office/drawing/2014/main" id="{6FFDE377-B0BA-4CAA-B0E9-A52409D79663}"/>
              </a:ext>
            </a:extLst>
          </p:cNvPr>
          <p:cNvSpPr/>
          <p:nvPr/>
        </p:nvSpPr>
        <p:spPr>
          <a:xfrm>
            <a:off x="2170163"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1" name="object 97">
            <a:extLst>
              <a:ext uri="{FF2B5EF4-FFF2-40B4-BE49-F238E27FC236}">
                <a16:creationId xmlns:a16="http://schemas.microsoft.com/office/drawing/2014/main" id="{709F9636-FC96-453F-A886-EA82A2E4A86F}"/>
              </a:ext>
            </a:extLst>
          </p:cNvPr>
          <p:cNvSpPr/>
          <p:nvPr/>
        </p:nvSpPr>
        <p:spPr>
          <a:xfrm>
            <a:off x="2245208" y="2907316"/>
            <a:ext cx="32836" cy="36173"/>
          </a:xfrm>
          <a:prstGeom prst="rect">
            <a:avLst/>
          </a:prstGeom>
          <a:blipFill>
            <a:blip r:embed="rId1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2" name="object 98">
            <a:extLst>
              <a:ext uri="{FF2B5EF4-FFF2-40B4-BE49-F238E27FC236}">
                <a16:creationId xmlns:a16="http://schemas.microsoft.com/office/drawing/2014/main" id="{CA3611CF-FF1F-43EE-9FB6-CBEDC8F3FCEA}"/>
              </a:ext>
            </a:extLst>
          </p:cNvPr>
          <p:cNvSpPr/>
          <p:nvPr/>
        </p:nvSpPr>
        <p:spPr>
          <a:xfrm>
            <a:off x="2245208"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3" name="object 99">
            <a:extLst>
              <a:ext uri="{FF2B5EF4-FFF2-40B4-BE49-F238E27FC236}">
                <a16:creationId xmlns:a16="http://schemas.microsoft.com/office/drawing/2014/main" id="{10B00335-1537-43F7-AB14-C9C5526DA4C5}"/>
              </a:ext>
            </a:extLst>
          </p:cNvPr>
          <p:cNvSpPr/>
          <p:nvPr/>
        </p:nvSpPr>
        <p:spPr>
          <a:xfrm>
            <a:off x="2299615" y="2761670"/>
            <a:ext cx="57972" cy="122739"/>
          </a:xfrm>
          <a:prstGeom prst="rect">
            <a:avLst/>
          </a:prstGeom>
          <a:blipFill>
            <a:blip r:embed="rId1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4" name="object 100">
            <a:extLst>
              <a:ext uri="{FF2B5EF4-FFF2-40B4-BE49-F238E27FC236}">
                <a16:creationId xmlns:a16="http://schemas.microsoft.com/office/drawing/2014/main" id="{440A83CB-A18F-46CE-AC48-09456460212E}"/>
              </a:ext>
            </a:extLst>
          </p:cNvPr>
          <p:cNvSpPr/>
          <p:nvPr/>
        </p:nvSpPr>
        <p:spPr>
          <a:xfrm>
            <a:off x="2299615" y="2761670"/>
            <a:ext cx="58421" cy="123187"/>
          </a:xfrm>
          <a:custGeom>
            <a:avLst/>
            <a:gdLst>
              <a:gd name="f0" fmla="val w"/>
              <a:gd name="f1" fmla="val h"/>
              <a:gd name="f2" fmla="val 0"/>
              <a:gd name="f3" fmla="val 58419"/>
              <a:gd name="f4" fmla="val 123189"/>
              <a:gd name="f5" fmla="val 122738"/>
              <a:gd name="f6" fmla="val 14965"/>
              <a:gd name="f7" fmla="val 434"/>
              <a:gd name="f8" fmla="val 29532"/>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5" name="object 101">
            <a:extLst>
              <a:ext uri="{FF2B5EF4-FFF2-40B4-BE49-F238E27FC236}">
                <a16:creationId xmlns:a16="http://schemas.microsoft.com/office/drawing/2014/main" id="{74A860BB-02BB-441B-BA5B-F0743EF4CB9F}"/>
              </a:ext>
            </a:extLst>
          </p:cNvPr>
          <p:cNvSpPr/>
          <p:nvPr/>
        </p:nvSpPr>
        <p:spPr>
          <a:xfrm>
            <a:off x="2222696"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6" name="object 102">
            <a:extLst>
              <a:ext uri="{FF2B5EF4-FFF2-40B4-BE49-F238E27FC236}">
                <a16:creationId xmlns:a16="http://schemas.microsoft.com/office/drawing/2014/main" id="{3E4BEAE5-47B3-4C3F-BA48-A18CDAFD7F0A}"/>
              </a:ext>
            </a:extLst>
          </p:cNvPr>
          <p:cNvSpPr/>
          <p:nvPr/>
        </p:nvSpPr>
        <p:spPr>
          <a:xfrm>
            <a:off x="2222696"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7" name="object 103">
            <a:extLst>
              <a:ext uri="{FF2B5EF4-FFF2-40B4-BE49-F238E27FC236}">
                <a16:creationId xmlns:a16="http://schemas.microsoft.com/office/drawing/2014/main" id="{D6E64460-1D9B-413F-A781-E17DA284F62F}"/>
              </a:ext>
            </a:extLst>
          </p:cNvPr>
          <p:cNvSpPr/>
          <p:nvPr/>
        </p:nvSpPr>
        <p:spPr>
          <a:xfrm>
            <a:off x="2233540"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8" name="object 104">
            <a:extLst>
              <a:ext uri="{FF2B5EF4-FFF2-40B4-BE49-F238E27FC236}">
                <a16:creationId xmlns:a16="http://schemas.microsoft.com/office/drawing/2014/main" id="{96CB31B7-0FC2-40B5-BA5F-D128192D218C}"/>
              </a:ext>
            </a:extLst>
          </p:cNvPr>
          <p:cNvSpPr/>
          <p:nvPr/>
        </p:nvSpPr>
        <p:spPr>
          <a:xfrm>
            <a:off x="2233540"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9" name="object 105">
            <a:extLst>
              <a:ext uri="{FF2B5EF4-FFF2-40B4-BE49-F238E27FC236}">
                <a16:creationId xmlns:a16="http://schemas.microsoft.com/office/drawing/2014/main" id="{4B323DD5-C188-489C-92A8-25CB57732CF4}"/>
              </a:ext>
            </a:extLst>
          </p:cNvPr>
          <p:cNvSpPr/>
          <p:nvPr/>
        </p:nvSpPr>
        <p:spPr>
          <a:xfrm>
            <a:off x="2220821" y="2704758"/>
            <a:ext cx="78793" cy="179652"/>
          </a:xfrm>
          <a:prstGeom prst="rect">
            <a:avLst/>
          </a:prstGeom>
          <a:blipFill>
            <a:blip r:embed="rId1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0" name="object 106">
            <a:extLst>
              <a:ext uri="{FF2B5EF4-FFF2-40B4-BE49-F238E27FC236}">
                <a16:creationId xmlns:a16="http://schemas.microsoft.com/office/drawing/2014/main" id="{34D69224-E47B-4AC4-BBCA-718514546111}"/>
              </a:ext>
            </a:extLst>
          </p:cNvPr>
          <p:cNvSpPr/>
          <p:nvPr/>
        </p:nvSpPr>
        <p:spPr>
          <a:xfrm>
            <a:off x="2220821"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1" name="object 107">
            <a:extLst>
              <a:ext uri="{FF2B5EF4-FFF2-40B4-BE49-F238E27FC236}">
                <a16:creationId xmlns:a16="http://schemas.microsoft.com/office/drawing/2014/main" id="{C239858D-E17E-4D82-B02D-1D117381C9B0}"/>
              </a:ext>
            </a:extLst>
          </p:cNvPr>
          <p:cNvSpPr/>
          <p:nvPr/>
        </p:nvSpPr>
        <p:spPr>
          <a:xfrm>
            <a:off x="2277715"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2" name="object 108">
            <a:extLst>
              <a:ext uri="{FF2B5EF4-FFF2-40B4-BE49-F238E27FC236}">
                <a16:creationId xmlns:a16="http://schemas.microsoft.com/office/drawing/2014/main" id="{7BF2AE9B-EA47-461A-B7F7-E0BA7591563D}"/>
              </a:ext>
            </a:extLst>
          </p:cNvPr>
          <p:cNvSpPr/>
          <p:nvPr/>
        </p:nvSpPr>
        <p:spPr>
          <a:xfrm>
            <a:off x="2277715"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3" name="object 109">
            <a:extLst>
              <a:ext uri="{FF2B5EF4-FFF2-40B4-BE49-F238E27FC236}">
                <a16:creationId xmlns:a16="http://schemas.microsoft.com/office/drawing/2014/main" id="{3B499AE2-9825-46FF-97DC-C248D7D34719}"/>
              </a:ext>
            </a:extLst>
          </p:cNvPr>
          <p:cNvSpPr/>
          <p:nvPr/>
        </p:nvSpPr>
        <p:spPr>
          <a:xfrm>
            <a:off x="2220821"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900"/>
              <a:gd name="f23" fmla="val 395"/>
              <a:gd name="f24" fmla="val 357"/>
              <a:gd name="f25" fmla="val 2851"/>
              <a:gd name="f26" fmla="val 7263"/>
              <a:gd name="f27" fmla="val 123490"/>
              <a:gd name="f28" fmla="val 19241"/>
              <a:gd name="f29" fmla="val 142476"/>
              <a:gd name="f30" fmla="val 16865"/>
              <a:gd name="f31" fmla="val 144530"/>
              <a:gd name="f32" fmla="val 14517"/>
              <a:gd name="f33" fmla="val 146645"/>
              <a:gd name="f34" fmla="val 12200"/>
              <a:gd name="f35" fmla="val 148818"/>
              <a:gd name="f36" fmla="val 21383"/>
              <a:gd name="f37" fmla="val 157181"/>
              <a:gd name="f38" fmla="val 30839"/>
              <a:gd name="f39" fmla="val 164951"/>
              <a:gd name="f40" fmla="val 40552"/>
              <a:gd name="f41" fmla="val 172114"/>
              <a:gd name="f42" fmla="val 50508"/>
              <a:gd name="f43" fmla="val 178657"/>
              <a:gd name="f44" fmla="val 53252"/>
              <a:gd name="f45" fmla="val 176655"/>
              <a:gd name="f46" fmla="val 55976"/>
              <a:gd name="f47" fmla="val 174597"/>
              <a:gd name="f48" fmla="val 58675"/>
              <a:gd name="f49" fmla="val 172485"/>
              <a:gd name="f50" fmla="val 65234"/>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4" name="object 110">
            <a:extLst>
              <a:ext uri="{FF2B5EF4-FFF2-40B4-BE49-F238E27FC236}">
                <a16:creationId xmlns:a16="http://schemas.microsoft.com/office/drawing/2014/main" id="{A2BB15AD-43FB-42E5-9732-58573AC19195}"/>
              </a:ext>
            </a:extLst>
          </p:cNvPr>
          <p:cNvSpPr/>
          <p:nvPr/>
        </p:nvSpPr>
        <p:spPr>
          <a:xfrm>
            <a:off x="2227012"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5" name="object 111">
            <a:extLst>
              <a:ext uri="{FF2B5EF4-FFF2-40B4-BE49-F238E27FC236}">
                <a16:creationId xmlns:a16="http://schemas.microsoft.com/office/drawing/2014/main" id="{80C2BA58-682E-48B7-BF87-E46E0ED620DC}"/>
              </a:ext>
            </a:extLst>
          </p:cNvPr>
          <p:cNvSpPr/>
          <p:nvPr/>
        </p:nvSpPr>
        <p:spPr>
          <a:xfrm>
            <a:off x="2228813"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6" name="object 112">
            <a:extLst>
              <a:ext uri="{FF2B5EF4-FFF2-40B4-BE49-F238E27FC236}">
                <a16:creationId xmlns:a16="http://schemas.microsoft.com/office/drawing/2014/main" id="{62DB26A3-0B64-4657-A7C9-DF84DF15A296}"/>
              </a:ext>
            </a:extLst>
          </p:cNvPr>
          <p:cNvSpPr/>
          <p:nvPr/>
        </p:nvSpPr>
        <p:spPr>
          <a:xfrm>
            <a:off x="2179545" y="2817851"/>
            <a:ext cx="88175" cy="111053"/>
          </a:xfrm>
          <a:prstGeom prst="rect">
            <a:avLst/>
          </a:prstGeom>
          <a:blipFill>
            <a:blip r:embed="rId1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7" name="object 113">
            <a:extLst>
              <a:ext uri="{FF2B5EF4-FFF2-40B4-BE49-F238E27FC236}">
                <a16:creationId xmlns:a16="http://schemas.microsoft.com/office/drawing/2014/main" id="{AB43693A-ED57-473A-9CB9-7BADDC997B9E}"/>
              </a:ext>
            </a:extLst>
          </p:cNvPr>
          <p:cNvSpPr/>
          <p:nvPr/>
        </p:nvSpPr>
        <p:spPr>
          <a:xfrm>
            <a:off x="2170163" y="2880789"/>
            <a:ext cx="75044" cy="62691"/>
          </a:xfrm>
          <a:prstGeom prst="rect">
            <a:avLst/>
          </a:prstGeom>
          <a:blipFill>
            <a:blip r:embed="rId2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8" name="object 114">
            <a:extLst>
              <a:ext uri="{FF2B5EF4-FFF2-40B4-BE49-F238E27FC236}">
                <a16:creationId xmlns:a16="http://schemas.microsoft.com/office/drawing/2014/main" id="{9D10374D-A5CB-4F53-8B12-A84264145FD2}"/>
              </a:ext>
            </a:extLst>
          </p:cNvPr>
          <p:cNvSpPr/>
          <p:nvPr/>
        </p:nvSpPr>
        <p:spPr>
          <a:xfrm>
            <a:off x="2170163" y="2880789"/>
            <a:ext cx="75566" cy="62865"/>
          </a:xfrm>
          <a:custGeom>
            <a:avLst/>
            <a:gdLst>
              <a:gd name="f0" fmla="val w"/>
              <a:gd name="f1" fmla="val h"/>
              <a:gd name="f2" fmla="val 0"/>
              <a:gd name="f3" fmla="val 75564"/>
              <a:gd name="f4" fmla="val 62864"/>
              <a:gd name="f5" fmla="val 7234"/>
              <a:gd name="f6" fmla="val 75044"/>
              <a:gd name="f7" fmla="val 62694"/>
              <a:gd name="f8" fmla="val 75043"/>
              <a:gd name="f9" fmla="val 55460"/>
              <a:gd name="f10" fmla="*/ f0 1 75564"/>
              <a:gd name="f11" fmla="*/ f1 1 62864"/>
              <a:gd name="f12" fmla="val f2"/>
              <a:gd name="f13" fmla="val f3"/>
              <a:gd name="f14" fmla="val f4"/>
              <a:gd name="f15" fmla="+- f14 0 f12"/>
              <a:gd name="f16" fmla="+- f13 0 f12"/>
              <a:gd name="f17" fmla="*/ f16 1 75564"/>
              <a:gd name="f18" fmla="*/ f15 1 6286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75564" h="62864">
                <a:moveTo>
                  <a:pt x="f2" y="f5"/>
                </a:moveTo>
                <a:lnTo>
                  <a:pt x="f6" y="f7"/>
                </a:lnTo>
                <a:lnTo>
                  <a:pt x="f8" y="f9"/>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9" name="object 115">
            <a:extLst>
              <a:ext uri="{FF2B5EF4-FFF2-40B4-BE49-F238E27FC236}">
                <a16:creationId xmlns:a16="http://schemas.microsoft.com/office/drawing/2014/main" id="{5077E265-D731-4CA1-82F2-C7E7598CFC19}"/>
              </a:ext>
            </a:extLst>
          </p:cNvPr>
          <p:cNvSpPr/>
          <p:nvPr/>
        </p:nvSpPr>
        <p:spPr>
          <a:xfrm>
            <a:off x="2170163"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0" name="object 116">
            <a:extLst>
              <a:ext uri="{FF2B5EF4-FFF2-40B4-BE49-F238E27FC236}">
                <a16:creationId xmlns:a16="http://schemas.microsoft.com/office/drawing/2014/main" id="{8D7E87FA-554F-4B90-AF39-87DA09769756}"/>
              </a:ext>
            </a:extLst>
          </p:cNvPr>
          <p:cNvSpPr/>
          <p:nvPr/>
        </p:nvSpPr>
        <p:spPr>
          <a:xfrm>
            <a:off x="2227012" y="2722068"/>
            <a:ext cx="66979" cy="130969"/>
          </a:xfrm>
          <a:prstGeom prst="rect">
            <a:avLst/>
          </a:prstGeom>
          <a:blipFill>
            <a:blip r:embed="rId2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1" name="object 117">
            <a:extLst>
              <a:ext uri="{FF2B5EF4-FFF2-40B4-BE49-F238E27FC236}">
                <a16:creationId xmlns:a16="http://schemas.microsoft.com/office/drawing/2014/main" id="{F75D9680-7CB8-454D-998D-94539CFAA564}"/>
              </a:ext>
            </a:extLst>
          </p:cNvPr>
          <p:cNvSpPr/>
          <p:nvPr/>
        </p:nvSpPr>
        <p:spPr>
          <a:xfrm>
            <a:off x="2227012"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2" name="object 118">
            <a:extLst>
              <a:ext uri="{FF2B5EF4-FFF2-40B4-BE49-F238E27FC236}">
                <a16:creationId xmlns:a16="http://schemas.microsoft.com/office/drawing/2014/main" id="{33F720B5-BE45-4B79-BB05-E6BF2762FE8E}"/>
              </a:ext>
            </a:extLst>
          </p:cNvPr>
          <p:cNvSpPr/>
          <p:nvPr/>
        </p:nvSpPr>
        <p:spPr>
          <a:xfrm>
            <a:off x="3046460"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3" name="object 119">
            <a:extLst>
              <a:ext uri="{FF2B5EF4-FFF2-40B4-BE49-F238E27FC236}">
                <a16:creationId xmlns:a16="http://schemas.microsoft.com/office/drawing/2014/main" id="{86DE4D83-65D6-487B-93F9-503DFD1AAE70}"/>
              </a:ext>
            </a:extLst>
          </p:cNvPr>
          <p:cNvSpPr/>
          <p:nvPr/>
        </p:nvSpPr>
        <p:spPr>
          <a:xfrm>
            <a:off x="3121505" y="2907316"/>
            <a:ext cx="32836" cy="36173"/>
          </a:xfrm>
          <a:prstGeom prst="rect">
            <a:avLst/>
          </a:prstGeom>
          <a:blipFill>
            <a:blip r:embed="rId2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4" name="object 120">
            <a:extLst>
              <a:ext uri="{FF2B5EF4-FFF2-40B4-BE49-F238E27FC236}">
                <a16:creationId xmlns:a16="http://schemas.microsoft.com/office/drawing/2014/main" id="{C04F4DCE-485B-4409-AF93-EDAF5CC4067B}"/>
              </a:ext>
            </a:extLst>
          </p:cNvPr>
          <p:cNvSpPr/>
          <p:nvPr/>
        </p:nvSpPr>
        <p:spPr>
          <a:xfrm>
            <a:off x="3121505"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5" name="object 121">
            <a:extLst>
              <a:ext uri="{FF2B5EF4-FFF2-40B4-BE49-F238E27FC236}">
                <a16:creationId xmlns:a16="http://schemas.microsoft.com/office/drawing/2014/main" id="{19CEAAAE-3609-4D22-AFF2-53E98350D75E}"/>
              </a:ext>
            </a:extLst>
          </p:cNvPr>
          <p:cNvSpPr/>
          <p:nvPr/>
        </p:nvSpPr>
        <p:spPr>
          <a:xfrm>
            <a:off x="3175912" y="2761670"/>
            <a:ext cx="57972" cy="122739"/>
          </a:xfrm>
          <a:prstGeom prst="rect">
            <a:avLst/>
          </a:prstGeom>
          <a:blipFill>
            <a:blip r:embed="rId2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6" name="object 122">
            <a:extLst>
              <a:ext uri="{FF2B5EF4-FFF2-40B4-BE49-F238E27FC236}">
                <a16:creationId xmlns:a16="http://schemas.microsoft.com/office/drawing/2014/main" id="{BCD059ED-6764-4AED-A037-A85988A68411}"/>
              </a:ext>
            </a:extLst>
          </p:cNvPr>
          <p:cNvSpPr/>
          <p:nvPr/>
        </p:nvSpPr>
        <p:spPr>
          <a:xfrm>
            <a:off x="3175912" y="2761670"/>
            <a:ext cx="58421" cy="123187"/>
          </a:xfrm>
          <a:custGeom>
            <a:avLst/>
            <a:gdLst>
              <a:gd name="f0" fmla="val w"/>
              <a:gd name="f1" fmla="val h"/>
              <a:gd name="f2" fmla="val 0"/>
              <a:gd name="f3" fmla="val 58419"/>
              <a:gd name="f4" fmla="val 123189"/>
              <a:gd name="f5" fmla="val 122738"/>
              <a:gd name="f6" fmla="val 14965"/>
              <a:gd name="f7" fmla="val 434"/>
              <a:gd name="f8" fmla="val 29533"/>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7" name="object 123">
            <a:extLst>
              <a:ext uri="{FF2B5EF4-FFF2-40B4-BE49-F238E27FC236}">
                <a16:creationId xmlns:a16="http://schemas.microsoft.com/office/drawing/2014/main" id="{4819CC22-EFE1-4B65-916D-E1A456711F98}"/>
              </a:ext>
            </a:extLst>
          </p:cNvPr>
          <p:cNvSpPr/>
          <p:nvPr/>
        </p:nvSpPr>
        <p:spPr>
          <a:xfrm>
            <a:off x="3098993"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8" name="object 124">
            <a:extLst>
              <a:ext uri="{FF2B5EF4-FFF2-40B4-BE49-F238E27FC236}">
                <a16:creationId xmlns:a16="http://schemas.microsoft.com/office/drawing/2014/main" id="{84EDD8EA-0299-4C46-8A17-6E15FB452264}"/>
              </a:ext>
            </a:extLst>
          </p:cNvPr>
          <p:cNvSpPr/>
          <p:nvPr/>
        </p:nvSpPr>
        <p:spPr>
          <a:xfrm>
            <a:off x="3098993"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9" name="object 125">
            <a:extLst>
              <a:ext uri="{FF2B5EF4-FFF2-40B4-BE49-F238E27FC236}">
                <a16:creationId xmlns:a16="http://schemas.microsoft.com/office/drawing/2014/main" id="{F4BAA4B5-AEAB-4573-AE0A-394284114A25}"/>
              </a:ext>
            </a:extLst>
          </p:cNvPr>
          <p:cNvSpPr/>
          <p:nvPr/>
        </p:nvSpPr>
        <p:spPr>
          <a:xfrm>
            <a:off x="3109837"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0" name="object 126">
            <a:extLst>
              <a:ext uri="{FF2B5EF4-FFF2-40B4-BE49-F238E27FC236}">
                <a16:creationId xmlns:a16="http://schemas.microsoft.com/office/drawing/2014/main" id="{0BEE70B4-22EB-411C-86E1-30C430964575}"/>
              </a:ext>
            </a:extLst>
          </p:cNvPr>
          <p:cNvSpPr/>
          <p:nvPr/>
        </p:nvSpPr>
        <p:spPr>
          <a:xfrm>
            <a:off x="3109837"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1" name="object 127">
            <a:extLst>
              <a:ext uri="{FF2B5EF4-FFF2-40B4-BE49-F238E27FC236}">
                <a16:creationId xmlns:a16="http://schemas.microsoft.com/office/drawing/2014/main" id="{816419FC-21DC-4266-920D-C921554A1399}"/>
              </a:ext>
            </a:extLst>
          </p:cNvPr>
          <p:cNvSpPr/>
          <p:nvPr/>
        </p:nvSpPr>
        <p:spPr>
          <a:xfrm>
            <a:off x="3097118" y="2704758"/>
            <a:ext cx="78793" cy="179652"/>
          </a:xfrm>
          <a:prstGeom prst="rect">
            <a:avLst/>
          </a:prstGeom>
          <a:blipFill>
            <a:blip r:embed="rId2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2" name="object 128">
            <a:extLst>
              <a:ext uri="{FF2B5EF4-FFF2-40B4-BE49-F238E27FC236}">
                <a16:creationId xmlns:a16="http://schemas.microsoft.com/office/drawing/2014/main" id="{0A28F1A7-8447-42EB-BF2C-7780355C8FB7}"/>
              </a:ext>
            </a:extLst>
          </p:cNvPr>
          <p:cNvSpPr/>
          <p:nvPr/>
        </p:nvSpPr>
        <p:spPr>
          <a:xfrm>
            <a:off x="3097118"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3" name="object 129">
            <a:extLst>
              <a:ext uri="{FF2B5EF4-FFF2-40B4-BE49-F238E27FC236}">
                <a16:creationId xmlns:a16="http://schemas.microsoft.com/office/drawing/2014/main" id="{26728677-1AEF-4417-8B94-922B57535B8A}"/>
              </a:ext>
            </a:extLst>
          </p:cNvPr>
          <p:cNvSpPr/>
          <p:nvPr/>
        </p:nvSpPr>
        <p:spPr>
          <a:xfrm>
            <a:off x="3154012"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4" name="object 130">
            <a:extLst>
              <a:ext uri="{FF2B5EF4-FFF2-40B4-BE49-F238E27FC236}">
                <a16:creationId xmlns:a16="http://schemas.microsoft.com/office/drawing/2014/main" id="{B4A9AAAB-29F7-495D-BA73-A03BB774210F}"/>
              </a:ext>
            </a:extLst>
          </p:cNvPr>
          <p:cNvSpPr/>
          <p:nvPr/>
        </p:nvSpPr>
        <p:spPr>
          <a:xfrm>
            <a:off x="3154012"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5" name="object 131">
            <a:extLst>
              <a:ext uri="{FF2B5EF4-FFF2-40B4-BE49-F238E27FC236}">
                <a16:creationId xmlns:a16="http://schemas.microsoft.com/office/drawing/2014/main" id="{D28DB6D5-43DD-43E4-8850-4B2CFAF814E6}"/>
              </a:ext>
            </a:extLst>
          </p:cNvPr>
          <p:cNvSpPr/>
          <p:nvPr/>
        </p:nvSpPr>
        <p:spPr>
          <a:xfrm>
            <a:off x="3097118"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899"/>
              <a:gd name="f23" fmla="val 395"/>
              <a:gd name="f24" fmla="val 357"/>
              <a:gd name="f25" fmla="val 2851"/>
              <a:gd name="f26" fmla="val 7263"/>
              <a:gd name="f27" fmla="val 123490"/>
              <a:gd name="f28" fmla="val 19241"/>
              <a:gd name="f29" fmla="val 142476"/>
              <a:gd name="f30" fmla="val 16865"/>
              <a:gd name="f31" fmla="val 144530"/>
              <a:gd name="f32" fmla="val 14518"/>
              <a:gd name="f33" fmla="val 146645"/>
              <a:gd name="f34" fmla="val 12200"/>
              <a:gd name="f35" fmla="val 148818"/>
              <a:gd name="f36" fmla="val 21383"/>
              <a:gd name="f37" fmla="val 157181"/>
              <a:gd name="f38" fmla="val 30839"/>
              <a:gd name="f39" fmla="val 164951"/>
              <a:gd name="f40" fmla="val 40553"/>
              <a:gd name="f41" fmla="val 172114"/>
              <a:gd name="f42" fmla="val 50508"/>
              <a:gd name="f43" fmla="val 178657"/>
              <a:gd name="f44" fmla="val 53252"/>
              <a:gd name="f45" fmla="val 176655"/>
              <a:gd name="f46" fmla="val 55976"/>
              <a:gd name="f47" fmla="val 174597"/>
              <a:gd name="f48" fmla="val 58675"/>
              <a:gd name="f49" fmla="val 172485"/>
              <a:gd name="f50" fmla="val 65235"/>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6" name="object 132">
            <a:extLst>
              <a:ext uri="{FF2B5EF4-FFF2-40B4-BE49-F238E27FC236}">
                <a16:creationId xmlns:a16="http://schemas.microsoft.com/office/drawing/2014/main" id="{9F6DAC79-0CE3-45F2-B5D2-5DC9495A074E}"/>
              </a:ext>
            </a:extLst>
          </p:cNvPr>
          <p:cNvSpPr/>
          <p:nvPr/>
        </p:nvSpPr>
        <p:spPr>
          <a:xfrm>
            <a:off x="3103309"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7" name="object 133">
            <a:extLst>
              <a:ext uri="{FF2B5EF4-FFF2-40B4-BE49-F238E27FC236}">
                <a16:creationId xmlns:a16="http://schemas.microsoft.com/office/drawing/2014/main" id="{A6D57A18-48AB-4B5A-ADE0-ED4BFE070E85}"/>
              </a:ext>
            </a:extLst>
          </p:cNvPr>
          <p:cNvSpPr/>
          <p:nvPr/>
        </p:nvSpPr>
        <p:spPr>
          <a:xfrm>
            <a:off x="3105110"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8" name="object 134">
            <a:extLst>
              <a:ext uri="{FF2B5EF4-FFF2-40B4-BE49-F238E27FC236}">
                <a16:creationId xmlns:a16="http://schemas.microsoft.com/office/drawing/2014/main" id="{DCB4BC88-1173-4DB6-AADC-513A5D99C9C8}"/>
              </a:ext>
            </a:extLst>
          </p:cNvPr>
          <p:cNvSpPr/>
          <p:nvPr/>
        </p:nvSpPr>
        <p:spPr>
          <a:xfrm>
            <a:off x="3055842" y="2817851"/>
            <a:ext cx="88175" cy="111053"/>
          </a:xfrm>
          <a:prstGeom prst="rect">
            <a:avLst/>
          </a:prstGeom>
          <a:blipFill>
            <a:blip r:embed="rId2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9" name="object 135">
            <a:extLst>
              <a:ext uri="{FF2B5EF4-FFF2-40B4-BE49-F238E27FC236}">
                <a16:creationId xmlns:a16="http://schemas.microsoft.com/office/drawing/2014/main" id="{F3F90683-FBA7-4D57-9D7C-98C9977B6160}"/>
              </a:ext>
            </a:extLst>
          </p:cNvPr>
          <p:cNvSpPr/>
          <p:nvPr/>
        </p:nvSpPr>
        <p:spPr>
          <a:xfrm>
            <a:off x="3046460" y="2880789"/>
            <a:ext cx="75044" cy="62691"/>
          </a:xfrm>
          <a:prstGeom prst="rect">
            <a:avLst/>
          </a:prstGeom>
          <a:blipFill>
            <a:blip r:embed="rId2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0" name="object 136">
            <a:extLst>
              <a:ext uri="{FF2B5EF4-FFF2-40B4-BE49-F238E27FC236}">
                <a16:creationId xmlns:a16="http://schemas.microsoft.com/office/drawing/2014/main" id="{23B50536-8C87-4450-9C5C-027FB998C238}"/>
              </a:ext>
            </a:extLst>
          </p:cNvPr>
          <p:cNvSpPr/>
          <p:nvPr/>
        </p:nvSpPr>
        <p:spPr>
          <a:xfrm>
            <a:off x="3046460" y="2880789"/>
            <a:ext cx="75566" cy="62865"/>
          </a:xfrm>
          <a:custGeom>
            <a:avLst/>
            <a:gdLst>
              <a:gd name="f0" fmla="val w"/>
              <a:gd name="f1" fmla="val h"/>
              <a:gd name="f2" fmla="val 0"/>
              <a:gd name="f3" fmla="val 75564"/>
              <a:gd name="f4" fmla="val 62864"/>
              <a:gd name="f5" fmla="val 7234"/>
              <a:gd name="f6" fmla="val 75044"/>
              <a:gd name="f7" fmla="val 62694"/>
              <a:gd name="f8" fmla="val 55460"/>
              <a:gd name="f9" fmla="*/ f0 1 75564"/>
              <a:gd name="f10" fmla="*/ f1 1 62864"/>
              <a:gd name="f11" fmla="val f2"/>
              <a:gd name="f12" fmla="val f3"/>
              <a:gd name="f13" fmla="val f4"/>
              <a:gd name="f14" fmla="+- f13 0 f11"/>
              <a:gd name="f15" fmla="+- f12 0 f11"/>
              <a:gd name="f16" fmla="*/ f15 1 75564"/>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4"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1" name="object 137">
            <a:extLst>
              <a:ext uri="{FF2B5EF4-FFF2-40B4-BE49-F238E27FC236}">
                <a16:creationId xmlns:a16="http://schemas.microsoft.com/office/drawing/2014/main" id="{6E189ADA-14C6-4E8E-B1A7-C8F852691338}"/>
              </a:ext>
            </a:extLst>
          </p:cNvPr>
          <p:cNvSpPr/>
          <p:nvPr/>
        </p:nvSpPr>
        <p:spPr>
          <a:xfrm>
            <a:off x="3046460"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2" name="object 138">
            <a:extLst>
              <a:ext uri="{FF2B5EF4-FFF2-40B4-BE49-F238E27FC236}">
                <a16:creationId xmlns:a16="http://schemas.microsoft.com/office/drawing/2014/main" id="{EDA47B52-5CE5-4A33-9FB8-0D7BEA9C7D62}"/>
              </a:ext>
            </a:extLst>
          </p:cNvPr>
          <p:cNvSpPr/>
          <p:nvPr/>
        </p:nvSpPr>
        <p:spPr>
          <a:xfrm>
            <a:off x="3103309" y="2722068"/>
            <a:ext cx="66979" cy="130969"/>
          </a:xfrm>
          <a:prstGeom prst="rect">
            <a:avLst/>
          </a:prstGeom>
          <a:blipFill>
            <a:blip r:embed="rId2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3" name="object 139">
            <a:extLst>
              <a:ext uri="{FF2B5EF4-FFF2-40B4-BE49-F238E27FC236}">
                <a16:creationId xmlns:a16="http://schemas.microsoft.com/office/drawing/2014/main" id="{060B3881-B384-4428-A662-1CBEB9D2B4C7}"/>
              </a:ext>
            </a:extLst>
          </p:cNvPr>
          <p:cNvSpPr/>
          <p:nvPr/>
        </p:nvSpPr>
        <p:spPr>
          <a:xfrm>
            <a:off x="3103309"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4" name="object 140">
            <a:extLst>
              <a:ext uri="{FF2B5EF4-FFF2-40B4-BE49-F238E27FC236}">
                <a16:creationId xmlns:a16="http://schemas.microsoft.com/office/drawing/2014/main" id="{13E0195B-D070-481F-B0FD-560A0926648C}"/>
              </a:ext>
            </a:extLst>
          </p:cNvPr>
          <p:cNvSpPr/>
          <p:nvPr/>
        </p:nvSpPr>
        <p:spPr>
          <a:xfrm>
            <a:off x="3139821" y="2949324"/>
            <a:ext cx="6345" cy="720720"/>
          </a:xfrm>
          <a:custGeom>
            <a:avLst/>
            <a:gdLst>
              <a:gd name="f0" fmla="val w"/>
              <a:gd name="f1" fmla="val h"/>
              <a:gd name="f2" fmla="val 0"/>
              <a:gd name="f3" fmla="val 6350"/>
              <a:gd name="f4" fmla="val 720725"/>
              <a:gd name="f5" fmla="val 720344"/>
              <a:gd name="f6" fmla="val 5968"/>
              <a:gd name="f7" fmla="*/ f0 1 6350"/>
              <a:gd name="f8" fmla="*/ f1 1 720725"/>
              <a:gd name="f9" fmla="val f2"/>
              <a:gd name="f10" fmla="val f3"/>
              <a:gd name="f11" fmla="val f4"/>
              <a:gd name="f12" fmla="+- f11 0 f9"/>
              <a:gd name="f13" fmla="+- f10 0 f9"/>
              <a:gd name="f14" fmla="*/ f13 1 6350"/>
              <a:gd name="f15" fmla="*/ f12 1 72072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350" h="720725">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5" name="object 141">
            <a:extLst>
              <a:ext uri="{FF2B5EF4-FFF2-40B4-BE49-F238E27FC236}">
                <a16:creationId xmlns:a16="http://schemas.microsoft.com/office/drawing/2014/main" id="{87BF30BB-3202-4220-B654-66021C26F789}"/>
              </a:ext>
            </a:extLst>
          </p:cNvPr>
          <p:cNvSpPr/>
          <p:nvPr/>
        </p:nvSpPr>
        <p:spPr>
          <a:xfrm>
            <a:off x="2269613" y="2949324"/>
            <a:ext cx="815973" cy="836291"/>
          </a:xfrm>
          <a:custGeom>
            <a:avLst/>
            <a:gdLst>
              <a:gd name="f0" fmla="val w"/>
              <a:gd name="f1" fmla="val h"/>
              <a:gd name="f2" fmla="val 0"/>
              <a:gd name="f3" fmla="val 815975"/>
              <a:gd name="f4" fmla="val 836295"/>
              <a:gd name="f5" fmla="val 815594"/>
              <a:gd name="f6" fmla="val 835787"/>
              <a:gd name="f7" fmla="*/ f0 1 815975"/>
              <a:gd name="f8" fmla="*/ f1 1 836295"/>
              <a:gd name="f9" fmla="val f2"/>
              <a:gd name="f10" fmla="val f3"/>
              <a:gd name="f11" fmla="val f4"/>
              <a:gd name="f12" fmla="+- f11 0 f9"/>
              <a:gd name="f13" fmla="+- f10 0 f9"/>
              <a:gd name="f14" fmla="*/ f13 1 815975"/>
              <a:gd name="f15" fmla="*/ f12 1 83629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15975" h="83629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6" name="object 142">
            <a:extLst>
              <a:ext uri="{FF2B5EF4-FFF2-40B4-BE49-F238E27FC236}">
                <a16:creationId xmlns:a16="http://schemas.microsoft.com/office/drawing/2014/main" id="{1660CD25-6256-4341-AAE2-6864B1EFFCB4}"/>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33388"/>
              <a:gd name="f7" fmla="val 21805"/>
              <a:gd name="f8" fmla="val 215646"/>
              <a:gd name="f9" fmla="val 75971"/>
              <a:gd name="f10" fmla="val 193840"/>
              <a:gd name="f11" fmla="*/ f0 1 108584"/>
              <a:gd name="f12" fmla="*/ f1 1 215900"/>
              <a:gd name="f13" fmla="val f2"/>
              <a:gd name="f14" fmla="val f3"/>
              <a:gd name="f15" fmla="val f4"/>
              <a:gd name="f16" fmla="+- f15 0 f13"/>
              <a:gd name="f17" fmla="+- f14 0 f13"/>
              <a:gd name="f18" fmla="*/ f17 1 108584"/>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7" name="object 143">
            <a:extLst>
              <a:ext uri="{FF2B5EF4-FFF2-40B4-BE49-F238E27FC236}">
                <a16:creationId xmlns:a16="http://schemas.microsoft.com/office/drawing/2014/main" id="{55A82491-ADD2-4CAC-A012-6A559BC72900}"/>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21805"/>
              <a:gd name="f7" fmla="val 8751"/>
              <a:gd name="f8" fmla="val 44831"/>
              <a:gd name="f9" fmla="val 66763"/>
              <a:gd name="f10" fmla="val 48463"/>
              <a:gd name="f11" fmla="val 10131"/>
              <a:gd name="f12" fmla="val 14273"/>
              <a:gd name="f13" fmla="val 59359"/>
              <a:gd name="f14" fmla="val 62992"/>
              <a:gd name="f15" fmla="val 15653"/>
              <a:gd name="f16" fmla="val 73672"/>
              <a:gd name="f17" fmla="val 215646"/>
              <a:gd name="f18" fmla="val 35128"/>
              <a:gd name="f19" fmla="val 5753"/>
              <a:gd name="f20" fmla="val 30289"/>
              <a:gd name="f21" fmla="*/ f0 1 108584"/>
              <a:gd name="f22" fmla="*/ f1 1 215900"/>
              <a:gd name="f23" fmla="val f2"/>
              <a:gd name="f24" fmla="val f3"/>
              <a:gd name="f25" fmla="val f4"/>
              <a:gd name="f26" fmla="+- f25 0 f23"/>
              <a:gd name="f27" fmla="+- f24 0 f23"/>
              <a:gd name="f28" fmla="*/ f27 1 108584"/>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900">
                <a:moveTo>
                  <a:pt x="f12" y="f13"/>
                </a:moveTo>
                <a:lnTo>
                  <a:pt x="f19" y="f13"/>
                </a:lnTo>
                <a:lnTo>
                  <a:pt x="f19" y="f14"/>
                </a:lnTo>
                <a:lnTo>
                  <a:pt x="f15" y="f14"/>
                </a:lnTo>
                <a:lnTo>
                  <a:pt x="f12" y="f13"/>
                </a:lnTo>
                <a:close/>
              </a:path>
              <a:path w="108584" h="215900">
                <a:moveTo>
                  <a:pt x="f7" y="f8"/>
                </a:moveTo>
                <a:lnTo>
                  <a:pt x="f19" y="f8"/>
                </a:lnTo>
                <a:lnTo>
                  <a:pt x="f19" y="f10"/>
                </a:lnTo>
                <a:lnTo>
                  <a:pt x="f11" y="f10"/>
                </a:lnTo>
                <a:lnTo>
                  <a:pt x="f7" y="f8"/>
                </a:lnTo>
                <a:close/>
              </a:path>
              <a:path w="108584"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8" name="object 144">
            <a:extLst>
              <a:ext uri="{FF2B5EF4-FFF2-40B4-BE49-F238E27FC236}">
                <a16:creationId xmlns:a16="http://schemas.microsoft.com/office/drawing/2014/main" id="{F656D6A4-0577-4757-8A2B-09C5909C2AF2}"/>
              </a:ext>
            </a:extLst>
          </p:cNvPr>
          <p:cNvSpPr/>
          <p:nvPr/>
        </p:nvSpPr>
        <p:spPr>
          <a:xfrm>
            <a:off x="1086234" y="4157091"/>
            <a:ext cx="108585" cy="215898"/>
          </a:xfrm>
          <a:custGeom>
            <a:avLst/>
            <a:gdLst>
              <a:gd name="f0" fmla="val w"/>
              <a:gd name="f1" fmla="val h"/>
              <a:gd name="f2" fmla="val 0"/>
              <a:gd name="f3" fmla="val 108584"/>
              <a:gd name="f4" fmla="val 215900"/>
              <a:gd name="f5" fmla="val 21805"/>
              <a:gd name="f6" fmla="val 33388"/>
              <a:gd name="f7" fmla="val 54102"/>
              <a:gd name="f8" fmla="val 108203"/>
              <a:gd name="f9" fmla="val 116293"/>
              <a:gd name="f10" fmla="val 193840"/>
              <a:gd name="f11" fmla="val 75971"/>
              <a:gd name="f12" fmla="val 215646"/>
              <a:gd name="f13" fmla="val 52946"/>
              <a:gd name="f14" fmla="val 115087"/>
              <a:gd name="f15" fmla="*/ f0 1 108584"/>
              <a:gd name="f16" fmla="*/ f1 1 215900"/>
              <a:gd name="f17" fmla="val f2"/>
              <a:gd name="f18" fmla="val f3"/>
              <a:gd name="f19" fmla="val f4"/>
              <a:gd name="f20" fmla="+- f19 0 f17"/>
              <a:gd name="f21" fmla="+- f18 0 f17"/>
              <a:gd name="f22" fmla="*/ f21 1 108584"/>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9" name="object 145">
            <a:extLst>
              <a:ext uri="{FF2B5EF4-FFF2-40B4-BE49-F238E27FC236}">
                <a16:creationId xmlns:a16="http://schemas.microsoft.com/office/drawing/2014/main" id="{ABE922F4-23F4-4B18-B82F-15571D1E1B27}"/>
              </a:ext>
            </a:extLst>
          </p:cNvPr>
          <p:cNvSpPr/>
          <p:nvPr/>
        </p:nvSpPr>
        <p:spPr>
          <a:xfrm>
            <a:off x="1086234" y="4157091"/>
            <a:ext cx="108585" cy="22229"/>
          </a:xfrm>
          <a:custGeom>
            <a:avLst/>
            <a:gdLst>
              <a:gd name="f0" fmla="val w"/>
              <a:gd name="f1" fmla="val h"/>
              <a:gd name="f2" fmla="val 0"/>
              <a:gd name="f3" fmla="val 108584"/>
              <a:gd name="f4" fmla="val 22225"/>
              <a:gd name="f5" fmla="val 21805"/>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0" name="object 146">
            <a:extLst>
              <a:ext uri="{FF2B5EF4-FFF2-40B4-BE49-F238E27FC236}">
                <a16:creationId xmlns:a16="http://schemas.microsoft.com/office/drawing/2014/main" id="{887267CB-ED16-4E15-98CC-6755371E1635}"/>
              </a:ext>
            </a:extLst>
          </p:cNvPr>
          <p:cNvSpPr/>
          <p:nvPr/>
        </p:nvSpPr>
        <p:spPr>
          <a:xfrm>
            <a:off x="1086234" y="4178899"/>
            <a:ext cx="74295" cy="194310"/>
          </a:xfrm>
          <a:custGeom>
            <a:avLst/>
            <a:gdLst>
              <a:gd name="f0" fmla="val w"/>
              <a:gd name="f1" fmla="val h"/>
              <a:gd name="f2" fmla="val 0"/>
              <a:gd name="f3" fmla="val 74294"/>
              <a:gd name="f4" fmla="val 194310"/>
              <a:gd name="f5" fmla="val 73672"/>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1" name="object 147">
            <a:extLst>
              <a:ext uri="{FF2B5EF4-FFF2-40B4-BE49-F238E27FC236}">
                <a16:creationId xmlns:a16="http://schemas.microsoft.com/office/drawing/2014/main" id="{83467EEB-067F-4B61-8BA4-C7A61281E737}"/>
              </a:ext>
            </a:extLst>
          </p:cNvPr>
          <p:cNvSpPr/>
          <p:nvPr/>
        </p:nvSpPr>
        <p:spPr>
          <a:xfrm>
            <a:off x="1087029" y="4182429"/>
            <a:ext cx="71122" cy="15243"/>
          </a:xfrm>
          <a:custGeom>
            <a:avLst/>
            <a:gdLst>
              <a:gd name="f0" fmla="val w"/>
              <a:gd name="f1" fmla="val h"/>
              <a:gd name="f2" fmla="val 0"/>
              <a:gd name="f3" fmla="val 71119"/>
              <a:gd name="f4" fmla="val 15239"/>
              <a:gd name="f5" fmla="val 14744"/>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2" name="object 148">
            <a:extLst>
              <a:ext uri="{FF2B5EF4-FFF2-40B4-BE49-F238E27FC236}">
                <a16:creationId xmlns:a16="http://schemas.microsoft.com/office/drawing/2014/main" id="{24B4AF77-2657-4D65-A459-F81F67218FCE}"/>
              </a:ext>
            </a:extLst>
          </p:cNvPr>
          <p:cNvSpPr/>
          <p:nvPr/>
        </p:nvSpPr>
        <p:spPr>
          <a:xfrm>
            <a:off x="1087029" y="419696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3" name="object 149">
            <a:extLst>
              <a:ext uri="{FF2B5EF4-FFF2-40B4-BE49-F238E27FC236}">
                <a16:creationId xmlns:a16="http://schemas.microsoft.com/office/drawing/2014/main" id="{48B5F6A2-DA7B-43A9-A45C-A36C396125C3}"/>
              </a:ext>
            </a:extLst>
          </p:cNvPr>
          <p:cNvSpPr/>
          <p:nvPr/>
        </p:nvSpPr>
        <p:spPr>
          <a:xfrm>
            <a:off x="1087029" y="421149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4" name="object 150">
            <a:extLst>
              <a:ext uri="{FF2B5EF4-FFF2-40B4-BE49-F238E27FC236}">
                <a16:creationId xmlns:a16="http://schemas.microsoft.com/office/drawing/2014/main" id="{2FA391D3-6287-4328-8932-0D672E0C887D}"/>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33388"/>
              <a:gd name="f7" fmla="val 21716"/>
              <a:gd name="f8" fmla="val 214883"/>
              <a:gd name="f9" fmla="val 75971"/>
              <a:gd name="f10" fmla="val 193166"/>
              <a:gd name="f11" fmla="*/ f0 1 108584"/>
              <a:gd name="f12" fmla="*/ f1 1 215264"/>
              <a:gd name="f13" fmla="val f2"/>
              <a:gd name="f14" fmla="val f3"/>
              <a:gd name="f15" fmla="val f4"/>
              <a:gd name="f16" fmla="+- f15 0 f13"/>
              <a:gd name="f17" fmla="+- f14 0 f13"/>
              <a:gd name="f18" fmla="*/ f17 1 108584"/>
              <a:gd name="f19" fmla="*/ f16 1 21526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264">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5" name="object 151">
            <a:extLst>
              <a:ext uri="{FF2B5EF4-FFF2-40B4-BE49-F238E27FC236}">
                <a16:creationId xmlns:a16="http://schemas.microsoft.com/office/drawing/2014/main" id="{6AC5D09A-15A6-49CB-B4C5-3EE95DAA9CFB}"/>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21716"/>
              <a:gd name="f7" fmla="val 8767"/>
              <a:gd name="f8" fmla="val 44703"/>
              <a:gd name="f9" fmla="val 66763"/>
              <a:gd name="f10" fmla="val 48259"/>
              <a:gd name="f11" fmla="val 10123"/>
              <a:gd name="f12" fmla="val 14288"/>
              <a:gd name="f13" fmla="val 59181"/>
              <a:gd name="f14" fmla="val 62737"/>
              <a:gd name="f15" fmla="val 15645"/>
              <a:gd name="f16" fmla="val 73672"/>
              <a:gd name="f17" fmla="val 214883"/>
              <a:gd name="f18" fmla="val 35051"/>
              <a:gd name="f19" fmla="val 5753"/>
              <a:gd name="f20" fmla="val 30225"/>
              <a:gd name="f21" fmla="*/ f0 1 108584"/>
              <a:gd name="f22" fmla="*/ f1 1 215264"/>
              <a:gd name="f23" fmla="val f2"/>
              <a:gd name="f24" fmla="val f3"/>
              <a:gd name="f25" fmla="val f4"/>
              <a:gd name="f26" fmla="+- f25 0 f23"/>
              <a:gd name="f27" fmla="+- f24 0 f23"/>
              <a:gd name="f28" fmla="*/ f27 1 108584"/>
              <a:gd name="f29" fmla="*/ f26 1 215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264">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264">
                <a:moveTo>
                  <a:pt x="f12" y="f13"/>
                </a:moveTo>
                <a:lnTo>
                  <a:pt x="f19" y="f13"/>
                </a:lnTo>
                <a:lnTo>
                  <a:pt x="f19" y="f14"/>
                </a:lnTo>
                <a:lnTo>
                  <a:pt x="f15" y="f14"/>
                </a:lnTo>
                <a:lnTo>
                  <a:pt x="f12" y="f13"/>
                </a:lnTo>
                <a:close/>
              </a:path>
              <a:path w="108584" h="215264">
                <a:moveTo>
                  <a:pt x="f7" y="f8"/>
                </a:moveTo>
                <a:lnTo>
                  <a:pt x="f19" y="f8"/>
                </a:lnTo>
                <a:lnTo>
                  <a:pt x="f19" y="f10"/>
                </a:lnTo>
                <a:lnTo>
                  <a:pt x="f11" y="f10"/>
                </a:lnTo>
                <a:lnTo>
                  <a:pt x="f7" y="f8"/>
                </a:lnTo>
                <a:close/>
              </a:path>
              <a:path w="108584" h="215264">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6" name="object 152">
            <a:extLst>
              <a:ext uri="{FF2B5EF4-FFF2-40B4-BE49-F238E27FC236}">
                <a16:creationId xmlns:a16="http://schemas.microsoft.com/office/drawing/2014/main" id="{79BC8AB8-A6FF-44C5-8CAC-E23F6B5E62E4}"/>
              </a:ext>
            </a:extLst>
          </p:cNvPr>
          <p:cNvSpPr/>
          <p:nvPr/>
        </p:nvSpPr>
        <p:spPr>
          <a:xfrm>
            <a:off x="1086234" y="3670173"/>
            <a:ext cx="108585" cy="215268"/>
          </a:xfrm>
          <a:custGeom>
            <a:avLst/>
            <a:gdLst>
              <a:gd name="f0" fmla="val w"/>
              <a:gd name="f1" fmla="val h"/>
              <a:gd name="f2" fmla="val 0"/>
              <a:gd name="f3" fmla="val 108584"/>
              <a:gd name="f4" fmla="val 215264"/>
              <a:gd name="f5" fmla="val 21716"/>
              <a:gd name="f6" fmla="val 33388"/>
              <a:gd name="f7" fmla="val 54102"/>
              <a:gd name="f8" fmla="val 108203"/>
              <a:gd name="f9" fmla="val 115950"/>
              <a:gd name="f10" fmla="val 193166"/>
              <a:gd name="f11" fmla="val 75971"/>
              <a:gd name="f12" fmla="val 214883"/>
              <a:gd name="f13" fmla="val 52946"/>
              <a:gd name="f14" fmla="val 114680"/>
              <a:gd name="f15" fmla="*/ f0 1 108584"/>
              <a:gd name="f16" fmla="*/ f1 1 215264"/>
              <a:gd name="f17" fmla="val f2"/>
              <a:gd name="f18" fmla="val f3"/>
              <a:gd name="f19" fmla="val f4"/>
              <a:gd name="f20" fmla="+- f19 0 f17"/>
              <a:gd name="f21" fmla="+- f18 0 f17"/>
              <a:gd name="f22" fmla="*/ f21 1 108584"/>
              <a:gd name="f23" fmla="*/ f20 1 2152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264">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7" name="object 153">
            <a:extLst>
              <a:ext uri="{FF2B5EF4-FFF2-40B4-BE49-F238E27FC236}">
                <a16:creationId xmlns:a16="http://schemas.microsoft.com/office/drawing/2014/main" id="{8B5EE00D-3548-4FE1-9736-4E8DEE97FF77}"/>
              </a:ext>
            </a:extLst>
          </p:cNvPr>
          <p:cNvSpPr/>
          <p:nvPr/>
        </p:nvSpPr>
        <p:spPr>
          <a:xfrm>
            <a:off x="1086234" y="3670173"/>
            <a:ext cx="108585" cy="22229"/>
          </a:xfrm>
          <a:custGeom>
            <a:avLst/>
            <a:gdLst>
              <a:gd name="f0" fmla="val w"/>
              <a:gd name="f1" fmla="val h"/>
              <a:gd name="f2" fmla="val 0"/>
              <a:gd name="f3" fmla="val 108584"/>
              <a:gd name="f4" fmla="val 22225"/>
              <a:gd name="f5" fmla="val 21716"/>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8" name="object 154">
            <a:extLst>
              <a:ext uri="{FF2B5EF4-FFF2-40B4-BE49-F238E27FC236}">
                <a16:creationId xmlns:a16="http://schemas.microsoft.com/office/drawing/2014/main" id="{22F89ECD-9B7D-45C8-B2E0-F20706B44862}"/>
              </a:ext>
            </a:extLst>
          </p:cNvPr>
          <p:cNvSpPr/>
          <p:nvPr/>
        </p:nvSpPr>
        <p:spPr>
          <a:xfrm>
            <a:off x="1086234" y="3691889"/>
            <a:ext cx="74295" cy="193679"/>
          </a:xfrm>
          <a:custGeom>
            <a:avLst/>
            <a:gdLst>
              <a:gd name="f0" fmla="val w"/>
              <a:gd name="f1" fmla="val h"/>
              <a:gd name="f2" fmla="val 0"/>
              <a:gd name="f3" fmla="val 74294"/>
              <a:gd name="f4" fmla="val 193675"/>
              <a:gd name="f5" fmla="val 73672"/>
              <a:gd name="f6" fmla="val 31369"/>
              <a:gd name="f7" fmla="val 152146"/>
              <a:gd name="f8" fmla="val 193167"/>
              <a:gd name="f9" fmla="*/ f0 1 74294"/>
              <a:gd name="f10" fmla="*/ f1 1 193675"/>
              <a:gd name="f11" fmla="val f2"/>
              <a:gd name="f12" fmla="val f3"/>
              <a:gd name="f13" fmla="val f4"/>
              <a:gd name="f14" fmla="+- f13 0 f11"/>
              <a:gd name="f15" fmla="+- f12 0 f11"/>
              <a:gd name="f16" fmla="*/ f15 1 74294"/>
              <a:gd name="f17" fmla="*/ f14 1 1936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367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9" name="object 155">
            <a:extLst>
              <a:ext uri="{FF2B5EF4-FFF2-40B4-BE49-F238E27FC236}">
                <a16:creationId xmlns:a16="http://schemas.microsoft.com/office/drawing/2014/main" id="{9416EDCE-D8ED-41D9-8B23-CF34DB61337C}"/>
              </a:ext>
            </a:extLst>
          </p:cNvPr>
          <p:cNvSpPr/>
          <p:nvPr/>
        </p:nvSpPr>
        <p:spPr>
          <a:xfrm>
            <a:off x="1087029" y="3695447"/>
            <a:ext cx="71122" cy="15243"/>
          </a:xfrm>
          <a:custGeom>
            <a:avLst/>
            <a:gdLst>
              <a:gd name="f0" fmla="val w"/>
              <a:gd name="f1" fmla="val h"/>
              <a:gd name="f2" fmla="val 0"/>
              <a:gd name="f3" fmla="val 71119"/>
              <a:gd name="f4" fmla="val 15239"/>
              <a:gd name="f5" fmla="val 14731"/>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0" name="object 156">
            <a:extLst>
              <a:ext uri="{FF2B5EF4-FFF2-40B4-BE49-F238E27FC236}">
                <a16:creationId xmlns:a16="http://schemas.microsoft.com/office/drawing/2014/main" id="{24DE3A9A-F7C2-4029-8C6D-D4EFB8166F62}"/>
              </a:ext>
            </a:extLst>
          </p:cNvPr>
          <p:cNvSpPr/>
          <p:nvPr/>
        </p:nvSpPr>
        <p:spPr>
          <a:xfrm>
            <a:off x="1087029" y="3709921"/>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1" name="object 157">
            <a:extLst>
              <a:ext uri="{FF2B5EF4-FFF2-40B4-BE49-F238E27FC236}">
                <a16:creationId xmlns:a16="http://schemas.microsoft.com/office/drawing/2014/main" id="{7ADE9294-B2B7-435F-8912-094316125F4F}"/>
              </a:ext>
            </a:extLst>
          </p:cNvPr>
          <p:cNvSpPr/>
          <p:nvPr/>
        </p:nvSpPr>
        <p:spPr>
          <a:xfrm>
            <a:off x="1087029" y="3724406"/>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2" name="object 158">
            <a:extLst>
              <a:ext uri="{FF2B5EF4-FFF2-40B4-BE49-F238E27FC236}">
                <a16:creationId xmlns:a16="http://schemas.microsoft.com/office/drawing/2014/main" id="{F51C55BA-DE4E-4461-88CC-9154986B7700}"/>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33655"/>
              <a:gd name="f7" fmla="val 21805"/>
              <a:gd name="f8" fmla="val 215646"/>
              <a:gd name="f9" fmla="val 76454"/>
              <a:gd name="f10" fmla="val 193840"/>
              <a:gd name="f11" fmla="*/ f0 1 109219"/>
              <a:gd name="f12" fmla="*/ f1 1 215900"/>
              <a:gd name="f13" fmla="val f2"/>
              <a:gd name="f14" fmla="val f3"/>
              <a:gd name="f15" fmla="val f4"/>
              <a:gd name="f16" fmla="+- f15 0 f13"/>
              <a:gd name="f17" fmla="+- f14 0 f13"/>
              <a:gd name="f18" fmla="*/ f17 1 109219"/>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3" name="object 159">
            <a:extLst>
              <a:ext uri="{FF2B5EF4-FFF2-40B4-BE49-F238E27FC236}">
                <a16:creationId xmlns:a16="http://schemas.microsoft.com/office/drawing/2014/main" id="{E4FD5474-8F66-49EC-B95D-345862DA2CEA}"/>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21805"/>
              <a:gd name="f7" fmla="val 8809"/>
              <a:gd name="f8" fmla="val 44831"/>
              <a:gd name="f9" fmla="val 67182"/>
              <a:gd name="f10" fmla="val 48463"/>
              <a:gd name="f11" fmla="val 10199"/>
              <a:gd name="f12" fmla="val 14369"/>
              <a:gd name="f13" fmla="val 59359"/>
              <a:gd name="f14" fmla="val 62992"/>
              <a:gd name="f15" fmla="val 15758"/>
              <a:gd name="f16" fmla="val 74168"/>
              <a:gd name="f17" fmla="val 215646"/>
              <a:gd name="f18" fmla="val 35128"/>
              <a:gd name="f19" fmla="val 5842"/>
              <a:gd name="f20" fmla="val 30289"/>
              <a:gd name="f21" fmla="*/ f0 1 109219"/>
              <a:gd name="f22" fmla="*/ f1 1 215900"/>
              <a:gd name="f23" fmla="val f2"/>
              <a:gd name="f24" fmla="val f3"/>
              <a:gd name="f25" fmla="val f4"/>
              <a:gd name="f26" fmla="+- f25 0 f23"/>
              <a:gd name="f27" fmla="+- f24 0 f23"/>
              <a:gd name="f28" fmla="*/ f27 1 109219"/>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5900">
                <a:moveTo>
                  <a:pt x="f12" y="f13"/>
                </a:moveTo>
                <a:lnTo>
                  <a:pt x="f19" y="f13"/>
                </a:lnTo>
                <a:lnTo>
                  <a:pt x="f19" y="f14"/>
                </a:lnTo>
                <a:lnTo>
                  <a:pt x="f15" y="f14"/>
                </a:lnTo>
                <a:lnTo>
                  <a:pt x="f12" y="f13"/>
                </a:lnTo>
                <a:close/>
              </a:path>
              <a:path w="109219" h="215900">
                <a:moveTo>
                  <a:pt x="f7" y="f8"/>
                </a:moveTo>
                <a:lnTo>
                  <a:pt x="f19" y="f8"/>
                </a:lnTo>
                <a:lnTo>
                  <a:pt x="f19" y="f10"/>
                </a:lnTo>
                <a:lnTo>
                  <a:pt x="f11" y="f10"/>
                </a:lnTo>
                <a:lnTo>
                  <a:pt x="f7" y="f8"/>
                </a:lnTo>
                <a:close/>
              </a:path>
              <a:path w="109219"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4" name="object 160">
            <a:extLst>
              <a:ext uri="{FF2B5EF4-FFF2-40B4-BE49-F238E27FC236}">
                <a16:creationId xmlns:a16="http://schemas.microsoft.com/office/drawing/2014/main" id="{426C681D-C7AF-4C73-8D9B-B089D501833D}"/>
              </a:ext>
            </a:extLst>
          </p:cNvPr>
          <p:cNvSpPr/>
          <p:nvPr/>
        </p:nvSpPr>
        <p:spPr>
          <a:xfrm>
            <a:off x="3084957" y="4157091"/>
            <a:ext cx="109215" cy="215898"/>
          </a:xfrm>
          <a:custGeom>
            <a:avLst/>
            <a:gdLst>
              <a:gd name="f0" fmla="val w"/>
              <a:gd name="f1" fmla="val h"/>
              <a:gd name="f2" fmla="val 0"/>
              <a:gd name="f3" fmla="val 109219"/>
              <a:gd name="f4" fmla="val 215900"/>
              <a:gd name="f5" fmla="val 21805"/>
              <a:gd name="f6" fmla="val 33655"/>
              <a:gd name="f7" fmla="val 54482"/>
              <a:gd name="f8" fmla="val 108966"/>
              <a:gd name="f9" fmla="val 116293"/>
              <a:gd name="f10" fmla="val 193840"/>
              <a:gd name="f11" fmla="val 76454"/>
              <a:gd name="f12" fmla="val 215646"/>
              <a:gd name="f13" fmla="val 53340"/>
              <a:gd name="f14" fmla="val 115087"/>
              <a:gd name="f15" fmla="*/ f0 1 109219"/>
              <a:gd name="f16" fmla="*/ f1 1 215900"/>
              <a:gd name="f17" fmla="val f2"/>
              <a:gd name="f18" fmla="val f3"/>
              <a:gd name="f19" fmla="val f4"/>
              <a:gd name="f20" fmla="+- f19 0 f17"/>
              <a:gd name="f21" fmla="+- f18 0 f17"/>
              <a:gd name="f22" fmla="*/ f21 1 109219"/>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5" name="object 161">
            <a:extLst>
              <a:ext uri="{FF2B5EF4-FFF2-40B4-BE49-F238E27FC236}">
                <a16:creationId xmlns:a16="http://schemas.microsoft.com/office/drawing/2014/main" id="{AC4C5EF9-6ECF-4C8A-88A0-EC703B595B0A}"/>
              </a:ext>
            </a:extLst>
          </p:cNvPr>
          <p:cNvSpPr/>
          <p:nvPr/>
        </p:nvSpPr>
        <p:spPr>
          <a:xfrm>
            <a:off x="3084957" y="4157091"/>
            <a:ext cx="109215" cy="22229"/>
          </a:xfrm>
          <a:custGeom>
            <a:avLst/>
            <a:gdLst>
              <a:gd name="f0" fmla="val w"/>
              <a:gd name="f1" fmla="val h"/>
              <a:gd name="f2" fmla="val 0"/>
              <a:gd name="f3" fmla="val 109219"/>
              <a:gd name="f4" fmla="val 22225"/>
              <a:gd name="f5" fmla="val 21805"/>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6" name="object 162">
            <a:extLst>
              <a:ext uri="{FF2B5EF4-FFF2-40B4-BE49-F238E27FC236}">
                <a16:creationId xmlns:a16="http://schemas.microsoft.com/office/drawing/2014/main" id="{CFE71989-E237-4752-B79C-D199B38D6399}"/>
              </a:ext>
            </a:extLst>
          </p:cNvPr>
          <p:cNvSpPr/>
          <p:nvPr/>
        </p:nvSpPr>
        <p:spPr>
          <a:xfrm>
            <a:off x="3084957" y="4178899"/>
            <a:ext cx="74295" cy="194310"/>
          </a:xfrm>
          <a:custGeom>
            <a:avLst/>
            <a:gdLst>
              <a:gd name="f0" fmla="val w"/>
              <a:gd name="f1" fmla="val h"/>
              <a:gd name="f2" fmla="val 0"/>
              <a:gd name="f3" fmla="val 74294"/>
              <a:gd name="f4" fmla="val 194310"/>
              <a:gd name="f5" fmla="val 74168"/>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7" name="object 163">
            <a:extLst>
              <a:ext uri="{FF2B5EF4-FFF2-40B4-BE49-F238E27FC236}">
                <a16:creationId xmlns:a16="http://schemas.microsoft.com/office/drawing/2014/main" id="{410EE7D7-6588-4C3F-BA47-9B64C371B6EE}"/>
              </a:ext>
            </a:extLst>
          </p:cNvPr>
          <p:cNvSpPr/>
          <p:nvPr/>
        </p:nvSpPr>
        <p:spPr>
          <a:xfrm>
            <a:off x="3085843" y="4182429"/>
            <a:ext cx="71752" cy="15243"/>
          </a:xfrm>
          <a:custGeom>
            <a:avLst/>
            <a:gdLst>
              <a:gd name="f0" fmla="val w"/>
              <a:gd name="f1" fmla="val h"/>
              <a:gd name="f2" fmla="val 0"/>
              <a:gd name="f3" fmla="val 71755"/>
              <a:gd name="f4" fmla="val 15239"/>
              <a:gd name="f5" fmla="val 14744"/>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8" name="object 164">
            <a:extLst>
              <a:ext uri="{FF2B5EF4-FFF2-40B4-BE49-F238E27FC236}">
                <a16:creationId xmlns:a16="http://schemas.microsoft.com/office/drawing/2014/main" id="{7DE42A89-1514-4C03-B401-0154EB97BFDE}"/>
              </a:ext>
            </a:extLst>
          </p:cNvPr>
          <p:cNvSpPr/>
          <p:nvPr/>
        </p:nvSpPr>
        <p:spPr>
          <a:xfrm>
            <a:off x="3085843" y="419696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9" name="object 165">
            <a:extLst>
              <a:ext uri="{FF2B5EF4-FFF2-40B4-BE49-F238E27FC236}">
                <a16:creationId xmlns:a16="http://schemas.microsoft.com/office/drawing/2014/main" id="{A5DF82D1-12F6-4B6A-8253-3C394C2E4765}"/>
              </a:ext>
            </a:extLst>
          </p:cNvPr>
          <p:cNvSpPr/>
          <p:nvPr/>
        </p:nvSpPr>
        <p:spPr>
          <a:xfrm>
            <a:off x="3085843" y="421149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0" name="object 166">
            <a:extLst>
              <a:ext uri="{FF2B5EF4-FFF2-40B4-BE49-F238E27FC236}">
                <a16:creationId xmlns:a16="http://schemas.microsoft.com/office/drawing/2014/main" id="{038061CF-6D35-4713-9D69-DB542DB7447D}"/>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33655"/>
              <a:gd name="f7" fmla="val 21843"/>
              <a:gd name="f8" fmla="val 216407"/>
              <a:gd name="f9" fmla="val 76454"/>
              <a:gd name="f10" fmla="val 194563"/>
              <a:gd name="f11" fmla="*/ f0 1 109219"/>
              <a:gd name="f12" fmla="*/ f1 1 216535"/>
              <a:gd name="f13" fmla="val f2"/>
              <a:gd name="f14" fmla="val f3"/>
              <a:gd name="f15" fmla="val f4"/>
              <a:gd name="f16" fmla="+- f15 0 f13"/>
              <a:gd name="f17" fmla="+- f14 0 f13"/>
              <a:gd name="f18" fmla="*/ f17 1 109219"/>
              <a:gd name="f19" fmla="*/ f16 1 21653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6535">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1" name="object 167">
            <a:extLst>
              <a:ext uri="{FF2B5EF4-FFF2-40B4-BE49-F238E27FC236}">
                <a16:creationId xmlns:a16="http://schemas.microsoft.com/office/drawing/2014/main" id="{4AB6DB03-E76D-4559-B9DC-1BC29599606D}"/>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21843"/>
              <a:gd name="f7" fmla="val 8811"/>
              <a:gd name="f8" fmla="val 44957"/>
              <a:gd name="f9" fmla="val 67182"/>
              <a:gd name="f10" fmla="val 48640"/>
              <a:gd name="f11" fmla="val 10215"/>
              <a:gd name="f12" fmla="val 14378"/>
              <a:gd name="f13" fmla="val 59562"/>
              <a:gd name="f14" fmla="val 63245"/>
              <a:gd name="f15" fmla="val 15782"/>
              <a:gd name="f16" fmla="val 74168"/>
              <a:gd name="f17" fmla="val 216407"/>
              <a:gd name="f18" fmla="val 35305"/>
              <a:gd name="f19" fmla="val 5842"/>
              <a:gd name="f20" fmla="val 30352"/>
              <a:gd name="f21" fmla="*/ f0 1 109219"/>
              <a:gd name="f22" fmla="*/ f1 1 216535"/>
              <a:gd name="f23" fmla="val f2"/>
              <a:gd name="f24" fmla="val f3"/>
              <a:gd name="f25" fmla="val f4"/>
              <a:gd name="f26" fmla="+- f25 0 f23"/>
              <a:gd name="f27" fmla="+- f24 0 f23"/>
              <a:gd name="f28" fmla="*/ f27 1 109219"/>
              <a:gd name="f29" fmla="*/ f26 1 21653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6535">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6535">
                <a:moveTo>
                  <a:pt x="f12" y="f13"/>
                </a:moveTo>
                <a:lnTo>
                  <a:pt x="f19" y="f13"/>
                </a:lnTo>
                <a:lnTo>
                  <a:pt x="f19" y="f14"/>
                </a:lnTo>
                <a:lnTo>
                  <a:pt x="f15" y="f14"/>
                </a:lnTo>
                <a:lnTo>
                  <a:pt x="f12" y="f13"/>
                </a:lnTo>
                <a:close/>
              </a:path>
              <a:path w="109219" h="216535">
                <a:moveTo>
                  <a:pt x="f7" y="f8"/>
                </a:moveTo>
                <a:lnTo>
                  <a:pt x="f19" y="f8"/>
                </a:lnTo>
                <a:lnTo>
                  <a:pt x="f19" y="f10"/>
                </a:lnTo>
                <a:lnTo>
                  <a:pt x="f11" y="f10"/>
                </a:lnTo>
                <a:lnTo>
                  <a:pt x="f7" y="f8"/>
                </a:lnTo>
                <a:close/>
              </a:path>
              <a:path w="109219" h="216535">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2" name="object 168">
            <a:extLst>
              <a:ext uri="{FF2B5EF4-FFF2-40B4-BE49-F238E27FC236}">
                <a16:creationId xmlns:a16="http://schemas.microsoft.com/office/drawing/2014/main" id="{EDBC276C-B0BE-443A-A82C-5C7532748D8F}"/>
              </a:ext>
            </a:extLst>
          </p:cNvPr>
          <p:cNvSpPr/>
          <p:nvPr/>
        </p:nvSpPr>
        <p:spPr>
          <a:xfrm>
            <a:off x="3084957" y="3670173"/>
            <a:ext cx="109215" cy="216539"/>
          </a:xfrm>
          <a:custGeom>
            <a:avLst/>
            <a:gdLst>
              <a:gd name="f0" fmla="val w"/>
              <a:gd name="f1" fmla="val h"/>
              <a:gd name="f2" fmla="val 0"/>
              <a:gd name="f3" fmla="val 109219"/>
              <a:gd name="f4" fmla="val 216535"/>
              <a:gd name="f5" fmla="val 21843"/>
              <a:gd name="f6" fmla="val 33655"/>
              <a:gd name="f7" fmla="val 54482"/>
              <a:gd name="f8" fmla="val 108966"/>
              <a:gd name="f9" fmla="val 116712"/>
              <a:gd name="f10" fmla="val 194563"/>
              <a:gd name="f11" fmla="val 76454"/>
              <a:gd name="f12" fmla="val 216407"/>
              <a:gd name="f13" fmla="val 53340"/>
              <a:gd name="f14" fmla="val 115442"/>
              <a:gd name="f15" fmla="*/ f0 1 109219"/>
              <a:gd name="f16" fmla="*/ f1 1 216535"/>
              <a:gd name="f17" fmla="val f2"/>
              <a:gd name="f18" fmla="val f3"/>
              <a:gd name="f19" fmla="val f4"/>
              <a:gd name="f20" fmla="+- f19 0 f17"/>
              <a:gd name="f21" fmla="+- f18 0 f17"/>
              <a:gd name="f22" fmla="*/ f21 1 109219"/>
              <a:gd name="f23" fmla="*/ f20 1 21653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6535">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3" name="object 169">
            <a:extLst>
              <a:ext uri="{FF2B5EF4-FFF2-40B4-BE49-F238E27FC236}">
                <a16:creationId xmlns:a16="http://schemas.microsoft.com/office/drawing/2014/main" id="{78841927-0F76-4756-9E1F-2C00980C3C6B}"/>
              </a:ext>
            </a:extLst>
          </p:cNvPr>
          <p:cNvSpPr/>
          <p:nvPr/>
        </p:nvSpPr>
        <p:spPr>
          <a:xfrm>
            <a:off x="3084957" y="3670173"/>
            <a:ext cx="109215" cy="22229"/>
          </a:xfrm>
          <a:custGeom>
            <a:avLst/>
            <a:gdLst>
              <a:gd name="f0" fmla="val w"/>
              <a:gd name="f1" fmla="val h"/>
              <a:gd name="f2" fmla="val 0"/>
              <a:gd name="f3" fmla="val 109219"/>
              <a:gd name="f4" fmla="val 22225"/>
              <a:gd name="f5" fmla="val 21843"/>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4" name="object 170">
            <a:extLst>
              <a:ext uri="{FF2B5EF4-FFF2-40B4-BE49-F238E27FC236}">
                <a16:creationId xmlns:a16="http://schemas.microsoft.com/office/drawing/2014/main" id="{D126B973-D4C5-4D6A-8F8A-CA98BCCDA68B}"/>
              </a:ext>
            </a:extLst>
          </p:cNvPr>
          <p:cNvSpPr/>
          <p:nvPr/>
        </p:nvSpPr>
        <p:spPr>
          <a:xfrm>
            <a:off x="3084957" y="3692018"/>
            <a:ext cx="74295" cy="194940"/>
          </a:xfrm>
          <a:custGeom>
            <a:avLst/>
            <a:gdLst>
              <a:gd name="f0" fmla="val w"/>
              <a:gd name="f1" fmla="val h"/>
              <a:gd name="f2" fmla="val 0"/>
              <a:gd name="f3" fmla="val 74294"/>
              <a:gd name="f4" fmla="val 194945"/>
              <a:gd name="f5" fmla="val 74168"/>
              <a:gd name="f6" fmla="val 31623"/>
              <a:gd name="f7" fmla="val 153289"/>
              <a:gd name="f8" fmla="val 194564"/>
              <a:gd name="f9" fmla="*/ f0 1 74294"/>
              <a:gd name="f10" fmla="*/ f1 1 194945"/>
              <a:gd name="f11" fmla="val f2"/>
              <a:gd name="f12" fmla="val f3"/>
              <a:gd name="f13" fmla="val f4"/>
              <a:gd name="f14" fmla="+- f13 0 f11"/>
              <a:gd name="f15" fmla="+- f12 0 f11"/>
              <a:gd name="f16" fmla="*/ f15 1 74294"/>
              <a:gd name="f17" fmla="*/ f14 1 19494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94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5" name="object 171">
            <a:extLst>
              <a:ext uri="{FF2B5EF4-FFF2-40B4-BE49-F238E27FC236}">
                <a16:creationId xmlns:a16="http://schemas.microsoft.com/office/drawing/2014/main" id="{26FA5FC8-9D96-4BD4-B7DD-846FF4C5D80A}"/>
              </a:ext>
            </a:extLst>
          </p:cNvPr>
          <p:cNvSpPr/>
          <p:nvPr/>
        </p:nvSpPr>
        <p:spPr>
          <a:xfrm>
            <a:off x="3085843" y="3695575"/>
            <a:ext cx="71752" cy="15243"/>
          </a:xfrm>
          <a:custGeom>
            <a:avLst/>
            <a:gdLst>
              <a:gd name="f0" fmla="val w"/>
              <a:gd name="f1" fmla="val h"/>
              <a:gd name="f2" fmla="val 0"/>
              <a:gd name="f3" fmla="val 71755"/>
              <a:gd name="f4" fmla="val 15239"/>
              <a:gd name="f5" fmla="val 14858"/>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6" name="object 172">
            <a:extLst>
              <a:ext uri="{FF2B5EF4-FFF2-40B4-BE49-F238E27FC236}">
                <a16:creationId xmlns:a16="http://schemas.microsoft.com/office/drawing/2014/main" id="{BD8792C8-97C2-4487-A97A-FE6B36951CA1}"/>
              </a:ext>
            </a:extLst>
          </p:cNvPr>
          <p:cNvSpPr/>
          <p:nvPr/>
        </p:nvSpPr>
        <p:spPr>
          <a:xfrm>
            <a:off x="3085843" y="3710177"/>
            <a:ext cx="71752" cy="13972"/>
          </a:xfrm>
          <a:custGeom>
            <a:avLst/>
            <a:gdLst>
              <a:gd name="f0" fmla="val w"/>
              <a:gd name="f1" fmla="val h"/>
              <a:gd name="f2" fmla="val 0"/>
              <a:gd name="f3" fmla="val 71755"/>
              <a:gd name="f4" fmla="val 13970"/>
              <a:gd name="f5" fmla="val 13589"/>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7" name="object 173">
            <a:extLst>
              <a:ext uri="{FF2B5EF4-FFF2-40B4-BE49-F238E27FC236}">
                <a16:creationId xmlns:a16="http://schemas.microsoft.com/office/drawing/2014/main" id="{D6E6DA4D-4C5A-4AAF-B23C-1289362585F3}"/>
              </a:ext>
            </a:extLst>
          </p:cNvPr>
          <p:cNvSpPr/>
          <p:nvPr/>
        </p:nvSpPr>
        <p:spPr>
          <a:xfrm>
            <a:off x="3085843" y="3724780"/>
            <a:ext cx="71752" cy="13972"/>
          </a:xfrm>
          <a:custGeom>
            <a:avLst/>
            <a:gdLst>
              <a:gd name="f0" fmla="val w"/>
              <a:gd name="f1" fmla="val h"/>
              <a:gd name="f2" fmla="val 0"/>
              <a:gd name="f3" fmla="val 71755"/>
              <a:gd name="f4" fmla="val 13970"/>
              <a:gd name="f5" fmla="val 1358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8" name="object 174">
            <a:extLst>
              <a:ext uri="{FF2B5EF4-FFF2-40B4-BE49-F238E27FC236}">
                <a16:creationId xmlns:a16="http://schemas.microsoft.com/office/drawing/2014/main" id="{EC3068A4-2E4D-46AE-82C5-88FBEA959E88}"/>
              </a:ext>
            </a:extLst>
          </p:cNvPr>
          <p:cNvSpPr/>
          <p:nvPr/>
        </p:nvSpPr>
        <p:spPr>
          <a:xfrm>
            <a:off x="2031687" y="3715627"/>
            <a:ext cx="237487" cy="435611"/>
          </a:xfrm>
          <a:custGeom>
            <a:avLst/>
            <a:gdLst>
              <a:gd name="f0" fmla="val w"/>
              <a:gd name="f1" fmla="val h"/>
              <a:gd name="f2" fmla="val 0"/>
              <a:gd name="f3" fmla="val 237489"/>
              <a:gd name="f4" fmla="val 435610"/>
              <a:gd name="f5" fmla="val 118430"/>
              <a:gd name="f6" fmla="val 435469"/>
              <a:gd name="f7" fmla="val 237490"/>
              <a:gd name="f8" fmla="val 371005"/>
              <a:gd name="f9" fmla="val 39893"/>
              <a:gd name="f10" fmla="val 262469"/>
              <a:gd name="f11" fmla="val 177645"/>
              <a:gd name="f12" fmla="val 188789"/>
              <a:gd name="f13" fmla="val 74797"/>
              <a:gd name="f14" fmla="val 133532"/>
              <a:gd name="f15" fmla="val 152715"/>
              <a:gd name="f16" fmla="val 92093"/>
              <a:gd name="f17" fmla="val 89758"/>
              <a:gd name="f18" fmla="val 57229"/>
              <a:gd name="f19" fmla="val 139005"/>
              <a:gd name="f20" fmla="val 30260"/>
              <a:gd name="f21" fmla="val 100977"/>
              <a:gd name="f22" fmla="val 8555"/>
              <a:gd name="f23" fmla="val 117809"/>
              <a:gd name="f24" fmla="val 134012"/>
              <a:gd name="f25" fmla="val 9206"/>
              <a:gd name="f26" fmla="val 95992"/>
              <a:gd name="f27" fmla="val 145239"/>
              <a:gd name="f28" fmla="val 82902"/>
              <a:gd name="f29" fmla="val 160821"/>
              <a:gd name="f30" fmla="val 59836"/>
              <a:gd name="f31" fmla="val 188138"/>
              <a:gd name="f32" fmla="val 196970"/>
              <a:gd name="f33" fmla="val 263121"/>
              <a:gd name="f34" fmla="val 370344"/>
              <a:gd name="f35" fmla="*/ f0 1 237489"/>
              <a:gd name="f36" fmla="*/ f1 1 435610"/>
              <a:gd name="f37" fmla="val f2"/>
              <a:gd name="f38" fmla="val f3"/>
              <a:gd name="f39" fmla="val f4"/>
              <a:gd name="f40" fmla="+- f39 0 f37"/>
              <a:gd name="f41" fmla="+- f38 0 f37"/>
              <a:gd name="f42" fmla="*/ f41 1 237489"/>
              <a:gd name="f43" fmla="*/ f40 1 435610"/>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237489" h="435610">
                <a:moveTo>
                  <a:pt x="f5" y="f6"/>
                </a:moveTo>
                <a:lnTo>
                  <a:pt x="f7" y="f8"/>
                </a:lnTo>
                <a:lnTo>
                  <a:pt x="f9" y="f10"/>
                </a:lnTo>
                <a:lnTo>
                  <a:pt x="f11" y="f12"/>
                </a:lnTo>
                <a:lnTo>
                  <a:pt x="f13" y="f14"/>
                </a:lnTo>
                <a:lnTo>
                  <a:pt x="f15" y="f16"/>
                </a:lnTo>
                <a:lnTo>
                  <a:pt x="f17" y="f18"/>
                </a:lnTo>
                <a:lnTo>
                  <a:pt x="f19" y="f20"/>
                </a:lnTo>
                <a:lnTo>
                  <a:pt x="f21" y="f22"/>
                </a:lnTo>
                <a:lnTo>
                  <a:pt x="f23" y="f2"/>
                </a:lnTo>
                <a:lnTo>
                  <a:pt x="f24" y="f25"/>
                </a:lnTo>
                <a:lnTo>
                  <a:pt x="f26" y="f20"/>
                </a:lnTo>
                <a:lnTo>
                  <a:pt x="f27" y="f18"/>
                </a:lnTo>
                <a:lnTo>
                  <a:pt x="f28" y="f16"/>
                </a:lnTo>
                <a:lnTo>
                  <a:pt x="f29" y="f14"/>
                </a:lnTo>
                <a:lnTo>
                  <a:pt x="f30" y="f31"/>
                </a:lnTo>
                <a:lnTo>
                  <a:pt x="f32" y="f33"/>
                </a:lnTo>
                <a:lnTo>
                  <a:pt x="f2" y="f34"/>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9" name="object 175">
            <a:extLst>
              <a:ext uri="{FF2B5EF4-FFF2-40B4-BE49-F238E27FC236}">
                <a16:creationId xmlns:a16="http://schemas.microsoft.com/office/drawing/2014/main" id="{E98FE466-82FB-477C-890C-7B32CB98F3AC}"/>
              </a:ext>
            </a:extLst>
          </p:cNvPr>
          <p:cNvSpPr/>
          <p:nvPr/>
        </p:nvSpPr>
        <p:spPr>
          <a:xfrm>
            <a:off x="2149498" y="3578806"/>
            <a:ext cx="0" cy="634995"/>
          </a:xfrm>
          <a:custGeom>
            <a:avLst/>
            <a:gdLst>
              <a:gd name="f0" fmla="val w"/>
              <a:gd name="f1" fmla="val h"/>
              <a:gd name="f2" fmla="val 0"/>
              <a:gd name="f3" fmla="val 635000"/>
              <a:gd name="f4" fmla="val 634786"/>
              <a:gd name="f5" fmla="*/ f0 1 0"/>
              <a:gd name="f6" fmla="*/ f1 1 635000"/>
              <a:gd name="f7" fmla="val f2"/>
              <a:gd name="f8" fmla="val f3"/>
              <a:gd name="f9" fmla="+- f8 0 f7"/>
              <a:gd name="f10" fmla="+- f7 0 f7"/>
              <a:gd name="f11" fmla="*/ f10 1 0"/>
              <a:gd name="f12" fmla="*/ f9 1 635000"/>
              <a:gd name="f13" fmla="*/ 0 1 f11"/>
              <a:gd name="f14" fmla="*/ 1 1 f11"/>
              <a:gd name="f15" fmla="*/ 0 1 f12"/>
              <a:gd name="f16" fmla="*/ 6350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635000">
                <a:moveTo>
                  <a:pt x="f2" y="f2"/>
                </a:moveTo>
                <a:lnTo>
                  <a:pt x="f2" y="f4"/>
                </a:lnTo>
              </a:path>
            </a:pathLst>
          </a:custGeom>
          <a:noFill/>
          <a:ln w="124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0" name="object 176">
            <a:extLst>
              <a:ext uri="{FF2B5EF4-FFF2-40B4-BE49-F238E27FC236}">
                <a16:creationId xmlns:a16="http://schemas.microsoft.com/office/drawing/2014/main" id="{95BAC934-7F05-420F-9CFF-A6C8D9DB4502}"/>
              </a:ext>
            </a:extLst>
          </p:cNvPr>
          <p:cNvSpPr/>
          <p:nvPr/>
        </p:nvSpPr>
        <p:spPr>
          <a:xfrm>
            <a:off x="2051639" y="3724835"/>
            <a:ext cx="196852" cy="359414"/>
          </a:xfrm>
          <a:custGeom>
            <a:avLst/>
            <a:gdLst>
              <a:gd name="f0" fmla="val w"/>
              <a:gd name="f1" fmla="val h"/>
              <a:gd name="f2" fmla="val 0"/>
              <a:gd name="f3" fmla="val 196850"/>
              <a:gd name="f4" fmla="val 359410"/>
              <a:gd name="f5" fmla="val 97863"/>
              <a:gd name="f6" fmla="val 359166"/>
              <a:gd name="f7" fmla="val 305889"/>
              <a:gd name="f8" fmla="val 166426"/>
              <a:gd name="f9" fmla="val 216427"/>
              <a:gd name="f10" fmla="val 46124"/>
              <a:gd name="f11" fmla="val 151303"/>
              <a:gd name="f12" fmla="val 136512"/>
              <a:gd name="f13" fmla="val 101960"/>
              <a:gd name="f14" fmla="val 66699"/>
              <a:gd name="f15" fmla="val 63813"/>
              <a:gd name="f16" fmla="val 121551"/>
              <a:gd name="f17" fmla="val 32892"/>
              <a:gd name="f18" fmla="val 79159"/>
              <a:gd name="f19" fmla="val 9866"/>
              <a:gd name="f20" fmla="val 115937"/>
              <a:gd name="f21" fmla="val 74175"/>
              <a:gd name="f22" fmla="val 130277"/>
              <a:gd name="f23" fmla="val 59214"/>
              <a:gd name="f24" fmla="val 148972"/>
              <a:gd name="f25" fmla="val 29300"/>
              <a:gd name="f26" fmla="val 196348"/>
              <a:gd name="f27" fmla="val 306540"/>
              <a:gd name="f28" fmla="*/ f0 1 196850"/>
              <a:gd name="f29" fmla="*/ f1 1 359410"/>
              <a:gd name="f30" fmla="val f2"/>
              <a:gd name="f31" fmla="val f3"/>
              <a:gd name="f32" fmla="val f4"/>
              <a:gd name="f33" fmla="+- f32 0 f30"/>
              <a:gd name="f34" fmla="+- f31 0 f30"/>
              <a:gd name="f35" fmla="*/ f34 1 196850"/>
              <a:gd name="f36" fmla="*/ f33 1 359410"/>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96850" h="359410">
                <a:moveTo>
                  <a:pt x="f5" y="f6"/>
                </a:moveTo>
                <a:lnTo>
                  <a:pt x="f2" y="f7"/>
                </a:lnTo>
                <a:lnTo>
                  <a:pt x="f8" y="f9"/>
                </a:lnTo>
                <a:lnTo>
                  <a:pt x="f10" y="f11"/>
                </a:lnTo>
                <a:lnTo>
                  <a:pt x="f12" y="f13"/>
                </a:lnTo>
                <a:lnTo>
                  <a:pt x="f14" y="f15"/>
                </a:lnTo>
                <a:lnTo>
                  <a:pt x="f16" y="f17"/>
                </a:lnTo>
                <a:lnTo>
                  <a:pt x="f18" y="f19"/>
                </a:lnTo>
                <a:lnTo>
                  <a:pt x="f5" y="f2"/>
                </a:lnTo>
                <a:lnTo>
                  <a:pt x="f20" y="f19"/>
                </a:lnTo>
                <a:lnTo>
                  <a:pt x="f21" y="f17"/>
                </a:lnTo>
                <a:lnTo>
                  <a:pt x="f22" y="f15"/>
                </a:lnTo>
                <a:lnTo>
                  <a:pt x="f23" y="f13"/>
                </a:lnTo>
                <a:lnTo>
                  <a:pt x="f24" y="f11"/>
                </a:lnTo>
                <a:lnTo>
                  <a:pt x="f25" y="f9"/>
                </a:lnTo>
                <a:lnTo>
                  <a:pt x="f26" y="f27"/>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1" name="object 177">
            <a:extLst>
              <a:ext uri="{FF2B5EF4-FFF2-40B4-BE49-F238E27FC236}">
                <a16:creationId xmlns:a16="http://schemas.microsoft.com/office/drawing/2014/main" id="{AD92DF75-30C5-44BC-8781-3D28BB7B2870}"/>
              </a:ext>
            </a:extLst>
          </p:cNvPr>
          <p:cNvSpPr/>
          <p:nvPr/>
        </p:nvSpPr>
        <p:spPr>
          <a:xfrm>
            <a:off x="2002782" y="3654180"/>
            <a:ext cx="314955" cy="553083"/>
          </a:xfrm>
          <a:custGeom>
            <a:avLst/>
            <a:gdLst>
              <a:gd name="f0" fmla="val w"/>
              <a:gd name="f1" fmla="val h"/>
              <a:gd name="f2" fmla="val 0"/>
              <a:gd name="f3" fmla="val 314960"/>
              <a:gd name="f4" fmla="val 553085"/>
              <a:gd name="f5" fmla="val 141068"/>
              <a:gd name="f6" fmla="val 500883"/>
              <a:gd name="f7" fmla="val 140487"/>
              <a:gd name="f8" fmla="val 552753"/>
              <a:gd name="f9" fmla="val 152956"/>
              <a:gd name="f10" fmla="val 552911"/>
              <a:gd name="f11" fmla="val 153510"/>
              <a:gd name="f12" fmla="val 502768"/>
              <a:gd name="f13" fmla="val 150187"/>
              <a:gd name="f14" fmla="val 144464"/>
              <a:gd name="f15" fmla="val 502750"/>
              <a:gd name="f16" fmla="val 295691"/>
              <a:gd name="f17" fmla="val 480880"/>
              <a:gd name="f18" fmla="val 284486"/>
              <a:gd name="f19" fmla="val 486563"/>
              <a:gd name="f20" fmla="val 311646"/>
              <a:gd name="f21" fmla="val 545483"/>
              <a:gd name="f22" fmla="val 314465"/>
              <a:gd name="f23" fmla="val 544053"/>
              <a:gd name="f24" fmla="val 522710"/>
              <a:gd name="f25" fmla="val 153574"/>
              <a:gd name="f26" fmla="val 496998"/>
              <a:gd name="f27" fmla="val 153530"/>
              <a:gd name="f28" fmla="val 500957"/>
              <a:gd name="f29" fmla="val 141113"/>
              <a:gd name="f30" fmla="val 496854"/>
              <a:gd name="f31" fmla="val 147364"/>
              <a:gd name="f32" fmla="val 489514"/>
              <a:gd name="f33" fmla="val 141158"/>
              <a:gd name="f34" fmla="val 492874"/>
              <a:gd name="f35" fmla="val 141195"/>
              <a:gd name="f36" fmla="val 150197"/>
              <a:gd name="f37" fmla="val 153618"/>
              <a:gd name="f38" fmla="val 492954"/>
              <a:gd name="f39" fmla="val 160851"/>
              <a:gd name="f40" fmla="val 496994"/>
              <a:gd name="f41" fmla="val 153576"/>
              <a:gd name="f42" fmla="val 153532"/>
              <a:gd name="f43" fmla="val 500956"/>
              <a:gd name="f44" fmla="val 47239"/>
              <a:gd name="f45" fmla="val 434457"/>
              <a:gd name="f46" fmla="val 34611"/>
              <a:gd name="f47" fmla="val 31921"/>
              <a:gd name="f48" fmla="val 440864"/>
              <a:gd name="f49" fmla="val 141063"/>
              <a:gd name="f50" fmla="val 500880"/>
              <a:gd name="f51" fmla="val 258860"/>
              <a:gd name="f52" fmla="val 429144"/>
              <a:gd name="f53" fmla="val 263585"/>
              <a:gd name="f54" fmla="val 441368"/>
              <a:gd name="f55" fmla="val 260797"/>
              <a:gd name="f56" fmla="val 435328"/>
              <a:gd name="f57" fmla="val 261484"/>
              <a:gd name="f58" fmla="val 5237"/>
              <a:gd name="f59" fmla="val 490088"/>
              <a:gd name="f60" fmla="val 7692"/>
              <a:gd name="f61" fmla="val 491246"/>
              <a:gd name="f62" fmla="val 9642"/>
              <a:gd name="f63" fmla="val 490464"/>
              <a:gd name="f64" fmla="val 7706"/>
              <a:gd name="f65" fmla="val 491240"/>
              <a:gd name="f66" fmla="val 25902"/>
              <a:gd name="f67" fmla="val 422724"/>
              <a:gd name="f68" fmla="val 13959"/>
              <a:gd name="f69" fmla="val 451170"/>
              <a:gd name="f70" fmla="val 11947"/>
              <a:gd name="f71" fmla="val 456215"/>
              <a:gd name="f72" fmla="val 1405"/>
              <a:gd name="f73" fmla="val 481071"/>
              <a:gd name="f74" fmla="val 9"/>
              <a:gd name="f75" fmla="val 484416"/>
              <a:gd name="f76" fmla="val 1413"/>
              <a:gd name="f77" fmla="val 488280"/>
              <a:gd name="f78" fmla="val 11387"/>
              <a:gd name="f79" fmla="val 489750"/>
              <a:gd name="f80" fmla="val 15124"/>
              <a:gd name="f81" fmla="val 480877"/>
              <a:gd name="f82" fmla="val 25527"/>
              <a:gd name="f83" fmla="val 456074"/>
              <a:gd name="f84" fmla="val 31654"/>
              <a:gd name="f85" fmla="val 440717"/>
              <a:gd name="f86" fmla="val 26031"/>
              <a:gd name="f87" fmla="val 437625"/>
              <a:gd name="f88" fmla="val 34053"/>
              <a:gd name="f89" fmla="val 434663"/>
              <a:gd name="f90" fmla="val 36441"/>
              <a:gd name="f91" fmla="val 428519"/>
              <a:gd name="f92" fmla="val 1414"/>
              <a:gd name="f93" fmla="val 488283"/>
              <a:gd name="f94" fmla="val 12722"/>
              <a:gd name="f95" fmla="val 486599"/>
              <a:gd name="f96" fmla="val 11384"/>
              <a:gd name="f97" fmla="val 489756"/>
              <a:gd name="f98" fmla="val 25353"/>
              <a:gd name="f99" fmla="val 456511"/>
              <a:gd name="f100" fmla="val 23410"/>
              <a:gd name="f101" fmla="val 461381"/>
              <a:gd name="f102" fmla="val 269221"/>
              <a:gd name="f103" fmla="val 423534"/>
              <a:gd name="f104" fmla="val 261605"/>
              <a:gd name="f105" fmla="val 435613"/>
              <a:gd name="f106" fmla="val 269246"/>
              <a:gd name="f107" fmla="val 438303"/>
              <a:gd name="f108" fmla="val 264052"/>
              <a:gd name="f109" fmla="val 441116"/>
              <a:gd name="f110" fmla="val 284455"/>
              <a:gd name="f111" fmla="val 486579"/>
              <a:gd name="f112" fmla="val 295690"/>
              <a:gd name="f113" fmla="val 284274"/>
              <a:gd name="f114" fmla="val 486188"/>
              <a:gd name="f115" fmla="val 1452"/>
              <a:gd name="f116" fmla="val 480960"/>
              <a:gd name="f117" fmla="val 484389"/>
              <a:gd name="f118" fmla="val 12003"/>
              <a:gd name="f119" fmla="val 270143"/>
              <a:gd name="f120" fmla="val 295515"/>
              <a:gd name="f121" fmla="val 480488"/>
              <a:gd name="f122" fmla="val 273289"/>
              <a:gd name="f123" fmla="val 430954"/>
              <a:gd name="f124" fmla="val 22336"/>
              <a:gd name="f125" fmla="val 431218"/>
              <a:gd name="f126" fmla="val 21920"/>
              <a:gd name="f127" fmla="val 261988"/>
              <a:gd name="f128" fmla="val 436516"/>
              <a:gd name="f129" fmla="val 33421"/>
              <a:gd name="f130" fmla="val 436287"/>
              <a:gd name="f131" fmla="val 54456"/>
              <a:gd name="f132" fmla="val 380097"/>
              <a:gd name="f133" fmla="val 41170"/>
              <a:gd name="f134" fmla="val 31821"/>
              <a:gd name="f135" fmla="val 405754"/>
              <a:gd name="f136" fmla="val 21898"/>
              <a:gd name="f137" fmla="val 431270"/>
              <a:gd name="f138" fmla="val 38695"/>
              <a:gd name="f139" fmla="val 43431"/>
              <a:gd name="f140" fmla="val 410542"/>
              <a:gd name="f141" fmla="val 52822"/>
              <a:gd name="f142" fmla="val 384779"/>
              <a:gd name="f143" fmla="val 255241"/>
              <a:gd name="f144" fmla="val 385475"/>
              <a:gd name="f145" fmla="val 241883"/>
              <a:gd name="f146" fmla="val 251290"/>
              <a:gd name="f147" fmla="val 411299"/>
              <a:gd name="f148" fmla="val 262881"/>
              <a:gd name="f149" fmla="val 406405"/>
              <a:gd name="f150" fmla="val 262794"/>
              <a:gd name="f151" fmla="val 406200"/>
              <a:gd name="f152" fmla="val 262869"/>
              <a:gd name="f153" fmla="val 262750"/>
              <a:gd name="f154" fmla="val 406080"/>
              <a:gd name="f155" fmla="val 158074"/>
              <a:gd name="f156" fmla="val 73817"/>
              <a:gd name="f157" fmla="val 166808"/>
              <a:gd name="f158" fmla="val 123330"/>
              <a:gd name="f159" fmla="val 178053"/>
              <a:gd name="f160" fmla="val 176766"/>
              <a:gd name="f161" fmla="val 191218"/>
              <a:gd name="f162" fmla="val 229691"/>
              <a:gd name="f163" fmla="val 206230"/>
              <a:gd name="f164" fmla="val 281825"/>
              <a:gd name="f165" fmla="val 231906"/>
              <a:gd name="f166" fmla="val 359817"/>
              <a:gd name="f167" fmla="val 241934"/>
              <a:gd name="f168" fmla="val 385615"/>
              <a:gd name="f169" fmla="val 253496"/>
              <a:gd name="f170" fmla="val 380686"/>
              <a:gd name="f171" fmla="val 243554"/>
              <a:gd name="f172" fmla="val 355129"/>
              <a:gd name="f173" fmla="val 226141"/>
              <a:gd name="f174" fmla="val 303926"/>
              <a:gd name="f175" fmla="val 210473"/>
              <a:gd name="f176" fmla="val 251634"/>
              <a:gd name="f177" fmla="val 196369"/>
              <a:gd name="f178" fmla="val 199818"/>
              <a:gd name="f179" fmla="val 184591"/>
              <a:gd name="f180" fmla="val 147491"/>
              <a:gd name="f181" fmla="val 174029"/>
              <a:gd name="f182" fmla="val 93730"/>
              <a:gd name="f183" fmla="val 170920"/>
              <a:gd name="f184" fmla="val 74982"/>
              <a:gd name="f185" fmla="val 161758"/>
              <a:gd name="f186" fmla="val 63072"/>
              <a:gd name="f187" fmla="val 355188"/>
              <a:gd name="f188" fmla="val 49865"/>
              <a:gd name="f189" fmla="val 41162"/>
              <a:gd name="f190" fmla="val 380118"/>
              <a:gd name="f191" fmla="val 61581"/>
              <a:gd name="f192" fmla="val 359685"/>
              <a:gd name="f193" fmla="val 71694"/>
              <a:gd name="f194" fmla="val 328976"/>
              <a:gd name="f195" fmla="val 58558"/>
              <a:gd name="f196" fmla="val 49831"/>
              <a:gd name="f197" fmla="val 355284"/>
              <a:gd name="f198" fmla="val 70338"/>
              <a:gd name="f199" fmla="val 333271"/>
              <a:gd name="f200" fmla="val 243557"/>
              <a:gd name="f201" fmla="val 243502"/>
              <a:gd name="f202" fmla="val 354968"/>
              <a:gd name="f203" fmla="val 79668"/>
              <a:gd name="f204" fmla="val 303415"/>
              <a:gd name="f205" fmla="val 66631"/>
              <a:gd name="f206" fmla="val 58527"/>
              <a:gd name="f207" fmla="val 329064"/>
              <a:gd name="f208" fmla="val 78477"/>
              <a:gd name="f209" fmla="val 307499"/>
              <a:gd name="f210" fmla="val 226142"/>
              <a:gd name="f211" fmla="val 226200"/>
              <a:gd name="f212" fmla="val 304120"/>
              <a:gd name="f213" fmla="val 108059"/>
              <a:gd name="f214" fmla="val 199158"/>
              <a:gd name="f215" fmla="val 95209"/>
              <a:gd name="f216" fmla="val 81498"/>
              <a:gd name="f217" fmla="val 251784"/>
              <a:gd name="f218" fmla="val 74055"/>
              <a:gd name="f219" fmla="val 277952"/>
              <a:gd name="f220" fmla="val 66587"/>
              <a:gd name="f221" fmla="val 303555"/>
              <a:gd name="f222" fmla="val 85987"/>
              <a:gd name="f223" fmla="val 281754"/>
              <a:gd name="f224" fmla="val 93497"/>
              <a:gd name="f225" fmla="val 255340"/>
              <a:gd name="f226" fmla="val 107250"/>
              <a:gd name="f227" fmla="val 202573"/>
              <a:gd name="f228" fmla="val 218098"/>
              <a:gd name="f229" fmla="val 277802"/>
              <a:gd name="f230" fmla="val 210652"/>
              <a:gd name="f231" fmla="val 252251"/>
              <a:gd name="f232" fmla="val 81531"/>
              <a:gd name="f233" fmla="val 81489"/>
              <a:gd name="f234" fmla="val 203184"/>
              <a:gd name="f235" fmla="val 225986"/>
              <a:gd name="f236" fmla="val 203218"/>
              <a:gd name="f237" fmla="val 226127"/>
              <a:gd name="f238" fmla="val 196404"/>
              <a:gd name="f239" fmla="val 199968"/>
              <a:gd name="f240" fmla="val 130191"/>
              <a:gd name="f241" fmla="val 94364"/>
              <a:gd name="f242" fmla="val 117545"/>
              <a:gd name="f243" fmla="val 112547"/>
              <a:gd name="f244" fmla="val 120707"/>
              <a:gd name="f245" fmla="val 101368"/>
              <a:gd name="f246" fmla="val 173149"/>
              <a:gd name="f247" fmla="val 95167"/>
              <a:gd name="f248" fmla="val 199308"/>
              <a:gd name="f249" fmla="val 113518"/>
              <a:gd name="f250" fmla="val 176106"/>
              <a:gd name="f251" fmla="val 124777"/>
              <a:gd name="f252" fmla="val 123295"/>
              <a:gd name="f253" fmla="val 129788"/>
              <a:gd name="f254" fmla="val 96855"/>
              <a:gd name="f255" fmla="val 190186"/>
              <a:gd name="f256" fmla="val 173720"/>
              <a:gd name="f257" fmla="val 190171"/>
              <a:gd name="f258" fmla="val 173650"/>
              <a:gd name="f259" fmla="val 178993"/>
              <a:gd name="f260" fmla="val 120558"/>
              <a:gd name="f261" fmla="val 179018"/>
              <a:gd name="f262" fmla="val 128490"/>
              <a:gd name="f263" fmla="val 62021"/>
              <a:gd name="f264" fmla="val 122672"/>
              <a:gd name="f265" fmla="val 62633"/>
              <a:gd name="f266" fmla="val 117520"/>
              <a:gd name="f267" fmla="val 94496"/>
              <a:gd name="f268" fmla="val 133288"/>
              <a:gd name="f269" fmla="val 75229"/>
              <a:gd name="f270" fmla="val 128638"/>
              <a:gd name="f271" fmla="val 134168"/>
              <a:gd name="f272" fmla="val 69789"/>
              <a:gd name="f273" fmla="val 140365"/>
              <a:gd name="f274" fmla="val 140557"/>
              <a:gd name="f275" fmla="val 67457"/>
              <a:gd name="f276" fmla="val 128043"/>
              <a:gd name="f277" fmla="val 174034"/>
              <a:gd name="f278" fmla="val 174050"/>
              <a:gd name="f279" fmla="val 93862"/>
              <a:gd name="f280" fmla="val 133369"/>
              <a:gd name="f281" fmla="val 74727"/>
              <a:gd name="f282" fmla="val 157411"/>
              <a:gd name="f283" fmla="val 69815"/>
              <a:gd name="f284" fmla="val 170063"/>
              <a:gd name="f285" fmla="val 140017"/>
              <a:gd name="f286" fmla="val 74023"/>
              <a:gd name="f287" fmla="val 160432"/>
              <a:gd name="f288" fmla="val 6847"/>
              <a:gd name="f289" fmla="val 147971"/>
              <a:gd name="f290" fmla="val 154449"/>
              <a:gd name="f291" fmla="val 13422"/>
              <a:gd name="f292" fmla="val 13693"/>
              <a:gd name="f293" fmla="val 149859"/>
              <a:gd name="f294" fmla="val 52819"/>
              <a:gd name="f295" fmla="val 169449"/>
              <a:gd name="f296" fmla="val 66110"/>
              <a:gd name="f297" fmla="val 163528"/>
              <a:gd name="f298" fmla="val 159106"/>
              <a:gd name="f299" fmla="val 60406"/>
              <a:gd name="f300" fmla="val 163035"/>
              <a:gd name="f301" fmla="val 162276"/>
              <a:gd name="f302" fmla="val 51640"/>
              <a:gd name="f303" fmla="val 161053"/>
              <a:gd name="f304" fmla="val 36817"/>
              <a:gd name="f305" fmla="val 160450"/>
              <a:gd name="f306" fmla="val 22118"/>
              <a:gd name="f307" fmla="val 21978"/>
              <a:gd name="f308" fmla="val 133631"/>
              <a:gd name="f309" fmla="val 61480"/>
              <a:gd name="f310" fmla="val 141050"/>
              <a:gd name="f311" fmla="val 163146"/>
              <a:gd name="f312" fmla="val 61686"/>
              <a:gd name="f313" fmla="val 169024"/>
              <a:gd name="f314" fmla="val 63549"/>
              <a:gd name="f315" fmla="val 132767"/>
              <a:gd name="f316" fmla="val 1170"/>
              <a:gd name="f317" fmla="val 130526"/>
              <a:gd name="f318" fmla="val 37337"/>
              <a:gd name="f319" fmla="val 142962"/>
              <a:gd name="f320" fmla="val 38261"/>
              <a:gd name="f321" fmla="val 144461"/>
              <a:gd name="f322" fmla="val 14074"/>
              <a:gd name="f323" fmla="val 138867"/>
              <a:gd name="f324" fmla="val 144841"/>
              <a:gd name="f325" fmla="val 7930"/>
              <a:gd name="f326" fmla="val 161046"/>
              <a:gd name="f327" fmla="val 36663"/>
              <a:gd name="f328" fmla="val 161041"/>
              <a:gd name="f329" fmla="val 36536"/>
              <a:gd name="f330" fmla="val 21687"/>
              <a:gd name="f331" fmla="val 144475"/>
              <a:gd name="f332" fmla="val 13839"/>
              <a:gd name="f333" fmla="*/ f0 1 314960"/>
              <a:gd name="f334" fmla="*/ f1 1 553085"/>
              <a:gd name="f335" fmla="val f2"/>
              <a:gd name="f336" fmla="val f3"/>
              <a:gd name="f337" fmla="val f4"/>
              <a:gd name="f338" fmla="+- f337 0 f335"/>
              <a:gd name="f339" fmla="+- f336 0 f335"/>
              <a:gd name="f340" fmla="*/ f339 1 314960"/>
              <a:gd name="f341" fmla="*/ f338 1 553085"/>
              <a:gd name="f342" fmla="*/ f335 1 f340"/>
              <a:gd name="f343" fmla="*/ f336 1 f340"/>
              <a:gd name="f344" fmla="*/ f335 1 f341"/>
              <a:gd name="f345" fmla="*/ f337 1 f341"/>
              <a:gd name="f346" fmla="*/ f342 f333 1"/>
              <a:gd name="f347" fmla="*/ f343 f333 1"/>
              <a:gd name="f348" fmla="*/ f345 f334 1"/>
              <a:gd name="f349" fmla="*/ f344 f334 1"/>
            </a:gdLst>
            <a:ahLst/>
            <a:cxnLst>
              <a:cxn ang="3cd4">
                <a:pos x="hc" y="t"/>
              </a:cxn>
              <a:cxn ang="0">
                <a:pos x="r" y="vc"/>
              </a:cxn>
              <a:cxn ang="cd4">
                <a:pos x="hc" y="b"/>
              </a:cxn>
              <a:cxn ang="cd2">
                <a:pos x="l" y="vc"/>
              </a:cxn>
            </a:cxnLst>
            <a:rect l="f346" t="f349" r="f347" b="f348"/>
            <a:pathLst>
              <a:path w="314960" h="553085">
                <a:moveTo>
                  <a:pt x="f5" y="f6"/>
                </a:moveTo>
                <a:lnTo>
                  <a:pt x="f7" y="f8"/>
                </a:lnTo>
                <a:lnTo>
                  <a:pt x="f9" y="f10"/>
                </a:lnTo>
                <a:lnTo>
                  <a:pt x="f11" y="f12"/>
                </a:lnTo>
                <a:lnTo>
                  <a:pt x="f13" y="f12"/>
                </a:lnTo>
                <a:lnTo>
                  <a:pt x="f14" y="f15"/>
                </a:lnTo>
                <a:lnTo>
                  <a:pt x="f5" y="f6"/>
                </a:lnTo>
                <a:close/>
              </a:path>
              <a:path w="314960" h="553085">
                <a:moveTo>
                  <a:pt x="f16" y="f17"/>
                </a:moveTo>
                <a:lnTo>
                  <a:pt x="f18" y="f19"/>
                </a:lnTo>
                <a:lnTo>
                  <a:pt x="f20" y="f21"/>
                </a:lnTo>
                <a:lnTo>
                  <a:pt x="f22" y="f23"/>
                </a:lnTo>
                <a:lnTo>
                  <a:pt x="f22" y="f24"/>
                </a:lnTo>
                <a:lnTo>
                  <a:pt x="f16" y="f17"/>
                </a:lnTo>
                <a:close/>
              </a:path>
              <a:path w="314960" h="553085">
                <a:moveTo>
                  <a:pt x="f25" y="f26"/>
                </a:moveTo>
                <a:lnTo>
                  <a:pt x="f13" y="f12"/>
                </a:lnTo>
                <a:lnTo>
                  <a:pt x="f27" y="f28"/>
                </a:lnTo>
                <a:lnTo>
                  <a:pt x="f25" y="f26"/>
                </a:lnTo>
                <a:close/>
              </a:path>
              <a:path w="314960" h="553085">
                <a:moveTo>
                  <a:pt x="f27" y="f28"/>
                </a:moveTo>
                <a:lnTo>
                  <a:pt x="f13" y="f12"/>
                </a:lnTo>
                <a:lnTo>
                  <a:pt x="f11" y="f12"/>
                </a:lnTo>
                <a:lnTo>
                  <a:pt x="f27" y="f28"/>
                </a:lnTo>
                <a:close/>
              </a:path>
              <a:path w="314960" h="553085">
                <a:moveTo>
                  <a:pt x="f29" y="f30"/>
                </a:moveTo>
                <a:lnTo>
                  <a:pt x="f5" y="f6"/>
                </a:lnTo>
                <a:lnTo>
                  <a:pt x="f14" y="f15"/>
                </a:lnTo>
                <a:lnTo>
                  <a:pt x="f29" y="f30"/>
                </a:lnTo>
                <a:close/>
              </a:path>
              <a:path w="314960" h="553085">
                <a:moveTo>
                  <a:pt x="f31" y="f32"/>
                </a:moveTo>
                <a:lnTo>
                  <a:pt x="f33" y="f34"/>
                </a:lnTo>
                <a:lnTo>
                  <a:pt x="f35" y="f26"/>
                </a:lnTo>
                <a:lnTo>
                  <a:pt x="f14" y="f15"/>
                </a:lnTo>
                <a:lnTo>
                  <a:pt x="f36" y="f15"/>
                </a:lnTo>
                <a:lnTo>
                  <a:pt x="f25" y="f26"/>
                </a:lnTo>
                <a:lnTo>
                  <a:pt x="f37" y="f38"/>
                </a:lnTo>
                <a:lnTo>
                  <a:pt x="f31" y="f32"/>
                </a:lnTo>
                <a:close/>
              </a:path>
              <a:path w="314960" h="553085">
                <a:moveTo>
                  <a:pt x="f39" y="f40"/>
                </a:moveTo>
                <a:lnTo>
                  <a:pt x="f41" y="f40"/>
                </a:lnTo>
                <a:lnTo>
                  <a:pt x="f42" y="f43"/>
                </a:lnTo>
                <a:lnTo>
                  <a:pt x="f39" y="f40"/>
                </a:lnTo>
                <a:close/>
              </a:path>
              <a:path w="314960" h="553085">
                <a:moveTo>
                  <a:pt x="f44" y="f45"/>
                </a:moveTo>
                <a:lnTo>
                  <a:pt x="f46" y="f45"/>
                </a:lnTo>
                <a:lnTo>
                  <a:pt x="f47" y="f48"/>
                </a:lnTo>
                <a:lnTo>
                  <a:pt x="f49" y="f50"/>
                </a:lnTo>
                <a:lnTo>
                  <a:pt x="f33" y="f34"/>
                </a:lnTo>
                <a:lnTo>
                  <a:pt x="f31" y="f32"/>
                </a:lnTo>
                <a:lnTo>
                  <a:pt x="f44" y="f45"/>
                </a:lnTo>
                <a:close/>
              </a:path>
              <a:path w="314960" h="553085">
                <a:moveTo>
                  <a:pt x="f51" y="f52"/>
                </a:moveTo>
                <a:lnTo>
                  <a:pt x="f31" y="f32"/>
                </a:lnTo>
                <a:lnTo>
                  <a:pt x="f37" y="f38"/>
                </a:lnTo>
                <a:lnTo>
                  <a:pt x="f25" y="f26"/>
                </a:lnTo>
                <a:lnTo>
                  <a:pt x="f39" y="f40"/>
                </a:lnTo>
                <a:lnTo>
                  <a:pt x="f53" y="f54"/>
                </a:lnTo>
                <a:lnTo>
                  <a:pt x="f55" y="f56"/>
                </a:lnTo>
                <a:lnTo>
                  <a:pt x="f57" y="f56"/>
                </a:lnTo>
                <a:lnTo>
                  <a:pt x="f51" y="f52"/>
                </a:lnTo>
                <a:close/>
              </a:path>
              <a:path w="314960" h="553085">
                <a:moveTo>
                  <a:pt x="f58" y="f59"/>
                </a:moveTo>
                <a:lnTo>
                  <a:pt x="f60" y="f61"/>
                </a:lnTo>
                <a:lnTo>
                  <a:pt x="f58" y="f59"/>
                </a:lnTo>
                <a:close/>
              </a:path>
              <a:path w="314960" h="553085">
                <a:moveTo>
                  <a:pt x="f62" y="f63"/>
                </a:moveTo>
                <a:lnTo>
                  <a:pt x="f64" y="f65"/>
                </a:lnTo>
                <a:lnTo>
                  <a:pt x="f62" y="f63"/>
                </a:lnTo>
                <a:close/>
              </a:path>
              <a:path w="314960" h="553085">
                <a:moveTo>
                  <a:pt x="f66" y="f67"/>
                </a:moveTo>
                <a:lnTo>
                  <a:pt x="f68" y="f69"/>
                </a:lnTo>
                <a:lnTo>
                  <a:pt x="f70" y="f71"/>
                </a:lnTo>
                <a:lnTo>
                  <a:pt x="f72" y="f73"/>
                </a:lnTo>
                <a:lnTo>
                  <a:pt x="f74" y="f75"/>
                </a:lnTo>
                <a:lnTo>
                  <a:pt x="f76" y="f77"/>
                </a:lnTo>
                <a:lnTo>
                  <a:pt x="f64" y="f65"/>
                </a:lnTo>
                <a:lnTo>
                  <a:pt x="f78" y="f79"/>
                </a:lnTo>
                <a:lnTo>
                  <a:pt x="f80" y="f81"/>
                </a:lnTo>
                <a:lnTo>
                  <a:pt x="f82" y="f83"/>
                </a:lnTo>
                <a:lnTo>
                  <a:pt x="f84" y="f85"/>
                </a:lnTo>
                <a:lnTo>
                  <a:pt x="f86" y="f87"/>
                </a:lnTo>
                <a:lnTo>
                  <a:pt x="f88" y="f89"/>
                </a:lnTo>
                <a:lnTo>
                  <a:pt x="f90" y="f91"/>
                </a:lnTo>
                <a:lnTo>
                  <a:pt x="f66" y="f67"/>
                </a:lnTo>
                <a:close/>
              </a:path>
              <a:path w="314960" h="553085">
                <a:moveTo>
                  <a:pt x="f92" y="f93"/>
                </a:moveTo>
                <a:lnTo>
                  <a:pt x="f58" y="f59"/>
                </a:lnTo>
                <a:lnTo>
                  <a:pt x="f92" y="f93"/>
                </a:lnTo>
                <a:close/>
              </a:path>
              <a:path w="314960" h="553085">
                <a:moveTo>
                  <a:pt x="f94" y="f95"/>
                </a:moveTo>
                <a:lnTo>
                  <a:pt x="f96" y="f97"/>
                </a:lnTo>
                <a:lnTo>
                  <a:pt x="f94" y="f95"/>
                </a:lnTo>
                <a:close/>
              </a:path>
              <a:path w="314960" h="553085">
                <a:moveTo>
                  <a:pt x="f98" y="f99"/>
                </a:moveTo>
                <a:lnTo>
                  <a:pt x="f94" y="f95"/>
                </a:lnTo>
                <a:lnTo>
                  <a:pt x="f100" y="f101"/>
                </a:lnTo>
                <a:lnTo>
                  <a:pt x="f98" y="f99"/>
                </a:lnTo>
                <a:close/>
              </a:path>
              <a:path w="314960" h="553085">
                <a:moveTo>
                  <a:pt x="f102" y="f103"/>
                </a:moveTo>
                <a:lnTo>
                  <a:pt x="f51" y="f52"/>
                </a:lnTo>
                <a:lnTo>
                  <a:pt x="f104" y="f105"/>
                </a:lnTo>
                <a:lnTo>
                  <a:pt x="f106" y="f107"/>
                </a:lnTo>
                <a:lnTo>
                  <a:pt x="f108" y="f109"/>
                </a:lnTo>
                <a:lnTo>
                  <a:pt x="f110" y="f111"/>
                </a:lnTo>
                <a:lnTo>
                  <a:pt x="f112" y="f81"/>
                </a:lnTo>
                <a:lnTo>
                  <a:pt x="f102" y="f103"/>
                </a:lnTo>
                <a:close/>
              </a:path>
              <a:path w="314960" h="553085">
                <a:moveTo>
                  <a:pt x="f108" y="f109"/>
                </a:moveTo>
                <a:lnTo>
                  <a:pt x="f53" y="f54"/>
                </a:lnTo>
                <a:lnTo>
                  <a:pt x="f113" y="f114"/>
                </a:lnTo>
                <a:lnTo>
                  <a:pt x="f108" y="f109"/>
                </a:lnTo>
                <a:close/>
              </a:path>
              <a:path w="314960" h="553085">
                <a:moveTo>
                  <a:pt x="f115" y="f116"/>
                </a:moveTo>
                <a:lnTo>
                  <a:pt x="f2" y="f117"/>
                </a:lnTo>
                <a:lnTo>
                  <a:pt x="f115" y="f116"/>
                </a:lnTo>
                <a:close/>
              </a:path>
              <a:path w="314960" h="553085">
                <a:moveTo>
                  <a:pt x="f68" y="f69"/>
                </a:moveTo>
                <a:lnTo>
                  <a:pt x="f115" y="f116"/>
                </a:lnTo>
                <a:lnTo>
                  <a:pt x="f118" y="f83"/>
                </a:lnTo>
                <a:lnTo>
                  <a:pt x="f68" y="f69"/>
                </a:lnTo>
                <a:close/>
              </a:path>
              <a:path w="314960" h="553085">
                <a:moveTo>
                  <a:pt x="f119" y="f103"/>
                </a:moveTo>
                <a:lnTo>
                  <a:pt x="f102" y="f103"/>
                </a:lnTo>
                <a:lnTo>
                  <a:pt x="f120" y="f121"/>
                </a:lnTo>
                <a:lnTo>
                  <a:pt x="f122" y="f123"/>
                </a:lnTo>
                <a:lnTo>
                  <a:pt x="f119" y="f103"/>
                </a:lnTo>
                <a:close/>
              </a:path>
              <a:path w="314960" h="553085">
                <a:moveTo>
                  <a:pt x="f84" y="f85"/>
                </a:moveTo>
                <a:lnTo>
                  <a:pt x="f98" y="f99"/>
                </a:lnTo>
                <a:lnTo>
                  <a:pt x="f47" y="f48"/>
                </a:lnTo>
                <a:lnTo>
                  <a:pt x="f84" y="f85"/>
                </a:lnTo>
                <a:close/>
              </a:path>
              <a:path w="314960" h="553085">
                <a:moveTo>
                  <a:pt x="f124" y="f125"/>
                </a:moveTo>
                <a:lnTo>
                  <a:pt x="f126" y="f125"/>
                </a:lnTo>
                <a:lnTo>
                  <a:pt x="f68" y="f69"/>
                </a:lnTo>
                <a:lnTo>
                  <a:pt x="f124" y="f125"/>
                </a:lnTo>
                <a:close/>
              </a:path>
              <a:path w="314960" h="553085">
                <a:moveTo>
                  <a:pt x="f55" y="f56"/>
                </a:moveTo>
                <a:lnTo>
                  <a:pt x="f53" y="f54"/>
                </a:lnTo>
                <a:lnTo>
                  <a:pt x="f108" y="f109"/>
                </a:lnTo>
                <a:lnTo>
                  <a:pt x="f127" y="f128"/>
                </a:lnTo>
                <a:lnTo>
                  <a:pt x="f104" y="f105"/>
                </a:lnTo>
                <a:lnTo>
                  <a:pt x="f55" y="f56"/>
                </a:lnTo>
                <a:close/>
              </a:path>
              <a:path w="314960" h="553085">
                <a:moveTo>
                  <a:pt x="f104" y="f105"/>
                </a:moveTo>
                <a:lnTo>
                  <a:pt x="f127" y="f128"/>
                </a:lnTo>
                <a:lnTo>
                  <a:pt x="f108" y="f109"/>
                </a:lnTo>
                <a:lnTo>
                  <a:pt x="f106" y="f107"/>
                </a:lnTo>
                <a:lnTo>
                  <a:pt x="f104" y="f105"/>
                </a:lnTo>
                <a:close/>
              </a:path>
              <a:path w="314960" h="553085">
                <a:moveTo>
                  <a:pt x="f46" y="f45"/>
                </a:moveTo>
                <a:lnTo>
                  <a:pt x="f88" y="f89"/>
                </a:lnTo>
                <a:lnTo>
                  <a:pt x="f129" y="f130"/>
                </a:lnTo>
                <a:lnTo>
                  <a:pt x="f84" y="f85"/>
                </a:lnTo>
                <a:lnTo>
                  <a:pt x="f47" y="f48"/>
                </a:lnTo>
                <a:lnTo>
                  <a:pt x="f46" y="f45"/>
                </a:lnTo>
                <a:close/>
              </a:path>
              <a:path w="314960" h="553085">
                <a:moveTo>
                  <a:pt x="f88" y="f89"/>
                </a:moveTo>
                <a:lnTo>
                  <a:pt x="f86" y="f87"/>
                </a:lnTo>
                <a:lnTo>
                  <a:pt x="f84" y="f85"/>
                </a:lnTo>
                <a:lnTo>
                  <a:pt x="f129" y="f130"/>
                </a:lnTo>
                <a:lnTo>
                  <a:pt x="f88" y="f89"/>
                </a:lnTo>
                <a:close/>
              </a:path>
              <a:path w="314960" h="553085">
                <a:moveTo>
                  <a:pt x="f57" y="f56"/>
                </a:moveTo>
                <a:lnTo>
                  <a:pt x="f55" y="f56"/>
                </a:lnTo>
                <a:lnTo>
                  <a:pt x="f104" y="f105"/>
                </a:lnTo>
                <a:lnTo>
                  <a:pt x="f57" y="f56"/>
                </a:lnTo>
                <a:close/>
              </a:path>
              <a:path w="314960" h="553085">
                <a:moveTo>
                  <a:pt x="f90" y="f91"/>
                </a:moveTo>
                <a:lnTo>
                  <a:pt x="f88" y="f89"/>
                </a:lnTo>
                <a:lnTo>
                  <a:pt x="f46" y="f45"/>
                </a:lnTo>
                <a:lnTo>
                  <a:pt x="f44" y="f45"/>
                </a:lnTo>
                <a:lnTo>
                  <a:pt x="f90" y="f91"/>
                </a:lnTo>
                <a:close/>
              </a:path>
              <a:path w="314960" h="553085">
                <a:moveTo>
                  <a:pt x="f131" y="f132"/>
                </a:moveTo>
                <a:lnTo>
                  <a:pt x="f133" y="f132"/>
                </a:lnTo>
                <a:lnTo>
                  <a:pt x="f134" y="f135"/>
                </a:lnTo>
                <a:lnTo>
                  <a:pt x="f136" y="f137"/>
                </a:lnTo>
                <a:lnTo>
                  <a:pt x="f124" y="f125"/>
                </a:lnTo>
                <a:lnTo>
                  <a:pt x="f66" y="f67"/>
                </a:lnTo>
                <a:lnTo>
                  <a:pt x="f138" y="f67"/>
                </a:lnTo>
                <a:lnTo>
                  <a:pt x="f139" y="f140"/>
                </a:lnTo>
                <a:lnTo>
                  <a:pt x="f141" y="f142"/>
                </a:lnTo>
                <a:lnTo>
                  <a:pt x="f131" y="f132"/>
                </a:lnTo>
                <a:close/>
              </a:path>
              <a:path w="314960" h="553085">
                <a:moveTo>
                  <a:pt x="f122" y="f123"/>
                </a:moveTo>
                <a:close/>
              </a:path>
              <a:path w="314960" h="553085">
                <a:moveTo>
                  <a:pt x="f143" y="f144"/>
                </a:moveTo>
                <a:lnTo>
                  <a:pt x="f145" y="f144"/>
                </a:lnTo>
                <a:lnTo>
                  <a:pt x="f146" y="f147"/>
                </a:lnTo>
                <a:lnTo>
                  <a:pt x="f51" y="f52"/>
                </a:lnTo>
                <a:lnTo>
                  <a:pt x="f102" y="f103"/>
                </a:lnTo>
                <a:lnTo>
                  <a:pt x="f119" y="f103"/>
                </a:lnTo>
                <a:lnTo>
                  <a:pt x="f148" y="f149"/>
                </a:lnTo>
                <a:lnTo>
                  <a:pt x="f143" y="f144"/>
                </a:lnTo>
                <a:close/>
              </a:path>
              <a:path w="314960" h="553085">
                <a:moveTo>
                  <a:pt x="f138" y="f67"/>
                </a:moveTo>
                <a:lnTo>
                  <a:pt x="f66" y="f67"/>
                </a:lnTo>
                <a:lnTo>
                  <a:pt x="f90" y="f91"/>
                </a:lnTo>
                <a:lnTo>
                  <a:pt x="f138" y="f67"/>
                </a:lnTo>
                <a:close/>
              </a:path>
              <a:path w="314960" h="553085">
                <a:moveTo>
                  <a:pt x="f150" y="f151"/>
                </a:moveTo>
                <a:lnTo>
                  <a:pt x="f152" y="f149"/>
                </a:lnTo>
                <a:lnTo>
                  <a:pt x="f150" y="f151"/>
                </a:lnTo>
                <a:close/>
              </a:path>
              <a:path w="314960" h="553085">
                <a:moveTo>
                  <a:pt x="f153" y="f154"/>
                </a:moveTo>
                <a:close/>
              </a:path>
              <a:path w="314960" h="553085">
                <a:moveTo>
                  <a:pt x="f155" y="f156"/>
                </a:moveTo>
                <a:lnTo>
                  <a:pt x="f157" y="f158"/>
                </a:lnTo>
                <a:lnTo>
                  <a:pt x="f159" y="f160"/>
                </a:lnTo>
                <a:lnTo>
                  <a:pt x="f161" y="f162"/>
                </a:lnTo>
                <a:lnTo>
                  <a:pt x="f163" y="f164"/>
                </a:lnTo>
                <a:lnTo>
                  <a:pt x="f165" y="f166"/>
                </a:lnTo>
                <a:lnTo>
                  <a:pt x="f167" y="f168"/>
                </a:lnTo>
                <a:lnTo>
                  <a:pt x="f145" y="f144"/>
                </a:lnTo>
                <a:lnTo>
                  <a:pt x="f143" y="f144"/>
                </a:lnTo>
                <a:lnTo>
                  <a:pt x="f169" y="f170"/>
                </a:lnTo>
                <a:lnTo>
                  <a:pt x="f171" y="f172"/>
                </a:lnTo>
                <a:lnTo>
                  <a:pt x="f173" y="f174"/>
                </a:lnTo>
                <a:lnTo>
                  <a:pt x="f175" y="f176"/>
                </a:lnTo>
                <a:lnTo>
                  <a:pt x="f177" y="f178"/>
                </a:lnTo>
                <a:lnTo>
                  <a:pt x="f179" y="f180"/>
                </a:lnTo>
                <a:lnTo>
                  <a:pt x="f181" y="f182"/>
                </a:lnTo>
                <a:lnTo>
                  <a:pt x="f183" y="f184"/>
                </a:lnTo>
                <a:lnTo>
                  <a:pt x="f185" y="f184"/>
                </a:lnTo>
                <a:lnTo>
                  <a:pt x="f155" y="f156"/>
                </a:lnTo>
                <a:close/>
              </a:path>
              <a:path w="314960" h="553085">
                <a:moveTo>
                  <a:pt x="f186" y="f187"/>
                </a:moveTo>
                <a:lnTo>
                  <a:pt x="f188" y="f187"/>
                </a:lnTo>
                <a:lnTo>
                  <a:pt x="f189" y="f190"/>
                </a:lnTo>
                <a:lnTo>
                  <a:pt x="f131" y="f132"/>
                </a:lnTo>
                <a:lnTo>
                  <a:pt x="f191" y="f192"/>
                </a:lnTo>
                <a:lnTo>
                  <a:pt x="f186" y="f187"/>
                </a:lnTo>
                <a:close/>
              </a:path>
              <a:path w="314960" h="553085">
                <a:moveTo>
                  <a:pt x="f193" y="f194"/>
                </a:moveTo>
                <a:lnTo>
                  <a:pt x="f195" y="f194"/>
                </a:lnTo>
                <a:lnTo>
                  <a:pt x="f196" y="f197"/>
                </a:lnTo>
                <a:lnTo>
                  <a:pt x="f186" y="f187"/>
                </a:lnTo>
                <a:lnTo>
                  <a:pt x="f198" y="f199"/>
                </a:lnTo>
                <a:lnTo>
                  <a:pt x="f193" y="f194"/>
                </a:lnTo>
                <a:close/>
              </a:path>
              <a:path w="314960" h="553085">
                <a:moveTo>
                  <a:pt x="f200" y="f172"/>
                </a:moveTo>
                <a:close/>
              </a:path>
              <a:path w="314960" h="553085">
                <a:moveTo>
                  <a:pt x="f201" y="f202"/>
                </a:moveTo>
                <a:lnTo>
                  <a:pt x="f200" y="f172"/>
                </a:lnTo>
                <a:lnTo>
                  <a:pt x="f201" y="f202"/>
                </a:lnTo>
                <a:close/>
              </a:path>
              <a:path w="314960" h="553085">
                <a:moveTo>
                  <a:pt x="f203" y="f204"/>
                </a:moveTo>
                <a:lnTo>
                  <a:pt x="f205" y="f204"/>
                </a:lnTo>
                <a:lnTo>
                  <a:pt x="f206" y="f207"/>
                </a:lnTo>
                <a:lnTo>
                  <a:pt x="f193" y="f194"/>
                </a:lnTo>
                <a:lnTo>
                  <a:pt x="f208" y="f209"/>
                </a:lnTo>
                <a:lnTo>
                  <a:pt x="f203" y="f204"/>
                </a:lnTo>
                <a:close/>
              </a:path>
              <a:path w="314960" h="553085">
                <a:moveTo>
                  <a:pt x="f210" y="f174"/>
                </a:moveTo>
                <a:lnTo>
                  <a:pt x="f211" y="f212"/>
                </a:lnTo>
                <a:lnTo>
                  <a:pt x="f210" y="f174"/>
                </a:lnTo>
                <a:close/>
              </a:path>
              <a:path w="314960" h="553085">
                <a:moveTo>
                  <a:pt x="f213" y="f214"/>
                </a:moveTo>
                <a:lnTo>
                  <a:pt x="f215" y="f214"/>
                </a:lnTo>
                <a:lnTo>
                  <a:pt x="f216" y="f217"/>
                </a:lnTo>
                <a:lnTo>
                  <a:pt x="f218" y="f219"/>
                </a:lnTo>
                <a:lnTo>
                  <a:pt x="f220" y="f221"/>
                </a:lnTo>
                <a:lnTo>
                  <a:pt x="f205" y="f204"/>
                </a:lnTo>
                <a:lnTo>
                  <a:pt x="f203" y="f204"/>
                </a:lnTo>
                <a:lnTo>
                  <a:pt x="f222" y="f223"/>
                </a:lnTo>
                <a:lnTo>
                  <a:pt x="f224" y="f225"/>
                </a:lnTo>
                <a:lnTo>
                  <a:pt x="f226" y="f227"/>
                </a:lnTo>
                <a:lnTo>
                  <a:pt x="f213" y="f214"/>
                </a:lnTo>
                <a:close/>
              </a:path>
              <a:path w="314960" h="553085">
                <a:moveTo>
                  <a:pt x="f228" y="f229"/>
                </a:moveTo>
                <a:close/>
              </a:path>
              <a:path w="314960" h="553085">
                <a:moveTo>
                  <a:pt x="f230" y="f231"/>
                </a:moveTo>
                <a:close/>
              </a:path>
              <a:path w="314960" h="553085">
                <a:moveTo>
                  <a:pt x="f232" y="f176"/>
                </a:moveTo>
                <a:lnTo>
                  <a:pt x="f233" y="f217"/>
                </a:lnTo>
                <a:lnTo>
                  <a:pt x="f232" y="f176"/>
                </a:lnTo>
                <a:close/>
              </a:path>
              <a:path w="314960" h="553085">
                <a:moveTo>
                  <a:pt x="f234" y="f235"/>
                </a:moveTo>
                <a:lnTo>
                  <a:pt x="f236" y="f237"/>
                </a:lnTo>
                <a:lnTo>
                  <a:pt x="f234" y="f235"/>
                </a:lnTo>
                <a:close/>
              </a:path>
              <a:path w="314960" h="553085">
                <a:moveTo>
                  <a:pt x="f177" y="f178"/>
                </a:moveTo>
                <a:lnTo>
                  <a:pt x="f238" y="f239"/>
                </a:lnTo>
                <a:lnTo>
                  <a:pt x="f177" y="f178"/>
                </a:lnTo>
                <a:close/>
              </a:path>
              <a:path w="314960" h="553085">
                <a:moveTo>
                  <a:pt x="f240" y="f241"/>
                </a:moveTo>
                <a:lnTo>
                  <a:pt x="f242" y="f241"/>
                </a:lnTo>
                <a:lnTo>
                  <a:pt x="f243" y="f244"/>
                </a:lnTo>
                <a:lnTo>
                  <a:pt x="f245" y="f246"/>
                </a:lnTo>
                <a:lnTo>
                  <a:pt x="f247" y="f248"/>
                </a:lnTo>
                <a:lnTo>
                  <a:pt x="f215" y="f214"/>
                </a:lnTo>
                <a:lnTo>
                  <a:pt x="f213" y="f214"/>
                </a:lnTo>
                <a:lnTo>
                  <a:pt x="f249" y="f250"/>
                </a:lnTo>
                <a:lnTo>
                  <a:pt x="f251" y="f252"/>
                </a:lnTo>
                <a:lnTo>
                  <a:pt x="f253" y="f254"/>
                </a:lnTo>
                <a:lnTo>
                  <a:pt x="f240" y="f241"/>
                </a:lnTo>
                <a:close/>
              </a:path>
              <a:path w="314960" h="553085">
                <a:moveTo>
                  <a:pt x="f255" y="f256"/>
                </a:moveTo>
                <a:close/>
              </a:path>
              <a:path w="314960" h="553085">
                <a:moveTo>
                  <a:pt x="f257" y="f258"/>
                </a:moveTo>
                <a:close/>
              </a:path>
              <a:path w="314960" h="553085">
                <a:moveTo>
                  <a:pt x="f179" y="f180"/>
                </a:moveTo>
                <a:close/>
              </a:path>
              <a:path w="314960" h="553085">
                <a:moveTo>
                  <a:pt x="f259" y="f260"/>
                </a:moveTo>
                <a:lnTo>
                  <a:pt x="f261" y="f244"/>
                </a:lnTo>
                <a:lnTo>
                  <a:pt x="f259" y="f260"/>
                </a:lnTo>
                <a:close/>
              </a:path>
              <a:path w="314960" h="553085">
                <a:moveTo>
                  <a:pt x="f262" y="f263"/>
                </a:moveTo>
                <a:lnTo>
                  <a:pt x="f264" y="f265"/>
                </a:lnTo>
                <a:lnTo>
                  <a:pt x="f266" y="f267"/>
                </a:lnTo>
                <a:lnTo>
                  <a:pt x="f242" y="f241"/>
                </a:lnTo>
                <a:lnTo>
                  <a:pt x="f240" y="f241"/>
                </a:lnTo>
                <a:lnTo>
                  <a:pt x="f268" y="f269"/>
                </a:lnTo>
                <a:lnTo>
                  <a:pt x="f270" y="f269"/>
                </a:lnTo>
                <a:lnTo>
                  <a:pt x="f271" y="f272"/>
                </a:lnTo>
                <a:lnTo>
                  <a:pt x="f273" y="f272"/>
                </a:lnTo>
                <a:lnTo>
                  <a:pt x="f274" y="f275"/>
                </a:lnTo>
                <a:lnTo>
                  <a:pt x="f276" y="f275"/>
                </a:lnTo>
                <a:lnTo>
                  <a:pt x="f262" y="f263"/>
                </a:lnTo>
                <a:close/>
              </a:path>
              <a:path w="314960" h="553085">
                <a:moveTo>
                  <a:pt x="f277" y="f182"/>
                </a:moveTo>
                <a:lnTo>
                  <a:pt x="f278" y="f279"/>
                </a:lnTo>
                <a:lnTo>
                  <a:pt x="f277" y="f182"/>
                </a:lnTo>
                <a:close/>
              </a:path>
              <a:path w="314960" h="553085">
                <a:moveTo>
                  <a:pt x="f271" y="f272"/>
                </a:moveTo>
                <a:lnTo>
                  <a:pt x="f270" y="f269"/>
                </a:lnTo>
                <a:lnTo>
                  <a:pt x="f280" y="f281"/>
                </a:lnTo>
                <a:lnTo>
                  <a:pt x="f271" y="f272"/>
                </a:lnTo>
                <a:close/>
              </a:path>
              <a:path w="314960" h="553085">
                <a:moveTo>
                  <a:pt x="f280" y="f281"/>
                </a:moveTo>
                <a:lnTo>
                  <a:pt x="f270" y="f269"/>
                </a:lnTo>
                <a:lnTo>
                  <a:pt x="f268" y="f269"/>
                </a:lnTo>
                <a:lnTo>
                  <a:pt x="f280" y="f281"/>
                </a:lnTo>
                <a:close/>
              </a:path>
              <a:path w="314960" h="553085">
                <a:moveTo>
                  <a:pt x="f282" y="f283"/>
                </a:moveTo>
                <a:lnTo>
                  <a:pt x="f155" y="f156"/>
                </a:lnTo>
                <a:lnTo>
                  <a:pt x="f185" y="f184"/>
                </a:lnTo>
                <a:lnTo>
                  <a:pt x="f282" y="f283"/>
                </a:lnTo>
                <a:close/>
              </a:path>
              <a:path w="314960" h="553085">
                <a:moveTo>
                  <a:pt x="f284" y="f283"/>
                </a:moveTo>
                <a:lnTo>
                  <a:pt x="f282" y="f283"/>
                </a:lnTo>
                <a:lnTo>
                  <a:pt x="f185" y="f184"/>
                </a:lnTo>
                <a:lnTo>
                  <a:pt x="f183" y="f184"/>
                </a:lnTo>
                <a:lnTo>
                  <a:pt x="f284" y="f283"/>
                </a:lnTo>
                <a:close/>
              </a:path>
              <a:path w="314960" h="553085">
                <a:moveTo>
                  <a:pt x="f273" y="f272"/>
                </a:moveTo>
                <a:lnTo>
                  <a:pt x="f271" y="f272"/>
                </a:lnTo>
                <a:lnTo>
                  <a:pt x="f280" y="f281"/>
                </a:lnTo>
                <a:lnTo>
                  <a:pt x="f285" y="f286"/>
                </a:lnTo>
                <a:lnTo>
                  <a:pt x="f273" y="f272"/>
                </a:lnTo>
                <a:close/>
              </a:path>
              <a:path w="314960" h="553085">
                <a:moveTo>
                  <a:pt x="f287" y="f288"/>
                </a:moveTo>
                <a:lnTo>
                  <a:pt x="f289" y="f288"/>
                </a:lnTo>
                <a:lnTo>
                  <a:pt x="f290" y="f291"/>
                </a:lnTo>
                <a:lnTo>
                  <a:pt x="f289" y="f292"/>
                </a:lnTo>
                <a:lnTo>
                  <a:pt x="f293" y="f294"/>
                </a:lnTo>
                <a:lnTo>
                  <a:pt x="f155" y="f156"/>
                </a:lnTo>
                <a:lnTo>
                  <a:pt x="f282" y="f283"/>
                </a:lnTo>
                <a:lnTo>
                  <a:pt x="f284" y="f283"/>
                </a:lnTo>
                <a:lnTo>
                  <a:pt x="f295" y="f296"/>
                </a:lnTo>
                <a:lnTo>
                  <a:pt x="f297" y="f296"/>
                </a:lnTo>
                <a:lnTo>
                  <a:pt x="f298" y="f299"/>
                </a:lnTo>
                <a:lnTo>
                  <a:pt x="f300" y="f299"/>
                </a:lnTo>
                <a:lnTo>
                  <a:pt x="f301" y="f302"/>
                </a:lnTo>
                <a:lnTo>
                  <a:pt x="f303" y="f304"/>
                </a:lnTo>
                <a:lnTo>
                  <a:pt x="f305" y="f306"/>
                </a:lnTo>
                <a:lnTo>
                  <a:pt x="f287" y="f307"/>
                </a:lnTo>
                <a:lnTo>
                  <a:pt x="f287" y="f288"/>
                </a:lnTo>
                <a:close/>
              </a:path>
              <a:path w="314960" h="553085">
                <a:moveTo>
                  <a:pt x="f308" y="f309"/>
                </a:moveTo>
                <a:lnTo>
                  <a:pt x="f262" y="f263"/>
                </a:lnTo>
                <a:lnTo>
                  <a:pt x="f276" y="f275"/>
                </a:lnTo>
                <a:lnTo>
                  <a:pt x="f308" y="f309"/>
                </a:lnTo>
                <a:close/>
              </a:path>
              <a:path w="314960" h="553085">
                <a:moveTo>
                  <a:pt x="f310" y="f309"/>
                </a:moveTo>
                <a:lnTo>
                  <a:pt x="f308" y="f309"/>
                </a:lnTo>
                <a:lnTo>
                  <a:pt x="f276" y="f275"/>
                </a:lnTo>
                <a:lnTo>
                  <a:pt x="f274" y="f275"/>
                </a:lnTo>
                <a:lnTo>
                  <a:pt x="f310" y="f309"/>
                </a:lnTo>
                <a:close/>
              </a:path>
              <a:path w="314960" h="553085">
                <a:moveTo>
                  <a:pt x="f298" y="f299"/>
                </a:moveTo>
                <a:lnTo>
                  <a:pt x="f297" y="f296"/>
                </a:lnTo>
                <a:lnTo>
                  <a:pt x="f311" y="f312"/>
                </a:lnTo>
                <a:lnTo>
                  <a:pt x="f298" y="f299"/>
                </a:lnTo>
                <a:close/>
              </a:path>
              <a:path w="314960" h="553085">
                <a:moveTo>
                  <a:pt x="f311" y="f312"/>
                </a:moveTo>
                <a:lnTo>
                  <a:pt x="f297" y="f296"/>
                </a:lnTo>
                <a:lnTo>
                  <a:pt x="f295" y="f296"/>
                </a:lnTo>
                <a:lnTo>
                  <a:pt x="f313" y="f314"/>
                </a:lnTo>
                <a:lnTo>
                  <a:pt x="f311" y="f312"/>
                </a:lnTo>
                <a:close/>
              </a:path>
              <a:path w="314960" h="553085">
                <a:moveTo>
                  <a:pt x="f287" y="f2"/>
                </a:moveTo>
                <a:lnTo>
                  <a:pt x="f315" y="f316"/>
                </a:lnTo>
                <a:lnTo>
                  <a:pt x="f317" y="f318"/>
                </a:lnTo>
                <a:lnTo>
                  <a:pt x="f262" y="f263"/>
                </a:lnTo>
                <a:lnTo>
                  <a:pt x="f308" y="f309"/>
                </a:lnTo>
                <a:lnTo>
                  <a:pt x="f310" y="f309"/>
                </a:lnTo>
                <a:lnTo>
                  <a:pt x="f319" y="f320"/>
                </a:lnTo>
                <a:lnTo>
                  <a:pt x="f321" y="f322"/>
                </a:lnTo>
                <a:lnTo>
                  <a:pt x="f323" y="f322"/>
                </a:lnTo>
                <a:lnTo>
                  <a:pt x="f324" y="f325"/>
                </a:lnTo>
                <a:lnTo>
                  <a:pt x="f289" y="f325"/>
                </a:lnTo>
                <a:lnTo>
                  <a:pt x="f289" y="f288"/>
                </a:lnTo>
                <a:lnTo>
                  <a:pt x="f287" y="f288"/>
                </a:lnTo>
                <a:lnTo>
                  <a:pt x="f287" y="f2"/>
                </a:lnTo>
                <a:close/>
              </a:path>
              <a:path w="314960" h="553085">
                <a:moveTo>
                  <a:pt x="f300" y="f299"/>
                </a:moveTo>
                <a:lnTo>
                  <a:pt x="f298" y="f299"/>
                </a:lnTo>
                <a:lnTo>
                  <a:pt x="f311" y="f312"/>
                </a:lnTo>
                <a:lnTo>
                  <a:pt x="f300" y="f299"/>
                </a:lnTo>
                <a:close/>
              </a:path>
              <a:path w="314960" h="553085">
                <a:moveTo>
                  <a:pt x="f326" y="f327"/>
                </a:moveTo>
                <a:lnTo>
                  <a:pt x="f303" y="f304"/>
                </a:lnTo>
                <a:lnTo>
                  <a:pt x="f326" y="f327"/>
                </a:lnTo>
                <a:close/>
              </a:path>
              <a:path w="314960" h="553085">
                <a:moveTo>
                  <a:pt x="f328" y="f329"/>
                </a:moveTo>
                <a:lnTo>
                  <a:pt x="f326" y="f327"/>
                </a:lnTo>
                <a:lnTo>
                  <a:pt x="f328" y="f329"/>
                </a:lnTo>
                <a:close/>
              </a:path>
              <a:path w="314960" h="553085">
                <a:moveTo>
                  <a:pt x="f287" y="f330"/>
                </a:moveTo>
                <a:lnTo>
                  <a:pt x="f287" y="f307"/>
                </a:lnTo>
                <a:lnTo>
                  <a:pt x="f287" y="f330"/>
                </a:lnTo>
                <a:close/>
              </a:path>
              <a:path w="314960" h="553085">
                <a:moveTo>
                  <a:pt x="f324" y="f325"/>
                </a:moveTo>
                <a:lnTo>
                  <a:pt x="f323" y="f322"/>
                </a:lnTo>
                <a:lnTo>
                  <a:pt x="f331" y="f332"/>
                </a:lnTo>
                <a:lnTo>
                  <a:pt x="f324" y="f325"/>
                </a:lnTo>
                <a:close/>
              </a:path>
              <a:path w="314960" h="553085">
                <a:moveTo>
                  <a:pt x="f331" y="f332"/>
                </a:moveTo>
                <a:lnTo>
                  <a:pt x="f323" y="f322"/>
                </a:lnTo>
                <a:lnTo>
                  <a:pt x="f321" y="f322"/>
                </a:lnTo>
                <a:lnTo>
                  <a:pt x="f331" y="f332"/>
                </a:lnTo>
                <a:close/>
              </a:path>
              <a:path w="314960" h="553085">
                <a:moveTo>
                  <a:pt x="f289" y="f325"/>
                </a:moveTo>
                <a:lnTo>
                  <a:pt x="f324" y="f325"/>
                </a:lnTo>
                <a:lnTo>
                  <a:pt x="f331" y="f332"/>
                </a:lnTo>
                <a:lnTo>
                  <a:pt x="f289" y="f292"/>
                </a:lnTo>
                <a:lnTo>
                  <a:pt x="f289" y="f325"/>
                </a:lnTo>
                <a:close/>
              </a:path>
              <a:path w="314960" h="553085">
                <a:moveTo>
                  <a:pt x="f289" y="f288"/>
                </a:moveTo>
                <a:lnTo>
                  <a:pt x="f289" y="f292"/>
                </a:lnTo>
                <a:lnTo>
                  <a:pt x="f290" y="f291"/>
                </a:lnTo>
                <a:lnTo>
                  <a:pt x="f289" y="f288"/>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2" name="object 180">
            <a:extLst>
              <a:ext uri="{FF2B5EF4-FFF2-40B4-BE49-F238E27FC236}">
                <a16:creationId xmlns:a16="http://schemas.microsoft.com/office/drawing/2014/main" id="{BE3F4C4A-436C-4080-942A-5636F5E2489B}"/>
              </a:ext>
            </a:extLst>
          </p:cNvPr>
          <p:cNvSpPr/>
          <p:nvPr/>
        </p:nvSpPr>
        <p:spPr>
          <a:xfrm>
            <a:off x="2317619" y="3967353"/>
            <a:ext cx="768352" cy="304796"/>
          </a:xfrm>
          <a:custGeom>
            <a:avLst/>
            <a:gdLst>
              <a:gd name="f0" fmla="val w"/>
              <a:gd name="f1" fmla="val h"/>
              <a:gd name="f2" fmla="val 0"/>
              <a:gd name="f3" fmla="val 768350"/>
              <a:gd name="f4" fmla="val 304800"/>
              <a:gd name="f5" fmla="val 767969"/>
              <a:gd name="f6" fmla="*/ f0 1 768350"/>
              <a:gd name="f7" fmla="*/ f1 1 304800"/>
              <a:gd name="f8" fmla="val f2"/>
              <a:gd name="f9" fmla="val f3"/>
              <a:gd name="f10" fmla="val f4"/>
              <a:gd name="f11" fmla="+- f10 0 f8"/>
              <a:gd name="f12" fmla="+- f9 0 f8"/>
              <a:gd name="f13" fmla="*/ f12 1 768350"/>
              <a:gd name="f14" fmla="*/ f11 1 30480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68350" h="304800">
                <a:moveTo>
                  <a:pt x="f5" y="f4"/>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3" name="object 181">
            <a:extLst>
              <a:ext uri="{FF2B5EF4-FFF2-40B4-BE49-F238E27FC236}">
                <a16:creationId xmlns:a16="http://schemas.microsoft.com/office/drawing/2014/main" id="{A1920082-5F64-416D-BCFC-DC170CBFA123}"/>
              </a:ext>
            </a:extLst>
          </p:cNvPr>
          <p:cNvSpPr/>
          <p:nvPr/>
        </p:nvSpPr>
        <p:spPr>
          <a:xfrm>
            <a:off x="1194435" y="3967353"/>
            <a:ext cx="794385" cy="306067"/>
          </a:xfrm>
          <a:custGeom>
            <a:avLst/>
            <a:gdLst>
              <a:gd name="f0" fmla="val w"/>
              <a:gd name="f1" fmla="val h"/>
              <a:gd name="f2" fmla="val 0"/>
              <a:gd name="f3" fmla="val 794385"/>
              <a:gd name="f4" fmla="val 306070"/>
              <a:gd name="f5" fmla="val 305993"/>
              <a:gd name="f6" fmla="val 794131"/>
              <a:gd name="f7" fmla="*/ f0 1 794385"/>
              <a:gd name="f8" fmla="*/ f1 1 306070"/>
              <a:gd name="f9" fmla="val f2"/>
              <a:gd name="f10" fmla="val f3"/>
              <a:gd name="f11" fmla="val f4"/>
              <a:gd name="f12" fmla="+- f11 0 f9"/>
              <a:gd name="f13" fmla="+- f10 0 f9"/>
              <a:gd name="f14" fmla="*/ f13 1 794385"/>
              <a:gd name="f15" fmla="*/ f12 1 3060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306070">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4" name="object 182">
            <a:extLst>
              <a:ext uri="{FF2B5EF4-FFF2-40B4-BE49-F238E27FC236}">
                <a16:creationId xmlns:a16="http://schemas.microsoft.com/office/drawing/2014/main" id="{DE7462FB-E689-4731-B880-F09FEA3EADE0}"/>
              </a:ext>
            </a:extLst>
          </p:cNvPr>
          <p:cNvSpPr/>
          <p:nvPr/>
        </p:nvSpPr>
        <p:spPr>
          <a:xfrm>
            <a:off x="1194435" y="3786759"/>
            <a:ext cx="794385" cy="180978"/>
          </a:xfrm>
          <a:custGeom>
            <a:avLst/>
            <a:gdLst>
              <a:gd name="f0" fmla="val w"/>
              <a:gd name="f1" fmla="val h"/>
              <a:gd name="f2" fmla="val 0"/>
              <a:gd name="f3" fmla="val 794385"/>
              <a:gd name="f4" fmla="val 180975"/>
              <a:gd name="f5" fmla="val 794131"/>
              <a:gd name="f6" fmla="val 180974"/>
              <a:gd name="f7" fmla="*/ f0 1 794385"/>
              <a:gd name="f8" fmla="*/ f1 1 180975"/>
              <a:gd name="f9" fmla="val f2"/>
              <a:gd name="f10" fmla="val f3"/>
              <a:gd name="f11" fmla="val f4"/>
              <a:gd name="f12" fmla="+- f11 0 f9"/>
              <a:gd name="f13" fmla="+- f10 0 f9"/>
              <a:gd name="f14" fmla="*/ f13 1 794385"/>
              <a:gd name="f15" fmla="*/ f12 1 18097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18097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5" name="object 183">
            <a:extLst>
              <a:ext uri="{FF2B5EF4-FFF2-40B4-BE49-F238E27FC236}">
                <a16:creationId xmlns:a16="http://schemas.microsoft.com/office/drawing/2014/main" id="{04BA3980-9CCE-41FD-A8B9-4EC37225D532}"/>
              </a:ext>
            </a:extLst>
          </p:cNvPr>
          <p:cNvSpPr/>
          <p:nvPr/>
        </p:nvSpPr>
        <p:spPr>
          <a:xfrm>
            <a:off x="3139062" y="3886584"/>
            <a:ext cx="1271" cy="270506"/>
          </a:xfrm>
          <a:custGeom>
            <a:avLst/>
            <a:gdLst>
              <a:gd name="f0" fmla="val w"/>
              <a:gd name="f1" fmla="val h"/>
              <a:gd name="f2" fmla="val 0"/>
              <a:gd name="f3" fmla="val 1269"/>
              <a:gd name="f4" fmla="val 270510"/>
              <a:gd name="f5" fmla="val 1143"/>
              <a:gd name="f6" fmla="val 270268"/>
              <a:gd name="f7" fmla="*/ f0 1 1269"/>
              <a:gd name="f8" fmla="*/ f1 1 270510"/>
              <a:gd name="f9" fmla="val f2"/>
              <a:gd name="f10" fmla="val f3"/>
              <a:gd name="f11" fmla="val f4"/>
              <a:gd name="f12" fmla="+- f11 0 f9"/>
              <a:gd name="f13" fmla="+- f10 0 f9"/>
              <a:gd name="f14" fmla="*/ f13 1 1269"/>
              <a:gd name="f15" fmla="*/ f12 1 2705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269" h="27051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6" name="object 184">
            <a:extLst>
              <a:ext uri="{FF2B5EF4-FFF2-40B4-BE49-F238E27FC236}">
                <a16:creationId xmlns:a16="http://schemas.microsoft.com/office/drawing/2014/main" id="{A98F9AFD-3544-4F07-8E9D-CA7B0736F020}"/>
              </a:ext>
            </a:extLst>
          </p:cNvPr>
          <p:cNvSpPr/>
          <p:nvPr/>
        </p:nvSpPr>
        <p:spPr>
          <a:xfrm>
            <a:off x="2742962" y="1882767"/>
            <a:ext cx="475616" cy="263520"/>
          </a:xfrm>
          <a:custGeom>
            <a:avLst/>
            <a:gdLst>
              <a:gd name="f0" fmla="val w"/>
              <a:gd name="f1" fmla="val h"/>
              <a:gd name="f2" fmla="val 0"/>
              <a:gd name="f3" fmla="val 475614"/>
              <a:gd name="f4" fmla="val 263525"/>
              <a:gd name="f5" fmla="val 475618"/>
              <a:gd name="f6" fmla="val 67354"/>
              <a:gd name="f7" fmla="val 230609"/>
              <a:gd name="f8" fmla="val 171451"/>
              <a:gd name="f9" fmla="val 158544"/>
              <a:gd name="f10" fmla="val 202069"/>
              <a:gd name="f11" fmla="val 263302"/>
              <a:gd name="f12" fmla="val 128589"/>
              <a:gd name="f13" fmla="val 72064"/>
              <a:gd name="f14" fmla="val 104094"/>
              <a:gd name="f15" fmla="val 134712"/>
              <a:gd name="f16" fmla="val 194577"/>
              <a:gd name="f17" fmla="val 18368"/>
              <a:gd name="f18" fmla="val 108097"/>
              <a:gd name="f19" fmla="val 55108"/>
              <a:gd name="f20" fmla="val 266645"/>
              <a:gd name="f21" fmla="val 122466"/>
              <a:gd name="f22" fmla="val 353114"/>
              <a:gd name="f23" fmla="val 85726"/>
              <a:gd name="f24" fmla="val 119402"/>
              <a:gd name="f25" fmla="val 317091"/>
              <a:gd name="f26" fmla="val 230611"/>
              <a:gd name="f27" fmla="val 33675"/>
              <a:gd name="f28" fmla="*/ f0 1 475614"/>
              <a:gd name="f29" fmla="*/ f1 1 263525"/>
              <a:gd name="f30" fmla="val f2"/>
              <a:gd name="f31" fmla="val f3"/>
              <a:gd name="f32" fmla="val f4"/>
              <a:gd name="f33" fmla="+- f32 0 f30"/>
              <a:gd name="f34" fmla="+- f31 0 f30"/>
              <a:gd name="f35" fmla="*/ f34 1 475614"/>
              <a:gd name="f36" fmla="*/ f33 1 263525"/>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75614" h="263525">
                <a:moveTo>
                  <a:pt x="f5" y="f6"/>
                </a:moveTo>
                <a:lnTo>
                  <a:pt x="f7" y="f8"/>
                </a:lnTo>
                <a:lnTo>
                  <a:pt x="f9" y="f10"/>
                </a:lnTo>
                <a:lnTo>
                  <a:pt x="f9" y="f11"/>
                </a:lnTo>
                <a:lnTo>
                  <a:pt x="f5" y="f12"/>
                </a:lnTo>
                <a:lnTo>
                  <a:pt x="f5" y="f6"/>
                </a:lnTo>
                <a:close/>
              </a:path>
              <a:path w="475614" h="263525">
                <a:moveTo>
                  <a:pt x="f13" y="f14"/>
                </a:moveTo>
                <a:lnTo>
                  <a:pt x="f2" y="f15"/>
                </a:lnTo>
                <a:lnTo>
                  <a:pt x="f9" y="f10"/>
                </a:lnTo>
                <a:lnTo>
                  <a:pt x="f7" y="f8"/>
                </a:lnTo>
                <a:lnTo>
                  <a:pt x="f13" y="f14"/>
                </a:lnTo>
                <a:close/>
              </a:path>
              <a:path w="475614" h="263525">
                <a:moveTo>
                  <a:pt x="f16" y="f17"/>
                </a:moveTo>
                <a:lnTo>
                  <a:pt x="f18" y="f19"/>
                </a:lnTo>
                <a:lnTo>
                  <a:pt x="f20" y="f21"/>
                </a:lnTo>
                <a:lnTo>
                  <a:pt x="f22" y="f23"/>
                </a:lnTo>
                <a:lnTo>
                  <a:pt x="f16" y="f17"/>
                </a:lnTo>
                <a:close/>
              </a:path>
              <a:path w="475614" h="263525">
                <a:moveTo>
                  <a:pt x="f22" y="f24"/>
                </a:moveTo>
                <a:close/>
              </a:path>
              <a:path w="475614" h="263525">
                <a:moveTo>
                  <a:pt x="f25" y="f2"/>
                </a:moveTo>
                <a:lnTo>
                  <a:pt x="f26" y="f27"/>
                </a:lnTo>
                <a:lnTo>
                  <a:pt x="f22" y="f23"/>
                </a:lnTo>
                <a:lnTo>
                  <a:pt x="f22" y="f24"/>
                </a:lnTo>
                <a:lnTo>
                  <a:pt x="f5" y="f6"/>
                </a:lnTo>
                <a:lnTo>
                  <a:pt x="f2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7" name="object 185">
            <a:extLst>
              <a:ext uri="{FF2B5EF4-FFF2-40B4-BE49-F238E27FC236}">
                <a16:creationId xmlns:a16="http://schemas.microsoft.com/office/drawing/2014/main" id="{4605607D-B5DA-43ED-9985-5F64EB064C1A}"/>
              </a:ext>
            </a:extLst>
          </p:cNvPr>
          <p:cNvSpPr/>
          <p:nvPr/>
        </p:nvSpPr>
        <p:spPr>
          <a:xfrm>
            <a:off x="2742962" y="1986863"/>
            <a:ext cx="231142" cy="98426"/>
          </a:xfrm>
          <a:custGeom>
            <a:avLst/>
            <a:gdLst>
              <a:gd name="f0" fmla="val w"/>
              <a:gd name="f1" fmla="val h"/>
              <a:gd name="f2" fmla="val 0"/>
              <a:gd name="f3" fmla="val 231139"/>
              <a:gd name="f4" fmla="val 98425"/>
              <a:gd name="f5" fmla="val 30617"/>
              <a:gd name="f6" fmla="val 158544"/>
              <a:gd name="f7" fmla="val 97975"/>
              <a:gd name="f8" fmla="val 230611"/>
              <a:gd name="f9" fmla="val 67357"/>
              <a:gd name="f10" fmla="val 72064"/>
              <a:gd name="f11" fmla="*/ f0 1 231139"/>
              <a:gd name="f12" fmla="*/ f1 1 98425"/>
              <a:gd name="f13" fmla="val f2"/>
              <a:gd name="f14" fmla="val f3"/>
              <a:gd name="f15" fmla="val f4"/>
              <a:gd name="f16" fmla="+- f15 0 f13"/>
              <a:gd name="f17" fmla="+- f14 0 f13"/>
              <a:gd name="f18" fmla="*/ f17 1 231139"/>
              <a:gd name="f19" fmla="*/ f16 1 984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31139" h="98425">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8" name="object 186">
            <a:extLst>
              <a:ext uri="{FF2B5EF4-FFF2-40B4-BE49-F238E27FC236}">
                <a16:creationId xmlns:a16="http://schemas.microsoft.com/office/drawing/2014/main" id="{253761C8-0582-4884-8572-C369F98CFFD8}"/>
              </a:ext>
            </a:extLst>
          </p:cNvPr>
          <p:cNvSpPr/>
          <p:nvPr/>
        </p:nvSpPr>
        <p:spPr>
          <a:xfrm>
            <a:off x="2851062" y="1901138"/>
            <a:ext cx="245114" cy="104141"/>
          </a:xfrm>
          <a:custGeom>
            <a:avLst/>
            <a:gdLst>
              <a:gd name="f0" fmla="val w"/>
              <a:gd name="f1" fmla="val h"/>
              <a:gd name="f2" fmla="val 0"/>
              <a:gd name="f3" fmla="val 245110"/>
              <a:gd name="f4" fmla="val 104139"/>
              <a:gd name="f5" fmla="val 36740"/>
              <a:gd name="f6" fmla="val 158547"/>
              <a:gd name="f7" fmla="val 104098"/>
              <a:gd name="f8" fmla="val 245016"/>
              <a:gd name="f9" fmla="val 67357"/>
              <a:gd name="f10" fmla="val 86479"/>
              <a:gd name="f11" fmla="*/ f0 1 245110"/>
              <a:gd name="f12" fmla="*/ f1 1 104139"/>
              <a:gd name="f13" fmla="val f2"/>
              <a:gd name="f14" fmla="val f3"/>
              <a:gd name="f15" fmla="val f4"/>
              <a:gd name="f16" fmla="+- f15 0 f13"/>
              <a:gd name="f17" fmla="+- f14 0 f13"/>
              <a:gd name="f18" fmla="*/ f17 1 245110"/>
              <a:gd name="f19" fmla="*/ f16 1 1041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5110" h="104139">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9" name="object 187">
            <a:extLst>
              <a:ext uri="{FF2B5EF4-FFF2-40B4-BE49-F238E27FC236}">
                <a16:creationId xmlns:a16="http://schemas.microsoft.com/office/drawing/2014/main" id="{586B633E-5A3B-437D-B404-F29FCD206D83}"/>
              </a:ext>
            </a:extLst>
          </p:cNvPr>
          <p:cNvSpPr/>
          <p:nvPr/>
        </p:nvSpPr>
        <p:spPr>
          <a:xfrm>
            <a:off x="2973573" y="1882767"/>
            <a:ext cx="245114" cy="120015"/>
          </a:xfrm>
          <a:custGeom>
            <a:avLst/>
            <a:gdLst>
              <a:gd name="f0" fmla="val w"/>
              <a:gd name="f1" fmla="val h"/>
              <a:gd name="f2" fmla="val 0"/>
              <a:gd name="f3" fmla="val 245110"/>
              <a:gd name="f4" fmla="val 120014"/>
              <a:gd name="f5" fmla="val 245006"/>
              <a:gd name="f6" fmla="val 67354"/>
              <a:gd name="f7" fmla="val 86479"/>
              <a:gd name="f8" fmla="val 33675"/>
              <a:gd name="f9" fmla="val 122503"/>
              <a:gd name="f10" fmla="val 85726"/>
              <a:gd name="f11" fmla="val 119405"/>
              <a:gd name="f12" fmla="*/ f0 1 245110"/>
              <a:gd name="f13" fmla="*/ f1 1 120014"/>
              <a:gd name="f14" fmla="val f2"/>
              <a:gd name="f15" fmla="val f3"/>
              <a:gd name="f16" fmla="val f4"/>
              <a:gd name="f17" fmla="+- f16 0 f14"/>
              <a:gd name="f18" fmla="+- f15 0 f14"/>
              <a:gd name="f19" fmla="*/ f18 1 245110"/>
              <a:gd name="f20" fmla="*/ f17 1 12001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45110" h="120014">
                <a:moveTo>
                  <a:pt x="f5" y="f6"/>
                </a:moveTo>
                <a:lnTo>
                  <a:pt x="f7" y="f2"/>
                </a:lnTo>
                <a:lnTo>
                  <a:pt x="f2" y="f8"/>
                </a:lnTo>
                <a:lnTo>
                  <a:pt x="f9" y="f10"/>
                </a:lnTo>
                <a:lnTo>
                  <a:pt x="f9"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0" name="object 188">
            <a:extLst>
              <a:ext uri="{FF2B5EF4-FFF2-40B4-BE49-F238E27FC236}">
                <a16:creationId xmlns:a16="http://schemas.microsoft.com/office/drawing/2014/main" id="{88296068-F12A-4D61-B4E0-A02811165D64}"/>
              </a:ext>
            </a:extLst>
          </p:cNvPr>
          <p:cNvSpPr/>
          <p:nvPr/>
        </p:nvSpPr>
        <p:spPr>
          <a:xfrm>
            <a:off x="2901510" y="1950122"/>
            <a:ext cx="317497" cy="196211"/>
          </a:xfrm>
          <a:custGeom>
            <a:avLst/>
            <a:gdLst>
              <a:gd name="f0" fmla="val w"/>
              <a:gd name="f1" fmla="val h"/>
              <a:gd name="f2" fmla="val 0"/>
              <a:gd name="f3" fmla="val 317500"/>
              <a:gd name="f4" fmla="val 196214"/>
              <a:gd name="f5" fmla="val 195947"/>
              <a:gd name="f6" fmla="val 317074"/>
              <a:gd name="f7" fmla="val 61234"/>
              <a:gd name="f8" fmla="val 317073"/>
              <a:gd name="f9" fmla="val 134715"/>
              <a:gd name="f10" fmla="*/ f0 1 317500"/>
              <a:gd name="f11" fmla="*/ f1 1 196214"/>
              <a:gd name="f12" fmla="val f2"/>
              <a:gd name="f13" fmla="val f3"/>
              <a:gd name="f14" fmla="val f4"/>
              <a:gd name="f15" fmla="+- f14 0 f12"/>
              <a:gd name="f16" fmla="+- f13 0 f12"/>
              <a:gd name="f17" fmla="*/ f16 1 317500"/>
              <a:gd name="f18" fmla="*/ f15 1 19621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7500" h="196214">
                <a:moveTo>
                  <a:pt x="f2" y="f5"/>
                </a:moveTo>
                <a:lnTo>
                  <a:pt x="f6" y="f7"/>
                </a:lnTo>
                <a:lnTo>
                  <a:pt x="f8" y="f2"/>
                </a:lnTo>
                <a:lnTo>
                  <a:pt x="f2" y="f9"/>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1" name="object 189">
            <a:extLst>
              <a:ext uri="{FF2B5EF4-FFF2-40B4-BE49-F238E27FC236}">
                <a16:creationId xmlns:a16="http://schemas.microsoft.com/office/drawing/2014/main" id="{7FAA280D-AA20-4DA3-B07B-585359275DD6}"/>
              </a:ext>
            </a:extLst>
          </p:cNvPr>
          <p:cNvSpPr/>
          <p:nvPr/>
        </p:nvSpPr>
        <p:spPr>
          <a:xfrm>
            <a:off x="2815026" y="1937878"/>
            <a:ext cx="309881" cy="116842"/>
          </a:xfrm>
          <a:custGeom>
            <a:avLst/>
            <a:gdLst>
              <a:gd name="f0" fmla="val w"/>
              <a:gd name="f1" fmla="val h"/>
              <a:gd name="f2" fmla="val 0"/>
              <a:gd name="f3" fmla="val 309880"/>
              <a:gd name="f4" fmla="val 116839"/>
              <a:gd name="f5" fmla="val 36030"/>
              <a:gd name="f6" fmla="val 48986"/>
              <a:gd name="f7" fmla="val 158544"/>
              <a:gd name="f8" fmla="val 116343"/>
              <a:gd name="f9" fmla="val 194577"/>
              <a:gd name="f10" fmla="val 67357"/>
              <a:gd name="f11" fmla="val 281047"/>
              <a:gd name="f12" fmla="val 30617"/>
              <a:gd name="f13" fmla="val 309871"/>
              <a:gd name="f14" fmla="val 52047"/>
              <a:gd name="f15" fmla="*/ f0 1 309880"/>
              <a:gd name="f16" fmla="*/ f1 1 116839"/>
              <a:gd name="f17" fmla="val f2"/>
              <a:gd name="f18" fmla="val f3"/>
              <a:gd name="f19" fmla="val f4"/>
              <a:gd name="f20" fmla="+- f19 0 f17"/>
              <a:gd name="f21" fmla="+- f18 0 f17"/>
              <a:gd name="f22" fmla="*/ f21 1 309880"/>
              <a:gd name="f23" fmla="*/ f20 1 1168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09880" h="116839">
                <a:moveTo>
                  <a:pt x="f5" y="f2"/>
                </a:moveTo>
                <a:lnTo>
                  <a:pt x="f2" y="f6"/>
                </a:lnTo>
                <a:lnTo>
                  <a:pt x="f7" y="f8"/>
                </a:lnTo>
                <a:lnTo>
                  <a:pt x="f9" y="f10"/>
                </a:lnTo>
                <a:lnTo>
                  <a:pt x="f5" y="f2"/>
                </a:lnTo>
                <a:close/>
              </a:path>
              <a:path w="309880" h="116839">
                <a:moveTo>
                  <a:pt x="f11" y="f12"/>
                </a:moveTo>
                <a:lnTo>
                  <a:pt x="f9" y="f10"/>
                </a:lnTo>
                <a:lnTo>
                  <a:pt x="f7" y="f8"/>
                </a:lnTo>
                <a:lnTo>
                  <a:pt x="f13" y="f14"/>
                </a:lnTo>
                <a:lnTo>
                  <a:pt x="f11" y="f12"/>
                </a:lnTo>
                <a:close/>
              </a:path>
            </a:pathLst>
          </a:custGeom>
          <a:solidFill>
            <a:srgbClr val="0000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2" name="object 190">
            <a:extLst>
              <a:ext uri="{FF2B5EF4-FFF2-40B4-BE49-F238E27FC236}">
                <a16:creationId xmlns:a16="http://schemas.microsoft.com/office/drawing/2014/main" id="{78BB9BC0-9A6E-46B9-B0B7-E7300D5EF20D}"/>
              </a:ext>
            </a:extLst>
          </p:cNvPr>
          <p:cNvSpPr/>
          <p:nvPr/>
        </p:nvSpPr>
        <p:spPr>
          <a:xfrm>
            <a:off x="2815026" y="1937878"/>
            <a:ext cx="194940" cy="116842"/>
          </a:xfrm>
          <a:custGeom>
            <a:avLst/>
            <a:gdLst>
              <a:gd name="f0" fmla="val w"/>
              <a:gd name="f1" fmla="val h"/>
              <a:gd name="f2" fmla="val 0"/>
              <a:gd name="f3" fmla="val 194944"/>
              <a:gd name="f4" fmla="val 116839"/>
              <a:gd name="f5" fmla="val 48986"/>
              <a:gd name="f6" fmla="val 36030"/>
              <a:gd name="f7" fmla="val 194577"/>
              <a:gd name="f8" fmla="val 67357"/>
              <a:gd name="f9" fmla="val 158544"/>
              <a:gd name="f10" fmla="val 116343"/>
              <a:gd name="f11" fmla="*/ f0 1 194944"/>
              <a:gd name="f12" fmla="*/ f1 1 116839"/>
              <a:gd name="f13" fmla="val f2"/>
              <a:gd name="f14" fmla="val f3"/>
              <a:gd name="f15" fmla="val f4"/>
              <a:gd name="f16" fmla="+- f15 0 f13"/>
              <a:gd name="f17" fmla="+- f14 0 f13"/>
              <a:gd name="f18" fmla="*/ f17 1 194944"/>
              <a:gd name="f19" fmla="*/ f16 1 1168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94944" h="116839">
                <a:moveTo>
                  <a:pt x="f2" y="f5"/>
                </a:moveTo>
                <a:lnTo>
                  <a:pt x="f6" y="f2"/>
                </a:lnTo>
                <a:lnTo>
                  <a:pt x="f7" y="f8"/>
                </a:lnTo>
                <a:lnTo>
                  <a:pt x="f9" y="f10"/>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3" name="object 191">
            <a:extLst>
              <a:ext uri="{FF2B5EF4-FFF2-40B4-BE49-F238E27FC236}">
                <a16:creationId xmlns:a16="http://schemas.microsoft.com/office/drawing/2014/main" id="{421D6287-0BF1-48D5-B4E2-FCF2B854CE03}"/>
              </a:ext>
            </a:extLst>
          </p:cNvPr>
          <p:cNvSpPr/>
          <p:nvPr/>
        </p:nvSpPr>
        <p:spPr>
          <a:xfrm>
            <a:off x="2973573" y="1968502"/>
            <a:ext cx="151762" cy="85725"/>
          </a:xfrm>
          <a:custGeom>
            <a:avLst/>
            <a:gdLst>
              <a:gd name="f0" fmla="val w"/>
              <a:gd name="f1" fmla="val h"/>
              <a:gd name="f2" fmla="val 0"/>
              <a:gd name="f3" fmla="val 151764"/>
              <a:gd name="f4" fmla="val 85725"/>
              <a:gd name="f5" fmla="val 36033"/>
              <a:gd name="f6" fmla="val 36740"/>
              <a:gd name="f7" fmla="val 122503"/>
              <a:gd name="f8" fmla="val 151327"/>
              <a:gd name="f9" fmla="val 21430"/>
              <a:gd name="f10" fmla="val 85726"/>
              <a:gd name="f11" fmla="*/ f0 1 151764"/>
              <a:gd name="f12" fmla="*/ f1 1 85725"/>
              <a:gd name="f13" fmla="val f2"/>
              <a:gd name="f14" fmla="val f3"/>
              <a:gd name="f15" fmla="val f4"/>
              <a:gd name="f16" fmla="+- f15 0 f13"/>
              <a:gd name="f17" fmla="+- f14 0 f13"/>
              <a:gd name="f18" fmla="*/ f17 1 151764"/>
              <a:gd name="f19" fmla="*/ f16 1 857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51764" h="85725">
                <a:moveTo>
                  <a:pt x="f5" y="f6"/>
                </a:moveTo>
                <a:lnTo>
                  <a:pt x="f7" y="f2"/>
                </a:lnTo>
                <a:lnTo>
                  <a:pt x="f8" y="f9"/>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4" name="object 192">
            <a:extLst>
              <a:ext uri="{FF2B5EF4-FFF2-40B4-BE49-F238E27FC236}">
                <a16:creationId xmlns:a16="http://schemas.microsoft.com/office/drawing/2014/main" id="{65E5CBB2-5B72-42B9-A9C7-CA71E3090EC1}"/>
              </a:ext>
            </a:extLst>
          </p:cNvPr>
          <p:cNvSpPr/>
          <p:nvPr/>
        </p:nvSpPr>
        <p:spPr>
          <a:xfrm>
            <a:off x="2951948" y="2005242"/>
            <a:ext cx="209553" cy="140973"/>
          </a:xfrm>
          <a:custGeom>
            <a:avLst/>
            <a:gdLst>
              <a:gd name="f0" fmla="val w"/>
              <a:gd name="f1" fmla="val h"/>
              <a:gd name="f2" fmla="val 0"/>
              <a:gd name="f3" fmla="val 209550"/>
              <a:gd name="f4" fmla="val 140969"/>
              <a:gd name="f5" fmla="val 21621"/>
              <a:gd name="f6" fmla="val 79603"/>
              <a:gd name="f7" fmla="val 13205"/>
              <a:gd name="f8" fmla="val 82009"/>
              <a:gd name="f9" fmla="val 6333"/>
              <a:gd name="f10" fmla="val 88570"/>
              <a:gd name="f11" fmla="val 1699"/>
              <a:gd name="f12" fmla="val 98301"/>
              <a:gd name="f13" fmla="val 110217"/>
              <a:gd name="f14" fmla="val 122135"/>
              <a:gd name="f15" fmla="val 131867"/>
              <a:gd name="f16" fmla="val 138429"/>
              <a:gd name="f17" fmla="val 140835"/>
              <a:gd name="f18" fmla="val 30036"/>
              <a:gd name="f19" fmla="val 36908"/>
              <a:gd name="f20" fmla="val 41541"/>
              <a:gd name="f21" fmla="val 43239"/>
              <a:gd name="f22" fmla="val 187361"/>
              <a:gd name="f23" fmla="val 178946"/>
              <a:gd name="f24" fmla="val 2405"/>
              <a:gd name="f25" fmla="val 172074"/>
              <a:gd name="f26" fmla="val 8966"/>
              <a:gd name="f27" fmla="val 167441"/>
              <a:gd name="f28" fmla="val 18698"/>
              <a:gd name="f29" fmla="val 165743"/>
              <a:gd name="f30" fmla="val 30614"/>
              <a:gd name="f31" fmla="val 42532"/>
              <a:gd name="f32" fmla="val 52264"/>
              <a:gd name="f33" fmla="val 58825"/>
              <a:gd name="f34" fmla="val 61231"/>
              <a:gd name="f35" fmla="val 195776"/>
              <a:gd name="f36" fmla="val 202648"/>
              <a:gd name="f37" fmla="val 207280"/>
              <a:gd name="f38" fmla="val 208979"/>
              <a:gd name="f39" fmla="*/ f0 1 209550"/>
              <a:gd name="f40" fmla="*/ f1 1 140969"/>
              <a:gd name="f41" fmla="val f2"/>
              <a:gd name="f42" fmla="val f3"/>
              <a:gd name="f43" fmla="val f4"/>
              <a:gd name="f44" fmla="+- f43 0 f41"/>
              <a:gd name="f45" fmla="+- f42 0 f41"/>
              <a:gd name="f46" fmla="*/ f45 1 209550"/>
              <a:gd name="f47" fmla="*/ f44 1 140969"/>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209550" h="140969">
                <a:moveTo>
                  <a:pt x="f5" y="f6"/>
                </a:moveTo>
                <a:lnTo>
                  <a:pt x="f7" y="f8"/>
                </a:lnTo>
                <a:lnTo>
                  <a:pt x="f9" y="f10"/>
                </a:lnTo>
                <a:lnTo>
                  <a:pt x="f11" y="f12"/>
                </a:lnTo>
                <a:lnTo>
                  <a:pt x="f2" y="f13"/>
                </a:lnTo>
                <a:lnTo>
                  <a:pt x="f11" y="f14"/>
                </a:lnTo>
                <a:lnTo>
                  <a:pt x="f9" y="f15"/>
                </a:lnTo>
                <a:lnTo>
                  <a:pt x="f7" y="f16"/>
                </a:lnTo>
                <a:lnTo>
                  <a:pt x="f5" y="f17"/>
                </a:lnTo>
                <a:lnTo>
                  <a:pt x="f18" y="f16"/>
                </a:lnTo>
                <a:lnTo>
                  <a:pt x="f19" y="f15"/>
                </a:lnTo>
                <a:lnTo>
                  <a:pt x="f20" y="f14"/>
                </a:lnTo>
                <a:lnTo>
                  <a:pt x="f21" y="f13"/>
                </a:lnTo>
                <a:lnTo>
                  <a:pt x="f20" y="f12"/>
                </a:lnTo>
                <a:lnTo>
                  <a:pt x="f19" y="f10"/>
                </a:lnTo>
                <a:lnTo>
                  <a:pt x="f18" y="f8"/>
                </a:lnTo>
                <a:lnTo>
                  <a:pt x="f5" y="f6"/>
                </a:lnTo>
                <a:close/>
              </a:path>
              <a:path w="209550" h="140969">
                <a:moveTo>
                  <a:pt x="f22" y="f2"/>
                </a:moveTo>
                <a:lnTo>
                  <a:pt x="f23" y="f24"/>
                </a:lnTo>
                <a:lnTo>
                  <a:pt x="f25" y="f26"/>
                </a:lnTo>
                <a:lnTo>
                  <a:pt x="f27" y="f28"/>
                </a:lnTo>
                <a:lnTo>
                  <a:pt x="f29" y="f30"/>
                </a:lnTo>
                <a:lnTo>
                  <a:pt x="f27" y="f31"/>
                </a:lnTo>
                <a:lnTo>
                  <a:pt x="f25" y="f32"/>
                </a:lnTo>
                <a:lnTo>
                  <a:pt x="f23" y="f33"/>
                </a:lnTo>
                <a:lnTo>
                  <a:pt x="f22" y="f34"/>
                </a:lnTo>
                <a:lnTo>
                  <a:pt x="f35" y="f33"/>
                </a:lnTo>
                <a:lnTo>
                  <a:pt x="f36" y="f32"/>
                </a:lnTo>
                <a:lnTo>
                  <a:pt x="f37" y="f31"/>
                </a:lnTo>
                <a:lnTo>
                  <a:pt x="f38" y="f30"/>
                </a:lnTo>
                <a:lnTo>
                  <a:pt x="f37" y="f28"/>
                </a:lnTo>
                <a:lnTo>
                  <a:pt x="f36" y="f26"/>
                </a:lnTo>
                <a:lnTo>
                  <a:pt x="f35" y="f24"/>
                </a:lnTo>
                <a:lnTo>
                  <a:pt x="f2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5" name="object 193">
            <a:extLst>
              <a:ext uri="{FF2B5EF4-FFF2-40B4-BE49-F238E27FC236}">
                <a16:creationId xmlns:a16="http://schemas.microsoft.com/office/drawing/2014/main" id="{738E95AB-AD7B-48DE-B31C-3422444A1DD9}"/>
              </a:ext>
            </a:extLst>
          </p:cNvPr>
          <p:cNvSpPr/>
          <p:nvPr/>
        </p:nvSpPr>
        <p:spPr>
          <a:xfrm>
            <a:off x="2951948" y="2084841"/>
            <a:ext cx="43818" cy="61593"/>
          </a:xfrm>
          <a:custGeom>
            <a:avLst/>
            <a:gdLst>
              <a:gd name="f0" fmla="val w"/>
              <a:gd name="f1" fmla="val h"/>
              <a:gd name="f2" fmla="val 0"/>
              <a:gd name="f3" fmla="val 43814"/>
              <a:gd name="f4" fmla="val 61594"/>
              <a:gd name="f5" fmla="val 30614"/>
              <a:gd name="f6" fmla="val 1699"/>
              <a:gd name="f7" fmla="val 18698"/>
              <a:gd name="f8" fmla="val 6333"/>
              <a:gd name="f9" fmla="val 8966"/>
              <a:gd name="f10" fmla="val 13205"/>
              <a:gd name="f11" fmla="val 2405"/>
              <a:gd name="f12" fmla="val 21621"/>
              <a:gd name="f13" fmla="val 30036"/>
              <a:gd name="f14" fmla="val 36908"/>
              <a:gd name="f15" fmla="val 41541"/>
              <a:gd name="f16" fmla="val 43239"/>
              <a:gd name="f17" fmla="val 42532"/>
              <a:gd name="f18" fmla="val 52264"/>
              <a:gd name="f19" fmla="val 58826"/>
              <a:gd name="f20" fmla="val 61232"/>
              <a:gd name="f21" fmla="*/ f0 1 43814"/>
              <a:gd name="f22" fmla="*/ f1 1 61594"/>
              <a:gd name="f23" fmla="val f2"/>
              <a:gd name="f24" fmla="val f3"/>
              <a:gd name="f25" fmla="val f4"/>
              <a:gd name="f26" fmla="+- f25 0 f23"/>
              <a:gd name="f27" fmla="+- f24 0 f23"/>
              <a:gd name="f28" fmla="*/ f27 1 43814"/>
              <a:gd name="f29" fmla="*/ f26 1 615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6" name="object 194">
            <a:extLst>
              <a:ext uri="{FF2B5EF4-FFF2-40B4-BE49-F238E27FC236}">
                <a16:creationId xmlns:a16="http://schemas.microsoft.com/office/drawing/2014/main" id="{09E1F751-3E11-46E7-8C6B-D5D1A00BF32B}"/>
              </a:ext>
            </a:extLst>
          </p:cNvPr>
          <p:cNvSpPr/>
          <p:nvPr/>
        </p:nvSpPr>
        <p:spPr>
          <a:xfrm>
            <a:off x="3117692" y="2005242"/>
            <a:ext cx="43818" cy="61593"/>
          </a:xfrm>
          <a:custGeom>
            <a:avLst/>
            <a:gdLst>
              <a:gd name="f0" fmla="val w"/>
              <a:gd name="f1" fmla="val h"/>
              <a:gd name="f2" fmla="val 0"/>
              <a:gd name="f3" fmla="val 43814"/>
              <a:gd name="f4" fmla="val 61594"/>
              <a:gd name="f5" fmla="val 30614"/>
              <a:gd name="f6" fmla="val 1698"/>
              <a:gd name="f7" fmla="val 18698"/>
              <a:gd name="f8" fmla="val 6331"/>
              <a:gd name="f9" fmla="val 8966"/>
              <a:gd name="f10" fmla="val 13202"/>
              <a:gd name="f11" fmla="val 2405"/>
              <a:gd name="f12" fmla="val 21618"/>
              <a:gd name="f13" fmla="val 30033"/>
              <a:gd name="f14" fmla="val 36904"/>
              <a:gd name="f15" fmla="val 41537"/>
              <a:gd name="f16" fmla="val 43236"/>
              <a:gd name="f17" fmla="val 42532"/>
              <a:gd name="f18" fmla="val 36905"/>
              <a:gd name="f19" fmla="val 52264"/>
              <a:gd name="f20" fmla="val 58825"/>
              <a:gd name="f21" fmla="val 61231"/>
              <a:gd name="f22" fmla="*/ f0 1 43814"/>
              <a:gd name="f23" fmla="*/ f1 1 61594"/>
              <a:gd name="f24" fmla="val f2"/>
              <a:gd name="f25" fmla="val f3"/>
              <a:gd name="f26" fmla="val f4"/>
              <a:gd name="f27" fmla="+- f26 0 f24"/>
              <a:gd name="f28" fmla="+- f25 0 f24"/>
              <a:gd name="f29" fmla="*/ f28 1 43814"/>
              <a:gd name="f30" fmla="*/ f27 1 61594"/>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8" y="f19"/>
                </a:lnTo>
                <a:lnTo>
                  <a:pt x="f13" y="f20"/>
                </a:lnTo>
                <a:lnTo>
                  <a:pt x="f12" y="f21"/>
                </a:lnTo>
                <a:lnTo>
                  <a:pt x="f10" y="f20"/>
                </a:lnTo>
                <a:lnTo>
                  <a:pt x="f8" y="f19"/>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7" name="object 195">
            <a:extLst>
              <a:ext uri="{FF2B5EF4-FFF2-40B4-BE49-F238E27FC236}">
                <a16:creationId xmlns:a16="http://schemas.microsoft.com/office/drawing/2014/main" id="{EC482DDF-7EEC-482E-9787-AB8C3DF8DDFD}"/>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8" name="object 196">
            <a:extLst>
              <a:ext uri="{FF2B5EF4-FFF2-40B4-BE49-F238E27FC236}">
                <a16:creationId xmlns:a16="http://schemas.microsoft.com/office/drawing/2014/main" id="{7572F976-437A-431B-AFA6-50040666295D}"/>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9" name="object 197">
            <a:extLst>
              <a:ext uri="{FF2B5EF4-FFF2-40B4-BE49-F238E27FC236}">
                <a16:creationId xmlns:a16="http://schemas.microsoft.com/office/drawing/2014/main" id="{168EC1D6-3AAC-47F1-BB6E-0801B6CC8A35}"/>
              </a:ext>
            </a:extLst>
          </p:cNvPr>
          <p:cNvSpPr/>
          <p:nvPr/>
        </p:nvSpPr>
        <p:spPr>
          <a:xfrm>
            <a:off x="2757373" y="2048100"/>
            <a:ext cx="43818" cy="36832"/>
          </a:xfrm>
          <a:custGeom>
            <a:avLst/>
            <a:gdLst>
              <a:gd name="f0" fmla="val w"/>
              <a:gd name="f1" fmla="val h"/>
              <a:gd name="f2" fmla="val 0"/>
              <a:gd name="f3" fmla="val 43814"/>
              <a:gd name="f4" fmla="val 36830"/>
              <a:gd name="f5" fmla="val 18368"/>
              <a:gd name="f6" fmla="val 43238"/>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0" name="object 198">
            <a:extLst>
              <a:ext uri="{FF2B5EF4-FFF2-40B4-BE49-F238E27FC236}">
                <a16:creationId xmlns:a16="http://schemas.microsoft.com/office/drawing/2014/main" id="{4F8286D4-A4E4-4C8C-A695-4F54361E5FBD}"/>
              </a:ext>
            </a:extLst>
          </p:cNvPr>
          <p:cNvSpPr/>
          <p:nvPr/>
        </p:nvSpPr>
        <p:spPr>
          <a:xfrm>
            <a:off x="2829437" y="2078714"/>
            <a:ext cx="43818" cy="36832"/>
          </a:xfrm>
          <a:custGeom>
            <a:avLst/>
            <a:gdLst>
              <a:gd name="f0" fmla="val w"/>
              <a:gd name="f1" fmla="val h"/>
              <a:gd name="f2" fmla="val 0"/>
              <a:gd name="f3" fmla="val 43814"/>
              <a:gd name="f4" fmla="val 36830"/>
              <a:gd name="f5" fmla="val 18371"/>
              <a:gd name="f6" fmla="val 43239"/>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1" name="object 199">
            <a:extLst>
              <a:ext uri="{FF2B5EF4-FFF2-40B4-BE49-F238E27FC236}">
                <a16:creationId xmlns:a16="http://schemas.microsoft.com/office/drawing/2014/main" id="{2FB8CE84-6B03-4EA6-9E1D-C6C7AB468425}"/>
              </a:ext>
            </a:extLst>
          </p:cNvPr>
          <p:cNvSpPr/>
          <p:nvPr/>
        </p:nvSpPr>
        <p:spPr>
          <a:xfrm>
            <a:off x="3122401" y="1136553"/>
            <a:ext cx="49533" cy="202567"/>
          </a:xfrm>
          <a:custGeom>
            <a:avLst/>
            <a:gdLst>
              <a:gd name="f0" fmla="val w"/>
              <a:gd name="f1" fmla="val h"/>
              <a:gd name="f2" fmla="val 0"/>
              <a:gd name="f3" fmla="val 49530"/>
              <a:gd name="f4" fmla="val 202565"/>
              <a:gd name="f5" fmla="val 178417"/>
              <a:gd name="f6" fmla="val 49164"/>
              <a:gd name="f7" fmla="val 202144"/>
              <a:gd name="f8" fmla="val 478"/>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2" y="f2"/>
                </a:moveTo>
                <a:lnTo>
                  <a:pt x="f2" y="f5"/>
                </a:lnTo>
                <a:lnTo>
                  <a:pt x="f6" y="f7"/>
                </a:lnTo>
                <a:lnTo>
                  <a:pt x="f6" y="f8"/>
                </a:lnTo>
                <a:lnTo>
                  <a:pt x="f2" y="f2"/>
                </a:lnTo>
                <a:close/>
              </a:path>
            </a:pathLst>
          </a:custGeom>
          <a:solidFill>
            <a:srgbClr val="666666"/>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2" name="object 200">
            <a:extLst>
              <a:ext uri="{FF2B5EF4-FFF2-40B4-BE49-F238E27FC236}">
                <a16:creationId xmlns:a16="http://schemas.microsoft.com/office/drawing/2014/main" id="{C10899D9-7540-4A31-A478-EBE536C617B8}"/>
              </a:ext>
            </a:extLst>
          </p:cNvPr>
          <p:cNvSpPr/>
          <p:nvPr/>
        </p:nvSpPr>
        <p:spPr>
          <a:xfrm>
            <a:off x="3122401" y="1136553"/>
            <a:ext cx="49533" cy="202567"/>
          </a:xfrm>
          <a:custGeom>
            <a:avLst/>
            <a:gdLst>
              <a:gd name="f0" fmla="val w"/>
              <a:gd name="f1" fmla="val h"/>
              <a:gd name="f2" fmla="val 0"/>
              <a:gd name="f3" fmla="val 49530"/>
              <a:gd name="f4" fmla="val 202565"/>
              <a:gd name="f5" fmla="val 49164"/>
              <a:gd name="f6" fmla="val 478"/>
              <a:gd name="f7" fmla="val 202144"/>
              <a:gd name="f8" fmla="val 178417"/>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5" y="f6"/>
                </a:moveTo>
                <a:lnTo>
                  <a:pt x="f5" y="f7"/>
                </a:lnTo>
                <a:lnTo>
                  <a:pt x="f2" y="f8"/>
                </a:lnTo>
                <a:lnTo>
                  <a:pt x="f2" y="f2"/>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3" name="object 201">
            <a:extLst>
              <a:ext uri="{FF2B5EF4-FFF2-40B4-BE49-F238E27FC236}">
                <a16:creationId xmlns:a16="http://schemas.microsoft.com/office/drawing/2014/main" id="{B3F88546-2090-44FE-95F9-2592E5FA7BD0}"/>
              </a:ext>
            </a:extLst>
          </p:cNvPr>
          <p:cNvSpPr/>
          <p:nvPr/>
        </p:nvSpPr>
        <p:spPr>
          <a:xfrm>
            <a:off x="2728917" y="1471653"/>
            <a:ext cx="147959" cy="186693"/>
          </a:xfrm>
          <a:custGeom>
            <a:avLst/>
            <a:gdLst>
              <a:gd name="f0" fmla="val w"/>
              <a:gd name="f1" fmla="val h"/>
              <a:gd name="f2" fmla="val 0"/>
              <a:gd name="f3" fmla="val 147955"/>
              <a:gd name="f4" fmla="val 186689"/>
              <a:gd name="f5" fmla="val 106380"/>
              <a:gd name="f6" fmla="val 147552"/>
              <a:gd name="f7" fmla="val 186163"/>
              <a:gd name="f8" fmla="val 79785"/>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4" name="object 202">
            <a:extLst>
              <a:ext uri="{FF2B5EF4-FFF2-40B4-BE49-F238E27FC236}">
                <a16:creationId xmlns:a16="http://schemas.microsoft.com/office/drawing/2014/main" id="{43E14F1D-FD18-43F8-8F5E-15C9766A0090}"/>
              </a:ext>
            </a:extLst>
          </p:cNvPr>
          <p:cNvSpPr/>
          <p:nvPr/>
        </p:nvSpPr>
        <p:spPr>
          <a:xfrm>
            <a:off x="2728917" y="1471653"/>
            <a:ext cx="147959" cy="186693"/>
          </a:xfrm>
          <a:custGeom>
            <a:avLst/>
            <a:gdLst>
              <a:gd name="f0" fmla="val w"/>
              <a:gd name="f1" fmla="val h"/>
              <a:gd name="f2" fmla="val 0"/>
              <a:gd name="f3" fmla="val 147955"/>
              <a:gd name="f4" fmla="val 186689"/>
              <a:gd name="f5" fmla="val 147552"/>
              <a:gd name="f6" fmla="val 79785"/>
              <a:gd name="f7" fmla="val 186163"/>
              <a:gd name="f8" fmla="val 106380"/>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5" y="f6"/>
                </a:lnTo>
                <a:lnTo>
                  <a:pt x="f5" y="f7"/>
                </a:lnTo>
                <a:lnTo>
                  <a:pt x="f2"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5" name="object 203">
            <a:extLst>
              <a:ext uri="{FF2B5EF4-FFF2-40B4-BE49-F238E27FC236}">
                <a16:creationId xmlns:a16="http://schemas.microsoft.com/office/drawing/2014/main" id="{2891287E-E988-4DDE-AA8B-A6349C972A51}"/>
              </a:ext>
            </a:extLst>
          </p:cNvPr>
          <p:cNvSpPr/>
          <p:nvPr/>
        </p:nvSpPr>
        <p:spPr>
          <a:xfrm>
            <a:off x="2876464" y="1338699"/>
            <a:ext cx="295278" cy="319409"/>
          </a:xfrm>
          <a:custGeom>
            <a:avLst/>
            <a:gdLst>
              <a:gd name="f0" fmla="val w"/>
              <a:gd name="f1" fmla="val h"/>
              <a:gd name="f2" fmla="val 0"/>
              <a:gd name="f3" fmla="val 295275"/>
              <a:gd name="f4" fmla="val 319405"/>
              <a:gd name="f5" fmla="val 295095"/>
              <a:gd name="f6" fmla="val 159553"/>
              <a:gd name="f7" fmla="val 319122"/>
              <a:gd name="f8" fmla="val 212744"/>
              <a:gd name="f9" fmla="val 98367"/>
              <a:gd name="f10" fmla="val 106366"/>
              <a:gd name="f11" fmla="val 196740"/>
              <a:gd name="f12" fmla="val 53176"/>
              <a:gd name="f13" fmla="*/ f0 1 295275"/>
              <a:gd name="f14" fmla="*/ f1 1 319405"/>
              <a:gd name="f15" fmla="val f2"/>
              <a:gd name="f16" fmla="val f3"/>
              <a:gd name="f17" fmla="val f4"/>
              <a:gd name="f18" fmla="+- f17 0 f15"/>
              <a:gd name="f19" fmla="+- f16 0 f15"/>
              <a:gd name="f20" fmla="*/ f19 1 295275"/>
              <a:gd name="f21" fmla="*/ f18 1 31940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95275" h="319405">
                <a:moveTo>
                  <a:pt x="f5" y="f2"/>
                </a:moveTo>
                <a:lnTo>
                  <a:pt x="f5" y="f6"/>
                </a:lnTo>
                <a:lnTo>
                  <a:pt x="f2" y="f7"/>
                </a:lnTo>
                <a:lnTo>
                  <a:pt x="f2" y="f8"/>
                </a:lnTo>
                <a:lnTo>
                  <a:pt x="f9" y="f10"/>
                </a:lnTo>
                <a:lnTo>
                  <a:pt x="f9" y="f6"/>
                </a:lnTo>
                <a:lnTo>
                  <a:pt x="f11" y="f12"/>
                </a:lnTo>
                <a:lnTo>
                  <a:pt x="f11" y="f10"/>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6" name="object 204">
            <a:extLst>
              <a:ext uri="{FF2B5EF4-FFF2-40B4-BE49-F238E27FC236}">
                <a16:creationId xmlns:a16="http://schemas.microsoft.com/office/drawing/2014/main" id="{72FC67A9-1EE9-4149-AF4B-3F3DF7D2A8B9}"/>
              </a:ext>
            </a:extLst>
          </p:cNvPr>
          <p:cNvSpPr/>
          <p:nvPr/>
        </p:nvSpPr>
        <p:spPr>
          <a:xfrm>
            <a:off x="3122401" y="1125909"/>
            <a:ext cx="49533" cy="26673"/>
          </a:xfrm>
          <a:custGeom>
            <a:avLst/>
            <a:gdLst>
              <a:gd name="f0" fmla="val w"/>
              <a:gd name="f1" fmla="val h"/>
              <a:gd name="f2" fmla="val 0"/>
              <a:gd name="f3" fmla="val 49530"/>
              <a:gd name="f4" fmla="val 26669"/>
              <a:gd name="f5" fmla="val 24569"/>
              <a:gd name="f6" fmla="val 15009"/>
              <a:gd name="f7" fmla="val 1047"/>
              <a:gd name="f8" fmla="val 7199"/>
              <a:gd name="f9" fmla="val 3901"/>
              <a:gd name="f10" fmla="val 1932"/>
              <a:gd name="f11" fmla="val 8133"/>
              <a:gd name="f12" fmla="val 13313"/>
              <a:gd name="f13" fmla="val 18487"/>
              <a:gd name="f14" fmla="val 22710"/>
              <a:gd name="f15" fmla="val 25555"/>
              <a:gd name="f16" fmla="val 26597"/>
              <a:gd name="f17" fmla="val 34143"/>
              <a:gd name="f18" fmla="val 41961"/>
              <a:gd name="f19" fmla="val 47231"/>
              <a:gd name="f20" fmla="val 49164"/>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5" y="f2"/>
                </a:moveTo>
                <a:lnTo>
                  <a:pt x="f6" y="f7"/>
                </a:lnTo>
                <a:lnTo>
                  <a:pt x="f8" y="f9"/>
                </a:lnTo>
                <a:lnTo>
                  <a:pt x="f10" y="f11"/>
                </a:lnTo>
                <a:lnTo>
                  <a:pt x="f2" y="f12"/>
                </a:lnTo>
                <a:lnTo>
                  <a:pt x="f10" y="f13"/>
                </a:lnTo>
                <a:lnTo>
                  <a:pt x="f8" y="f14"/>
                </a:lnTo>
                <a:lnTo>
                  <a:pt x="f6" y="f15"/>
                </a:lnTo>
                <a:lnTo>
                  <a:pt x="f5" y="f16"/>
                </a:lnTo>
                <a:lnTo>
                  <a:pt x="f17" y="f15"/>
                </a:lnTo>
                <a:lnTo>
                  <a:pt x="f18" y="f14"/>
                </a:lnTo>
                <a:lnTo>
                  <a:pt x="f19" y="f13"/>
                </a:lnTo>
                <a:lnTo>
                  <a:pt x="f20" y="f12"/>
                </a:lnTo>
                <a:lnTo>
                  <a:pt x="f19" y="f11"/>
                </a:lnTo>
                <a:lnTo>
                  <a:pt x="f18" y="f9"/>
                </a:lnTo>
                <a:lnTo>
                  <a:pt x="f17"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7" name="object 205">
            <a:extLst>
              <a:ext uri="{FF2B5EF4-FFF2-40B4-BE49-F238E27FC236}">
                <a16:creationId xmlns:a16="http://schemas.microsoft.com/office/drawing/2014/main" id="{ABE78DE0-6953-4FE2-A201-4335E8E9ED19}"/>
              </a:ext>
            </a:extLst>
          </p:cNvPr>
          <p:cNvSpPr/>
          <p:nvPr/>
        </p:nvSpPr>
        <p:spPr>
          <a:xfrm>
            <a:off x="3122401" y="1125909"/>
            <a:ext cx="49533" cy="26673"/>
          </a:xfrm>
          <a:custGeom>
            <a:avLst/>
            <a:gdLst>
              <a:gd name="f0" fmla="val w"/>
              <a:gd name="f1" fmla="val h"/>
              <a:gd name="f2" fmla="val 0"/>
              <a:gd name="f3" fmla="val 49530"/>
              <a:gd name="f4" fmla="val 26669"/>
              <a:gd name="f5" fmla="val 13313"/>
              <a:gd name="f6" fmla="val 1932"/>
              <a:gd name="f7" fmla="val 8133"/>
              <a:gd name="f8" fmla="val 7199"/>
              <a:gd name="f9" fmla="val 3901"/>
              <a:gd name="f10" fmla="val 15009"/>
              <a:gd name="f11" fmla="val 1047"/>
              <a:gd name="f12" fmla="val 24569"/>
              <a:gd name="f13" fmla="val 34143"/>
              <a:gd name="f14" fmla="val 41961"/>
              <a:gd name="f15" fmla="val 47231"/>
              <a:gd name="f16" fmla="val 49164"/>
              <a:gd name="f17" fmla="val 18487"/>
              <a:gd name="f18" fmla="val 22710"/>
              <a:gd name="f19" fmla="val 25555"/>
              <a:gd name="f20" fmla="val 26597"/>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8" name="object 206">
            <a:extLst>
              <a:ext uri="{FF2B5EF4-FFF2-40B4-BE49-F238E27FC236}">
                <a16:creationId xmlns:a16="http://schemas.microsoft.com/office/drawing/2014/main" id="{441592FD-FC7A-4FD9-84E3-42442365D573}"/>
              </a:ext>
            </a:extLst>
          </p:cNvPr>
          <p:cNvSpPr/>
          <p:nvPr/>
        </p:nvSpPr>
        <p:spPr>
          <a:xfrm>
            <a:off x="2728917" y="1258900"/>
            <a:ext cx="443227" cy="292736"/>
          </a:xfrm>
          <a:custGeom>
            <a:avLst/>
            <a:gdLst>
              <a:gd name="f0" fmla="val w"/>
              <a:gd name="f1" fmla="val h"/>
              <a:gd name="f2" fmla="val 0"/>
              <a:gd name="f3" fmla="val 443230"/>
              <a:gd name="f4" fmla="val 292734"/>
              <a:gd name="f5" fmla="val 98367"/>
              <a:gd name="f6" fmla="val 106363"/>
              <a:gd name="f7" fmla="val 212752"/>
              <a:gd name="f8" fmla="val 147552"/>
              <a:gd name="f9" fmla="val 292537"/>
              <a:gd name="f10" fmla="val 245920"/>
              <a:gd name="f11" fmla="val 186160"/>
              <a:gd name="f12" fmla="val 131158"/>
              <a:gd name="f13" fmla="val 124104"/>
              <a:gd name="f14" fmla="val 196738"/>
              <a:gd name="f15" fmla="val 53195"/>
              <a:gd name="f16" fmla="val 131163"/>
              <a:gd name="f17" fmla="val 124099"/>
              <a:gd name="f18" fmla="val 239347"/>
              <a:gd name="f19" fmla="val 344293"/>
              <a:gd name="f20" fmla="val 132970"/>
              <a:gd name="f21" fmla="val 229526"/>
              <a:gd name="f22" fmla="val 70927"/>
              <a:gd name="f23" fmla="val 295103"/>
              <a:gd name="f24" fmla="val 229529"/>
              <a:gd name="f25" fmla="val 70924"/>
              <a:gd name="f26" fmla="val 442648"/>
              <a:gd name="f27" fmla="val 79793"/>
              <a:gd name="f28" fmla="*/ f0 1 443230"/>
              <a:gd name="f29" fmla="*/ f1 1 292734"/>
              <a:gd name="f30" fmla="val f2"/>
              <a:gd name="f31" fmla="val f3"/>
              <a:gd name="f32" fmla="val f4"/>
              <a:gd name="f33" fmla="+- f32 0 f30"/>
              <a:gd name="f34" fmla="+- f31 0 f30"/>
              <a:gd name="f35" fmla="*/ f34 1 443230"/>
              <a:gd name="f36" fmla="*/ f33 1 29273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43230" h="292734">
                <a:moveTo>
                  <a:pt x="f5" y="f6"/>
                </a:moveTo>
                <a:lnTo>
                  <a:pt x="f2" y="f7"/>
                </a:lnTo>
                <a:lnTo>
                  <a:pt x="f8" y="f9"/>
                </a:lnTo>
                <a:lnTo>
                  <a:pt x="f10" y="f11"/>
                </a:lnTo>
                <a:lnTo>
                  <a:pt x="f12" y="f13"/>
                </a:lnTo>
                <a:lnTo>
                  <a:pt x="f5" y="f6"/>
                </a:lnTo>
                <a:close/>
              </a:path>
              <a:path w="443230" h="292734">
                <a:moveTo>
                  <a:pt x="f14" y="f15"/>
                </a:moveTo>
                <a:lnTo>
                  <a:pt x="f16" y="f17"/>
                </a:lnTo>
                <a:lnTo>
                  <a:pt x="f10" y="f11"/>
                </a:lnTo>
                <a:lnTo>
                  <a:pt x="f10" y="f18"/>
                </a:lnTo>
                <a:lnTo>
                  <a:pt x="f19" y="f20"/>
                </a:lnTo>
                <a:lnTo>
                  <a:pt x="f21" y="f22"/>
                </a:lnTo>
                <a:lnTo>
                  <a:pt x="f14" y="f15"/>
                </a:lnTo>
                <a:close/>
              </a:path>
              <a:path w="443230" h="292734">
                <a:moveTo>
                  <a:pt x="f23" y="f2"/>
                </a:moveTo>
                <a:lnTo>
                  <a:pt x="f24" y="f25"/>
                </a:lnTo>
                <a:lnTo>
                  <a:pt x="f19" y="f20"/>
                </a:lnTo>
                <a:lnTo>
                  <a:pt x="f19" y="f11"/>
                </a:lnTo>
                <a:lnTo>
                  <a:pt x="f26" y="f27"/>
                </a:lnTo>
                <a:lnTo>
                  <a:pt x="f23"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9" name="object 207">
            <a:extLst>
              <a:ext uri="{FF2B5EF4-FFF2-40B4-BE49-F238E27FC236}">
                <a16:creationId xmlns:a16="http://schemas.microsoft.com/office/drawing/2014/main" id="{9D3C3EE0-6585-4B95-A5AB-9BB5DBF4677E}"/>
              </a:ext>
            </a:extLst>
          </p:cNvPr>
          <p:cNvSpPr/>
          <p:nvPr/>
        </p:nvSpPr>
        <p:spPr>
          <a:xfrm>
            <a:off x="2958440" y="1258900"/>
            <a:ext cx="213356" cy="186693"/>
          </a:xfrm>
          <a:custGeom>
            <a:avLst/>
            <a:gdLst>
              <a:gd name="f0" fmla="val w"/>
              <a:gd name="f1" fmla="val h"/>
              <a:gd name="f2" fmla="val 0"/>
              <a:gd name="f3" fmla="val 213360"/>
              <a:gd name="f4" fmla="val 186690"/>
              <a:gd name="f5" fmla="val 114767"/>
              <a:gd name="f6" fmla="val 132970"/>
              <a:gd name="f7" fmla="val 186160"/>
              <a:gd name="f8" fmla="val 213121"/>
              <a:gd name="f9" fmla="val 79793"/>
              <a:gd name="f10" fmla="val 65576"/>
              <a:gd name="f11" fmla="val 70927"/>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5" y="f7"/>
                </a:lnTo>
                <a:lnTo>
                  <a:pt x="f8" y="f9"/>
                </a:lnTo>
                <a:lnTo>
                  <a:pt x="f10" y="f2"/>
                </a:lnTo>
                <a:lnTo>
                  <a:pt x="f2"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0" name="object 208">
            <a:extLst>
              <a:ext uri="{FF2B5EF4-FFF2-40B4-BE49-F238E27FC236}">
                <a16:creationId xmlns:a16="http://schemas.microsoft.com/office/drawing/2014/main" id="{61500249-0484-41B7-8FFF-3F05702703D4}"/>
              </a:ext>
            </a:extLst>
          </p:cNvPr>
          <p:cNvSpPr/>
          <p:nvPr/>
        </p:nvSpPr>
        <p:spPr>
          <a:xfrm>
            <a:off x="2860069" y="1312099"/>
            <a:ext cx="213356" cy="186693"/>
          </a:xfrm>
          <a:custGeom>
            <a:avLst/>
            <a:gdLst>
              <a:gd name="f0" fmla="val w"/>
              <a:gd name="f1" fmla="val h"/>
              <a:gd name="f2" fmla="val 0"/>
              <a:gd name="f3" fmla="val 213360"/>
              <a:gd name="f4" fmla="val 186690"/>
              <a:gd name="f5" fmla="val 114761"/>
              <a:gd name="f6" fmla="val 186151"/>
              <a:gd name="f7" fmla="val 213134"/>
              <a:gd name="f8" fmla="val 79774"/>
              <a:gd name="f9" fmla="val 65579"/>
              <a:gd name="f10" fmla="val 70908"/>
              <a:gd name="f11" fmla="val 132964"/>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7" y="f8"/>
                </a:lnTo>
                <a:lnTo>
                  <a:pt x="f9" y="f2"/>
                </a:lnTo>
                <a:lnTo>
                  <a:pt x="f2" y="f10"/>
                </a:lnTo>
                <a:lnTo>
                  <a:pt x="f5"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1" name="object 209">
            <a:extLst>
              <a:ext uri="{FF2B5EF4-FFF2-40B4-BE49-F238E27FC236}">
                <a16:creationId xmlns:a16="http://schemas.microsoft.com/office/drawing/2014/main" id="{3A7FD73B-AAAA-42EF-8617-208C9141F5D3}"/>
              </a:ext>
            </a:extLst>
          </p:cNvPr>
          <p:cNvSpPr/>
          <p:nvPr/>
        </p:nvSpPr>
        <p:spPr>
          <a:xfrm>
            <a:off x="2728917" y="1365263"/>
            <a:ext cx="246375" cy="186693"/>
          </a:xfrm>
          <a:custGeom>
            <a:avLst/>
            <a:gdLst>
              <a:gd name="f0" fmla="val w"/>
              <a:gd name="f1" fmla="val h"/>
              <a:gd name="f2" fmla="val 0"/>
              <a:gd name="f3" fmla="val 246380"/>
              <a:gd name="f4" fmla="val 186690"/>
              <a:gd name="f5" fmla="val 147552"/>
              <a:gd name="f6" fmla="val 186174"/>
              <a:gd name="f7" fmla="val 245920"/>
              <a:gd name="f8" fmla="val 79796"/>
              <a:gd name="f9" fmla="val 98367"/>
              <a:gd name="f10" fmla="val 106388"/>
              <a:gd name="f11" fmla="*/ f0 1 246380"/>
              <a:gd name="f12" fmla="*/ f1 1 186690"/>
              <a:gd name="f13" fmla="val f2"/>
              <a:gd name="f14" fmla="val f3"/>
              <a:gd name="f15" fmla="val f4"/>
              <a:gd name="f16" fmla="+- f15 0 f13"/>
              <a:gd name="f17" fmla="+- f14 0 f13"/>
              <a:gd name="f18" fmla="*/ f17 1 246380"/>
              <a:gd name="f19" fmla="*/ f16 1 18669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6380" h="186690">
                <a:moveTo>
                  <a:pt x="f5" y="f6"/>
                </a:moveTo>
                <a:lnTo>
                  <a:pt x="f7" y="f8"/>
                </a:lnTo>
                <a:lnTo>
                  <a:pt x="f9" y="f2"/>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2" name="object 210">
            <a:extLst>
              <a:ext uri="{FF2B5EF4-FFF2-40B4-BE49-F238E27FC236}">
                <a16:creationId xmlns:a16="http://schemas.microsoft.com/office/drawing/2014/main" id="{25B23938-2A76-47F6-9B3C-85D304C8D2B3}"/>
              </a:ext>
            </a:extLst>
          </p:cNvPr>
          <p:cNvSpPr/>
          <p:nvPr/>
        </p:nvSpPr>
        <p:spPr>
          <a:xfrm>
            <a:off x="1131249" y="1721513"/>
            <a:ext cx="311782" cy="269235"/>
          </a:xfrm>
          <a:custGeom>
            <a:avLst/>
            <a:gdLst>
              <a:gd name="f0" fmla="val w"/>
              <a:gd name="f1" fmla="val h"/>
              <a:gd name="f2" fmla="val 0"/>
              <a:gd name="f3" fmla="val 311784"/>
              <a:gd name="f4" fmla="val 269239"/>
              <a:gd name="f5" fmla="val 249420"/>
              <a:gd name="f6" fmla="val 134330"/>
              <a:gd name="f7" fmla="val 62353"/>
              <a:gd name="f8" fmla="val 268669"/>
              <a:gd name="f9" fmla="val 311759"/>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2"/>
                </a:moveTo>
                <a:lnTo>
                  <a:pt x="f2" y="f6"/>
                </a:lnTo>
                <a:lnTo>
                  <a:pt x="f7" y="f8"/>
                </a:lnTo>
                <a:lnTo>
                  <a:pt x="f9" y="f6"/>
                </a:lnTo>
                <a:lnTo>
                  <a:pt x="f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3" name="object 211">
            <a:extLst>
              <a:ext uri="{FF2B5EF4-FFF2-40B4-BE49-F238E27FC236}">
                <a16:creationId xmlns:a16="http://schemas.microsoft.com/office/drawing/2014/main" id="{8CCD7FAB-F38F-4B0B-A234-B31527A4B982}"/>
              </a:ext>
            </a:extLst>
          </p:cNvPr>
          <p:cNvSpPr/>
          <p:nvPr/>
        </p:nvSpPr>
        <p:spPr>
          <a:xfrm>
            <a:off x="1131249" y="1721513"/>
            <a:ext cx="311782" cy="269235"/>
          </a:xfrm>
          <a:custGeom>
            <a:avLst/>
            <a:gdLst>
              <a:gd name="f0" fmla="val w"/>
              <a:gd name="f1" fmla="val h"/>
              <a:gd name="f2" fmla="val 0"/>
              <a:gd name="f3" fmla="val 311784"/>
              <a:gd name="f4" fmla="val 269239"/>
              <a:gd name="f5" fmla="val 62353"/>
              <a:gd name="f6" fmla="val 268669"/>
              <a:gd name="f7" fmla="val 311759"/>
              <a:gd name="f8" fmla="val 134330"/>
              <a:gd name="f9" fmla="val 249420"/>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6"/>
                </a:moveTo>
                <a:lnTo>
                  <a:pt x="f7" y="f8"/>
                </a:lnTo>
                <a:lnTo>
                  <a:pt x="f9" y="f2"/>
                </a:lnTo>
                <a:lnTo>
                  <a:pt x="f2"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4" name="object 212">
            <a:extLst>
              <a:ext uri="{FF2B5EF4-FFF2-40B4-BE49-F238E27FC236}">
                <a16:creationId xmlns:a16="http://schemas.microsoft.com/office/drawing/2014/main" id="{06E07EC3-0C7D-48C9-BC9E-31031DEBB499}"/>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2" y="f6"/>
                </a:lnTo>
                <a:lnTo>
                  <a:pt x="f2" y="f7"/>
                </a:lnTo>
                <a:lnTo>
                  <a:pt x="f5" y="f6"/>
                </a:lnTo>
                <a:lnTo>
                  <a:pt x="f5"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5" name="object 213">
            <a:extLst>
              <a:ext uri="{FF2B5EF4-FFF2-40B4-BE49-F238E27FC236}">
                <a16:creationId xmlns:a16="http://schemas.microsoft.com/office/drawing/2014/main" id="{30768E09-F4FC-4774-ACE7-5E56D4FF67C5}"/>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5" y="f6"/>
                </a:lnTo>
                <a:lnTo>
                  <a:pt x="f2" y="f7"/>
                </a:lnTo>
                <a:lnTo>
                  <a:pt x="f2" y="f6"/>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6" name="object 214">
            <a:extLst>
              <a:ext uri="{FF2B5EF4-FFF2-40B4-BE49-F238E27FC236}">
                <a16:creationId xmlns:a16="http://schemas.microsoft.com/office/drawing/2014/main" id="{6C5AA6A9-ACDC-4405-9924-835056140B8A}"/>
              </a:ext>
            </a:extLst>
          </p:cNvPr>
          <p:cNvSpPr/>
          <p:nvPr/>
        </p:nvSpPr>
        <p:spPr>
          <a:xfrm>
            <a:off x="1068897" y="1855838"/>
            <a:ext cx="125099" cy="134617"/>
          </a:xfrm>
          <a:custGeom>
            <a:avLst/>
            <a:gdLst>
              <a:gd name="f0" fmla="val w"/>
              <a:gd name="f1" fmla="val h"/>
              <a:gd name="f2" fmla="val 0"/>
              <a:gd name="f3" fmla="val 125094"/>
              <a:gd name="f4" fmla="val 134619"/>
              <a:gd name="f5" fmla="val 62356"/>
              <a:gd name="f6" fmla="val 67167"/>
              <a:gd name="f7" fmla="val 124710"/>
              <a:gd name="f8" fmla="val 134338"/>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5" y="f2"/>
                </a:moveTo>
                <a:lnTo>
                  <a:pt x="f2" y="f6"/>
                </a:lnTo>
                <a:lnTo>
                  <a:pt x="f7" y="f8"/>
                </a:lnTo>
                <a:lnTo>
                  <a:pt x="f5"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7" name="object 215">
            <a:extLst>
              <a:ext uri="{FF2B5EF4-FFF2-40B4-BE49-F238E27FC236}">
                <a16:creationId xmlns:a16="http://schemas.microsoft.com/office/drawing/2014/main" id="{2CD092FE-9B52-4048-9175-3AC28CE3E32B}"/>
              </a:ext>
            </a:extLst>
          </p:cNvPr>
          <p:cNvSpPr/>
          <p:nvPr/>
        </p:nvSpPr>
        <p:spPr>
          <a:xfrm>
            <a:off x="1068897" y="1855838"/>
            <a:ext cx="125099" cy="134617"/>
          </a:xfrm>
          <a:custGeom>
            <a:avLst/>
            <a:gdLst>
              <a:gd name="f0" fmla="val w"/>
              <a:gd name="f1" fmla="val h"/>
              <a:gd name="f2" fmla="val 0"/>
              <a:gd name="f3" fmla="val 125094"/>
              <a:gd name="f4" fmla="val 134619"/>
              <a:gd name="f5" fmla="val 67167"/>
              <a:gd name="f6" fmla="val 124710"/>
              <a:gd name="f7" fmla="val 134338"/>
              <a:gd name="f8" fmla="val 62356"/>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2" y="f5"/>
                </a:moveTo>
                <a:lnTo>
                  <a:pt x="f6" y="f7"/>
                </a:lnTo>
                <a:lnTo>
                  <a:pt x="f8"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8" name="object 216">
            <a:extLst>
              <a:ext uri="{FF2B5EF4-FFF2-40B4-BE49-F238E27FC236}">
                <a16:creationId xmlns:a16="http://schemas.microsoft.com/office/drawing/2014/main" id="{F73149E7-9C03-4F53-BB6C-54A95374226D}"/>
              </a:ext>
            </a:extLst>
          </p:cNvPr>
          <p:cNvSpPr/>
          <p:nvPr/>
        </p:nvSpPr>
        <p:spPr>
          <a:xfrm>
            <a:off x="1068897" y="1923010"/>
            <a:ext cx="125099" cy="201926"/>
          </a:xfrm>
          <a:custGeom>
            <a:avLst/>
            <a:gdLst>
              <a:gd name="f0" fmla="val w"/>
              <a:gd name="f1" fmla="val h"/>
              <a:gd name="f2" fmla="val 0"/>
              <a:gd name="f3" fmla="val 125094"/>
              <a:gd name="f4" fmla="val 201930"/>
              <a:gd name="f5" fmla="val 134338"/>
              <a:gd name="f6" fmla="val 124710"/>
              <a:gd name="f7" fmla="val 201509"/>
              <a:gd name="f8" fmla="val 67171"/>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9" name="object 217">
            <a:extLst>
              <a:ext uri="{FF2B5EF4-FFF2-40B4-BE49-F238E27FC236}">
                <a16:creationId xmlns:a16="http://schemas.microsoft.com/office/drawing/2014/main" id="{31F6D23C-1D33-4453-B505-E72CCAAA9CFD}"/>
              </a:ext>
            </a:extLst>
          </p:cNvPr>
          <p:cNvSpPr/>
          <p:nvPr/>
        </p:nvSpPr>
        <p:spPr>
          <a:xfrm>
            <a:off x="1068897" y="1923010"/>
            <a:ext cx="125099" cy="201926"/>
          </a:xfrm>
          <a:custGeom>
            <a:avLst/>
            <a:gdLst>
              <a:gd name="f0" fmla="val w"/>
              <a:gd name="f1" fmla="val h"/>
              <a:gd name="f2" fmla="val 0"/>
              <a:gd name="f3" fmla="val 125094"/>
              <a:gd name="f4" fmla="val 201930"/>
              <a:gd name="f5" fmla="val 124710"/>
              <a:gd name="f6" fmla="val 67171"/>
              <a:gd name="f7" fmla="val 134338"/>
              <a:gd name="f8" fmla="val 201509"/>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5" y="f6"/>
                </a:moveTo>
                <a:lnTo>
                  <a:pt x="f2" y="f2"/>
                </a:lnTo>
                <a:lnTo>
                  <a:pt x="f2" y="f7"/>
                </a:lnTo>
                <a:lnTo>
                  <a:pt x="f5"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0" name="object 218">
            <a:extLst>
              <a:ext uri="{FF2B5EF4-FFF2-40B4-BE49-F238E27FC236}">
                <a16:creationId xmlns:a16="http://schemas.microsoft.com/office/drawing/2014/main" id="{C56DB3C7-0783-44E7-8CDD-29153C3D5D4D}"/>
              </a:ext>
            </a:extLst>
          </p:cNvPr>
          <p:cNvSpPr/>
          <p:nvPr/>
        </p:nvSpPr>
        <p:spPr>
          <a:xfrm>
            <a:off x="1067882" y="1288334"/>
            <a:ext cx="128902" cy="193038"/>
          </a:xfrm>
          <a:custGeom>
            <a:avLst/>
            <a:gdLst>
              <a:gd name="f0" fmla="val w"/>
              <a:gd name="f1" fmla="val h"/>
              <a:gd name="f2" fmla="val 0"/>
              <a:gd name="f3" fmla="val 128905"/>
              <a:gd name="f4" fmla="val 193040"/>
              <a:gd name="f5" fmla="val 101873"/>
              <a:gd name="f6" fmla="val 165109"/>
              <a:gd name="f7" fmla="val 29489"/>
              <a:gd name="f8" fmla="val 192628"/>
              <a:gd name="f9" fmla="val 128682"/>
              <a:gd name="f10" fmla="val 96512"/>
              <a:gd name="f11" fmla="val 110074"/>
              <a:gd name="f12" fmla="val 32169"/>
              <a:gd name="f13" fmla="val 10723"/>
              <a:gd name="f14" fmla="val 117959"/>
              <a:gd name="f15" fmla="val 165110"/>
              <a:gd name="f16" fmla="val 55039"/>
              <a:gd name="f17" fmla="val 110075"/>
              <a:gd name="f18" fmla="val 64339"/>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6"/>
                </a:moveTo>
                <a:lnTo>
                  <a:pt x="f7" y="f6"/>
                </a:lnTo>
                <a:lnTo>
                  <a:pt x="f2" y="f8"/>
                </a:lnTo>
                <a:lnTo>
                  <a:pt x="f9" y="f8"/>
                </a:lnTo>
                <a:lnTo>
                  <a:pt x="f5" y="f6"/>
                </a:lnTo>
                <a:close/>
              </a:path>
              <a:path w="128905" h="193040">
                <a:moveTo>
                  <a:pt x="f10" y="f11"/>
                </a:moveTo>
                <a:lnTo>
                  <a:pt x="f12" y="f11"/>
                </a:lnTo>
                <a:lnTo>
                  <a:pt x="f13" y="f6"/>
                </a:lnTo>
                <a:lnTo>
                  <a:pt x="f14" y="f15"/>
                </a:lnTo>
                <a:lnTo>
                  <a:pt x="f10" y="f11"/>
                </a:lnTo>
                <a:close/>
              </a:path>
              <a:path w="128905" h="193040">
                <a:moveTo>
                  <a:pt x="f10" y="f16"/>
                </a:moveTo>
                <a:lnTo>
                  <a:pt x="f12" y="f16"/>
                </a:lnTo>
                <a:lnTo>
                  <a:pt x="f13" y="f11"/>
                </a:lnTo>
                <a:lnTo>
                  <a:pt x="f14" y="f17"/>
                </a:lnTo>
                <a:lnTo>
                  <a:pt x="f10" y="f16"/>
                </a:lnTo>
                <a:close/>
              </a:path>
              <a:path w="128905" h="193040">
                <a:moveTo>
                  <a:pt x="f18" y="f2"/>
                </a:moveTo>
                <a:lnTo>
                  <a:pt x="f13" y="f16"/>
                </a:lnTo>
                <a:lnTo>
                  <a:pt x="f14" y="f19"/>
                </a:lnTo>
                <a:lnTo>
                  <a:pt x="f18"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1" name="object 219">
            <a:extLst>
              <a:ext uri="{FF2B5EF4-FFF2-40B4-BE49-F238E27FC236}">
                <a16:creationId xmlns:a16="http://schemas.microsoft.com/office/drawing/2014/main" id="{35F067AB-F7D0-4576-9C05-49573951A530}"/>
              </a:ext>
            </a:extLst>
          </p:cNvPr>
          <p:cNvSpPr/>
          <p:nvPr/>
        </p:nvSpPr>
        <p:spPr>
          <a:xfrm>
            <a:off x="1067882" y="1288334"/>
            <a:ext cx="128902" cy="193038"/>
          </a:xfrm>
          <a:custGeom>
            <a:avLst/>
            <a:gdLst>
              <a:gd name="f0" fmla="val w"/>
              <a:gd name="f1" fmla="val h"/>
              <a:gd name="f2" fmla="val 0"/>
              <a:gd name="f3" fmla="val 128905"/>
              <a:gd name="f4" fmla="val 193040"/>
              <a:gd name="f5" fmla="val 64339"/>
              <a:gd name="f6" fmla="val 10723"/>
              <a:gd name="f7" fmla="val 55039"/>
              <a:gd name="f8" fmla="val 32169"/>
              <a:gd name="f9" fmla="val 110074"/>
              <a:gd name="f10" fmla="val 165109"/>
              <a:gd name="f11" fmla="val 29489"/>
              <a:gd name="f12" fmla="val 192628"/>
              <a:gd name="f13" fmla="val 128682"/>
              <a:gd name="f14" fmla="val 101873"/>
              <a:gd name="f15" fmla="val 117959"/>
              <a:gd name="f16" fmla="val 165110"/>
              <a:gd name="f17" fmla="val 96512"/>
              <a:gd name="f18" fmla="val 110075"/>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2"/>
                </a:moveTo>
                <a:lnTo>
                  <a:pt x="f6" y="f7"/>
                </a:lnTo>
                <a:lnTo>
                  <a:pt x="f8" y="f7"/>
                </a:lnTo>
                <a:lnTo>
                  <a:pt x="f6" y="f9"/>
                </a:lnTo>
                <a:lnTo>
                  <a:pt x="f8" y="f9"/>
                </a:lnTo>
                <a:lnTo>
                  <a:pt x="f6" y="f10"/>
                </a:lnTo>
                <a:lnTo>
                  <a:pt x="f11" y="f10"/>
                </a:lnTo>
                <a:lnTo>
                  <a:pt x="f2" y="f12"/>
                </a:lnTo>
                <a:lnTo>
                  <a:pt x="f13" y="f12"/>
                </a:lnTo>
                <a:lnTo>
                  <a:pt x="f14" y="f10"/>
                </a:lnTo>
                <a:lnTo>
                  <a:pt x="f15" y="f16"/>
                </a:lnTo>
                <a:lnTo>
                  <a:pt x="f17" y="f9"/>
                </a:lnTo>
                <a:lnTo>
                  <a:pt x="f15" y="f18"/>
                </a:lnTo>
                <a:lnTo>
                  <a:pt x="f17" y="f7"/>
                </a:lnTo>
                <a:lnTo>
                  <a:pt x="f15" y="f19"/>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2" name="object 220">
            <a:extLst>
              <a:ext uri="{FF2B5EF4-FFF2-40B4-BE49-F238E27FC236}">
                <a16:creationId xmlns:a16="http://schemas.microsoft.com/office/drawing/2014/main" id="{320224E8-D897-418F-A709-315B7222F381}"/>
              </a:ext>
            </a:extLst>
          </p:cNvPr>
          <p:cNvSpPr/>
          <p:nvPr/>
        </p:nvSpPr>
        <p:spPr>
          <a:xfrm>
            <a:off x="1118823" y="1480962"/>
            <a:ext cx="27303" cy="82552"/>
          </a:xfrm>
          <a:custGeom>
            <a:avLst/>
            <a:gdLst>
              <a:gd name="f0" fmla="val w"/>
              <a:gd name="f1" fmla="val h"/>
              <a:gd name="f2" fmla="val 0"/>
              <a:gd name="f3" fmla="val 27305"/>
              <a:gd name="f4" fmla="val 82550"/>
              <a:gd name="f5" fmla="val 26808"/>
              <a:gd name="f6" fmla="val 74297"/>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3" name="object 221">
            <a:extLst>
              <a:ext uri="{FF2B5EF4-FFF2-40B4-BE49-F238E27FC236}">
                <a16:creationId xmlns:a16="http://schemas.microsoft.com/office/drawing/2014/main" id="{0548646C-861C-4073-85B4-D96C7D87944B}"/>
              </a:ext>
            </a:extLst>
          </p:cNvPr>
          <p:cNvSpPr/>
          <p:nvPr/>
        </p:nvSpPr>
        <p:spPr>
          <a:xfrm>
            <a:off x="1118823" y="1480962"/>
            <a:ext cx="27303" cy="82552"/>
          </a:xfrm>
          <a:custGeom>
            <a:avLst/>
            <a:gdLst>
              <a:gd name="f0" fmla="val w"/>
              <a:gd name="f1" fmla="val h"/>
              <a:gd name="f2" fmla="val 0"/>
              <a:gd name="f3" fmla="val 27305"/>
              <a:gd name="f4" fmla="val 82550"/>
              <a:gd name="f5" fmla="val 74297"/>
              <a:gd name="f6" fmla="val 26808"/>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4" name="object 222">
            <a:extLst>
              <a:ext uri="{FF2B5EF4-FFF2-40B4-BE49-F238E27FC236}">
                <a16:creationId xmlns:a16="http://schemas.microsoft.com/office/drawing/2014/main" id="{F31DD614-EA94-4AE4-B7C7-77D79D7ADC0E}"/>
              </a:ext>
            </a:extLst>
          </p:cNvPr>
          <p:cNvSpPr/>
          <p:nvPr/>
        </p:nvSpPr>
        <p:spPr>
          <a:xfrm>
            <a:off x="1224838" y="1234824"/>
            <a:ext cx="157477" cy="184151"/>
          </a:xfrm>
          <a:custGeom>
            <a:avLst/>
            <a:gdLst>
              <a:gd name="f0" fmla="val w"/>
              <a:gd name="f1" fmla="val h"/>
              <a:gd name="f2" fmla="val 0"/>
              <a:gd name="f3" fmla="val 157480"/>
              <a:gd name="f4" fmla="val 184150"/>
              <a:gd name="f5" fmla="val 124509"/>
              <a:gd name="f6" fmla="val 157588"/>
              <a:gd name="f7" fmla="val 36041"/>
              <a:gd name="f8" fmla="val 183853"/>
              <a:gd name="f9" fmla="val 157275"/>
              <a:gd name="f10" fmla="val 117957"/>
              <a:gd name="f11" fmla="val 105060"/>
              <a:gd name="f12" fmla="val 39318"/>
              <a:gd name="f13" fmla="val 13106"/>
              <a:gd name="f14" fmla="val 144170"/>
              <a:gd name="f15" fmla="val 52532"/>
              <a:gd name="f16" fmla="val 78636"/>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6"/>
                </a:moveTo>
                <a:lnTo>
                  <a:pt x="f7" y="f6"/>
                </a:lnTo>
                <a:lnTo>
                  <a:pt x="f2" y="f8"/>
                </a:lnTo>
                <a:lnTo>
                  <a:pt x="f9" y="f8"/>
                </a:lnTo>
                <a:lnTo>
                  <a:pt x="f5" y="f6"/>
                </a:lnTo>
                <a:close/>
              </a:path>
              <a:path w="157480" h="184150">
                <a:moveTo>
                  <a:pt x="f10" y="f11"/>
                </a:moveTo>
                <a:lnTo>
                  <a:pt x="f12" y="f11"/>
                </a:lnTo>
                <a:lnTo>
                  <a:pt x="f13" y="f6"/>
                </a:lnTo>
                <a:lnTo>
                  <a:pt x="f14" y="f6"/>
                </a:lnTo>
                <a:lnTo>
                  <a:pt x="f10" y="f11"/>
                </a:lnTo>
                <a:close/>
              </a:path>
              <a:path w="157480" h="184150">
                <a:moveTo>
                  <a:pt x="f10" y="f15"/>
                </a:moveTo>
                <a:lnTo>
                  <a:pt x="f12" y="f15"/>
                </a:lnTo>
                <a:lnTo>
                  <a:pt x="f13" y="f11"/>
                </a:lnTo>
                <a:lnTo>
                  <a:pt x="f14" y="f11"/>
                </a:lnTo>
                <a:lnTo>
                  <a:pt x="f10" y="f15"/>
                </a:lnTo>
                <a:close/>
              </a:path>
              <a:path w="157480" h="184150">
                <a:moveTo>
                  <a:pt x="f16" y="f2"/>
                </a:moveTo>
                <a:lnTo>
                  <a:pt x="f13" y="f15"/>
                </a:lnTo>
                <a:lnTo>
                  <a:pt x="f14" y="f15"/>
                </a:lnTo>
                <a:lnTo>
                  <a:pt x="f16"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5" name="object 223">
            <a:extLst>
              <a:ext uri="{FF2B5EF4-FFF2-40B4-BE49-F238E27FC236}">
                <a16:creationId xmlns:a16="http://schemas.microsoft.com/office/drawing/2014/main" id="{F3CF7EF6-EDAE-4195-85D3-DC0A5EEFA051}"/>
              </a:ext>
            </a:extLst>
          </p:cNvPr>
          <p:cNvSpPr/>
          <p:nvPr/>
        </p:nvSpPr>
        <p:spPr>
          <a:xfrm>
            <a:off x="1224838" y="1234824"/>
            <a:ext cx="157477" cy="184151"/>
          </a:xfrm>
          <a:custGeom>
            <a:avLst/>
            <a:gdLst>
              <a:gd name="f0" fmla="val w"/>
              <a:gd name="f1" fmla="val h"/>
              <a:gd name="f2" fmla="val 0"/>
              <a:gd name="f3" fmla="val 157480"/>
              <a:gd name="f4" fmla="val 184150"/>
              <a:gd name="f5" fmla="val 78636"/>
              <a:gd name="f6" fmla="val 13106"/>
              <a:gd name="f7" fmla="val 52532"/>
              <a:gd name="f8" fmla="val 39318"/>
              <a:gd name="f9" fmla="val 105060"/>
              <a:gd name="f10" fmla="val 157588"/>
              <a:gd name="f11" fmla="val 36041"/>
              <a:gd name="f12" fmla="val 183853"/>
              <a:gd name="f13" fmla="val 157275"/>
              <a:gd name="f14" fmla="val 124509"/>
              <a:gd name="f15" fmla="val 144170"/>
              <a:gd name="f16" fmla="val 117957"/>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2"/>
                </a:moveTo>
                <a:lnTo>
                  <a:pt x="f6" y="f7"/>
                </a:lnTo>
                <a:lnTo>
                  <a:pt x="f8" y="f7"/>
                </a:lnTo>
                <a:lnTo>
                  <a:pt x="f6" y="f9"/>
                </a:lnTo>
                <a:lnTo>
                  <a:pt x="f8" y="f9"/>
                </a:lnTo>
                <a:lnTo>
                  <a:pt x="f6" y="f10"/>
                </a:lnTo>
                <a:lnTo>
                  <a:pt x="f11" y="f10"/>
                </a:lnTo>
                <a:lnTo>
                  <a:pt x="f2" y="f12"/>
                </a:lnTo>
                <a:lnTo>
                  <a:pt x="f13" y="f12"/>
                </a:lnTo>
                <a:lnTo>
                  <a:pt x="f14" y="f10"/>
                </a:lnTo>
                <a:lnTo>
                  <a:pt x="f15" y="f10"/>
                </a:lnTo>
                <a:lnTo>
                  <a:pt x="f16" y="f9"/>
                </a:lnTo>
                <a:lnTo>
                  <a:pt x="f15" y="f9"/>
                </a:lnTo>
                <a:lnTo>
                  <a:pt x="f16" y="f7"/>
                </a:lnTo>
                <a:lnTo>
                  <a:pt x="f15" y="f7"/>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6" name="object 224">
            <a:extLst>
              <a:ext uri="{FF2B5EF4-FFF2-40B4-BE49-F238E27FC236}">
                <a16:creationId xmlns:a16="http://schemas.microsoft.com/office/drawing/2014/main" id="{C01D5034-DD1D-44FA-9A74-EB87979F0A46}"/>
              </a:ext>
            </a:extLst>
          </p:cNvPr>
          <p:cNvSpPr/>
          <p:nvPr/>
        </p:nvSpPr>
        <p:spPr>
          <a:xfrm>
            <a:off x="1287100" y="1418673"/>
            <a:ext cx="33018" cy="79379"/>
          </a:xfrm>
          <a:custGeom>
            <a:avLst/>
            <a:gdLst>
              <a:gd name="f0" fmla="val w"/>
              <a:gd name="f1" fmla="val h"/>
              <a:gd name="f2" fmla="val 0"/>
              <a:gd name="f3" fmla="val 33019"/>
              <a:gd name="f4" fmla="val 79375"/>
              <a:gd name="f5" fmla="val 32765"/>
              <a:gd name="f6" fmla="val 70912"/>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7" name="object 225">
            <a:extLst>
              <a:ext uri="{FF2B5EF4-FFF2-40B4-BE49-F238E27FC236}">
                <a16:creationId xmlns:a16="http://schemas.microsoft.com/office/drawing/2014/main" id="{CD9B35B0-C014-4A91-A930-4159B71B929D}"/>
              </a:ext>
            </a:extLst>
          </p:cNvPr>
          <p:cNvSpPr/>
          <p:nvPr/>
        </p:nvSpPr>
        <p:spPr>
          <a:xfrm>
            <a:off x="1287100" y="1418673"/>
            <a:ext cx="33018" cy="79379"/>
          </a:xfrm>
          <a:custGeom>
            <a:avLst/>
            <a:gdLst>
              <a:gd name="f0" fmla="val w"/>
              <a:gd name="f1" fmla="val h"/>
              <a:gd name="f2" fmla="val 0"/>
              <a:gd name="f3" fmla="val 33019"/>
              <a:gd name="f4" fmla="val 79375"/>
              <a:gd name="f5" fmla="val 70912"/>
              <a:gd name="f6" fmla="val 32765"/>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8" name="object 237">
            <a:extLst>
              <a:ext uri="{FF2B5EF4-FFF2-40B4-BE49-F238E27FC236}">
                <a16:creationId xmlns:a16="http://schemas.microsoft.com/office/drawing/2014/main" id="{68E703B3-BFFB-4EB9-A8A8-38073026AE87}"/>
              </a:ext>
            </a:extLst>
          </p:cNvPr>
          <p:cNvSpPr/>
          <p:nvPr/>
        </p:nvSpPr>
        <p:spPr>
          <a:xfrm>
            <a:off x="1047746" y="2634999"/>
            <a:ext cx="40635" cy="33659"/>
          </a:xfrm>
          <a:custGeom>
            <a:avLst/>
            <a:gdLst>
              <a:gd name="f0" fmla="val w"/>
              <a:gd name="f1" fmla="val h"/>
              <a:gd name="f2" fmla="val 0"/>
              <a:gd name="f3" fmla="val 40640"/>
              <a:gd name="f4" fmla="val 33655"/>
              <a:gd name="f5" fmla="val 20739"/>
              <a:gd name="f6" fmla="val 12001"/>
              <a:gd name="f7" fmla="val 635"/>
              <a:gd name="f8" fmla="val 5461"/>
              <a:gd name="f9" fmla="val 3556"/>
              <a:gd name="f10" fmla="val 8255"/>
              <a:gd name="f11" fmla="val 11811"/>
              <a:gd name="f12" fmla="val 6553"/>
              <a:gd name="f13" fmla="val 17018"/>
              <a:gd name="f14" fmla="val 10909"/>
              <a:gd name="f15" fmla="val 20574"/>
              <a:gd name="f16" fmla="val 13093"/>
              <a:gd name="f17" fmla="val 25908"/>
              <a:gd name="f18" fmla="val 30606"/>
              <a:gd name="f19" fmla="val 33528"/>
              <a:gd name="f20" fmla="val 24015"/>
              <a:gd name="f21" fmla="val 31750"/>
              <a:gd name="f22" fmla="val 27292"/>
              <a:gd name="f23" fmla="val 27686"/>
              <a:gd name="f24" fmla="val 28384"/>
              <a:gd name="f25" fmla="val 34925"/>
              <a:gd name="f26" fmla="val 15875"/>
              <a:gd name="f27" fmla="val 40386"/>
              <a:gd name="f28" fmla="val 38201"/>
              <a:gd name="f29" fmla="val 4064"/>
              <a:gd name="f30" fmla="val 31648"/>
              <a:gd name="f31" fmla="val 1143"/>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9" name="object 238">
            <a:extLst>
              <a:ext uri="{FF2B5EF4-FFF2-40B4-BE49-F238E27FC236}">
                <a16:creationId xmlns:a16="http://schemas.microsoft.com/office/drawing/2014/main" id="{813BB07F-71EA-4F16-AD30-D33BCA3713E6}"/>
              </a:ext>
            </a:extLst>
          </p:cNvPr>
          <p:cNvSpPr/>
          <p:nvPr/>
        </p:nvSpPr>
        <p:spPr>
          <a:xfrm>
            <a:off x="1047746" y="2634999"/>
            <a:ext cx="40635" cy="33659"/>
          </a:xfrm>
          <a:custGeom>
            <a:avLst/>
            <a:gdLst>
              <a:gd name="f0" fmla="val w"/>
              <a:gd name="f1" fmla="val h"/>
              <a:gd name="f2" fmla="val 0"/>
              <a:gd name="f3" fmla="val 40640"/>
              <a:gd name="f4" fmla="val 33655"/>
              <a:gd name="f5" fmla="val 13093"/>
              <a:gd name="f6" fmla="val 30606"/>
              <a:gd name="f7" fmla="val 25908"/>
              <a:gd name="f8" fmla="val 10909"/>
              <a:gd name="f9" fmla="val 20574"/>
              <a:gd name="f10" fmla="val 6553"/>
              <a:gd name="f11" fmla="val 17018"/>
              <a:gd name="f12" fmla="val 11811"/>
              <a:gd name="f13" fmla="val 8255"/>
              <a:gd name="f14" fmla="val 5461"/>
              <a:gd name="f15" fmla="val 3556"/>
              <a:gd name="f16" fmla="val 12001"/>
              <a:gd name="f17" fmla="val 635"/>
              <a:gd name="f18" fmla="val 20739"/>
              <a:gd name="f19" fmla="val 27292"/>
              <a:gd name="f20" fmla="val 31648"/>
              <a:gd name="f21" fmla="val 1143"/>
              <a:gd name="f22" fmla="val 38201"/>
              <a:gd name="f23" fmla="val 4064"/>
              <a:gd name="f24" fmla="val 40386"/>
              <a:gd name="f25" fmla="val 34925"/>
              <a:gd name="f26" fmla="val 15875"/>
              <a:gd name="f27" fmla="val 28384"/>
              <a:gd name="f28" fmla="val 27686"/>
              <a:gd name="f29" fmla="val 24015"/>
              <a:gd name="f30" fmla="val 31750"/>
              <a:gd name="f31" fmla="val 33528"/>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0" name="object 239">
            <a:extLst>
              <a:ext uri="{FF2B5EF4-FFF2-40B4-BE49-F238E27FC236}">
                <a16:creationId xmlns:a16="http://schemas.microsoft.com/office/drawing/2014/main" id="{FDA2CE5A-8050-4E85-9959-28C98B37E6D9}"/>
              </a:ext>
            </a:extLst>
          </p:cNvPr>
          <p:cNvSpPr/>
          <p:nvPr/>
        </p:nvSpPr>
        <p:spPr>
          <a:xfrm>
            <a:off x="1002795" y="2632713"/>
            <a:ext cx="30476" cy="6986"/>
          </a:xfrm>
          <a:custGeom>
            <a:avLst/>
            <a:gdLst>
              <a:gd name="f0" fmla="val w"/>
              <a:gd name="f1" fmla="val h"/>
              <a:gd name="f2" fmla="val 0"/>
              <a:gd name="f3" fmla="val 30480"/>
              <a:gd name="f4" fmla="val 6985"/>
              <a:gd name="f5" fmla="val 7620"/>
              <a:gd name="f6" fmla="val 2171"/>
              <a:gd name="f7" fmla="val 2539"/>
              <a:gd name="f8" fmla="val 3263"/>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1" name="object 240">
            <a:extLst>
              <a:ext uri="{FF2B5EF4-FFF2-40B4-BE49-F238E27FC236}">
                <a16:creationId xmlns:a16="http://schemas.microsoft.com/office/drawing/2014/main" id="{C1327893-F0F4-4668-A75E-4C98AAFCDE1F}"/>
              </a:ext>
            </a:extLst>
          </p:cNvPr>
          <p:cNvSpPr/>
          <p:nvPr/>
        </p:nvSpPr>
        <p:spPr>
          <a:xfrm>
            <a:off x="1033272" y="2615184"/>
            <a:ext cx="14602" cy="11430"/>
          </a:xfrm>
          <a:custGeom>
            <a:avLst/>
            <a:gdLst>
              <a:gd name="f0" fmla="val w"/>
              <a:gd name="f1" fmla="val h"/>
              <a:gd name="f2" fmla="val 0"/>
              <a:gd name="f3" fmla="val 14605"/>
              <a:gd name="f4" fmla="val 11430"/>
              <a:gd name="f5" fmla="val 7797"/>
              <a:gd name="f6" fmla="val 2222"/>
              <a:gd name="f7" fmla="val 1778"/>
              <a:gd name="f8" fmla="val 3556"/>
              <a:gd name="f9" fmla="val 14478"/>
              <a:gd name="f10" fmla="val 11137"/>
              <a:gd name="f11" fmla="val 2413"/>
              <a:gd name="f12" fmla="*/ f0 1 14605"/>
              <a:gd name="f13" fmla="*/ f1 1 11430"/>
              <a:gd name="f14" fmla="val f2"/>
              <a:gd name="f15" fmla="val f3"/>
              <a:gd name="f16" fmla="val f4"/>
              <a:gd name="f17" fmla="+- f16 0 f14"/>
              <a:gd name="f18" fmla="+- f15 0 f14"/>
              <a:gd name="f19" fmla="*/ f18 1 14605"/>
              <a:gd name="f20" fmla="*/ f17 1 1143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605" h="11430">
                <a:moveTo>
                  <a:pt x="f5" y="f2"/>
                </a:moveTo>
                <a:lnTo>
                  <a:pt x="f6" y="f7"/>
                </a:lnTo>
                <a:lnTo>
                  <a:pt x="f2" y="f8"/>
                </a:lnTo>
                <a:lnTo>
                  <a:pt x="f9" y="f4"/>
                </a:lnTo>
                <a:lnTo>
                  <a:pt x="f10"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2" name="object 241">
            <a:extLst>
              <a:ext uri="{FF2B5EF4-FFF2-40B4-BE49-F238E27FC236}">
                <a16:creationId xmlns:a16="http://schemas.microsoft.com/office/drawing/2014/main" id="{F5B1471E-DA9B-48FB-8F4A-BA03D7E0F45A}"/>
              </a:ext>
            </a:extLst>
          </p:cNvPr>
          <p:cNvSpPr/>
          <p:nvPr/>
        </p:nvSpPr>
        <p:spPr>
          <a:xfrm>
            <a:off x="1077464" y="2612898"/>
            <a:ext cx="10799" cy="13331"/>
          </a:xfrm>
          <a:custGeom>
            <a:avLst/>
            <a:gdLst>
              <a:gd name="f0" fmla="val w"/>
              <a:gd name="f1" fmla="val h"/>
              <a:gd name="f2" fmla="val 0"/>
              <a:gd name="f3" fmla="val 10794"/>
              <a:gd name="f4" fmla="val 13335"/>
              <a:gd name="f5" fmla="val 5334"/>
              <a:gd name="f6" fmla="val 2920"/>
              <a:gd name="f7" fmla="val 2133"/>
              <a:gd name="f8" fmla="val 12953"/>
              <a:gd name="f9" fmla="val 960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3" name="object 242">
            <a:extLst>
              <a:ext uri="{FF2B5EF4-FFF2-40B4-BE49-F238E27FC236}">
                <a16:creationId xmlns:a16="http://schemas.microsoft.com/office/drawing/2014/main" id="{AD7B4950-D1C5-4DE8-9DD6-BC3C6C8EC61E}"/>
              </a:ext>
            </a:extLst>
          </p:cNvPr>
          <p:cNvSpPr/>
          <p:nvPr/>
        </p:nvSpPr>
        <p:spPr>
          <a:xfrm>
            <a:off x="1099566" y="2622800"/>
            <a:ext cx="29205" cy="7616"/>
          </a:xfrm>
          <a:custGeom>
            <a:avLst/>
            <a:gdLst>
              <a:gd name="f0" fmla="val w"/>
              <a:gd name="f1" fmla="val h"/>
              <a:gd name="f2" fmla="val 0"/>
              <a:gd name="f3" fmla="val 29209"/>
              <a:gd name="f4" fmla="val 7619"/>
              <a:gd name="f5" fmla="val 20370"/>
              <a:gd name="f6" fmla="val 23596"/>
              <a:gd name="f7" fmla="val 5841"/>
              <a:gd name="f8" fmla="val 28956"/>
              <a:gd name="f9" fmla="val 4063"/>
              <a:gd name="f10" fmla="val 1777"/>
              <a:gd name="f11" fmla="*/ f0 1 29209"/>
              <a:gd name="f12" fmla="*/ f1 1 7619"/>
              <a:gd name="f13" fmla="val f2"/>
              <a:gd name="f14" fmla="val f3"/>
              <a:gd name="f15" fmla="val f4"/>
              <a:gd name="f16" fmla="+- f15 0 f13"/>
              <a:gd name="f17" fmla="+- f14 0 f13"/>
              <a:gd name="f18" fmla="*/ f17 1 29209"/>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209"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4" name="object 243">
            <a:extLst>
              <a:ext uri="{FF2B5EF4-FFF2-40B4-BE49-F238E27FC236}">
                <a16:creationId xmlns:a16="http://schemas.microsoft.com/office/drawing/2014/main" id="{9DE9F737-0671-4EF8-BBF9-5D3A9E3E0E21}"/>
              </a:ext>
            </a:extLst>
          </p:cNvPr>
          <p:cNvSpPr/>
          <p:nvPr/>
        </p:nvSpPr>
        <p:spPr>
          <a:xfrm>
            <a:off x="1010412" y="2682236"/>
            <a:ext cx="116201" cy="52706"/>
          </a:xfrm>
          <a:custGeom>
            <a:avLst/>
            <a:gdLst>
              <a:gd name="f0" fmla="val w"/>
              <a:gd name="f1" fmla="val h"/>
              <a:gd name="f2" fmla="val 0"/>
              <a:gd name="f3" fmla="val 116205"/>
              <a:gd name="f4" fmla="val 52705"/>
              <a:gd name="f5" fmla="val 48082"/>
              <a:gd name="f6" fmla="val 30594"/>
              <a:gd name="f7" fmla="val 10921"/>
              <a:gd name="f8" fmla="val 2921"/>
              <a:gd name="f9" fmla="val 3276"/>
              <a:gd name="f10" fmla="val 8762"/>
              <a:gd name="f11" fmla="val 16891"/>
              <a:gd name="f12" fmla="val 27432"/>
              <a:gd name="f13" fmla="val 15303"/>
              <a:gd name="f14" fmla="val 39116"/>
              <a:gd name="f15" fmla="val 33870"/>
              <a:gd name="f16" fmla="val 46736"/>
              <a:gd name="f17" fmla="val 49174"/>
              <a:gd name="f18" fmla="val 50800"/>
              <a:gd name="f19" fmla="val 66649"/>
              <a:gd name="f20" fmla="val 52578"/>
              <a:gd name="f21" fmla="val 77584"/>
              <a:gd name="f22" fmla="val 50292"/>
              <a:gd name="f23" fmla="val 86321"/>
              <a:gd name="f24" fmla="val 90690"/>
              <a:gd name="f25" fmla="val 88506"/>
              <a:gd name="f26" fmla="val 30353"/>
              <a:gd name="f27" fmla="val 85229"/>
              <a:gd name="f28" fmla="val 22733"/>
              <a:gd name="f29" fmla="val 98888"/>
              <a:gd name="f30" fmla="val 18668"/>
              <a:gd name="f31" fmla="val 80860"/>
              <a:gd name="f32" fmla="val 76492"/>
              <a:gd name="f33" fmla="val 14605"/>
              <a:gd name="f34" fmla="val 61188"/>
              <a:gd name="f35" fmla="val 5207"/>
              <a:gd name="f36" fmla="val 112547"/>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5" name="object 244">
            <a:extLst>
              <a:ext uri="{FF2B5EF4-FFF2-40B4-BE49-F238E27FC236}">
                <a16:creationId xmlns:a16="http://schemas.microsoft.com/office/drawing/2014/main" id="{6ABB04AD-1196-4CFA-8EF8-ADB977F84BC7}"/>
              </a:ext>
            </a:extLst>
          </p:cNvPr>
          <p:cNvSpPr/>
          <p:nvPr/>
        </p:nvSpPr>
        <p:spPr>
          <a:xfrm>
            <a:off x="1093466" y="2631944"/>
            <a:ext cx="102239" cy="118113"/>
          </a:xfrm>
          <a:custGeom>
            <a:avLst/>
            <a:gdLst>
              <a:gd name="f0" fmla="val w"/>
              <a:gd name="f1" fmla="val h"/>
              <a:gd name="f2" fmla="val 0"/>
              <a:gd name="f3" fmla="val 102234"/>
              <a:gd name="f4" fmla="val 118110"/>
              <a:gd name="f5" fmla="val 58191"/>
              <a:gd name="f6" fmla="val 20446"/>
              <a:gd name="f7" fmla="val 49403"/>
              <a:gd name="f8" fmla="val 23368"/>
              <a:gd name="f9" fmla="val 54902"/>
              <a:gd name="f10" fmla="val 25145"/>
              <a:gd name="f11" fmla="val 65874"/>
              <a:gd name="f12" fmla="val 71361"/>
              <a:gd name="f13" fmla="val 27431"/>
              <a:gd name="f14" fmla="val 76860"/>
              <a:gd name="f15" fmla="val 32131"/>
              <a:gd name="f16" fmla="val 84543"/>
              <a:gd name="f17" fmla="val 39115"/>
              <a:gd name="f18" fmla="val 87833"/>
              <a:gd name="f19" fmla="val 53847"/>
              <a:gd name="f20" fmla="val 67182"/>
              <a:gd name="f21" fmla="val 85636"/>
              <a:gd name="f22" fmla="val 77724"/>
              <a:gd name="f23" fmla="val 79057"/>
              <a:gd name="f24" fmla="val 82422"/>
              <a:gd name="f25" fmla="val 59283"/>
              <a:gd name="f26" fmla="val 88900"/>
              <a:gd name="f27" fmla="val 37325"/>
              <a:gd name="f28" fmla="val 94741"/>
              <a:gd name="f29" fmla="val 27444"/>
              <a:gd name="f30" fmla="val 99440"/>
              <a:gd name="f31" fmla="val 9880"/>
              <a:gd name="f32" fmla="val 106425"/>
              <a:gd name="f33" fmla="val 4394"/>
              <a:gd name="f34" fmla="val 108203"/>
              <a:gd name="f35" fmla="val 112902"/>
              <a:gd name="f36" fmla="val 5486"/>
              <a:gd name="f37" fmla="val 117475"/>
              <a:gd name="f38" fmla="val 10985"/>
              <a:gd name="f39" fmla="val 118109"/>
              <a:gd name="f40" fmla="val 115188"/>
              <a:gd name="f41" fmla="val 53797"/>
              <a:gd name="f42" fmla="val 101015"/>
              <a:gd name="f43" fmla="val 102001"/>
              <a:gd name="f44" fmla="val 102108"/>
              <a:gd name="f45" fmla="val 62610"/>
              <a:gd name="f46" fmla="val 95516"/>
              <a:gd name="f47" fmla="val 39750"/>
              <a:gd name="f48" fmla="val 98818"/>
              <a:gd name="f49" fmla="val 26924"/>
              <a:gd name="f50" fmla="val 101716"/>
              <a:gd name="f51" fmla="val 22225"/>
              <a:gd name="f52" fmla="val 69164"/>
              <a:gd name="f53" fmla="val 82346"/>
              <a:gd name="f54" fmla="val 634"/>
              <a:gd name="f55" fmla="val 74663"/>
              <a:gd name="f56" fmla="val 15747"/>
              <a:gd name="f57" fmla="val 70269"/>
              <a:gd name="f58" fmla="val 21589"/>
              <a:gd name="f59" fmla="val 97713"/>
              <a:gd name="f60" fmla="val 19303"/>
              <a:gd name="f61" fmla="val 16382"/>
              <a:gd name="f62" fmla="val 80149"/>
              <a:gd name="f63" fmla="val 15239"/>
              <a:gd name="f64" fmla="val 1777"/>
              <a:gd name="f65" fmla="*/ f0 1 102234"/>
              <a:gd name="f66" fmla="*/ f1 1 118110"/>
              <a:gd name="f67" fmla="val f2"/>
              <a:gd name="f68" fmla="val f3"/>
              <a:gd name="f69" fmla="val f4"/>
              <a:gd name="f70" fmla="+- f69 0 f67"/>
              <a:gd name="f71" fmla="+- f68 0 f67"/>
              <a:gd name="f72" fmla="*/ f71 1 102234"/>
              <a:gd name="f73" fmla="*/ f70 1 118110"/>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02234"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29" y="f30"/>
                </a:lnTo>
                <a:lnTo>
                  <a:pt x="f31" y="f32"/>
                </a:lnTo>
                <a:lnTo>
                  <a:pt x="f33" y="f34"/>
                </a:lnTo>
                <a:lnTo>
                  <a:pt x="f2" y="f35"/>
                </a:lnTo>
                <a:lnTo>
                  <a:pt x="f36" y="f37"/>
                </a:lnTo>
                <a:lnTo>
                  <a:pt x="f38" y="f39"/>
                </a:lnTo>
                <a:lnTo>
                  <a:pt x="f29" y="f40"/>
                </a:lnTo>
                <a:lnTo>
                  <a:pt x="f41" y="f32"/>
                </a:lnTo>
                <a:lnTo>
                  <a:pt x="f42" y="f24"/>
                </a:lnTo>
                <a:lnTo>
                  <a:pt x="f43" y="f22"/>
                </a:lnTo>
                <a:lnTo>
                  <a:pt x="f44" y="f45"/>
                </a:lnTo>
                <a:lnTo>
                  <a:pt x="f46" y="f47"/>
                </a:lnTo>
                <a:lnTo>
                  <a:pt x="f48" y="f49"/>
                </a:lnTo>
                <a:lnTo>
                  <a:pt x="f50" y="f51"/>
                </a:lnTo>
                <a:lnTo>
                  <a:pt x="f52" y="f51"/>
                </a:lnTo>
                <a:lnTo>
                  <a:pt x="f5" y="f6"/>
                </a:lnTo>
                <a:close/>
              </a:path>
              <a:path w="102234" h="118110">
                <a:moveTo>
                  <a:pt x="f53" y="f2"/>
                </a:moveTo>
                <a:lnTo>
                  <a:pt x="f14" y="f54"/>
                </a:lnTo>
                <a:lnTo>
                  <a:pt x="f55" y="f56"/>
                </a:lnTo>
                <a:lnTo>
                  <a:pt x="f57" y="f6"/>
                </a:lnTo>
                <a:lnTo>
                  <a:pt x="f52" y="f51"/>
                </a:lnTo>
                <a:lnTo>
                  <a:pt x="f50" y="f51"/>
                </a:lnTo>
                <a:lnTo>
                  <a:pt x="f44" y="f58"/>
                </a:lnTo>
                <a:lnTo>
                  <a:pt x="f59" y="f60"/>
                </a:lnTo>
                <a:lnTo>
                  <a:pt x="f18" y="f61"/>
                </a:lnTo>
                <a:lnTo>
                  <a:pt x="f62" y="f63"/>
                </a:lnTo>
                <a:lnTo>
                  <a:pt x="f21" y="f64"/>
                </a:lnTo>
                <a:lnTo>
                  <a:pt x="f53"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6" name="object 245">
            <a:extLst>
              <a:ext uri="{FF2B5EF4-FFF2-40B4-BE49-F238E27FC236}">
                <a16:creationId xmlns:a16="http://schemas.microsoft.com/office/drawing/2014/main" id="{34FC61B8-7057-4493-B0BB-F54E16398AD7}"/>
              </a:ext>
            </a:extLst>
          </p:cNvPr>
          <p:cNvSpPr/>
          <p:nvPr/>
        </p:nvSpPr>
        <p:spPr>
          <a:xfrm>
            <a:off x="970022" y="2740914"/>
            <a:ext cx="93341" cy="71122"/>
          </a:xfrm>
          <a:custGeom>
            <a:avLst/>
            <a:gdLst>
              <a:gd name="f0" fmla="val w"/>
              <a:gd name="f1" fmla="val h"/>
              <a:gd name="f2" fmla="val 0"/>
              <a:gd name="f3" fmla="val 93344"/>
              <a:gd name="f4" fmla="val 71119"/>
              <a:gd name="f5" fmla="val 25158"/>
              <a:gd name="f6" fmla="val 64388"/>
              <a:gd name="f7" fmla="val 19685"/>
              <a:gd name="f8" fmla="val 65531"/>
              <a:gd name="f9" fmla="val 68580"/>
              <a:gd name="f10" fmla="val 32816"/>
              <a:gd name="f11" fmla="val 70866"/>
              <a:gd name="f12" fmla="val 50304"/>
              <a:gd name="f13" fmla="val 65620"/>
              <a:gd name="f14" fmla="val 74371"/>
              <a:gd name="f15" fmla="val 36093"/>
              <a:gd name="f16" fmla="val 83121"/>
              <a:gd name="f17" fmla="val 41554"/>
              <a:gd name="f18" fmla="val 6985"/>
              <a:gd name="f19" fmla="val 1092"/>
              <a:gd name="f20" fmla="val 32258"/>
              <a:gd name="f21" fmla="val 35687"/>
              <a:gd name="f22" fmla="val 7658"/>
              <a:gd name="f23" fmla="val 43306"/>
              <a:gd name="f24" fmla="val 22961"/>
              <a:gd name="f25" fmla="val 46862"/>
              <a:gd name="f26" fmla="val 50418"/>
              <a:gd name="f27" fmla="val 56870"/>
              <a:gd name="f28" fmla="val 52705"/>
              <a:gd name="f29" fmla="val 55625"/>
              <a:gd name="f30" fmla="val 61252"/>
              <a:gd name="f31" fmla="val 59690"/>
              <a:gd name="f32" fmla="val 65024"/>
              <a:gd name="f33" fmla="val 78740"/>
              <a:gd name="f34" fmla="val 61468"/>
              <a:gd name="f35" fmla="val 56261"/>
              <a:gd name="f36" fmla="val 76555"/>
              <a:gd name="f37" fmla="val 52069"/>
              <a:gd name="f38" fmla="val 49149"/>
              <a:gd name="f39" fmla="val 39370"/>
              <a:gd name="f40" fmla="val 46228"/>
              <a:gd name="f41" fmla="val 41529"/>
              <a:gd name="f42" fmla="val 17500"/>
              <a:gd name="f43" fmla="val 37465"/>
              <a:gd name="f44" fmla="val 29844"/>
              <a:gd name="f45" fmla="val 21081"/>
              <a:gd name="f46" fmla="val 47028"/>
              <a:gd name="f47" fmla="val 15875"/>
              <a:gd name="f48" fmla="val 73279"/>
              <a:gd name="f49" fmla="val 11684"/>
              <a:gd name="f50" fmla="val 92964"/>
              <a:gd name="f51" fmla="val 9906"/>
              <a:gd name="f52" fmla="val 2286"/>
              <a:gd name="f53" fmla="*/ f0 1 93344"/>
              <a:gd name="f54" fmla="*/ f1 1 71119"/>
              <a:gd name="f55" fmla="val f2"/>
              <a:gd name="f56" fmla="val f3"/>
              <a:gd name="f57" fmla="val f4"/>
              <a:gd name="f58" fmla="+- f57 0 f55"/>
              <a:gd name="f59" fmla="+- f56 0 f55"/>
              <a:gd name="f60" fmla="*/ f59 1 93344"/>
              <a:gd name="f61" fmla="*/ f58 1 71119"/>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41"/>
                </a:lnTo>
                <a:lnTo>
                  <a:pt x="f42" y="f43"/>
                </a:lnTo>
                <a:lnTo>
                  <a:pt x="f7" y="f44"/>
                </a:lnTo>
                <a:lnTo>
                  <a:pt x="f10" y="f45"/>
                </a:lnTo>
                <a:lnTo>
                  <a:pt x="f46" y="f47"/>
                </a:lnTo>
                <a:lnTo>
                  <a:pt x="f48" y="f49"/>
                </a:lnTo>
                <a:lnTo>
                  <a:pt x="f50" y="f51"/>
                </a:lnTo>
                <a:lnTo>
                  <a:pt x="f50" y="f52"/>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7" name="object 246">
            <a:extLst>
              <a:ext uri="{FF2B5EF4-FFF2-40B4-BE49-F238E27FC236}">
                <a16:creationId xmlns:a16="http://schemas.microsoft.com/office/drawing/2014/main" id="{60F14B0F-209A-4B13-A4AB-C8FA158AC485}"/>
              </a:ext>
            </a:extLst>
          </p:cNvPr>
          <p:cNvSpPr/>
          <p:nvPr/>
        </p:nvSpPr>
        <p:spPr>
          <a:xfrm>
            <a:off x="1044702" y="2737100"/>
            <a:ext cx="86355" cy="87626"/>
          </a:xfrm>
          <a:custGeom>
            <a:avLst/>
            <a:gdLst>
              <a:gd name="f0" fmla="val w"/>
              <a:gd name="f1" fmla="val h"/>
              <a:gd name="f2" fmla="val 0"/>
              <a:gd name="f3" fmla="val 86359"/>
              <a:gd name="f4" fmla="val 87630"/>
              <a:gd name="f5" fmla="val 34874"/>
              <a:gd name="f6" fmla="val 14173"/>
              <a:gd name="f7" fmla="val 1143"/>
              <a:gd name="f8" fmla="val 4356"/>
              <a:gd name="f9" fmla="val 9397"/>
              <a:gd name="f10" fmla="val 7632"/>
              <a:gd name="f11" fmla="val 20573"/>
              <a:gd name="f12" fmla="val 10896"/>
              <a:gd name="f13" fmla="val 37083"/>
              <a:gd name="f14" fmla="val 52958"/>
              <a:gd name="f15" fmla="val 65912"/>
              <a:gd name="f16" fmla="val 74040"/>
              <a:gd name="f17" fmla="val 3263"/>
              <a:gd name="f18" fmla="val 80009"/>
              <a:gd name="f19" fmla="val 83565"/>
              <a:gd name="f20" fmla="val 25069"/>
              <a:gd name="f21" fmla="val 86487"/>
              <a:gd name="f22" fmla="val 38150"/>
              <a:gd name="f23" fmla="val 87629"/>
              <a:gd name="f24" fmla="val 54495"/>
              <a:gd name="f25" fmla="val 73025"/>
              <a:gd name="f26" fmla="val 81152"/>
              <a:gd name="f27" fmla="val 86106"/>
              <a:gd name="f28" fmla="val 67690"/>
              <a:gd name="f29" fmla="val 85013"/>
              <a:gd name="f30" fmla="val 54737"/>
              <a:gd name="f31" fmla="val 76301"/>
              <a:gd name="f32" fmla="val 40004"/>
              <a:gd name="f33" fmla="val 75209"/>
              <a:gd name="f34" fmla="val 27685"/>
              <a:gd name="f35" fmla="val 65392"/>
              <a:gd name="f36" fmla="val 10540"/>
              <a:gd name="f37" fmla="val 56680"/>
              <a:gd name="f38" fmla="val 2920"/>
              <a:gd name="f39" fmla="*/ f0 1 86359"/>
              <a:gd name="f40" fmla="*/ f1 1 87630"/>
              <a:gd name="f41" fmla="val f2"/>
              <a:gd name="f42" fmla="val f3"/>
              <a:gd name="f43" fmla="val f4"/>
              <a:gd name="f44" fmla="+- f43 0 f41"/>
              <a:gd name="f45" fmla="+- f42 0 f41"/>
              <a:gd name="f46" fmla="*/ f45 1 86359"/>
              <a:gd name="f47" fmla="*/ f44 1 87630"/>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86359"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23"/>
                </a:lnTo>
                <a:lnTo>
                  <a:pt x="f24" y="f23"/>
                </a:lnTo>
                <a:lnTo>
                  <a:pt x="f25" y="f26"/>
                </a:lnTo>
                <a:lnTo>
                  <a:pt x="f27" y="f28"/>
                </a:lnTo>
                <a:lnTo>
                  <a:pt x="f29" y="f30"/>
                </a:lnTo>
                <a:lnTo>
                  <a:pt x="f31" y="f32"/>
                </a:lnTo>
                <a:lnTo>
                  <a:pt x="f33" y="f34"/>
                </a:lnTo>
                <a:lnTo>
                  <a:pt x="f35" y="f36"/>
                </a:lnTo>
                <a:lnTo>
                  <a:pt x="f37" y="f3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8" name="object 247">
            <a:extLst>
              <a:ext uri="{FF2B5EF4-FFF2-40B4-BE49-F238E27FC236}">
                <a16:creationId xmlns:a16="http://schemas.microsoft.com/office/drawing/2014/main" id="{3729A52B-3095-4395-8DC5-A873F3A9467C}"/>
              </a:ext>
            </a:extLst>
          </p:cNvPr>
          <p:cNvSpPr/>
          <p:nvPr/>
        </p:nvSpPr>
        <p:spPr>
          <a:xfrm>
            <a:off x="1020314" y="2807966"/>
            <a:ext cx="66037" cy="127001"/>
          </a:xfrm>
          <a:custGeom>
            <a:avLst/>
            <a:gdLst>
              <a:gd name="f0" fmla="val w"/>
              <a:gd name="f1" fmla="val h"/>
              <a:gd name="f2" fmla="val 0"/>
              <a:gd name="f3" fmla="val 66040"/>
              <a:gd name="f4" fmla="val 127000"/>
              <a:gd name="f5" fmla="val 44780"/>
              <a:gd name="f6" fmla="val 34950"/>
              <a:gd name="f7" fmla="val 1778"/>
              <a:gd name="f8" fmla="val 31673"/>
              <a:gd name="f9" fmla="val 8762"/>
              <a:gd name="f10" fmla="val 44450"/>
              <a:gd name="f11" fmla="val 53340"/>
              <a:gd name="f12" fmla="val 28397"/>
              <a:gd name="f13" fmla="val 69087"/>
              <a:gd name="f14" fmla="val 27304"/>
              <a:gd name="f15" fmla="val 87884"/>
              <a:gd name="f16" fmla="val 96647"/>
              <a:gd name="f17" fmla="val 102488"/>
              <a:gd name="f18" fmla="val 6553"/>
              <a:gd name="f19" fmla="val 109474"/>
              <a:gd name="f20" fmla="val 120015"/>
              <a:gd name="f21" fmla="val 123571"/>
              <a:gd name="f22" fmla="val 16382"/>
              <a:gd name="f23" fmla="val 126492"/>
              <a:gd name="f24" fmla="val 20751"/>
              <a:gd name="f25" fmla="val 124713"/>
              <a:gd name="f26" fmla="val 21843"/>
              <a:gd name="f27" fmla="val 118872"/>
              <a:gd name="f28" fmla="val 110109"/>
              <a:gd name="f29" fmla="val 33858"/>
              <a:gd name="f30" fmla="val 106553"/>
              <a:gd name="f31" fmla="val 42595"/>
              <a:gd name="f32" fmla="val 103631"/>
              <a:gd name="f33" fmla="val 49148"/>
              <a:gd name="f34" fmla="val 100711"/>
              <a:gd name="f35" fmla="val 51333"/>
              <a:gd name="f36" fmla="val 97790"/>
              <a:gd name="f37" fmla="val 45872"/>
              <a:gd name="f38" fmla="val 94868"/>
              <a:gd name="f39" fmla="val 92582"/>
              <a:gd name="f40" fmla="val 38226"/>
              <a:gd name="f41" fmla="val 85471"/>
              <a:gd name="f42" fmla="val 68453"/>
              <a:gd name="f43" fmla="val 48641"/>
              <a:gd name="f44" fmla="val 61163"/>
              <a:gd name="f45" fmla="val 33909"/>
              <a:gd name="f46" fmla="val 65531"/>
              <a:gd name="f47" fmla="val 15240"/>
              <a:gd name="f48" fmla="*/ f0 1 66040"/>
              <a:gd name="f49" fmla="*/ f1 1 127000"/>
              <a:gd name="f50" fmla="val f2"/>
              <a:gd name="f51" fmla="val f3"/>
              <a:gd name="f52" fmla="val f4"/>
              <a:gd name="f53" fmla="+- f52 0 f50"/>
              <a:gd name="f54" fmla="+- f51 0 f50"/>
              <a:gd name="f55" fmla="*/ f54 1 66040"/>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40"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9" name="object 248">
            <a:extLst>
              <a:ext uri="{FF2B5EF4-FFF2-40B4-BE49-F238E27FC236}">
                <a16:creationId xmlns:a16="http://schemas.microsoft.com/office/drawing/2014/main" id="{69D3A59E-6ECF-4EB2-9240-BD8595714CC9}"/>
              </a:ext>
            </a:extLst>
          </p:cNvPr>
          <p:cNvSpPr/>
          <p:nvPr/>
        </p:nvSpPr>
        <p:spPr>
          <a:xfrm>
            <a:off x="1090422" y="2807966"/>
            <a:ext cx="109856" cy="106683"/>
          </a:xfrm>
          <a:custGeom>
            <a:avLst/>
            <a:gdLst>
              <a:gd name="f0" fmla="val w"/>
              <a:gd name="f1" fmla="val h"/>
              <a:gd name="f2" fmla="val 0"/>
              <a:gd name="f3" fmla="val 109855"/>
              <a:gd name="f4" fmla="val 106680"/>
              <a:gd name="f5" fmla="val 19748"/>
              <a:gd name="f6" fmla="val 1092"/>
              <a:gd name="f7" fmla="val 635"/>
              <a:gd name="f8" fmla="val 4699"/>
              <a:gd name="f9" fmla="val 14605"/>
              <a:gd name="f10" fmla="val 10972"/>
              <a:gd name="f11" fmla="val 30480"/>
              <a:gd name="f12" fmla="val 18656"/>
              <a:gd name="f13" fmla="val 41656"/>
              <a:gd name="f14" fmla="val 27431"/>
              <a:gd name="f15" fmla="val 56896"/>
              <a:gd name="f16" fmla="val 29629"/>
              <a:gd name="f17" fmla="val 69215"/>
              <a:gd name="f18" fmla="val 80263"/>
              <a:gd name="f19" fmla="val 25234"/>
              <a:gd name="f20" fmla="val 87884"/>
              <a:gd name="f21" fmla="val 21945"/>
              <a:gd name="f22" fmla="val 91440"/>
              <a:gd name="f23" fmla="val 93725"/>
              <a:gd name="f24" fmla="val 97281"/>
              <a:gd name="f25" fmla="val 38404"/>
              <a:gd name="f26" fmla="val 98425"/>
              <a:gd name="f27" fmla="val 52666"/>
              <a:gd name="f28" fmla="val 80098"/>
              <a:gd name="f29" fmla="val 102616"/>
              <a:gd name="f30" fmla="val 91071"/>
              <a:gd name="f31" fmla="val 102044"/>
              <a:gd name="f32" fmla="val 103759"/>
              <a:gd name="f33" fmla="val 109728"/>
              <a:gd name="f34" fmla="val 94996"/>
              <a:gd name="f35" fmla="val 79006"/>
              <a:gd name="f36" fmla="val 51574"/>
              <a:gd name="f37" fmla="val 39496"/>
              <a:gd name="f38" fmla="val 92582"/>
              <a:gd name="f39" fmla="val 88518"/>
              <a:gd name="f40" fmla="val 80899"/>
              <a:gd name="f41" fmla="val 40601"/>
              <a:gd name="f42" fmla="val 55625"/>
              <a:gd name="f43" fmla="val 34010"/>
              <a:gd name="f44" fmla="val 36322"/>
              <a:gd name="f45" fmla="val 36207"/>
              <a:gd name="f46" fmla="val 20574"/>
              <a:gd name="f47" fmla="val 15240"/>
              <a:gd name="f48" fmla="val 32918"/>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0" name="object 249">
            <a:extLst>
              <a:ext uri="{FF2B5EF4-FFF2-40B4-BE49-F238E27FC236}">
                <a16:creationId xmlns:a16="http://schemas.microsoft.com/office/drawing/2014/main" id="{DFDED024-07C2-4C2E-B967-638C74E204AF}"/>
              </a:ext>
            </a:extLst>
          </p:cNvPr>
          <p:cNvSpPr/>
          <p:nvPr/>
        </p:nvSpPr>
        <p:spPr>
          <a:xfrm>
            <a:off x="1914140" y="2653287"/>
            <a:ext cx="40635" cy="33659"/>
          </a:xfrm>
          <a:custGeom>
            <a:avLst/>
            <a:gdLst>
              <a:gd name="f0" fmla="val w"/>
              <a:gd name="f1" fmla="val h"/>
              <a:gd name="f2" fmla="val 0"/>
              <a:gd name="f3" fmla="val 40639"/>
              <a:gd name="f4" fmla="val 33655"/>
              <a:gd name="f5" fmla="val 20700"/>
              <a:gd name="f6" fmla="val 12064"/>
              <a:gd name="f7" fmla="val 635"/>
              <a:gd name="f8" fmla="val 5461"/>
              <a:gd name="f9" fmla="val 3556"/>
              <a:gd name="f10" fmla="val 8255"/>
              <a:gd name="f11" fmla="val 11811"/>
              <a:gd name="f12" fmla="val 6604"/>
              <a:gd name="f13" fmla="val 17018"/>
              <a:gd name="f14" fmla="val 10922"/>
              <a:gd name="f15" fmla="val 20574"/>
              <a:gd name="f16" fmla="val 13081"/>
              <a:gd name="f17" fmla="val 25908"/>
              <a:gd name="f18" fmla="val 30607"/>
              <a:gd name="f19" fmla="val 33528"/>
              <a:gd name="f20" fmla="val 24003"/>
              <a:gd name="f21" fmla="val 31750"/>
              <a:gd name="f22" fmla="val 27305"/>
              <a:gd name="f23" fmla="val 27686"/>
              <a:gd name="f24" fmla="val 28320"/>
              <a:gd name="f25" fmla="val 34925"/>
              <a:gd name="f26" fmla="val 15875"/>
              <a:gd name="f27" fmla="val 40386"/>
              <a:gd name="f28" fmla="val 38226"/>
              <a:gd name="f29" fmla="val 4064"/>
              <a:gd name="f30" fmla="val 31623"/>
              <a:gd name="f31" fmla="val 1143"/>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1" name="object 250">
            <a:extLst>
              <a:ext uri="{FF2B5EF4-FFF2-40B4-BE49-F238E27FC236}">
                <a16:creationId xmlns:a16="http://schemas.microsoft.com/office/drawing/2014/main" id="{B637DC3D-6387-46AB-A8EB-9496358E0860}"/>
              </a:ext>
            </a:extLst>
          </p:cNvPr>
          <p:cNvSpPr/>
          <p:nvPr/>
        </p:nvSpPr>
        <p:spPr>
          <a:xfrm>
            <a:off x="1914140" y="2653287"/>
            <a:ext cx="40635" cy="33659"/>
          </a:xfrm>
          <a:custGeom>
            <a:avLst/>
            <a:gdLst>
              <a:gd name="f0" fmla="val w"/>
              <a:gd name="f1" fmla="val h"/>
              <a:gd name="f2" fmla="val 0"/>
              <a:gd name="f3" fmla="val 40639"/>
              <a:gd name="f4" fmla="val 33655"/>
              <a:gd name="f5" fmla="val 13081"/>
              <a:gd name="f6" fmla="val 30607"/>
              <a:gd name="f7" fmla="val 25908"/>
              <a:gd name="f8" fmla="val 10922"/>
              <a:gd name="f9" fmla="val 20574"/>
              <a:gd name="f10" fmla="val 6604"/>
              <a:gd name="f11" fmla="val 17018"/>
              <a:gd name="f12" fmla="val 11811"/>
              <a:gd name="f13" fmla="val 8255"/>
              <a:gd name="f14" fmla="val 5461"/>
              <a:gd name="f15" fmla="val 3556"/>
              <a:gd name="f16" fmla="val 12064"/>
              <a:gd name="f17" fmla="val 635"/>
              <a:gd name="f18" fmla="val 20700"/>
              <a:gd name="f19" fmla="val 27305"/>
              <a:gd name="f20" fmla="val 31623"/>
              <a:gd name="f21" fmla="val 1143"/>
              <a:gd name="f22" fmla="val 38226"/>
              <a:gd name="f23" fmla="val 4064"/>
              <a:gd name="f24" fmla="val 40386"/>
              <a:gd name="f25" fmla="val 34925"/>
              <a:gd name="f26" fmla="val 15875"/>
              <a:gd name="f27" fmla="val 28320"/>
              <a:gd name="f28" fmla="val 27686"/>
              <a:gd name="f29" fmla="val 24003"/>
              <a:gd name="f30" fmla="val 31750"/>
              <a:gd name="f31" fmla="val 33528"/>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2" name="object 251">
            <a:extLst>
              <a:ext uri="{FF2B5EF4-FFF2-40B4-BE49-F238E27FC236}">
                <a16:creationId xmlns:a16="http://schemas.microsoft.com/office/drawing/2014/main" id="{BBFB584C-35C0-4294-A90D-88B8570D35BC}"/>
              </a:ext>
            </a:extLst>
          </p:cNvPr>
          <p:cNvSpPr/>
          <p:nvPr/>
        </p:nvSpPr>
        <p:spPr>
          <a:xfrm>
            <a:off x="1869189" y="2651001"/>
            <a:ext cx="30476" cy="6986"/>
          </a:xfrm>
          <a:custGeom>
            <a:avLst/>
            <a:gdLst>
              <a:gd name="f0" fmla="val w"/>
              <a:gd name="f1" fmla="val h"/>
              <a:gd name="f2" fmla="val 0"/>
              <a:gd name="f3" fmla="val 30480"/>
              <a:gd name="f4" fmla="val 6985"/>
              <a:gd name="f5" fmla="val 7619"/>
              <a:gd name="f6" fmla="val 2158"/>
              <a:gd name="f7" fmla="val 2539"/>
              <a:gd name="f8" fmla="val 3301"/>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3" name="object 252">
            <a:extLst>
              <a:ext uri="{FF2B5EF4-FFF2-40B4-BE49-F238E27FC236}">
                <a16:creationId xmlns:a16="http://schemas.microsoft.com/office/drawing/2014/main" id="{C616496A-B12C-4450-B3C2-30EAD5CFF75B}"/>
              </a:ext>
            </a:extLst>
          </p:cNvPr>
          <p:cNvSpPr/>
          <p:nvPr/>
        </p:nvSpPr>
        <p:spPr>
          <a:xfrm>
            <a:off x="1899666" y="2633472"/>
            <a:ext cx="14602" cy="11430"/>
          </a:xfrm>
          <a:custGeom>
            <a:avLst/>
            <a:gdLst>
              <a:gd name="f0" fmla="val w"/>
              <a:gd name="f1" fmla="val h"/>
              <a:gd name="f2" fmla="val 0"/>
              <a:gd name="f3" fmla="val 14605"/>
              <a:gd name="f4" fmla="val 11430"/>
              <a:gd name="f5" fmla="val 7746"/>
              <a:gd name="f6" fmla="val 2285"/>
              <a:gd name="f7" fmla="val 1777"/>
              <a:gd name="f8" fmla="val 3555"/>
              <a:gd name="f9" fmla="val 14477"/>
              <a:gd name="f10" fmla="val 11429"/>
              <a:gd name="f11" fmla="val 11175"/>
              <a:gd name="f12" fmla="val 2412"/>
              <a:gd name="f13" fmla="*/ f0 1 14605"/>
              <a:gd name="f14" fmla="*/ f1 1 11430"/>
              <a:gd name="f15" fmla="val f2"/>
              <a:gd name="f16" fmla="val f3"/>
              <a:gd name="f17" fmla="val f4"/>
              <a:gd name="f18" fmla="+- f17 0 f15"/>
              <a:gd name="f19" fmla="+- f16 0 f15"/>
              <a:gd name="f20" fmla="*/ f19 1 14605"/>
              <a:gd name="f21" fmla="*/ f18 1 1143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1430">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4" name="object 253">
            <a:extLst>
              <a:ext uri="{FF2B5EF4-FFF2-40B4-BE49-F238E27FC236}">
                <a16:creationId xmlns:a16="http://schemas.microsoft.com/office/drawing/2014/main" id="{B6FC8439-1C2A-4AB9-8640-9E62F03527BF}"/>
              </a:ext>
            </a:extLst>
          </p:cNvPr>
          <p:cNvSpPr/>
          <p:nvPr/>
        </p:nvSpPr>
        <p:spPr>
          <a:xfrm>
            <a:off x="1943100" y="2631186"/>
            <a:ext cx="11430" cy="13331"/>
          </a:xfrm>
          <a:custGeom>
            <a:avLst/>
            <a:gdLst>
              <a:gd name="f0" fmla="val w"/>
              <a:gd name="f1" fmla="val h"/>
              <a:gd name="f2" fmla="val 0"/>
              <a:gd name="f3" fmla="val 11430"/>
              <a:gd name="f4" fmla="val 13335"/>
              <a:gd name="f5" fmla="val 5714"/>
              <a:gd name="f6" fmla="val 2920"/>
              <a:gd name="f7" fmla="val 2286"/>
              <a:gd name="f8" fmla="val 12953"/>
              <a:gd name="f9" fmla="val 10287"/>
              <a:gd name="f10" fmla="val 4063"/>
              <a:gd name="f11" fmla="val 1143"/>
              <a:gd name="f12" fmla="*/ f0 1 11430"/>
              <a:gd name="f13" fmla="*/ f1 1 13335"/>
              <a:gd name="f14" fmla="val f2"/>
              <a:gd name="f15" fmla="val f3"/>
              <a:gd name="f16" fmla="val f4"/>
              <a:gd name="f17" fmla="+- f16 0 f14"/>
              <a:gd name="f18" fmla="+- f15 0 f14"/>
              <a:gd name="f19" fmla="*/ f18 1 11430"/>
              <a:gd name="f20" fmla="*/ f17 1 133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1430" h="13335">
                <a:moveTo>
                  <a:pt x="f5" y="f2"/>
                </a:moveTo>
                <a:lnTo>
                  <a:pt x="f2" y="f6"/>
                </a:lnTo>
                <a:lnTo>
                  <a:pt x="f7" y="f8"/>
                </a:lnTo>
                <a:lnTo>
                  <a:pt x="f9" y="f10"/>
                </a:lnTo>
                <a:lnTo>
                  <a:pt x="f3"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5" name="object 254">
            <a:extLst>
              <a:ext uri="{FF2B5EF4-FFF2-40B4-BE49-F238E27FC236}">
                <a16:creationId xmlns:a16="http://schemas.microsoft.com/office/drawing/2014/main" id="{7C72957E-B567-41B6-BF07-605974DDF551}"/>
              </a:ext>
            </a:extLst>
          </p:cNvPr>
          <p:cNvSpPr/>
          <p:nvPr/>
        </p:nvSpPr>
        <p:spPr>
          <a:xfrm>
            <a:off x="1965201" y="2641088"/>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6" name="object 255">
            <a:extLst>
              <a:ext uri="{FF2B5EF4-FFF2-40B4-BE49-F238E27FC236}">
                <a16:creationId xmlns:a16="http://schemas.microsoft.com/office/drawing/2014/main" id="{18EDB66A-4116-49F5-8757-80422CF038E1}"/>
              </a:ext>
            </a:extLst>
          </p:cNvPr>
          <p:cNvSpPr/>
          <p:nvPr/>
        </p:nvSpPr>
        <p:spPr>
          <a:xfrm>
            <a:off x="1876805" y="2700524"/>
            <a:ext cx="116201" cy="52706"/>
          </a:xfrm>
          <a:custGeom>
            <a:avLst/>
            <a:gdLst>
              <a:gd name="f0" fmla="val w"/>
              <a:gd name="f1" fmla="val h"/>
              <a:gd name="f2" fmla="val 0"/>
              <a:gd name="f3" fmla="val 116205"/>
              <a:gd name="f4" fmla="val 52705"/>
              <a:gd name="f5" fmla="val 48132"/>
              <a:gd name="f6" fmla="val 30606"/>
              <a:gd name="f7" fmla="val 10921"/>
              <a:gd name="f8" fmla="val 2921"/>
              <a:gd name="f9" fmla="val 3301"/>
              <a:gd name="f10" fmla="val 8763"/>
              <a:gd name="f11" fmla="val 16891"/>
              <a:gd name="f12" fmla="val 27432"/>
              <a:gd name="f13" fmla="val 15239"/>
              <a:gd name="f14" fmla="val 39116"/>
              <a:gd name="f15" fmla="val 33908"/>
              <a:gd name="f16" fmla="val 46736"/>
              <a:gd name="f17" fmla="val 49149"/>
              <a:gd name="f18" fmla="val 50800"/>
              <a:gd name="f19" fmla="val 66675"/>
              <a:gd name="f20" fmla="val 52578"/>
              <a:gd name="f21" fmla="val 77596"/>
              <a:gd name="f22" fmla="val 50292"/>
              <a:gd name="f23" fmla="val 86360"/>
              <a:gd name="f24" fmla="val 90677"/>
              <a:gd name="f25" fmla="val 88518"/>
              <a:gd name="f26" fmla="val 30353"/>
              <a:gd name="f27" fmla="val 85217"/>
              <a:gd name="f28" fmla="val 22733"/>
              <a:gd name="f29" fmla="val 98869"/>
              <a:gd name="f30" fmla="val 18669"/>
              <a:gd name="f31" fmla="val 80899"/>
              <a:gd name="f32" fmla="val 76454"/>
              <a:gd name="f33" fmla="val 14605"/>
              <a:gd name="f34" fmla="val 61213"/>
              <a:gd name="f35" fmla="val 5207"/>
              <a:gd name="f36" fmla="val 112521"/>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7" name="object 256">
            <a:extLst>
              <a:ext uri="{FF2B5EF4-FFF2-40B4-BE49-F238E27FC236}">
                <a16:creationId xmlns:a16="http://schemas.microsoft.com/office/drawing/2014/main" id="{BCACB867-3D5C-44FB-944E-83E94DDDB935}"/>
              </a:ext>
            </a:extLst>
          </p:cNvPr>
          <p:cNvSpPr/>
          <p:nvPr/>
        </p:nvSpPr>
        <p:spPr>
          <a:xfrm>
            <a:off x="1959860" y="2650232"/>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1"/>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8" name="object 257">
            <a:extLst>
              <a:ext uri="{FF2B5EF4-FFF2-40B4-BE49-F238E27FC236}">
                <a16:creationId xmlns:a16="http://schemas.microsoft.com/office/drawing/2014/main" id="{999DFB70-FDA8-4D2C-8600-7DB3655EFC21}"/>
              </a:ext>
            </a:extLst>
          </p:cNvPr>
          <p:cNvSpPr/>
          <p:nvPr/>
        </p:nvSpPr>
        <p:spPr>
          <a:xfrm>
            <a:off x="1836416" y="275920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5"/>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9" name="object 258">
            <a:extLst>
              <a:ext uri="{FF2B5EF4-FFF2-40B4-BE49-F238E27FC236}">
                <a16:creationId xmlns:a16="http://schemas.microsoft.com/office/drawing/2014/main" id="{6B3E81FE-DFDA-4A89-ADA2-EF61E44B29D4}"/>
              </a:ext>
            </a:extLst>
          </p:cNvPr>
          <p:cNvSpPr/>
          <p:nvPr/>
        </p:nvSpPr>
        <p:spPr>
          <a:xfrm>
            <a:off x="1910337" y="2755388"/>
            <a:ext cx="86996" cy="87626"/>
          </a:xfrm>
          <a:custGeom>
            <a:avLst/>
            <a:gdLst>
              <a:gd name="f0" fmla="val w"/>
              <a:gd name="f1" fmla="val h"/>
              <a:gd name="f2" fmla="val 0"/>
              <a:gd name="f3" fmla="val 86994"/>
              <a:gd name="f4" fmla="val 87630"/>
              <a:gd name="f5" fmla="val 35179"/>
              <a:gd name="f6" fmla="val 14351"/>
              <a:gd name="f7" fmla="val 1143"/>
              <a:gd name="f8" fmla="val 4445"/>
              <a:gd name="f9" fmla="val 9397"/>
              <a:gd name="f10" fmla="val 7747"/>
              <a:gd name="f11" fmla="val 20574"/>
              <a:gd name="f12" fmla="val 11049"/>
              <a:gd name="f13" fmla="val 37083"/>
              <a:gd name="f14" fmla="val 52958"/>
              <a:gd name="f15" fmla="val 65912"/>
              <a:gd name="f16" fmla="val 74040"/>
              <a:gd name="f17" fmla="val 3302"/>
              <a:gd name="f18" fmla="val 80009"/>
              <a:gd name="f19" fmla="val 83565"/>
              <a:gd name="f20" fmla="val 25273"/>
              <a:gd name="f21" fmla="val 86487"/>
              <a:gd name="f22" fmla="val 38481"/>
              <a:gd name="f23" fmla="val 54991"/>
              <a:gd name="f24" fmla="val 73660"/>
              <a:gd name="f25" fmla="val 81152"/>
              <a:gd name="f26" fmla="val 86868"/>
              <a:gd name="f27" fmla="val 67690"/>
              <a:gd name="f28" fmla="val 85725"/>
              <a:gd name="f29" fmla="val 54737"/>
              <a:gd name="f30" fmla="val 76962"/>
              <a:gd name="f31" fmla="val 40005"/>
              <a:gd name="f32" fmla="val 75818"/>
              <a:gd name="f33" fmla="val 27685"/>
              <a:gd name="f34" fmla="val 65913"/>
              <a:gd name="f35" fmla="val 10540"/>
              <a:gd name="f36" fmla="val 57150"/>
              <a:gd name="f37" fmla="val 2920"/>
              <a:gd name="f38" fmla="*/ f0 1 86994"/>
              <a:gd name="f39" fmla="*/ f1 1 87630"/>
              <a:gd name="f40" fmla="val f2"/>
              <a:gd name="f41" fmla="val f3"/>
              <a:gd name="f42" fmla="val f4"/>
              <a:gd name="f43" fmla="+- f42 0 f40"/>
              <a:gd name="f44" fmla="+- f41 0 f40"/>
              <a:gd name="f45" fmla="*/ f44 1 86994"/>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994"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0" name="object 259">
            <a:extLst>
              <a:ext uri="{FF2B5EF4-FFF2-40B4-BE49-F238E27FC236}">
                <a16:creationId xmlns:a16="http://schemas.microsoft.com/office/drawing/2014/main" id="{E1F1D8CC-F1CB-4666-A604-175EC9711DDA}"/>
              </a:ext>
            </a:extLst>
          </p:cNvPr>
          <p:cNvSpPr/>
          <p:nvPr/>
        </p:nvSpPr>
        <p:spPr>
          <a:xfrm>
            <a:off x="1886708" y="2826254"/>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1" name="object 260">
            <a:extLst>
              <a:ext uri="{FF2B5EF4-FFF2-40B4-BE49-F238E27FC236}">
                <a16:creationId xmlns:a16="http://schemas.microsoft.com/office/drawing/2014/main" id="{9E572CE8-911A-48F7-ADD2-BFE965D67D01}"/>
              </a:ext>
            </a:extLst>
          </p:cNvPr>
          <p:cNvSpPr/>
          <p:nvPr/>
        </p:nvSpPr>
        <p:spPr>
          <a:xfrm>
            <a:off x="1956816" y="2826254"/>
            <a:ext cx="109215" cy="106683"/>
          </a:xfrm>
          <a:custGeom>
            <a:avLst/>
            <a:gdLst>
              <a:gd name="f0" fmla="val w"/>
              <a:gd name="f1" fmla="val h"/>
              <a:gd name="f2" fmla="val 0"/>
              <a:gd name="f3" fmla="val 109219"/>
              <a:gd name="f4" fmla="val 106680"/>
              <a:gd name="f5" fmla="val 19557"/>
              <a:gd name="f6" fmla="val 1142"/>
              <a:gd name="f7" fmla="val 635"/>
              <a:gd name="f8" fmla="val 4699"/>
              <a:gd name="f9" fmla="val 14605"/>
              <a:gd name="f10" fmla="val 10921"/>
              <a:gd name="f11" fmla="val 30480"/>
              <a:gd name="f12" fmla="val 18541"/>
              <a:gd name="f13" fmla="val 41656"/>
              <a:gd name="f14" fmla="val 27177"/>
              <a:gd name="f15" fmla="val 56896"/>
              <a:gd name="f16" fmla="val 29463"/>
              <a:gd name="f17" fmla="val 69215"/>
              <a:gd name="f18" fmla="val 80264"/>
              <a:gd name="f19" fmla="val 25018"/>
              <a:gd name="f20" fmla="val 87884"/>
              <a:gd name="f21" fmla="val 21843"/>
              <a:gd name="f22" fmla="val 91440"/>
              <a:gd name="f23" fmla="val 93725"/>
              <a:gd name="f24" fmla="val 97281"/>
              <a:gd name="f25" fmla="val 38100"/>
              <a:gd name="f26" fmla="val 98425"/>
              <a:gd name="f27" fmla="val 52323"/>
              <a:gd name="f28" fmla="val 79501"/>
              <a:gd name="f29" fmla="val 102616"/>
              <a:gd name="f30" fmla="val 90423"/>
              <a:gd name="f31" fmla="val 101345"/>
              <a:gd name="f32" fmla="val 103759"/>
              <a:gd name="f33" fmla="val 108965"/>
              <a:gd name="f34" fmla="val 94996"/>
              <a:gd name="f35" fmla="val 78485"/>
              <a:gd name="f36" fmla="val 51181"/>
              <a:gd name="f37" fmla="val 39242"/>
              <a:gd name="f38" fmla="val 92583"/>
              <a:gd name="f39" fmla="val 88518"/>
              <a:gd name="f40" fmla="val 80899"/>
              <a:gd name="f41" fmla="val 40258"/>
              <a:gd name="f42" fmla="val 55625"/>
              <a:gd name="f43" fmla="val 33781"/>
              <a:gd name="f44" fmla="val 36322"/>
              <a:gd name="f45" fmla="val 35940"/>
              <a:gd name="f46" fmla="val 20574"/>
              <a:gd name="f47" fmla="val 15240"/>
              <a:gd name="f48" fmla="val 32638"/>
              <a:gd name="f49" fmla="*/ f0 1 109219"/>
              <a:gd name="f50" fmla="*/ f1 1 106680"/>
              <a:gd name="f51" fmla="val f2"/>
              <a:gd name="f52" fmla="val f3"/>
              <a:gd name="f53" fmla="val f4"/>
              <a:gd name="f54" fmla="+- f53 0 f51"/>
              <a:gd name="f55" fmla="+- f52 0 f51"/>
              <a:gd name="f56" fmla="*/ f55 1 109219"/>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219"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2" name="object 261">
            <a:extLst>
              <a:ext uri="{FF2B5EF4-FFF2-40B4-BE49-F238E27FC236}">
                <a16:creationId xmlns:a16="http://schemas.microsoft.com/office/drawing/2014/main" id="{EF1F7C42-7009-4267-804F-00DD30877EBA}"/>
              </a:ext>
            </a:extLst>
          </p:cNvPr>
          <p:cNvSpPr/>
          <p:nvPr/>
        </p:nvSpPr>
        <p:spPr>
          <a:xfrm>
            <a:off x="2809494" y="2682236"/>
            <a:ext cx="40635" cy="33018"/>
          </a:xfrm>
          <a:custGeom>
            <a:avLst/>
            <a:gdLst>
              <a:gd name="f0" fmla="val w"/>
              <a:gd name="f1" fmla="val h"/>
              <a:gd name="f2" fmla="val 0"/>
              <a:gd name="f3" fmla="val 40639"/>
              <a:gd name="f4" fmla="val 33019"/>
              <a:gd name="f5" fmla="val 20700"/>
              <a:gd name="f6" fmla="val 12064"/>
              <a:gd name="f7" fmla="val 635"/>
              <a:gd name="f8" fmla="val 5461"/>
              <a:gd name="f9" fmla="val 3429"/>
              <a:gd name="f10" fmla="val 8001"/>
              <a:gd name="f11" fmla="val 11557"/>
              <a:gd name="f12" fmla="val 6604"/>
              <a:gd name="f13" fmla="val 16637"/>
              <a:gd name="f14" fmla="val 10922"/>
              <a:gd name="f15" fmla="val 20066"/>
              <a:gd name="f16" fmla="val 13081"/>
              <a:gd name="f17" fmla="val 25273"/>
              <a:gd name="f18" fmla="val 29845"/>
              <a:gd name="f19" fmla="val 32766"/>
              <a:gd name="f20" fmla="val 24003"/>
              <a:gd name="f21" fmla="val 30987"/>
              <a:gd name="f22" fmla="val 27305"/>
              <a:gd name="f23" fmla="val 27051"/>
              <a:gd name="f24" fmla="val 28320"/>
              <a:gd name="f25" fmla="val 34925"/>
              <a:gd name="f26" fmla="val 15493"/>
              <a:gd name="f27" fmla="val 40386"/>
              <a:gd name="f28" fmla="val 38226"/>
              <a:gd name="f29" fmla="val 4064"/>
              <a:gd name="f30" fmla="val 31623"/>
              <a:gd name="f31" fmla="val 1143"/>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3" name="object 262">
            <a:extLst>
              <a:ext uri="{FF2B5EF4-FFF2-40B4-BE49-F238E27FC236}">
                <a16:creationId xmlns:a16="http://schemas.microsoft.com/office/drawing/2014/main" id="{CCFC114E-B9C8-4C6B-AFF2-3BADEE5A05A7}"/>
              </a:ext>
            </a:extLst>
          </p:cNvPr>
          <p:cNvSpPr/>
          <p:nvPr/>
        </p:nvSpPr>
        <p:spPr>
          <a:xfrm>
            <a:off x="2809494" y="2682236"/>
            <a:ext cx="40635" cy="33018"/>
          </a:xfrm>
          <a:custGeom>
            <a:avLst/>
            <a:gdLst>
              <a:gd name="f0" fmla="val w"/>
              <a:gd name="f1" fmla="val h"/>
              <a:gd name="f2" fmla="val 0"/>
              <a:gd name="f3" fmla="val 40639"/>
              <a:gd name="f4" fmla="val 33019"/>
              <a:gd name="f5" fmla="val 13081"/>
              <a:gd name="f6" fmla="val 29845"/>
              <a:gd name="f7" fmla="val 25273"/>
              <a:gd name="f8" fmla="val 10922"/>
              <a:gd name="f9" fmla="val 20066"/>
              <a:gd name="f10" fmla="val 6604"/>
              <a:gd name="f11" fmla="val 16637"/>
              <a:gd name="f12" fmla="val 11557"/>
              <a:gd name="f13" fmla="val 8001"/>
              <a:gd name="f14" fmla="val 5461"/>
              <a:gd name="f15" fmla="val 3429"/>
              <a:gd name="f16" fmla="val 12064"/>
              <a:gd name="f17" fmla="val 635"/>
              <a:gd name="f18" fmla="val 20700"/>
              <a:gd name="f19" fmla="val 27305"/>
              <a:gd name="f20" fmla="val 31623"/>
              <a:gd name="f21" fmla="val 1143"/>
              <a:gd name="f22" fmla="val 38226"/>
              <a:gd name="f23" fmla="val 4064"/>
              <a:gd name="f24" fmla="val 40386"/>
              <a:gd name="f25" fmla="val 34925"/>
              <a:gd name="f26" fmla="val 15493"/>
              <a:gd name="f27" fmla="val 28320"/>
              <a:gd name="f28" fmla="val 27051"/>
              <a:gd name="f29" fmla="val 24003"/>
              <a:gd name="f30" fmla="val 30987"/>
              <a:gd name="f31" fmla="val 32766"/>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4" name="object 263">
            <a:extLst>
              <a:ext uri="{FF2B5EF4-FFF2-40B4-BE49-F238E27FC236}">
                <a16:creationId xmlns:a16="http://schemas.microsoft.com/office/drawing/2014/main" id="{9C1C1967-E6C4-4A55-ABE2-33EB348898E8}"/>
              </a:ext>
            </a:extLst>
          </p:cNvPr>
          <p:cNvSpPr/>
          <p:nvPr/>
        </p:nvSpPr>
        <p:spPr>
          <a:xfrm>
            <a:off x="2764532" y="2679950"/>
            <a:ext cx="30476" cy="6345"/>
          </a:xfrm>
          <a:custGeom>
            <a:avLst/>
            <a:gdLst>
              <a:gd name="f0" fmla="val w"/>
              <a:gd name="f1" fmla="val h"/>
              <a:gd name="f2" fmla="val 0"/>
              <a:gd name="f3" fmla="val 30480"/>
              <a:gd name="f4" fmla="val 6350"/>
              <a:gd name="f5" fmla="val 7619"/>
              <a:gd name="f6" fmla="val 2158"/>
              <a:gd name="f7" fmla="val 3301"/>
              <a:gd name="f8" fmla="val 4444"/>
              <a:gd name="f9" fmla="val 6095"/>
              <a:gd name="f10" fmla="*/ f0 1 30480"/>
              <a:gd name="f11" fmla="*/ f1 1 6350"/>
              <a:gd name="f12" fmla="val f2"/>
              <a:gd name="f13" fmla="val f3"/>
              <a:gd name="f14" fmla="val f4"/>
              <a:gd name="f15" fmla="+- f14 0 f12"/>
              <a:gd name="f16" fmla="+- f13 0 f12"/>
              <a:gd name="f17" fmla="*/ f16 1 30480"/>
              <a:gd name="f18" fmla="*/ f15 1 635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0480" h="6350">
                <a:moveTo>
                  <a:pt x="f5" y="f2"/>
                </a:moveTo>
                <a:lnTo>
                  <a:pt x="f6" y="f2"/>
                </a:lnTo>
                <a:lnTo>
                  <a:pt x="f2" y="f6"/>
                </a:lnTo>
                <a:lnTo>
                  <a:pt x="f7" y="f8"/>
                </a:lnTo>
                <a:lnTo>
                  <a:pt x="f3" y="f9"/>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5" name="object 264">
            <a:extLst>
              <a:ext uri="{FF2B5EF4-FFF2-40B4-BE49-F238E27FC236}">
                <a16:creationId xmlns:a16="http://schemas.microsoft.com/office/drawing/2014/main" id="{14F04CD6-DC33-4571-B36A-2ABF6FC317F4}"/>
              </a:ext>
            </a:extLst>
          </p:cNvPr>
          <p:cNvSpPr/>
          <p:nvPr/>
        </p:nvSpPr>
        <p:spPr>
          <a:xfrm>
            <a:off x="2795019" y="2662431"/>
            <a:ext cx="14602" cy="10799"/>
          </a:xfrm>
          <a:custGeom>
            <a:avLst/>
            <a:gdLst>
              <a:gd name="f0" fmla="val w"/>
              <a:gd name="f1" fmla="val h"/>
              <a:gd name="f2" fmla="val 0"/>
              <a:gd name="f3" fmla="val 14605"/>
              <a:gd name="f4" fmla="val 10794"/>
              <a:gd name="f5" fmla="val 7746"/>
              <a:gd name="f6" fmla="val 2285"/>
              <a:gd name="f7" fmla="val 1651"/>
              <a:gd name="f8" fmla="val 3429"/>
              <a:gd name="f9" fmla="val 14477"/>
              <a:gd name="f10" fmla="val 10668"/>
              <a:gd name="f11" fmla="val 11175"/>
              <a:gd name="f12" fmla="val 2286"/>
              <a:gd name="f13" fmla="*/ f0 1 14605"/>
              <a:gd name="f14" fmla="*/ f1 1 10794"/>
              <a:gd name="f15" fmla="val f2"/>
              <a:gd name="f16" fmla="val f3"/>
              <a:gd name="f17" fmla="val f4"/>
              <a:gd name="f18" fmla="+- f17 0 f15"/>
              <a:gd name="f19" fmla="+- f16 0 f15"/>
              <a:gd name="f20" fmla="*/ f19 1 14605"/>
              <a:gd name="f21" fmla="*/ f18 1 107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0794">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6" name="object 265">
            <a:extLst>
              <a:ext uri="{FF2B5EF4-FFF2-40B4-BE49-F238E27FC236}">
                <a16:creationId xmlns:a16="http://schemas.microsoft.com/office/drawing/2014/main" id="{973FBD81-832D-4644-A289-40A674E12B10}"/>
              </a:ext>
            </a:extLst>
          </p:cNvPr>
          <p:cNvSpPr/>
          <p:nvPr/>
        </p:nvSpPr>
        <p:spPr>
          <a:xfrm>
            <a:off x="2839212" y="2659376"/>
            <a:ext cx="10799" cy="13331"/>
          </a:xfrm>
          <a:custGeom>
            <a:avLst/>
            <a:gdLst>
              <a:gd name="f0" fmla="val w"/>
              <a:gd name="f1" fmla="val h"/>
              <a:gd name="f2" fmla="val 0"/>
              <a:gd name="f3" fmla="val 10794"/>
              <a:gd name="f4" fmla="val 13335"/>
              <a:gd name="f5" fmla="val 5333"/>
              <a:gd name="f6" fmla="val 2920"/>
              <a:gd name="f7" fmla="val 2158"/>
              <a:gd name="f8" fmla="val 12953"/>
              <a:gd name="f9" fmla="val 965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7" name="object 266">
            <a:extLst>
              <a:ext uri="{FF2B5EF4-FFF2-40B4-BE49-F238E27FC236}">
                <a16:creationId xmlns:a16="http://schemas.microsoft.com/office/drawing/2014/main" id="{E0DC468B-0B3D-489A-B988-BE20A2BC57C7}"/>
              </a:ext>
            </a:extLst>
          </p:cNvPr>
          <p:cNvSpPr/>
          <p:nvPr/>
        </p:nvSpPr>
        <p:spPr>
          <a:xfrm>
            <a:off x="2860544" y="2669289"/>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8" name="object 267">
            <a:extLst>
              <a:ext uri="{FF2B5EF4-FFF2-40B4-BE49-F238E27FC236}">
                <a16:creationId xmlns:a16="http://schemas.microsoft.com/office/drawing/2014/main" id="{4FDF01DA-177E-40F4-A18D-A2CC419FA416}"/>
              </a:ext>
            </a:extLst>
          </p:cNvPr>
          <p:cNvSpPr/>
          <p:nvPr/>
        </p:nvSpPr>
        <p:spPr>
          <a:xfrm>
            <a:off x="2772159" y="2728725"/>
            <a:ext cx="116201" cy="52706"/>
          </a:xfrm>
          <a:custGeom>
            <a:avLst/>
            <a:gdLst>
              <a:gd name="f0" fmla="val w"/>
              <a:gd name="f1" fmla="val h"/>
              <a:gd name="f2" fmla="val 0"/>
              <a:gd name="f3" fmla="val 116205"/>
              <a:gd name="f4" fmla="val 52705"/>
              <a:gd name="f5" fmla="val 48132"/>
              <a:gd name="f6" fmla="val 30606"/>
              <a:gd name="f7" fmla="val 10921"/>
              <a:gd name="f8" fmla="val 2920"/>
              <a:gd name="f9" fmla="val 3301"/>
              <a:gd name="f10" fmla="val 8762"/>
              <a:gd name="f11" fmla="val 16890"/>
              <a:gd name="f12" fmla="val 27431"/>
              <a:gd name="f13" fmla="val 15239"/>
              <a:gd name="f14" fmla="val 39115"/>
              <a:gd name="f15" fmla="val 33908"/>
              <a:gd name="f16" fmla="val 46735"/>
              <a:gd name="f17" fmla="val 49149"/>
              <a:gd name="f18" fmla="val 50800"/>
              <a:gd name="f19" fmla="val 66675"/>
              <a:gd name="f20" fmla="val 52577"/>
              <a:gd name="f21" fmla="val 77596"/>
              <a:gd name="f22" fmla="val 50291"/>
              <a:gd name="f23" fmla="val 86360"/>
              <a:gd name="f24" fmla="val 90677"/>
              <a:gd name="f25" fmla="val 88518"/>
              <a:gd name="f26" fmla="val 30352"/>
              <a:gd name="f27" fmla="val 85217"/>
              <a:gd name="f28" fmla="val 22732"/>
              <a:gd name="f29" fmla="val 98869"/>
              <a:gd name="f30" fmla="val 18668"/>
              <a:gd name="f31" fmla="val 80899"/>
              <a:gd name="f32" fmla="val 76454"/>
              <a:gd name="f33" fmla="val 14604"/>
              <a:gd name="f34" fmla="val 61213"/>
              <a:gd name="f35" fmla="val 5206"/>
              <a:gd name="f36" fmla="val 112521"/>
              <a:gd name="f37" fmla="val 9905"/>
              <a:gd name="f38" fmla="val 115824"/>
              <a:gd name="f39" fmla="val 11683"/>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9" name="object 268">
            <a:extLst>
              <a:ext uri="{FF2B5EF4-FFF2-40B4-BE49-F238E27FC236}">
                <a16:creationId xmlns:a16="http://schemas.microsoft.com/office/drawing/2014/main" id="{B095BB0D-9A89-4A5D-996B-6DAD57890F53}"/>
              </a:ext>
            </a:extLst>
          </p:cNvPr>
          <p:cNvSpPr/>
          <p:nvPr/>
        </p:nvSpPr>
        <p:spPr>
          <a:xfrm>
            <a:off x="2855214" y="2678433"/>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2"/>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90" name="object 269">
            <a:extLst>
              <a:ext uri="{FF2B5EF4-FFF2-40B4-BE49-F238E27FC236}">
                <a16:creationId xmlns:a16="http://schemas.microsoft.com/office/drawing/2014/main" id="{80E25107-8117-43E1-A0F6-7F4F91FBB4AA}"/>
              </a:ext>
            </a:extLst>
          </p:cNvPr>
          <p:cNvSpPr/>
          <p:nvPr/>
        </p:nvSpPr>
        <p:spPr>
          <a:xfrm>
            <a:off x="2731770" y="278739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6"/>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91" name="object 270">
            <a:extLst>
              <a:ext uri="{FF2B5EF4-FFF2-40B4-BE49-F238E27FC236}">
                <a16:creationId xmlns:a16="http://schemas.microsoft.com/office/drawing/2014/main" id="{F19283B7-C349-4DF9-B110-40DF4396A0E9}"/>
              </a:ext>
            </a:extLst>
          </p:cNvPr>
          <p:cNvSpPr/>
          <p:nvPr/>
        </p:nvSpPr>
        <p:spPr>
          <a:xfrm>
            <a:off x="2806449" y="2783589"/>
            <a:ext cx="86355" cy="87626"/>
          </a:xfrm>
          <a:custGeom>
            <a:avLst/>
            <a:gdLst>
              <a:gd name="f0" fmla="val w"/>
              <a:gd name="f1" fmla="val h"/>
              <a:gd name="f2" fmla="val 0"/>
              <a:gd name="f3" fmla="val 86360"/>
              <a:gd name="f4" fmla="val 87630"/>
              <a:gd name="f5" fmla="val 34925"/>
              <a:gd name="f6" fmla="val 14224"/>
              <a:gd name="f7" fmla="val 1143"/>
              <a:gd name="f8" fmla="val 4318"/>
              <a:gd name="f9" fmla="val 9397"/>
              <a:gd name="f10" fmla="val 7620"/>
              <a:gd name="f11" fmla="val 20574"/>
              <a:gd name="f12" fmla="val 10922"/>
              <a:gd name="f13" fmla="val 37083"/>
              <a:gd name="f14" fmla="val 52958"/>
              <a:gd name="f15" fmla="val 65912"/>
              <a:gd name="f16" fmla="val 74040"/>
              <a:gd name="f17" fmla="val 3302"/>
              <a:gd name="f18" fmla="val 80009"/>
              <a:gd name="f19" fmla="val 83565"/>
              <a:gd name="f20" fmla="val 25018"/>
              <a:gd name="f21" fmla="val 86487"/>
              <a:gd name="f22" fmla="val 38100"/>
              <a:gd name="f23" fmla="val 54483"/>
              <a:gd name="f24" fmla="val 73025"/>
              <a:gd name="f25" fmla="val 81152"/>
              <a:gd name="f26" fmla="val 86106"/>
              <a:gd name="f27" fmla="val 67690"/>
              <a:gd name="f28" fmla="val 84962"/>
              <a:gd name="f29" fmla="val 54737"/>
              <a:gd name="f30" fmla="val 76327"/>
              <a:gd name="f31" fmla="val 40005"/>
              <a:gd name="f32" fmla="val 75184"/>
              <a:gd name="f33" fmla="val 27686"/>
              <a:gd name="f34" fmla="val 65405"/>
              <a:gd name="f35" fmla="val 10540"/>
              <a:gd name="f36" fmla="val 56642"/>
              <a:gd name="f37" fmla="val 2920"/>
              <a:gd name="f38" fmla="*/ f0 1 86360"/>
              <a:gd name="f39" fmla="*/ f1 1 87630"/>
              <a:gd name="f40" fmla="val f2"/>
              <a:gd name="f41" fmla="val f3"/>
              <a:gd name="f42" fmla="val f4"/>
              <a:gd name="f43" fmla="+- f42 0 f40"/>
              <a:gd name="f44" fmla="+- f41 0 f40"/>
              <a:gd name="f45" fmla="*/ f44 1 86360"/>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360"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92" name="object 271">
            <a:extLst>
              <a:ext uri="{FF2B5EF4-FFF2-40B4-BE49-F238E27FC236}">
                <a16:creationId xmlns:a16="http://schemas.microsoft.com/office/drawing/2014/main" id="{1AA4B585-CF35-417A-9583-5528758C0009}"/>
              </a:ext>
            </a:extLst>
          </p:cNvPr>
          <p:cNvSpPr/>
          <p:nvPr/>
        </p:nvSpPr>
        <p:spPr>
          <a:xfrm>
            <a:off x="2782062" y="2854455"/>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93" name="object 272">
            <a:extLst>
              <a:ext uri="{FF2B5EF4-FFF2-40B4-BE49-F238E27FC236}">
                <a16:creationId xmlns:a16="http://schemas.microsoft.com/office/drawing/2014/main" id="{3F3DE5A3-ADDA-4B79-8B34-F142FE17351D}"/>
              </a:ext>
            </a:extLst>
          </p:cNvPr>
          <p:cNvSpPr/>
          <p:nvPr/>
        </p:nvSpPr>
        <p:spPr>
          <a:xfrm>
            <a:off x="2852169" y="2854455"/>
            <a:ext cx="109856" cy="106683"/>
          </a:xfrm>
          <a:custGeom>
            <a:avLst/>
            <a:gdLst>
              <a:gd name="f0" fmla="val w"/>
              <a:gd name="f1" fmla="val h"/>
              <a:gd name="f2" fmla="val 0"/>
              <a:gd name="f3" fmla="val 109855"/>
              <a:gd name="f4" fmla="val 106680"/>
              <a:gd name="f5" fmla="val 19811"/>
              <a:gd name="f6" fmla="val 1142"/>
              <a:gd name="f7" fmla="val 635"/>
              <a:gd name="f8" fmla="val 4699"/>
              <a:gd name="f9" fmla="val 14605"/>
              <a:gd name="f10" fmla="val 10921"/>
              <a:gd name="f11" fmla="val 30480"/>
              <a:gd name="f12" fmla="val 18668"/>
              <a:gd name="f13" fmla="val 41656"/>
              <a:gd name="f14" fmla="val 27431"/>
              <a:gd name="f15" fmla="val 56896"/>
              <a:gd name="f16" fmla="val 29590"/>
              <a:gd name="f17" fmla="val 69215"/>
              <a:gd name="f18" fmla="val 80264"/>
              <a:gd name="f19" fmla="val 25272"/>
              <a:gd name="f20" fmla="val 87884"/>
              <a:gd name="f21" fmla="val 21970"/>
              <a:gd name="f22" fmla="val 91440"/>
              <a:gd name="f23" fmla="val 93725"/>
              <a:gd name="f24" fmla="val 97281"/>
              <a:gd name="f25" fmla="val 38353"/>
              <a:gd name="f26" fmla="val 98425"/>
              <a:gd name="f27" fmla="val 52704"/>
              <a:gd name="f28" fmla="val 80136"/>
              <a:gd name="f29" fmla="val 102616"/>
              <a:gd name="f30" fmla="val 91058"/>
              <a:gd name="f31" fmla="val 102107"/>
              <a:gd name="f32" fmla="val 103759"/>
              <a:gd name="f33" fmla="val 109727"/>
              <a:gd name="f34" fmla="val 94996"/>
              <a:gd name="f35" fmla="val 78993"/>
              <a:gd name="f36" fmla="val 51561"/>
              <a:gd name="f37" fmla="val 39496"/>
              <a:gd name="f38" fmla="val 92583"/>
              <a:gd name="f39" fmla="val 88518"/>
              <a:gd name="f40" fmla="val 80899"/>
              <a:gd name="f41" fmla="val 40639"/>
              <a:gd name="f42" fmla="val 55625"/>
              <a:gd name="f43" fmla="val 34035"/>
              <a:gd name="f44" fmla="val 36322"/>
              <a:gd name="f45" fmla="val 36194"/>
              <a:gd name="f46" fmla="val 20574"/>
              <a:gd name="f47" fmla="val 15240"/>
              <a:gd name="f48" fmla="val 32892"/>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94" name="Rectangle 274">
            <a:extLst>
              <a:ext uri="{FF2B5EF4-FFF2-40B4-BE49-F238E27FC236}">
                <a16:creationId xmlns:a16="http://schemas.microsoft.com/office/drawing/2014/main" id="{AA3A8058-6F04-47EB-8412-831125934C80}"/>
              </a:ext>
            </a:extLst>
          </p:cNvPr>
          <p:cNvSpPr/>
          <p:nvPr/>
        </p:nvSpPr>
        <p:spPr>
          <a:xfrm>
            <a:off x="3683002" y="1105171"/>
            <a:ext cx="3214874" cy="1746202"/>
          </a:xfrm>
          <a:prstGeom prst="rect">
            <a:avLst/>
          </a:prstGeom>
          <a:solidFill>
            <a:srgbClr val="F7FCD4"/>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600" b="0" i="0" u="none" strike="noStrike" kern="1200" cap="none" spc="0" baseline="0">
                <a:solidFill>
                  <a:srgbClr val="002F5F"/>
                </a:solidFill>
                <a:uFillTx/>
                <a:latin typeface="Calibri"/>
              </a:rPr>
              <a:t>Computation</a:t>
            </a:r>
          </a:p>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600" b="0" i="0" u="none" strike="noStrike" kern="1200" cap="none" spc="0" baseline="0">
                <a:solidFill>
                  <a:srgbClr val="002F5F"/>
                </a:solidFill>
                <a:uFillTx/>
                <a:latin typeface="Calibri"/>
              </a:rPr>
              <a:t>Independent Model (CIM) </a:t>
            </a:r>
          </a:p>
        </p:txBody>
      </p:sp>
      <p:sp>
        <p:nvSpPr>
          <p:cNvPr id="195" name="Rectangle 276">
            <a:extLst>
              <a:ext uri="{FF2B5EF4-FFF2-40B4-BE49-F238E27FC236}">
                <a16:creationId xmlns:a16="http://schemas.microsoft.com/office/drawing/2014/main" id="{D6B80D98-7A61-4BB7-89DF-BAFE2A05C94C}"/>
              </a:ext>
            </a:extLst>
          </p:cNvPr>
          <p:cNvSpPr/>
          <p:nvPr/>
        </p:nvSpPr>
        <p:spPr>
          <a:xfrm>
            <a:off x="3705157" y="3268970"/>
            <a:ext cx="3214874" cy="319409"/>
          </a:xfrm>
          <a:prstGeom prst="rect">
            <a:avLst/>
          </a:prstGeom>
          <a:solidFill>
            <a:srgbClr val="F7FCD4"/>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600" b="0" i="0" u="none" strike="noStrike" kern="1200" cap="none" spc="0" baseline="0">
                <a:solidFill>
                  <a:srgbClr val="002F5F"/>
                </a:solidFill>
                <a:uFillTx/>
                <a:latin typeface="Calibri"/>
              </a:rPr>
              <a:t>Platform Independent Model (PIM)</a:t>
            </a:r>
          </a:p>
        </p:txBody>
      </p:sp>
      <p:sp>
        <p:nvSpPr>
          <p:cNvPr id="196" name="Rectangle 278">
            <a:extLst>
              <a:ext uri="{FF2B5EF4-FFF2-40B4-BE49-F238E27FC236}">
                <a16:creationId xmlns:a16="http://schemas.microsoft.com/office/drawing/2014/main" id="{48C7EC41-710E-473D-8968-E690B018A124}"/>
              </a:ext>
            </a:extLst>
          </p:cNvPr>
          <p:cNvSpPr/>
          <p:nvPr/>
        </p:nvSpPr>
        <p:spPr>
          <a:xfrm>
            <a:off x="3705157" y="3998854"/>
            <a:ext cx="3214874" cy="319409"/>
          </a:xfrm>
          <a:prstGeom prst="rect">
            <a:avLst/>
          </a:prstGeom>
          <a:solidFill>
            <a:srgbClr val="F7FCD4"/>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600" b="0" i="0" u="none" strike="noStrike" kern="1200" cap="none" spc="0" baseline="0">
                <a:solidFill>
                  <a:srgbClr val="002F5F"/>
                </a:solidFill>
                <a:uFillTx/>
                <a:latin typeface="Calibri"/>
              </a:rPr>
              <a:t>Platform Dependent Model (PSM)</a:t>
            </a:r>
          </a:p>
        </p:txBody>
      </p:sp>
      <p:sp>
        <p:nvSpPr>
          <p:cNvPr id="197" name="Rectangle 280">
            <a:extLst>
              <a:ext uri="{FF2B5EF4-FFF2-40B4-BE49-F238E27FC236}">
                <a16:creationId xmlns:a16="http://schemas.microsoft.com/office/drawing/2014/main" id="{0B937494-9856-475C-8873-C56A8E4723DB}"/>
              </a:ext>
            </a:extLst>
          </p:cNvPr>
          <p:cNvSpPr/>
          <p:nvPr/>
        </p:nvSpPr>
        <p:spPr>
          <a:xfrm>
            <a:off x="3708559" y="4692975"/>
            <a:ext cx="3214874" cy="319409"/>
          </a:xfrm>
          <a:prstGeom prst="rect">
            <a:avLst/>
          </a:prstGeom>
          <a:solidFill>
            <a:srgbClr val="F7FCD4"/>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600" b="0" i="0" u="none" strike="noStrike" kern="1200" cap="none" spc="0" baseline="0">
                <a:solidFill>
                  <a:srgbClr val="002F5F"/>
                </a:solidFill>
                <a:uFillTx/>
                <a:latin typeface="Calibri"/>
              </a:rPr>
              <a:t>Code</a:t>
            </a:r>
          </a:p>
        </p:txBody>
      </p:sp>
      <p:sp>
        <p:nvSpPr>
          <p:cNvPr id="198" name="Down Arrow 5">
            <a:extLst>
              <a:ext uri="{FF2B5EF4-FFF2-40B4-BE49-F238E27FC236}">
                <a16:creationId xmlns:a16="http://schemas.microsoft.com/office/drawing/2014/main" id="{851181A3-5C9D-4336-BEAF-D988E1E5BF32}"/>
              </a:ext>
            </a:extLst>
          </p:cNvPr>
          <p:cNvSpPr/>
          <p:nvPr/>
        </p:nvSpPr>
        <p:spPr>
          <a:xfrm>
            <a:off x="3761457" y="2930871"/>
            <a:ext cx="3057963" cy="249384"/>
          </a:xfrm>
          <a:custGeom>
            <a:avLst>
              <a:gd name="f0" fmla="val 10800"/>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solidFill>
            <a:srgbClr val="FFEBDC"/>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99" name="Down Arrow 225">
            <a:extLst>
              <a:ext uri="{FF2B5EF4-FFF2-40B4-BE49-F238E27FC236}">
                <a16:creationId xmlns:a16="http://schemas.microsoft.com/office/drawing/2014/main" id="{23D67F68-4E42-4338-99B9-EB23282B0150}"/>
              </a:ext>
            </a:extLst>
          </p:cNvPr>
          <p:cNvSpPr/>
          <p:nvPr/>
        </p:nvSpPr>
        <p:spPr>
          <a:xfrm>
            <a:off x="3824258" y="3681337"/>
            <a:ext cx="3057963" cy="249384"/>
          </a:xfrm>
          <a:custGeom>
            <a:avLst>
              <a:gd name="f0" fmla="val 10800"/>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solidFill>
            <a:srgbClr val="FFEBDC"/>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00" name="Down Arrow 226">
            <a:extLst>
              <a:ext uri="{FF2B5EF4-FFF2-40B4-BE49-F238E27FC236}">
                <a16:creationId xmlns:a16="http://schemas.microsoft.com/office/drawing/2014/main" id="{A0A6445A-7D98-40DD-BED0-119EC75D6630}"/>
              </a:ext>
            </a:extLst>
          </p:cNvPr>
          <p:cNvSpPr/>
          <p:nvPr/>
        </p:nvSpPr>
        <p:spPr>
          <a:xfrm>
            <a:off x="3839913" y="4366241"/>
            <a:ext cx="3057963" cy="249384"/>
          </a:xfrm>
          <a:custGeom>
            <a:avLst>
              <a:gd name="f0" fmla="val 10800"/>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solidFill>
            <a:srgbClr val="FFEBDC"/>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01" name="Text Box 80">
            <a:extLst>
              <a:ext uri="{FF2B5EF4-FFF2-40B4-BE49-F238E27FC236}">
                <a16:creationId xmlns:a16="http://schemas.microsoft.com/office/drawing/2014/main" id="{CD3899A6-2B97-4277-9511-13928E76070C}"/>
              </a:ext>
            </a:extLst>
          </p:cNvPr>
          <p:cNvSpPr txBox="1"/>
          <p:nvPr/>
        </p:nvSpPr>
        <p:spPr>
          <a:xfrm>
            <a:off x="7002091" y="1435891"/>
            <a:ext cx="920352" cy="727121"/>
          </a:xfrm>
          <a:prstGeom prst="rect">
            <a:avLst/>
          </a:prstGeom>
          <a:noFill/>
          <a:ln cap="flat">
            <a:noFill/>
          </a:ln>
        </p:spPr>
        <p:txBody>
          <a:bodyPr vert="horz" wrap="square" lIns="91440" tIns="45720" rIns="91440" bIns="45720" anchor="t" anchorCtr="0" compatLnSpc="1">
            <a:sp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Domain model </a:t>
            </a:r>
            <a:r>
              <a:rPr lang="sv-SE" sz="825" b="0" i="0" u="none" strike="noStrike" kern="1200" cap="none" spc="0" baseline="0">
                <a:solidFill>
                  <a:srgbClr val="002F5F"/>
                </a:solidFill>
                <a:uFillTx/>
                <a:latin typeface="Arial" pitchFamily="34"/>
              </a:rPr>
              <a:t>of business concepts (in UML Class Diagram)</a:t>
            </a:r>
          </a:p>
        </p:txBody>
      </p:sp>
      <p:grpSp>
        <p:nvGrpSpPr>
          <p:cNvPr id="202" name="Group 81">
            <a:extLst>
              <a:ext uri="{FF2B5EF4-FFF2-40B4-BE49-F238E27FC236}">
                <a16:creationId xmlns:a16="http://schemas.microsoft.com/office/drawing/2014/main" id="{6C55310F-46FF-46F2-B10B-F64D2FE5E42D}"/>
              </a:ext>
            </a:extLst>
          </p:cNvPr>
          <p:cNvGrpSpPr/>
          <p:nvPr/>
        </p:nvGrpSpPr>
        <p:grpSpPr>
          <a:xfrm>
            <a:off x="8026027" y="1490664"/>
            <a:ext cx="647706" cy="377427"/>
            <a:chOff x="8026027" y="1490664"/>
            <a:chExt cx="647706" cy="377427"/>
          </a:xfrm>
        </p:grpSpPr>
        <p:grpSp>
          <p:nvGrpSpPr>
            <p:cNvPr id="203" name="Group 82">
              <a:extLst>
                <a:ext uri="{FF2B5EF4-FFF2-40B4-BE49-F238E27FC236}">
                  <a16:creationId xmlns:a16="http://schemas.microsoft.com/office/drawing/2014/main" id="{E5CF3F1C-4D8C-4207-8112-EB0B91D9C9F4}"/>
                </a:ext>
              </a:extLst>
            </p:cNvPr>
            <p:cNvGrpSpPr/>
            <p:nvPr/>
          </p:nvGrpSpPr>
          <p:grpSpPr>
            <a:xfrm>
              <a:off x="8026027" y="1490664"/>
              <a:ext cx="171907" cy="159736"/>
              <a:chOff x="8026027" y="1490664"/>
              <a:chExt cx="171907" cy="159736"/>
            </a:xfrm>
          </p:grpSpPr>
          <p:sp>
            <p:nvSpPr>
              <p:cNvPr id="204" name="Rectangle 83">
                <a:extLst>
                  <a:ext uri="{FF2B5EF4-FFF2-40B4-BE49-F238E27FC236}">
                    <a16:creationId xmlns:a16="http://schemas.microsoft.com/office/drawing/2014/main" id="{494B563E-5420-4FE2-BB0F-3C67FE781EF7}"/>
                  </a:ext>
                </a:extLst>
              </p:cNvPr>
              <p:cNvSpPr/>
              <p:nvPr/>
            </p:nvSpPr>
            <p:spPr>
              <a:xfrm>
                <a:off x="8026027" y="149066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05" name="Line 84">
                <a:extLst>
                  <a:ext uri="{FF2B5EF4-FFF2-40B4-BE49-F238E27FC236}">
                    <a16:creationId xmlns:a16="http://schemas.microsoft.com/office/drawing/2014/main" id="{8EC4E998-588F-4F7D-8DF5-A2F770B60DE1}"/>
                  </a:ext>
                </a:extLst>
              </p:cNvPr>
              <p:cNvSpPr/>
              <p:nvPr/>
            </p:nvSpPr>
            <p:spPr>
              <a:xfrm>
                <a:off x="8026027" y="154085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06" name="Line 85">
                <a:extLst>
                  <a:ext uri="{FF2B5EF4-FFF2-40B4-BE49-F238E27FC236}">
                    <a16:creationId xmlns:a16="http://schemas.microsoft.com/office/drawing/2014/main" id="{12ABC10B-20BA-4AE0-8287-0E229D5AFDE4}"/>
                  </a:ext>
                </a:extLst>
              </p:cNvPr>
              <p:cNvSpPr/>
              <p:nvPr/>
            </p:nvSpPr>
            <p:spPr>
              <a:xfrm>
                <a:off x="8026027" y="160381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07" name="Group 86">
              <a:extLst>
                <a:ext uri="{FF2B5EF4-FFF2-40B4-BE49-F238E27FC236}">
                  <a16:creationId xmlns:a16="http://schemas.microsoft.com/office/drawing/2014/main" id="{258CBA39-B99B-4936-9F7B-63CCF146884C}"/>
                </a:ext>
              </a:extLst>
            </p:cNvPr>
            <p:cNvGrpSpPr/>
            <p:nvPr/>
          </p:nvGrpSpPr>
          <p:grpSpPr>
            <a:xfrm>
              <a:off x="8264072" y="1490664"/>
              <a:ext cx="171907" cy="159736"/>
              <a:chOff x="8264072" y="1490664"/>
              <a:chExt cx="171907" cy="159736"/>
            </a:xfrm>
          </p:grpSpPr>
          <p:sp>
            <p:nvSpPr>
              <p:cNvPr id="208" name="Rectangle 87">
                <a:extLst>
                  <a:ext uri="{FF2B5EF4-FFF2-40B4-BE49-F238E27FC236}">
                    <a16:creationId xmlns:a16="http://schemas.microsoft.com/office/drawing/2014/main" id="{5BDAB08D-BF7D-441E-963A-31267040B4F5}"/>
                  </a:ext>
                </a:extLst>
              </p:cNvPr>
              <p:cNvSpPr/>
              <p:nvPr/>
            </p:nvSpPr>
            <p:spPr>
              <a:xfrm>
                <a:off x="8264072" y="149066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09" name="Line 88">
                <a:extLst>
                  <a:ext uri="{FF2B5EF4-FFF2-40B4-BE49-F238E27FC236}">
                    <a16:creationId xmlns:a16="http://schemas.microsoft.com/office/drawing/2014/main" id="{21EAD8CD-B676-43BA-867F-511FF9D96E7B}"/>
                  </a:ext>
                </a:extLst>
              </p:cNvPr>
              <p:cNvSpPr/>
              <p:nvPr/>
            </p:nvSpPr>
            <p:spPr>
              <a:xfrm>
                <a:off x="8264072" y="154085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10" name="Line 89">
                <a:extLst>
                  <a:ext uri="{FF2B5EF4-FFF2-40B4-BE49-F238E27FC236}">
                    <a16:creationId xmlns:a16="http://schemas.microsoft.com/office/drawing/2014/main" id="{841C1E6B-EC33-4D68-ACB0-D1DD01F1C99E}"/>
                  </a:ext>
                </a:extLst>
              </p:cNvPr>
              <p:cNvSpPr/>
              <p:nvPr/>
            </p:nvSpPr>
            <p:spPr>
              <a:xfrm>
                <a:off x="8264072" y="160381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11" name="Group 90">
              <a:extLst>
                <a:ext uri="{FF2B5EF4-FFF2-40B4-BE49-F238E27FC236}">
                  <a16:creationId xmlns:a16="http://schemas.microsoft.com/office/drawing/2014/main" id="{79922B6D-27AD-47AD-9F61-E1F0214F5E08}"/>
                </a:ext>
              </a:extLst>
            </p:cNvPr>
            <p:cNvGrpSpPr/>
            <p:nvPr/>
          </p:nvGrpSpPr>
          <p:grpSpPr>
            <a:xfrm>
              <a:off x="8264072" y="1708355"/>
              <a:ext cx="171907" cy="159736"/>
              <a:chOff x="8264072" y="1708355"/>
              <a:chExt cx="171907" cy="159736"/>
            </a:xfrm>
          </p:grpSpPr>
          <p:sp>
            <p:nvSpPr>
              <p:cNvPr id="212" name="Rectangle 91">
                <a:extLst>
                  <a:ext uri="{FF2B5EF4-FFF2-40B4-BE49-F238E27FC236}">
                    <a16:creationId xmlns:a16="http://schemas.microsoft.com/office/drawing/2014/main" id="{BA64C562-715E-442C-95B7-F6CF65F46AB7}"/>
                  </a:ext>
                </a:extLst>
              </p:cNvPr>
              <p:cNvSpPr/>
              <p:nvPr/>
            </p:nvSpPr>
            <p:spPr>
              <a:xfrm>
                <a:off x="8264072" y="170835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13" name="Line 92">
                <a:extLst>
                  <a:ext uri="{FF2B5EF4-FFF2-40B4-BE49-F238E27FC236}">
                    <a16:creationId xmlns:a16="http://schemas.microsoft.com/office/drawing/2014/main" id="{9BB02E51-AE24-497E-B5ED-5BF89EC4E205}"/>
                  </a:ext>
                </a:extLst>
              </p:cNvPr>
              <p:cNvSpPr/>
              <p:nvPr/>
            </p:nvSpPr>
            <p:spPr>
              <a:xfrm>
                <a:off x="8264072" y="1758546"/>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14" name="Line 93">
                <a:extLst>
                  <a:ext uri="{FF2B5EF4-FFF2-40B4-BE49-F238E27FC236}">
                    <a16:creationId xmlns:a16="http://schemas.microsoft.com/office/drawing/2014/main" id="{D69E235C-344B-4818-9D6C-1C7A60E99628}"/>
                  </a:ext>
                </a:extLst>
              </p:cNvPr>
              <p:cNvSpPr/>
              <p:nvPr/>
            </p:nvSpPr>
            <p:spPr>
              <a:xfrm>
                <a:off x="8264072" y="182150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15" name="Group 94">
              <a:extLst>
                <a:ext uri="{FF2B5EF4-FFF2-40B4-BE49-F238E27FC236}">
                  <a16:creationId xmlns:a16="http://schemas.microsoft.com/office/drawing/2014/main" id="{191F3531-279F-4A2F-A422-EA2A0450B773}"/>
                </a:ext>
              </a:extLst>
            </p:cNvPr>
            <p:cNvGrpSpPr/>
            <p:nvPr/>
          </p:nvGrpSpPr>
          <p:grpSpPr>
            <a:xfrm>
              <a:off x="8501826" y="1708355"/>
              <a:ext cx="171907" cy="159736"/>
              <a:chOff x="8501826" y="1708355"/>
              <a:chExt cx="171907" cy="159736"/>
            </a:xfrm>
          </p:grpSpPr>
          <p:sp>
            <p:nvSpPr>
              <p:cNvPr id="216" name="Rectangle 95">
                <a:extLst>
                  <a:ext uri="{FF2B5EF4-FFF2-40B4-BE49-F238E27FC236}">
                    <a16:creationId xmlns:a16="http://schemas.microsoft.com/office/drawing/2014/main" id="{C6689E0B-8026-4386-8BB6-15B4C5FAF46C}"/>
                  </a:ext>
                </a:extLst>
              </p:cNvPr>
              <p:cNvSpPr/>
              <p:nvPr/>
            </p:nvSpPr>
            <p:spPr>
              <a:xfrm>
                <a:off x="8501826" y="170835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17" name="Line 96">
                <a:extLst>
                  <a:ext uri="{FF2B5EF4-FFF2-40B4-BE49-F238E27FC236}">
                    <a16:creationId xmlns:a16="http://schemas.microsoft.com/office/drawing/2014/main" id="{903D3376-C246-437B-86B0-011F311D603D}"/>
                  </a:ext>
                </a:extLst>
              </p:cNvPr>
              <p:cNvSpPr/>
              <p:nvPr/>
            </p:nvSpPr>
            <p:spPr>
              <a:xfrm>
                <a:off x="8501826" y="1758546"/>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18" name="Line 97">
                <a:extLst>
                  <a:ext uri="{FF2B5EF4-FFF2-40B4-BE49-F238E27FC236}">
                    <a16:creationId xmlns:a16="http://schemas.microsoft.com/office/drawing/2014/main" id="{A69F95DC-FEF9-4DE4-AB25-EC11F42E9B10}"/>
                  </a:ext>
                </a:extLst>
              </p:cNvPr>
              <p:cNvSpPr/>
              <p:nvPr/>
            </p:nvSpPr>
            <p:spPr>
              <a:xfrm>
                <a:off x="8501826" y="182150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cxnSp>
          <p:nvCxnSpPr>
            <p:cNvPr id="219" name="AutoShape 98">
              <a:extLst>
                <a:ext uri="{FF2B5EF4-FFF2-40B4-BE49-F238E27FC236}">
                  <a16:creationId xmlns:a16="http://schemas.microsoft.com/office/drawing/2014/main" id="{64AE9DCC-4A7F-4152-B5F8-6D809BB70A60}"/>
                </a:ext>
              </a:extLst>
            </p:cNvPr>
            <p:cNvCxnSpPr>
              <a:stCxn id="208" idx="2"/>
              <a:endCxn id="212" idx="0"/>
            </p:cNvCxnSpPr>
            <p:nvPr/>
          </p:nvCxnSpPr>
          <p:spPr>
            <a:xfrm>
              <a:off x="8350026" y="1650400"/>
              <a:ext cx="0" cy="57955"/>
            </a:xfrm>
            <a:prstGeom prst="straightConnector1">
              <a:avLst/>
            </a:prstGeom>
            <a:noFill/>
            <a:ln w="9528" cap="flat">
              <a:solidFill>
                <a:srgbClr val="002F5F"/>
              </a:solidFill>
              <a:prstDash val="solid"/>
              <a:round/>
            </a:ln>
          </p:spPr>
        </p:cxnSp>
        <p:cxnSp>
          <p:nvCxnSpPr>
            <p:cNvPr id="220" name="AutoShape 99">
              <a:extLst>
                <a:ext uri="{FF2B5EF4-FFF2-40B4-BE49-F238E27FC236}">
                  <a16:creationId xmlns:a16="http://schemas.microsoft.com/office/drawing/2014/main" id="{D72F8A6B-B743-4B64-9EFB-83A2AA2C66E3}"/>
                </a:ext>
              </a:extLst>
            </p:cNvPr>
            <p:cNvCxnSpPr>
              <a:stCxn id="212" idx="3"/>
              <a:endCxn id="216" idx="1"/>
            </p:cNvCxnSpPr>
            <p:nvPr/>
          </p:nvCxnSpPr>
          <p:spPr>
            <a:xfrm>
              <a:off x="8435979" y="1788223"/>
              <a:ext cx="65847" cy="0"/>
            </a:xfrm>
            <a:prstGeom prst="straightConnector1">
              <a:avLst/>
            </a:prstGeom>
            <a:noFill/>
            <a:ln w="9528" cap="flat">
              <a:solidFill>
                <a:srgbClr val="002F5F"/>
              </a:solidFill>
              <a:prstDash val="solid"/>
              <a:round/>
            </a:ln>
          </p:spPr>
        </p:cxnSp>
        <p:cxnSp>
          <p:nvCxnSpPr>
            <p:cNvPr id="221" name="AutoShape 100">
              <a:extLst>
                <a:ext uri="{FF2B5EF4-FFF2-40B4-BE49-F238E27FC236}">
                  <a16:creationId xmlns:a16="http://schemas.microsoft.com/office/drawing/2014/main" id="{482649B1-FE30-4C7E-91AD-1565B7915845}"/>
                </a:ext>
              </a:extLst>
            </p:cNvPr>
            <p:cNvCxnSpPr>
              <a:stCxn id="212" idx="1"/>
              <a:endCxn id="204" idx="2"/>
            </p:cNvCxnSpPr>
            <p:nvPr/>
          </p:nvCxnSpPr>
          <p:spPr>
            <a:xfrm rot="10800000">
              <a:off x="8111982" y="1650401"/>
              <a:ext cx="152091" cy="137823"/>
            </a:xfrm>
            <a:prstGeom prst="bentConnector2">
              <a:avLst/>
            </a:prstGeom>
            <a:noFill/>
            <a:ln w="9528" cap="flat">
              <a:solidFill>
                <a:srgbClr val="002F5F"/>
              </a:solidFill>
              <a:prstDash val="solid"/>
              <a:miter/>
            </a:ln>
          </p:spPr>
        </p:cxnSp>
      </p:grpSp>
      <p:grpSp>
        <p:nvGrpSpPr>
          <p:cNvPr id="222" name="Group 102">
            <a:extLst>
              <a:ext uri="{FF2B5EF4-FFF2-40B4-BE49-F238E27FC236}">
                <a16:creationId xmlns:a16="http://schemas.microsoft.com/office/drawing/2014/main" id="{687BFC94-4B2C-4655-A22F-254483661C63}"/>
              </a:ext>
            </a:extLst>
          </p:cNvPr>
          <p:cNvGrpSpPr/>
          <p:nvPr/>
        </p:nvGrpSpPr>
        <p:grpSpPr>
          <a:xfrm>
            <a:off x="7922471" y="3099413"/>
            <a:ext cx="647706" cy="377427"/>
            <a:chOff x="7922471" y="3099413"/>
            <a:chExt cx="647706" cy="377427"/>
          </a:xfrm>
        </p:grpSpPr>
        <p:grpSp>
          <p:nvGrpSpPr>
            <p:cNvPr id="223" name="Group 103">
              <a:extLst>
                <a:ext uri="{FF2B5EF4-FFF2-40B4-BE49-F238E27FC236}">
                  <a16:creationId xmlns:a16="http://schemas.microsoft.com/office/drawing/2014/main" id="{A757304A-5800-4993-8F05-EC0ACFF01826}"/>
                </a:ext>
              </a:extLst>
            </p:cNvPr>
            <p:cNvGrpSpPr/>
            <p:nvPr/>
          </p:nvGrpSpPr>
          <p:grpSpPr>
            <a:xfrm>
              <a:off x="7922471" y="3099413"/>
              <a:ext cx="171907" cy="159736"/>
              <a:chOff x="7922471" y="3099413"/>
              <a:chExt cx="171907" cy="159736"/>
            </a:xfrm>
          </p:grpSpPr>
          <p:sp>
            <p:nvSpPr>
              <p:cNvPr id="224" name="Rectangle 104">
                <a:extLst>
                  <a:ext uri="{FF2B5EF4-FFF2-40B4-BE49-F238E27FC236}">
                    <a16:creationId xmlns:a16="http://schemas.microsoft.com/office/drawing/2014/main" id="{17003FBE-14E3-4712-BBCD-45284557FA45}"/>
                  </a:ext>
                </a:extLst>
              </p:cNvPr>
              <p:cNvSpPr/>
              <p:nvPr/>
            </p:nvSpPr>
            <p:spPr>
              <a:xfrm>
                <a:off x="7922471" y="3099413"/>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25" name="Line 105">
                <a:extLst>
                  <a:ext uri="{FF2B5EF4-FFF2-40B4-BE49-F238E27FC236}">
                    <a16:creationId xmlns:a16="http://schemas.microsoft.com/office/drawing/2014/main" id="{90F4EB25-300B-41C7-B4B9-2CD6A519D4AB}"/>
                  </a:ext>
                </a:extLst>
              </p:cNvPr>
              <p:cNvSpPr/>
              <p:nvPr/>
            </p:nvSpPr>
            <p:spPr>
              <a:xfrm>
                <a:off x="7922471" y="314960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26" name="Line 106">
                <a:extLst>
                  <a:ext uri="{FF2B5EF4-FFF2-40B4-BE49-F238E27FC236}">
                    <a16:creationId xmlns:a16="http://schemas.microsoft.com/office/drawing/2014/main" id="{14D426BC-0F9E-4972-AF27-15ABA255F797}"/>
                  </a:ext>
                </a:extLst>
              </p:cNvPr>
              <p:cNvSpPr/>
              <p:nvPr/>
            </p:nvSpPr>
            <p:spPr>
              <a:xfrm>
                <a:off x="7922471" y="3212552"/>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27" name="Group 107">
              <a:extLst>
                <a:ext uri="{FF2B5EF4-FFF2-40B4-BE49-F238E27FC236}">
                  <a16:creationId xmlns:a16="http://schemas.microsoft.com/office/drawing/2014/main" id="{06428D4A-299E-408E-BD15-9691E24CABB7}"/>
                </a:ext>
              </a:extLst>
            </p:cNvPr>
            <p:cNvGrpSpPr/>
            <p:nvPr/>
          </p:nvGrpSpPr>
          <p:grpSpPr>
            <a:xfrm>
              <a:off x="8160517" y="3099413"/>
              <a:ext cx="171907" cy="159736"/>
              <a:chOff x="8160517" y="3099413"/>
              <a:chExt cx="171907" cy="159736"/>
            </a:xfrm>
          </p:grpSpPr>
          <p:sp>
            <p:nvSpPr>
              <p:cNvPr id="228" name="Rectangle 108">
                <a:extLst>
                  <a:ext uri="{FF2B5EF4-FFF2-40B4-BE49-F238E27FC236}">
                    <a16:creationId xmlns:a16="http://schemas.microsoft.com/office/drawing/2014/main" id="{C49D6687-74B4-417D-819B-B12A13D824DC}"/>
                  </a:ext>
                </a:extLst>
              </p:cNvPr>
              <p:cNvSpPr/>
              <p:nvPr/>
            </p:nvSpPr>
            <p:spPr>
              <a:xfrm>
                <a:off x="8160517" y="3099413"/>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29" name="Line 109">
                <a:extLst>
                  <a:ext uri="{FF2B5EF4-FFF2-40B4-BE49-F238E27FC236}">
                    <a16:creationId xmlns:a16="http://schemas.microsoft.com/office/drawing/2014/main" id="{129400DC-2D67-4550-A446-90BA535A111B}"/>
                  </a:ext>
                </a:extLst>
              </p:cNvPr>
              <p:cNvSpPr/>
              <p:nvPr/>
            </p:nvSpPr>
            <p:spPr>
              <a:xfrm>
                <a:off x="8160517" y="314960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30" name="Line 110">
                <a:extLst>
                  <a:ext uri="{FF2B5EF4-FFF2-40B4-BE49-F238E27FC236}">
                    <a16:creationId xmlns:a16="http://schemas.microsoft.com/office/drawing/2014/main" id="{6018CE45-6188-4C11-9DCA-236ECDBC408C}"/>
                  </a:ext>
                </a:extLst>
              </p:cNvPr>
              <p:cNvSpPr/>
              <p:nvPr/>
            </p:nvSpPr>
            <p:spPr>
              <a:xfrm>
                <a:off x="8160517" y="3212552"/>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31" name="Group 111">
              <a:extLst>
                <a:ext uri="{FF2B5EF4-FFF2-40B4-BE49-F238E27FC236}">
                  <a16:creationId xmlns:a16="http://schemas.microsoft.com/office/drawing/2014/main" id="{BCDD310F-0726-487F-B62A-AC7AFADB8738}"/>
                </a:ext>
              </a:extLst>
            </p:cNvPr>
            <p:cNvGrpSpPr/>
            <p:nvPr/>
          </p:nvGrpSpPr>
          <p:grpSpPr>
            <a:xfrm>
              <a:off x="8160517" y="3317104"/>
              <a:ext cx="171907" cy="159736"/>
              <a:chOff x="8160517" y="3317104"/>
              <a:chExt cx="171907" cy="159736"/>
            </a:xfrm>
          </p:grpSpPr>
          <p:sp>
            <p:nvSpPr>
              <p:cNvPr id="232" name="Rectangle 112">
                <a:extLst>
                  <a:ext uri="{FF2B5EF4-FFF2-40B4-BE49-F238E27FC236}">
                    <a16:creationId xmlns:a16="http://schemas.microsoft.com/office/drawing/2014/main" id="{4FCD9743-13AF-4EFC-97A3-299568EE718F}"/>
                  </a:ext>
                </a:extLst>
              </p:cNvPr>
              <p:cNvSpPr/>
              <p:nvPr/>
            </p:nvSpPr>
            <p:spPr>
              <a:xfrm>
                <a:off x="8160517" y="331710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33" name="Line 113">
                <a:extLst>
                  <a:ext uri="{FF2B5EF4-FFF2-40B4-BE49-F238E27FC236}">
                    <a16:creationId xmlns:a16="http://schemas.microsoft.com/office/drawing/2014/main" id="{439F86A5-DE29-4E4F-A02C-7D8FD9C47C4F}"/>
                  </a:ext>
                </a:extLst>
              </p:cNvPr>
              <p:cNvSpPr/>
              <p:nvPr/>
            </p:nvSpPr>
            <p:spPr>
              <a:xfrm>
                <a:off x="8160517" y="3367296"/>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34" name="Line 114">
                <a:extLst>
                  <a:ext uri="{FF2B5EF4-FFF2-40B4-BE49-F238E27FC236}">
                    <a16:creationId xmlns:a16="http://schemas.microsoft.com/office/drawing/2014/main" id="{AC68084D-926A-4783-B5E9-8D49AAEFE18D}"/>
                  </a:ext>
                </a:extLst>
              </p:cNvPr>
              <p:cNvSpPr/>
              <p:nvPr/>
            </p:nvSpPr>
            <p:spPr>
              <a:xfrm>
                <a:off x="8160517" y="3430252"/>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35" name="Group 115">
              <a:extLst>
                <a:ext uri="{FF2B5EF4-FFF2-40B4-BE49-F238E27FC236}">
                  <a16:creationId xmlns:a16="http://schemas.microsoft.com/office/drawing/2014/main" id="{C0BCEBC9-FBE2-4A56-867C-FAD9022F8C5A}"/>
                </a:ext>
              </a:extLst>
            </p:cNvPr>
            <p:cNvGrpSpPr/>
            <p:nvPr/>
          </p:nvGrpSpPr>
          <p:grpSpPr>
            <a:xfrm>
              <a:off x="8398270" y="3317104"/>
              <a:ext cx="171907" cy="159736"/>
              <a:chOff x="8398270" y="3317104"/>
              <a:chExt cx="171907" cy="159736"/>
            </a:xfrm>
          </p:grpSpPr>
          <p:sp>
            <p:nvSpPr>
              <p:cNvPr id="236" name="Rectangle 116">
                <a:extLst>
                  <a:ext uri="{FF2B5EF4-FFF2-40B4-BE49-F238E27FC236}">
                    <a16:creationId xmlns:a16="http://schemas.microsoft.com/office/drawing/2014/main" id="{E99A67F0-6108-4069-81C4-37C7043B9516}"/>
                  </a:ext>
                </a:extLst>
              </p:cNvPr>
              <p:cNvSpPr/>
              <p:nvPr/>
            </p:nvSpPr>
            <p:spPr>
              <a:xfrm>
                <a:off x="8398270" y="331710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37" name="Line 117">
                <a:extLst>
                  <a:ext uri="{FF2B5EF4-FFF2-40B4-BE49-F238E27FC236}">
                    <a16:creationId xmlns:a16="http://schemas.microsoft.com/office/drawing/2014/main" id="{9F0BD3D8-DB1C-443B-AD40-E8A58CAC7287}"/>
                  </a:ext>
                </a:extLst>
              </p:cNvPr>
              <p:cNvSpPr/>
              <p:nvPr/>
            </p:nvSpPr>
            <p:spPr>
              <a:xfrm>
                <a:off x="8398270" y="3367296"/>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38" name="Line 118">
                <a:extLst>
                  <a:ext uri="{FF2B5EF4-FFF2-40B4-BE49-F238E27FC236}">
                    <a16:creationId xmlns:a16="http://schemas.microsoft.com/office/drawing/2014/main" id="{7C24ED54-6DB4-480D-9884-63DEC31627FB}"/>
                  </a:ext>
                </a:extLst>
              </p:cNvPr>
              <p:cNvSpPr/>
              <p:nvPr/>
            </p:nvSpPr>
            <p:spPr>
              <a:xfrm>
                <a:off x="8398270" y="3430252"/>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cxnSp>
          <p:nvCxnSpPr>
            <p:cNvPr id="239" name="AutoShape 119">
              <a:extLst>
                <a:ext uri="{FF2B5EF4-FFF2-40B4-BE49-F238E27FC236}">
                  <a16:creationId xmlns:a16="http://schemas.microsoft.com/office/drawing/2014/main" id="{1FD4DE67-3432-4220-8BA8-FC9C3D86425D}"/>
                </a:ext>
              </a:extLst>
            </p:cNvPr>
            <p:cNvCxnSpPr>
              <a:stCxn id="228" idx="2"/>
              <a:endCxn id="232" idx="0"/>
            </p:cNvCxnSpPr>
            <p:nvPr/>
          </p:nvCxnSpPr>
          <p:spPr>
            <a:xfrm>
              <a:off x="8246471" y="3259149"/>
              <a:ext cx="0" cy="57955"/>
            </a:xfrm>
            <a:prstGeom prst="straightConnector1">
              <a:avLst/>
            </a:prstGeom>
            <a:noFill/>
            <a:ln w="9528" cap="flat">
              <a:solidFill>
                <a:srgbClr val="002F5F"/>
              </a:solidFill>
              <a:prstDash val="solid"/>
              <a:round/>
            </a:ln>
          </p:spPr>
        </p:cxnSp>
        <p:cxnSp>
          <p:nvCxnSpPr>
            <p:cNvPr id="240" name="AutoShape 120">
              <a:extLst>
                <a:ext uri="{FF2B5EF4-FFF2-40B4-BE49-F238E27FC236}">
                  <a16:creationId xmlns:a16="http://schemas.microsoft.com/office/drawing/2014/main" id="{74EB551D-7169-4532-B076-4C6640B7CA8D}"/>
                </a:ext>
              </a:extLst>
            </p:cNvPr>
            <p:cNvCxnSpPr>
              <a:stCxn id="232" idx="3"/>
              <a:endCxn id="236" idx="1"/>
            </p:cNvCxnSpPr>
            <p:nvPr/>
          </p:nvCxnSpPr>
          <p:spPr>
            <a:xfrm>
              <a:off x="8332424" y="3396972"/>
              <a:ext cx="65846" cy="0"/>
            </a:xfrm>
            <a:prstGeom prst="straightConnector1">
              <a:avLst/>
            </a:prstGeom>
            <a:noFill/>
            <a:ln w="9528" cap="flat">
              <a:solidFill>
                <a:srgbClr val="002F5F"/>
              </a:solidFill>
              <a:prstDash val="solid"/>
              <a:round/>
            </a:ln>
          </p:spPr>
        </p:cxnSp>
        <p:cxnSp>
          <p:nvCxnSpPr>
            <p:cNvPr id="241" name="AutoShape 121">
              <a:extLst>
                <a:ext uri="{FF2B5EF4-FFF2-40B4-BE49-F238E27FC236}">
                  <a16:creationId xmlns:a16="http://schemas.microsoft.com/office/drawing/2014/main" id="{A201AE5F-742D-4EF5-BC70-48C364B7C3B2}"/>
                </a:ext>
              </a:extLst>
            </p:cNvPr>
            <p:cNvCxnSpPr>
              <a:stCxn id="232" idx="1"/>
              <a:endCxn id="224" idx="2"/>
            </p:cNvCxnSpPr>
            <p:nvPr/>
          </p:nvCxnSpPr>
          <p:spPr>
            <a:xfrm rot="10800000">
              <a:off x="8008425" y="3259150"/>
              <a:ext cx="152092" cy="137823"/>
            </a:xfrm>
            <a:prstGeom prst="bentConnector2">
              <a:avLst/>
            </a:prstGeom>
            <a:noFill/>
            <a:ln w="9528" cap="flat">
              <a:solidFill>
                <a:srgbClr val="002F5F"/>
              </a:solidFill>
              <a:prstDash val="solid"/>
              <a:miter/>
            </a:ln>
          </p:spPr>
        </p:cxnSp>
      </p:grpSp>
      <p:sp>
        <p:nvSpPr>
          <p:cNvPr id="242" name="Text Box 101">
            <a:extLst>
              <a:ext uri="{FF2B5EF4-FFF2-40B4-BE49-F238E27FC236}">
                <a16:creationId xmlns:a16="http://schemas.microsoft.com/office/drawing/2014/main" id="{69C03175-36F8-4FCF-8D3F-23DF4567D68F}"/>
              </a:ext>
            </a:extLst>
          </p:cNvPr>
          <p:cNvSpPr txBox="1"/>
          <p:nvPr/>
        </p:nvSpPr>
        <p:spPr>
          <a:xfrm>
            <a:off x="6927421" y="3896304"/>
            <a:ext cx="939792" cy="854077"/>
          </a:xfrm>
          <a:prstGeom prst="rect">
            <a:avLst/>
          </a:prstGeom>
          <a:noFill/>
          <a:ln cap="flat">
            <a:noFill/>
          </a:ln>
        </p:spPr>
        <p:txBody>
          <a:bodyPr vert="horz" wrap="square" lIns="91440" tIns="45720" rIns="91440" bIns="45720" anchor="t" anchorCtr="0" compatLnSpc="1">
            <a:sp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Relational database model </a:t>
            </a:r>
            <a:r>
              <a:rPr lang="sv-SE" sz="825" b="0" i="0" u="none" strike="noStrike" kern="1200" cap="none" spc="0" baseline="0">
                <a:solidFill>
                  <a:srgbClr val="002F5F"/>
                </a:solidFill>
                <a:uFillTx/>
                <a:latin typeface="Arial" pitchFamily="34"/>
              </a:rPr>
              <a:t>(in a UML Class Diagram)</a:t>
            </a:r>
          </a:p>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825" b="1" i="0" u="none" strike="noStrike" kern="1200" cap="none" spc="0" baseline="0">
              <a:solidFill>
                <a:srgbClr val="002F5F"/>
              </a:solidFill>
              <a:uFillTx/>
              <a:latin typeface="Arial" pitchFamily="34"/>
            </a:endParaRPr>
          </a:p>
        </p:txBody>
      </p:sp>
      <p:sp>
        <p:nvSpPr>
          <p:cNvPr id="243" name="Text Box 80">
            <a:extLst>
              <a:ext uri="{FF2B5EF4-FFF2-40B4-BE49-F238E27FC236}">
                <a16:creationId xmlns:a16="http://schemas.microsoft.com/office/drawing/2014/main" id="{B6973BF3-045F-4574-A5F0-16B6BEA3314E}"/>
              </a:ext>
            </a:extLst>
          </p:cNvPr>
          <p:cNvSpPr txBox="1"/>
          <p:nvPr/>
        </p:nvSpPr>
        <p:spPr>
          <a:xfrm>
            <a:off x="6829726" y="2982800"/>
            <a:ext cx="997061" cy="727121"/>
          </a:xfrm>
          <a:prstGeom prst="rect">
            <a:avLst/>
          </a:prstGeom>
          <a:noFill/>
          <a:ln cap="flat">
            <a:noFill/>
          </a:ln>
        </p:spPr>
        <p:txBody>
          <a:bodyPr vert="horz" wrap="square" lIns="91440" tIns="45720" rIns="91440" bIns="45720" anchor="t" anchorCtr="0" compatLnSpc="1">
            <a:sp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System model </a:t>
            </a:r>
            <a:r>
              <a:rPr lang="sv-SE" sz="825" b="0" i="0" u="none" strike="noStrike" kern="1200" cap="none" spc="0" baseline="0">
                <a:solidFill>
                  <a:srgbClr val="002F5F"/>
                </a:solidFill>
                <a:uFillTx/>
                <a:latin typeface="Arial" pitchFamily="34"/>
              </a:rPr>
              <a:t>of software concepts (in UML Class Diagram)</a:t>
            </a:r>
          </a:p>
        </p:txBody>
      </p:sp>
      <p:sp>
        <p:nvSpPr>
          <p:cNvPr id="244" name="Down Arrow 327">
            <a:extLst>
              <a:ext uri="{FF2B5EF4-FFF2-40B4-BE49-F238E27FC236}">
                <a16:creationId xmlns:a16="http://schemas.microsoft.com/office/drawing/2014/main" id="{B550B012-5040-4291-9EFE-17183B631F94}"/>
              </a:ext>
            </a:extLst>
          </p:cNvPr>
          <p:cNvSpPr/>
          <p:nvPr/>
        </p:nvSpPr>
        <p:spPr>
          <a:xfrm>
            <a:off x="8089056" y="2061706"/>
            <a:ext cx="175016" cy="803300"/>
          </a:xfrm>
          <a:custGeom>
            <a:avLst>
              <a:gd name="f0" fmla="val 19247"/>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gradFill>
            <a:gsLst>
              <a:gs pos="0">
                <a:srgbClr val="FFBD85"/>
              </a:gs>
              <a:gs pos="100000">
                <a:srgbClr val="FFCFA9"/>
              </a:gs>
            </a:gsLst>
            <a:lin ang="16200000"/>
          </a:gradFill>
          <a:ln w="9528" cap="flat">
            <a:solidFill>
              <a:srgbClr val="FE9749"/>
            </a:solidFill>
            <a:prstDash val="solid"/>
          </a:ln>
          <a:effectLst>
            <a:outerShdw dist="19997" dir="5400000" algn="tl">
              <a:srgbClr val="000000">
                <a:alpha val="38000"/>
              </a:srgbClr>
            </a:outerShdw>
          </a:effectLst>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5" name="Down Arrow 329">
            <a:extLst>
              <a:ext uri="{FF2B5EF4-FFF2-40B4-BE49-F238E27FC236}">
                <a16:creationId xmlns:a16="http://schemas.microsoft.com/office/drawing/2014/main" id="{1F257C85-7A4E-4AD6-9BB2-18EAC5903228}"/>
              </a:ext>
            </a:extLst>
          </p:cNvPr>
          <p:cNvSpPr/>
          <p:nvPr/>
        </p:nvSpPr>
        <p:spPr>
          <a:xfrm>
            <a:off x="8041782" y="3670044"/>
            <a:ext cx="178289" cy="260293"/>
          </a:xfrm>
          <a:custGeom>
            <a:avLst>
              <a:gd name="f0" fmla="val 14202"/>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gradFill>
            <a:gsLst>
              <a:gs pos="0">
                <a:srgbClr val="FFBD85"/>
              </a:gs>
              <a:gs pos="100000">
                <a:srgbClr val="FFCFA9"/>
              </a:gs>
            </a:gsLst>
            <a:lin ang="16200000"/>
          </a:gradFill>
          <a:ln w="9528" cap="flat">
            <a:solidFill>
              <a:srgbClr val="FE9749"/>
            </a:solidFill>
            <a:prstDash val="solid"/>
          </a:ln>
          <a:effectLst>
            <a:outerShdw dist="19997" dir="5400000" algn="tl">
              <a:srgbClr val="000000">
                <a:alpha val="38000"/>
              </a:srgbClr>
            </a:outerShdw>
          </a:effectLst>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grpSp>
        <p:nvGrpSpPr>
          <p:cNvPr id="246" name="Group 102">
            <a:extLst>
              <a:ext uri="{FF2B5EF4-FFF2-40B4-BE49-F238E27FC236}">
                <a16:creationId xmlns:a16="http://schemas.microsoft.com/office/drawing/2014/main" id="{56047D5C-D23C-4FA5-B903-2B20787E0969}"/>
              </a:ext>
            </a:extLst>
          </p:cNvPr>
          <p:cNvGrpSpPr/>
          <p:nvPr/>
        </p:nvGrpSpPr>
        <p:grpSpPr>
          <a:xfrm>
            <a:off x="7962896" y="4101522"/>
            <a:ext cx="647706" cy="377428"/>
            <a:chOff x="7962896" y="4101522"/>
            <a:chExt cx="647706" cy="377428"/>
          </a:xfrm>
        </p:grpSpPr>
        <p:grpSp>
          <p:nvGrpSpPr>
            <p:cNvPr id="247" name="Group 103">
              <a:extLst>
                <a:ext uri="{FF2B5EF4-FFF2-40B4-BE49-F238E27FC236}">
                  <a16:creationId xmlns:a16="http://schemas.microsoft.com/office/drawing/2014/main" id="{1FF7FE5A-5427-407C-91E1-DDC4A289AEB5}"/>
                </a:ext>
              </a:extLst>
            </p:cNvPr>
            <p:cNvGrpSpPr/>
            <p:nvPr/>
          </p:nvGrpSpPr>
          <p:grpSpPr>
            <a:xfrm>
              <a:off x="7962896" y="4101522"/>
              <a:ext cx="171907" cy="159736"/>
              <a:chOff x="7962896" y="4101522"/>
              <a:chExt cx="171907" cy="159736"/>
            </a:xfrm>
          </p:grpSpPr>
          <p:sp>
            <p:nvSpPr>
              <p:cNvPr id="248" name="Rectangle 104">
                <a:extLst>
                  <a:ext uri="{FF2B5EF4-FFF2-40B4-BE49-F238E27FC236}">
                    <a16:creationId xmlns:a16="http://schemas.microsoft.com/office/drawing/2014/main" id="{17B0B1A7-6C58-4E1E-A99C-397DE76D997C}"/>
                  </a:ext>
                </a:extLst>
              </p:cNvPr>
              <p:cNvSpPr/>
              <p:nvPr/>
            </p:nvSpPr>
            <p:spPr>
              <a:xfrm>
                <a:off x="7962896" y="4101522"/>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49" name="Line 105">
                <a:extLst>
                  <a:ext uri="{FF2B5EF4-FFF2-40B4-BE49-F238E27FC236}">
                    <a16:creationId xmlns:a16="http://schemas.microsoft.com/office/drawing/2014/main" id="{1E844369-5240-44DD-B09D-5D0629548B18}"/>
                  </a:ext>
                </a:extLst>
              </p:cNvPr>
              <p:cNvSpPr/>
              <p:nvPr/>
            </p:nvSpPr>
            <p:spPr>
              <a:xfrm>
                <a:off x="7962896" y="415171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50" name="Line 106">
                <a:extLst>
                  <a:ext uri="{FF2B5EF4-FFF2-40B4-BE49-F238E27FC236}">
                    <a16:creationId xmlns:a16="http://schemas.microsoft.com/office/drawing/2014/main" id="{3A8852CE-FB71-4AAF-A0E3-F00A8AE1D7D1}"/>
                  </a:ext>
                </a:extLst>
              </p:cNvPr>
              <p:cNvSpPr/>
              <p:nvPr/>
            </p:nvSpPr>
            <p:spPr>
              <a:xfrm>
                <a:off x="7962896" y="4214670"/>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51" name="Group 107">
              <a:extLst>
                <a:ext uri="{FF2B5EF4-FFF2-40B4-BE49-F238E27FC236}">
                  <a16:creationId xmlns:a16="http://schemas.microsoft.com/office/drawing/2014/main" id="{82FCB37F-619E-4FEF-B2A9-8495BEE1D644}"/>
                </a:ext>
              </a:extLst>
            </p:cNvPr>
            <p:cNvGrpSpPr/>
            <p:nvPr/>
          </p:nvGrpSpPr>
          <p:grpSpPr>
            <a:xfrm>
              <a:off x="8200942" y="4101522"/>
              <a:ext cx="171907" cy="159736"/>
              <a:chOff x="8200942" y="4101522"/>
              <a:chExt cx="171907" cy="159736"/>
            </a:xfrm>
          </p:grpSpPr>
          <p:sp>
            <p:nvSpPr>
              <p:cNvPr id="252" name="Rectangle 108">
                <a:extLst>
                  <a:ext uri="{FF2B5EF4-FFF2-40B4-BE49-F238E27FC236}">
                    <a16:creationId xmlns:a16="http://schemas.microsoft.com/office/drawing/2014/main" id="{DB2CFA97-D78C-4833-865D-9357E4A0FBE0}"/>
                  </a:ext>
                </a:extLst>
              </p:cNvPr>
              <p:cNvSpPr/>
              <p:nvPr/>
            </p:nvSpPr>
            <p:spPr>
              <a:xfrm>
                <a:off x="8200942" y="4101522"/>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53" name="Line 109">
                <a:extLst>
                  <a:ext uri="{FF2B5EF4-FFF2-40B4-BE49-F238E27FC236}">
                    <a16:creationId xmlns:a16="http://schemas.microsoft.com/office/drawing/2014/main" id="{DD82B8E9-196C-4B23-8F8C-273EAD03A9C8}"/>
                  </a:ext>
                </a:extLst>
              </p:cNvPr>
              <p:cNvSpPr/>
              <p:nvPr/>
            </p:nvSpPr>
            <p:spPr>
              <a:xfrm>
                <a:off x="8200942" y="415171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54" name="Line 110">
                <a:extLst>
                  <a:ext uri="{FF2B5EF4-FFF2-40B4-BE49-F238E27FC236}">
                    <a16:creationId xmlns:a16="http://schemas.microsoft.com/office/drawing/2014/main" id="{FF707E91-682A-42FE-B5C8-6CD79CC3C8F7}"/>
                  </a:ext>
                </a:extLst>
              </p:cNvPr>
              <p:cNvSpPr/>
              <p:nvPr/>
            </p:nvSpPr>
            <p:spPr>
              <a:xfrm>
                <a:off x="8200942" y="4214670"/>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55" name="Group 111">
              <a:extLst>
                <a:ext uri="{FF2B5EF4-FFF2-40B4-BE49-F238E27FC236}">
                  <a16:creationId xmlns:a16="http://schemas.microsoft.com/office/drawing/2014/main" id="{EF0FCBBF-AB6D-47AB-9F40-28AA7774168A}"/>
                </a:ext>
              </a:extLst>
            </p:cNvPr>
            <p:cNvGrpSpPr/>
            <p:nvPr/>
          </p:nvGrpSpPr>
          <p:grpSpPr>
            <a:xfrm>
              <a:off x="8200942" y="4319214"/>
              <a:ext cx="171907" cy="159736"/>
              <a:chOff x="8200942" y="4319214"/>
              <a:chExt cx="171907" cy="159736"/>
            </a:xfrm>
          </p:grpSpPr>
          <p:sp>
            <p:nvSpPr>
              <p:cNvPr id="256" name="Rectangle 112">
                <a:extLst>
                  <a:ext uri="{FF2B5EF4-FFF2-40B4-BE49-F238E27FC236}">
                    <a16:creationId xmlns:a16="http://schemas.microsoft.com/office/drawing/2014/main" id="{B105077B-DFC3-44E5-8292-1D46D232CC89}"/>
                  </a:ext>
                </a:extLst>
              </p:cNvPr>
              <p:cNvSpPr/>
              <p:nvPr/>
            </p:nvSpPr>
            <p:spPr>
              <a:xfrm>
                <a:off x="8200942" y="431921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57" name="Line 113">
                <a:extLst>
                  <a:ext uri="{FF2B5EF4-FFF2-40B4-BE49-F238E27FC236}">
                    <a16:creationId xmlns:a16="http://schemas.microsoft.com/office/drawing/2014/main" id="{F4644E57-DBB6-42D3-9D71-1FF3F4C63BFA}"/>
                  </a:ext>
                </a:extLst>
              </p:cNvPr>
              <p:cNvSpPr/>
              <p:nvPr/>
            </p:nvSpPr>
            <p:spPr>
              <a:xfrm>
                <a:off x="8200942" y="436941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58" name="Line 114">
                <a:extLst>
                  <a:ext uri="{FF2B5EF4-FFF2-40B4-BE49-F238E27FC236}">
                    <a16:creationId xmlns:a16="http://schemas.microsoft.com/office/drawing/2014/main" id="{3D1F0482-3995-46B8-B9C6-D8DDDC14ACAE}"/>
                  </a:ext>
                </a:extLst>
              </p:cNvPr>
              <p:cNvSpPr/>
              <p:nvPr/>
            </p:nvSpPr>
            <p:spPr>
              <a:xfrm>
                <a:off x="8200942" y="443236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59" name="Group 115">
              <a:extLst>
                <a:ext uri="{FF2B5EF4-FFF2-40B4-BE49-F238E27FC236}">
                  <a16:creationId xmlns:a16="http://schemas.microsoft.com/office/drawing/2014/main" id="{F958DF4B-3CF9-480C-BDC4-60B1A1E5CFCD}"/>
                </a:ext>
              </a:extLst>
            </p:cNvPr>
            <p:cNvGrpSpPr/>
            <p:nvPr/>
          </p:nvGrpSpPr>
          <p:grpSpPr>
            <a:xfrm>
              <a:off x="8438695" y="4319214"/>
              <a:ext cx="171907" cy="159736"/>
              <a:chOff x="8438695" y="4319214"/>
              <a:chExt cx="171907" cy="159736"/>
            </a:xfrm>
          </p:grpSpPr>
          <p:sp>
            <p:nvSpPr>
              <p:cNvPr id="260" name="Rectangle 116">
                <a:extLst>
                  <a:ext uri="{FF2B5EF4-FFF2-40B4-BE49-F238E27FC236}">
                    <a16:creationId xmlns:a16="http://schemas.microsoft.com/office/drawing/2014/main" id="{D0009C2A-C6F2-432A-8246-D7E6F8933408}"/>
                  </a:ext>
                </a:extLst>
              </p:cNvPr>
              <p:cNvSpPr/>
              <p:nvPr/>
            </p:nvSpPr>
            <p:spPr>
              <a:xfrm>
                <a:off x="8438695" y="431921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61" name="Line 117">
                <a:extLst>
                  <a:ext uri="{FF2B5EF4-FFF2-40B4-BE49-F238E27FC236}">
                    <a16:creationId xmlns:a16="http://schemas.microsoft.com/office/drawing/2014/main" id="{53A49239-5332-4F06-BC47-C6A233AD7A86}"/>
                  </a:ext>
                </a:extLst>
              </p:cNvPr>
              <p:cNvSpPr/>
              <p:nvPr/>
            </p:nvSpPr>
            <p:spPr>
              <a:xfrm>
                <a:off x="8438695" y="436941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62" name="Line 118">
                <a:extLst>
                  <a:ext uri="{FF2B5EF4-FFF2-40B4-BE49-F238E27FC236}">
                    <a16:creationId xmlns:a16="http://schemas.microsoft.com/office/drawing/2014/main" id="{FF2786A0-85B0-481E-9D6B-1589C0A6A38B}"/>
                  </a:ext>
                </a:extLst>
              </p:cNvPr>
              <p:cNvSpPr/>
              <p:nvPr/>
            </p:nvSpPr>
            <p:spPr>
              <a:xfrm>
                <a:off x="8438695" y="443236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cxnSp>
          <p:nvCxnSpPr>
            <p:cNvPr id="263" name="AutoShape 119">
              <a:extLst>
                <a:ext uri="{FF2B5EF4-FFF2-40B4-BE49-F238E27FC236}">
                  <a16:creationId xmlns:a16="http://schemas.microsoft.com/office/drawing/2014/main" id="{B306437B-699F-4ECD-BBE3-C8CF93355C26}"/>
                </a:ext>
              </a:extLst>
            </p:cNvPr>
            <p:cNvCxnSpPr>
              <a:stCxn id="252" idx="2"/>
              <a:endCxn id="256" idx="0"/>
            </p:cNvCxnSpPr>
            <p:nvPr/>
          </p:nvCxnSpPr>
          <p:spPr>
            <a:xfrm>
              <a:off x="8286896" y="4261258"/>
              <a:ext cx="0" cy="57956"/>
            </a:xfrm>
            <a:prstGeom prst="straightConnector1">
              <a:avLst/>
            </a:prstGeom>
            <a:noFill/>
            <a:ln w="9528" cap="flat">
              <a:solidFill>
                <a:srgbClr val="002F5F"/>
              </a:solidFill>
              <a:prstDash val="solid"/>
              <a:round/>
            </a:ln>
          </p:spPr>
        </p:cxnSp>
        <p:cxnSp>
          <p:nvCxnSpPr>
            <p:cNvPr id="264" name="AutoShape 120">
              <a:extLst>
                <a:ext uri="{FF2B5EF4-FFF2-40B4-BE49-F238E27FC236}">
                  <a16:creationId xmlns:a16="http://schemas.microsoft.com/office/drawing/2014/main" id="{396F81A4-3E1D-4960-8291-2AD5A01B1550}"/>
                </a:ext>
              </a:extLst>
            </p:cNvPr>
            <p:cNvCxnSpPr>
              <a:stCxn id="256" idx="3"/>
              <a:endCxn id="260" idx="1"/>
            </p:cNvCxnSpPr>
            <p:nvPr/>
          </p:nvCxnSpPr>
          <p:spPr>
            <a:xfrm>
              <a:off x="8372849" y="4399082"/>
              <a:ext cx="65846" cy="0"/>
            </a:xfrm>
            <a:prstGeom prst="straightConnector1">
              <a:avLst/>
            </a:prstGeom>
            <a:noFill/>
            <a:ln w="9528" cap="flat">
              <a:solidFill>
                <a:srgbClr val="002F5F"/>
              </a:solidFill>
              <a:prstDash val="solid"/>
              <a:round/>
            </a:ln>
          </p:spPr>
        </p:cxnSp>
        <p:cxnSp>
          <p:nvCxnSpPr>
            <p:cNvPr id="265" name="AutoShape 121">
              <a:extLst>
                <a:ext uri="{FF2B5EF4-FFF2-40B4-BE49-F238E27FC236}">
                  <a16:creationId xmlns:a16="http://schemas.microsoft.com/office/drawing/2014/main" id="{B6DCE75C-431E-4E3B-AB6B-1A2B2AA707E0}"/>
                </a:ext>
              </a:extLst>
            </p:cNvPr>
            <p:cNvCxnSpPr>
              <a:stCxn id="256" idx="1"/>
              <a:endCxn id="248" idx="2"/>
            </p:cNvCxnSpPr>
            <p:nvPr/>
          </p:nvCxnSpPr>
          <p:spPr>
            <a:xfrm rot="10800000">
              <a:off x="8048850" y="4261258"/>
              <a:ext cx="152092" cy="137824"/>
            </a:xfrm>
            <a:prstGeom prst="bentConnector2">
              <a:avLst/>
            </a:prstGeom>
            <a:noFill/>
            <a:ln w="9528" cap="flat">
              <a:solidFill>
                <a:srgbClr val="002F5F"/>
              </a:solidFill>
              <a:prstDash val="solid"/>
              <a:miter/>
            </a:ln>
          </p:spPr>
        </p:cxnSp>
      </p:grpSp>
      <p:grpSp>
        <p:nvGrpSpPr>
          <p:cNvPr id="266" name="Group 334">
            <a:extLst>
              <a:ext uri="{FF2B5EF4-FFF2-40B4-BE49-F238E27FC236}">
                <a16:creationId xmlns:a16="http://schemas.microsoft.com/office/drawing/2014/main" id="{AB7A2EA9-C0CB-44A5-998B-B0C1847BE0DB}"/>
              </a:ext>
            </a:extLst>
          </p:cNvPr>
          <p:cNvGrpSpPr/>
          <p:nvPr/>
        </p:nvGrpSpPr>
        <p:grpSpPr>
          <a:xfrm>
            <a:off x="1789206" y="1125141"/>
            <a:ext cx="407493" cy="1010347"/>
            <a:chOff x="1789206" y="1125141"/>
            <a:chExt cx="407493" cy="1010347"/>
          </a:xfrm>
        </p:grpSpPr>
        <p:grpSp>
          <p:nvGrpSpPr>
            <p:cNvPr id="267" name="Group 189">
              <a:extLst>
                <a:ext uri="{FF2B5EF4-FFF2-40B4-BE49-F238E27FC236}">
                  <a16:creationId xmlns:a16="http://schemas.microsoft.com/office/drawing/2014/main" id="{D0DCB44A-496A-4EF0-9A50-D38464C1B8E0}"/>
                </a:ext>
              </a:extLst>
            </p:cNvPr>
            <p:cNvGrpSpPr/>
            <p:nvPr/>
          </p:nvGrpSpPr>
          <p:grpSpPr>
            <a:xfrm>
              <a:off x="1882374" y="1125141"/>
              <a:ext cx="152403" cy="391710"/>
              <a:chOff x="1882374" y="1125141"/>
              <a:chExt cx="152403" cy="391710"/>
            </a:xfrm>
          </p:grpSpPr>
          <p:grpSp>
            <p:nvGrpSpPr>
              <p:cNvPr id="350" name="Group 190">
                <a:extLst>
                  <a:ext uri="{FF2B5EF4-FFF2-40B4-BE49-F238E27FC236}">
                    <a16:creationId xmlns:a16="http://schemas.microsoft.com/office/drawing/2014/main" id="{795D7028-91C2-417D-8063-5D0B1C39EC98}"/>
                  </a:ext>
                </a:extLst>
              </p:cNvPr>
              <p:cNvGrpSpPr/>
              <p:nvPr/>
            </p:nvGrpSpPr>
            <p:grpSpPr>
              <a:xfrm>
                <a:off x="1921126" y="1125141"/>
                <a:ext cx="113651" cy="185147"/>
                <a:chOff x="1921126" y="1125141"/>
                <a:chExt cx="113651" cy="185147"/>
              </a:xfrm>
            </p:grpSpPr>
            <p:sp>
              <p:nvSpPr>
                <p:cNvPr id="358" name="Freeform 192">
                  <a:extLst>
                    <a:ext uri="{FF2B5EF4-FFF2-40B4-BE49-F238E27FC236}">
                      <a16:creationId xmlns:a16="http://schemas.microsoft.com/office/drawing/2014/main" id="{55448263-4B03-4501-8880-9435D44BAE9F}"/>
                    </a:ext>
                  </a:extLst>
                </p:cNvPr>
                <p:cNvSpPr/>
                <p:nvPr/>
              </p:nvSpPr>
              <p:spPr>
                <a:xfrm>
                  <a:off x="1921126" y="1148632"/>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59" name="Freeform 193">
                  <a:extLst>
                    <a:ext uri="{FF2B5EF4-FFF2-40B4-BE49-F238E27FC236}">
                      <a16:creationId xmlns:a16="http://schemas.microsoft.com/office/drawing/2014/main" id="{EF31F56E-C603-4BF4-93B9-8322715E4538}"/>
                    </a:ext>
                  </a:extLst>
                </p:cNvPr>
                <p:cNvSpPr/>
                <p:nvPr/>
              </p:nvSpPr>
              <p:spPr>
                <a:xfrm>
                  <a:off x="1957291" y="1127903"/>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60" name="Freeform 194">
                  <a:extLst>
                    <a:ext uri="{FF2B5EF4-FFF2-40B4-BE49-F238E27FC236}">
                      <a16:creationId xmlns:a16="http://schemas.microsoft.com/office/drawing/2014/main" id="{2318FCDF-60DB-4DB9-8F86-EDDAD07A7D1E}"/>
                    </a:ext>
                  </a:extLst>
                </p:cNvPr>
                <p:cNvSpPr/>
                <p:nvPr/>
              </p:nvSpPr>
              <p:spPr>
                <a:xfrm>
                  <a:off x="2008945" y="1125141"/>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61" name="Freeform 195">
                  <a:extLst>
                    <a:ext uri="{FF2B5EF4-FFF2-40B4-BE49-F238E27FC236}">
                      <a16:creationId xmlns:a16="http://schemas.microsoft.com/office/drawing/2014/main" id="{C6947889-1577-4CAA-9421-602B7079B3DF}"/>
                    </a:ext>
                  </a:extLst>
                </p:cNvPr>
                <p:cNvSpPr/>
                <p:nvPr/>
              </p:nvSpPr>
              <p:spPr>
                <a:xfrm>
                  <a:off x="2034777" y="1136891"/>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351" name="Group 196">
                <a:extLst>
                  <a:ext uri="{FF2B5EF4-FFF2-40B4-BE49-F238E27FC236}">
                    <a16:creationId xmlns:a16="http://schemas.microsoft.com/office/drawing/2014/main" id="{3139F513-EABF-41A4-AF13-B6A8AA827691}"/>
                  </a:ext>
                </a:extLst>
              </p:cNvPr>
              <p:cNvGrpSpPr/>
              <p:nvPr/>
            </p:nvGrpSpPr>
            <p:grpSpPr>
              <a:xfrm>
                <a:off x="1882374" y="1147251"/>
                <a:ext cx="145948" cy="369600"/>
                <a:chOff x="1882374" y="1147251"/>
                <a:chExt cx="145948" cy="369600"/>
              </a:xfrm>
            </p:grpSpPr>
            <p:sp>
              <p:nvSpPr>
                <p:cNvPr id="352" name="Freeform 197">
                  <a:extLst>
                    <a:ext uri="{FF2B5EF4-FFF2-40B4-BE49-F238E27FC236}">
                      <a16:creationId xmlns:a16="http://schemas.microsoft.com/office/drawing/2014/main" id="{49CDD901-1239-4FA6-8B3A-2F733AC10D75}"/>
                    </a:ext>
                  </a:extLst>
                </p:cNvPr>
                <p:cNvSpPr/>
                <p:nvPr/>
              </p:nvSpPr>
              <p:spPr>
                <a:xfrm>
                  <a:off x="1930161" y="1206660"/>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53" name="Freeform 198">
                  <a:extLst>
                    <a:ext uri="{FF2B5EF4-FFF2-40B4-BE49-F238E27FC236}">
                      <a16:creationId xmlns:a16="http://schemas.microsoft.com/office/drawing/2014/main" id="{5844C1BB-0982-4B99-8A77-F0EC28ECA39D}"/>
                    </a:ext>
                  </a:extLst>
                </p:cNvPr>
                <p:cNvSpPr/>
                <p:nvPr/>
              </p:nvSpPr>
              <p:spPr>
                <a:xfrm>
                  <a:off x="2028322" y="1147251"/>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54" name="Freeform 199">
                  <a:extLst>
                    <a:ext uri="{FF2B5EF4-FFF2-40B4-BE49-F238E27FC236}">
                      <a16:creationId xmlns:a16="http://schemas.microsoft.com/office/drawing/2014/main" id="{8EBC6FB8-7FC7-48FA-8BDE-5F80C0A568EF}"/>
                    </a:ext>
                  </a:extLst>
                </p:cNvPr>
                <p:cNvSpPr/>
                <p:nvPr/>
              </p:nvSpPr>
              <p:spPr>
                <a:xfrm>
                  <a:off x="1882374" y="1275752"/>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55" name="Freeform 200">
                  <a:extLst>
                    <a:ext uri="{FF2B5EF4-FFF2-40B4-BE49-F238E27FC236}">
                      <a16:creationId xmlns:a16="http://schemas.microsoft.com/office/drawing/2014/main" id="{40639330-7DDC-4C44-848F-C2A9F573D011}"/>
                    </a:ext>
                  </a:extLst>
                </p:cNvPr>
                <p:cNvSpPr/>
                <p:nvPr/>
              </p:nvSpPr>
              <p:spPr>
                <a:xfrm>
                  <a:off x="1970202" y="1271601"/>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56" name="Freeform 201">
                  <a:extLst>
                    <a:ext uri="{FF2B5EF4-FFF2-40B4-BE49-F238E27FC236}">
                      <a16:creationId xmlns:a16="http://schemas.microsoft.com/office/drawing/2014/main" id="{B3F24C96-0BA8-46D4-A62B-74553CE0424E}"/>
                    </a:ext>
                  </a:extLst>
                </p:cNvPr>
                <p:cNvSpPr/>
                <p:nvPr/>
              </p:nvSpPr>
              <p:spPr>
                <a:xfrm>
                  <a:off x="1941792" y="1355195"/>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57" name="Freeform 202">
                  <a:extLst>
                    <a:ext uri="{FF2B5EF4-FFF2-40B4-BE49-F238E27FC236}">
                      <a16:creationId xmlns:a16="http://schemas.microsoft.com/office/drawing/2014/main" id="{76DE4D56-8F41-4E3D-BFB5-892C978A8BCE}"/>
                    </a:ext>
                  </a:extLst>
                </p:cNvPr>
                <p:cNvSpPr/>
                <p:nvPr/>
              </p:nvSpPr>
              <p:spPr>
                <a:xfrm>
                  <a:off x="2024445" y="1355195"/>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pSp>
          <p:nvGrpSpPr>
            <p:cNvPr id="268" name="Group 203">
              <a:extLst>
                <a:ext uri="{FF2B5EF4-FFF2-40B4-BE49-F238E27FC236}">
                  <a16:creationId xmlns:a16="http://schemas.microsoft.com/office/drawing/2014/main" id="{7DB870F4-3468-42BB-9336-D2B234877702}"/>
                </a:ext>
              </a:extLst>
            </p:cNvPr>
            <p:cNvGrpSpPr/>
            <p:nvPr/>
          </p:nvGrpSpPr>
          <p:grpSpPr>
            <a:xfrm>
              <a:off x="2044305" y="1287063"/>
              <a:ext cx="152394" cy="391719"/>
              <a:chOff x="2044305" y="1287063"/>
              <a:chExt cx="152394" cy="391719"/>
            </a:xfrm>
          </p:grpSpPr>
          <p:grpSp>
            <p:nvGrpSpPr>
              <p:cNvPr id="338" name="Group 204">
                <a:extLst>
                  <a:ext uri="{FF2B5EF4-FFF2-40B4-BE49-F238E27FC236}">
                    <a16:creationId xmlns:a16="http://schemas.microsoft.com/office/drawing/2014/main" id="{0E0E302D-9FBE-4853-AE9E-FDAE70162B65}"/>
                  </a:ext>
                </a:extLst>
              </p:cNvPr>
              <p:cNvGrpSpPr/>
              <p:nvPr/>
            </p:nvGrpSpPr>
            <p:grpSpPr>
              <a:xfrm>
                <a:off x="2083048" y="1287063"/>
                <a:ext cx="113651" cy="185147"/>
                <a:chOff x="2083048" y="1287063"/>
                <a:chExt cx="113651" cy="185147"/>
              </a:xfrm>
            </p:grpSpPr>
            <p:sp>
              <p:nvSpPr>
                <p:cNvPr id="346" name="Freeform 206">
                  <a:extLst>
                    <a:ext uri="{FF2B5EF4-FFF2-40B4-BE49-F238E27FC236}">
                      <a16:creationId xmlns:a16="http://schemas.microsoft.com/office/drawing/2014/main" id="{68FDEC53-690E-49D3-97EC-E1A39B43BC3E}"/>
                    </a:ext>
                  </a:extLst>
                </p:cNvPr>
                <p:cNvSpPr/>
                <p:nvPr/>
              </p:nvSpPr>
              <p:spPr>
                <a:xfrm>
                  <a:off x="2083048" y="1310554"/>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47" name="Freeform 207">
                  <a:extLst>
                    <a:ext uri="{FF2B5EF4-FFF2-40B4-BE49-F238E27FC236}">
                      <a16:creationId xmlns:a16="http://schemas.microsoft.com/office/drawing/2014/main" id="{77CC280A-5B7A-4E01-B481-F0C383CBDB45}"/>
                    </a:ext>
                  </a:extLst>
                </p:cNvPr>
                <p:cNvSpPr/>
                <p:nvPr/>
              </p:nvSpPr>
              <p:spPr>
                <a:xfrm>
                  <a:off x="2119213" y="1289834"/>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48" name="Freeform 208">
                  <a:extLst>
                    <a:ext uri="{FF2B5EF4-FFF2-40B4-BE49-F238E27FC236}">
                      <a16:creationId xmlns:a16="http://schemas.microsoft.com/office/drawing/2014/main" id="{90916DC3-7CB3-4B13-8384-A8192941D625}"/>
                    </a:ext>
                  </a:extLst>
                </p:cNvPr>
                <p:cNvSpPr/>
                <p:nvPr/>
              </p:nvSpPr>
              <p:spPr>
                <a:xfrm>
                  <a:off x="2170877" y="1287063"/>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49" name="Freeform 209">
                  <a:extLst>
                    <a:ext uri="{FF2B5EF4-FFF2-40B4-BE49-F238E27FC236}">
                      <a16:creationId xmlns:a16="http://schemas.microsoft.com/office/drawing/2014/main" id="{74F986A8-8607-4AF6-BBFD-3D989DD0801F}"/>
                    </a:ext>
                  </a:extLst>
                </p:cNvPr>
                <p:cNvSpPr/>
                <p:nvPr/>
              </p:nvSpPr>
              <p:spPr>
                <a:xfrm>
                  <a:off x="2196699" y="1298813"/>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339" name="Group 210">
                <a:extLst>
                  <a:ext uri="{FF2B5EF4-FFF2-40B4-BE49-F238E27FC236}">
                    <a16:creationId xmlns:a16="http://schemas.microsoft.com/office/drawing/2014/main" id="{BEDBDD4D-6BD9-43C6-8E40-D26330FADE50}"/>
                  </a:ext>
                </a:extLst>
              </p:cNvPr>
              <p:cNvGrpSpPr/>
              <p:nvPr/>
            </p:nvGrpSpPr>
            <p:grpSpPr>
              <a:xfrm>
                <a:off x="2044305" y="1309173"/>
                <a:ext cx="145939" cy="369609"/>
                <a:chOff x="2044305" y="1309173"/>
                <a:chExt cx="145939" cy="369609"/>
              </a:xfrm>
            </p:grpSpPr>
            <p:sp>
              <p:nvSpPr>
                <p:cNvPr id="340" name="Freeform 211">
                  <a:extLst>
                    <a:ext uri="{FF2B5EF4-FFF2-40B4-BE49-F238E27FC236}">
                      <a16:creationId xmlns:a16="http://schemas.microsoft.com/office/drawing/2014/main" id="{FD3BD697-5793-41D3-9B26-BB7E2DB76465}"/>
                    </a:ext>
                  </a:extLst>
                </p:cNvPr>
                <p:cNvSpPr/>
                <p:nvPr/>
              </p:nvSpPr>
              <p:spPr>
                <a:xfrm>
                  <a:off x="2092092" y="1368591"/>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41" name="Freeform 212">
                  <a:extLst>
                    <a:ext uri="{FF2B5EF4-FFF2-40B4-BE49-F238E27FC236}">
                      <a16:creationId xmlns:a16="http://schemas.microsoft.com/office/drawing/2014/main" id="{DA341F1D-B04F-4B42-A4B9-4E081724A0D5}"/>
                    </a:ext>
                  </a:extLst>
                </p:cNvPr>
                <p:cNvSpPr/>
                <p:nvPr/>
              </p:nvSpPr>
              <p:spPr>
                <a:xfrm>
                  <a:off x="2190244" y="1309173"/>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42" name="Freeform 213">
                  <a:extLst>
                    <a:ext uri="{FF2B5EF4-FFF2-40B4-BE49-F238E27FC236}">
                      <a16:creationId xmlns:a16="http://schemas.microsoft.com/office/drawing/2014/main" id="{2D54597D-AFC9-4DCE-9F37-F8AAE78ACB03}"/>
                    </a:ext>
                  </a:extLst>
                </p:cNvPr>
                <p:cNvSpPr/>
                <p:nvPr/>
              </p:nvSpPr>
              <p:spPr>
                <a:xfrm>
                  <a:off x="2044305" y="1437674"/>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43" name="Freeform 214">
                  <a:extLst>
                    <a:ext uri="{FF2B5EF4-FFF2-40B4-BE49-F238E27FC236}">
                      <a16:creationId xmlns:a16="http://schemas.microsoft.com/office/drawing/2014/main" id="{2F2AEA7A-3242-4956-A943-0A5A231856E5}"/>
                    </a:ext>
                  </a:extLst>
                </p:cNvPr>
                <p:cNvSpPr/>
                <p:nvPr/>
              </p:nvSpPr>
              <p:spPr>
                <a:xfrm>
                  <a:off x="2132124" y="1433532"/>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44" name="Freeform 215">
                  <a:extLst>
                    <a:ext uri="{FF2B5EF4-FFF2-40B4-BE49-F238E27FC236}">
                      <a16:creationId xmlns:a16="http://schemas.microsoft.com/office/drawing/2014/main" id="{661A4EAB-74DF-4398-92EC-D42C1D00068B}"/>
                    </a:ext>
                  </a:extLst>
                </p:cNvPr>
                <p:cNvSpPr/>
                <p:nvPr/>
              </p:nvSpPr>
              <p:spPr>
                <a:xfrm>
                  <a:off x="2103714" y="1517126"/>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45" name="Freeform 216">
                  <a:extLst>
                    <a:ext uri="{FF2B5EF4-FFF2-40B4-BE49-F238E27FC236}">
                      <a16:creationId xmlns:a16="http://schemas.microsoft.com/office/drawing/2014/main" id="{C6CA31C5-3D25-4A7B-8210-45791DA19F0F}"/>
                    </a:ext>
                  </a:extLst>
                </p:cNvPr>
                <p:cNvSpPr/>
                <p:nvPr/>
              </p:nvSpPr>
              <p:spPr>
                <a:xfrm>
                  <a:off x="2186366" y="1517126"/>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pSp>
          <p:nvGrpSpPr>
            <p:cNvPr id="269" name="Group 217">
              <a:extLst>
                <a:ext uri="{FF2B5EF4-FFF2-40B4-BE49-F238E27FC236}">
                  <a16:creationId xmlns:a16="http://schemas.microsoft.com/office/drawing/2014/main" id="{1CBA31C5-E0A1-4595-876D-4F0081AAC96E}"/>
                </a:ext>
              </a:extLst>
            </p:cNvPr>
            <p:cNvGrpSpPr/>
            <p:nvPr/>
          </p:nvGrpSpPr>
          <p:grpSpPr>
            <a:xfrm>
              <a:off x="1882374" y="1719264"/>
              <a:ext cx="152403" cy="391709"/>
              <a:chOff x="1882374" y="1719264"/>
              <a:chExt cx="152403" cy="391709"/>
            </a:xfrm>
          </p:grpSpPr>
          <p:grpSp>
            <p:nvGrpSpPr>
              <p:cNvPr id="326" name="Group 218">
                <a:extLst>
                  <a:ext uri="{FF2B5EF4-FFF2-40B4-BE49-F238E27FC236}">
                    <a16:creationId xmlns:a16="http://schemas.microsoft.com/office/drawing/2014/main" id="{E8AFA9E4-1D02-4715-B88E-2E1F2BA7AE86}"/>
                  </a:ext>
                </a:extLst>
              </p:cNvPr>
              <p:cNvGrpSpPr/>
              <p:nvPr/>
            </p:nvGrpSpPr>
            <p:grpSpPr>
              <a:xfrm>
                <a:off x="1921126" y="1719264"/>
                <a:ext cx="113651" cy="185146"/>
                <a:chOff x="1921126" y="1719264"/>
                <a:chExt cx="113651" cy="185146"/>
              </a:xfrm>
            </p:grpSpPr>
            <p:sp>
              <p:nvSpPr>
                <p:cNvPr id="334" name="Freeform 220">
                  <a:extLst>
                    <a:ext uri="{FF2B5EF4-FFF2-40B4-BE49-F238E27FC236}">
                      <a16:creationId xmlns:a16="http://schemas.microsoft.com/office/drawing/2014/main" id="{DDE8C3F4-B226-4A20-8CAC-AB71B713B62A}"/>
                    </a:ext>
                  </a:extLst>
                </p:cNvPr>
                <p:cNvSpPr/>
                <p:nvPr/>
              </p:nvSpPr>
              <p:spPr>
                <a:xfrm>
                  <a:off x="1921126" y="1742754"/>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35" name="Freeform 221">
                  <a:extLst>
                    <a:ext uri="{FF2B5EF4-FFF2-40B4-BE49-F238E27FC236}">
                      <a16:creationId xmlns:a16="http://schemas.microsoft.com/office/drawing/2014/main" id="{962D3E1D-05A9-448A-88B9-19091F5811EE}"/>
                    </a:ext>
                  </a:extLst>
                </p:cNvPr>
                <p:cNvSpPr/>
                <p:nvPr/>
              </p:nvSpPr>
              <p:spPr>
                <a:xfrm>
                  <a:off x="1957291" y="1722025"/>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36" name="Freeform 222">
                  <a:extLst>
                    <a:ext uri="{FF2B5EF4-FFF2-40B4-BE49-F238E27FC236}">
                      <a16:creationId xmlns:a16="http://schemas.microsoft.com/office/drawing/2014/main" id="{A6C3D752-D7A1-4AB8-B4BC-65440F5E4971}"/>
                    </a:ext>
                  </a:extLst>
                </p:cNvPr>
                <p:cNvSpPr/>
                <p:nvPr/>
              </p:nvSpPr>
              <p:spPr>
                <a:xfrm>
                  <a:off x="2008945" y="1719264"/>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37" name="Freeform 223">
                  <a:extLst>
                    <a:ext uri="{FF2B5EF4-FFF2-40B4-BE49-F238E27FC236}">
                      <a16:creationId xmlns:a16="http://schemas.microsoft.com/office/drawing/2014/main" id="{7AECD66C-DCAD-42CD-886A-83278AC95E18}"/>
                    </a:ext>
                  </a:extLst>
                </p:cNvPr>
                <p:cNvSpPr/>
                <p:nvPr/>
              </p:nvSpPr>
              <p:spPr>
                <a:xfrm>
                  <a:off x="2034777" y="1731014"/>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327" name="Group 224">
                <a:extLst>
                  <a:ext uri="{FF2B5EF4-FFF2-40B4-BE49-F238E27FC236}">
                    <a16:creationId xmlns:a16="http://schemas.microsoft.com/office/drawing/2014/main" id="{040A5081-EA34-4DB6-AC79-3CDE01DB4254}"/>
                  </a:ext>
                </a:extLst>
              </p:cNvPr>
              <p:cNvGrpSpPr/>
              <p:nvPr/>
            </p:nvGrpSpPr>
            <p:grpSpPr>
              <a:xfrm>
                <a:off x="1882374" y="1741374"/>
                <a:ext cx="145948" cy="369599"/>
                <a:chOff x="1882374" y="1741374"/>
                <a:chExt cx="145948" cy="369599"/>
              </a:xfrm>
            </p:grpSpPr>
            <p:sp>
              <p:nvSpPr>
                <p:cNvPr id="328" name="Freeform 225">
                  <a:extLst>
                    <a:ext uri="{FF2B5EF4-FFF2-40B4-BE49-F238E27FC236}">
                      <a16:creationId xmlns:a16="http://schemas.microsoft.com/office/drawing/2014/main" id="{C310035F-92EA-443E-A506-0681A4F94B9F}"/>
                    </a:ext>
                  </a:extLst>
                </p:cNvPr>
                <p:cNvSpPr/>
                <p:nvPr/>
              </p:nvSpPr>
              <p:spPr>
                <a:xfrm>
                  <a:off x="1930161" y="1800782"/>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29" name="Freeform 226">
                  <a:extLst>
                    <a:ext uri="{FF2B5EF4-FFF2-40B4-BE49-F238E27FC236}">
                      <a16:creationId xmlns:a16="http://schemas.microsoft.com/office/drawing/2014/main" id="{7E24432D-265F-4563-B9CF-C3FB26EEFB22}"/>
                    </a:ext>
                  </a:extLst>
                </p:cNvPr>
                <p:cNvSpPr/>
                <p:nvPr/>
              </p:nvSpPr>
              <p:spPr>
                <a:xfrm>
                  <a:off x="2028322" y="1741374"/>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30" name="Freeform 227">
                  <a:extLst>
                    <a:ext uri="{FF2B5EF4-FFF2-40B4-BE49-F238E27FC236}">
                      <a16:creationId xmlns:a16="http://schemas.microsoft.com/office/drawing/2014/main" id="{7F8BFCD1-154F-4DCB-B77B-297375984A69}"/>
                    </a:ext>
                  </a:extLst>
                </p:cNvPr>
                <p:cNvSpPr/>
                <p:nvPr/>
              </p:nvSpPr>
              <p:spPr>
                <a:xfrm>
                  <a:off x="1882374" y="1869874"/>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31" name="Freeform 228">
                  <a:extLst>
                    <a:ext uri="{FF2B5EF4-FFF2-40B4-BE49-F238E27FC236}">
                      <a16:creationId xmlns:a16="http://schemas.microsoft.com/office/drawing/2014/main" id="{4126E986-55F0-4A20-91AA-F333129FBCC7}"/>
                    </a:ext>
                  </a:extLst>
                </p:cNvPr>
                <p:cNvSpPr/>
                <p:nvPr/>
              </p:nvSpPr>
              <p:spPr>
                <a:xfrm>
                  <a:off x="1970202" y="1865723"/>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32" name="Freeform 229">
                  <a:extLst>
                    <a:ext uri="{FF2B5EF4-FFF2-40B4-BE49-F238E27FC236}">
                      <a16:creationId xmlns:a16="http://schemas.microsoft.com/office/drawing/2014/main" id="{12288C88-4F02-4A91-B194-142E34B2F77D}"/>
                    </a:ext>
                  </a:extLst>
                </p:cNvPr>
                <p:cNvSpPr/>
                <p:nvPr/>
              </p:nvSpPr>
              <p:spPr>
                <a:xfrm>
                  <a:off x="1941792" y="1949317"/>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33" name="Freeform 230">
                  <a:extLst>
                    <a:ext uri="{FF2B5EF4-FFF2-40B4-BE49-F238E27FC236}">
                      <a16:creationId xmlns:a16="http://schemas.microsoft.com/office/drawing/2014/main" id="{247E9B24-0642-496D-A0C8-051C66431D65}"/>
                    </a:ext>
                  </a:extLst>
                </p:cNvPr>
                <p:cNvSpPr/>
                <p:nvPr/>
              </p:nvSpPr>
              <p:spPr>
                <a:xfrm>
                  <a:off x="2024445" y="1949317"/>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pSp>
          <p:nvGrpSpPr>
            <p:cNvPr id="270" name="Group 189">
              <a:extLst>
                <a:ext uri="{FF2B5EF4-FFF2-40B4-BE49-F238E27FC236}">
                  <a16:creationId xmlns:a16="http://schemas.microsoft.com/office/drawing/2014/main" id="{73D64935-CA1A-4E9F-B984-EEF11005CCE1}"/>
                </a:ext>
              </a:extLst>
            </p:cNvPr>
            <p:cNvGrpSpPr/>
            <p:nvPr/>
          </p:nvGrpSpPr>
          <p:grpSpPr>
            <a:xfrm>
              <a:off x="1789206" y="1204548"/>
              <a:ext cx="230072" cy="321337"/>
              <a:chOff x="1789206" y="1204548"/>
              <a:chExt cx="230072" cy="321337"/>
            </a:xfrm>
          </p:grpSpPr>
          <p:grpSp>
            <p:nvGrpSpPr>
              <p:cNvPr id="313" name="Group 190">
                <a:extLst>
                  <a:ext uri="{FF2B5EF4-FFF2-40B4-BE49-F238E27FC236}">
                    <a16:creationId xmlns:a16="http://schemas.microsoft.com/office/drawing/2014/main" id="{9DC171B6-3A3F-4DCB-A01F-0D015B1BA2BB}"/>
                  </a:ext>
                </a:extLst>
              </p:cNvPr>
              <p:cNvGrpSpPr/>
              <p:nvPr/>
            </p:nvGrpSpPr>
            <p:grpSpPr>
              <a:xfrm>
                <a:off x="1822079" y="1204548"/>
                <a:ext cx="125994" cy="55604"/>
                <a:chOff x="1822079" y="1204548"/>
                <a:chExt cx="125994" cy="55604"/>
              </a:xfrm>
            </p:grpSpPr>
            <p:sp>
              <p:nvSpPr>
                <p:cNvPr id="321" name="Freeform 191">
                  <a:extLst>
                    <a:ext uri="{FF2B5EF4-FFF2-40B4-BE49-F238E27FC236}">
                      <a16:creationId xmlns:a16="http://schemas.microsoft.com/office/drawing/2014/main" id="{8C1C7119-0D1D-4339-B413-8FA4785EE731}"/>
                    </a:ext>
                  </a:extLst>
                </p:cNvPr>
                <p:cNvSpPr/>
                <p:nvPr/>
              </p:nvSpPr>
              <p:spPr>
                <a:xfrm>
                  <a:off x="1866994" y="1226786"/>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22" name="Freeform 192">
                  <a:extLst>
                    <a:ext uri="{FF2B5EF4-FFF2-40B4-BE49-F238E27FC236}">
                      <a16:creationId xmlns:a16="http://schemas.microsoft.com/office/drawing/2014/main" id="{9595BCEF-123F-44B8-A51F-939EE79C035E}"/>
                    </a:ext>
                  </a:extLst>
                </p:cNvPr>
                <p:cNvSpPr/>
                <p:nvPr/>
              </p:nvSpPr>
              <p:spPr>
                <a:xfrm>
                  <a:off x="1822079" y="1224445"/>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23" name="Freeform 193">
                  <a:extLst>
                    <a:ext uri="{FF2B5EF4-FFF2-40B4-BE49-F238E27FC236}">
                      <a16:creationId xmlns:a16="http://schemas.microsoft.com/office/drawing/2014/main" id="{D4E5464D-86CA-4CE9-80DD-0C27D57AF14E}"/>
                    </a:ext>
                  </a:extLst>
                </p:cNvPr>
                <p:cNvSpPr/>
                <p:nvPr/>
              </p:nvSpPr>
              <p:spPr>
                <a:xfrm>
                  <a:off x="1852757" y="1206889"/>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24" name="Freeform 194">
                  <a:extLst>
                    <a:ext uri="{FF2B5EF4-FFF2-40B4-BE49-F238E27FC236}">
                      <a16:creationId xmlns:a16="http://schemas.microsoft.com/office/drawing/2014/main" id="{86EDD9BE-2543-4680-AD76-822D9E469A05}"/>
                    </a:ext>
                  </a:extLst>
                </p:cNvPr>
                <p:cNvSpPr/>
                <p:nvPr/>
              </p:nvSpPr>
              <p:spPr>
                <a:xfrm>
                  <a:off x="1896575" y="1204548"/>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25" name="Freeform 195">
                  <a:extLst>
                    <a:ext uri="{FF2B5EF4-FFF2-40B4-BE49-F238E27FC236}">
                      <a16:creationId xmlns:a16="http://schemas.microsoft.com/office/drawing/2014/main" id="{E070F178-23B6-4B3B-ADAA-CEE15807852C}"/>
                    </a:ext>
                  </a:extLst>
                </p:cNvPr>
                <p:cNvSpPr/>
                <p:nvPr/>
              </p:nvSpPr>
              <p:spPr>
                <a:xfrm>
                  <a:off x="1918493" y="1214496"/>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314" name="Group 196">
                <a:extLst>
                  <a:ext uri="{FF2B5EF4-FFF2-40B4-BE49-F238E27FC236}">
                    <a16:creationId xmlns:a16="http://schemas.microsoft.com/office/drawing/2014/main" id="{B1BD4A8F-3081-421F-8654-B35634964D43}"/>
                  </a:ext>
                </a:extLst>
              </p:cNvPr>
              <p:cNvGrpSpPr/>
              <p:nvPr/>
            </p:nvGrpSpPr>
            <p:grpSpPr>
              <a:xfrm>
                <a:off x="1789206" y="1223275"/>
                <a:ext cx="230072" cy="302610"/>
                <a:chOff x="1789206" y="1223275"/>
                <a:chExt cx="230072" cy="302610"/>
              </a:xfrm>
            </p:grpSpPr>
            <p:sp>
              <p:nvSpPr>
                <p:cNvPr id="315" name="Freeform 197">
                  <a:extLst>
                    <a:ext uri="{FF2B5EF4-FFF2-40B4-BE49-F238E27FC236}">
                      <a16:creationId xmlns:a16="http://schemas.microsoft.com/office/drawing/2014/main" id="{EEDA3F65-299F-47C0-A3A2-A860C02475D2}"/>
                    </a:ext>
                  </a:extLst>
                </p:cNvPr>
                <p:cNvSpPr/>
                <p:nvPr/>
              </p:nvSpPr>
              <p:spPr>
                <a:xfrm>
                  <a:off x="1829750" y="1273612"/>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16" name="Freeform 198">
                  <a:extLst>
                    <a:ext uri="{FF2B5EF4-FFF2-40B4-BE49-F238E27FC236}">
                      <a16:creationId xmlns:a16="http://schemas.microsoft.com/office/drawing/2014/main" id="{326787DF-DF9F-49B5-A233-84759E3EA95C}"/>
                    </a:ext>
                  </a:extLst>
                </p:cNvPr>
                <p:cNvSpPr/>
                <p:nvPr/>
              </p:nvSpPr>
              <p:spPr>
                <a:xfrm>
                  <a:off x="1913007" y="1223275"/>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17" name="Freeform 199">
                  <a:extLst>
                    <a:ext uri="{FF2B5EF4-FFF2-40B4-BE49-F238E27FC236}">
                      <a16:creationId xmlns:a16="http://schemas.microsoft.com/office/drawing/2014/main" id="{18BE33E2-BB8B-4420-BB9F-FDDB751B1482}"/>
                    </a:ext>
                  </a:extLst>
                </p:cNvPr>
                <p:cNvSpPr/>
                <p:nvPr/>
              </p:nvSpPr>
              <p:spPr>
                <a:xfrm>
                  <a:off x="1789206" y="1332152"/>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18" name="Freeform 200">
                  <a:extLst>
                    <a:ext uri="{FF2B5EF4-FFF2-40B4-BE49-F238E27FC236}">
                      <a16:creationId xmlns:a16="http://schemas.microsoft.com/office/drawing/2014/main" id="{14633524-D266-40E6-88AB-CD0283DB4386}"/>
                    </a:ext>
                  </a:extLst>
                </p:cNvPr>
                <p:cNvSpPr/>
                <p:nvPr/>
              </p:nvSpPr>
              <p:spPr>
                <a:xfrm>
                  <a:off x="1863711" y="1328641"/>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19" name="Freeform 201">
                  <a:extLst>
                    <a:ext uri="{FF2B5EF4-FFF2-40B4-BE49-F238E27FC236}">
                      <a16:creationId xmlns:a16="http://schemas.microsoft.com/office/drawing/2014/main" id="{0838319B-747B-4036-8C95-9E61148FD7F4}"/>
                    </a:ext>
                  </a:extLst>
                </p:cNvPr>
                <p:cNvSpPr/>
                <p:nvPr/>
              </p:nvSpPr>
              <p:spPr>
                <a:xfrm>
                  <a:off x="1839608" y="1399461"/>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20" name="Freeform 202">
                  <a:extLst>
                    <a:ext uri="{FF2B5EF4-FFF2-40B4-BE49-F238E27FC236}">
                      <a16:creationId xmlns:a16="http://schemas.microsoft.com/office/drawing/2014/main" id="{1D619997-AA0D-4DF1-9B44-01E531685342}"/>
                    </a:ext>
                  </a:extLst>
                </p:cNvPr>
                <p:cNvSpPr/>
                <p:nvPr/>
              </p:nvSpPr>
              <p:spPr>
                <a:xfrm>
                  <a:off x="1909724" y="1399461"/>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271" name="Group 189">
              <a:extLst>
                <a:ext uri="{FF2B5EF4-FFF2-40B4-BE49-F238E27FC236}">
                  <a16:creationId xmlns:a16="http://schemas.microsoft.com/office/drawing/2014/main" id="{BFFD1411-0F3D-406A-8DB6-DE3DBE8B9356}"/>
                </a:ext>
              </a:extLst>
            </p:cNvPr>
            <p:cNvGrpSpPr/>
            <p:nvPr/>
          </p:nvGrpSpPr>
          <p:grpSpPr>
            <a:xfrm>
              <a:off x="1941609" y="1356951"/>
              <a:ext cx="230072" cy="321337"/>
              <a:chOff x="1941609" y="1356951"/>
              <a:chExt cx="230072" cy="321337"/>
            </a:xfrm>
          </p:grpSpPr>
          <p:grpSp>
            <p:nvGrpSpPr>
              <p:cNvPr id="300" name="Group 190">
                <a:extLst>
                  <a:ext uri="{FF2B5EF4-FFF2-40B4-BE49-F238E27FC236}">
                    <a16:creationId xmlns:a16="http://schemas.microsoft.com/office/drawing/2014/main" id="{E81B87FD-98F4-418F-82F9-FF4E723A4A18}"/>
                  </a:ext>
                </a:extLst>
              </p:cNvPr>
              <p:cNvGrpSpPr/>
              <p:nvPr/>
            </p:nvGrpSpPr>
            <p:grpSpPr>
              <a:xfrm>
                <a:off x="1974482" y="1356951"/>
                <a:ext cx="125985" cy="55604"/>
                <a:chOff x="1974482" y="1356951"/>
                <a:chExt cx="125985" cy="55604"/>
              </a:xfrm>
            </p:grpSpPr>
            <p:sp>
              <p:nvSpPr>
                <p:cNvPr id="308" name="Freeform 191">
                  <a:extLst>
                    <a:ext uri="{FF2B5EF4-FFF2-40B4-BE49-F238E27FC236}">
                      <a16:creationId xmlns:a16="http://schemas.microsoft.com/office/drawing/2014/main" id="{BB3E560B-0F40-49B5-9A7B-7DAF5A63205C}"/>
                    </a:ext>
                  </a:extLst>
                </p:cNvPr>
                <p:cNvSpPr/>
                <p:nvPr/>
              </p:nvSpPr>
              <p:spPr>
                <a:xfrm>
                  <a:off x="2019397" y="1379189"/>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09" name="Freeform 192">
                  <a:extLst>
                    <a:ext uri="{FF2B5EF4-FFF2-40B4-BE49-F238E27FC236}">
                      <a16:creationId xmlns:a16="http://schemas.microsoft.com/office/drawing/2014/main" id="{89AB2997-4F4A-4BF2-B6A8-9C84A1C0C900}"/>
                    </a:ext>
                  </a:extLst>
                </p:cNvPr>
                <p:cNvSpPr/>
                <p:nvPr/>
              </p:nvSpPr>
              <p:spPr>
                <a:xfrm>
                  <a:off x="1974482" y="1376848"/>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10" name="Freeform 193">
                  <a:extLst>
                    <a:ext uri="{FF2B5EF4-FFF2-40B4-BE49-F238E27FC236}">
                      <a16:creationId xmlns:a16="http://schemas.microsoft.com/office/drawing/2014/main" id="{25A4BC0E-909B-4964-AFC1-039FAD4985E3}"/>
                    </a:ext>
                  </a:extLst>
                </p:cNvPr>
                <p:cNvSpPr/>
                <p:nvPr/>
              </p:nvSpPr>
              <p:spPr>
                <a:xfrm>
                  <a:off x="2005151" y="1359292"/>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11" name="Freeform 194">
                  <a:extLst>
                    <a:ext uri="{FF2B5EF4-FFF2-40B4-BE49-F238E27FC236}">
                      <a16:creationId xmlns:a16="http://schemas.microsoft.com/office/drawing/2014/main" id="{C1B18F41-19B1-4534-90F9-F15804DB295E}"/>
                    </a:ext>
                  </a:extLst>
                </p:cNvPr>
                <p:cNvSpPr/>
                <p:nvPr/>
              </p:nvSpPr>
              <p:spPr>
                <a:xfrm>
                  <a:off x="2048978" y="1356951"/>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12" name="Freeform 195">
                  <a:extLst>
                    <a:ext uri="{FF2B5EF4-FFF2-40B4-BE49-F238E27FC236}">
                      <a16:creationId xmlns:a16="http://schemas.microsoft.com/office/drawing/2014/main" id="{E6A726FB-BA1A-4EB2-A30C-C5A8020C5E3F}"/>
                    </a:ext>
                  </a:extLst>
                </p:cNvPr>
                <p:cNvSpPr/>
                <p:nvPr/>
              </p:nvSpPr>
              <p:spPr>
                <a:xfrm>
                  <a:off x="2070887" y="1366899"/>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301" name="Group 196">
                <a:extLst>
                  <a:ext uri="{FF2B5EF4-FFF2-40B4-BE49-F238E27FC236}">
                    <a16:creationId xmlns:a16="http://schemas.microsoft.com/office/drawing/2014/main" id="{04F54D19-8F99-4879-A788-FD746F4EA36E}"/>
                  </a:ext>
                </a:extLst>
              </p:cNvPr>
              <p:cNvGrpSpPr/>
              <p:nvPr/>
            </p:nvGrpSpPr>
            <p:grpSpPr>
              <a:xfrm>
                <a:off x="1941609" y="1375678"/>
                <a:ext cx="230072" cy="302610"/>
                <a:chOff x="1941609" y="1375678"/>
                <a:chExt cx="230072" cy="302610"/>
              </a:xfrm>
            </p:grpSpPr>
            <p:sp>
              <p:nvSpPr>
                <p:cNvPr id="302" name="Freeform 197">
                  <a:extLst>
                    <a:ext uri="{FF2B5EF4-FFF2-40B4-BE49-F238E27FC236}">
                      <a16:creationId xmlns:a16="http://schemas.microsoft.com/office/drawing/2014/main" id="{420487BB-2B67-4D47-B147-642E6EEE6D4A}"/>
                    </a:ext>
                  </a:extLst>
                </p:cNvPr>
                <p:cNvSpPr/>
                <p:nvPr/>
              </p:nvSpPr>
              <p:spPr>
                <a:xfrm>
                  <a:off x="1982144" y="1426015"/>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03" name="Freeform 198">
                  <a:extLst>
                    <a:ext uri="{FF2B5EF4-FFF2-40B4-BE49-F238E27FC236}">
                      <a16:creationId xmlns:a16="http://schemas.microsoft.com/office/drawing/2014/main" id="{E0CC7353-6BC9-4B4B-B27D-D2C4AFA51A52}"/>
                    </a:ext>
                  </a:extLst>
                </p:cNvPr>
                <p:cNvSpPr/>
                <p:nvPr/>
              </p:nvSpPr>
              <p:spPr>
                <a:xfrm>
                  <a:off x="2065410" y="1375678"/>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04" name="Freeform 199">
                  <a:extLst>
                    <a:ext uri="{FF2B5EF4-FFF2-40B4-BE49-F238E27FC236}">
                      <a16:creationId xmlns:a16="http://schemas.microsoft.com/office/drawing/2014/main" id="{359E7776-C54C-4577-A423-9F6183FF0562}"/>
                    </a:ext>
                  </a:extLst>
                </p:cNvPr>
                <p:cNvSpPr/>
                <p:nvPr/>
              </p:nvSpPr>
              <p:spPr>
                <a:xfrm>
                  <a:off x="1941609" y="1484546"/>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05" name="Freeform 200">
                  <a:extLst>
                    <a:ext uri="{FF2B5EF4-FFF2-40B4-BE49-F238E27FC236}">
                      <a16:creationId xmlns:a16="http://schemas.microsoft.com/office/drawing/2014/main" id="{929345A3-4AD5-4FF9-A8B4-ECC5CA8E7EB0}"/>
                    </a:ext>
                  </a:extLst>
                </p:cNvPr>
                <p:cNvSpPr/>
                <p:nvPr/>
              </p:nvSpPr>
              <p:spPr>
                <a:xfrm>
                  <a:off x="2016105" y="1481035"/>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06" name="Freeform 201">
                  <a:extLst>
                    <a:ext uri="{FF2B5EF4-FFF2-40B4-BE49-F238E27FC236}">
                      <a16:creationId xmlns:a16="http://schemas.microsoft.com/office/drawing/2014/main" id="{E73ED5F8-9C09-48D9-9652-4F7801532D2C}"/>
                    </a:ext>
                  </a:extLst>
                </p:cNvPr>
                <p:cNvSpPr/>
                <p:nvPr/>
              </p:nvSpPr>
              <p:spPr>
                <a:xfrm>
                  <a:off x="1992011" y="1551864"/>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07" name="Freeform 202">
                  <a:extLst>
                    <a:ext uri="{FF2B5EF4-FFF2-40B4-BE49-F238E27FC236}">
                      <a16:creationId xmlns:a16="http://schemas.microsoft.com/office/drawing/2014/main" id="{7EED4CB4-AA6C-4B1D-A342-81E633920DFC}"/>
                    </a:ext>
                  </a:extLst>
                </p:cNvPr>
                <p:cNvSpPr/>
                <p:nvPr/>
              </p:nvSpPr>
              <p:spPr>
                <a:xfrm>
                  <a:off x="2062127" y="1551864"/>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272" name="Group 189">
              <a:extLst>
                <a:ext uri="{FF2B5EF4-FFF2-40B4-BE49-F238E27FC236}">
                  <a16:creationId xmlns:a16="http://schemas.microsoft.com/office/drawing/2014/main" id="{0618FC5E-B0F2-46A8-8E30-6861D0D06F6B}"/>
                </a:ext>
              </a:extLst>
            </p:cNvPr>
            <p:cNvGrpSpPr/>
            <p:nvPr/>
          </p:nvGrpSpPr>
          <p:grpSpPr>
            <a:xfrm>
              <a:off x="1798734" y="1661748"/>
              <a:ext cx="230072" cy="321337"/>
              <a:chOff x="1798734" y="1661748"/>
              <a:chExt cx="230072" cy="321337"/>
            </a:xfrm>
          </p:grpSpPr>
          <p:grpSp>
            <p:nvGrpSpPr>
              <p:cNvPr id="287" name="Group 190">
                <a:extLst>
                  <a:ext uri="{FF2B5EF4-FFF2-40B4-BE49-F238E27FC236}">
                    <a16:creationId xmlns:a16="http://schemas.microsoft.com/office/drawing/2014/main" id="{E6D3A076-F1F8-42EE-A6B1-DCAFD5CEAB5E}"/>
                  </a:ext>
                </a:extLst>
              </p:cNvPr>
              <p:cNvGrpSpPr/>
              <p:nvPr/>
            </p:nvGrpSpPr>
            <p:grpSpPr>
              <a:xfrm>
                <a:off x="1831607" y="1661748"/>
                <a:ext cx="125985" cy="55604"/>
                <a:chOff x="1831607" y="1661748"/>
                <a:chExt cx="125985" cy="55604"/>
              </a:xfrm>
            </p:grpSpPr>
            <p:sp>
              <p:nvSpPr>
                <p:cNvPr id="295" name="Freeform 191">
                  <a:extLst>
                    <a:ext uri="{FF2B5EF4-FFF2-40B4-BE49-F238E27FC236}">
                      <a16:creationId xmlns:a16="http://schemas.microsoft.com/office/drawing/2014/main" id="{4A50B5F3-3F01-45F4-88FE-0BD188DB9982}"/>
                    </a:ext>
                  </a:extLst>
                </p:cNvPr>
                <p:cNvSpPr/>
                <p:nvPr/>
              </p:nvSpPr>
              <p:spPr>
                <a:xfrm>
                  <a:off x="1876522" y="1683986"/>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96" name="Freeform 192">
                  <a:extLst>
                    <a:ext uri="{FF2B5EF4-FFF2-40B4-BE49-F238E27FC236}">
                      <a16:creationId xmlns:a16="http://schemas.microsoft.com/office/drawing/2014/main" id="{5F3437FA-A28D-41B5-957C-6C5B9E430D12}"/>
                    </a:ext>
                  </a:extLst>
                </p:cNvPr>
                <p:cNvSpPr/>
                <p:nvPr/>
              </p:nvSpPr>
              <p:spPr>
                <a:xfrm>
                  <a:off x="1831607" y="1681645"/>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97" name="Freeform 193">
                  <a:extLst>
                    <a:ext uri="{FF2B5EF4-FFF2-40B4-BE49-F238E27FC236}">
                      <a16:creationId xmlns:a16="http://schemas.microsoft.com/office/drawing/2014/main" id="{290733B6-7D6C-470F-81FB-0183E57B8F5E}"/>
                    </a:ext>
                  </a:extLst>
                </p:cNvPr>
                <p:cNvSpPr/>
                <p:nvPr/>
              </p:nvSpPr>
              <p:spPr>
                <a:xfrm>
                  <a:off x="1862276" y="1664089"/>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98" name="Freeform 194">
                  <a:extLst>
                    <a:ext uri="{FF2B5EF4-FFF2-40B4-BE49-F238E27FC236}">
                      <a16:creationId xmlns:a16="http://schemas.microsoft.com/office/drawing/2014/main" id="{2BBB9E5F-56CE-4E38-99A5-4E3013CA6C49}"/>
                    </a:ext>
                  </a:extLst>
                </p:cNvPr>
                <p:cNvSpPr/>
                <p:nvPr/>
              </p:nvSpPr>
              <p:spPr>
                <a:xfrm>
                  <a:off x="1906103" y="1661748"/>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99" name="Freeform 195">
                  <a:extLst>
                    <a:ext uri="{FF2B5EF4-FFF2-40B4-BE49-F238E27FC236}">
                      <a16:creationId xmlns:a16="http://schemas.microsoft.com/office/drawing/2014/main" id="{34377D61-7363-48DA-9765-00CB13E405C6}"/>
                    </a:ext>
                  </a:extLst>
                </p:cNvPr>
                <p:cNvSpPr/>
                <p:nvPr/>
              </p:nvSpPr>
              <p:spPr>
                <a:xfrm>
                  <a:off x="1928012" y="1671696"/>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288" name="Group 196">
                <a:extLst>
                  <a:ext uri="{FF2B5EF4-FFF2-40B4-BE49-F238E27FC236}">
                    <a16:creationId xmlns:a16="http://schemas.microsoft.com/office/drawing/2014/main" id="{4A3D95BE-90C5-4A0A-9B17-B7A1DB4ADD8A}"/>
                  </a:ext>
                </a:extLst>
              </p:cNvPr>
              <p:cNvGrpSpPr/>
              <p:nvPr/>
            </p:nvGrpSpPr>
            <p:grpSpPr>
              <a:xfrm>
                <a:off x="1798734" y="1680475"/>
                <a:ext cx="230072" cy="302610"/>
                <a:chOff x="1798734" y="1680475"/>
                <a:chExt cx="230072" cy="302610"/>
              </a:xfrm>
            </p:grpSpPr>
            <p:sp>
              <p:nvSpPr>
                <p:cNvPr id="289" name="Freeform 197">
                  <a:extLst>
                    <a:ext uri="{FF2B5EF4-FFF2-40B4-BE49-F238E27FC236}">
                      <a16:creationId xmlns:a16="http://schemas.microsoft.com/office/drawing/2014/main" id="{2CABC5DC-09D2-4DA4-BBA4-51E15BBD68AA}"/>
                    </a:ext>
                  </a:extLst>
                </p:cNvPr>
                <p:cNvSpPr/>
                <p:nvPr/>
              </p:nvSpPr>
              <p:spPr>
                <a:xfrm>
                  <a:off x="1839269" y="1730812"/>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90" name="Freeform 198">
                  <a:extLst>
                    <a:ext uri="{FF2B5EF4-FFF2-40B4-BE49-F238E27FC236}">
                      <a16:creationId xmlns:a16="http://schemas.microsoft.com/office/drawing/2014/main" id="{A739C1ED-8E86-4B0A-B0A5-A4FF1A2700DA}"/>
                    </a:ext>
                  </a:extLst>
                </p:cNvPr>
                <p:cNvSpPr/>
                <p:nvPr/>
              </p:nvSpPr>
              <p:spPr>
                <a:xfrm>
                  <a:off x="1922535" y="1680475"/>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91" name="Freeform 199">
                  <a:extLst>
                    <a:ext uri="{FF2B5EF4-FFF2-40B4-BE49-F238E27FC236}">
                      <a16:creationId xmlns:a16="http://schemas.microsoft.com/office/drawing/2014/main" id="{89E40C0A-934B-4706-8508-6D42C14164FA}"/>
                    </a:ext>
                  </a:extLst>
                </p:cNvPr>
                <p:cNvSpPr/>
                <p:nvPr/>
              </p:nvSpPr>
              <p:spPr>
                <a:xfrm>
                  <a:off x="1798734" y="1789352"/>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92" name="Freeform 200">
                  <a:extLst>
                    <a:ext uri="{FF2B5EF4-FFF2-40B4-BE49-F238E27FC236}">
                      <a16:creationId xmlns:a16="http://schemas.microsoft.com/office/drawing/2014/main" id="{F8DB69AA-1BA1-40CE-9940-FAF6532AA1DF}"/>
                    </a:ext>
                  </a:extLst>
                </p:cNvPr>
                <p:cNvSpPr/>
                <p:nvPr/>
              </p:nvSpPr>
              <p:spPr>
                <a:xfrm>
                  <a:off x="1873230" y="1785841"/>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93" name="Freeform 201">
                  <a:extLst>
                    <a:ext uri="{FF2B5EF4-FFF2-40B4-BE49-F238E27FC236}">
                      <a16:creationId xmlns:a16="http://schemas.microsoft.com/office/drawing/2014/main" id="{46790C52-7CEF-481C-8A58-8AD6D7893E59}"/>
                    </a:ext>
                  </a:extLst>
                </p:cNvPr>
                <p:cNvSpPr/>
                <p:nvPr/>
              </p:nvSpPr>
              <p:spPr>
                <a:xfrm>
                  <a:off x="1849136" y="1856661"/>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94" name="Freeform 202">
                  <a:extLst>
                    <a:ext uri="{FF2B5EF4-FFF2-40B4-BE49-F238E27FC236}">
                      <a16:creationId xmlns:a16="http://schemas.microsoft.com/office/drawing/2014/main" id="{8515C0F8-6B01-486B-96DA-144643DE8371}"/>
                    </a:ext>
                  </a:extLst>
                </p:cNvPr>
                <p:cNvSpPr/>
                <p:nvPr/>
              </p:nvSpPr>
              <p:spPr>
                <a:xfrm>
                  <a:off x="1919252" y="1856661"/>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273" name="Group 189">
              <a:extLst>
                <a:ext uri="{FF2B5EF4-FFF2-40B4-BE49-F238E27FC236}">
                  <a16:creationId xmlns:a16="http://schemas.microsoft.com/office/drawing/2014/main" id="{60CF0DE1-2CF6-442C-9BEC-ECC7D79F4B6A}"/>
                </a:ext>
              </a:extLst>
            </p:cNvPr>
            <p:cNvGrpSpPr/>
            <p:nvPr/>
          </p:nvGrpSpPr>
          <p:grpSpPr>
            <a:xfrm>
              <a:off x="1951137" y="1814151"/>
              <a:ext cx="230063" cy="321337"/>
              <a:chOff x="1951137" y="1814151"/>
              <a:chExt cx="230063" cy="321337"/>
            </a:xfrm>
          </p:grpSpPr>
          <p:grpSp>
            <p:nvGrpSpPr>
              <p:cNvPr id="274" name="Group 190">
                <a:extLst>
                  <a:ext uri="{FF2B5EF4-FFF2-40B4-BE49-F238E27FC236}">
                    <a16:creationId xmlns:a16="http://schemas.microsoft.com/office/drawing/2014/main" id="{00B1BA3F-36F7-4829-A57E-2D125CEFA69E}"/>
                  </a:ext>
                </a:extLst>
              </p:cNvPr>
              <p:cNvGrpSpPr/>
              <p:nvPr/>
            </p:nvGrpSpPr>
            <p:grpSpPr>
              <a:xfrm>
                <a:off x="1984001" y="1814151"/>
                <a:ext cx="125994" cy="55604"/>
                <a:chOff x="1984001" y="1814151"/>
                <a:chExt cx="125994" cy="55604"/>
              </a:xfrm>
            </p:grpSpPr>
            <p:sp>
              <p:nvSpPr>
                <p:cNvPr id="282" name="Freeform 191">
                  <a:extLst>
                    <a:ext uri="{FF2B5EF4-FFF2-40B4-BE49-F238E27FC236}">
                      <a16:creationId xmlns:a16="http://schemas.microsoft.com/office/drawing/2014/main" id="{4E96E33E-D4FC-4853-85BF-35BEA767DD2F}"/>
                    </a:ext>
                  </a:extLst>
                </p:cNvPr>
                <p:cNvSpPr/>
                <p:nvPr/>
              </p:nvSpPr>
              <p:spPr>
                <a:xfrm>
                  <a:off x="2028925" y="1836389"/>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83" name="Freeform 192">
                  <a:extLst>
                    <a:ext uri="{FF2B5EF4-FFF2-40B4-BE49-F238E27FC236}">
                      <a16:creationId xmlns:a16="http://schemas.microsoft.com/office/drawing/2014/main" id="{1E801A7B-DE5E-4503-98C7-010C364A8BEB}"/>
                    </a:ext>
                  </a:extLst>
                </p:cNvPr>
                <p:cNvSpPr/>
                <p:nvPr/>
              </p:nvSpPr>
              <p:spPr>
                <a:xfrm>
                  <a:off x="1984001" y="1834048"/>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84" name="Freeform 193">
                  <a:extLst>
                    <a:ext uri="{FF2B5EF4-FFF2-40B4-BE49-F238E27FC236}">
                      <a16:creationId xmlns:a16="http://schemas.microsoft.com/office/drawing/2014/main" id="{956961E5-7CAC-455A-B3E3-E0158954644D}"/>
                    </a:ext>
                  </a:extLst>
                </p:cNvPr>
                <p:cNvSpPr/>
                <p:nvPr/>
              </p:nvSpPr>
              <p:spPr>
                <a:xfrm>
                  <a:off x="2014679" y="1816492"/>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85" name="Freeform 194">
                  <a:extLst>
                    <a:ext uri="{FF2B5EF4-FFF2-40B4-BE49-F238E27FC236}">
                      <a16:creationId xmlns:a16="http://schemas.microsoft.com/office/drawing/2014/main" id="{25550C44-8DC5-4CCF-9CBE-AE70FCBA272F}"/>
                    </a:ext>
                  </a:extLst>
                </p:cNvPr>
                <p:cNvSpPr/>
                <p:nvPr/>
              </p:nvSpPr>
              <p:spPr>
                <a:xfrm>
                  <a:off x="2058506" y="1814151"/>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86" name="Freeform 195">
                  <a:extLst>
                    <a:ext uri="{FF2B5EF4-FFF2-40B4-BE49-F238E27FC236}">
                      <a16:creationId xmlns:a16="http://schemas.microsoft.com/office/drawing/2014/main" id="{B98BFE0E-E135-4EAE-85EF-C423CCA77D84}"/>
                    </a:ext>
                  </a:extLst>
                </p:cNvPr>
                <p:cNvSpPr/>
                <p:nvPr/>
              </p:nvSpPr>
              <p:spPr>
                <a:xfrm>
                  <a:off x="2080415" y="1824099"/>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275" name="Group 196">
                <a:extLst>
                  <a:ext uri="{FF2B5EF4-FFF2-40B4-BE49-F238E27FC236}">
                    <a16:creationId xmlns:a16="http://schemas.microsoft.com/office/drawing/2014/main" id="{28F491C5-68FD-4BE8-B33C-0EF5BBD1C71A}"/>
                  </a:ext>
                </a:extLst>
              </p:cNvPr>
              <p:cNvGrpSpPr/>
              <p:nvPr/>
            </p:nvGrpSpPr>
            <p:grpSpPr>
              <a:xfrm>
                <a:off x="1951137" y="1832878"/>
                <a:ext cx="230063" cy="302610"/>
                <a:chOff x="1951137" y="1832878"/>
                <a:chExt cx="230063" cy="302610"/>
              </a:xfrm>
            </p:grpSpPr>
            <p:sp>
              <p:nvSpPr>
                <p:cNvPr id="276" name="Freeform 197">
                  <a:extLst>
                    <a:ext uri="{FF2B5EF4-FFF2-40B4-BE49-F238E27FC236}">
                      <a16:creationId xmlns:a16="http://schemas.microsoft.com/office/drawing/2014/main" id="{4BF20F0C-4D87-4CF7-8494-ED5A7D5C3618}"/>
                    </a:ext>
                  </a:extLst>
                </p:cNvPr>
                <p:cNvSpPr/>
                <p:nvPr/>
              </p:nvSpPr>
              <p:spPr>
                <a:xfrm>
                  <a:off x="1991672" y="1883215"/>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77" name="Freeform 198">
                  <a:extLst>
                    <a:ext uri="{FF2B5EF4-FFF2-40B4-BE49-F238E27FC236}">
                      <a16:creationId xmlns:a16="http://schemas.microsoft.com/office/drawing/2014/main" id="{399C9D6A-A9D5-48F4-83F7-0E08E2145B10}"/>
                    </a:ext>
                  </a:extLst>
                </p:cNvPr>
                <p:cNvSpPr/>
                <p:nvPr/>
              </p:nvSpPr>
              <p:spPr>
                <a:xfrm>
                  <a:off x="2074938" y="1832878"/>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78" name="Freeform 199">
                  <a:extLst>
                    <a:ext uri="{FF2B5EF4-FFF2-40B4-BE49-F238E27FC236}">
                      <a16:creationId xmlns:a16="http://schemas.microsoft.com/office/drawing/2014/main" id="{C87FEC9C-0979-425B-9F5B-D0D72C44F7EE}"/>
                    </a:ext>
                  </a:extLst>
                </p:cNvPr>
                <p:cNvSpPr/>
                <p:nvPr/>
              </p:nvSpPr>
              <p:spPr>
                <a:xfrm>
                  <a:off x="1951137" y="1941746"/>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79" name="Freeform 200">
                  <a:extLst>
                    <a:ext uri="{FF2B5EF4-FFF2-40B4-BE49-F238E27FC236}">
                      <a16:creationId xmlns:a16="http://schemas.microsoft.com/office/drawing/2014/main" id="{8C7A66BD-2E0C-47AF-8449-FB20628BB9A7}"/>
                    </a:ext>
                  </a:extLst>
                </p:cNvPr>
                <p:cNvSpPr/>
                <p:nvPr/>
              </p:nvSpPr>
              <p:spPr>
                <a:xfrm>
                  <a:off x="2025633" y="1938235"/>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80" name="Freeform 201">
                  <a:extLst>
                    <a:ext uri="{FF2B5EF4-FFF2-40B4-BE49-F238E27FC236}">
                      <a16:creationId xmlns:a16="http://schemas.microsoft.com/office/drawing/2014/main" id="{68F705B9-73AA-42A9-B04C-49D6D27653BB}"/>
                    </a:ext>
                  </a:extLst>
                </p:cNvPr>
                <p:cNvSpPr/>
                <p:nvPr/>
              </p:nvSpPr>
              <p:spPr>
                <a:xfrm>
                  <a:off x="2001530" y="2009064"/>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281" name="Freeform 202">
                  <a:extLst>
                    <a:ext uri="{FF2B5EF4-FFF2-40B4-BE49-F238E27FC236}">
                      <a16:creationId xmlns:a16="http://schemas.microsoft.com/office/drawing/2014/main" id="{E55029FF-7A9D-4D92-9806-E396381B4906}"/>
                    </a:ext>
                  </a:extLst>
                </p:cNvPr>
                <p:cNvSpPr/>
                <p:nvPr/>
              </p:nvSpPr>
              <p:spPr>
                <a:xfrm>
                  <a:off x="2071646" y="2009064"/>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pic>
        <p:nvPicPr>
          <p:cNvPr id="362" name="Audio 361">
            <a:hlinkClick r:id="" action="ppaction://media"/>
            <a:extLst>
              <a:ext uri="{FF2B5EF4-FFF2-40B4-BE49-F238E27FC236}">
                <a16:creationId xmlns:a16="http://schemas.microsoft.com/office/drawing/2014/main" id="{5BFC2F8A-305D-4882-9686-8F341494255B}"/>
              </a:ext>
            </a:extLst>
          </p:cNvPr>
          <p:cNvPicPr>
            <a:picLocks noChangeAspect="1"/>
          </p:cNvPicPr>
          <p:nvPr>
            <a:audioFile r:link="rId2"/>
            <p:extLst>
              <p:ext uri="{DAA4B4D4-6D71-4841-9C94-3DE7FCFB9230}">
                <p14:media xmlns:p14="http://schemas.microsoft.com/office/powerpoint/2010/main" r:embed="rId1"/>
              </p:ext>
            </p:extLst>
          </p:nvPr>
        </p:nvPicPr>
        <p:blipFill>
          <a:blip r:embed="rId28"/>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78583"/>
    </mc:Choice>
    <mc:Fallback>
      <p:transition spd="slow" advTm="7858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6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62"/>
                </p:tgtEl>
              </p:cMediaNode>
            </p:audio>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name="Slide127">
    <p:spTree>
      <p:nvGrpSpPr>
        <p:cNvPr id="1" name=""/>
        <p:cNvGrpSpPr/>
        <p:nvPr/>
      </p:nvGrpSpPr>
      <p:grpSpPr>
        <a:xfrm>
          <a:off x="0" y="0"/>
          <a:ext cx="0" cy="0"/>
          <a:chOff x="0" y="0"/>
          <a:chExt cx="0" cy="0"/>
        </a:xfrm>
      </p:grpSpPr>
      <p:sp>
        <p:nvSpPr>
          <p:cNvPr id="2" name="object 2">
            <a:extLst>
              <a:ext uri="{FF2B5EF4-FFF2-40B4-BE49-F238E27FC236}">
                <a16:creationId xmlns:a16="http://schemas.microsoft.com/office/drawing/2014/main" id="{9A128460-ACA5-4C72-8388-6EDDEAAD6C82}"/>
              </a:ext>
            </a:extLst>
          </p:cNvPr>
          <p:cNvSpPr txBox="1"/>
          <p:nvPr/>
        </p:nvSpPr>
        <p:spPr>
          <a:xfrm>
            <a:off x="8035792" y="5018528"/>
            <a:ext cx="132075" cy="128272"/>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750" b="0" i="0" u="none" strike="noStrike" kern="1200" cap="none" spc="-5" baseline="0">
                <a:solidFill>
                  <a:srgbClr val="002E5F"/>
                </a:solidFill>
                <a:uFillTx/>
                <a:latin typeface="Arial"/>
                <a:cs typeface="Arial"/>
              </a:rPr>
              <a:t>12</a:t>
            </a:r>
            <a:endParaRPr lang="sv-SE" sz="750" b="0" i="0" u="none" strike="noStrike" kern="1200" cap="none" spc="0" baseline="0">
              <a:solidFill>
                <a:srgbClr val="002F5F"/>
              </a:solidFill>
              <a:uFillTx/>
              <a:latin typeface="Arial"/>
              <a:cs typeface="Arial"/>
            </a:endParaRPr>
          </a:p>
        </p:txBody>
      </p:sp>
      <p:sp>
        <p:nvSpPr>
          <p:cNvPr id="3" name="object 3">
            <a:extLst>
              <a:ext uri="{FF2B5EF4-FFF2-40B4-BE49-F238E27FC236}">
                <a16:creationId xmlns:a16="http://schemas.microsoft.com/office/drawing/2014/main" id="{7CD58FC1-9C02-4B18-93CB-69F3F1896A5E}"/>
              </a:ext>
            </a:extLst>
          </p:cNvPr>
          <p:cNvSpPr txBox="1">
            <a:spLocks noGrp="1"/>
          </p:cNvSpPr>
          <p:nvPr>
            <p:ph type="title"/>
          </p:nvPr>
        </p:nvSpPr>
        <p:spPr>
          <a:xfrm>
            <a:off x="763011" y="251460"/>
            <a:ext cx="5713985" cy="430883"/>
          </a:xfrm>
        </p:spPr>
        <p:txBody>
          <a:bodyPr>
            <a:spAutoFit/>
          </a:bodyPr>
          <a:lstStyle/>
          <a:p>
            <a:pPr marL="12701" lvl="0"/>
            <a:r>
              <a:rPr lang="sv-SE" sz="2800" b="1" spc="-5"/>
              <a:t>Model Driven Architecture</a:t>
            </a:r>
            <a:endParaRPr lang="sv-SE" sz="2800"/>
          </a:p>
        </p:txBody>
      </p:sp>
      <p:sp>
        <p:nvSpPr>
          <p:cNvPr id="4" name="object 4">
            <a:extLst>
              <a:ext uri="{FF2B5EF4-FFF2-40B4-BE49-F238E27FC236}">
                <a16:creationId xmlns:a16="http://schemas.microsoft.com/office/drawing/2014/main" id="{AAE41BD3-4D5A-4A3E-B20F-FD14A4A980F7}"/>
              </a:ext>
            </a:extLst>
          </p:cNvPr>
          <p:cNvSpPr/>
          <p:nvPr/>
        </p:nvSpPr>
        <p:spPr>
          <a:xfrm>
            <a:off x="848864" y="3183639"/>
            <a:ext cx="6049012" cy="25402"/>
          </a:xfrm>
          <a:custGeom>
            <a:avLst/>
            <a:gdLst>
              <a:gd name="f0" fmla="val w"/>
              <a:gd name="f1" fmla="val h"/>
              <a:gd name="f2" fmla="val 0"/>
              <a:gd name="f3" fmla="val 6049009"/>
              <a:gd name="f4" fmla="val 25400"/>
              <a:gd name="f5" fmla="val 25145"/>
              <a:gd name="f6" fmla="val 6048756"/>
              <a:gd name="f7" fmla="*/ f0 1 6049009"/>
              <a:gd name="f8" fmla="*/ f1 1 25400"/>
              <a:gd name="f9" fmla="val f2"/>
              <a:gd name="f10" fmla="val f3"/>
              <a:gd name="f11" fmla="val f4"/>
              <a:gd name="f12" fmla="+- f11 0 f9"/>
              <a:gd name="f13" fmla="+- f10 0 f9"/>
              <a:gd name="f14" fmla="*/ f13 1 6049009"/>
              <a:gd name="f15" fmla="*/ f12 1 2540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2540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 name="object 5">
            <a:extLst>
              <a:ext uri="{FF2B5EF4-FFF2-40B4-BE49-F238E27FC236}">
                <a16:creationId xmlns:a16="http://schemas.microsoft.com/office/drawing/2014/main" id="{07ABFAA3-215F-4512-A34A-542BD9DBDF39}"/>
              </a:ext>
            </a:extLst>
          </p:cNvPr>
          <p:cNvSpPr/>
          <p:nvPr/>
        </p:nvSpPr>
        <p:spPr>
          <a:xfrm>
            <a:off x="848864" y="2472693"/>
            <a:ext cx="6049012" cy="10158"/>
          </a:xfrm>
          <a:custGeom>
            <a:avLst/>
            <a:gdLst>
              <a:gd name="f0" fmla="val w"/>
              <a:gd name="f1" fmla="val h"/>
              <a:gd name="f2" fmla="val 0"/>
              <a:gd name="f3" fmla="val 6049009"/>
              <a:gd name="f4" fmla="val 10160"/>
              <a:gd name="f5" fmla="val 9906"/>
              <a:gd name="f6" fmla="val 6048756"/>
              <a:gd name="f7" fmla="*/ f0 1 6049009"/>
              <a:gd name="f8" fmla="*/ f1 1 10160"/>
              <a:gd name="f9" fmla="val f2"/>
              <a:gd name="f10" fmla="val f3"/>
              <a:gd name="f11" fmla="val f4"/>
              <a:gd name="f12" fmla="+- f11 0 f9"/>
              <a:gd name="f13" fmla="+- f10 0 f9"/>
              <a:gd name="f14" fmla="*/ f13 1 6049009"/>
              <a:gd name="f15" fmla="*/ f12 1 101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1016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 name="object 72">
            <a:extLst>
              <a:ext uri="{FF2B5EF4-FFF2-40B4-BE49-F238E27FC236}">
                <a16:creationId xmlns:a16="http://schemas.microsoft.com/office/drawing/2014/main" id="{86C2DFE8-FD62-4C0C-843B-C81BA9D691A1}"/>
              </a:ext>
            </a:extLst>
          </p:cNvPr>
          <p:cNvSpPr/>
          <p:nvPr/>
        </p:nvSpPr>
        <p:spPr>
          <a:xfrm>
            <a:off x="3496437" y="961263"/>
            <a:ext cx="0" cy="3835395"/>
          </a:xfrm>
          <a:custGeom>
            <a:avLst/>
            <a:gdLst>
              <a:gd name="f0" fmla="val w"/>
              <a:gd name="f1" fmla="val h"/>
              <a:gd name="f2" fmla="val 0"/>
              <a:gd name="f3" fmla="val 3835400"/>
              <a:gd name="f4" fmla="val 3835146"/>
              <a:gd name="f5" fmla="*/ f0 1 0"/>
              <a:gd name="f6" fmla="*/ f1 1 3835400"/>
              <a:gd name="f7" fmla="val f2"/>
              <a:gd name="f8" fmla="val f3"/>
              <a:gd name="f9" fmla="+- f8 0 f7"/>
              <a:gd name="f10" fmla="+- f7 0 f7"/>
              <a:gd name="f11" fmla="*/ f10 1 0"/>
              <a:gd name="f12" fmla="*/ f9 1 3835400"/>
              <a:gd name="f13" fmla="*/ 0 1 f11"/>
              <a:gd name="f14" fmla="*/ 1 1 f11"/>
              <a:gd name="f15" fmla="*/ 0 1 f12"/>
              <a:gd name="f16" fmla="*/ 38354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83540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 name="object 73">
            <a:extLst>
              <a:ext uri="{FF2B5EF4-FFF2-40B4-BE49-F238E27FC236}">
                <a16:creationId xmlns:a16="http://schemas.microsoft.com/office/drawing/2014/main" id="{69AC550D-6DC8-4CED-8328-DD5E735ABEDF}"/>
              </a:ext>
            </a:extLst>
          </p:cNvPr>
          <p:cNvSpPr/>
          <p:nvPr/>
        </p:nvSpPr>
        <p:spPr>
          <a:xfrm>
            <a:off x="1397130" y="2949324"/>
            <a:ext cx="756281" cy="613406"/>
          </a:xfrm>
          <a:custGeom>
            <a:avLst/>
            <a:gdLst>
              <a:gd name="f0" fmla="val w"/>
              <a:gd name="f1" fmla="val h"/>
              <a:gd name="f2" fmla="val 0"/>
              <a:gd name="f3" fmla="val 756285"/>
              <a:gd name="f4" fmla="val 613410"/>
              <a:gd name="f5" fmla="val 756030"/>
              <a:gd name="f6" fmla="val 613156"/>
              <a:gd name="f7" fmla="*/ f0 1 756285"/>
              <a:gd name="f8" fmla="*/ f1 1 613410"/>
              <a:gd name="f9" fmla="val f2"/>
              <a:gd name="f10" fmla="val f3"/>
              <a:gd name="f11" fmla="val f4"/>
              <a:gd name="f12" fmla="+- f11 0 f9"/>
              <a:gd name="f13" fmla="+- f10 0 f9"/>
              <a:gd name="f14" fmla="*/ f13 1 756285"/>
              <a:gd name="f15" fmla="*/ f12 1 6134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56285" h="613410">
                <a:moveTo>
                  <a:pt x="f5" y="f6"/>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 name="object 74">
            <a:extLst>
              <a:ext uri="{FF2B5EF4-FFF2-40B4-BE49-F238E27FC236}">
                <a16:creationId xmlns:a16="http://schemas.microsoft.com/office/drawing/2014/main" id="{D0323628-6BE7-4702-B2FF-1CB8EBD67A42}"/>
              </a:ext>
            </a:extLst>
          </p:cNvPr>
          <p:cNvSpPr/>
          <p:nvPr/>
        </p:nvSpPr>
        <p:spPr>
          <a:xfrm>
            <a:off x="1296920" y="2851373"/>
            <a:ext cx="108283" cy="84883"/>
          </a:xfrm>
          <a:prstGeom prst="rect">
            <a:avLst/>
          </a:prstGeom>
          <a:blipFill>
            <a:blip r:embed="rId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 name="object 75">
            <a:extLst>
              <a:ext uri="{FF2B5EF4-FFF2-40B4-BE49-F238E27FC236}">
                <a16:creationId xmlns:a16="http://schemas.microsoft.com/office/drawing/2014/main" id="{F0737CF3-30AF-4221-8BD3-1D0954700658}"/>
              </a:ext>
            </a:extLst>
          </p:cNvPr>
          <p:cNvSpPr/>
          <p:nvPr/>
        </p:nvSpPr>
        <p:spPr>
          <a:xfrm>
            <a:off x="1372249" y="2907316"/>
            <a:ext cx="32954" cy="36173"/>
          </a:xfrm>
          <a:prstGeom prst="rect">
            <a:avLst/>
          </a:prstGeom>
          <a:blipFill>
            <a:blip r:embed="rId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 name="object 76">
            <a:extLst>
              <a:ext uri="{FF2B5EF4-FFF2-40B4-BE49-F238E27FC236}">
                <a16:creationId xmlns:a16="http://schemas.microsoft.com/office/drawing/2014/main" id="{3AA4E855-F882-44F4-8286-7A671B05B61B}"/>
              </a:ext>
            </a:extLst>
          </p:cNvPr>
          <p:cNvSpPr/>
          <p:nvPr/>
        </p:nvSpPr>
        <p:spPr>
          <a:xfrm>
            <a:off x="1372249" y="2907316"/>
            <a:ext cx="33018" cy="36191"/>
          </a:xfrm>
          <a:custGeom>
            <a:avLst/>
            <a:gdLst>
              <a:gd name="f0" fmla="val w"/>
              <a:gd name="f1" fmla="val h"/>
              <a:gd name="f2" fmla="val 0"/>
              <a:gd name="f3" fmla="val 33019"/>
              <a:gd name="f4" fmla="val 36194"/>
              <a:gd name="f5" fmla="val 36170"/>
              <a:gd name="f6" fmla="val 28936"/>
              <a:gd name="f7" fmla="val 32955"/>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 name="object 77">
            <a:extLst>
              <a:ext uri="{FF2B5EF4-FFF2-40B4-BE49-F238E27FC236}">
                <a16:creationId xmlns:a16="http://schemas.microsoft.com/office/drawing/2014/main" id="{4BE54B22-F649-489B-8555-4E06D7DD8A1D}"/>
              </a:ext>
            </a:extLst>
          </p:cNvPr>
          <p:cNvSpPr/>
          <p:nvPr/>
        </p:nvSpPr>
        <p:spPr>
          <a:xfrm>
            <a:off x="1426857" y="2761670"/>
            <a:ext cx="58192" cy="122739"/>
          </a:xfrm>
          <a:prstGeom prst="rect">
            <a:avLst/>
          </a:prstGeom>
          <a:blipFill>
            <a:blip r:embed="rId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 name="object 78">
            <a:extLst>
              <a:ext uri="{FF2B5EF4-FFF2-40B4-BE49-F238E27FC236}">
                <a16:creationId xmlns:a16="http://schemas.microsoft.com/office/drawing/2014/main" id="{679F86D0-BC07-4159-AC9F-774906733D0E}"/>
              </a:ext>
            </a:extLst>
          </p:cNvPr>
          <p:cNvSpPr/>
          <p:nvPr/>
        </p:nvSpPr>
        <p:spPr>
          <a:xfrm>
            <a:off x="1426857" y="2761670"/>
            <a:ext cx="58421" cy="123187"/>
          </a:xfrm>
          <a:custGeom>
            <a:avLst/>
            <a:gdLst>
              <a:gd name="f0" fmla="val w"/>
              <a:gd name="f1" fmla="val h"/>
              <a:gd name="f2" fmla="val 0"/>
              <a:gd name="f3" fmla="val 58419"/>
              <a:gd name="f4" fmla="val 123189"/>
              <a:gd name="f5" fmla="val 122738"/>
              <a:gd name="f6" fmla="val 15021"/>
              <a:gd name="f7" fmla="val 434"/>
              <a:gd name="f8" fmla="val 29643"/>
              <a:gd name="f9" fmla="val 4190"/>
              <a:gd name="f10" fmla="val 43565"/>
              <a:gd name="f11" fmla="val 11156"/>
              <a:gd name="f12" fmla="val 56488"/>
              <a:gd name="f13" fmla="val 21219"/>
              <a:gd name="f14" fmla="val 58192"/>
              <a:gd name="f15" fmla="val 32044"/>
              <a:gd name="f16" fmla="val 58110"/>
              <a:gd name="f17" fmla="val 42989"/>
              <a:gd name="f18" fmla="val 35651"/>
              <a:gd name="f19" fmla="val 90085"/>
              <a:gd name="f20" fmla="val 14560"/>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 name="object 79">
            <a:extLst>
              <a:ext uri="{FF2B5EF4-FFF2-40B4-BE49-F238E27FC236}">
                <a16:creationId xmlns:a16="http://schemas.microsoft.com/office/drawing/2014/main" id="{BAF9CB3F-CB3F-4332-BC17-5C0D51DEF736}"/>
              </a:ext>
            </a:extLst>
          </p:cNvPr>
          <p:cNvSpPr/>
          <p:nvPr/>
        </p:nvSpPr>
        <p:spPr>
          <a:xfrm>
            <a:off x="1349654" y="2702152"/>
            <a:ext cx="133694" cy="80732"/>
          </a:xfrm>
          <a:prstGeom prst="rect">
            <a:avLst/>
          </a:prstGeom>
          <a:blipFill>
            <a:blip r:embed="rId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 name="object 80">
            <a:extLst>
              <a:ext uri="{FF2B5EF4-FFF2-40B4-BE49-F238E27FC236}">
                <a16:creationId xmlns:a16="http://schemas.microsoft.com/office/drawing/2014/main" id="{EEE8D0A9-61CB-40CB-BC4E-E56FBDE49708}"/>
              </a:ext>
            </a:extLst>
          </p:cNvPr>
          <p:cNvSpPr/>
          <p:nvPr/>
        </p:nvSpPr>
        <p:spPr>
          <a:xfrm>
            <a:off x="1349654" y="2702152"/>
            <a:ext cx="133987" cy="81281"/>
          </a:xfrm>
          <a:custGeom>
            <a:avLst/>
            <a:gdLst>
              <a:gd name="f0" fmla="val w"/>
              <a:gd name="f1" fmla="val h"/>
              <a:gd name="f2" fmla="val 0"/>
              <a:gd name="f3" fmla="val 133984"/>
              <a:gd name="f4" fmla="val 81280"/>
              <a:gd name="f5" fmla="val 2601"/>
              <a:gd name="f6" fmla="val 1560"/>
              <a:gd name="f7" fmla="val 874"/>
              <a:gd name="f8" fmla="val 3588"/>
              <a:gd name="f9" fmla="val 5649"/>
              <a:gd name="f10" fmla="val 166"/>
              <a:gd name="f11" fmla="val 46891"/>
              <a:gd name="f12" fmla="val 4167"/>
              <a:gd name="f13" fmla="val 83233"/>
              <a:gd name="f14" fmla="val 19719"/>
              <a:gd name="f15" fmla="val 112795"/>
              <a:gd name="f16" fmla="val 45637"/>
              <a:gd name="f17" fmla="val 133696"/>
              <a:gd name="f18" fmla="val 80734"/>
              <a:gd name="f19" fmla="val 120727"/>
              <a:gd name="f20" fmla="val 70654"/>
              <a:gd name="f21" fmla="val 106789"/>
              <a:gd name="f22" fmla="val 63681"/>
              <a:gd name="f23" fmla="val 92182"/>
              <a:gd name="f24" fmla="val 59931"/>
              <a:gd name="f25" fmla="val 77207"/>
              <a:gd name="f26" fmla="val 59515"/>
              <a:gd name="f27" fmla="*/ f0 1 133984"/>
              <a:gd name="f28" fmla="*/ f1 1 81280"/>
              <a:gd name="f29" fmla="val f2"/>
              <a:gd name="f30" fmla="val f3"/>
              <a:gd name="f31" fmla="val f4"/>
              <a:gd name="f32" fmla="+- f31 0 f29"/>
              <a:gd name="f33" fmla="+- f30 0 f29"/>
              <a:gd name="f34" fmla="*/ f33 1 133984"/>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984"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 name="object 81">
            <a:extLst>
              <a:ext uri="{FF2B5EF4-FFF2-40B4-BE49-F238E27FC236}">
                <a16:creationId xmlns:a16="http://schemas.microsoft.com/office/drawing/2014/main" id="{880A0AA1-1433-4BCC-95DE-49B9ABA300A0}"/>
              </a:ext>
            </a:extLst>
          </p:cNvPr>
          <p:cNvSpPr/>
          <p:nvPr/>
        </p:nvSpPr>
        <p:spPr>
          <a:xfrm>
            <a:off x="1360535" y="2844798"/>
            <a:ext cx="46552"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 name="object 82">
            <a:extLst>
              <a:ext uri="{FF2B5EF4-FFF2-40B4-BE49-F238E27FC236}">
                <a16:creationId xmlns:a16="http://schemas.microsoft.com/office/drawing/2014/main" id="{8B9E6B31-483A-47DA-8A22-3487D4532750}"/>
              </a:ext>
            </a:extLst>
          </p:cNvPr>
          <p:cNvSpPr/>
          <p:nvPr/>
        </p:nvSpPr>
        <p:spPr>
          <a:xfrm>
            <a:off x="1360535" y="2844798"/>
            <a:ext cx="46991" cy="36191"/>
          </a:xfrm>
          <a:custGeom>
            <a:avLst/>
            <a:gdLst>
              <a:gd name="f0" fmla="val w"/>
              <a:gd name="f1" fmla="val h"/>
              <a:gd name="f2" fmla="val 0"/>
              <a:gd name="f3" fmla="val 46990"/>
              <a:gd name="f4" fmla="val 36194"/>
              <a:gd name="f5" fmla="val 6836"/>
              <a:gd name="f6" fmla="val 9085"/>
              <a:gd name="f7" fmla="val 15231"/>
              <a:gd name="f8" fmla="val 18539"/>
              <a:gd name="f9" fmla="val 22908"/>
              <a:gd name="f10" fmla="val 28334"/>
              <a:gd name="f11" fmla="val 29848"/>
              <a:gd name="f12" fmla="val 38445"/>
              <a:gd name="f13" fmla="val 36031"/>
              <a:gd name="f14" fmla="val 46552"/>
              <a:gd name="f15" fmla="val 29723"/>
              <a:gd name="f16" fmla="val 36269"/>
              <a:gd name="f17" fmla="val 22923"/>
              <a:gd name="f18" fmla="val 26169"/>
              <a:gd name="f19" fmla="val 15699"/>
              <a:gd name="f20" fmla="val 16259"/>
              <a:gd name="f21" fmla="val 8055"/>
              <a:gd name="f22" fmla="val 6546"/>
              <a:gd name="f23" fmla="*/ f0 1 46990"/>
              <a:gd name="f24" fmla="*/ f1 1 36194"/>
              <a:gd name="f25" fmla="val f2"/>
              <a:gd name="f26" fmla="val f3"/>
              <a:gd name="f27" fmla="val f4"/>
              <a:gd name="f28" fmla="+- f27 0 f25"/>
              <a:gd name="f29" fmla="+- f26 0 f25"/>
              <a:gd name="f30" fmla="*/ f29 1 46990"/>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90"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 name="object 83">
            <a:extLst>
              <a:ext uri="{FF2B5EF4-FFF2-40B4-BE49-F238E27FC236}">
                <a16:creationId xmlns:a16="http://schemas.microsoft.com/office/drawing/2014/main" id="{0F302C52-99A1-4B2A-9BA6-A9F25B21C1AB}"/>
              </a:ext>
            </a:extLst>
          </p:cNvPr>
          <p:cNvSpPr/>
          <p:nvPr/>
        </p:nvSpPr>
        <p:spPr>
          <a:xfrm>
            <a:off x="1347770" y="2704758"/>
            <a:ext cx="79086" cy="179652"/>
          </a:xfrm>
          <a:prstGeom prst="rect">
            <a:avLst/>
          </a:prstGeom>
          <a:blipFill>
            <a:blip r:embed="rId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 name="object 84">
            <a:extLst>
              <a:ext uri="{FF2B5EF4-FFF2-40B4-BE49-F238E27FC236}">
                <a16:creationId xmlns:a16="http://schemas.microsoft.com/office/drawing/2014/main" id="{5EB52133-CDB4-42A0-B9CA-A30764E4EB6D}"/>
              </a:ext>
            </a:extLst>
          </p:cNvPr>
          <p:cNvSpPr/>
          <p:nvPr/>
        </p:nvSpPr>
        <p:spPr>
          <a:xfrm>
            <a:off x="1347770" y="2704758"/>
            <a:ext cx="79379" cy="179707"/>
          </a:xfrm>
          <a:custGeom>
            <a:avLst/>
            <a:gdLst>
              <a:gd name="f0" fmla="val w"/>
              <a:gd name="f1" fmla="val h"/>
              <a:gd name="f2" fmla="val 0"/>
              <a:gd name="f3" fmla="val 79375"/>
              <a:gd name="f4" fmla="val 179705"/>
              <a:gd name="f5" fmla="val 79091"/>
              <a:gd name="f6" fmla="val 179652"/>
              <a:gd name="f7" fmla="val 57922"/>
              <a:gd name="f8" fmla="val 168630"/>
              <a:gd name="f9" fmla="val 37605"/>
              <a:gd name="f10" fmla="val 155131"/>
              <a:gd name="f11" fmla="val 18258"/>
              <a:gd name="f12" fmla="val 139243"/>
              <a:gd name="f13" fmla="val 121055"/>
              <a:gd name="f14" fmla="val 4828"/>
              <a:gd name="f15" fmla="val 100"/>
              <a:gd name="f16" fmla="val 2955"/>
              <a:gd name="f17" fmla="val 778"/>
              <a:gd name="f18" fmla="val 1227"/>
              <a:gd name="f19" fmla="val 1883"/>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9" name="object 85">
            <a:extLst>
              <a:ext uri="{FF2B5EF4-FFF2-40B4-BE49-F238E27FC236}">
                <a16:creationId xmlns:a16="http://schemas.microsoft.com/office/drawing/2014/main" id="{EE7C6649-74C0-485A-A3A9-8F430F346DFE}"/>
              </a:ext>
            </a:extLst>
          </p:cNvPr>
          <p:cNvSpPr/>
          <p:nvPr/>
        </p:nvSpPr>
        <p:spPr>
          <a:xfrm>
            <a:off x="1404875" y="2854573"/>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0" name="object 86">
            <a:extLst>
              <a:ext uri="{FF2B5EF4-FFF2-40B4-BE49-F238E27FC236}">
                <a16:creationId xmlns:a16="http://schemas.microsoft.com/office/drawing/2014/main" id="{97B26318-00AD-48AE-A55A-610CCDFC1B89}"/>
              </a:ext>
            </a:extLst>
          </p:cNvPr>
          <p:cNvSpPr/>
          <p:nvPr/>
        </p:nvSpPr>
        <p:spPr>
          <a:xfrm>
            <a:off x="1404875" y="2854573"/>
            <a:ext cx="10799" cy="15873"/>
          </a:xfrm>
          <a:custGeom>
            <a:avLst/>
            <a:gdLst>
              <a:gd name="f0" fmla="val w"/>
              <a:gd name="f1" fmla="val h"/>
              <a:gd name="f2" fmla="val 0"/>
              <a:gd name="f3" fmla="val 10794"/>
              <a:gd name="f4" fmla="val 15875"/>
              <a:gd name="f5" fmla="val 8743"/>
              <a:gd name="f6" fmla="val 5105"/>
              <a:gd name="f7" fmla="val 7177"/>
              <a:gd name="f8" fmla="val 1629"/>
              <a:gd name="f9" fmla="val 4300"/>
              <a:gd name="f10" fmla="val 2317"/>
              <a:gd name="f11" fmla="val 1465"/>
              <a:gd name="f12" fmla="val 336"/>
              <a:gd name="f13" fmla="val 2932"/>
              <a:gd name="f14" fmla="val 6936"/>
              <a:gd name="f15" fmla="val 1566"/>
              <a:gd name="f16" fmla="val 10412"/>
              <a:gd name="f17" fmla="val 3133"/>
              <a:gd name="f18" fmla="val 13885"/>
              <a:gd name="f19" fmla="val 6010"/>
              <a:gd name="f20" fmla="val 15515"/>
              <a:gd name="f21" fmla="val 7991"/>
              <a:gd name="f22" fmla="val 14049"/>
              <a:gd name="f23" fmla="val 9974"/>
              <a:gd name="f24" fmla="val 12584"/>
              <a:gd name="f25" fmla="val 10310"/>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1" name="object 87">
            <a:extLst>
              <a:ext uri="{FF2B5EF4-FFF2-40B4-BE49-F238E27FC236}">
                <a16:creationId xmlns:a16="http://schemas.microsoft.com/office/drawing/2014/main" id="{30CF6771-0054-4DFA-B428-BFD7C8C41B9A}"/>
              </a:ext>
            </a:extLst>
          </p:cNvPr>
          <p:cNvSpPr/>
          <p:nvPr/>
        </p:nvSpPr>
        <p:spPr>
          <a:xfrm>
            <a:off x="1347770" y="2702317"/>
            <a:ext cx="137790" cy="182249"/>
          </a:xfrm>
          <a:custGeom>
            <a:avLst/>
            <a:gdLst>
              <a:gd name="f0" fmla="val w"/>
              <a:gd name="f1" fmla="val h"/>
              <a:gd name="f2" fmla="val 0"/>
              <a:gd name="f3" fmla="val 137794"/>
              <a:gd name="f4" fmla="val 182244"/>
              <a:gd name="f5" fmla="val 79091"/>
              <a:gd name="f6" fmla="val 182087"/>
              <a:gd name="f7" fmla="val 113845"/>
              <a:gd name="f8" fmla="val 150590"/>
              <a:gd name="f9" fmla="val 135388"/>
              <a:gd name="f10" fmla="val 112977"/>
              <a:gd name="f11" fmla="val 137301"/>
              <a:gd name="f12" fmla="val 91358"/>
              <a:gd name="f13" fmla="val 135580"/>
              <a:gd name="f14" fmla="val 80568"/>
              <a:gd name="f15" fmla="val 114679"/>
              <a:gd name="f16" fmla="val 45471"/>
              <a:gd name="f17" fmla="val 85117"/>
              <a:gd name="f18" fmla="val 19553"/>
              <a:gd name="f19" fmla="val 48775"/>
              <a:gd name="f20" fmla="val 4001"/>
              <a:gd name="f21" fmla="val 7533"/>
              <a:gd name="f22" fmla="val 2910"/>
              <a:gd name="f23" fmla="val 395"/>
              <a:gd name="f24" fmla="val 359"/>
              <a:gd name="f25" fmla="val 2851"/>
              <a:gd name="f26" fmla="val 7263"/>
              <a:gd name="f27" fmla="val 123490"/>
              <a:gd name="f28" fmla="val 19312"/>
              <a:gd name="f29" fmla="val 142476"/>
              <a:gd name="f30" fmla="val 16928"/>
              <a:gd name="f31" fmla="val 144530"/>
              <a:gd name="f32" fmla="val 14572"/>
              <a:gd name="f33" fmla="val 146645"/>
              <a:gd name="f34" fmla="val 12246"/>
              <a:gd name="f35" fmla="val 148818"/>
              <a:gd name="f36" fmla="val 21463"/>
              <a:gd name="f37" fmla="val 157181"/>
              <a:gd name="f38" fmla="val 30954"/>
              <a:gd name="f39" fmla="val 164951"/>
              <a:gd name="f40" fmla="val 40704"/>
              <a:gd name="f41" fmla="val 172114"/>
              <a:gd name="f42" fmla="val 50696"/>
              <a:gd name="f43" fmla="val 178657"/>
              <a:gd name="f44" fmla="val 53451"/>
              <a:gd name="f45" fmla="val 176655"/>
              <a:gd name="f46" fmla="val 56185"/>
              <a:gd name="f47" fmla="val 174597"/>
              <a:gd name="f48" fmla="val 58894"/>
              <a:gd name="f49" fmla="val 172485"/>
              <a:gd name="f50" fmla="val 65478"/>
              <a:gd name="f51" fmla="val 176224"/>
              <a:gd name="f52" fmla="val 72222"/>
              <a:gd name="f53" fmla="val 179432"/>
              <a:gd name="f54" fmla="*/ f0 1 137794"/>
              <a:gd name="f55" fmla="*/ f1 1 182244"/>
              <a:gd name="f56" fmla="val f2"/>
              <a:gd name="f57" fmla="val f3"/>
              <a:gd name="f58" fmla="val f4"/>
              <a:gd name="f59" fmla="+- f58 0 f56"/>
              <a:gd name="f60" fmla="+- f57 0 f56"/>
              <a:gd name="f61" fmla="*/ f60 1 137794"/>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794"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2" name="object 88">
            <a:extLst>
              <a:ext uri="{FF2B5EF4-FFF2-40B4-BE49-F238E27FC236}">
                <a16:creationId xmlns:a16="http://schemas.microsoft.com/office/drawing/2014/main" id="{A6455F5A-DCD0-46DD-B0B9-95C773582475}"/>
              </a:ext>
            </a:extLst>
          </p:cNvPr>
          <p:cNvSpPr/>
          <p:nvPr/>
        </p:nvSpPr>
        <p:spPr>
          <a:xfrm>
            <a:off x="1353979" y="2722068"/>
            <a:ext cx="67308" cy="133987"/>
          </a:xfrm>
          <a:custGeom>
            <a:avLst/>
            <a:gdLst>
              <a:gd name="f0" fmla="val w"/>
              <a:gd name="f1" fmla="val h"/>
              <a:gd name="f2" fmla="val 0"/>
              <a:gd name="f3" fmla="val 67309"/>
              <a:gd name="f4" fmla="val 133985"/>
              <a:gd name="f5" fmla="val 188"/>
              <a:gd name="f6" fmla="val 82761"/>
              <a:gd name="f7" fmla="val 67228"/>
              <a:gd name="f8" fmla="val 133642"/>
              <a:gd name="f9" fmla="*/ f0 1 67309"/>
              <a:gd name="f10" fmla="*/ f1 1 133985"/>
              <a:gd name="f11" fmla="val f2"/>
              <a:gd name="f12" fmla="val f3"/>
              <a:gd name="f13" fmla="val f4"/>
              <a:gd name="f14" fmla="+- f13 0 f11"/>
              <a:gd name="f15" fmla="+- f12 0 f11"/>
              <a:gd name="f16" fmla="*/ f15 1 67309"/>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09"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3" name="object 89">
            <a:extLst>
              <a:ext uri="{FF2B5EF4-FFF2-40B4-BE49-F238E27FC236}">
                <a16:creationId xmlns:a16="http://schemas.microsoft.com/office/drawing/2014/main" id="{33049111-1A0F-4085-9E79-811F3A7CA109}"/>
              </a:ext>
            </a:extLst>
          </p:cNvPr>
          <p:cNvSpPr/>
          <p:nvPr/>
        </p:nvSpPr>
        <p:spPr>
          <a:xfrm>
            <a:off x="1355790" y="2817979"/>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 name="object 90">
            <a:extLst>
              <a:ext uri="{FF2B5EF4-FFF2-40B4-BE49-F238E27FC236}">
                <a16:creationId xmlns:a16="http://schemas.microsoft.com/office/drawing/2014/main" id="{B08EAE9B-04D0-403A-BF78-1223BE8382CC}"/>
              </a:ext>
            </a:extLst>
          </p:cNvPr>
          <p:cNvSpPr/>
          <p:nvPr/>
        </p:nvSpPr>
        <p:spPr>
          <a:xfrm>
            <a:off x="1306339" y="2817851"/>
            <a:ext cx="88504" cy="111053"/>
          </a:xfrm>
          <a:prstGeom prst="rect">
            <a:avLst/>
          </a:prstGeom>
          <a:blipFill>
            <a:blip r:embed="rId1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5" name="object 91">
            <a:extLst>
              <a:ext uri="{FF2B5EF4-FFF2-40B4-BE49-F238E27FC236}">
                <a16:creationId xmlns:a16="http://schemas.microsoft.com/office/drawing/2014/main" id="{883E4BBC-2378-4A2F-A943-240E230EDECB}"/>
              </a:ext>
            </a:extLst>
          </p:cNvPr>
          <p:cNvSpPr/>
          <p:nvPr/>
        </p:nvSpPr>
        <p:spPr>
          <a:xfrm>
            <a:off x="1296920" y="2880789"/>
            <a:ext cx="75319" cy="62691"/>
          </a:xfrm>
          <a:prstGeom prst="rect">
            <a:avLst/>
          </a:prstGeom>
          <a:blipFill>
            <a:blip r:embed="rId1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6" name="object 92">
            <a:extLst>
              <a:ext uri="{FF2B5EF4-FFF2-40B4-BE49-F238E27FC236}">
                <a16:creationId xmlns:a16="http://schemas.microsoft.com/office/drawing/2014/main" id="{6D4020CD-A59A-457A-B721-0652F4B5F57D}"/>
              </a:ext>
            </a:extLst>
          </p:cNvPr>
          <p:cNvSpPr/>
          <p:nvPr/>
        </p:nvSpPr>
        <p:spPr>
          <a:xfrm>
            <a:off x="1296920" y="2880789"/>
            <a:ext cx="75566" cy="62865"/>
          </a:xfrm>
          <a:custGeom>
            <a:avLst/>
            <a:gdLst>
              <a:gd name="f0" fmla="val w"/>
              <a:gd name="f1" fmla="val h"/>
              <a:gd name="f2" fmla="val 0"/>
              <a:gd name="f3" fmla="val 75565"/>
              <a:gd name="f4" fmla="val 62864"/>
              <a:gd name="f5" fmla="val 7234"/>
              <a:gd name="f6" fmla="val 75323"/>
              <a:gd name="f7" fmla="val 62694"/>
              <a:gd name="f8" fmla="val 55460"/>
              <a:gd name="f9" fmla="*/ f0 1 75565"/>
              <a:gd name="f10" fmla="*/ f1 1 62864"/>
              <a:gd name="f11" fmla="val f2"/>
              <a:gd name="f12" fmla="val f3"/>
              <a:gd name="f13" fmla="val f4"/>
              <a:gd name="f14" fmla="+- f13 0 f11"/>
              <a:gd name="f15" fmla="+- f12 0 f11"/>
              <a:gd name="f16" fmla="*/ f15 1 75565"/>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5"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7" name="object 93">
            <a:extLst>
              <a:ext uri="{FF2B5EF4-FFF2-40B4-BE49-F238E27FC236}">
                <a16:creationId xmlns:a16="http://schemas.microsoft.com/office/drawing/2014/main" id="{B7B39B9D-4401-4EDF-A0F7-ED851B165410}"/>
              </a:ext>
            </a:extLst>
          </p:cNvPr>
          <p:cNvSpPr/>
          <p:nvPr/>
        </p:nvSpPr>
        <p:spPr>
          <a:xfrm>
            <a:off x="1296920" y="2851373"/>
            <a:ext cx="108585" cy="92711"/>
          </a:xfrm>
          <a:custGeom>
            <a:avLst/>
            <a:gdLst>
              <a:gd name="f0" fmla="val w"/>
              <a:gd name="f1" fmla="val h"/>
              <a:gd name="f2" fmla="val 0"/>
              <a:gd name="f3" fmla="val 108584"/>
              <a:gd name="f4" fmla="val 92710"/>
              <a:gd name="f5" fmla="val 29419"/>
              <a:gd name="f6" fmla="val 32012"/>
              <a:gd name="f7" fmla="val 108279"/>
              <a:gd name="f8" fmla="val 55943"/>
              <a:gd name="f9" fmla="val 68000"/>
              <a:gd name="f10" fmla="val 75323"/>
              <a:gd name="f11" fmla="val 92114"/>
              <a:gd name="f12" fmla="val 36653"/>
              <a:gd name="f13" fmla="*/ f0 1 108584"/>
              <a:gd name="f14" fmla="*/ f1 1 92710"/>
              <a:gd name="f15" fmla="val f2"/>
              <a:gd name="f16" fmla="val f3"/>
              <a:gd name="f17" fmla="val f4"/>
              <a:gd name="f18" fmla="+- f17 0 f15"/>
              <a:gd name="f19" fmla="+- f16 0 f15"/>
              <a:gd name="f20" fmla="*/ f19 1 108584"/>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8584"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8" name="object 94">
            <a:extLst>
              <a:ext uri="{FF2B5EF4-FFF2-40B4-BE49-F238E27FC236}">
                <a16:creationId xmlns:a16="http://schemas.microsoft.com/office/drawing/2014/main" id="{EFFFD534-93C0-4DD6-A045-080091D87AC7}"/>
              </a:ext>
            </a:extLst>
          </p:cNvPr>
          <p:cNvSpPr/>
          <p:nvPr/>
        </p:nvSpPr>
        <p:spPr>
          <a:xfrm>
            <a:off x="1353979" y="2722068"/>
            <a:ext cx="67226" cy="130969"/>
          </a:xfrm>
          <a:prstGeom prst="rect">
            <a:avLst/>
          </a:prstGeom>
          <a:blipFill>
            <a:blip r:embed="rId1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9" name="object 95">
            <a:extLst>
              <a:ext uri="{FF2B5EF4-FFF2-40B4-BE49-F238E27FC236}">
                <a16:creationId xmlns:a16="http://schemas.microsoft.com/office/drawing/2014/main" id="{26F116E0-D697-487C-A966-43AC85009BC3}"/>
              </a:ext>
            </a:extLst>
          </p:cNvPr>
          <p:cNvSpPr/>
          <p:nvPr/>
        </p:nvSpPr>
        <p:spPr>
          <a:xfrm>
            <a:off x="1353979" y="2722068"/>
            <a:ext cx="67308" cy="133987"/>
          </a:xfrm>
          <a:custGeom>
            <a:avLst/>
            <a:gdLst>
              <a:gd name="f0" fmla="val w"/>
              <a:gd name="f1" fmla="val h"/>
              <a:gd name="f2" fmla="val 0"/>
              <a:gd name="f3" fmla="val 67309"/>
              <a:gd name="f4" fmla="val 133985"/>
              <a:gd name="f5" fmla="val 2016"/>
              <a:gd name="f6" fmla="val 81523"/>
              <a:gd name="f7" fmla="val 2018"/>
              <a:gd name="f8" fmla="val 67228"/>
              <a:gd name="f9" fmla="val 50208"/>
              <a:gd name="f10" fmla="val 133642"/>
              <a:gd name="f11" fmla="val 130967"/>
              <a:gd name="f12" fmla="*/ f0 1 67309"/>
              <a:gd name="f13" fmla="*/ f1 1 133985"/>
              <a:gd name="f14" fmla="val f2"/>
              <a:gd name="f15" fmla="val f3"/>
              <a:gd name="f16" fmla="val f4"/>
              <a:gd name="f17" fmla="+- f16 0 f14"/>
              <a:gd name="f18" fmla="+- f15 0 f14"/>
              <a:gd name="f19" fmla="*/ f18 1 67309"/>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09"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0" name="object 96">
            <a:extLst>
              <a:ext uri="{FF2B5EF4-FFF2-40B4-BE49-F238E27FC236}">
                <a16:creationId xmlns:a16="http://schemas.microsoft.com/office/drawing/2014/main" id="{C8EE42A0-A8A3-4267-8744-F3BFA130173C}"/>
              </a:ext>
            </a:extLst>
          </p:cNvPr>
          <p:cNvSpPr/>
          <p:nvPr/>
        </p:nvSpPr>
        <p:spPr>
          <a:xfrm>
            <a:off x="2170163"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1" name="object 97">
            <a:extLst>
              <a:ext uri="{FF2B5EF4-FFF2-40B4-BE49-F238E27FC236}">
                <a16:creationId xmlns:a16="http://schemas.microsoft.com/office/drawing/2014/main" id="{8D18828D-622F-42E7-82CC-AE7F3C805EC7}"/>
              </a:ext>
            </a:extLst>
          </p:cNvPr>
          <p:cNvSpPr/>
          <p:nvPr/>
        </p:nvSpPr>
        <p:spPr>
          <a:xfrm>
            <a:off x="2245208" y="2907316"/>
            <a:ext cx="32836" cy="36173"/>
          </a:xfrm>
          <a:prstGeom prst="rect">
            <a:avLst/>
          </a:prstGeom>
          <a:blipFill>
            <a:blip r:embed="rId1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2" name="object 98">
            <a:extLst>
              <a:ext uri="{FF2B5EF4-FFF2-40B4-BE49-F238E27FC236}">
                <a16:creationId xmlns:a16="http://schemas.microsoft.com/office/drawing/2014/main" id="{5084F5BC-DE8B-41DA-A191-C8D4E5B72470}"/>
              </a:ext>
            </a:extLst>
          </p:cNvPr>
          <p:cNvSpPr/>
          <p:nvPr/>
        </p:nvSpPr>
        <p:spPr>
          <a:xfrm>
            <a:off x="2245208"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3" name="object 99">
            <a:extLst>
              <a:ext uri="{FF2B5EF4-FFF2-40B4-BE49-F238E27FC236}">
                <a16:creationId xmlns:a16="http://schemas.microsoft.com/office/drawing/2014/main" id="{5CC08AA6-DEC7-4C8E-875D-CC260690E922}"/>
              </a:ext>
            </a:extLst>
          </p:cNvPr>
          <p:cNvSpPr/>
          <p:nvPr/>
        </p:nvSpPr>
        <p:spPr>
          <a:xfrm>
            <a:off x="2299615" y="2761670"/>
            <a:ext cx="57972" cy="122739"/>
          </a:xfrm>
          <a:prstGeom prst="rect">
            <a:avLst/>
          </a:prstGeom>
          <a:blipFill>
            <a:blip r:embed="rId1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4" name="object 100">
            <a:extLst>
              <a:ext uri="{FF2B5EF4-FFF2-40B4-BE49-F238E27FC236}">
                <a16:creationId xmlns:a16="http://schemas.microsoft.com/office/drawing/2014/main" id="{135194B7-1089-4271-9311-B9B2A40D8847}"/>
              </a:ext>
            </a:extLst>
          </p:cNvPr>
          <p:cNvSpPr/>
          <p:nvPr/>
        </p:nvSpPr>
        <p:spPr>
          <a:xfrm>
            <a:off x="2299615" y="2761670"/>
            <a:ext cx="58421" cy="123187"/>
          </a:xfrm>
          <a:custGeom>
            <a:avLst/>
            <a:gdLst>
              <a:gd name="f0" fmla="val w"/>
              <a:gd name="f1" fmla="val h"/>
              <a:gd name="f2" fmla="val 0"/>
              <a:gd name="f3" fmla="val 58419"/>
              <a:gd name="f4" fmla="val 123189"/>
              <a:gd name="f5" fmla="val 122738"/>
              <a:gd name="f6" fmla="val 14965"/>
              <a:gd name="f7" fmla="val 434"/>
              <a:gd name="f8" fmla="val 29532"/>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5" name="object 101">
            <a:extLst>
              <a:ext uri="{FF2B5EF4-FFF2-40B4-BE49-F238E27FC236}">
                <a16:creationId xmlns:a16="http://schemas.microsoft.com/office/drawing/2014/main" id="{8050C2DE-D8E6-46C3-BBAE-D03B7DEFF961}"/>
              </a:ext>
            </a:extLst>
          </p:cNvPr>
          <p:cNvSpPr/>
          <p:nvPr/>
        </p:nvSpPr>
        <p:spPr>
          <a:xfrm>
            <a:off x="2222696"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6" name="object 102">
            <a:extLst>
              <a:ext uri="{FF2B5EF4-FFF2-40B4-BE49-F238E27FC236}">
                <a16:creationId xmlns:a16="http://schemas.microsoft.com/office/drawing/2014/main" id="{5B8417CA-EFF6-4D49-A2FA-E22BF9975D5E}"/>
              </a:ext>
            </a:extLst>
          </p:cNvPr>
          <p:cNvSpPr/>
          <p:nvPr/>
        </p:nvSpPr>
        <p:spPr>
          <a:xfrm>
            <a:off x="2222696"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7" name="object 103">
            <a:extLst>
              <a:ext uri="{FF2B5EF4-FFF2-40B4-BE49-F238E27FC236}">
                <a16:creationId xmlns:a16="http://schemas.microsoft.com/office/drawing/2014/main" id="{2B46DAC7-C676-4D85-9B2C-8CE6E632DBF3}"/>
              </a:ext>
            </a:extLst>
          </p:cNvPr>
          <p:cNvSpPr/>
          <p:nvPr/>
        </p:nvSpPr>
        <p:spPr>
          <a:xfrm>
            <a:off x="2233540"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8" name="object 104">
            <a:extLst>
              <a:ext uri="{FF2B5EF4-FFF2-40B4-BE49-F238E27FC236}">
                <a16:creationId xmlns:a16="http://schemas.microsoft.com/office/drawing/2014/main" id="{3D8ED1B5-BA05-48CA-A636-1E971B432496}"/>
              </a:ext>
            </a:extLst>
          </p:cNvPr>
          <p:cNvSpPr/>
          <p:nvPr/>
        </p:nvSpPr>
        <p:spPr>
          <a:xfrm>
            <a:off x="2233540"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39" name="object 105">
            <a:extLst>
              <a:ext uri="{FF2B5EF4-FFF2-40B4-BE49-F238E27FC236}">
                <a16:creationId xmlns:a16="http://schemas.microsoft.com/office/drawing/2014/main" id="{7A49161E-B91A-41FC-AA67-36C668443418}"/>
              </a:ext>
            </a:extLst>
          </p:cNvPr>
          <p:cNvSpPr/>
          <p:nvPr/>
        </p:nvSpPr>
        <p:spPr>
          <a:xfrm>
            <a:off x="2220821" y="2704758"/>
            <a:ext cx="78793" cy="179652"/>
          </a:xfrm>
          <a:prstGeom prst="rect">
            <a:avLst/>
          </a:prstGeom>
          <a:blipFill>
            <a:blip r:embed="rId1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0" name="object 106">
            <a:extLst>
              <a:ext uri="{FF2B5EF4-FFF2-40B4-BE49-F238E27FC236}">
                <a16:creationId xmlns:a16="http://schemas.microsoft.com/office/drawing/2014/main" id="{4C275856-99EA-4834-872D-14782C6CA060}"/>
              </a:ext>
            </a:extLst>
          </p:cNvPr>
          <p:cNvSpPr/>
          <p:nvPr/>
        </p:nvSpPr>
        <p:spPr>
          <a:xfrm>
            <a:off x="2220821"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1" name="object 107">
            <a:extLst>
              <a:ext uri="{FF2B5EF4-FFF2-40B4-BE49-F238E27FC236}">
                <a16:creationId xmlns:a16="http://schemas.microsoft.com/office/drawing/2014/main" id="{111A1ABA-DFB1-4F43-8FC2-93DCBD614A19}"/>
              </a:ext>
            </a:extLst>
          </p:cNvPr>
          <p:cNvSpPr/>
          <p:nvPr/>
        </p:nvSpPr>
        <p:spPr>
          <a:xfrm>
            <a:off x="2277715"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2" name="object 108">
            <a:extLst>
              <a:ext uri="{FF2B5EF4-FFF2-40B4-BE49-F238E27FC236}">
                <a16:creationId xmlns:a16="http://schemas.microsoft.com/office/drawing/2014/main" id="{CE83ED21-5528-4124-BA01-1A01B88364E3}"/>
              </a:ext>
            </a:extLst>
          </p:cNvPr>
          <p:cNvSpPr/>
          <p:nvPr/>
        </p:nvSpPr>
        <p:spPr>
          <a:xfrm>
            <a:off x="2277715"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3" name="object 109">
            <a:extLst>
              <a:ext uri="{FF2B5EF4-FFF2-40B4-BE49-F238E27FC236}">
                <a16:creationId xmlns:a16="http://schemas.microsoft.com/office/drawing/2014/main" id="{B03CF8DF-A7BD-47F5-A21B-4AE241E09825}"/>
              </a:ext>
            </a:extLst>
          </p:cNvPr>
          <p:cNvSpPr/>
          <p:nvPr/>
        </p:nvSpPr>
        <p:spPr>
          <a:xfrm>
            <a:off x="2220821"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900"/>
              <a:gd name="f23" fmla="val 395"/>
              <a:gd name="f24" fmla="val 357"/>
              <a:gd name="f25" fmla="val 2851"/>
              <a:gd name="f26" fmla="val 7263"/>
              <a:gd name="f27" fmla="val 123490"/>
              <a:gd name="f28" fmla="val 19241"/>
              <a:gd name="f29" fmla="val 142476"/>
              <a:gd name="f30" fmla="val 16865"/>
              <a:gd name="f31" fmla="val 144530"/>
              <a:gd name="f32" fmla="val 14517"/>
              <a:gd name="f33" fmla="val 146645"/>
              <a:gd name="f34" fmla="val 12200"/>
              <a:gd name="f35" fmla="val 148818"/>
              <a:gd name="f36" fmla="val 21383"/>
              <a:gd name="f37" fmla="val 157181"/>
              <a:gd name="f38" fmla="val 30839"/>
              <a:gd name="f39" fmla="val 164951"/>
              <a:gd name="f40" fmla="val 40552"/>
              <a:gd name="f41" fmla="val 172114"/>
              <a:gd name="f42" fmla="val 50508"/>
              <a:gd name="f43" fmla="val 178657"/>
              <a:gd name="f44" fmla="val 53252"/>
              <a:gd name="f45" fmla="val 176655"/>
              <a:gd name="f46" fmla="val 55976"/>
              <a:gd name="f47" fmla="val 174597"/>
              <a:gd name="f48" fmla="val 58675"/>
              <a:gd name="f49" fmla="val 172485"/>
              <a:gd name="f50" fmla="val 65234"/>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4" name="object 110">
            <a:extLst>
              <a:ext uri="{FF2B5EF4-FFF2-40B4-BE49-F238E27FC236}">
                <a16:creationId xmlns:a16="http://schemas.microsoft.com/office/drawing/2014/main" id="{F44BD843-F0A1-496B-A7CC-4DBF9DA30765}"/>
              </a:ext>
            </a:extLst>
          </p:cNvPr>
          <p:cNvSpPr/>
          <p:nvPr/>
        </p:nvSpPr>
        <p:spPr>
          <a:xfrm>
            <a:off x="2227012"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5" name="object 111">
            <a:extLst>
              <a:ext uri="{FF2B5EF4-FFF2-40B4-BE49-F238E27FC236}">
                <a16:creationId xmlns:a16="http://schemas.microsoft.com/office/drawing/2014/main" id="{055027AB-B5EF-4484-B0DE-4BA5CEF878D0}"/>
              </a:ext>
            </a:extLst>
          </p:cNvPr>
          <p:cNvSpPr/>
          <p:nvPr/>
        </p:nvSpPr>
        <p:spPr>
          <a:xfrm>
            <a:off x="2228813"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6" name="object 112">
            <a:extLst>
              <a:ext uri="{FF2B5EF4-FFF2-40B4-BE49-F238E27FC236}">
                <a16:creationId xmlns:a16="http://schemas.microsoft.com/office/drawing/2014/main" id="{B6D89FBC-075E-44C2-AE48-BB98D5C1F795}"/>
              </a:ext>
            </a:extLst>
          </p:cNvPr>
          <p:cNvSpPr/>
          <p:nvPr/>
        </p:nvSpPr>
        <p:spPr>
          <a:xfrm>
            <a:off x="2179545" y="2817851"/>
            <a:ext cx="88175" cy="111053"/>
          </a:xfrm>
          <a:prstGeom prst="rect">
            <a:avLst/>
          </a:prstGeom>
          <a:blipFill>
            <a:blip r:embed="rId1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7" name="object 113">
            <a:extLst>
              <a:ext uri="{FF2B5EF4-FFF2-40B4-BE49-F238E27FC236}">
                <a16:creationId xmlns:a16="http://schemas.microsoft.com/office/drawing/2014/main" id="{7AD82BBF-C812-451C-BFC0-98A8BD58B252}"/>
              </a:ext>
            </a:extLst>
          </p:cNvPr>
          <p:cNvSpPr/>
          <p:nvPr/>
        </p:nvSpPr>
        <p:spPr>
          <a:xfrm>
            <a:off x="2170163" y="2880789"/>
            <a:ext cx="75044" cy="62691"/>
          </a:xfrm>
          <a:prstGeom prst="rect">
            <a:avLst/>
          </a:prstGeom>
          <a:blipFill>
            <a:blip r:embed="rId2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8" name="object 114">
            <a:extLst>
              <a:ext uri="{FF2B5EF4-FFF2-40B4-BE49-F238E27FC236}">
                <a16:creationId xmlns:a16="http://schemas.microsoft.com/office/drawing/2014/main" id="{D118BCCB-C49E-4464-A095-740028C26646}"/>
              </a:ext>
            </a:extLst>
          </p:cNvPr>
          <p:cNvSpPr/>
          <p:nvPr/>
        </p:nvSpPr>
        <p:spPr>
          <a:xfrm>
            <a:off x="2170163" y="2880789"/>
            <a:ext cx="75566" cy="62865"/>
          </a:xfrm>
          <a:custGeom>
            <a:avLst/>
            <a:gdLst>
              <a:gd name="f0" fmla="val w"/>
              <a:gd name="f1" fmla="val h"/>
              <a:gd name="f2" fmla="val 0"/>
              <a:gd name="f3" fmla="val 75564"/>
              <a:gd name="f4" fmla="val 62864"/>
              <a:gd name="f5" fmla="val 7234"/>
              <a:gd name="f6" fmla="val 75044"/>
              <a:gd name="f7" fmla="val 62694"/>
              <a:gd name="f8" fmla="val 75043"/>
              <a:gd name="f9" fmla="val 55460"/>
              <a:gd name="f10" fmla="*/ f0 1 75564"/>
              <a:gd name="f11" fmla="*/ f1 1 62864"/>
              <a:gd name="f12" fmla="val f2"/>
              <a:gd name="f13" fmla="val f3"/>
              <a:gd name="f14" fmla="val f4"/>
              <a:gd name="f15" fmla="+- f14 0 f12"/>
              <a:gd name="f16" fmla="+- f13 0 f12"/>
              <a:gd name="f17" fmla="*/ f16 1 75564"/>
              <a:gd name="f18" fmla="*/ f15 1 6286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75564" h="62864">
                <a:moveTo>
                  <a:pt x="f2" y="f5"/>
                </a:moveTo>
                <a:lnTo>
                  <a:pt x="f6" y="f7"/>
                </a:lnTo>
                <a:lnTo>
                  <a:pt x="f8" y="f9"/>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49" name="object 115">
            <a:extLst>
              <a:ext uri="{FF2B5EF4-FFF2-40B4-BE49-F238E27FC236}">
                <a16:creationId xmlns:a16="http://schemas.microsoft.com/office/drawing/2014/main" id="{6D2E78C0-9652-4026-BB74-49E1E7DAC520}"/>
              </a:ext>
            </a:extLst>
          </p:cNvPr>
          <p:cNvSpPr/>
          <p:nvPr/>
        </p:nvSpPr>
        <p:spPr>
          <a:xfrm>
            <a:off x="2170163"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0" name="object 116">
            <a:extLst>
              <a:ext uri="{FF2B5EF4-FFF2-40B4-BE49-F238E27FC236}">
                <a16:creationId xmlns:a16="http://schemas.microsoft.com/office/drawing/2014/main" id="{668F5E7E-DC82-4C15-9211-743B60C4626F}"/>
              </a:ext>
            </a:extLst>
          </p:cNvPr>
          <p:cNvSpPr/>
          <p:nvPr/>
        </p:nvSpPr>
        <p:spPr>
          <a:xfrm>
            <a:off x="2227012" y="2722068"/>
            <a:ext cx="66979" cy="130969"/>
          </a:xfrm>
          <a:prstGeom prst="rect">
            <a:avLst/>
          </a:prstGeom>
          <a:blipFill>
            <a:blip r:embed="rId2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1" name="object 117">
            <a:extLst>
              <a:ext uri="{FF2B5EF4-FFF2-40B4-BE49-F238E27FC236}">
                <a16:creationId xmlns:a16="http://schemas.microsoft.com/office/drawing/2014/main" id="{C395D91B-C89C-401B-99A8-0F86A2AEA0E9}"/>
              </a:ext>
            </a:extLst>
          </p:cNvPr>
          <p:cNvSpPr/>
          <p:nvPr/>
        </p:nvSpPr>
        <p:spPr>
          <a:xfrm>
            <a:off x="2227012"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2" name="object 118">
            <a:extLst>
              <a:ext uri="{FF2B5EF4-FFF2-40B4-BE49-F238E27FC236}">
                <a16:creationId xmlns:a16="http://schemas.microsoft.com/office/drawing/2014/main" id="{8D894ADD-807C-4208-B9F5-838BFC37DB1E}"/>
              </a:ext>
            </a:extLst>
          </p:cNvPr>
          <p:cNvSpPr/>
          <p:nvPr/>
        </p:nvSpPr>
        <p:spPr>
          <a:xfrm>
            <a:off x="3046460"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3" name="object 119">
            <a:extLst>
              <a:ext uri="{FF2B5EF4-FFF2-40B4-BE49-F238E27FC236}">
                <a16:creationId xmlns:a16="http://schemas.microsoft.com/office/drawing/2014/main" id="{4F402507-E2A4-4F9A-A714-9FD1D10DFF88}"/>
              </a:ext>
            </a:extLst>
          </p:cNvPr>
          <p:cNvSpPr/>
          <p:nvPr/>
        </p:nvSpPr>
        <p:spPr>
          <a:xfrm>
            <a:off x="3121505" y="2907316"/>
            <a:ext cx="32836" cy="36173"/>
          </a:xfrm>
          <a:prstGeom prst="rect">
            <a:avLst/>
          </a:prstGeom>
          <a:blipFill>
            <a:blip r:embed="rId2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4" name="object 120">
            <a:extLst>
              <a:ext uri="{FF2B5EF4-FFF2-40B4-BE49-F238E27FC236}">
                <a16:creationId xmlns:a16="http://schemas.microsoft.com/office/drawing/2014/main" id="{73C4EF24-1730-46D6-BF4E-6E4440E2379B}"/>
              </a:ext>
            </a:extLst>
          </p:cNvPr>
          <p:cNvSpPr/>
          <p:nvPr/>
        </p:nvSpPr>
        <p:spPr>
          <a:xfrm>
            <a:off x="3121505"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5" name="object 121">
            <a:extLst>
              <a:ext uri="{FF2B5EF4-FFF2-40B4-BE49-F238E27FC236}">
                <a16:creationId xmlns:a16="http://schemas.microsoft.com/office/drawing/2014/main" id="{667DDBD8-F791-46E9-B181-26175D3825F1}"/>
              </a:ext>
            </a:extLst>
          </p:cNvPr>
          <p:cNvSpPr/>
          <p:nvPr/>
        </p:nvSpPr>
        <p:spPr>
          <a:xfrm>
            <a:off x="3175912" y="2761670"/>
            <a:ext cx="57972" cy="122739"/>
          </a:xfrm>
          <a:prstGeom prst="rect">
            <a:avLst/>
          </a:prstGeom>
          <a:blipFill>
            <a:blip r:embed="rId2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6" name="object 122">
            <a:extLst>
              <a:ext uri="{FF2B5EF4-FFF2-40B4-BE49-F238E27FC236}">
                <a16:creationId xmlns:a16="http://schemas.microsoft.com/office/drawing/2014/main" id="{F927F808-7912-4361-9B4D-D31D6944AFF4}"/>
              </a:ext>
            </a:extLst>
          </p:cNvPr>
          <p:cNvSpPr/>
          <p:nvPr/>
        </p:nvSpPr>
        <p:spPr>
          <a:xfrm>
            <a:off x="3175912" y="2761670"/>
            <a:ext cx="58421" cy="123187"/>
          </a:xfrm>
          <a:custGeom>
            <a:avLst/>
            <a:gdLst>
              <a:gd name="f0" fmla="val w"/>
              <a:gd name="f1" fmla="val h"/>
              <a:gd name="f2" fmla="val 0"/>
              <a:gd name="f3" fmla="val 58419"/>
              <a:gd name="f4" fmla="val 123189"/>
              <a:gd name="f5" fmla="val 122738"/>
              <a:gd name="f6" fmla="val 14965"/>
              <a:gd name="f7" fmla="val 434"/>
              <a:gd name="f8" fmla="val 29533"/>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7" name="object 123">
            <a:extLst>
              <a:ext uri="{FF2B5EF4-FFF2-40B4-BE49-F238E27FC236}">
                <a16:creationId xmlns:a16="http://schemas.microsoft.com/office/drawing/2014/main" id="{B726FAE5-71A1-4F1C-AF18-69BC21545198}"/>
              </a:ext>
            </a:extLst>
          </p:cNvPr>
          <p:cNvSpPr/>
          <p:nvPr/>
        </p:nvSpPr>
        <p:spPr>
          <a:xfrm>
            <a:off x="3098993"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8" name="object 124">
            <a:extLst>
              <a:ext uri="{FF2B5EF4-FFF2-40B4-BE49-F238E27FC236}">
                <a16:creationId xmlns:a16="http://schemas.microsoft.com/office/drawing/2014/main" id="{721B56E6-B305-452D-AD34-3E7402151DE7}"/>
              </a:ext>
            </a:extLst>
          </p:cNvPr>
          <p:cNvSpPr/>
          <p:nvPr/>
        </p:nvSpPr>
        <p:spPr>
          <a:xfrm>
            <a:off x="3098993"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59" name="object 125">
            <a:extLst>
              <a:ext uri="{FF2B5EF4-FFF2-40B4-BE49-F238E27FC236}">
                <a16:creationId xmlns:a16="http://schemas.microsoft.com/office/drawing/2014/main" id="{01CAFB48-4831-4D0B-B1AA-6D5D111971DC}"/>
              </a:ext>
            </a:extLst>
          </p:cNvPr>
          <p:cNvSpPr/>
          <p:nvPr/>
        </p:nvSpPr>
        <p:spPr>
          <a:xfrm>
            <a:off x="3109837"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0" name="object 126">
            <a:extLst>
              <a:ext uri="{FF2B5EF4-FFF2-40B4-BE49-F238E27FC236}">
                <a16:creationId xmlns:a16="http://schemas.microsoft.com/office/drawing/2014/main" id="{F09961B0-DF7D-4DF9-BDCD-4E26497C3D79}"/>
              </a:ext>
            </a:extLst>
          </p:cNvPr>
          <p:cNvSpPr/>
          <p:nvPr/>
        </p:nvSpPr>
        <p:spPr>
          <a:xfrm>
            <a:off x="3109837"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1" name="object 127">
            <a:extLst>
              <a:ext uri="{FF2B5EF4-FFF2-40B4-BE49-F238E27FC236}">
                <a16:creationId xmlns:a16="http://schemas.microsoft.com/office/drawing/2014/main" id="{415AB48A-C048-4D64-8D2E-12094B3DD6FC}"/>
              </a:ext>
            </a:extLst>
          </p:cNvPr>
          <p:cNvSpPr/>
          <p:nvPr/>
        </p:nvSpPr>
        <p:spPr>
          <a:xfrm>
            <a:off x="3097118" y="2704758"/>
            <a:ext cx="78793" cy="179652"/>
          </a:xfrm>
          <a:prstGeom prst="rect">
            <a:avLst/>
          </a:prstGeom>
          <a:blipFill>
            <a:blip r:embed="rId2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2" name="object 128">
            <a:extLst>
              <a:ext uri="{FF2B5EF4-FFF2-40B4-BE49-F238E27FC236}">
                <a16:creationId xmlns:a16="http://schemas.microsoft.com/office/drawing/2014/main" id="{E79603D1-C169-4D39-8BE4-76A05FB41229}"/>
              </a:ext>
            </a:extLst>
          </p:cNvPr>
          <p:cNvSpPr/>
          <p:nvPr/>
        </p:nvSpPr>
        <p:spPr>
          <a:xfrm>
            <a:off x="3097118"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3" name="object 129">
            <a:extLst>
              <a:ext uri="{FF2B5EF4-FFF2-40B4-BE49-F238E27FC236}">
                <a16:creationId xmlns:a16="http://schemas.microsoft.com/office/drawing/2014/main" id="{44E96BE2-563A-4221-8C72-C6D3100134F6}"/>
              </a:ext>
            </a:extLst>
          </p:cNvPr>
          <p:cNvSpPr/>
          <p:nvPr/>
        </p:nvSpPr>
        <p:spPr>
          <a:xfrm>
            <a:off x="3154012"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4" name="object 130">
            <a:extLst>
              <a:ext uri="{FF2B5EF4-FFF2-40B4-BE49-F238E27FC236}">
                <a16:creationId xmlns:a16="http://schemas.microsoft.com/office/drawing/2014/main" id="{5A8B0F9A-BDCE-4FC3-9E2B-19E219BFE518}"/>
              </a:ext>
            </a:extLst>
          </p:cNvPr>
          <p:cNvSpPr/>
          <p:nvPr/>
        </p:nvSpPr>
        <p:spPr>
          <a:xfrm>
            <a:off x="3154012"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5" name="object 131">
            <a:extLst>
              <a:ext uri="{FF2B5EF4-FFF2-40B4-BE49-F238E27FC236}">
                <a16:creationId xmlns:a16="http://schemas.microsoft.com/office/drawing/2014/main" id="{3C84AFCC-9243-4BF2-9950-FD7FA69383DA}"/>
              </a:ext>
            </a:extLst>
          </p:cNvPr>
          <p:cNvSpPr/>
          <p:nvPr/>
        </p:nvSpPr>
        <p:spPr>
          <a:xfrm>
            <a:off x="3097118"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899"/>
              <a:gd name="f23" fmla="val 395"/>
              <a:gd name="f24" fmla="val 357"/>
              <a:gd name="f25" fmla="val 2851"/>
              <a:gd name="f26" fmla="val 7263"/>
              <a:gd name="f27" fmla="val 123490"/>
              <a:gd name="f28" fmla="val 19241"/>
              <a:gd name="f29" fmla="val 142476"/>
              <a:gd name="f30" fmla="val 16865"/>
              <a:gd name="f31" fmla="val 144530"/>
              <a:gd name="f32" fmla="val 14518"/>
              <a:gd name="f33" fmla="val 146645"/>
              <a:gd name="f34" fmla="val 12200"/>
              <a:gd name="f35" fmla="val 148818"/>
              <a:gd name="f36" fmla="val 21383"/>
              <a:gd name="f37" fmla="val 157181"/>
              <a:gd name="f38" fmla="val 30839"/>
              <a:gd name="f39" fmla="val 164951"/>
              <a:gd name="f40" fmla="val 40553"/>
              <a:gd name="f41" fmla="val 172114"/>
              <a:gd name="f42" fmla="val 50508"/>
              <a:gd name="f43" fmla="val 178657"/>
              <a:gd name="f44" fmla="val 53252"/>
              <a:gd name="f45" fmla="val 176655"/>
              <a:gd name="f46" fmla="val 55976"/>
              <a:gd name="f47" fmla="val 174597"/>
              <a:gd name="f48" fmla="val 58675"/>
              <a:gd name="f49" fmla="val 172485"/>
              <a:gd name="f50" fmla="val 65235"/>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6" name="object 132">
            <a:extLst>
              <a:ext uri="{FF2B5EF4-FFF2-40B4-BE49-F238E27FC236}">
                <a16:creationId xmlns:a16="http://schemas.microsoft.com/office/drawing/2014/main" id="{DF88D429-D592-417E-A078-71806FA12D8A}"/>
              </a:ext>
            </a:extLst>
          </p:cNvPr>
          <p:cNvSpPr/>
          <p:nvPr/>
        </p:nvSpPr>
        <p:spPr>
          <a:xfrm>
            <a:off x="3103309"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7" name="object 133">
            <a:extLst>
              <a:ext uri="{FF2B5EF4-FFF2-40B4-BE49-F238E27FC236}">
                <a16:creationId xmlns:a16="http://schemas.microsoft.com/office/drawing/2014/main" id="{D00E9337-FBD8-454D-BD4E-CA0A283D15D6}"/>
              </a:ext>
            </a:extLst>
          </p:cNvPr>
          <p:cNvSpPr/>
          <p:nvPr/>
        </p:nvSpPr>
        <p:spPr>
          <a:xfrm>
            <a:off x="3105110"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8" name="object 134">
            <a:extLst>
              <a:ext uri="{FF2B5EF4-FFF2-40B4-BE49-F238E27FC236}">
                <a16:creationId xmlns:a16="http://schemas.microsoft.com/office/drawing/2014/main" id="{33E52CA1-3BE0-4F70-90A2-81355B9B2B21}"/>
              </a:ext>
            </a:extLst>
          </p:cNvPr>
          <p:cNvSpPr/>
          <p:nvPr/>
        </p:nvSpPr>
        <p:spPr>
          <a:xfrm>
            <a:off x="3055842" y="2817851"/>
            <a:ext cx="88175" cy="111053"/>
          </a:xfrm>
          <a:prstGeom prst="rect">
            <a:avLst/>
          </a:prstGeom>
          <a:blipFill>
            <a:blip r:embed="rId2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69" name="object 135">
            <a:extLst>
              <a:ext uri="{FF2B5EF4-FFF2-40B4-BE49-F238E27FC236}">
                <a16:creationId xmlns:a16="http://schemas.microsoft.com/office/drawing/2014/main" id="{D7B6E121-1858-4FDA-8E25-7DBFDE0A4495}"/>
              </a:ext>
            </a:extLst>
          </p:cNvPr>
          <p:cNvSpPr/>
          <p:nvPr/>
        </p:nvSpPr>
        <p:spPr>
          <a:xfrm>
            <a:off x="3046460" y="2880789"/>
            <a:ext cx="75044" cy="62691"/>
          </a:xfrm>
          <a:prstGeom prst="rect">
            <a:avLst/>
          </a:prstGeom>
          <a:blipFill>
            <a:blip r:embed="rId2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0" name="object 136">
            <a:extLst>
              <a:ext uri="{FF2B5EF4-FFF2-40B4-BE49-F238E27FC236}">
                <a16:creationId xmlns:a16="http://schemas.microsoft.com/office/drawing/2014/main" id="{4D7A6BD1-08F1-42B7-9EC3-56834478C609}"/>
              </a:ext>
            </a:extLst>
          </p:cNvPr>
          <p:cNvSpPr/>
          <p:nvPr/>
        </p:nvSpPr>
        <p:spPr>
          <a:xfrm>
            <a:off x="3046460" y="2880789"/>
            <a:ext cx="75566" cy="62865"/>
          </a:xfrm>
          <a:custGeom>
            <a:avLst/>
            <a:gdLst>
              <a:gd name="f0" fmla="val w"/>
              <a:gd name="f1" fmla="val h"/>
              <a:gd name="f2" fmla="val 0"/>
              <a:gd name="f3" fmla="val 75564"/>
              <a:gd name="f4" fmla="val 62864"/>
              <a:gd name="f5" fmla="val 7234"/>
              <a:gd name="f6" fmla="val 75044"/>
              <a:gd name="f7" fmla="val 62694"/>
              <a:gd name="f8" fmla="val 55460"/>
              <a:gd name="f9" fmla="*/ f0 1 75564"/>
              <a:gd name="f10" fmla="*/ f1 1 62864"/>
              <a:gd name="f11" fmla="val f2"/>
              <a:gd name="f12" fmla="val f3"/>
              <a:gd name="f13" fmla="val f4"/>
              <a:gd name="f14" fmla="+- f13 0 f11"/>
              <a:gd name="f15" fmla="+- f12 0 f11"/>
              <a:gd name="f16" fmla="*/ f15 1 75564"/>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4"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1" name="object 137">
            <a:extLst>
              <a:ext uri="{FF2B5EF4-FFF2-40B4-BE49-F238E27FC236}">
                <a16:creationId xmlns:a16="http://schemas.microsoft.com/office/drawing/2014/main" id="{22FCFEAA-803B-4DEB-9DF7-9F7620C9DD30}"/>
              </a:ext>
            </a:extLst>
          </p:cNvPr>
          <p:cNvSpPr/>
          <p:nvPr/>
        </p:nvSpPr>
        <p:spPr>
          <a:xfrm>
            <a:off x="3046460"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2" name="object 138">
            <a:extLst>
              <a:ext uri="{FF2B5EF4-FFF2-40B4-BE49-F238E27FC236}">
                <a16:creationId xmlns:a16="http://schemas.microsoft.com/office/drawing/2014/main" id="{046ABF74-395A-4F86-BA6C-3506AB2F1DF3}"/>
              </a:ext>
            </a:extLst>
          </p:cNvPr>
          <p:cNvSpPr/>
          <p:nvPr/>
        </p:nvSpPr>
        <p:spPr>
          <a:xfrm>
            <a:off x="3103309" y="2722068"/>
            <a:ext cx="66979" cy="130969"/>
          </a:xfrm>
          <a:prstGeom prst="rect">
            <a:avLst/>
          </a:prstGeom>
          <a:blipFill>
            <a:blip r:embed="rId2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3" name="object 139">
            <a:extLst>
              <a:ext uri="{FF2B5EF4-FFF2-40B4-BE49-F238E27FC236}">
                <a16:creationId xmlns:a16="http://schemas.microsoft.com/office/drawing/2014/main" id="{23AF52E6-7042-471B-8A74-5937BF985050}"/>
              </a:ext>
            </a:extLst>
          </p:cNvPr>
          <p:cNvSpPr/>
          <p:nvPr/>
        </p:nvSpPr>
        <p:spPr>
          <a:xfrm>
            <a:off x="3103309"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4" name="object 140">
            <a:extLst>
              <a:ext uri="{FF2B5EF4-FFF2-40B4-BE49-F238E27FC236}">
                <a16:creationId xmlns:a16="http://schemas.microsoft.com/office/drawing/2014/main" id="{1ECA89F2-D13A-4CB1-9783-18082CC0B069}"/>
              </a:ext>
            </a:extLst>
          </p:cNvPr>
          <p:cNvSpPr/>
          <p:nvPr/>
        </p:nvSpPr>
        <p:spPr>
          <a:xfrm>
            <a:off x="3139821" y="2949324"/>
            <a:ext cx="6345" cy="720720"/>
          </a:xfrm>
          <a:custGeom>
            <a:avLst/>
            <a:gdLst>
              <a:gd name="f0" fmla="val w"/>
              <a:gd name="f1" fmla="val h"/>
              <a:gd name="f2" fmla="val 0"/>
              <a:gd name="f3" fmla="val 6350"/>
              <a:gd name="f4" fmla="val 720725"/>
              <a:gd name="f5" fmla="val 720344"/>
              <a:gd name="f6" fmla="val 5968"/>
              <a:gd name="f7" fmla="*/ f0 1 6350"/>
              <a:gd name="f8" fmla="*/ f1 1 720725"/>
              <a:gd name="f9" fmla="val f2"/>
              <a:gd name="f10" fmla="val f3"/>
              <a:gd name="f11" fmla="val f4"/>
              <a:gd name="f12" fmla="+- f11 0 f9"/>
              <a:gd name="f13" fmla="+- f10 0 f9"/>
              <a:gd name="f14" fmla="*/ f13 1 6350"/>
              <a:gd name="f15" fmla="*/ f12 1 72072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350" h="720725">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5" name="object 141">
            <a:extLst>
              <a:ext uri="{FF2B5EF4-FFF2-40B4-BE49-F238E27FC236}">
                <a16:creationId xmlns:a16="http://schemas.microsoft.com/office/drawing/2014/main" id="{D60F6C88-D1E2-4FDF-B433-A5A4E7243D54}"/>
              </a:ext>
            </a:extLst>
          </p:cNvPr>
          <p:cNvSpPr/>
          <p:nvPr/>
        </p:nvSpPr>
        <p:spPr>
          <a:xfrm>
            <a:off x="2269613" y="2949324"/>
            <a:ext cx="815973" cy="836291"/>
          </a:xfrm>
          <a:custGeom>
            <a:avLst/>
            <a:gdLst>
              <a:gd name="f0" fmla="val w"/>
              <a:gd name="f1" fmla="val h"/>
              <a:gd name="f2" fmla="val 0"/>
              <a:gd name="f3" fmla="val 815975"/>
              <a:gd name="f4" fmla="val 836295"/>
              <a:gd name="f5" fmla="val 815594"/>
              <a:gd name="f6" fmla="val 835787"/>
              <a:gd name="f7" fmla="*/ f0 1 815975"/>
              <a:gd name="f8" fmla="*/ f1 1 836295"/>
              <a:gd name="f9" fmla="val f2"/>
              <a:gd name="f10" fmla="val f3"/>
              <a:gd name="f11" fmla="val f4"/>
              <a:gd name="f12" fmla="+- f11 0 f9"/>
              <a:gd name="f13" fmla="+- f10 0 f9"/>
              <a:gd name="f14" fmla="*/ f13 1 815975"/>
              <a:gd name="f15" fmla="*/ f12 1 83629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15975" h="83629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6" name="object 142">
            <a:extLst>
              <a:ext uri="{FF2B5EF4-FFF2-40B4-BE49-F238E27FC236}">
                <a16:creationId xmlns:a16="http://schemas.microsoft.com/office/drawing/2014/main" id="{F681FBD0-5425-461A-B8DA-C26E2FD7CA5E}"/>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33388"/>
              <a:gd name="f7" fmla="val 21805"/>
              <a:gd name="f8" fmla="val 215646"/>
              <a:gd name="f9" fmla="val 75971"/>
              <a:gd name="f10" fmla="val 193840"/>
              <a:gd name="f11" fmla="*/ f0 1 108584"/>
              <a:gd name="f12" fmla="*/ f1 1 215900"/>
              <a:gd name="f13" fmla="val f2"/>
              <a:gd name="f14" fmla="val f3"/>
              <a:gd name="f15" fmla="val f4"/>
              <a:gd name="f16" fmla="+- f15 0 f13"/>
              <a:gd name="f17" fmla="+- f14 0 f13"/>
              <a:gd name="f18" fmla="*/ f17 1 108584"/>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7" name="object 143">
            <a:extLst>
              <a:ext uri="{FF2B5EF4-FFF2-40B4-BE49-F238E27FC236}">
                <a16:creationId xmlns:a16="http://schemas.microsoft.com/office/drawing/2014/main" id="{DAB547C5-376E-4C68-80FC-DB282B650763}"/>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21805"/>
              <a:gd name="f7" fmla="val 8751"/>
              <a:gd name="f8" fmla="val 44831"/>
              <a:gd name="f9" fmla="val 66763"/>
              <a:gd name="f10" fmla="val 48463"/>
              <a:gd name="f11" fmla="val 10131"/>
              <a:gd name="f12" fmla="val 14273"/>
              <a:gd name="f13" fmla="val 59359"/>
              <a:gd name="f14" fmla="val 62992"/>
              <a:gd name="f15" fmla="val 15653"/>
              <a:gd name="f16" fmla="val 73672"/>
              <a:gd name="f17" fmla="val 215646"/>
              <a:gd name="f18" fmla="val 35128"/>
              <a:gd name="f19" fmla="val 5753"/>
              <a:gd name="f20" fmla="val 30289"/>
              <a:gd name="f21" fmla="*/ f0 1 108584"/>
              <a:gd name="f22" fmla="*/ f1 1 215900"/>
              <a:gd name="f23" fmla="val f2"/>
              <a:gd name="f24" fmla="val f3"/>
              <a:gd name="f25" fmla="val f4"/>
              <a:gd name="f26" fmla="+- f25 0 f23"/>
              <a:gd name="f27" fmla="+- f24 0 f23"/>
              <a:gd name="f28" fmla="*/ f27 1 108584"/>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900">
                <a:moveTo>
                  <a:pt x="f12" y="f13"/>
                </a:moveTo>
                <a:lnTo>
                  <a:pt x="f19" y="f13"/>
                </a:lnTo>
                <a:lnTo>
                  <a:pt x="f19" y="f14"/>
                </a:lnTo>
                <a:lnTo>
                  <a:pt x="f15" y="f14"/>
                </a:lnTo>
                <a:lnTo>
                  <a:pt x="f12" y="f13"/>
                </a:lnTo>
                <a:close/>
              </a:path>
              <a:path w="108584" h="215900">
                <a:moveTo>
                  <a:pt x="f7" y="f8"/>
                </a:moveTo>
                <a:lnTo>
                  <a:pt x="f19" y="f8"/>
                </a:lnTo>
                <a:lnTo>
                  <a:pt x="f19" y="f10"/>
                </a:lnTo>
                <a:lnTo>
                  <a:pt x="f11" y="f10"/>
                </a:lnTo>
                <a:lnTo>
                  <a:pt x="f7" y="f8"/>
                </a:lnTo>
                <a:close/>
              </a:path>
              <a:path w="108584"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8" name="object 144">
            <a:extLst>
              <a:ext uri="{FF2B5EF4-FFF2-40B4-BE49-F238E27FC236}">
                <a16:creationId xmlns:a16="http://schemas.microsoft.com/office/drawing/2014/main" id="{0177E54F-1590-4F49-8E20-28A8082EFDEC}"/>
              </a:ext>
            </a:extLst>
          </p:cNvPr>
          <p:cNvSpPr/>
          <p:nvPr/>
        </p:nvSpPr>
        <p:spPr>
          <a:xfrm>
            <a:off x="1086234" y="4157091"/>
            <a:ext cx="108585" cy="215898"/>
          </a:xfrm>
          <a:custGeom>
            <a:avLst/>
            <a:gdLst>
              <a:gd name="f0" fmla="val w"/>
              <a:gd name="f1" fmla="val h"/>
              <a:gd name="f2" fmla="val 0"/>
              <a:gd name="f3" fmla="val 108584"/>
              <a:gd name="f4" fmla="val 215900"/>
              <a:gd name="f5" fmla="val 21805"/>
              <a:gd name="f6" fmla="val 33388"/>
              <a:gd name="f7" fmla="val 54102"/>
              <a:gd name="f8" fmla="val 108203"/>
              <a:gd name="f9" fmla="val 116293"/>
              <a:gd name="f10" fmla="val 193840"/>
              <a:gd name="f11" fmla="val 75971"/>
              <a:gd name="f12" fmla="val 215646"/>
              <a:gd name="f13" fmla="val 52946"/>
              <a:gd name="f14" fmla="val 115087"/>
              <a:gd name="f15" fmla="*/ f0 1 108584"/>
              <a:gd name="f16" fmla="*/ f1 1 215900"/>
              <a:gd name="f17" fmla="val f2"/>
              <a:gd name="f18" fmla="val f3"/>
              <a:gd name="f19" fmla="val f4"/>
              <a:gd name="f20" fmla="+- f19 0 f17"/>
              <a:gd name="f21" fmla="+- f18 0 f17"/>
              <a:gd name="f22" fmla="*/ f21 1 108584"/>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79" name="object 145">
            <a:extLst>
              <a:ext uri="{FF2B5EF4-FFF2-40B4-BE49-F238E27FC236}">
                <a16:creationId xmlns:a16="http://schemas.microsoft.com/office/drawing/2014/main" id="{FA67D452-92E6-4022-80C5-88AD1064CAC0}"/>
              </a:ext>
            </a:extLst>
          </p:cNvPr>
          <p:cNvSpPr/>
          <p:nvPr/>
        </p:nvSpPr>
        <p:spPr>
          <a:xfrm>
            <a:off x="1086234" y="4157091"/>
            <a:ext cx="108585" cy="22229"/>
          </a:xfrm>
          <a:custGeom>
            <a:avLst/>
            <a:gdLst>
              <a:gd name="f0" fmla="val w"/>
              <a:gd name="f1" fmla="val h"/>
              <a:gd name="f2" fmla="val 0"/>
              <a:gd name="f3" fmla="val 108584"/>
              <a:gd name="f4" fmla="val 22225"/>
              <a:gd name="f5" fmla="val 21805"/>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0" name="object 146">
            <a:extLst>
              <a:ext uri="{FF2B5EF4-FFF2-40B4-BE49-F238E27FC236}">
                <a16:creationId xmlns:a16="http://schemas.microsoft.com/office/drawing/2014/main" id="{5CDACC5D-2854-41E3-BC54-ECD49243A9D8}"/>
              </a:ext>
            </a:extLst>
          </p:cNvPr>
          <p:cNvSpPr/>
          <p:nvPr/>
        </p:nvSpPr>
        <p:spPr>
          <a:xfrm>
            <a:off x="1086234" y="4178899"/>
            <a:ext cx="74295" cy="194310"/>
          </a:xfrm>
          <a:custGeom>
            <a:avLst/>
            <a:gdLst>
              <a:gd name="f0" fmla="val w"/>
              <a:gd name="f1" fmla="val h"/>
              <a:gd name="f2" fmla="val 0"/>
              <a:gd name="f3" fmla="val 74294"/>
              <a:gd name="f4" fmla="val 194310"/>
              <a:gd name="f5" fmla="val 73672"/>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1" name="object 147">
            <a:extLst>
              <a:ext uri="{FF2B5EF4-FFF2-40B4-BE49-F238E27FC236}">
                <a16:creationId xmlns:a16="http://schemas.microsoft.com/office/drawing/2014/main" id="{C98C0507-8C02-4881-B7C9-BBFAD0B43F3C}"/>
              </a:ext>
            </a:extLst>
          </p:cNvPr>
          <p:cNvSpPr/>
          <p:nvPr/>
        </p:nvSpPr>
        <p:spPr>
          <a:xfrm>
            <a:off x="1087029" y="4182429"/>
            <a:ext cx="71122" cy="15243"/>
          </a:xfrm>
          <a:custGeom>
            <a:avLst/>
            <a:gdLst>
              <a:gd name="f0" fmla="val w"/>
              <a:gd name="f1" fmla="val h"/>
              <a:gd name="f2" fmla="val 0"/>
              <a:gd name="f3" fmla="val 71119"/>
              <a:gd name="f4" fmla="val 15239"/>
              <a:gd name="f5" fmla="val 14744"/>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2" name="object 148">
            <a:extLst>
              <a:ext uri="{FF2B5EF4-FFF2-40B4-BE49-F238E27FC236}">
                <a16:creationId xmlns:a16="http://schemas.microsoft.com/office/drawing/2014/main" id="{72D4A239-DB38-4ECF-B23F-881EA7C5C85D}"/>
              </a:ext>
            </a:extLst>
          </p:cNvPr>
          <p:cNvSpPr/>
          <p:nvPr/>
        </p:nvSpPr>
        <p:spPr>
          <a:xfrm>
            <a:off x="1087029" y="419696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3" name="object 149">
            <a:extLst>
              <a:ext uri="{FF2B5EF4-FFF2-40B4-BE49-F238E27FC236}">
                <a16:creationId xmlns:a16="http://schemas.microsoft.com/office/drawing/2014/main" id="{F1166204-3915-447F-B573-B1074936D222}"/>
              </a:ext>
            </a:extLst>
          </p:cNvPr>
          <p:cNvSpPr/>
          <p:nvPr/>
        </p:nvSpPr>
        <p:spPr>
          <a:xfrm>
            <a:off x="1087029" y="421149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4" name="object 150">
            <a:extLst>
              <a:ext uri="{FF2B5EF4-FFF2-40B4-BE49-F238E27FC236}">
                <a16:creationId xmlns:a16="http://schemas.microsoft.com/office/drawing/2014/main" id="{934EC329-5849-4EFC-8C16-54A8E5067E1C}"/>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33388"/>
              <a:gd name="f7" fmla="val 21716"/>
              <a:gd name="f8" fmla="val 214883"/>
              <a:gd name="f9" fmla="val 75971"/>
              <a:gd name="f10" fmla="val 193166"/>
              <a:gd name="f11" fmla="*/ f0 1 108584"/>
              <a:gd name="f12" fmla="*/ f1 1 215264"/>
              <a:gd name="f13" fmla="val f2"/>
              <a:gd name="f14" fmla="val f3"/>
              <a:gd name="f15" fmla="val f4"/>
              <a:gd name="f16" fmla="+- f15 0 f13"/>
              <a:gd name="f17" fmla="+- f14 0 f13"/>
              <a:gd name="f18" fmla="*/ f17 1 108584"/>
              <a:gd name="f19" fmla="*/ f16 1 21526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264">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5" name="object 151">
            <a:extLst>
              <a:ext uri="{FF2B5EF4-FFF2-40B4-BE49-F238E27FC236}">
                <a16:creationId xmlns:a16="http://schemas.microsoft.com/office/drawing/2014/main" id="{0E23F792-DF28-4FE7-9E50-62DB4C6B5B76}"/>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21716"/>
              <a:gd name="f7" fmla="val 8767"/>
              <a:gd name="f8" fmla="val 44703"/>
              <a:gd name="f9" fmla="val 66763"/>
              <a:gd name="f10" fmla="val 48259"/>
              <a:gd name="f11" fmla="val 10123"/>
              <a:gd name="f12" fmla="val 14288"/>
              <a:gd name="f13" fmla="val 59181"/>
              <a:gd name="f14" fmla="val 62737"/>
              <a:gd name="f15" fmla="val 15645"/>
              <a:gd name="f16" fmla="val 73672"/>
              <a:gd name="f17" fmla="val 214883"/>
              <a:gd name="f18" fmla="val 35051"/>
              <a:gd name="f19" fmla="val 5753"/>
              <a:gd name="f20" fmla="val 30225"/>
              <a:gd name="f21" fmla="*/ f0 1 108584"/>
              <a:gd name="f22" fmla="*/ f1 1 215264"/>
              <a:gd name="f23" fmla="val f2"/>
              <a:gd name="f24" fmla="val f3"/>
              <a:gd name="f25" fmla="val f4"/>
              <a:gd name="f26" fmla="+- f25 0 f23"/>
              <a:gd name="f27" fmla="+- f24 0 f23"/>
              <a:gd name="f28" fmla="*/ f27 1 108584"/>
              <a:gd name="f29" fmla="*/ f26 1 215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264">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264">
                <a:moveTo>
                  <a:pt x="f12" y="f13"/>
                </a:moveTo>
                <a:lnTo>
                  <a:pt x="f19" y="f13"/>
                </a:lnTo>
                <a:lnTo>
                  <a:pt x="f19" y="f14"/>
                </a:lnTo>
                <a:lnTo>
                  <a:pt x="f15" y="f14"/>
                </a:lnTo>
                <a:lnTo>
                  <a:pt x="f12" y="f13"/>
                </a:lnTo>
                <a:close/>
              </a:path>
              <a:path w="108584" h="215264">
                <a:moveTo>
                  <a:pt x="f7" y="f8"/>
                </a:moveTo>
                <a:lnTo>
                  <a:pt x="f19" y="f8"/>
                </a:lnTo>
                <a:lnTo>
                  <a:pt x="f19" y="f10"/>
                </a:lnTo>
                <a:lnTo>
                  <a:pt x="f11" y="f10"/>
                </a:lnTo>
                <a:lnTo>
                  <a:pt x="f7" y="f8"/>
                </a:lnTo>
                <a:close/>
              </a:path>
              <a:path w="108584" h="215264">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6" name="object 152">
            <a:extLst>
              <a:ext uri="{FF2B5EF4-FFF2-40B4-BE49-F238E27FC236}">
                <a16:creationId xmlns:a16="http://schemas.microsoft.com/office/drawing/2014/main" id="{9DADBD96-930D-4970-896A-4C60CF7CE6C4}"/>
              </a:ext>
            </a:extLst>
          </p:cNvPr>
          <p:cNvSpPr/>
          <p:nvPr/>
        </p:nvSpPr>
        <p:spPr>
          <a:xfrm>
            <a:off x="1086234" y="3670173"/>
            <a:ext cx="108585" cy="215268"/>
          </a:xfrm>
          <a:custGeom>
            <a:avLst/>
            <a:gdLst>
              <a:gd name="f0" fmla="val w"/>
              <a:gd name="f1" fmla="val h"/>
              <a:gd name="f2" fmla="val 0"/>
              <a:gd name="f3" fmla="val 108584"/>
              <a:gd name="f4" fmla="val 215264"/>
              <a:gd name="f5" fmla="val 21716"/>
              <a:gd name="f6" fmla="val 33388"/>
              <a:gd name="f7" fmla="val 54102"/>
              <a:gd name="f8" fmla="val 108203"/>
              <a:gd name="f9" fmla="val 115950"/>
              <a:gd name="f10" fmla="val 193166"/>
              <a:gd name="f11" fmla="val 75971"/>
              <a:gd name="f12" fmla="val 214883"/>
              <a:gd name="f13" fmla="val 52946"/>
              <a:gd name="f14" fmla="val 114680"/>
              <a:gd name="f15" fmla="*/ f0 1 108584"/>
              <a:gd name="f16" fmla="*/ f1 1 215264"/>
              <a:gd name="f17" fmla="val f2"/>
              <a:gd name="f18" fmla="val f3"/>
              <a:gd name="f19" fmla="val f4"/>
              <a:gd name="f20" fmla="+- f19 0 f17"/>
              <a:gd name="f21" fmla="+- f18 0 f17"/>
              <a:gd name="f22" fmla="*/ f21 1 108584"/>
              <a:gd name="f23" fmla="*/ f20 1 2152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264">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7" name="object 153">
            <a:extLst>
              <a:ext uri="{FF2B5EF4-FFF2-40B4-BE49-F238E27FC236}">
                <a16:creationId xmlns:a16="http://schemas.microsoft.com/office/drawing/2014/main" id="{B53E951C-1B44-4446-8789-7D3158D1F77F}"/>
              </a:ext>
            </a:extLst>
          </p:cNvPr>
          <p:cNvSpPr/>
          <p:nvPr/>
        </p:nvSpPr>
        <p:spPr>
          <a:xfrm>
            <a:off x="1086234" y="3670173"/>
            <a:ext cx="108585" cy="22229"/>
          </a:xfrm>
          <a:custGeom>
            <a:avLst/>
            <a:gdLst>
              <a:gd name="f0" fmla="val w"/>
              <a:gd name="f1" fmla="val h"/>
              <a:gd name="f2" fmla="val 0"/>
              <a:gd name="f3" fmla="val 108584"/>
              <a:gd name="f4" fmla="val 22225"/>
              <a:gd name="f5" fmla="val 21716"/>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8" name="object 154">
            <a:extLst>
              <a:ext uri="{FF2B5EF4-FFF2-40B4-BE49-F238E27FC236}">
                <a16:creationId xmlns:a16="http://schemas.microsoft.com/office/drawing/2014/main" id="{02DCBA89-39CA-40EB-A8BA-F852A815A1C3}"/>
              </a:ext>
            </a:extLst>
          </p:cNvPr>
          <p:cNvSpPr/>
          <p:nvPr/>
        </p:nvSpPr>
        <p:spPr>
          <a:xfrm>
            <a:off x="1086234" y="3691889"/>
            <a:ext cx="74295" cy="193679"/>
          </a:xfrm>
          <a:custGeom>
            <a:avLst/>
            <a:gdLst>
              <a:gd name="f0" fmla="val w"/>
              <a:gd name="f1" fmla="val h"/>
              <a:gd name="f2" fmla="val 0"/>
              <a:gd name="f3" fmla="val 74294"/>
              <a:gd name="f4" fmla="val 193675"/>
              <a:gd name="f5" fmla="val 73672"/>
              <a:gd name="f6" fmla="val 31369"/>
              <a:gd name="f7" fmla="val 152146"/>
              <a:gd name="f8" fmla="val 193167"/>
              <a:gd name="f9" fmla="*/ f0 1 74294"/>
              <a:gd name="f10" fmla="*/ f1 1 193675"/>
              <a:gd name="f11" fmla="val f2"/>
              <a:gd name="f12" fmla="val f3"/>
              <a:gd name="f13" fmla="val f4"/>
              <a:gd name="f14" fmla="+- f13 0 f11"/>
              <a:gd name="f15" fmla="+- f12 0 f11"/>
              <a:gd name="f16" fmla="*/ f15 1 74294"/>
              <a:gd name="f17" fmla="*/ f14 1 1936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367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89" name="object 155">
            <a:extLst>
              <a:ext uri="{FF2B5EF4-FFF2-40B4-BE49-F238E27FC236}">
                <a16:creationId xmlns:a16="http://schemas.microsoft.com/office/drawing/2014/main" id="{FD21D492-7BB6-4044-AD40-69BFEDF993BA}"/>
              </a:ext>
            </a:extLst>
          </p:cNvPr>
          <p:cNvSpPr/>
          <p:nvPr/>
        </p:nvSpPr>
        <p:spPr>
          <a:xfrm>
            <a:off x="1087029" y="3695447"/>
            <a:ext cx="71122" cy="15243"/>
          </a:xfrm>
          <a:custGeom>
            <a:avLst/>
            <a:gdLst>
              <a:gd name="f0" fmla="val w"/>
              <a:gd name="f1" fmla="val h"/>
              <a:gd name="f2" fmla="val 0"/>
              <a:gd name="f3" fmla="val 71119"/>
              <a:gd name="f4" fmla="val 15239"/>
              <a:gd name="f5" fmla="val 14731"/>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0" name="object 156">
            <a:extLst>
              <a:ext uri="{FF2B5EF4-FFF2-40B4-BE49-F238E27FC236}">
                <a16:creationId xmlns:a16="http://schemas.microsoft.com/office/drawing/2014/main" id="{2346CEE5-A492-4B76-9123-B8392F1D4CE8}"/>
              </a:ext>
            </a:extLst>
          </p:cNvPr>
          <p:cNvSpPr/>
          <p:nvPr/>
        </p:nvSpPr>
        <p:spPr>
          <a:xfrm>
            <a:off x="1087029" y="3709921"/>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1" name="object 157">
            <a:extLst>
              <a:ext uri="{FF2B5EF4-FFF2-40B4-BE49-F238E27FC236}">
                <a16:creationId xmlns:a16="http://schemas.microsoft.com/office/drawing/2014/main" id="{5947DD23-6E13-441A-A0A7-EDED00E95F45}"/>
              </a:ext>
            </a:extLst>
          </p:cNvPr>
          <p:cNvSpPr/>
          <p:nvPr/>
        </p:nvSpPr>
        <p:spPr>
          <a:xfrm>
            <a:off x="1087029" y="3724406"/>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2" name="object 158">
            <a:extLst>
              <a:ext uri="{FF2B5EF4-FFF2-40B4-BE49-F238E27FC236}">
                <a16:creationId xmlns:a16="http://schemas.microsoft.com/office/drawing/2014/main" id="{174B0F2E-8D6B-4A76-9850-1B18AC6808F6}"/>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33655"/>
              <a:gd name="f7" fmla="val 21805"/>
              <a:gd name="f8" fmla="val 215646"/>
              <a:gd name="f9" fmla="val 76454"/>
              <a:gd name="f10" fmla="val 193840"/>
              <a:gd name="f11" fmla="*/ f0 1 109219"/>
              <a:gd name="f12" fmla="*/ f1 1 215900"/>
              <a:gd name="f13" fmla="val f2"/>
              <a:gd name="f14" fmla="val f3"/>
              <a:gd name="f15" fmla="val f4"/>
              <a:gd name="f16" fmla="+- f15 0 f13"/>
              <a:gd name="f17" fmla="+- f14 0 f13"/>
              <a:gd name="f18" fmla="*/ f17 1 109219"/>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3" name="object 159">
            <a:extLst>
              <a:ext uri="{FF2B5EF4-FFF2-40B4-BE49-F238E27FC236}">
                <a16:creationId xmlns:a16="http://schemas.microsoft.com/office/drawing/2014/main" id="{9D11C7BA-0712-4F23-8085-F40B0191D1EB}"/>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21805"/>
              <a:gd name="f7" fmla="val 8809"/>
              <a:gd name="f8" fmla="val 44831"/>
              <a:gd name="f9" fmla="val 67182"/>
              <a:gd name="f10" fmla="val 48463"/>
              <a:gd name="f11" fmla="val 10199"/>
              <a:gd name="f12" fmla="val 14369"/>
              <a:gd name="f13" fmla="val 59359"/>
              <a:gd name="f14" fmla="val 62992"/>
              <a:gd name="f15" fmla="val 15758"/>
              <a:gd name="f16" fmla="val 74168"/>
              <a:gd name="f17" fmla="val 215646"/>
              <a:gd name="f18" fmla="val 35128"/>
              <a:gd name="f19" fmla="val 5842"/>
              <a:gd name="f20" fmla="val 30289"/>
              <a:gd name="f21" fmla="*/ f0 1 109219"/>
              <a:gd name="f22" fmla="*/ f1 1 215900"/>
              <a:gd name="f23" fmla="val f2"/>
              <a:gd name="f24" fmla="val f3"/>
              <a:gd name="f25" fmla="val f4"/>
              <a:gd name="f26" fmla="+- f25 0 f23"/>
              <a:gd name="f27" fmla="+- f24 0 f23"/>
              <a:gd name="f28" fmla="*/ f27 1 109219"/>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5900">
                <a:moveTo>
                  <a:pt x="f12" y="f13"/>
                </a:moveTo>
                <a:lnTo>
                  <a:pt x="f19" y="f13"/>
                </a:lnTo>
                <a:lnTo>
                  <a:pt x="f19" y="f14"/>
                </a:lnTo>
                <a:lnTo>
                  <a:pt x="f15" y="f14"/>
                </a:lnTo>
                <a:lnTo>
                  <a:pt x="f12" y="f13"/>
                </a:lnTo>
                <a:close/>
              </a:path>
              <a:path w="109219" h="215900">
                <a:moveTo>
                  <a:pt x="f7" y="f8"/>
                </a:moveTo>
                <a:lnTo>
                  <a:pt x="f19" y="f8"/>
                </a:lnTo>
                <a:lnTo>
                  <a:pt x="f19" y="f10"/>
                </a:lnTo>
                <a:lnTo>
                  <a:pt x="f11" y="f10"/>
                </a:lnTo>
                <a:lnTo>
                  <a:pt x="f7" y="f8"/>
                </a:lnTo>
                <a:close/>
              </a:path>
              <a:path w="109219"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4" name="object 160">
            <a:extLst>
              <a:ext uri="{FF2B5EF4-FFF2-40B4-BE49-F238E27FC236}">
                <a16:creationId xmlns:a16="http://schemas.microsoft.com/office/drawing/2014/main" id="{9BFF2C56-F988-42EF-9F6A-343FAA10E3AD}"/>
              </a:ext>
            </a:extLst>
          </p:cNvPr>
          <p:cNvSpPr/>
          <p:nvPr/>
        </p:nvSpPr>
        <p:spPr>
          <a:xfrm>
            <a:off x="3084957" y="4157091"/>
            <a:ext cx="109215" cy="215898"/>
          </a:xfrm>
          <a:custGeom>
            <a:avLst/>
            <a:gdLst>
              <a:gd name="f0" fmla="val w"/>
              <a:gd name="f1" fmla="val h"/>
              <a:gd name="f2" fmla="val 0"/>
              <a:gd name="f3" fmla="val 109219"/>
              <a:gd name="f4" fmla="val 215900"/>
              <a:gd name="f5" fmla="val 21805"/>
              <a:gd name="f6" fmla="val 33655"/>
              <a:gd name="f7" fmla="val 54482"/>
              <a:gd name="f8" fmla="val 108966"/>
              <a:gd name="f9" fmla="val 116293"/>
              <a:gd name="f10" fmla="val 193840"/>
              <a:gd name="f11" fmla="val 76454"/>
              <a:gd name="f12" fmla="val 215646"/>
              <a:gd name="f13" fmla="val 53340"/>
              <a:gd name="f14" fmla="val 115087"/>
              <a:gd name="f15" fmla="*/ f0 1 109219"/>
              <a:gd name="f16" fmla="*/ f1 1 215900"/>
              <a:gd name="f17" fmla="val f2"/>
              <a:gd name="f18" fmla="val f3"/>
              <a:gd name="f19" fmla="val f4"/>
              <a:gd name="f20" fmla="+- f19 0 f17"/>
              <a:gd name="f21" fmla="+- f18 0 f17"/>
              <a:gd name="f22" fmla="*/ f21 1 109219"/>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5" name="object 161">
            <a:extLst>
              <a:ext uri="{FF2B5EF4-FFF2-40B4-BE49-F238E27FC236}">
                <a16:creationId xmlns:a16="http://schemas.microsoft.com/office/drawing/2014/main" id="{71A284CD-58E6-4CC3-935A-5BD6C3986E8A}"/>
              </a:ext>
            </a:extLst>
          </p:cNvPr>
          <p:cNvSpPr/>
          <p:nvPr/>
        </p:nvSpPr>
        <p:spPr>
          <a:xfrm>
            <a:off x="3084957" y="4157091"/>
            <a:ext cx="109215" cy="22229"/>
          </a:xfrm>
          <a:custGeom>
            <a:avLst/>
            <a:gdLst>
              <a:gd name="f0" fmla="val w"/>
              <a:gd name="f1" fmla="val h"/>
              <a:gd name="f2" fmla="val 0"/>
              <a:gd name="f3" fmla="val 109219"/>
              <a:gd name="f4" fmla="val 22225"/>
              <a:gd name="f5" fmla="val 21805"/>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6" name="object 162">
            <a:extLst>
              <a:ext uri="{FF2B5EF4-FFF2-40B4-BE49-F238E27FC236}">
                <a16:creationId xmlns:a16="http://schemas.microsoft.com/office/drawing/2014/main" id="{54CF41B0-F3CF-4392-849F-5785E63CBCFF}"/>
              </a:ext>
            </a:extLst>
          </p:cNvPr>
          <p:cNvSpPr/>
          <p:nvPr/>
        </p:nvSpPr>
        <p:spPr>
          <a:xfrm>
            <a:off x="3084957" y="4178899"/>
            <a:ext cx="74295" cy="194310"/>
          </a:xfrm>
          <a:custGeom>
            <a:avLst/>
            <a:gdLst>
              <a:gd name="f0" fmla="val w"/>
              <a:gd name="f1" fmla="val h"/>
              <a:gd name="f2" fmla="val 0"/>
              <a:gd name="f3" fmla="val 74294"/>
              <a:gd name="f4" fmla="val 194310"/>
              <a:gd name="f5" fmla="val 74168"/>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7" name="object 163">
            <a:extLst>
              <a:ext uri="{FF2B5EF4-FFF2-40B4-BE49-F238E27FC236}">
                <a16:creationId xmlns:a16="http://schemas.microsoft.com/office/drawing/2014/main" id="{978B4A1B-6574-41E2-B830-09C41A6B344F}"/>
              </a:ext>
            </a:extLst>
          </p:cNvPr>
          <p:cNvSpPr/>
          <p:nvPr/>
        </p:nvSpPr>
        <p:spPr>
          <a:xfrm>
            <a:off x="3085843" y="4182429"/>
            <a:ext cx="71752" cy="15243"/>
          </a:xfrm>
          <a:custGeom>
            <a:avLst/>
            <a:gdLst>
              <a:gd name="f0" fmla="val w"/>
              <a:gd name="f1" fmla="val h"/>
              <a:gd name="f2" fmla="val 0"/>
              <a:gd name="f3" fmla="val 71755"/>
              <a:gd name="f4" fmla="val 15239"/>
              <a:gd name="f5" fmla="val 14744"/>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8" name="object 164">
            <a:extLst>
              <a:ext uri="{FF2B5EF4-FFF2-40B4-BE49-F238E27FC236}">
                <a16:creationId xmlns:a16="http://schemas.microsoft.com/office/drawing/2014/main" id="{007B6DD1-5DEC-465B-9112-5489525CC717}"/>
              </a:ext>
            </a:extLst>
          </p:cNvPr>
          <p:cNvSpPr/>
          <p:nvPr/>
        </p:nvSpPr>
        <p:spPr>
          <a:xfrm>
            <a:off x="3085843" y="419696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99" name="object 165">
            <a:extLst>
              <a:ext uri="{FF2B5EF4-FFF2-40B4-BE49-F238E27FC236}">
                <a16:creationId xmlns:a16="http://schemas.microsoft.com/office/drawing/2014/main" id="{043BBABD-024C-4CA2-99F7-C6858B7026BF}"/>
              </a:ext>
            </a:extLst>
          </p:cNvPr>
          <p:cNvSpPr/>
          <p:nvPr/>
        </p:nvSpPr>
        <p:spPr>
          <a:xfrm>
            <a:off x="3085843" y="421149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0" name="object 166">
            <a:extLst>
              <a:ext uri="{FF2B5EF4-FFF2-40B4-BE49-F238E27FC236}">
                <a16:creationId xmlns:a16="http://schemas.microsoft.com/office/drawing/2014/main" id="{9AC292B7-C33B-4624-BCE8-1C076439915D}"/>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33655"/>
              <a:gd name="f7" fmla="val 21843"/>
              <a:gd name="f8" fmla="val 216407"/>
              <a:gd name="f9" fmla="val 76454"/>
              <a:gd name="f10" fmla="val 194563"/>
              <a:gd name="f11" fmla="*/ f0 1 109219"/>
              <a:gd name="f12" fmla="*/ f1 1 216535"/>
              <a:gd name="f13" fmla="val f2"/>
              <a:gd name="f14" fmla="val f3"/>
              <a:gd name="f15" fmla="val f4"/>
              <a:gd name="f16" fmla="+- f15 0 f13"/>
              <a:gd name="f17" fmla="+- f14 0 f13"/>
              <a:gd name="f18" fmla="*/ f17 1 109219"/>
              <a:gd name="f19" fmla="*/ f16 1 21653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6535">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1" name="object 167">
            <a:extLst>
              <a:ext uri="{FF2B5EF4-FFF2-40B4-BE49-F238E27FC236}">
                <a16:creationId xmlns:a16="http://schemas.microsoft.com/office/drawing/2014/main" id="{202EABFF-E2C3-47F0-9350-F01B7B1D4A49}"/>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21843"/>
              <a:gd name="f7" fmla="val 8811"/>
              <a:gd name="f8" fmla="val 44957"/>
              <a:gd name="f9" fmla="val 67182"/>
              <a:gd name="f10" fmla="val 48640"/>
              <a:gd name="f11" fmla="val 10215"/>
              <a:gd name="f12" fmla="val 14378"/>
              <a:gd name="f13" fmla="val 59562"/>
              <a:gd name="f14" fmla="val 63245"/>
              <a:gd name="f15" fmla="val 15782"/>
              <a:gd name="f16" fmla="val 74168"/>
              <a:gd name="f17" fmla="val 216407"/>
              <a:gd name="f18" fmla="val 35305"/>
              <a:gd name="f19" fmla="val 5842"/>
              <a:gd name="f20" fmla="val 30352"/>
              <a:gd name="f21" fmla="*/ f0 1 109219"/>
              <a:gd name="f22" fmla="*/ f1 1 216535"/>
              <a:gd name="f23" fmla="val f2"/>
              <a:gd name="f24" fmla="val f3"/>
              <a:gd name="f25" fmla="val f4"/>
              <a:gd name="f26" fmla="+- f25 0 f23"/>
              <a:gd name="f27" fmla="+- f24 0 f23"/>
              <a:gd name="f28" fmla="*/ f27 1 109219"/>
              <a:gd name="f29" fmla="*/ f26 1 21653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6535">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6535">
                <a:moveTo>
                  <a:pt x="f12" y="f13"/>
                </a:moveTo>
                <a:lnTo>
                  <a:pt x="f19" y="f13"/>
                </a:lnTo>
                <a:lnTo>
                  <a:pt x="f19" y="f14"/>
                </a:lnTo>
                <a:lnTo>
                  <a:pt x="f15" y="f14"/>
                </a:lnTo>
                <a:lnTo>
                  <a:pt x="f12" y="f13"/>
                </a:lnTo>
                <a:close/>
              </a:path>
              <a:path w="109219" h="216535">
                <a:moveTo>
                  <a:pt x="f7" y="f8"/>
                </a:moveTo>
                <a:lnTo>
                  <a:pt x="f19" y="f8"/>
                </a:lnTo>
                <a:lnTo>
                  <a:pt x="f19" y="f10"/>
                </a:lnTo>
                <a:lnTo>
                  <a:pt x="f11" y="f10"/>
                </a:lnTo>
                <a:lnTo>
                  <a:pt x="f7" y="f8"/>
                </a:lnTo>
                <a:close/>
              </a:path>
              <a:path w="109219" h="216535">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2" name="object 168">
            <a:extLst>
              <a:ext uri="{FF2B5EF4-FFF2-40B4-BE49-F238E27FC236}">
                <a16:creationId xmlns:a16="http://schemas.microsoft.com/office/drawing/2014/main" id="{16FC536E-BC15-4581-AB82-16B3CABAB5D5}"/>
              </a:ext>
            </a:extLst>
          </p:cNvPr>
          <p:cNvSpPr/>
          <p:nvPr/>
        </p:nvSpPr>
        <p:spPr>
          <a:xfrm>
            <a:off x="3084957" y="3670173"/>
            <a:ext cx="109215" cy="216539"/>
          </a:xfrm>
          <a:custGeom>
            <a:avLst/>
            <a:gdLst>
              <a:gd name="f0" fmla="val w"/>
              <a:gd name="f1" fmla="val h"/>
              <a:gd name="f2" fmla="val 0"/>
              <a:gd name="f3" fmla="val 109219"/>
              <a:gd name="f4" fmla="val 216535"/>
              <a:gd name="f5" fmla="val 21843"/>
              <a:gd name="f6" fmla="val 33655"/>
              <a:gd name="f7" fmla="val 54482"/>
              <a:gd name="f8" fmla="val 108966"/>
              <a:gd name="f9" fmla="val 116712"/>
              <a:gd name="f10" fmla="val 194563"/>
              <a:gd name="f11" fmla="val 76454"/>
              <a:gd name="f12" fmla="val 216407"/>
              <a:gd name="f13" fmla="val 53340"/>
              <a:gd name="f14" fmla="val 115442"/>
              <a:gd name="f15" fmla="*/ f0 1 109219"/>
              <a:gd name="f16" fmla="*/ f1 1 216535"/>
              <a:gd name="f17" fmla="val f2"/>
              <a:gd name="f18" fmla="val f3"/>
              <a:gd name="f19" fmla="val f4"/>
              <a:gd name="f20" fmla="+- f19 0 f17"/>
              <a:gd name="f21" fmla="+- f18 0 f17"/>
              <a:gd name="f22" fmla="*/ f21 1 109219"/>
              <a:gd name="f23" fmla="*/ f20 1 21653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6535">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3" name="object 169">
            <a:extLst>
              <a:ext uri="{FF2B5EF4-FFF2-40B4-BE49-F238E27FC236}">
                <a16:creationId xmlns:a16="http://schemas.microsoft.com/office/drawing/2014/main" id="{6799BD5C-E4DC-46F7-B1EC-D0751B358C81}"/>
              </a:ext>
            </a:extLst>
          </p:cNvPr>
          <p:cNvSpPr/>
          <p:nvPr/>
        </p:nvSpPr>
        <p:spPr>
          <a:xfrm>
            <a:off x="3084957" y="3670173"/>
            <a:ext cx="109215" cy="22229"/>
          </a:xfrm>
          <a:custGeom>
            <a:avLst/>
            <a:gdLst>
              <a:gd name="f0" fmla="val w"/>
              <a:gd name="f1" fmla="val h"/>
              <a:gd name="f2" fmla="val 0"/>
              <a:gd name="f3" fmla="val 109219"/>
              <a:gd name="f4" fmla="val 22225"/>
              <a:gd name="f5" fmla="val 21843"/>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4" name="object 170">
            <a:extLst>
              <a:ext uri="{FF2B5EF4-FFF2-40B4-BE49-F238E27FC236}">
                <a16:creationId xmlns:a16="http://schemas.microsoft.com/office/drawing/2014/main" id="{C48D05E9-2F5D-4935-83CA-1C576268AD4B}"/>
              </a:ext>
            </a:extLst>
          </p:cNvPr>
          <p:cNvSpPr/>
          <p:nvPr/>
        </p:nvSpPr>
        <p:spPr>
          <a:xfrm>
            <a:off x="3084957" y="3692018"/>
            <a:ext cx="74295" cy="194940"/>
          </a:xfrm>
          <a:custGeom>
            <a:avLst/>
            <a:gdLst>
              <a:gd name="f0" fmla="val w"/>
              <a:gd name="f1" fmla="val h"/>
              <a:gd name="f2" fmla="val 0"/>
              <a:gd name="f3" fmla="val 74294"/>
              <a:gd name="f4" fmla="val 194945"/>
              <a:gd name="f5" fmla="val 74168"/>
              <a:gd name="f6" fmla="val 31623"/>
              <a:gd name="f7" fmla="val 153289"/>
              <a:gd name="f8" fmla="val 194564"/>
              <a:gd name="f9" fmla="*/ f0 1 74294"/>
              <a:gd name="f10" fmla="*/ f1 1 194945"/>
              <a:gd name="f11" fmla="val f2"/>
              <a:gd name="f12" fmla="val f3"/>
              <a:gd name="f13" fmla="val f4"/>
              <a:gd name="f14" fmla="+- f13 0 f11"/>
              <a:gd name="f15" fmla="+- f12 0 f11"/>
              <a:gd name="f16" fmla="*/ f15 1 74294"/>
              <a:gd name="f17" fmla="*/ f14 1 19494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94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5" name="object 171">
            <a:extLst>
              <a:ext uri="{FF2B5EF4-FFF2-40B4-BE49-F238E27FC236}">
                <a16:creationId xmlns:a16="http://schemas.microsoft.com/office/drawing/2014/main" id="{FBE7A723-1C4E-4084-972C-D98697DFBA4D}"/>
              </a:ext>
            </a:extLst>
          </p:cNvPr>
          <p:cNvSpPr/>
          <p:nvPr/>
        </p:nvSpPr>
        <p:spPr>
          <a:xfrm>
            <a:off x="3085843" y="3695575"/>
            <a:ext cx="71752" cy="15243"/>
          </a:xfrm>
          <a:custGeom>
            <a:avLst/>
            <a:gdLst>
              <a:gd name="f0" fmla="val w"/>
              <a:gd name="f1" fmla="val h"/>
              <a:gd name="f2" fmla="val 0"/>
              <a:gd name="f3" fmla="val 71755"/>
              <a:gd name="f4" fmla="val 15239"/>
              <a:gd name="f5" fmla="val 14858"/>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6" name="object 172">
            <a:extLst>
              <a:ext uri="{FF2B5EF4-FFF2-40B4-BE49-F238E27FC236}">
                <a16:creationId xmlns:a16="http://schemas.microsoft.com/office/drawing/2014/main" id="{717D5D21-0F15-4919-A9E9-3590085427E0}"/>
              </a:ext>
            </a:extLst>
          </p:cNvPr>
          <p:cNvSpPr/>
          <p:nvPr/>
        </p:nvSpPr>
        <p:spPr>
          <a:xfrm>
            <a:off x="3085843" y="3710177"/>
            <a:ext cx="71752" cy="13972"/>
          </a:xfrm>
          <a:custGeom>
            <a:avLst/>
            <a:gdLst>
              <a:gd name="f0" fmla="val w"/>
              <a:gd name="f1" fmla="val h"/>
              <a:gd name="f2" fmla="val 0"/>
              <a:gd name="f3" fmla="val 71755"/>
              <a:gd name="f4" fmla="val 13970"/>
              <a:gd name="f5" fmla="val 13589"/>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7" name="object 173">
            <a:extLst>
              <a:ext uri="{FF2B5EF4-FFF2-40B4-BE49-F238E27FC236}">
                <a16:creationId xmlns:a16="http://schemas.microsoft.com/office/drawing/2014/main" id="{3C05BE4A-4C13-4198-8417-0FF159D4B0DC}"/>
              </a:ext>
            </a:extLst>
          </p:cNvPr>
          <p:cNvSpPr/>
          <p:nvPr/>
        </p:nvSpPr>
        <p:spPr>
          <a:xfrm>
            <a:off x="3085843" y="3724780"/>
            <a:ext cx="71752" cy="13972"/>
          </a:xfrm>
          <a:custGeom>
            <a:avLst/>
            <a:gdLst>
              <a:gd name="f0" fmla="val w"/>
              <a:gd name="f1" fmla="val h"/>
              <a:gd name="f2" fmla="val 0"/>
              <a:gd name="f3" fmla="val 71755"/>
              <a:gd name="f4" fmla="val 13970"/>
              <a:gd name="f5" fmla="val 1358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8" name="object 174">
            <a:extLst>
              <a:ext uri="{FF2B5EF4-FFF2-40B4-BE49-F238E27FC236}">
                <a16:creationId xmlns:a16="http://schemas.microsoft.com/office/drawing/2014/main" id="{8A1586A7-0B18-47B5-8B5C-AD3655338683}"/>
              </a:ext>
            </a:extLst>
          </p:cNvPr>
          <p:cNvSpPr/>
          <p:nvPr/>
        </p:nvSpPr>
        <p:spPr>
          <a:xfrm>
            <a:off x="2031687" y="3715627"/>
            <a:ext cx="237487" cy="435611"/>
          </a:xfrm>
          <a:custGeom>
            <a:avLst/>
            <a:gdLst>
              <a:gd name="f0" fmla="val w"/>
              <a:gd name="f1" fmla="val h"/>
              <a:gd name="f2" fmla="val 0"/>
              <a:gd name="f3" fmla="val 237489"/>
              <a:gd name="f4" fmla="val 435610"/>
              <a:gd name="f5" fmla="val 118430"/>
              <a:gd name="f6" fmla="val 435469"/>
              <a:gd name="f7" fmla="val 237490"/>
              <a:gd name="f8" fmla="val 371005"/>
              <a:gd name="f9" fmla="val 39893"/>
              <a:gd name="f10" fmla="val 262469"/>
              <a:gd name="f11" fmla="val 177645"/>
              <a:gd name="f12" fmla="val 188789"/>
              <a:gd name="f13" fmla="val 74797"/>
              <a:gd name="f14" fmla="val 133532"/>
              <a:gd name="f15" fmla="val 152715"/>
              <a:gd name="f16" fmla="val 92093"/>
              <a:gd name="f17" fmla="val 89758"/>
              <a:gd name="f18" fmla="val 57229"/>
              <a:gd name="f19" fmla="val 139005"/>
              <a:gd name="f20" fmla="val 30260"/>
              <a:gd name="f21" fmla="val 100977"/>
              <a:gd name="f22" fmla="val 8555"/>
              <a:gd name="f23" fmla="val 117809"/>
              <a:gd name="f24" fmla="val 134012"/>
              <a:gd name="f25" fmla="val 9206"/>
              <a:gd name="f26" fmla="val 95992"/>
              <a:gd name="f27" fmla="val 145239"/>
              <a:gd name="f28" fmla="val 82902"/>
              <a:gd name="f29" fmla="val 160821"/>
              <a:gd name="f30" fmla="val 59836"/>
              <a:gd name="f31" fmla="val 188138"/>
              <a:gd name="f32" fmla="val 196970"/>
              <a:gd name="f33" fmla="val 263121"/>
              <a:gd name="f34" fmla="val 370344"/>
              <a:gd name="f35" fmla="*/ f0 1 237489"/>
              <a:gd name="f36" fmla="*/ f1 1 435610"/>
              <a:gd name="f37" fmla="val f2"/>
              <a:gd name="f38" fmla="val f3"/>
              <a:gd name="f39" fmla="val f4"/>
              <a:gd name="f40" fmla="+- f39 0 f37"/>
              <a:gd name="f41" fmla="+- f38 0 f37"/>
              <a:gd name="f42" fmla="*/ f41 1 237489"/>
              <a:gd name="f43" fmla="*/ f40 1 435610"/>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237489" h="435610">
                <a:moveTo>
                  <a:pt x="f5" y="f6"/>
                </a:moveTo>
                <a:lnTo>
                  <a:pt x="f7" y="f8"/>
                </a:lnTo>
                <a:lnTo>
                  <a:pt x="f9" y="f10"/>
                </a:lnTo>
                <a:lnTo>
                  <a:pt x="f11" y="f12"/>
                </a:lnTo>
                <a:lnTo>
                  <a:pt x="f13" y="f14"/>
                </a:lnTo>
                <a:lnTo>
                  <a:pt x="f15" y="f16"/>
                </a:lnTo>
                <a:lnTo>
                  <a:pt x="f17" y="f18"/>
                </a:lnTo>
                <a:lnTo>
                  <a:pt x="f19" y="f20"/>
                </a:lnTo>
                <a:lnTo>
                  <a:pt x="f21" y="f22"/>
                </a:lnTo>
                <a:lnTo>
                  <a:pt x="f23" y="f2"/>
                </a:lnTo>
                <a:lnTo>
                  <a:pt x="f24" y="f25"/>
                </a:lnTo>
                <a:lnTo>
                  <a:pt x="f26" y="f20"/>
                </a:lnTo>
                <a:lnTo>
                  <a:pt x="f27" y="f18"/>
                </a:lnTo>
                <a:lnTo>
                  <a:pt x="f28" y="f16"/>
                </a:lnTo>
                <a:lnTo>
                  <a:pt x="f29" y="f14"/>
                </a:lnTo>
                <a:lnTo>
                  <a:pt x="f30" y="f31"/>
                </a:lnTo>
                <a:lnTo>
                  <a:pt x="f32" y="f33"/>
                </a:lnTo>
                <a:lnTo>
                  <a:pt x="f2" y="f34"/>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09" name="object 175">
            <a:extLst>
              <a:ext uri="{FF2B5EF4-FFF2-40B4-BE49-F238E27FC236}">
                <a16:creationId xmlns:a16="http://schemas.microsoft.com/office/drawing/2014/main" id="{4D4419C2-509E-4A37-A21F-E973313D2C5C}"/>
              </a:ext>
            </a:extLst>
          </p:cNvPr>
          <p:cNvSpPr/>
          <p:nvPr/>
        </p:nvSpPr>
        <p:spPr>
          <a:xfrm>
            <a:off x="2149498" y="3578806"/>
            <a:ext cx="0" cy="634995"/>
          </a:xfrm>
          <a:custGeom>
            <a:avLst/>
            <a:gdLst>
              <a:gd name="f0" fmla="val w"/>
              <a:gd name="f1" fmla="val h"/>
              <a:gd name="f2" fmla="val 0"/>
              <a:gd name="f3" fmla="val 635000"/>
              <a:gd name="f4" fmla="val 634786"/>
              <a:gd name="f5" fmla="*/ f0 1 0"/>
              <a:gd name="f6" fmla="*/ f1 1 635000"/>
              <a:gd name="f7" fmla="val f2"/>
              <a:gd name="f8" fmla="val f3"/>
              <a:gd name="f9" fmla="+- f8 0 f7"/>
              <a:gd name="f10" fmla="+- f7 0 f7"/>
              <a:gd name="f11" fmla="*/ f10 1 0"/>
              <a:gd name="f12" fmla="*/ f9 1 635000"/>
              <a:gd name="f13" fmla="*/ 0 1 f11"/>
              <a:gd name="f14" fmla="*/ 1 1 f11"/>
              <a:gd name="f15" fmla="*/ 0 1 f12"/>
              <a:gd name="f16" fmla="*/ 6350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635000">
                <a:moveTo>
                  <a:pt x="f2" y="f2"/>
                </a:moveTo>
                <a:lnTo>
                  <a:pt x="f2" y="f4"/>
                </a:lnTo>
              </a:path>
            </a:pathLst>
          </a:custGeom>
          <a:noFill/>
          <a:ln w="124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0" name="object 176">
            <a:extLst>
              <a:ext uri="{FF2B5EF4-FFF2-40B4-BE49-F238E27FC236}">
                <a16:creationId xmlns:a16="http://schemas.microsoft.com/office/drawing/2014/main" id="{C3A8EF32-2C4A-48AE-9ACC-8E357F126A01}"/>
              </a:ext>
            </a:extLst>
          </p:cNvPr>
          <p:cNvSpPr/>
          <p:nvPr/>
        </p:nvSpPr>
        <p:spPr>
          <a:xfrm>
            <a:off x="2051639" y="3724835"/>
            <a:ext cx="196852" cy="359414"/>
          </a:xfrm>
          <a:custGeom>
            <a:avLst/>
            <a:gdLst>
              <a:gd name="f0" fmla="val w"/>
              <a:gd name="f1" fmla="val h"/>
              <a:gd name="f2" fmla="val 0"/>
              <a:gd name="f3" fmla="val 196850"/>
              <a:gd name="f4" fmla="val 359410"/>
              <a:gd name="f5" fmla="val 97863"/>
              <a:gd name="f6" fmla="val 359166"/>
              <a:gd name="f7" fmla="val 305889"/>
              <a:gd name="f8" fmla="val 166426"/>
              <a:gd name="f9" fmla="val 216427"/>
              <a:gd name="f10" fmla="val 46124"/>
              <a:gd name="f11" fmla="val 151303"/>
              <a:gd name="f12" fmla="val 136512"/>
              <a:gd name="f13" fmla="val 101960"/>
              <a:gd name="f14" fmla="val 66699"/>
              <a:gd name="f15" fmla="val 63813"/>
              <a:gd name="f16" fmla="val 121551"/>
              <a:gd name="f17" fmla="val 32892"/>
              <a:gd name="f18" fmla="val 79159"/>
              <a:gd name="f19" fmla="val 9866"/>
              <a:gd name="f20" fmla="val 115937"/>
              <a:gd name="f21" fmla="val 74175"/>
              <a:gd name="f22" fmla="val 130277"/>
              <a:gd name="f23" fmla="val 59214"/>
              <a:gd name="f24" fmla="val 148972"/>
              <a:gd name="f25" fmla="val 29300"/>
              <a:gd name="f26" fmla="val 196348"/>
              <a:gd name="f27" fmla="val 306540"/>
              <a:gd name="f28" fmla="*/ f0 1 196850"/>
              <a:gd name="f29" fmla="*/ f1 1 359410"/>
              <a:gd name="f30" fmla="val f2"/>
              <a:gd name="f31" fmla="val f3"/>
              <a:gd name="f32" fmla="val f4"/>
              <a:gd name="f33" fmla="+- f32 0 f30"/>
              <a:gd name="f34" fmla="+- f31 0 f30"/>
              <a:gd name="f35" fmla="*/ f34 1 196850"/>
              <a:gd name="f36" fmla="*/ f33 1 359410"/>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96850" h="359410">
                <a:moveTo>
                  <a:pt x="f5" y="f6"/>
                </a:moveTo>
                <a:lnTo>
                  <a:pt x="f2" y="f7"/>
                </a:lnTo>
                <a:lnTo>
                  <a:pt x="f8" y="f9"/>
                </a:lnTo>
                <a:lnTo>
                  <a:pt x="f10" y="f11"/>
                </a:lnTo>
                <a:lnTo>
                  <a:pt x="f12" y="f13"/>
                </a:lnTo>
                <a:lnTo>
                  <a:pt x="f14" y="f15"/>
                </a:lnTo>
                <a:lnTo>
                  <a:pt x="f16" y="f17"/>
                </a:lnTo>
                <a:lnTo>
                  <a:pt x="f18" y="f19"/>
                </a:lnTo>
                <a:lnTo>
                  <a:pt x="f5" y="f2"/>
                </a:lnTo>
                <a:lnTo>
                  <a:pt x="f20" y="f19"/>
                </a:lnTo>
                <a:lnTo>
                  <a:pt x="f21" y="f17"/>
                </a:lnTo>
                <a:lnTo>
                  <a:pt x="f22" y="f15"/>
                </a:lnTo>
                <a:lnTo>
                  <a:pt x="f23" y="f13"/>
                </a:lnTo>
                <a:lnTo>
                  <a:pt x="f24" y="f11"/>
                </a:lnTo>
                <a:lnTo>
                  <a:pt x="f25" y="f9"/>
                </a:lnTo>
                <a:lnTo>
                  <a:pt x="f26" y="f27"/>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1" name="object 177">
            <a:extLst>
              <a:ext uri="{FF2B5EF4-FFF2-40B4-BE49-F238E27FC236}">
                <a16:creationId xmlns:a16="http://schemas.microsoft.com/office/drawing/2014/main" id="{FEBD2A5D-E4DA-4FEA-A6CC-4BAD71D402EF}"/>
              </a:ext>
            </a:extLst>
          </p:cNvPr>
          <p:cNvSpPr/>
          <p:nvPr/>
        </p:nvSpPr>
        <p:spPr>
          <a:xfrm>
            <a:off x="2002782" y="3654180"/>
            <a:ext cx="314955" cy="553083"/>
          </a:xfrm>
          <a:custGeom>
            <a:avLst/>
            <a:gdLst>
              <a:gd name="f0" fmla="val w"/>
              <a:gd name="f1" fmla="val h"/>
              <a:gd name="f2" fmla="val 0"/>
              <a:gd name="f3" fmla="val 314960"/>
              <a:gd name="f4" fmla="val 553085"/>
              <a:gd name="f5" fmla="val 141068"/>
              <a:gd name="f6" fmla="val 500883"/>
              <a:gd name="f7" fmla="val 140487"/>
              <a:gd name="f8" fmla="val 552753"/>
              <a:gd name="f9" fmla="val 152956"/>
              <a:gd name="f10" fmla="val 552911"/>
              <a:gd name="f11" fmla="val 153510"/>
              <a:gd name="f12" fmla="val 502768"/>
              <a:gd name="f13" fmla="val 150187"/>
              <a:gd name="f14" fmla="val 144464"/>
              <a:gd name="f15" fmla="val 502750"/>
              <a:gd name="f16" fmla="val 295691"/>
              <a:gd name="f17" fmla="val 480880"/>
              <a:gd name="f18" fmla="val 284486"/>
              <a:gd name="f19" fmla="val 486563"/>
              <a:gd name="f20" fmla="val 311646"/>
              <a:gd name="f21" fmla="val 545483"/>
              <a:gd name="f22" fmla="val 314465"/>
              <a:gd name="f23" fmla="val 544053"/>
              <a:gd name="f24" fmla="val 522710"/>
              <a:gd name="f25" fmla="val 153574"/>
              <a:gd name="f26" fmla="val 496998"/>
              <a:gd name="f27" fmla="val 153530"/>
              <a:gd name="f28" fmla="val 500957"/>
              <a:gd name="f29" fmla="val 141113"/>
              <a:gd name="f30" fmla="val 496854"/>
              <a:gd name="f31" fmla="val 147364"/>
              <a:gd name="f32" fmla="val 489514"/>
              <a:gd name="f33" fmla="val 141158"/>
              <a:gd name="f34" fmla="val 492874"/>
              <a:gd name="f35" fmla="val 141195"/>
              <a:gd name="f36" fmla="val 150197"/>
              <a:gd name="f37" fmla="val 153618"/>
              <a:gd name="f38" fmla="val 492954"/>
              <a:gd name="f39" fmla="val 160851"/>
              <a:gd name="f40" fmla="val 496994"/>
              <a:gd name="f41" fmla="val 153576"/>
              <a:gd name="f42" fmla="val 153532"/>
              <a:gd name="f43" fmla="val 500956"/>
              <a:gd name="f44" fmla="val 47239"/>
              <a:gd name="f45" fmla="val 434457"/>
              <a:gd name="f46" fmla="val 34611"/>
              <a:gd name="f47" fmla="val 31921"/>
              <a:gd name="f48" fmla="val 440864"/>
              <a:gd name="f49" fmla="val 141063"/>
              <a:gd name="f50" fmla="val 500880"/>
              <a:gd name="f51" fmla="val 258860"/>
              <a:gd name="f52" fmla="val 429144"/>
              <a:gd name="f53" fmla="val 263585"/>
              <a:gd name="f54" fmla="val 441368"/>
              <a:gd name="f55" fmla="val 260797"/>
              <a:gd name="f56" fmla="val 435328"/>
              <a:gd name="f57" fmla="val 261484"/>
              <a:gd name="f58" fmla="val 5237"/>
              <a:gd name="f59" fmla="val 490088"/>
              <a:gd name="f60" fmla="val 7692"/>
              <a:gd name="f61" fmla="val 491246"/>
              <a:gd name="f62" fmla="val 9642"/>
              <a:gd name="f63" fmla="val 490464"/>
              <a:gd name="f64" fmla="val 7706"/>
              <a:gd name="f65" fmla="val 491240"/>
              <a:gd name="f66" fmla="val 25902"/>
              <a:gd name="f67" fmla="val 422724"/>
              <a:gd name="f68" fmla="val 13959"/>
              <a:gd name="f69" fmla="val 451170"/>
              <a:gd name="f70" fmla="val 11947"/>
              <a:gd name="f71" fmla="val 456215"/>
              <a:gd name="f72" fmla="val 1405"/>
              <a:gd name="f73" fmla="val 481071"/>
              <a:gd name="f74" fmla="val 9"/>
              <a:gd name="f75" fmla="val 484416"/>
              <a:gd name="f76" fmla="val 1413"/>
              <a:gd name="f77" fmla="val 488280"/>
              <a:gd name="f78" fmla="val 11387"/>
              <a:gd name="f79" fmla="val 489750"/>
              <a:gd name="f80" fmla="val 15124"/>
              <a:gd name="f81" fmla="val 480877"/>
              <a:gd name="f82" fmla="val 25527"/>
              <a:gd name="f83" fmla="val 456074"/>
              <a:gd name="f84" fmla="val 31654"/>
              <a:gd name="f85" fmla="val 440717"/>
              <a:gd name="f86" fmla="val 26031"/>
              <a:gd name="f87" fmla="val 437625"/>
              <a:gd name="f88" fmla="val 34053"/>
              <a:gd name="f89" fmla="val 434663"/>
              <a:gd name="f90" fmla="val 36441"/>
              <a:gd name="f91" fmla="val 428519"/>
              <a:gd name="f92" fmla="val 1414"/>
              <a:gd name="f93" fmla="val 488283"/>
              <a:gd name="f94" fmla="val 12722"/>
              <a:gd name="f95" fmla="val 486599"/>
              <a:gd name="f96" fmla="val 11384"/>
              <a:gd name="f97" fmla="val 489756"/>
              <a:gd name="f98" fmla="val 25353"/>
              <a:gd name="f99" fmla="val 456511"/>
              <a:gd name="f100" fmla="val 23410"/>
              <a:gd name="f101" fmla="val 461381"/>
              <a:gd name="f102" fmla="val 269221"/>
              <a:gd name="f103" fmla="val 423534"/>
              <a:gd name="f104" fmla="val 261605"/>
              <a:gd name="f105" fmla="val 435613"/>
              <a:gd name="f106" fmla="val 269246"/>
              <a:gd name="f107" fmla="val 438303"/>
              <a:gd name="f108" fmla="val 264052"/>
              <a:gd name="f109" fmla="val 441116"/>
              <a:gd name="f110" fmla="val 284455"/>
              <a:gd name="f111" fmla="val 486579"/>
              <a:gd name="f112" fmla="val 295690"/>
              <a:gd name="f113" fmla="val 284274"/>
              <a:gd name="f114" fmla="val 486188"/>
              <a:gd name="f115" fmla="val 1452"/>
              <a:gd name="f116" fmla="val 480960"/>
              <a:gd name="f117" fmla="val 484389"/>
              <a:gd name="f118" fmla="val 12003"/>
              <a:gd name="f119" fmla="val 270143"/>
              <a:gd name="f120" fmla="val 295515"/>
              <a:gd name="f121" fmla="val 480488"/>
              <a:gd name="f122" fmla="val 273289"/>
              <a:gd name="f123" fmla="val 430954"/>
              <a:gd name="f124" fmla="val 22336"/>
              <a:gd name="f125" fmla="val 431218"/>
              <a:gd name="f126" fmla="val 21920"/>
              <a:gd name="f127" fmla="val 261988"/>
              <a:gd name="f128" fmla="val 436516"/>
              <a:gd name="f129" fmla="val 33421"/>
              <a:gd name="f130" fmla="val 436287"/>
              <a:gd name="f131" fmla="val 54456"/>
              <a:gd name="f132" fmla="val 380097"/>
              <a:gd name="f133" fmla="val 41170"/>
              <a:gd name="f134" fmla="val 31821"/>
              <a:gd name="f135" fmla="val 405754"/>
              <a:gd name="f136" fmla="val 21898"/>
              <a:gd name="f137" fmla="val 431270"/>
              <a:gd name="f138" fmla="val 38695"/>
              <a:gd name="f139" fmla="val 43431"/>
              <a:gd name="f140" fmla="val 410542"/>
              <a:gd name="f141" fmla="val 52822"/>
              <a:gd name="f142" fmla="val 384779"/>
              <a:gd name="f143" fmla="val 255241"/>
              <a:gd name="f144" fmla="val 385475"/>
              <a:gd name="f145" fmla="val 241883"/>
              <a:gd name="f146" fmla="val 251290"/>
              <a:gd name="f147" fmla="val 411299"/>
              <a:gd name="f148" fmla="val 262881"/>
              <a:gd name="f149" fmla="val 406405"/>
              <a:gd name="f150" fmla="val 262794"/>
              <a:gd name="f151" fmla="val 406200"/>
              <a:gd name="f152" fmla="val 262869"/>
              <a:gd name="f153" fmla="val 262750"/>
              <a:gd name="f154" fmla="val 406080"/>
              <a:gd name="f155" fmla="val 158074"/>
              <a:gd name="f156" fmla="val 73817"/>
              <a:gd name="f157" fmla="val 166808"/>
              <a:gd name="f158" fmla="val 123330"/>
              <a:gd name="f159" fmla="val 178053"/>
              <a:gd name="f160" fmla="val 176766"/>
              <a:gd name="f161" fmla="val 191218"/>
              <a:gd name="f162" fmla="val 229691"/>
              <a:gd name="f163" fmla="val 206230"/>
              <a:gd name="f164" fmla="val 281825"/>
              <a:gd name="f165" fmla="val 231906"/>
              <a:gd name="f166" fmla="val 359817"/>
              <a:gd name="f167" fmla="val 241934"/>
              <a:gd name="f168" fmla="val 385615"/>
              <a:gd name="f169" fmla="val 253496"/>
              <a:gd name="f170" fmla="val 380686"/>
              <a:gd name="f171" fmla="val 243554"/>
              <a:gd name="f172" fmla="val 355129"/>
              <a:gd name="f173" fmla="val 226141"/>
              <a:gd name="f174" fmla="val 303926"/>
              <a:gd name="f175" fmla="val 210473"/>
              <a:gd name="f176" fmla="val 251634"/>
              <a:gd name="f177" fmla="val 196369"/>
              <a:gd name="f178" fmla="val 199818"/>
              <a:gd name="f179" fmla="val 184591"/>
              <a:gd name="f180" fmla="val 147491"/>
              <a:gd name="f181" fmla="val 174029"/>
              <a:gd name="f182" fmla="val 93730"/>
              <a:gd name="f183" fmla="val 170920"/>
              <a:gd name="f184" fmla="val 74982"/>
              <a:gd name="f185" fmla="val 161758"/>
              <a:gd name="f186" fmla="val 63072"/>
              <a:gd name="f187" fmla="val 355188"/>
              <a:gd name="f188" fmla="val 49865"/>
              <a:gd name="f189" fmla="val 41162"/>
              <a:gd name="f190" fmla="val 380118"/>
              <a:gd name="f191" fmla="val 61581"/>
              <a:gd name="f192" fmla="val 359685"/>
              <a:gd name="f193" fmla="val 71694"/>
              <a:gd name="f194" fmla="val 328976"/>
              <a:gd name="f195" fmla="val 58558"/>
              <a:gd name="f196" fmla="val 49831"/>
              <a:gd name="f197" fmla="val 355284"/>
              <a:gd name="f198" fmla="val 70338"/>
              <a:gd name="f199" fmla="val 333271"/>
              <a:gd name="f200" fmla="val 243557"/>
              <a:gd name="f201" fmla="val 243502"/>
              <a:gd name="f202" fmla="val 354968"/>
              <a:gd name="f203" fmla="val 79668"/>
              <a:gd name="f204" fmla="val 303415"/>
              <a:gd name="f205" fmla="val 66631"/>
              <a:gd name="f206" fmla="val 58527"/>
              <a:gd name="f207" fmla="val 329064"/>
              <a:gd name="f208" fmla="val 78477"/>
              <a:gd name="f209" fmla="val 307499"/>
              <a:gd name="f210" fmla="val 226142"/>
              <a:gd name="f211" fmla="val 226200"/>
              <a:gd name="f212" fmla="val 304120"/>
              <a:gd name="f213" fmla="val 108059"/>
              <a:gd name="f214" fmla="val 199158"/>
              <a:gd name="f215" fmla="val 95209"/>
              <a:gd name="f216" fmla="val 81498"/>
              <a:gd name="f217" fmla="val 251784"/>
              <a:gd name="f218" fmla="val 74055"/>
              <a:gd name="f219" fmla="val 277952"/>
              <a:gd name="f220" fmla="val 66587"/>
              <a:gd name="f221" fmla="val 303555"/>
              <a:gd name="f222" fmla="val 85987"/>
              <a:gd name="f223" fmla="val 281754"/>
              <a:gd name="f224" fmla="val 93497"/>
              <a:gd name="f225" fmla="val 255340"/>
              <a:gd name="f226" fmla="val 107250"/>
              <a:gd name="f227" fmla="val 202573"/>
              <a:gd name="f228" fmla="val 218098"/>
              <a:gd name="f229" fmla="val 277802"/>
              <a:gd name="f230" fmla="val 210652"/>
              <a:gd name="f231" fmla="val 252251"/>
              <a:gd name="f232" fmla="val 81531"/>
              <a:gd name="f233" fmla="val 81489"/>
              <a:gd name="f234" fmla="val 203184"/>
              <a:gd name="f235" fmla="val 225986"/>
              <a:gd name="f236" fmla="val 203218"/>
              <a:gd name="f237" fmla="val 226127"/>
              <a:gd name="f238" fmla="val 196404"/>
              <a:gd name="f239" fmla="val 199968"/>
              <a:gd name="f240" fmla="val 130191"/>
              <a:gd name="f241" fmla="val 94364"/>
              <a:gd name="f242" fmla="val 117545"/>
              <a:gd name="f243" fmla="val 112547"/>
              <a:gd name="f244" fmla="val 120707"/>
              <a:gd name="f245" fmla="val 101368"/>
              <a:gd name="f246" fmla="val 173149"/>
              <a:gd name="f247" fmla="val 95167"/>
              <a:gd name="f248" fmla="val 199308"/>
              <a:gd name="f249" fmla="val 113518"/>
              <a:gd name="f250" fmla="val 176106"/>
              <a:gd name="f251" fmla="val 124777"/>
              <a:gd name="f252" fmla="val 123295"/>
              <a:gd name="f253" fmla="val 129788"/>
              <a:gd name="f254" fmla="val 96855"/>
              <a:gd name="f255" fmla="val 190186"/>
              <a:gd name="f256" fmla="val 173720"/>
              <a:gd name="f257" fmla="val 190171"/>
              <a:gd name="f258" fmla="val 173650"/>
              <a:gd name="f259" fmla="val 178993"/>
              <a:gd name="f260" fmla="val 120558"/>
              <a:gd name="f261" fmla="val 179018"/>
              <a:gd name="f262" fmla="val 128490"/>
              <a:gd name="f263" fmla="val 62021"/>
              <a:gd name="f264" fmla="val 122672"/>
              <a:gd name="f265" fmla="val 62633"/>
              <a:gd name="f266" fmla="val 117520"/>
              <a:gd name="f267" fmla="val 94496"/>
              <a:gd name="f268" fmla="val 133288"/>
              <a:gd name="f269" fmla="val 75229"/>
              <a:gd name="f270" fmla="val 128638"/>
              <a:gd name="f271" fmla="val 134168"/>
              <a:gd name="f272" fmla="val 69789"/>
              <a:gd name="f273" fmla="val 140365"/>
              <a:gd name="f274" fmla="val 140557"/>
              <a:gd name="f275" fmla="val 67457"/>
              <a:gd name="f276" fmla="val 128043"/>
              <a:gd name="f277" fmla="val 174034"/>
              <a:gd name="f278" fmla="val 174050"/>
              <a:gd name="f279" fmla="val 93862"/>
              <a:gd name="f280" fmla="val 133369"/>
              <a:gd name="f281" fmla="val 74727"/>
              <a:gd name="f282" fmla="val 157411"/>
              <a:gd name="f283" fmla="val 69815"/>
              <a:gd name="f284" fmla="val 170063"/>
              <a:gd name="f285" fmla="val 140017"/>
              <a:gd name="f286" fmla="val 74023"/>
              <a:gd name="f287" fmla="val 160432"/>
              <a:gd name="f288" fmla="val 6847"/>
              <a:gd name="f289" fmla="val 147971"/>
              <a:gd name="f290" fmla="val 154449"/>
              <a:gd name="f291" fmla="val 13422"/>
              <a:gd name="f292" fmla="val 13693"/>
              <a:gd name="f293" fmla="val 149859"/>
              <a:gd name="f294" fmla="val 52819"/>
              <a:gd name="f295" fmla="val 169449"/>
              <a:gd name="f296" fmla="val 66110"/>
              <a:gd name="f297" fmla="val 163528"/>
              <a:gd name="f298" fmla="val 159106"/>
              <a:gd name="f299" fmla="val 60406"/>
              <a:gd name="f300" fmla="val 163035"/>
              <a:gd name="f301" fmla="val 162276"/>
              <a:gd name="f302" fmla="val 51640"/>
              <a:gd name="f303" fmla="val 161053"/>
              <a:gd name="f304" fmla="val 36817"/>
              <a:gd name="f305" fmla="val 160450"/>
              <a:gd name="f306" fmla="val 22118"/>
              <a:gd name="f307" fmla="val 21978"/>
              <a:gd name="f308" fmla="val 133631"/>
              <a:gd name="f309" fmla="val 61480"/>
              <a:gd name="f310" fmla="val 141050"/>
              <a:gd name="f311" fmla="val 163146"/>
              <a:gd name="f312" fmla="val 61686"/>
              <a:gd name="f313" fmla="val 169024"/>
              <a:gd name="f314" fmla="val 63549"/>
              <a:gd name="f315" fmla="val 132767"/>
              <a:gd name="f316" fmla="val 1170"/>
              <a:gd name="f317" fmla="val 130526"/>
              <a:gd name="f318" fmla="val 37337"/>
              <a:gd name="f319" fmla="val 142962"/>
              <a:gd name="f320" fmla="val 38261"/>
              <a:gd name="f321" fmla="val 144461"/>
              <a:gd name="f322" fmla="val 14074"/>
              <a:gd name="f323" fmla="val 138867"/>
              <a:gd name="f324" fmla="val 144841"/>
              <a:gd name="f325" fmla="val 7930"/>
              <a:gd name="f326" fmla="val 161046"/>
              <a:gd name="f327" fmla="val 36663"/>
              <a:gd name="f328" fmla="val 161041"/>
              <a:gd name="f329" fmla="val 36536"/>
              <a:gd name="f330" fmla="val 21687"/>
              <a:gd name="f331" fmla="val 144475"/>
              <a:gd name="f332" fmla="val 13839"/>
              <a:gd name="f333" fmla="*/ f0 1 314960"/>
              <a:gd name="f334" fmla="*/ f1 1 553085"/>
              <a:gd name="f335" fmla="val f2"/>
              <a:gd name="f336" fmla="val f3"/>
              <a:gd name="f337" fmla="val f4"/>
              <a:gd name="f338" fmla="+- f337 0 f335"/>
              <a:gd name="f339" fmla="+- f336 0 f335"/>
              <a:gd name="f340" fmla="*/ f339 1 314960"/>
              <a:gd name="f341" fmla="*/ f338 1 553085"/>
              <a:gd name="f342" fmla="*/ f335 1 f340"/>
              <a:gd name="f343" fmla="*/ f336 1 f340"/>
              <a:gd name="f344" fmla="*/ f335 1 f341"/>
              <a:gd name="f345" fmla="*/ f337 1 f341"/>
              <a:gd name="f346" fmla="*/ f342 f333 1"/>
              <a:gd name="f347" fmla="*/ f343 f333 1"/>
              <a:gd name="f348" fmla="*/ f345 f334 1"/>
              <a:gd name="f349" fmla="*/ f344 f334 1"/>
            </a:gdLst>
            <a:ahLst/>
            <a:cxnLst>
              <a:cxn ang="3cd4">
                <a:pos x="hc" y="t"/>
              </a:cxn>
              <a:cxn ang="0">
                <a:pos x="r" y="vc"/>
              </a:cxn>
              <a:cxn ang="cd4">
                <a:pos x="hc" y="b"/>
              </a:cxn>
              <a:cxn ang="cd2">
                <a:pos x="l" y="vc"/>
              </a:cxn>
            </a:cxnLst>
            <a:rect l="f346" t="f349" r="f347" b="f348"/>
            <a:pathLst>
              <a:path w="314960" h="553085">
                <a:moveTo>
                  <a:pt x="f5" y="f6"/>
                </a:moveTo>
                <a:lnTo>
                  <a:pt x="f7" y="f8"/>
                </a:lnTo>
                <a:lnTo>
                  <a:pt x="f9" y="f10"/>
                </a:lnTo>
                <a:lnTo>
                  <a:pt x="f11" y="f12"/>
                </a:lnTo>
                <a:lnTo>
                  <a:pt x="f13" y="f12"/>
                </a:lnTo>
                <a:lnTo>
                  <a:pt x="f14" y="f15"/>
                </a:lnTo>
                <a:lnTo>
                  <a:pt x="f5" y="f6"/>
                </a:lnTo>
                <a:close/>
              </a:path>
              <a:path w="314960" h="553085">
                <a:moveTo>
                  <a:pt x="f16" y="f17"/>
                </a:moveTo>
                <a:lnTo>
                  <a:pt x="f18" y="f19"/>
                </a:lnTo>
                <a:lnTo>
                  <a:pt x="f20" y="f21"/>
                </a:lnTo>
                <a:lnTo>
                  <a:pt x="f22" y="f23"/>
                </a:lnTo>
                <a:lnTo>
                  <a:pt x="f22" y="f24"/>
                </a:lnTo>
                <a:lnTo>
                  <a:pt x="f16" y="f17"/>
                </a:lnTo>
                <a:close/>
              </a:path>
              <a:path w="314960" h="553085">
                <a:moveTo>
                  <a:pt x="f25" y="f26"/>
                </a:moveTo>
                <a:lnTo>
                  <a:pt x="f13" y="f12"/>
                </a:lnTo>
                <a:lnTo>
                  <a:pt x="f27" y="f28"/>
                </a:lnTo>
                <a:lnTo>
                  <a:pt x="f25" y="f26"/>
                </a:lnTo>
                <a:close/>
              </a:path>
              <a:path w="314960" h="553085">
                <a:moveTo>
                  <a:pt x="f27" y="f28"/>
                </a:moveTo>
                <a:lnTo>
                  <a:pt x="f13" y="f12"/>
                </a:lnTo>
                <a:lnTo>
                  <a:pt x="f11" y="f12"/>
                </a:lnTo>
                <a:lnTo>
                  <a:pt x="f27" y="f28"/>
                </a:lnTo>
                <a:close/>
              </a:path>
              <a:path w="314960" h="553085">
                <a:moveTo>
                  <a:pt x="f29" y="f30"/>
                </a:moveTo>
                <a:lnTo>
                  <a:pt x="f5" y="f6"/>
                </a:lnTo>
                <a:lnTo>
                  <a:pt x="f14" y="f15"/>
                </a:lnTo>
                <a:lnTo>
                  <a:pt x="f29" y="f30"/>
                </a:lnTo>
                <a:close/>
              </a:path>
              <a:path w="314960" h="553085">
                <a:moveTo>
                  <a:pt x="f31" y="f32"/>
                </a:moveTo>
                <a:lnTo>
                  <a:pt x="f33" y="f34"/>
                </a:lnTo>
                <a:lnTo>
                  <a:pt x="f35" y="f26"/>
                </a:lnTo>
                <a:lnTo>
                  <a:pt x="f14" y="f15"/>
                </a:lnTo>
                <a:lnTo>
                  <a:pt x="f36" y="f15"/>
                </a:lnTo>
                <a:lnTo>
                  <a:pt x="f25" y="f26"/>
                </a:lnTo>
                <a:lnTo>
                  <a:pt x="f37" y="f38"/>
                </a:lnTo>
                <a:lnTo>
                  <a:pt x="f31" y="f32"/>
                </a:lnTo>
                <a:close/>
              </a:path>
              <a:path w="314960" h="553085">
                <a:moveTo>
                  <a:pt x="f39" y="f40"/>
                </a:moveTo>
                <a:lnTo>
                  <a:pt x="f41" y="f40"/>
                </a:lnTo>
                <a:lnTo>
                  <a:pt x="f42" y="f43"/>
                </a:lnTo>
                <a:lnTo>
                  <a:pt x="f39" y="f40"/>
                </a:lnTo>
                <a:close/>
              </a:path>
              <a:path w="314960" h="553085">
                <a:moveTo>
                  <a:pt x="f44" y="f45"/>
                </a:moveTo>
                <a:lnTo>
                  <a:pt x="f46" y="f45"/>
                </a:lnTo>
                <a:lnTo>
                  <a:pt x="f47" y="f48"/>
                </a:lnTo>
                <a:lnTo>
                  <a:pt x="f49" y="f50"/>
                </a:lnTo>
                <a:lnTo>
                  <a:pt x="f33" y="f34"/>
                </a:lnTo>
                <a:lnTo>
                  <a:pt x="f31" y="f32"/>
                </a:lnTo>
                <a:lnTo>
                  <a:pt x="f44" y="f45"/>
                </a:lnTo>
                <a:close/>
              </a:path>
              <a:path w="314960" h="553085">
                <a:moveTo>
                  <a:pt x="f51" y="f52"/>
                </a:moveTo>
                <a:lnTo>
                  <a:pt x="f31" y="f32"/>
                </a:lnTo>
                <a:lnTo>
                  <a:pt x="f37" y="f38"/>
                </a:lnTo>
                <a:lnTo>
                  <a:pt x="f25" y="f26"/>
                </a:lnTo>
                <a:lnTo>
                  <a:pt x="f39" y="f40"/>
                </a:lnTo>
                <a:lnTo>
                  <a:pt x="f53" y="f54"/>
                </a:lnTo>
                <a:lnTo>
                  <a:pt x="f55" y="f56"/>
                </a:lnTo>
                <a:lnTo>
                  <a:pt x="f57" y="f56"/>
                </a:lnTo>
                <a:lnTo>
                  <a:pt x="f51" y="f52"/>
                </a:lnTo>
                <a:close/>
              </a:path>
              <a:path w="314960" h="553085">
                <a:moveTo>
                  <a:pt x="f58" y="f59"/>
                </a:moveTo>
                <a:lnTo>
                  <a:pt x="f60" y="f61"/>
                </a:lnTo>
                <a:lnTo>
                  <a:pt x="f58" y="f59"/>
                </a:lnTo>
                <a:close/>
              </a:path>
              <a:path w="314960" h="553085">
                <a:moveTo>
                  <a:pt x="f62" y="f63"/>
                </a:moveTo>
                <a:lnTo>
                  <a:pt x="f64" y="f65"/>
                </a:lnTo>
                <a:lnTo>
                  <a:pt x="f62" y="f63"/>
                </a:lnTo>
                <a:close/>
              </a:path>
              <a:path w="314960" h="553085">
                <a:moveTo>
                  <a:pt x="f66" y="f67"/>
                </a:moveTo>
                <a:lnTo>
                  <a:pt x="f68" y="f69"/>
                </a:lnTo>
                <a:lnTo>
                  <a:pt x="f70" y="f71"/>
                </a:lnTo>
                <a:lnTo>
                  <a:pt x="f72" y="f73"/>
                </a:lnTo>
                <a:lnTo>
                  <a:pt x="f74" y="f75"/>
                </a:lnTo>
                <a:lnTo>
                  <a:pt x="f76" y="f77"/>
                </a:lnTo>
                <a:lnTo>
                  <a:pt x="f64" y="f65"/>
                </a:lnTo>
                <a:lnTo>
                  <a:pt x="f78" y="f79"/>
                </a:lnTo>
                <a:lnTo>
                  <a:pt x="f80" y="f81"/>
                </a:lnTo>
                <a:lnTo>
                  <a:pt x="f82" y="f83"/>
                </a:lnTo>
                <a:lnTo>
                  <a:pt x="f84" y="f85"/>
                </a:lnTo>
                <a:lnTo>
                  <a:pt x="f86" y="f87"/>
                </a:lnTo>
                <a:lnTo>
                  <a:pt x="f88" y="f89"/>
                </a:lnTo>
                <a:lnTo>
                  <a:pt x="f90" y="f91"/>
                </a:lnTo>
                <a:lnTo>
                  <a:pt x="f66" y="f67"/>
                </a:lnTo>
                <a:close/>
              </a:path>
              <a:path w="314960" h="553085">
                <a:moveTo>
                  <a:pt x="f92" y="f93"/>
                </a:moveTo>
                <a:lnTo>
                  <a:pt x="f58" y="f59"/>
                </a:lnTo>
                <a:lnTo>
                  <a:pt x="f92" y="f93"/>
                </a:lnTo>
                <a:close/>
              </a:path>
              <a:path w="314960" h="553085">
                <a:moveTo>
                  <a:pt x="f94" y="f95"/>
                </a:moveTo>
                <a:lnTo>
                  <a:pt x="f96" y="f97"/>
                </a:lnTo>
                <a:lnTo>
                  <a:pt x="f94" y="f95"/>
                </a:lnTo>
                <a:close/>
              </a:path>
              <a:path w="314960" h="553085">
                <a:moveTo>
                  <a:pt x="f98" y="f99"/>
                </a:moveTo>
                <a:lnTo>
                  <a:pt x="f94" y="f95"/>
                </a:lnTo>
                <a:lnTo>
                  <a:pt x="f100" y="f101"/>
                </a:lnTo>
                <a:lnTo>
                  <a:pt x="f98" y="f99"/>
                </a:lnTo>
                <a:close/>
              </a:path>
              <a:path w="314960" h="553085">
                <a:moveTo>
                  <a:pt x="f102" y="f103"/>
                </a:moveTo>
                <a:lnTo>
                  <a:pt x="f51" y="f52"/>
                </a:lnTo>
                <a:lnTo>
                  <a:pt x="f104" y="f105"/>
                </a:lnTo>
                <a:lnTo>
                  <a:pt x="f106" y="f107"/>
                </a:lnTo>
                <a:lnTo>
                  <a:pt x="f108" y="f109"/>
                </a:lnTo>
                <a:lnTo>
                  <a:pt x="f110" y="f111"/>
                </a:lnTo>
                <a:lnTo>
                  <a:pt x="f112" y="f81"/>
                </a:lnTo>
                <a:lnTo>
                  <a:pt x="f102" y="f103"/>
                </a:lnTo>
                <a:close/>
              </a:path>
              <a:path w="314960" h="553085">
                <a:moveTo>
                  <a:pt x="f108" y="f109"/>
                </a:moveTo>
                <a:lnTo>
                  <a:pt x="f53" y="f54"/>
                </a:lnTo>
                <a:lnTo>
                  <a:pt x="f113" y="f114"/>
                </a:lnTo>
                <a:lnTo>
                  <a:pt x="f108" y="f109"/>
                </a:lnTo>
                <a:close/>
              </a:path>
              <a:path w="314960" h="553085">
                <a:moveTo>
                  <a:pt x="f115" y="f116"/>
                </a:moveTo>
                <a:lnTo>
                  <a:pt x="f2" y="f117"/>
                </a:lnTo>
                <a:lnTo>
                  <a:pt x="f115" y="f116"/>
                </a:lnTo>
                <a:close/>
              </a:path>
              <a:path w="314960" h="553085">
                <a:moveTo>
                  <a:pt x="f68" y="f69"/>
                </a:moveTo>
                <a:lnTo>
                  <a:pt x="f115" y="f116"/>
                </a:lnTo>
                <a:lnTo>
                  <a:pt x="f118" y="f83"/>
                </a:lnTo>
                <a:lnTo>
                  <a:pt x="f68" y="f69"/>
                </a:lnTo>
                <a:close/>
              </a:path>
              <a:path w="314960" h="553085">
                <a:moveTo>
                  <a:pt x="f119" y="f103"/>
                </a:moveTo>
                <a:lnTo>
                  <a:pt x="f102" y="f103"/>
                </a:lnTo>
                <a:lnTo>
                  <a:pt x="f120" y="f121"/>
                </a:lnTo>
                <a:lnTo>
                  <a:pt x="f122" y="f123"/>
                </a:lnTo>
                <a:lnTo>
                  <a:pt x="f119" y="f103"/>
                </a:lnTo>
                <a:close/>
              </a:path>
              <a:path w="314960" h="553085">
                <a:moveTo>
                  <a:pt x="f84" y="f85"/>
                </a:moveTo>
                <a:lnTo>
                  <a:pt x="f98" y="f99"/>
                </a:lnTo>
                <a:lnTo>
                  <a:pt x="f47" y="f48"/>
                </a:lnTo>
                <a:lnTo>
                  <a:pt x="f84" y="f85"/>
                </a:lnTo>
                <a:close/>
              </a:path>
              <a:path w="314960" h="553085">
                <a:moveTo>
                  <a:pt x="f124" y="f125"/>
                </a:moveTo>
                <a:lnTo>
                  <a:pt x="f126" y="f125"/>
                </a:lnTo>
                <a:lnTo>
                  <a:pt x="f68" y="f69"/>
                </a:lnTo>
                <a:lnTo>
                  <a:pt x="f124" y="f125"/>
                </a:lnTo>
                <a:close/>
              </a:path>
              <a:path w="314960" h="553085">
                <a:moveTo>
                  <a:pt x="f55" y="f56"/>
                </a:moveTo>
                <a:lnTo>
                  <a:pt x="f53" y="f54"/>
                </a:lnTo>
                <a:lnTo>
                  <a:pt x="f108" y="f109"/>
                </a:lnTo>
                <a:lnTo>
                  <a:pt x="f127" y="f128"/>
                </a:lnTo>
                <a:lnTo>
                  <a:pt x="f104" y="f105"/>
                </a:lnTo>
                <a:lnTo>
                  <a:pt x="f55" y="f56"/>
                </a:lnTo>
                <a:close/>
              </a:path>
              <a:path w="314960" h="553085">
                <a:moveTo>
                  <a:pt x="f104" y="f105"/>
                </a:moveTo>
                <a:lnTo>
                  <a:pt x="f127" y="f128"/>
                </a:lnTo>
                <a:lnTo>
                  <a:pt x="f108" y="f109"/>
                </a:lnTo>
                <a:lnTo>
                  <a:pt x="f106" y="f107"/>
                </a:lnTo>
                <a:lnTo>
                  <a:pt x="f104" y="f105"/>
                </a:lnTo>
                <a:close/>
              </a:path>
              <a:path w="314960" h="553085">
                <a:moveTo>
                  <a:pt x="f46" y="f45"/>
                </a:moveTo>
                <a:lnTo>
                  <a:pt x="f88" y="f89"/>
                </a:lnTo>
                <a:lnTo>
                  <a:pt x="f129" y="f130"/>
                </a:lnTo>
                <a:lnTo>
                  <a:pt x="f84" y="f85"/>
                </a:lnTo>
                <a:lnTo>
                  <a:pt x="f47" y="f48"/>
                </a:lnTo>
                <a:lnTo>
                  <a:pt x="f46" y="f45"/>
                </a:lnTo>
                <a:close/>
              </a:path>
              <a:path w="314960" h="553085">
                <a:moveTo>
                  <a:pt x="f88" y="f89"/>
                </a:moveTo>
                <a:lnTo>
                  <a:pt x="f86" y="f87"/>
                </a:lnTo>
                <a:lnTo>
                  <a:pt x="f84" y="f85"/>
                </a:lnTo>
                <a:lnTo>
                  <a:pt x="f129" y="f130"/>
                </a:lnTo>
                <a:lnTo>
                  <a:pt x="f88" y="f89"/>
                </a:lnTo>
                <a:close/>
              </a:path>
              <a:path w="314960" h="553085">
                <a:moveTo>
                  <a:pt x="f57" y="f56"/>
                </a:moveTo>
                <a:lnTo>
                  <a:pt x="f55" y="f56"/>
                </a:lnTo>
                <a:lnTo>
                  <a:pt x="f104" y="f105"/>
                </a:lnTo>
                <a:lnTo>
                  <a:pt x="f57" y="f56"/>
                </a:lnTo>
                <a:close/>
              </a:path>
              <a:path w="314960" h="553085">
                <a:moveTo>
                  <a:pt x="f90" y="f91"/>
                </a:moveTo>
                <a:lnTo>
                  <a:pt x="f88" y="f89"/>
                </a:lnTo>
                <a:lnTo>
                  <a:pt x="f46" y="f45"/>
                </a:lnTo>
                <a:lnTo>
                  <a:pt x="f44" y="f45"/>
                </a:lnTo>
                <a:lnTo>
                  <a:pt x="f90" y="f91"/>
                </a:lnTo>
                <a:close/>
              </a:path>
              <a:path w="314960" h="553085">
                <a:moveTo>
                  <a:pt x="f131" y="f132"/>
                </a:moveTo>
                <a:lnTo>
                  <a:pt x="f133" y="f132"/>
                </a:lnTo>
                <a:lnTo>
                  <a:pt x="f134" y="f135"/>
                </a:lnTo>
                <a:lnTo>
                  <a:pt x="f136" y="f137"/>
                </a:lnTo>
                <a:lnTo>
                  <a:pt x="f124" y="f125"/>
                </a:lnTo>
                <a:lnTo>
                  <a:pt x="f66" y="f67"/>
                </a:lnTo>
                <a:lnTo>
                  <a:pt x="f138" y="f67"/>
                </a:lnTo>
                <a:lnTo>
                  <a:pt x="f139" y="f140"/>
                </a:lnTo>
                <a:lnTo>
                  <a:pt x="f141" y="f142"/>
                </a:lnTo>
                <a:lnTo>
                  <a:pt x="f131" y="f132"/>
                </a:lnTo>
                <a:close/>
              </a:path>
              <a:path w="314960" h="553085">
                <a:moveTo>
                  <a:pt x="f122" y="f123"/>
                </a:moveTo>
                <a:close/>
              </a:path>
              <a:path w="314960" h="553085">
                <a:moveTo>
                  <a:pt x="f143" y="f144"/>
                </a:moveTo>
                <a:lnTo>
                  <a:pt x="f145" y="f144"/>
                </a:lnTo>
                <a:lnTo>
                  <a:pt x="f146" y="f147"/>
                </a:lnTo>
                <a:lnTo>
                  <a:pt x="f51" y="f52"/>
                </a:lnTo>
                <a:lnTo>
                  <a:pt x="f102" y="f103"/>
                </a:lnTo>
                <a:lnTo>
                  <a:pt x="f119" y="f103"/>
                </a:lnTo>
                <a:lnTo>
                  <a:pt x="f148" y="f149"/>
                </a:lnTo>
                <a:lnTo>
                  <a:pt x="f143" y="f144"/>
                </a:lnTo>
                <a:close/>
              </a:path>
              <a:path w="314960" h="553085">
                <a:moveTo>
                  <a:pt x="f138" y="f67"/>
                </a:moveTo>
                <a:lnTo>
                  <a:pt x="f66" y="f67"/>
                </a:lnTo>
                <a:lnTo>
                  <a:pt x="f90" y="f91"/>
                </a:lnTo>
                <a:lnTo>
                  <a:pt x="f138" y="f67"/>
                </a:lnTo>
                <a:close/>
              </a:path>
              <a:path w="314960" h="553085">
                <a:moveTo>
                  <a:pt x="f150" y="f151"/>
                </a:moveTo>
                <a:lnTo>
                  <a:pt x="f152" y="f149"/>
                </a:lnTo>
                <a:lnTo>
                  <a:pt x="f150" y="f151"/>
                </a:lnTo>
                <a:close/>
              </a:path>
              <a:path w="314960" h="553085">
                <a:moveTo>
                  <a:pt x="f153" y="f154"/>
                </a:moveTo>
                <a:close/>
              </a:path>
              <a:path w="314960" h="553085">
                <a:moveTo>
                  <a:pt x="f155" y="f156"/>
                </a:moveTo>
                <a:lnTo>
                  <a:pt x="f157" y="f158"/>
                </a:lnTo>
                <a:lnTo>
                  <a:pt x="f159" y="f160"/>
                </a:lnTo>
                <a:lnTo>
                  <a:pt x="f161" y="f162"/>
                </a:lnTo>
                <a:lnTo>
                  <a:pt x="f163" y="f164"/>
                </a:lnTo>
                <a:lnTo>
                  <a:pt x="f165" y="f166"/>
                </a:lnTo>
                <a:lnTo>
                  <a:pt x="f167" y="f168"/>
                </a:lnTo>
                <a:lnTo>
                  <a:pt x="f145" y="f144"/>
                </a:lnTo>
                <a:lnTo>
                  <a:pt x="f143" y="f144"/>
                </a:lnTo>
                <a:lnTo>
                  <a:pt x="f169" y="f170"/>
                </a:lnTo>
                <a:lnTo>
                  <a:pt x="f171" y="f172"/>
                </a:lnTo>
                <a:lnTo>
                  <a:pt x="f173" y="f174"/>
                </a:lnTo>
                <a:lnTo>
                  <a:pt x="f175" y="f176"/>
                </a:lnTo>
                <a:lnTo>
                  <a:pt x="f177" y="f178"/>
                </a:lnTo>
                <a:lnTo>
                  <a:pt x="f179" y="f180"/>
                </a:lnTo>
                <a:lnTo>
                  <a:pt x="f181" y="f182"/>
                </a:lnTo>
                <a:lnTo>
                  <a:pt x="f183" y="f184"/>
                </a:lnTo>
                <a:lnTo>
                  <a:pt x="f185" y="f184"/>
                </a:lnTo>
                <a:lnTo>
                  <a:pt x="f155" y="f156"/>
                </a:lnTo>
                <a:close/>
              </a:path>
              <a:path w="314960" h="553085">
                <a:moveTo>
                  <a:pt x="f186" y="f187"/>
                </a:moveTo>
                <a:lnTo>
                  <a:pt x="f188" y="f187"/>
                </a:lnTo>
                <a:lnTo>
                  <a:pt x="f189" y="f190"/>
                </a:lnTo>
                <a:lnTo>
                  <a:pt x="f131" y="f132"/>
                </a:lnTo>
                <a:lnTo>
                  <a:pt x="f191" y="f192"/>
                </a:lnTo>
                <a:lnTo>
                  <a:pt x="f186" y="f187"/>
                </a:lnTo>
                <a:close/>
              </a:path>
              <a:path w="314960" h="553085">
                <a:moveTo>
                  <a:pt x="f193" y="f194"/>
                </a:moveTo>
                <a:lnTo>
                  <a:pt x="f195" y="f194"/>
                </a:lnTo>
                <a:lnTo>
                  <a:pt x="f196" y="f197"/>
                </a:lnTo>
                <a:lnTo>
                  <a:pt x="f186" y="f187"/>
                </a:lnTo>
                <a:lnTo>
                  <a:pt x="f198" y="f199"/>
                </a:lnTo>
                <a:lnTo>
                  <a:pt x="f193" y="f194"/>
                </a:lnTo>
                <a:close/>
              </a:path>
              <a:path w="314960" h="553085">
                <a:moveTo>
                  <a:pt x="f200" y="f172"/>
                </a:moveTo>
                <a:close/>
              </a:path>
              <a:path w="314960" h="553085">
                <a:moveTo>
                  <a:pt x="f201" y="f202"/>
                </a:moveTo>
                <a:lnTo>
                  <a:pt x="f200" y="f172"/>
                </a:lnTo>
                <a:lnTo>
                  <a:pt x="f201" y="f202"/>
                </a:lnTo>
                <a:close/>
              </a:path>
              <a:path w="314960" h="553085">
                <a:moveTo>
                  <a:pt x="f203" y="f204"/>
                </a:moveTo>
                <a:lnTo>
                  <a:pt x="f205" y="f204"/>
                </a:lnTo>
                <a:lnTo>
                  <a:pt x="f206" y="f207"/>
                </a:lnTo>
                <a:lnTo>
                  <a:pt x="f193" y="f194"/>
                </a:lnTo>
                <a:lnTo>
                  <a:pt x="f208" y="f209"/>
                </a:lnTo>
                <a:lnTo>
                  <a:pt x="f203" y="f204"/>
                </a:lnTo>
                <a:close/>
              </a:path>
              <a:path w="314960" h="553085">
                <a:moveTo>
                  <a:pt x="f210" y="f174"/>
                </a:moveTo>
                <a:lnTo>
                  <a:pt x="f211" y="f212"/>
                </a:lnTo>
                <a:lnTo>
                  <a:pt x="f210" y="f174"/>
                </a:lnTo>
                <a:close/>
              </a:path>
              <a:path w="314960" h="553085">
                <a:moveTo>
                  <a:pt x="f213" y="f214"/>
                </a:moveTo>
                <a:lnTo>
                  <a:pt x="f215" y="f214"/>
                </a:lnTo>
                <a:lnTo>
                  <a:pt x="f216" y="f217"/>
                </a:lnTo>
                <a:lnTo>
                  <a:pt x="f218" y="f219"/>
                </a:lnTo>
                <a:lnTo>
                  <a:pt x="f220" y="f221"/>
                </a:lnTo>
                <a:lnTo>
                  <a:pt x="f205" y="f204"/>
                </a:lnTo>
                <a:lnTo>
                  <a:pt x="f203" y="f204"/>
                </a:lnTo>
                <a:lnTo>
                  <a:pt x="f222" y="f223"/>
                </a:lnTo>
                <a:lnTo>
                  <a:pt x="f224" y="f225"/>
                </a:lnTo>
                <a:lnTo>
                  <a:pt x="f226" y="f227"/>
                </a:lnTo>
                <a:lnTo>
                  <a:pt x="f213" y="f214"/>
                </a:lnTo>
                <a:close/>
              </a:path>
              <a:path w="314960" h="553085">
                <a:moveTo>
                  <a:pt x="f228" y="f229"/>
                </a:moveTo>
                <a:close/>
              </a:path>
              <a:path w="314960" h="553085">
                <a:moveTo>
                  <a:pt x="f230" y="f231"/>
                </a:moveTo>
                <a:close/>
              </a:path>
              <a:path w="314960" h="553085">
                <a:moveTo>
                  <a:pt x="f232" y="f176"/>
                </a:moveTo>
                <a:lnTo>
                  <a:pt x="f233" y="f217"/>
                </a:lnTo>
                <a:lnTo>
                  <a:pt x="f232" y="f176"/>
                </a:lnTo>
                <a:close/>
              </a:path>
              <a:path w="314960" h="553085">
                <a:moveTo>
                  <a:pt x="f234" y="f235"/>
                </a:moveTo>
                <a:lnTo>
                  <a:pt x="f236" y="f237"/>
                </a:lnTo>
                <a:lnTo>
                  <a:pt x="f234" y="f235"/>
                </a:lnTo>
                <a:close/>
              </a:path>
              <a:path w="314960" h="553085">
                <a:moveTo>
                  <a:pt x="f177" y="f178"/>
                </a:moveTo>
                <a:lnTo>
                  <a:pt x="f238" y="f239"/>
                </a:lnTo>
                <a:lnTo>
                  <a:pt x="f177" y="f178"/>
                </a:lnTo>
                <a:close/>
              </a:path>
              <a:path w="314960" h="553085">
                <a:moveTo>
                  <a:pt x="f240" y="f241"/>
                </a:moveTo>
                <a:lnTo>
                  <a:pt x="f242" y="f241"/>
                </a:lnTo>
                <a:lnTo>
                  <a:pt x="f243" y="f244"/>
                </a:lnTo>
                <a:lnTo>
                  <a:pt x="f245" y="f246"/>
                </a:lnTo>
                <a:lnTo>
                  <a:pt x="f247" y="f248"/>
                </a:lnTo>
                <a:lnTo>
                  <a:pt x="f215" y="f214"/>
                </a:lnTo>
                <a:lnTo>
                  <a:pt x="f213" y="f214"/>
                </a:lnTo>
                <a:lnTo>
                  <a:pt x="f249" y="f250"/>
                </a:lnTo>
                <a:lnTo>
                  <a:pt x="f251" y="f252"/>
                </a:lnTo>
                <a:lnTo>
                  <a:pt x="f253" y="f254"/>
                </a:lnTo>
                <a:lnTo>
                  <a:pt x="f240" y="f241"/>
                </a:lnTo>
                <a:close/>
              </a:path>
              <a:path w="314960" h="553085">
                <a:moveTo>
                  <a:pt x="f255" y="f256"/>
                </a:moveTo>
                <a:close/>
              </a:path>
              <a:path w="314960" h="553085">
                <a:moveTo>
                  <a:pt x="f257" y="f258"/>
                </a:moveTo>
                <a:close/>
              </a:path>
              <a:path w="314960" h="553085">
                <a:moveTo>
                  <a:pt x="f179" y="f180"/>
                </a:moveTo>
                <a:close/>
              </a:path>
              <a:path w="314960" h="553085">
                <a:moveTo>
                  <a:pt x="f259" y="f260"/>
                </a:moveTo>
                <a:lnTo>
                  <a:pt x="f261" y="f244"/>
                </a:lnTo>
                <a:lnTo>
                  <a:pt x="f259" y="f260"/>
                </a:lnTo>
                <a:close/>
              </a:path>
              <a:path w="314960" h="553085">
                <a:moveTo>
                  <a:pt x="f262" y="f263"/>
                </a:moveTo>
                <a:lnTo>
                  <a:pt x="f264" y="f265"/>
                </a:lnTo>
                <a:lnTo>
                  <a:pt x="f266" y="f267"/>
                </a:lnTo>
                <a:lnTo>
                  <a:pt x="f242" y="f241"/>
                </a:lnTo>
                <a:lnTo>
                  <a:pt x="f240" y="f241"/>
                </a:lnTo>
                <a:lnTo>
                  <a:pt x="f268" y="f269"/>
                </a:lnTo>
                <a:lnTo>
                  <a:pt x="f270" y="f269"/>
                </a:lnTo>
                <a:lnTo>
                  <a:pt x="f271" y="f272"/>
                </a:lnTo>
                <a:lnTo>
                  <a:pt x="f273" y="f272"/>
                </a:lnTo>
                <a:lnTo>
                  <a:pt x="f274" y="f275"/>
                </a:lnTo>
                <a:lnTo>
                  <a:pt x="f276" y="f275"/>
                </a:lnTo>
                <a:lnTo>
                  <a:pt x="f262" y="f263"/>
                </a:lnTo>
                <a:close/>
              </a:path>
              <a:path w="314960" h="553085">
                <a:moveTo>
                  <a:pt x="f277" y="f182"/>
                </a:moveTo>
                <a:lnTo>
                  <a:pt x="f278" y="f279"/>
                </a:lnTo>
                <a:lnTo>
                  <a:pt x="f277" y="f182"/>
                </a:lnTo>
                <a:close/>
              </a:path>
              <a:path w="314960" h="553085">
                <a:moveTo>
                  <a:pt x="f271" y="f272"/>
                </a:moveTo>
                <a:lnTo>
                  <a:pt x="f270" y="f269"/>
                </a:lnTo>
                <a:lnTo>
                  <a:pt x="f280" y="f281"/>
                </a:lnTo>
                <a:lnTo>
                  <a:pt x="f271" y="f272"/>
                </a:lnTo>
                <a:close/>
              </a:path>
              <a:path w="314960" h="553085">
                <a:moveTo>
                  <a:pt x="f280" y="f281"/>
                </a:moveTo>
                <a:lnTo>
                  <a:pt x="f270" y="f269"/>
                </a:lnTo>
                <a:lnTo>
                  <a:pt x="f268" y="f269"/>
                </a:lnTo>
                <a:lnTo>
                  <a:pt x="f280" y="f281"/>
                </a:lnTo>
                <a:close/>
              </a:path>
              <a:path w="314960" h="553085">
                <a:moveTo>
                  <a:pt x="f282" y="f283"/>
                </a:moveTo>
                <a:lnTo>
                  <a:pt x="f155" y="f156"/>
                </a:lnTo>
                <a:lnTo>
                  <a:pt x="f185" y="f184"/>
                </a:lnTo>
                <a:lnTo>
                  <a:pt x="f282" y="f283"/>
                </a:lnTo>
                <a:close/>
              </a:path>
              <a:path w="314960" h="553085">
                <a:moveTo>
                  <a:pt x="f284" y="f283"/>
                </a:moveTo>
                <a:lnTo>
                  <a:pt x="f282" y="f283"/>
                </a:lnTo>
                <a:lnTo>
                  <a:pt x="f185" y="f184"/>
                </a:lnTo>
                <a:lnTo>
                  <a:pt x="f183" y="f184"/>
                </a:lnTo>
                <a:lnTo>
                  <a:pt x="f284" y="f283"/>
                </a:lnTo>
                <a:close/>
              </a:path>
              <a:path w="314960" h="553085">
                <a:moveTo>
                  <a:pt x="f273" y="f272"/>
                </a:moveTo>
                <a:lnTo>
                  <a:pt x="f271" y="f272"/>
                </a:lnTo>
                <a:lnTo>
                  <a:pt x="f280" y="f281"/>
                </a:lnTo>
                <a:lnTo>
                  <a:pt x="f285" y="f286"/>
                </a:lnTo>
                <a:lnTo>
                  <a:pt x="f273" y="f272"/>
                </a:lnTo>
                <a:close/>
              </a:path>
              <a:path w="314960" h="553085">
                <a:moveTo>
                  <a:pt x="f287" y="f288"/>
                </a:moveTo>
                <a:lnTo>
                  <a:pt x="f289" y="f288"/>
                </a:lnTo>
                <a:lnTo>
                  <a:pt x="f290" y="f291"/>
                </a:lnTo>
                <a:lnTo>
                  <a:pt x="f289" y="f292"/>
                </a:lnTo>
                <a:lnTo>
                  <a:pt x="f293" y="f294"/>
                </a:lnTo>
                <a:lnTo>
                  <a:pt x="f155" y="f156"/>
                </a:lnTo>
                <a:lnTo>
                  <a:pt x="f282" y="f283"/>
                </a:lnTo>
                <a:lnTo>
                  <a:pt x="f284" y="f283"/>
                </a:lnTo>
                <a:lnTo>
                  <a:pt x="f295" y="f296"/>
                </a:lnTo>
                <a:lnTo>
                  <a:pt x="f297" y="f296"/>
                </a:lnTo>
                <a:lnTo>
                  <a:pt x="f298" y="f299"/>
                </a:lnTo>
                <a:lnTo>
                  <a:pt x="f300" y="f299"/>
                </a:lnTo>
                <a:lnTo>
                  <a:pt x="f301" y="f302"/>
                </a:lnTo>
                <a:lnTo>
                  <a:pt x="f303" y="f304"/>
                </a:lnTo>
                <a:lnTo>
                  <a:pt x="f305" y="f306"/>
                </a:lnTo>
                <a:lnTo>
                  <a:pt x="f287" y="f307"/>
                </a:lnTo>
                <a:lnTo>
                  <a:pt x="f287" y="f288"/>
                </a:lnTo>
                <a:close/>
              </a:path>
              <a:path w="314960" h="553085">
                <a:moveTo>
                  <a:pt x="f308" y="f309"/>
                </a:moveTo>
                <a:lnTo>
                  <a:pt x="f262" y="f263"/>
                </a:lnTo>
                <a:lnTo>
                  <a:pt x="f276" y="f275"/>
                </a:lnTo>
                <a:lnTo>
                  <a:pt x="f308" y="f309"/>
                </a:lnTo>
                <a:close/>
              </a:path>
              <a:path w="314960" h="553085">
                <a:moveTo>
                  <a:pt x="f310" y="f309"/>
                </a:moveTo>
                <a:lnTo>
                  <a:pt x="f308" y="f309"/>
                </a:lnTo>
                <a:lnTo>
                  <a:pt x="f276" y="f275"/>
                </a:lnTo>
                <a:lnTo>
                  <a:pt x="f274" y="f275"/>
                </a:lnTo>
                <a:lnTo>
                  <a:pt x="f310" y="f309"/>
                </a:lnTo>
                <a:close/>
              </a:path>
              <a:path w="314960" h="553085">
                <a:moveTo>
                  <a:pt x="f298" y="f299"/>
                </a:moveTo>
                <a:lnTo>
                  <a:pt x="f297" y="f296"/>
                </a:lnTo>
                <a:lnTo>
                  <a:pt x="f311" y="f312"/>
                </a:lnTo>
                <a:lnTo>
                  <a:pt x="f298" y="f299"/>
                </a:lnTo>
                <a:close/>
              </a:path>
              <a:path w="314960" h="553085">
                <a:moveTo>
                  <a:pt x="f311" y="f312"/>
                </a:moveTo>
                <a:lnTo>
                  <a:pt x="f297" y="f296"/>
                </a:lnTo>
                <a:lnTo>
                  <a:pt x="f295" y="f296"/>
                </a:lnTo>
                <a:lnTo>
                  <a:pt x="f313" y="f314"/>
                </a:lnTo>
                <a:lnTo>
                  <a:pt x="f311" y="f312"/>
                </a:lnTo>
                <a:close/>
              </a:path>
              <a:path w="314960" h="553085">
                <a:moveTo>
                  <a:pt x="f287" y="f2"/>
                </a:moveTo>
                <a:lnTo>
                  <a:pt x="f315" y="f316"/>
                </a:lnTo>
                <a:lnTo>
                  <a:pt x="f317" y="f318"/>
                </a:lnTo>
                <a:lnTo>
                  <a:pt x="f262" y="f263"/>
                </a:lnTo>
                <a:lnTo>
                  <a:pt x="f308" y="f309"/>
                </a:lnTo>
                <a:lnTo>
                  <a:pt x="f310" y="f309"/>
                </a:lnTo>
                <a:lnTo>
                  <a:pt x="f319" y="f320"/>
                </a:lnTo>
                <a:lnTo>
                  <a:pt x="f321" y="f322"/>
                </a:lnTo>
                <a:lnTo>
                  <a:pt x="f323" y="f322"/>
                </a:lnTo>
                <a:lnTo>
                  <a:pt x="f324" y="f325"/>
                </a:lnTo>
                <a:lnTo>
                  <a:pt x="f289" y="f325"/>
                </a:lnTo>
                <a:lnTo>
                  <a:pt x="f289" y="f288"/>
                </a:lnTo>
                <a:lnTo>
                  <a:pt x="f287" y="f288"/>
                </a:lnTo>
                <a:lnTo>
                  <a:pt x="f287" y="f2"/>
                </a:lnTo>
                <a:close/>
              </a:path>
              <a:path w="314960" h="553085">
                <a:moveTo>
                  <a:pt x="f300" y="f299"/>
                </a:moveTo>
                <a:lnTo>
                  <a:pt x="f298" y="f299"/>
                </a:lnTo>
                <a:lnTo>
                  <a:pt x="f311" y="f312"/>
                </a:lnTo>
                <a:lnTo>
                  <a:pt x="f300" y="f299"/>
                </a:lnTo>
                <a:close/>
              </a:path>
              <a:path w="314960" h="553085">
                <a:moveTo>
                  <a:pt x="f326" y="f327"/>
                </a:moveTo>
                <a:lnTo>
                  <a:pt x="f303" y="f304"/>
                </a:lnTo>
                <a:lnTo>
                  <a:pt x="f326" y="f327"/>
                </a:lnTo>
                <a:close/>
              </a:path>
              <a:path w="314960" h="553085">
                <a:moveTo>
                  <a:pt x="f328" y="f329"/>
                </a:moveTo>
                <a:lnTo>
                  <a:pt x="f326" y="f327"/>
                </a:lnTo>
                <a:lnTo>
                  <a:pt x="f328" y="f329"/>
                </a:lnTo>
                <a:close/>
              </a:path>
              <a:path w="314960" h="553085">
                <a:moveTo>
                  <a:pt x="f287" y="f330"/>
                </a:moveTo>
                <a:lnTo>
                  <a:pt x="f287" y="f307"/>
                </a:lnTo>
                <a:lnTo>
                  <a:pt x="f287" y="f330"/>
                </a:lnTo>
                <a:close/>
              </a:path>
              <a:path w="314960" h="553085">
                <a:moveTo>
                  <a:pt x="f324" y="f325"/>
                </a:moveTo>
                <a:lnTo>
                  <a:pt x="f323" y="f322"/>
                </a:lnTo>
                <a:lnTo>
                  <a:pt x="f331" y="f332"/>
                </a:lnTo>
                <a:lnTo>
                  <a:pt x="f324" y="f325"/>
                </a:lnTo>
                <a:close/>
              </a:path>
              <a:path w="314960" h="553085">
                <a:moveTo>
                  <a:pt x="f331" y="f332"/>
                </a:moveTo>
                <a:lnTo>
                  <a:pt x="f323" y="f322"/>
                </a:lnTo>
                <a:lnTo>
                  <a:pt x="f321" y="f322"/>
                </a:lnTo>
                <a:lnTo>
                  <a:pt x="f331" y="f332"/>
                </a:lnTo>
                <a:close/>
              </a:path>
              <a:path w="314960" h="553085">
                <a:moveTo>
                  <a:pt x="f289" y="f325"/>
                </a:moveTo>
                <a:lnTo>
                  <a:pt x="f324" y="f325"/>
                </a:lnTo>
                <a:lnTo>
                  <a:pt x="f331" y="f332"/>
                </a:lnTo>
                <a:lnTo>
                  <a:pt x="f289" y="f292"/>
                </a:lnTo>
                <a:lnTo>
                  <a:pt x="f289" y="f325"/>
                </a:lnTo>
                <a:close/>
              </a:path>
              <a:path w="314960" h="553085">
                <a:moveTo>
                  <a:pt x="f289" y="f288"/>
                </a:moveTo>
                <a:lnTo>
                  <a:pt x="f289" y="f292"/>
                </a:lnTo>
                <a:lnTo>
                  <a:pt x="f290" y="f291"/>
                </a:lnTo>
                <a:lnTo>
                  <a:pt x="f289" y="f288"/>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2" name="object 180">
            <a:extLst>
              <a:ext uri="{FF2B5EF4-FFF2-40B4-BE49-F238E27FC236}">
                <a16:creationId xmlns:a16="http://schemas.microsoft.com/office/drawing/2014/main" id="{F54D894B-BB40-4037-B64B-5946E1E86807}"/>
              </a:ext>
            </a:extLst>
          </p:cNvPr>
          <p:cNvSpPr/>
          <p:nvPr/>
        </p:nvSpPr>
        <p:spPr>
          <a:xfrm>
            <a:off x="2317619" y="3967353"/>
            <a:ext cx="768352" cy="304796"/>
          </a:xfrm>
          <a:custGeom>
            <a:avLst/>
            <a:gdLst>
              <a:gd name="f0" fmla="val w"/>
              <a:gd name="f1" fmla="val h"/>
              <a:gd name="f2" fmla="val 0"/>
              <a:gd name="f3" fmla="val 768350"/>
              <a:gd name="f4" fmla="val 304800"/>
              <a:gd name="f5" fmla="val 767969"/>
              <a:gd name="f6" fmla="*/ f0 1 768350"/>
              <a:gd name="f7" fmla="*/ f1 1 304800"/>
              <a:gd name="f8" fmla="val f2"/>
              <a:gd name="f9" fmla="val f3"/>
              <a:gd name="f10" fmla="val f4"/>
              <a:gd name="f11" fmla="+- f10 0 f8"/>
              <a:gd name="f12" fmla="+- f9 0 f8"/>
              <a:gd name="f13" fmla="*/ f12 1 768350"/>
              <a:gd name="f14" fmla="*/ f11 1 30480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68350" h="304800">
                <a:moveTo>
                  <a:pt x="f5" y="f4"/>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3" name="object 181">
            <a:extLst>
              <a:ext uri="{FF2B5EF4-FFF2-40B4-BE49-F238E27FC236}">
                <a16:creationId xmlns:a16="http://schemas.microsoft.com/office/drawing/2014/main" id="{22014A69-0862-4381-A10C-D6E663C1FD33}"/>
              </a:ext>
            </a:extLst>
          </p:cNvPr>
          <p:cNvSpPr/>
          <p:nvPr/>
        </p:nvSpPr>
        <p:spPr>
          <a:xfrm>
            <a:off x="1194435" y="3967353"/>
            <a:ext cx="794385" cy="306067"/>
          </a:xfrm>
          <a:custGeom>
            <a:avLst/>
            <a:gdLst>
              <a:gd name="f0" fmla="val w"/>
              <a:gd name="f1" fmla="val h"/>
              <a:gd name="f2" fmla="val 0"/>
              <a:gd name="f3" fmla="val 794385"/>
              <a:gd name="f4" fmla="val 306070"/>
              <a:gd name="f5" fmla="val 305993"/>
              <a:gd name="f6" fmla="val 794131"/>
              <a:gd name="f7" fmla="*/ f0 1 794385"/>
              <a:gd name="f8" fmla="*/ f1 1 306070"/>
              <a:gd name="f9" fmla="val f2"/>
              <a:gd name="f10" fmla="val f3"/>
              <a:gd name="f11" fmla="val f4"/>
              <a:gd name="f12" fmla="+- f11 0 f9"/>
              <a:gd name="f13" fmla="+- f10 0 f9"/>
              <a:gd name="f14" fmla="*/ f13 1 794385"/>
              <a:gd name="f15" fmla="*/ f12 1 3060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306070">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4" name="object 182">
            <a:extLst>
              <a:ext uri="{FF2B5EF4-FFF2-40B4-BE49-F238E27FC236}">
                <a16:creationId xmlns:a16="http://schemas.microsoft.com/office/drawing/2014/main" id="{F7EDCD3F-F50E-446C-8C70-4F69746F97F4}"/>
              </a:ext>
            </a:extLst>
          </p:cNvPr>
          <p:cNvSpPr/>
          <p:nvPr/>
        </p:nvSpPr>
        <p:spPr>
          <a:xfrm>
            <a:off x="1194435" y="3786759"/>
            <a:ext cx="794385" cy="180978"/>
          </a:xfrm>
          <a:custGeom>
            <a:avLst/>
            <a:gdLst>
              <a:gd name="f0" fmla="val w"/>
              <a:gd name="f1" fmla="val h"/>
              <a:gd name="f2" fmla="val 0"/>
              <a:gd name="f3" fmla="val 794385"/>
              <a:gd name="f4" fmla="val 180975"/>
              <a:gd name="f5" fmla="val 794131"/>
              <a:gd name="f6" fmla="val 180974"/>
              <a:gd name="f7" fmla="*/ f0 1 794385"/>
              <a:gd name="f8" fmla="*/ f1 1 180975"/>
              <a:gd name="f9" fmla="val f2"/>
              <a:gd name="f10" fmla="val f3"/>
              <a:gd name="f11" fmla="val f4"/>
              <a:gd name="f12" fmla="+- f11 0 f9"/>
              <a:gd name="f13" fmla="+- f10 0 f9"/>
              <a:gd name="f14" fmla="*/ f13 1 794385"/>
              <a:gd name="f15" fmla="*/ f12 1 18097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18097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5" name="object 183">
            <a:extLst>
              <a:ext uri="{FF2B5EF4-FFF2-40B4-BE49-F238E27FC236}">
                <a16:creationId xmlns:a16="http://schemas.microsoft.com/office/drawing/2014/main" id="{EAEE49A7-E62B-4DC9-9CCF-C6191A7979C5}"/>
              </a:ext>
            </a:extLst>
          </p:cNvPr>
          <p:cNvSpPr/>
          <p:nvPr/>
        </p:nvSpPr>
        <p:spPr>
          <a:xfrm>
            <a:off x="3139062" y="3886584"/>
            <a:ext cx="1271" cy="270506"/>
          </a:xfrm>
          <a:custGeom>
            <a:avLst/>
            <a:gdLst>
              <a:gd name="f0" fmla="val w"/>
              <a:gd name="f1" fmla="val h"/>
              <a:gd name="f2" fmla="val 0"/>
              <a:gd name="f3" fmla="val 1269"/>
              <a:gd name="f4" fmla="val 270510"/>
              <a:gd name="f5" fmla="val 1143"/>
              <a:gd name="f6" fmla="val 270268"/>
              <a:gd name="f7" fmla="*/ f0 1 1269"/>
              <a:gd name="f8" fmla="*/ f1 1 270510"/>
              <a:gd name="f9" fmla="val f2"/>
              <a:gd name="f10" fmla="val f3"/>
              <a:gd name="f11" fmla="val f4"/>
              <a:gd name="f12" fmla="+- f11 0 f9"/>
              <a:gd name="f13" fmla="+- f10 0 f9"/>
              <a:gd name="f14" fmla="*/ f13 1 1269"/>
              <a:gd name="f15" fmla="*/ f12 1 2705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269" h="27051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6" name="object 184">
            <a:extLst>
              <a:ext uri="{FF2B5EF4-FFF2-40B4-BE49-F238E27FC236}">
                <a16:creationId xmlns:a16="http://schemas.microsoft.com/office/drawing/2014/main" id="{3FF51C50-038C-47E7-9CF4-6E447749A1B8}"/>
              </a:ext>
            </a:extLst>
          </p:cNvPr>
          <p:cNvSpPr/>
          <p:nvPr/>
        </p:nvSpPr>
        <p:spPr>
          <a:xfrm>
            <a:off x="2742962" y="1882767"/>
            <a:ext cx="475616" cy="263520"/>
          </a:xfrm>
          <a:custGeom>
            <a:avLst/>
            <a:gdLst>
              <a:gd name="f0" fmla="val w"/>
              <a:gd name="f1" fmla="val h"/>
              <a:gd name="f2" fmla="val 0"/>
              <a:gd name="f3" fmla="val 475614"/>
              <a:gd name="f4" fmla="val 263525"/>
              <a:gd name="f5" fmla="val 475618"/>
              <a:gd name="f6" fmla="val 67354"/>
              <a:gd name="f7" fmla="val 230609"/>
              <a:gd name="f8" fmla="val 171451"/>
              <a:gd name="f9" fmla="val 158544"/>
              <a:gd name="f10" fmla="val 202069"/>
              <a:gd name="f11" fmla="val 263302"/>
              <a:gd name="f12" fmla="val 128589"/>
              <a:gd name="f13" fmla="val 72064"/>
              <a:gd name="f14" fmla="val 104094"/>
              <a:gd name="f15" fmla="val 134712"/>
              <a:gd name="f16" fmla="val 194577"/>
              <a:gd name="f17" fmla="val 18368"/>
              <a:gd name="f18" fmla="val 108097"/>
              <a:gd name="f19" fmla="val 55108"/>
              <a:gd name="f20" fmla="val 266645"/>
              <a:gd name="f21" fmla="val 122466"/>
              <a:gd name="f22" fmla="val 353114"/>
              <a:gd name="f23" fmla="val 85726"/>
              <a:gd name="f24" fmla="val 119402"/>
              <a:gd name="f25" fmla="val 317091"/>
              <a:gd name="f26" fmla="val 230611"/>
              <a:gd name="f27" fmla="val 33675"/>
              <a:gd name="f28" fmla="*/ f0 1 475614"/>
              <a:gd name="f29" fmla="*/ f1 1 263525"/>
              <a:gd name="f30" fmla="val f2"/>
              <a:gd name="f31" fmla="val f3"/>
              <a:gd name="f32" fmla="val f4"/>
              <a:gd name="f33" fmla="+- f32 0 f30"/>
              <a:gd name="f34" fmla="+- f31 0 f30"/>
              <a:gd name="f35" fmla="*/ f34 1 475614"/>
              <a:gd name="f36" fmla="*/ f33 1 263525"/>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75614" h="263525">
                <a:moveTo>
                  <a:pt x="f5" y="f6"/>
                </a:moveTo>
                <a:lnTo>
                  <a:pt x="f7" y="f8"/>
                </a:lnTo>
                <a:lnTo>
                  <a:pt x="f9" y="f10"/>
                </a:lnTo>
                <a:lnTo>
                  <a:pt x="f9" y="f11"/>
                </a:lnTo>
                <a:lnTo>
                  <a:pt x="f5" y="f12"/>
                </a:lnTo>
                <a:lnTo>
                  <a:pt x="f5" y="f6"/>
                </a:lnTo>
                <a:close/>
              </a:path>
              <a:path w="475614" h="263525">
                <a:moveTo>
                  <a:pt x="f13" y="f14"/>
                </a:moveTo>
                <a:lnTo>
                  <a:pt x="f2" y="f15"/>
                </a:lnTo>
                <a:lnTo>
                  <a:pt x="f9" y="f10"/>
                </a:lnTo>
                <a:lnTo>
                  <a:pt x="f7" y="f8"/>
                </a:lnTo>
                <a:lnTo>
                  <a:pt x="f13" y="f14"/>
                </a:lnTo>
                <a:close/>
              </a:path>
              <a:path w="475614" h="263525">
                <a:moveTo>
                  <a:pt x="f16" y="f17"/>
                </a:moveTo>
                <a:lnTo>
                  <a:pt x="f18" y="f19"/>
                </a:lnTo>
                <a:lnTo>
                  <a:pt x="f20" y="f21"/>
                </a:lnTo>
                <a:lnTo>
                  <a:pt x="f22" y="f23"/>
                </a:lnTo>
                <a:lnTo>
                  <a:pt x="f16" y="f17"/>
                </a:lnTo>
                <a:close/>
              </a:path>
              <a:path w="475614" h="263525">
                <a:moveTo>
                  <a:pt x="f22" y="f24"/>
                </a:moveTo>
                <a:close/>
              </a:path>
              <a:path w="475614" h="263525">
                <a:moveTo>
                  <a:pt x="f25" y="f2"/>
                </a:moveTo>
                <a:lnTo>
                  <a:pt x="f26" y="f27"/>
                </a:lnTo>
                <a:lnTo>
                  <a:pt x="f22" y="f23"/>
                </a:lnTo>
                <a:lnTo>
                  <a:pt x="f22" y="f24"/>
                </a:lnTo>
                <a:lnTo>
                  <a:pt x="f5" y="f6"/>
                </a:lnTo>
                <a:lnTo>
                  <a:pt x="f2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7" name="object 185">
            <a:extLst>
              <a:ext uri="{FF2B5EF4-FFF2-40B4-BE49-F238E27FC236}">
                <a16:creationId xmlns:a16="http://schemas.microsoft.com/office/drawing/2014/main" id="{C9EB01DC-ED09-4E4F-89B9-D26D9E6BFD7E}"/>
              </a:ext>
            </a:extLst>
          </p:cNvPr>
          <p:cNvSpPr/>
          <p:nvPr/>
        </p:nvSpPr>
        <p:spPr>
          <a:xfrm>
            <a:off x="2742962" y="1986863"/>
            <a:ext cx="231142" cy="98426"/>
          </a:xfrm>
          <a:custGeom>
            <a:avLst/>
            <a:gdLst>
              <a:gd name="f0" fmla="val w"/>
              <a:gd name="f1" fmla="val h"/>
              <a:gd name="f2" fmla="val 0"/>
              <a:gd name="f3" fmla="val 231139"/>
              <a:gd name="f4" fmla="val 98425"/>
              <a:gd name="f5" fmla="val 30617"/>
              <a:gd name="f6" fmla="val 158544"/>
              <a:gd name="f7" fmla="val 97975"/>
              <a:gd name="f8" fmla="val 230611"/>
              <a:gd name="f9" fmla="val 67357"/>
              <a:gd name="f10" fmla="val 72064"/>
              <a:gd name="f11" fmla="*/ f0 1 231139"/>
              <a:gd name="f12" fmla="*/ f1 1 98425"/>
              <a:gd name="f13" fmla="val f2"/>
              <a:gd name="f14" fmla="val f3"/>
              <a:gd name="f15" fmla="val f4"/>
              <a:gd name="f16" fmla="+- f15 0 f13"/>
              <a:gd name="f17" fmla="+- f14 0 f13"/>
              <a:gd name="f18" fmla="*/ f17 1 231139"/>
              <a:gd name="f19" fmla="*/ f16 1 984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31139" h="98425">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8" name="object 186">
            <a:extLst>
              <a:ext uri="{FF2B5EF4-FFF2-40B4-BE49-F238E27FC236}">
                <a16:creationId xmlns:a16="http://schemas.microsoft.com/office/drawing/2014/main" id="{C5D5200E-4D16-493D-A6C8-7AF0859DD66E}"/>
              </a:ext>
            </a:extLst>
          </p:cNvPr>
          <p:cNvSpPr/>
          <p:nvPr/>
        </p:nvSpPr>
        <p:spPr>
          <a:xfrm>
            <a:off x="2851062" y="1901138"/>
            <a:ext cx="245114" cy="104141"/>
          </a:xfrm>
          <a:custGeom>
            <a:avLst/>
            <a:gdLst>
              <a:gd name="f0" fmla="val w"/>
              <a:gd name="f1" fmla="val h"/>
              <a:gd name="f2" fmla="val 0"/>
              <a:gd name="f3" fmla="val 245110"/>
              <a:gd name="f4" fmla="val 104139"/>
              <a:gd name="f5" fmla="val 36740"/>
              <a:gd name="f6" fmla="val 158547"/>
              <a:gd name="f7" fmla="val 104098"/>
              <a:gd name="f8" fmla="val 245016"/>
              <a:gd name="f9" fmla="val 67357"/>
              <a:gd name="f10" fmla="val 86479"/>
              <a:gd name="f11" fmla="*/ f0 1 245110"/>
              <a:gd name="f12" fmla="*/ f1 1 104139"/>
              <a:gd name="f13" fmla="val f2"/>
              <a:gd name="f14" fmla="val f3"/>
              <a:gd name="f15" fmla="val f4"/>
              <a:gd name="f16" fmla="+- f15 0 f13"/>
              <a:gd name="f17" fmla="+- f14 0 f13"/>
              <a:gd name="f18" fmla="*/ f17 1 245110"/>
              <a:gd name="f19" fmla="*/ f16 1 1041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5110" h="104139">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19" name="object 187">
            <a:extLst>
              <a:ext uri="{FF2B5EF4-FFF2-40B4-BE49-F238E27FC236}">
                <a16:creationId xmlns:a16="http://schemas.microsoft.com/office/drawing/2014/main" id="{C1C24E13-159D-4099-8FA5-D93C6471AA92}"/>
              </a:ext>
            </a:extLst>
          </p:cNvPr>
          <p:cNvSpPr/>
          <p:nvPr/>
        </p:nvSpPr>
        <p:spPr>
          <a:xfrm>
            <a:off x="2973573" y="1882767"/>
            <a:ext cx="245114" cy="120015"/>
          </a:xfrm>
          <a:custGeom>
            <a:avLst/>
            <a:gdLst>
              <a:gd name="f0" fmla="val w"/>
              <a:gd name="f1" fmla="val h"/>
              <a:gd name="f2" fmla="val 0"/>
              <a:gd name="f3" fmla="val 245110"/>
              <a:gd name="f4" fmla="val 120014"/>
              <a:gd name="f5" fmla="val 245006"/>
              <a:gd name="f6" fmla="val 67354"/>
              <a:gd name="f7" fmla="val 86479"/>
              <a:gd name="f8" fmla="val 33675"/>
              <a:gd name="f9" fmla="val 122503"/>
              <a:gd name="f10" fmla="val 85726"/>
              <a:gd name="f11" fmla="val 119405"/>
              <a:gd name="f12" fmla="*/ f0 1 245110"/>
              <a:gd name="f13" fmla="*/ f1 1 120014"/>
              <a:gd name="f14" fmla="val f2"/>
              <a:gd name="f15" fmla="val f3"/>
              <a:gd name="f16" fmla="val f4"/>
              <a:gd name="f17" fmla="+- f16 0 f14"/>
              <a:gd name="f18" fmla="+- f15 0 f14"/>
              <a:gd name="f19" fmla="*/ f18 1 245110"/>
              <a:gd name="f20" fmla="*/ f17 1 12001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45110" h="120014">
                <a:moveTo>
                  <a:pt x="f5" y="f6"/>
                </a:moveTo>
                <a:lnTo>
                  <a:pt x="f7" y="f2"/>
                </a:lnTo>
                <a:lnTo>
                  <a:pt x="f2" y="f8"/>
                </a:lnTo>
                <a:lnTo>
                  <a:pt x="f9" y="f10"/>
                </a:lnTo>
                <a:lnTo>
                  <a:pt x="f9"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0" name="object 188">
            <a:extLst>
              <a:ext uri="{FF2B5EF4-FFF2-40B4-BE49-F238E27FC236}">
                <a16:creationId xmlns:a16="http://schemas.microsoft.com/office/drawing/2014/main" id="{AEA39DD2-45F5-4A0E-905E-3905AA00CE74}"/>
              </a:ext>
            </a:extLst>
          </p:cNvPr>
          <p:cNvSpPr/>
          <p:nvPr/>
        </p:nvSpPr>
        <p:spPr>
          <a:xfrm>
            <a:off x="2901510" y="1950122"/>
            <a:ext cx="317497" cy="196211"/>
          </a:xfrm>
          <a:custGeom>
            <a:avLst/>
            <a:gdLst>
              <a:gd name="f0" fmla="val w"/>
              <a:gd name="f1" fmla="val h"/>
              <a:gd name="f2" fmla="val 0"/>
              <a:gd name="f3" fmla="val 317500"/>
              <a:gd name="f4" fmla="val 196214"/>
              <a:gd name="f5" fmla="val 195947"/>
              <a:gd name="f6" fmla="val 317074"/>
              <a:gd name="f7" fmla="val 61234"/>
              <a:gd name="f8" fmla="val 317073"/>
              <a:gd name="f9" fmla="val 134715"/>
              <a:gd name="f10" fmla="*/ f0 1 317500"/>
              <a:gd name="f11" fmla="*/ f1 1 196214"/>
              <a:gd name="f12" fmla="val f2"/>
              <a:gd name="f13" fmla="val f3"/>
              <a:gd name="f14" fmla="val f4"/>
              <a:gd name="f15" fmla="+- f14 0 f12"/>
              <a:gd name="f16" fmla="+- f13 0 f12"/>
              <a:gd name="f17" fmla="*/ f16 1 317500"/>
              <a:gd name="f18" fmla="*/ f15 1 19621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7500" h="196214">
                <a:moveTo>
                  <a:pt x="f2" y="f5"/>
                </a:moveTo>
                <a:lnTo>
                  <a:pt x="f6" y="f7"/>
                </a:lnTo>
                <a:lnTo>
                  <a:pt x="f8" y="f2"/>
                </a:lnTo>
                <a:lnTo>
                  <a:pt x="f2" y="f9"/>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1" name="object 189">
            <a:extLst>
              <a:ext uri="{FF2B5EF4-FFF2-40B4-BE49-F238E27FC236}">
                <a16:creationId xmlns:a16="http://schemas.microsoft.com/office/drawing/2014/main" id="{09A10B75-243E-4E46-AC09-3CF08C17B2A0}"/>
              </a:ext>
            </a:extLst>
          </p:cNvPr>
          <p:cNvSpPr/>
          <p:nvPr/>
        </p:nvSpPr>
        <p:spPr>
          <a:xfrm>
            <a:off x="2815026" y="1937878"/>
            <a:ext cx="309881" cy="116842"/>
          </a:xfrm>
          <a:custGeom>
            <a:avLst/>
            <a:gdLst>
              <a:gd name="f0" fmla="val w"/>
              <a:gd name="f1" fmla="val h"/>
              <a:gd name="f2" fmla="val 0"/>
              <a:gd name="f3" fmla="val 309880"/>
              <a:gd name="f4" fmla="val 116839"/>
              <a:gd name="f5" fmla="val 36030"/>
              <a:gd name="f6" fmla="val 48986"/>
              <a:gd name="f7" fmla="val 158544"/>
              <a:gd name="f8" fmla="val 116343"/>
              <a:gd name="f9" fmla="val 194577"/>
              <a:gd name="f10" fmla="val 67357"/>
              <a:gd name="f11" fmla="val 281047"/>
              <a:gd name="f12" fmla="val 30617"/>
              <a:gd name="f13" fmla="val 309871"/>
              <a:gd name="f14" fmla="val 52047"/>
              <a:gd name="f15" fmla="*/ f0 1 309880"/>
              <a:gd name="f16" fmla="*/ f1 1 116839"/>
              <a:gd name="f17" fmla="val f2"/>
              <a:gd name="f18" fmla="val f3"/>
              <a:gd name="f19" fmla="val f4"/>
              <a:gd name="f20" fmla="+- f19 0 f17"/>
              <a:gd name="f21" fmla="+- f18 0 f17"/>
              <a:gd name="f22" fmla="*/ f21 1 309880"/>
              <a:gd name="f23" fmla="*/ f20 1 1168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09880" h="116839">
                <a:moveTo>
                  <a:pt x="f5" y="f2"/>
                </a:moveTo>
                <a:lnTo>
                  <a:pt x="f2" y="f6"/>
                </a:lnTo>
                <a:lnTo>
                  <a:pt x="f7" y="f8"/>
                </a:lnTo>
                <a:lnTo>
                  <a:pt x="f9" y="f10"/>
                </a:lnTo>
                <a:lnTo>
                  <a:pt x="f5" y="f2"/>
                </a:lnTo>
                <a:close/>
              </a:path>
              <a:path w="309880" h="116839">
                <a:moveTo>
                  <a:pt x="f11" y="f12"/>
                </a:moveTo>
                <a:lnTo>
                  <a:pt x="f9" y="f10"/>
                </a:lnTo>
                <a:lnTo>
                  <a:pt x="f7" y="f8"/>
                </a:lnTo>
                <a:lnTo>
                  <a:pt x="f13" y="f14"/>
                </a:lnTo>
                <a:lnTo>
                  <a:pt x="f11" y="f12"/>
                </a:lnTo>
                <a:close/>
              </a:path>
            </a:pathLst>
          </a:custGeom>
          <a:solidFill>
            <a:srgbClr val="0000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2" name="object 190">
            <a:extLst>
              <a:ext uri="{FF2B5EF4-FFF2-40B4-BE49-F238E27FC236}">
                <a16:creationId xmlns:a16="http://schemas.microsoft.com/office/drawing/2014/main" id="{6CD48C66-BF03-4860-83EB-52A16B5C894F}"/>
              </a:ext>
            </a:extLst>
          </p:cNvPr>
          <p:cNvSpPr/>
          <p:nvPr/>
        </p:nvSpPr>
        <p:spPr>
          <a:xfrm>
            <a:off x="2815026" y="1937878"/>
            <a:ext cx="194940" cy="116842"/>
          </a:xfrm>
          <a:custGeom>
            <a:avLst/>
            <a:gdLst>
              <a:gd name="f0" fmla="val w"/>
              <a:gd name="f1" fmla="val h"/>
              <a:gd name="f2" fmla="val 0"/>
              <a:gd name="f3" fmla="val 194944"/>
              <a:gd name="f4" fmla="val 116839"/>
              <a:gd name="f5" fmla="val 48986"/>
              <a:gd name="f6" fmla="val 36030"/>
              <a:gd name="f7" fmla="val 194577"/>
              <a:gd name="f8" fmla="val 67357"/>
              <a:gd name="f9" fmla="val 158544"/>
              <a:gd name="f10" fmla="val 116343"/>
              <a:gd name="f11" fmla="*/ f0 1 194944"/>
              <a:gd name="f12" fmla="*/ f1 1 116839"/>
              <a:gd name="f13" fmla="val f2"/>
              <a:gd name="f14" fmla="val f3"/>
              <a:gd name="f15" fmla="val f4"/>
              <a:gd name="f16" fmla="+- f15 0 f13"/>
              <a:gd name="f17" fmla="+- f14 0 f13"/>
              <a:gd name="f18" fmla="*/ f17 1 194944"/>
              <a:gd name="f19" fmla="*/ f16 1 1168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94944" h="116839">
                <a:moveTo>
                  <a:pt x="f2" y="f5"/>
                </a:moveTo>
                <a:lnTo>
                  <a:pt x="f6" y="f2"/>
                </a:lnTo>
                <a:lnTo>
                  <a:pt x="f7" y="f8"/>
                </a:lnTo>
                <a:lnTo>
                  <a:pt x="f9" y="f10"/>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3" name="object 191">
            <a:extLst>
              <a:ext uri="{FF2B5EF4-FFF2-40B4-BE49-F238E27FC236}">
                <a16:creationId xmlns:a16="http://schemas.microsoft.com/office/drawing/2014/main" id="{3804A5FD-A247-4898-A727-209556A042E7}"/>
              </a:ext>
            </a:extLst>
          </p:cNvPr>
          <p:cNvSpPr/>
          <p:nvPr/>
        </p:nvSpPr>
        <p:spPr>
          <a:xfrm>
            <a:off x="2973573" y="1968502"/>
            <a:ext cx="151762" cy="85725"/>
          </a:xfrm>
          <a:custGeom>
            <a:avLst/>
            <a:gdLst>
              <a:gd name="f0" fmla="val w"/>
              <a:gd name="f1" fmla="val h"/>
              <a:gd name="f2" fmla="val 0"/>
              <a:gd name="f3" fmla="val 151764"/>
              <a:gd name="f4" fmla="val 85725"/>
              <a:gd name="f5" fmla="val 36033"/>
              <a:gd name="f6" fmla="val 36740"/>
              <a:gd name="f7" fmla="val 122503"/>
              <a:gd name="f8" fmla="val 151327"/>
              <a:gd name="f9" fmla="val 21430"/>
              <a:gd name="f10" fmla="val 85726"/>
              <a:gd name="f11" fmla="*/ f0 1 151764"/>
              <a:gd name="f12" fmla="*/ f1 1 85725"/>
              <a:gd name="f13" fmla="val f2"/>
              <a:gd name="f14" fmla="val f3"/>
              <a:gd name="f15" fmla="val f4"/>
              <a:gd name="f16" fmla="+- f15 0 f13"/>
              <a:gd name="f17" fmla="+- f14 0 f13"/>
              <a:gd name="f18" fmla="*/ f17 1 151764"/>
              <a:gd name="f19" fmla="*/ f16 1 857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51764" h="85725">
                <a:moveTo>
                  <a:pt x="f5" y="f6"/>
                </a:moveTo>
                <a:lnTo>
                  <a:pt x="f7" y="f2"/>
                </a:lnTo>
                <a:lnTo>
                  <a:pt x="f8" y="f9"/>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4" name="object 192">
            <a:extLst>
              <a:ext uri="{FF2B5EF4-FFF2-40B4-BE49-F238E27FC236}">
                <a16:creationId xmlns:a16="http://schemas.microsoft.com/office/drawing/2014/main" id="{5B78EA7B-D467-431A-B5D4-6CF35AF98306}"/>
              </a:ext>
            </a:extLst>
          </p:cNvPr>
          <p:cNvSpPr/>
          <p:nvPr/>
        </p:nvSpPr>
        <p:spPr>
          <a:xfrm>
            <a:off x="2951948" y="2005242"/>
            <a:ext cx="209553" cy="140973"/>
          </a:xfrm>
          <a:custGeom>
            <a:avLst/>
            <a:gdLst>
              <a:gd name="f0" fmla="val w"/>
              <a:gd name="f1" fmla="val h"/>
              <a:gd name="f2" fmla="val 0"/>
              <a:gd name="f3" fmla="val 209550"/>
              <a:gd name="f4" fmla="val 140969"/>
              <a:gd name="f5" fmla="val 21621"/>
              <a:gd name="f6" fmla="val 79603"/>
              <a:gd name="f7" fmla="val 13205"/>
              <a:gd name="f8" fmla="val 82009"/>
              <a:gd name="f9" fmla="val 6333"/>
              <a:gd name="f10" fmla="val 88570"/>
              <a:gd name="f11" fmla="val 1699"/>
              <a:gd name="f12" fmla="val 98301"/>
              <a:gd name="f13" fmla="val 110217"/>
              <a:gd name="f14" fmla="val 122135"/>
              <a:gd name="f15" fmla="val 131867"/>
              <a:gd name="f16" fmla="val 138429"/>
              <a:gd name="f17" fmla="val 140835"/>
              <a:gd name="f18" fmla="val 30036"/>
              <a:gd name="f19" fmla="val 36908"/>
              <a:gd name="f20" fmla="val 41541"/>
              <a:gd name="f21" fmla="val 43239"/>
              <a:gd name="f22" fmla="val 187361"/>
              <a:gd name="f23" fmla="val 178946"/>
              <a:gd name="f24" fmla="val 2405"/>
              <a:gd name="f25" fmla="val 172074"/>
              <a:gd name="f26" fmla="val 8966"/>
              <a:gd name="f27" fmla="val 167441"/>
              <a:gd name="f28" fmla="val 18698"/>
              <a:gd name="f29" fmla="val 165743"/>
              <a:gd name="f30" fmla="val 30614"/>
              <a:gd name="f31" fmla="val 42532"/>
              <a:gd name="f32" fmla="val 52264"/>
              <a:gd name="f33" fmla="val 58825"/>
              <a:gd name="f34" fmla="val 61231"/>
              <a:gd name="f35" fmla="val 195776"/>
              <a:gd name="f36" fmla="val 202648"/>
              <a:gd name="f37" fmla="val 207280"/>
              <a:gd name="f38" fmla="val 208979"/>
              <a:gd name="f39" fmla="*/ f0 1 209550"/>
              <a:gd name="f40" fmla="*/ f1 1 140969"/>
              <a:gd name="f41" fmla="val f2"/>
              <a:gd name="f42" fmla="val f3"/>
              <a:gd name="f43" fmla="val f4"/>
              <a:gd name="f44" fmla="+- f43 0 f41"/>
              <a:gd name="f45" fmla="+- f42 0 f41"/>
              <a:gd name="f46" fmla="*/ f45 1 209550"/>
              <a:gd name="f47" fmla="*/ f44 1 140969"/>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209550" h="140969">
                <a:moveTo>
                  <a:pt x="f5" y="f6"/>
                </a:moveTo>
                <a:lnTo>
                  <a:pt x="f7" y="f8"/>
                </a:lnTo>
                <a:lnTo>
                  <a:pt x="f9" y="f10"/>
                </a:lnTo>
                <a:lnTo>
                  <a:pt x="f11" y="f12"/>
                </a:lnTo>
                <a:lnTo>
                  <a:pt x="f2" y="f13"/>
                </a:lnTo>
                <a:lnTo>
                  <a:pt x="f11" y="f14"/>
                </a:lnTo>
                <a:lnTo>
                  <a:pt x="f9" y="f15"/>
                </a:lnTo>
                <a:lnTo>
                  <a:pt x="f7" y="f16"/>
                </a:lnTo>
                <a:lnTo>
                  <a:pt x="f5" y="f17"/>
                </a:lnTo>
                <a:lnTo>
                  <a:pt x="f18" y="f16"/>
                </a:lnTo>
                <a:lnTo>
                  <a:pt x="f19" y="f15"/>
                </a:lnTo>
                <a:lnTo>
                  <a:pt x="f20" y="f14"/>
                </a:lnTo>
                <a:lnTo>
                  <a:pt x="f21" y="f13"/>
                </a:lnTo>
                <a:lnTo>
                  <a:pt x="f20" y="f12"/>
                </a:lnTo>
                <a:lnTo>
                  <a:pt x="f19" y="f10"/>
                </a:lnTo>
                <a:lnTo>
                  <a:pt x="f18" y="f8"/>
                </a:lnTo>
                <a:lnTo>
                  <a:pt x="f5" y="f6"/>
                </a:lnTo>
                <a:close/>
              </a:path>
              <a:path w="209550" h="140969">
                <a:moveTo>
                  <a:pt x="f22" y="f2"/>
                </a:moveTo>
                <a:lnTo>
                  <a:pt x="f23" y="f24"/>
                </a:lnTo>
                <a:lnTo>
                  <a:pt x="f25" y="f26"/>
                </a:lnTo>
                <a:lnTo>
                  <a:pt x="f27" y="f28"/>
                </a:lnTo>
                <a:lnTo>
                  <a:pt x="f29" y="f30"/>
                </a:lnTo>
                <a:lnTo>
                  <a:pt x="f27" y="f31"/>
                </a:lnTo>
                <a:lnTo>
                  <a:pt x="f25" y="f32"/>
                </a:lnTo>
                <a:lnTo>
                  <a:pt x="f23" y="f33"/>
                </a:lnTo>
                <a:lnTo>
                  <a:pt x="f22" y="f34"/>
                </a:lnTo>
                <a:lnTo>
                  <a:pt x="f35" y="f33"/>
                </a:lnTo>
                <a:lnTo>
                  <a:pt x="f36" y="f32"/>
                </a:lnTo>
                <a:lnTo>
                  <a:pt x="f37" y="f31"/>
                </a:lnTo>
                <a:lnTo>
                  <a:pt x="f38" y="f30"/>
                </a:lnTo>
                <a:lnTo>
                  <a:pt x="f37" y="f28"/>
                </a:lnTo>
                <a:lnTo>
                  <a:pt x="f36" y="f26"/>
                </a:lnTo>
                <a:lnTo>
                  <a:pt x="f35" y="f24"/>
                </a:lnTo>
                <a:lnTo>
                  <a:pt x="f2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5" name="object 193">
            <a:extLst>
              <a:ext uri="{FF2B5EF4-FFF2-40B4-BE49-F238E27FC236}">
                <a16:creationId xmlns:a16="http://schemas.microsoft.com/office/drawing/2014/main" id="{538DDB99-0574-4CBB-9BBA-2D3F831D83DE}"/>
              </a:ext>
            </a:extLst>
          </p:cNvPr>
          <p:cNvSpPr/>
          <p:nvPr/>
        </p:nvSpPr>
        <p:spPr>
          <a:xfrm>
            <a:off x="2951948" y="2084841"/>
            <a:ext cx="43818" cy="61593"/>
          </a:xfrm>
          <a:custGeom>
            <a:avLst/>
            <a:gdLst>
              <a:gd name="f0" fmla="val w"/>
              <a:gd name="f1" fmla="val h"/>
              <a:gd name="f2" fmla="val 0"/>
              <a:gd name="f3" fmla="val 43814"/>
              <a:gd name="f4" fmla="val 61594"/>
              <a:gd name="f5" fmla="val 30614"/>
              <a:gd name="f6" fmla="val 1699"/>
              <a:gd name="f7" fmla="val 18698"/>
              <a:gd name="f8" fmla="val 6333"/>
              <a:gd name="f9" fmla="val 8966"/>
              <a:gd name="f10" fmla="val 13205"/>
              <a:gd name="f11" fmla="val 2405"/>
              <a:gd name="f12" fmla="val 21621"/>
              <a:gd name="f13" fmla="val 30036"/>
              <a:gd name="f14" fmla="val 36908"/>
              <a:gd name="f15" fmla="val 41541"/>
              <a:gd name="f16" fmla="val 43239"/>
              <a:gd name="f17" fmla="val 42532"/>
              <a:gd name="f18" fmla="val 52264"/>
              <a:gd name="f19" fmla="val 58826"/>
              <a:gd name="f20" fmla="val 61232"/>
              <a:gd name="f21" fmla="*/ f0 1 43814"/>
              <a:gd name="f22" fmla="*/ f1 1 61594"/>
              <a:gd name="f23" fmla="val f2"/>
              <a:gd name="f24" fmla="val f3"/>
              <a:gd name="f25" fmla="val f4"/>
              <a:gd name="f26" fmla="+- f25 0 f23"/>
              <a:gd name="f27" fmla="+- f24 0 f23"/>
              <a:gd name="f28" fmla="*/ f27 1 43814"/>
              <a:gd name="f29" fmla="*/ f26 1 615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6" name="object 194">
            <a:extLst>
              <a:ext uri="{FF2B5EF4-FFF2-40B4-BE49-F238E27FC236}">
                <a16:creationId xmlns:a16="http://schemas.microsoft.com/office/drawing/2014/main" id="{BF7D4010-C3C1-4701-9CA5-B798877E4AF7}"/>
              </a:ext>
            </a:extLst>
          </p:cNvPr>
          <p:cNvSpPr/>
          <p:nvPr/>
        </p:nvSpPr>
        <p:spPr>
          <a:xfrm>
            <a:off x="3117692" y="2005242"/>
            <a:ext cx="43818" cy="61593"/>
          </a:xfrm>
          <a:custGeom>
            <a:avLst/>
            <a:gdLst>
              <a:gd name="f0" fmla="val w"/>
              <a:gd name="f1" fmla="val h"/>
              <a:gd name="f2" fmla="val 0"/>
              <a:gd name="f3" fmla="val 43814"/>
              <a:gd name="f4" fmla="val 61594"/>
              <a:gd name="f5" fmla="val 30614"/>
              <a:gd name="f6" fmla="val 1698"/>
              <a:gd name="f7" fmla="val 18698"/>
              <a:gd name="f8" fmla="val 6331"/>
              <a:gd name="f9" fmla="val 8966"/>
              <a:gd name="f10" fmla="val 13202"/>
              <a:gd name="f11" fmla="val 2405"/>
              <a:gd name="f12" fmla="val 21618"/>
              <a:gd name="f13" fmla="val 30033"/>
              <a:gd name="f14" fmla="val 36904"/>
              <a:gd name="f15" fmla="val 41537"/>
              <a:gd name="f16" fmla="val 43236"/>
              <a:gd name="f17" fmla="val 42532"/>
              <a:gd name="f18" fmla="val 36905"/>
              <a:gd name="f19" fmla="val 52264"/>
              <a:gd name="f20" fmla="val 58825"/>
              <a:gd name="f21" fmla="val 61231"/>
              <a:gd name="f22" fmla="*/ f0 1 43814"/>
              <a:gd name="f23" fmla="*/ f1 1 61594"/>
              <a:gd name="f24" fmla="val f2"/>
              <a:gd name="f25" fmla="val f3"/>
              <a:gd name="f26" fmla="val f4"/>
              <a:gd name="f27" fmla="+- f26 0 f24"/>
              <a:gd name="f28" fmla="+- f25 0 f24"/>
              <a:gd name="f29" fmla="*/ f28 1 43814"/>
              <a:gd name="f30" fmla="*/ f27 1 61594"/>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8" y="f19"/>
                </a:lnTo>
                <a:lnTo>
                  <a:pt x="f13" y="f20"/>
                </a:lnTo>
                <a:lnTo>
                  <a:pt x="f12" y="f21"/>
                </a:lnTo>
                <a:lnTo>
                  <a:pt x="f10" y="f20"/>
                </a:lnTo>
                <a:lnTo>
                  <a:pt x="f8" y="f19"/>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7" name="object 195">
            <a:extLst>
              <a:ext uri="{FF2B5EF4-FFF2-40B4-BE49-F238E27FC236}">
                <a16:creationId xmlns:a16="http://schemas.microsoft.com/office/drawing/2014/main" id="{B6C5A2E3-6D21-474A-9886-3DB8A39248FF}"/>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8" name="object 196">
            <a:extLst>
              <a:ext uri="{FF2B5EF4-FFF2-40B4-BE49-F238E27FC236}">
                <a16:creationId xmlns:a16="http://schemas.microsoft.com/office/drawing/2014/main" id="{17B2A42A-A7FA-4477-B942-B676F1277F19}"/>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29" name="object 197">
            <a:extLst>
              <a:ext uri="{FF2B5EF4-FFF2-40B4-BE49-F238E27FC236}">
                <a16:creationId xmlns:a16="http://schemas.microsoft.com/office/drawing/2014/main" id="{D9EB95D5-7762-4ED6-B700-9B4F7C600716}"/>
              </a:ext>
            </a:extLst>
          </p:cNvPr>
          <p:cNvSpPr/>
          <p:nvPr/>
        </p:nvSpPr>
        <p:spPr>
          <a:xfrm>
            <a:off x="2757373" y="2048100"/>
            <a:ext cx="43818" cy="36832"/>
          </a:xfrm>
          <a:custGeom>
            <a:avLst/>
            <a:gdLst>
              <a:gd name="f0" fmla="val w"/>
              <a:gd name="f1" fmla="val h"/>
              <a:gd name="f2" fmla="val 0"/>
              <a:gd name="f3" fmla="val 43814"/>
              <a:gd name="f4" fmla="val 36830"/>
              <a:gd name="f5" fmla="val 18368"/>
              <a:gd name="f6" fmla="val 43238"/>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0" name="object 198">
            <a:extLst>
              <a:ext uri="{FF2B5EF4-FFF2-40B4-BE49-F238E27FC236}">
                <a16:creationId xmlns:a16="http://schemas.microsoft.com/office/drawing/2014/main" id="{0A331633-0ECC-4538-99B9-4FF90E06456C}"/>
              </a:ext>
            </a:extLst>
          </p:cNvPr>
          <p:cNvSpPr/>
          <p:nvPr/>
        </p:nvSpPr>
        <p:spPr>
          <a:xfrm>
            <a:off x="2829437" y="2078714"/>
            <a:ext cx="43818" cy="36832"/>
          </a:xfrm>
          <a:custGeom>
            <a:avLst/>
            <a:gdLst>
              <a:gd name="f0" fmla="val w"/>
              <a:gd name="f1" fmla="val h"/>
              <a:gd name="f2" fmla="val 0"/>
              <a:gd name="f3" fmla="val 43814"/>
              <a:gd name="f4" fmla="val 36830"/>
              <a:gd name="f5" fmla="val 18371"/>
              <a:gd name="f6" fmla="val 43239"/>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1" name="object 199">
            <a:extLst>
              <a:ext uri="{FF2B5EF4-FFF2-40B4-BE49-F238E27FC236}">
                <a16:creationId xmlns:a16="http://schemas.microsoft.com/office/drawing/2014/main" id="{7EB73B5E-104D-4CFE-B8E8-9647D36CB61E}"/>
              </a:ext>
            </a:extLst>
          </p:cNvPr>
          <p:cNvSpPr/>
          <p:nvPr/>
        </p:nvSpPr>
        <p:spPr>
          <a:xfrm>
            <a:off x="3122401" y="1136553"/>
            <a:ext cx="49533" cy="202567"/>
          </a:xfrm>
          <a:custGeom>
            <a:avLst/>
            <a:gdLst>
              <a:gd name="f0" fmla="val w"/>
              <a:gd name="f1" fmla="val h"/>
              <a:gd name="f2" fmla="val 0"/>
              <a:gd name="f3" fmla="val 49530"/>
              <a:gd name="f4" fmla="val 202565"/>
              <a:gd name="f5" fmla="val 178417"/>
              <a:gd name="f6" fmla="val 49164"/>
              <a:gd name="f7" fmla="val 202144"/>
              <a:gd name="f8" fmla="val 478"/>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2" y="f2"/>
                </a:moveTo>
                <a:lnTo>
                  <a:pt x="f2" y="f5"/>
                </a:lnTo>
                <a:lnTo>
                  <a:pt x="f6" y="f7"/>
                </a:lnTo>
                <a:lnTo>
                  <a:pt x="f6" y="f8"/>
                </a:lnTo>
                <a:lnTo>
                  <a:pt x="f2" y="f2"/>
                </a:lnTo>
                <a:close/>
              </a:path>
            </a:pathLst>
          </a:custGeom>
          <a:solidFill>
            <a:srgbClr val="666666"/>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2" name="object 200">
            <a:extLst>
              <a:ext uri="{FF2B5EF4-FFF2-40B4-BE49-F238E27FC236}">
                <a16:creationId xmlns:a16="http://schemas.microsoft.com/office/drawing/2014/main" id="{82CADCDF-3519-4433-BCD3-EEF0DE174618}"/>
              </a:ext>
            </a:extLst>
          </p:cNvPr>
          <p:cNvSpPr/>
          <p:nvPr/>
        </p:nvSpPr>
        <p:spPr>
          <a:xfrm>
            <a:off x="3122401" y="1136553"/>
            <a:ext cx="49533" cy="202567"/>
          </a:xfrm>
          <a:custGeom>
            <a:avLst/>
            <a:gdLst>
              <a:gd name="f0" fmla="val w"/>
              <a:gd name="f1" fmla="val h"/>
              <a:gd name="f2" fmla="val 0"/>
              <a:gd name="f3" fmla="val 49530"/>
              <a:gd name="f4" fmla="val 202565"/>
              <a:gd name="f5" fmla="val 49164"/>
              <a:gd name="f6" fmla="val 478"/>
              <a:gd name="f7" fmla="val 202144"/>
              <a:gd name="f8" fmla="val 178417"/>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5" y="f6"/>
                </a:moveTo>
                <a:lnTo>
                  <a:pt x="f5" y="f7"/>
                </a:lnTo>
                <a:lnTo>
                  <a:pt x="f2" y="f8"/>
                </a:lnTo>
                <a:lnTo>
                  <a:pt x="f2" y="f2"/>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3" name="object 201">
            <a:extLst>
              <a:ext uri="{FF2B5EF4-FFF2-40B4-BE49-F238E27FC236}">
                <a16:creationId xmlns:a16="http://schemas.microsoft.com/office/drawing/2014/main" id="{4104A5AE-76C9-4F3E-8668-574C92C5AC89}"/>
              </a:ext>
            </a:extLst>
          </p:cNvPr>
          <p:cNvSpPr/>
          <p:nvPr/>
        </p:nvSpPr>
        <p:spPr>
          <a:xfrm>
            <a:off x="2728917" y="1471653"/>
            <a:ext cx="147959" cy="186693"/>
          </a:xfrm>
          <a:custGeom>
            <a:avLst/>
            <a:gdLst>
              <a:gd name="f0" fmla="val w"/>
              <a:gd name="f1" fmla="val h"/>
              <a:gd name="f2" fmla="val 0"/>
              <a:gd name="f3" fmla="val 147955"/>
              <a:gd name="f4" fmla="val 186689"/>
              <a:gd name="f5" fmla="val 106380"/>
              <a:gd name="f6" fmla="val 147552"/>
              <a:gd name="f7" fmla="val 186163"/>
              <a:gd name="f8" fmla="val 79785"/>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4" name="object 202">
            <a:extLst>
              <a:ext uri="{FF2B5EF4-FFF2-40B4-BE49-F238E27FC236}">
                <a16:creationId xmlns:a16="http://schemas.microsoft.com/office/drawing/2014/main" id="{C9F73656-9492-4BB6-8CD7-EE8170C1001A}"/>
              </a:ext>
            </a:extLst>
          </p:cNvPr>
          <p:cNvSpPr/>
          <p:nvPr/>
        </p:nvSpPr>
        <p:spPr>
          <a:xfrm>
            <a:off x="2728917" y="1471653"/>
            <a:ext cx="147959" cy="186693"/>
          </a:xfrm>
          <a:custGeom>
            <a:avLst/>
            <a:gdLst>
              <a:gd name="f0" fmla="val w"/>
              <a:gd name="f1" fmla="val h"/>
              <a:gd name="f2" fmla="val 0"/>
              <a:gd name="f3" fmla="val 147955"/>
              <a:gd name="f4" fmla="val 186689"/>
              <a:gd name="f5" fmla="val 147552"/>
              <a:gd name="f6" fmla="val 79785"/>
              <a:gd name="f7" fmla="val 186163"/>
              <a:gd name="f8" fmla="val 106380"/>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5" y="f6"/>
                </a:lnTo>
                <a:lnTo>
                  <a:pt x="f5" y="f7"/>
                </a:lnTo>
                <a:lnTo>
                  <a:pt x="f2"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5" name="object 203">
            <a:extLst>
              <a:ext uri="{FF2B5EF4-FFF2-40B4-BE49-F238E27FC236}">
                <a16:creationId xmlns:a16="http://schemas.microsoft.com/office/drawing/2014/main" id="{8AAE19ED-DE57-4A44-8402-75CC1331C560}"/>
              </a:ext>
            </a:extLst>
          </p:cNvPr>
          <p:cNvSpPr/>
          <p:nvPr/>
        </p:nvSpPr>
        <p:spPr>
          <a:xfrm>
            <a:off x="2876464" y="1338699"/>
            <a:ext cx="295278" cy="319409"/>
          </a:xfrm>
          <a:custGeom>
            <a:avLst/>
            <a:gdLst>
              <a:gd name="f0" fmla="val w"/>
              <a:gd name="f1" fmla="val h"/>
              <a:gd name="f2" fmla="val 0"/>
              <a:gd name="f3" fmla="val 295275"/>
              <a:gd name="f4" fmla="val 319405"/>
              <a:gd name="f5" fmla="val 295095"/>
              <a:gd name="f6" fmla="val 159553"/>
              <a:gd name="f7" fmla="val 319122"/>
              <a:gd name="f8" fmla="val 212744"/>
              <a:gd name="f9" fmla="val 98367"/>
              <a:gd name="f10" fmla="val 106366"/>
              <a:gd name="f11" fmla="val 196740"/>
              <a:gd name="f12" fmla="val 53176"/>
              <a:gd name="f13" fmla="*/ f0 1 295275"/>
              <a:gd name="f14" fmla="*/ f1 1 319405"/>
              <a:gd name="f15" fmla="val f2"/>
              <a:gd name="f16" fmla="val f3"/>
              <a:gd name="f17" fmla="val f4"/>
              <a:gd name="f18" fmla="+- f17 0 f15"/>
              <a:gd name="f19" fmla="+- f16 0 f15"/>
              <a:gd name="f20" fmla="*/ f19 1 295275"/>
              <a:gd name="f21" fmla="*/ f18 1 31940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95275" h="319405">
                <a:moveTo>
                  <a:pt x="f5" y="f2"/>
                </a:moveTo>
                <a:lnTo>
                  <a:pt x="f5" y="f6"/>
                </a:lnTo>
                <a:lnTo>
                  <a:pt x="f2" y="f7"/>
                </a:lnTo>
                <a:lnTo>
                  <a:pt x="f2" y="f8"/>
                </a:lnTo>
                <a:lnTo>
                  <a:pt x="f9" y="f10"/>
                </a:lnTo>
                <a:lnTo>
                  <a:pt x="f9" y="f6"/>
                </a:lnTo>
                <a:lnTo>
                  <a:pt x="f11" y="f12"/>
                </a:lnTo>
                <a:lnTo>
                  <a:pt x="f11" y="f10"/>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6" name="object 204">
            <a:extLst>
              <a:ext uri="{FF2B5EF4-FFF2-40B4-BE49-F238E27FC236}">
                <a16:creationId xmlns:a16="http://schemas.microsoft.com/office/drawing/2014/main" id="{FCAB5DA5-6628-4ED4-BF76-DFFF5298185B}"/>
              </a:ext>
            </a:extLst>
          </p:cNvPr>
          <p:cNvSpPr/>
          <p:nvPr/>
        </p:nvSpPr>
        <p:spPr>
          <a:xfrm>
            <a:off x="3122401" y="1125909"/>
            <a:ext cx="49533" cy="26673"/>
          </a:xfrm>
          <a:custGeom>
            <a:avLst/>
            <a:gdLst>
              <a:gd name="f0" fmla="val w"/>
              <a:gd name="f1" fmla="val h"/>
              <a:gd name="f2" fmla="val 0"/>
              <a:gd name="f3" fmla="val 49530"/>
              <a:gd name="f4" fmla="val 26669"/>
              <a:gd name="f5" fmla="val 24569"/>
              <a:gd name="f6" fmla="val 15009"/>
              <a:gd name="f7" fmla="val 1047"/>
              <a:gd name="f8" fmla="val 7199"/>
              <a:gd name="f9" fmla="val 3901"/>
              <a:gd name="f10" fmla="val 1932"/>
              <a:gd name="f11" fmla="val 8133"/>
              <a:gd name="f12" fmla="val 13313"/>
              <a:gd name="f13" fmla="val 18487"/>
              <a:gd name="f14" fmla="val 22710"/>
              <a:gd name="f15" fmla="val 25555"/>
              <a:gd name="f16" fmla="val 26597"/>
              <a:gd name="f17" fmla="val 34143"/>
              <a:gd name="f18" fmla="val 41961"/>
              <a:gd name="f19" fmla="val 47231"/>
              <a:gd name="f20" fmla="val 49164"/>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5" y="f2"/>
                </a:moveTo>
                <a:lnTo>
                  <a:pt x="f6" y="f7"/>
                </a:lnTo>
                <a:lnTo>
                  <a:pt x="f8" y="f9"/>
                </a:lnTo>
                <a:lnTo>
                  <a:pt x="f10" y="f11"/>
                </a:lnTo>
                <a:lnTo>
                  <a:pt x="f2" y="f12"/>
                </a:lnTo>
                <a:lnTo>
                  <a:pt x="f10" y="f13"/>
                </a:lnTo>
                <a:lnTo>
                  <a:pt x="f8" y="f14"/>
                </a:lnTo>
                <a:lnTo>
                  <a:pt x="f6" y="f15"/>
                </a:lnTo>
                <a:lnTo>
                  <a:pt x="f5" y="f16"/>
                </a:lnTo>
                <a:lnTo>
                  <a:pt x="f17" y="f15"/>
                </a:lnTo>
                <a:lnTo>
                  <a:pt x="f18" y="f14"/>
                </a:lnTo>
                <a:lnTo>
                  <a:pt x="f19" y="f13"/>
                </a:lnTo>
                <a:lnTo>
                  <a:pt x="f20" y="f12"/>
                </a:lnTo>
                <a:lnTo>
                  <a:pt x="f19" y="f11"/>
                </a:lnTo>
                <a:lnTo>
                  <a:pt x="f18" y="f9"/>
                </a:lnTo>
                <a:lnTo>
                  <a:pt x="f17"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7" name="object 205">
            <a:extLst>
              <a:ext uri="{FF2B5EF4-FFF2-40B4-BE49-F238E27FC236}">
                <a16:creationId xmlns:a16="http://schemas.microsoft.com/office/drawing/2014/main" id="{36FFF0ED-E704-4ACA-9025-0C0A3EE6EBC7}"/>
              </a:ext>
            </a:extLst>
          </p:cNvPr>
          <p:cNvSpPr/>
          <p:nvPr/>
        </p:nvSpPr>
        <p:spPr>
          <a:xfrm>
            <a:off x="3122401" y="1125909"/>
            <a:ext cx="49533" cy="26673"/>
          </a:xfrm>
          <a:custGeom>
            <a:avLst/>
            <a:gdLst>
              <a:gd name="f0" fmla="val w"/>
              <a:gd name="f1" fmla="val h"/>
              <a:gd name="f2" fmla="val 0"/>
              <a:gd name="f3" fmla="val 49530"/>
              <a:gd name="f4" fmla="val 26669"/>
              <a:gd name="f5" fmla="val 13313"/>
              <a:gd name="f6" fmla="val 1932"/>
              <a:gd name="f7" fmla="val 8133"/>
              <a:gd name="f8" fmla="val 7199"/>
              <a:gd name="f9" fmla="val 3901"/>
              <a:gd name="f10" fmla="val 15009"/>
              <a:gd name="f11" fmla="val 1047"/>
              <a:gd name="f12" fmla="val 24569"/>
              <a:gd name="f13" fmla="val 34143"/>
              <a:gd name="f14" fmla="val 41961"/>
              <a:gd name="f15" fmla="val 47231"/>
              <a:gd name="f16" fmla="val 49164"/>
              <a:gd name="f17" fmla="val 18487"/>
              <a:gd name="f18" fmla="val 22710"/>
              <a:gd name="f19" fmla="val 25555"/>
              <a:gd name="f20" fmla="val 26597"/>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8" name="object 206">
            <a:extLst>
              <a:ext uri="{FF2B5EF4-FFF2-40B4-BE49-F238E27FC236}">
                <a16:creationId xmlns:a16="http://schemas.microsoft.com/office/drawing/2014/main" id="{A6552A17-D19A-450C-9F18-F69A08B86C8E}"/>
              </a:ext>
            </a:extLst>
          </p:cNvPr>
          <p:cNvSpPr/>
          <p:nvPr/>
        </p:nvSpPr>
        <p:spPr>
          <a:xfrm>
            <a:off x="2728917" y="1258900"/>
            <a:ext cx="443227" cy="292736"/>
          </a:xfrm>
          <a:custGeom>
            <a:avLst/>
            <a:gdLst>
              <a:gd name="f0" fmla="val w"/>
              <a:gd name="f1" fmla="val h"/>
              <a:gd name="f2" fmla="val 0"/>
              <a:gd name="f3" fmla="val 443230"/>
              <a:gd name="f4" fmla="val 292734"/>
              <a:gd name="f5" fmla="val 98367"/>
              <a:gd name="f6" fmla="val 106363"/>
              <a:gd name="f7" fmla="val 212752"/>
              <a:gd name="f8" fmla="val 147552"/>
              <a:gd name="f9" fmla="val 292537"/>
              <a:gd name="f10" fmla="val 245920"/>
              <a:gd name="f11" fmla="val 186160"/>
              <a:gd name="f12" fmla="val 131158"/>
              <a:gd name="f13" fmla="val 124104"/>
              <a:gd name="f14" fmla="val 196738"/>
              <a:gd name="f15" fmla="val 53195"/>
              <a:gd name="f16" fmla="val 131163"/>
              <a:gd name="f17" fmla="val 124099"/>
              <a:gd name="f18" fmla="val 239347"/>
              <a:gd name="f19" fmla="val 344293"/>
              <a:gd name="f20" fmla="val 132970"/>
              <a:gd name="f21" fmla="val 229526"/>
              <a:gd name="f22" fmla="val 70927"/>
              <a:gd name="f23" fmla="val 295103"/>
              <a:gd name="f24" fmla="val 229529"/>
              <a:gd name="f25" fmla="val 70924"/>
              <a:gd name="f26" fmla="val 442648"/>
              <a:gd name="f27" fmla="val 79793"/>
              <a:gd name="f28" fmla="*/ f0 1 443230"/>
              <a:gd name="f29" fmla="*/ f1 1 292734"/>
              <a:gd name="f30" fmla="val f2"/>
              <a:gd name="f31" fmla="val f3"/>
              <a:gd name="f32" fmla="val f4"/>
              <a:gd name="f33" fmla="+- f32 0 f30"/>
              <a:gd name="f34" fmla="+- f31 0 f30"/>
              <a:gd name="f35" fmla="*/ f34 1 443230"/>
              <a:gd name="f36" fmla="*/ f33 1 29273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43230" h="292734">
                <a:moveTo>
                  <a:pt x="f5" y="f6"/>
                </a:moveTo>
                <a:lnTo>
                  <a:pt x="f2" y="f7"/>
                </a:lnTo>
                <a:lnTo>
                  <a:pt x="f8" y="f9"/>
                </a:lnTo>
                <a:lnTo>
                  <a:pt x="f10" y="f11"/>
                </a:lnTo>
                <a:lnTo>
                  <a:pt x="f12" y="f13"/>
                </a:lnTo>
                <a:lnTo>
                  <a:pt x="f5" y="f6"/>
                </a:lnTo>
                <a:close/>
              </a:path>
              <a:path w="443230" h="292734">
                <a:moveTo>
                  <a:pt x="f14" y="f15"/>
                </a:moveTo>
                <a:lnTo>
                  <a:pt x="f16" y="f17"/>
                </a:lnTo>
                <a:lnTo>
                  <a:pt x="f10" y="f11"/>
                </a:lnTo>
                <a:lnTo>
                  <a:pt x="f10" y="f18"/>
                </a:lnTo>
                <a:lnTo>
                  <a:pt x="f19" y="f20"/>
                </a:lnTo>
                <a:lnTo>
                  <a:pt x="f21" y="f22"/>
                </a:lnTo>
                <a:lnTo>
                  <a:pt x="f14" y="f15"/>
                </a:lnTo>
                <a:close/>
              </a:path>
              <a:path w="443230" h="292734">
                <a:moveTo>
                  <a:pt x="f23" y="f2"/>
                </a:moveTo>
                <a:lnTo>
                  <a:pt x="f24" y="f25"/>
                </a:lnTo>
                <a:lnTo>
                  <a:pt x="f19" y="f20"/>
                </a:lnTo>
                <a:lnTo>
                  <a:pt x="f19" y="f11"/>
                </a:lnTo>
                <a:lnTo>
                  <a:pt x="f26" y="f27"/>
                </a:lnTo>
                <a:lnTo>
                  <a:pt x="f23"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39" name="object 207">
            <a:extLst>
              <a:ext uri="{FF2B5EF4-FFF2-40B4-BE49-F238E27FC236}">
                <a16:creationId xmlns:a16="http://schemas.microsoft.com/office/drawing/2014/main" id="{89E0043A-A4FA-4A4D-A61B-A87A6415F41F}"/>
              </a:ext>
            </a:extLst>
          </p:cNvPr>
          <p:cNvSpPr/>
          <p:nvPr/>
        </p:nvSpPr>
        <p:spPr>
          <a:xfrm>
            <a:off x="2958440" y="1258900"/>
            <a:ext cx="213356" cy="186693"/>
          </a:xfrm>
          <a:custGeom>
            <a:avLst/>
            <a:gdLst>
              <a:gd name="f0" fmla="val w"/>
              <a:gd name="f1" fmla="val h"/>
              <a:gd name="f2" fmla="val 0"/>
              <a:gd name="f3" fmla="val 213360"/>
              <a:gd name="f4" fmla="val 186690"/>
              <a:gd name="f5" fmla="val 114767"/>
              <a:gd name="f6" fmla="val 132970"/>
              <a:gd name="f7" fmla="val 186160"/>
              <a:gd name="f8" fmla="val 213121"/>
              <a:gd name="f9" fmla="val 79793"/>
              <a:gd name="f10" fmla="val 65576"/>
              <a:gd name="f11" fmla="val 70927"/>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5" y="f7"/>
                </a:lnTo>
                <a:lnTo>
                  <a:pt x="f8" y="f9"/>
                </a:lnTo>
                <a:lnTo>
                  <a:pt x="f10" y="f2"/>
                </a:lnTo>
                <a:lnTo>
                  <a:pt x="f2"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0" name="object 208">
            <a:extLst>
              <a:ext uri="{FF2B5EF4-FFF2-40B4-BE49-F238E27FC236}">
                <a16:creationId xmlns:a16="http://schemas.microsoft.com/office/drawing/2014/main" id="{E5CE89E3-831E-486B-93F6-071B90E5F9FB}"/>
              </a:ext>
            </a:extLst>
          </p:cNvPr>
          <p:cNvSpPr/>
          <p:nvPr/>
        </p:nvSpPr>
        <p:spPr>
          <a:xfrm>
            <a:off x="2860069" y="1312099"/>
            <a:ext cx="213356" cy="186693"/>
          </a:xfrm>
          <a:custGeom>
            <a:avLst/>
            <a:gdLst>
              <a:gd name="f0" fmla="val w"/>
              <a:gd name="f1" fmla="val h"/>
              <a:gd name="f2" fmla="val 0"/>
              <a:gd name="f3" fmla="val 213360"/>
              <a:gd name="f4" fmla="val 186690"/>
              <a:gd name="f5" fmla="val 114761"/>
              <a:gd name="f6" fmla="val 186151"/>
              <a:gd name="f7" fmla="val 213134"/>
              <a:gd name="f8" fmla="val 79774"/>
              <a:gd name="f9" fmla="val 65579"/>
              <a:gd name="f10" fmla="val 70908"/>
              <a:gd name="f11" fmla="val 132964"/>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7" y="f8"/>
                </a:lnTo>
                <a:lnTo>
                  <a:pt x="f9" y="f2"/>
                </a:lnTo>
                <a:lnTo>
                  <a:pt x="f2" y="f10"/>
                </a:lnTo>
                <a:lnTo>
                  <a:pt x="f5"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1" name="object 209">
            <a:extLst>
              <a:ext uri="{FF2B5EF4-FFF2-40B4-BE49-F238E27FC236}">
                <a16:creationId xmlns:a16="http://schemas.microsoft.com/office/drawing/2014/main" id="{0D2B08A3-5A3C-4A24-9AA1-AC3F8B35391E}"/>
              </a:ext>
            </a:extLst>
          </p:cNvPr>
          <p:cNvSpPr/>
          <p:nvPr/>
        </p:nvSpPr>
        <p:spPr>
          <a:xfrm>
            <a:off x="2728917" y="1365263"/>
            <a:ext cx="246375" cy="186693"/>
          </a:xfrm>
          <a:custGeom>
            <a:avLst/>
            <a:gdLst>
              <a:gd name="f0" fmla="val w"/>
              <a:gd name="f1" fmla="val h"/>
              <a:gd name="f2" fmla="val 0"/>
              <a:gd name="f3" fmla="val 246380"/>
              <a:gd name="f4" fmla="val 186690"/>
              <a:gd name="f5" fmla="val 147552"/>
              <a:gd name="f6" fmla="val 186174"/>
              <a:gd name="f7" fmla="val 245920"/>
              <a:gd name="f8" fmla="val 79796"/>
              <a:gd name="f9" fmla="val 98367"/>
              <a:gd name="f10" fmla="val 106388"/>
              <a:gd name="f11" fmla="*/ f0 1 246380"/>
              <a:gd name="f12" fmla="*/ f1 1 186690"/>
              <a:gd name="f13" fmla="val f2"/>
              <a:gd name="f14" fmla="val f3"/>
              <a:gd name="f15" fmla="val f4"/>
              <a:gd name="f16" fmla="+- f15 0 f13"/>
              <a:gd name="f17" fmla="+- f14 0 f13"/>
              <a:gd name="f18" fmla="*/ f17 1 246380"/>
              <a:gd name="f19" fmla="*/ f16 1 18669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6380" h="186690">
                <a:moveTo>
                  <a:pt x="f5" y="f6"/>
                </a:moveTo>
                <a:lnTo>
                  <a:pt x="f7" y="f8"/>
                </a:lnTo>
                <a:lnTo>
                  <a:pt x="f9" y="f2"/>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2" name="object 210">
            <a:extLst>
              <a:ext uri="{FF2B5EF4-FFF2-40B4-BE49-F238E27FC236}">
                <a16:creationId xmlns:a16="http://schemas.microsoft.com/office/drawing/2014/main" id="{1D1E5DA8-5FAB-4ED4-B94D-3E599DA5BC5E}"/>
              </a:ext>
            </a:extLst>
          </p:cNvPr>
          <p:cNvSpPr/>
          <p:nvPr/>
        </p:nvSpPr>
        <p:spPr>
          <a:xfrm>
            <a:off x="1131249" y="1721513"/>
            <a:ext cx="311782" cy="269235"/>
          </a:xfrm>
          <a:custGeom>
            <a:avLst/>
            <a:gdLst>
              <a:gd name="f0" fmla="val w"/>
              <a:gd name="f1" fmla="val h"/>
              <a:gd name="f2" fmla="val 0"/>
              <a:gd name="f3" fmla="val 311784"/>
              <a:gd name="f4" fmla="val 269239"/>
              <a:gd name="f5" fmla="val 249420"/>
              <a:gd name="f6" fmla="val 134330"/>
              <a:gd name="f7" fmla="val 62353"/>
              <a:gd name="f8" fmla="val 268669"/>
              <a:gd name="f9" fmla="val 311759"/>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2"/>
                </a:moveTo>
                <a:lnTo>
                  <a:pt x="f2" y="f6"/>
                </a:lnTo>
                <a:lnTo>
                  <a:pt x="f7" y="f8"/>
                </a:lnTo>
                <a:lnTo>
                  <a:pt x="f9" y="f6"/>
                </a:lnTo>
                <a:lnTo>
                  <a:pt x="f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3" name="object 211">
            <a:extLst>
              <a:ext uri="{FF2B5EF4-FFF2-40B4-BE49-F238E27FC236}">
                <a16:creationId xmlns:a16="http://schemas.microsoft.com/office/drawing/2014/main" id="{6DE61810-1174-4050-9980-C9F907ACC394}"/>
              </a:ext>
            </a:extLst>
          </p:cNvPr>
          <p:cNvSpPr/>
          <p:nvPr/>
        </p:nvSpPr>
        <p:spPr>
          <a:xfrm>
            <a:off x="1131249" y="1721513"/>
            <a:ext cx="311782" cy="269235"/>
          </a:xfrm>
          <a:custGeom>
            <a:avLst/>
            <a:gdLst>
              <a:gd name="f0" fmla="val w"/>
              <a:gd name="f1" fmla="val h"/>
              <a:gd name="f2" fmla="val 0"/>
              <a:gd name="f3" fmla="val 311784"/>
              <a:gd name="f4" fmla="val 269239"/>
              <a:gd name="f5" fmla="val 62353"/>
              <a:gd name="f6" fmla="val 268669"/>
              <a:gd name="f7" fmla="val 311759"/>
              <a:gd name="f8" fmla="val 134330"/>
              <a:gd name="f9" fmla="val 249420"/>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6"/>
                </a:moveTo>
                <a:lnTo>
                  <a:pt x="f7" y="f8"/>
                </a:lnTo>
                <a:lnTo>
                  <a:pt x="f9" y="f2"/>
                </a:lnTo>
                <a:lnTo>
                  <a:pt x="f2"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4" name="object 212">
            <a:extLst>
              <a:ext uri="{FF2B5EF4-FFF2-40B4-BE49-F238E27FC236}">
                <a16:creationId xmlns:a16="http://schemas.microsoft.com/office/drawing/2014/main" id="{EDCBD559-48B7-4C1D-AB24-45FF996D092F}"/>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2" y="f6"/>
                </a:lnTo>
                <a:lnTo>
                  <a:pt x="f2" y="f7"/>
                </a:lnTo>
                <a:lnTo>
                  <a:pt x="f5" y="f6"/>
                </a:lnTo>
                <a:lnTo>
                  <a:pt x="f5"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5" name="object 213">
            <a:extLst>
              <a:ext uri="{FF2B5EF4-FFF2-40B4-BE49-F238E27FC236}">
                <a16:creationId xmlns:a16="http://schemas.microsoft.com/office/drawing/2014/main" id="{1360568E-C71F-4DF6-A497-3DFF8D8D8FBD}"/>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5" y="f6"/>
                </a:lnTo>
                <a:lnTo>
                  <a:pt x="f2" y="f7"/>
                </a:lnTo>
                <a:lnTo>
                  <a:pt x="f2" y="f6"/>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6" name="object 214">
            <a:extLst>
              <a:ext uri="{FF2B5EF4-FFF2-40B4-BE49-F238E27FC236}">
                <a16:creationId xmlns:a16="http://schemas.microsoft.com/office/drawing/2014/main" id="{BE89C5F9-5F76-4811-89A9-5DBF68F79F3D}"/>
              </a:ext>
            </a:extLst>
          </p:cNvPr>
          <p:cNvSpPr/>
          <p:nvPr/>
        </p:nvSpPr>
        <p:spPr>
          <a:xfrm>
            <a:off x="1068897" y="1855838"/>
            <a:ext cx="125099" cy="134617"/>
          </a:xfrm>
          <a:custGeom>
            <a:avLst/>
            <a:gdLst>
              <a:gd name="f0" fmla="val w"/>
              <a:gd name="f1" fmla="val h"/>
              <a:gd name="f2" fmla="val 0"/>
              <a:gd name="f3" fmla="val 125094"/>
              <a:gd name="f4" fmla="val 134619"/>
              <a:gd name="f5" fmla="val 62356"/>
              <a:gd name="f6" fmla="val 67167"/>
              <a:gd name="f7" fmla="val 124710"/>
              <a:gd name="f8" fmla="val 134338"/>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5" y="f2"/>
                </a:moveTo>
                <a:lnTo>
                  <a:pt x="f2" y="f6"/>
                </a:lnTo>
                <a:lnTo>
                  <a:pt x="f7" y="f8"/>
                </a:lnTo>
                <a:lnTo>
                  <a:pt x="f5"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7" name="object 215">
            <a:extLst>
              <a:ext uri="{FF2B5EF4-FFF2-40B4-BE49-F238E27FC236}">
                <a16:creationId xmlns:a16="http://schemas.microsoft.com/office/drawing/2014/main" id="{B45467C2-2DDA-41F5-99DA-1254E2218BFA}"/>
              </a:ext>
            </a:extLst>
          </p:cNvPr>
          <p:cNvSpPr/>
          <p:nvPr/>
        </p:nvSpPr>
        <p:spPr>
          <a:xfrm>
            <a:off x="1068897" y="1855838"/>
            <a:ext cx="125099" cy="134617"/>
          </a:xfrm>
          <a:custGeom>
            <a:avLst/>
            <a:gdLst>
              <a:gd name="f0" fmla="val w"/>
              <a:gd name="f1" fmla="val h"/>
              <a:gd name="f2" fmla="val 0"/>
              <a:gd name="f3" fmla="val 125094"/>
              <a:gd name="f4" fmla="val 134619"/>
              <a:gd name="f5" fmla="val 67167"/>
              <a:gd name="f6" fmla="val 124710"/>
              <a:gd name="f7" fmla="val 134338"/>
              <a:gd name="f8" fmla="val 62356"/>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2" y="f5"/>
                </a:moveTo>
                <a:lnTo>
                  <a:pt x="f6" y="f7"/>
                </a:lnTo>
                <a:lnTo>
                  <a:pt x="f8"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8" name="object 216">
            <a:extLst>
              <a:ext uri="{FF2B5EF4-FFF2-40B4-BE49-F238E27FC236}">
                <a16:creationId xmlns:a16="http://schemas.microsoft.com/office/drawing/2014/main" id="{553D4B0B-F303-4CDB-9AB2-80BC1C9D80AF}"/>
              </a:ext>
            </a:extLst>
          </p:cNvPr>
          <p:cNvSpPr/>
          <p:nvPr/>
        </p:nvSpPr>
        <p:spPr>
          <a:xfrm>
            <a:off x="1068897" y="1923010"/>
            <a:ext cx="125099" cy="201926"/>
          </a:xfrm>
          <a:custGeom>
            <a:avLst/>
            <a:gdLst>
              <a:gd name="f0" fmla="val w"/>
              <a:gd name="f1" fmla="val h"/>
              <a:gd name="f2" fmla="val 0"/>
              <a:gd name="f3" fmla="val 125094"/>
              <a:gd name="f4" fmla="val 201930"/>
              <a:gd name="f5" fmla="val 134338"/>
              <a:gd name="f6" fmla="val 124710"/>
              <a:gd name="f7" fmla="val 201509"/>
              <a:gd name="f8" fmla="val 67171"/>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49" name="object 217">
            <a:extLst>
              <a:ext uri="{FF2B5EF4-FFF2-40B4-BE49-F238E27FC236}">
                <a16:creationId xmlns:a16="http://schemas.microsoft.com/office/drawing/2014/main" id="{FDC35F48-F1C9-4CD7-A0D1-857C1DB52BD7}"/>
              </a:ext>
            </a:extLst>
          </p:cNvPr>
          <p:cNvSpPr/>
          <p:nvPr/>
        </p:nvSpPr>
        <p:spPr>
          <a:xfrm>
            <a:off x="1068897" y="1923010"/>
            <a:ext cx="125099" cy="201926"/>
          </a:xfrm>
          <a:custGeom>
            <a:avLst/>
            <a:gdLst>
              <a:gd name="f0" fmla="val w"/>
              <a:gd name="f1" fmla="val h"/>
              <a:gd name="f2" fmla="val 0"/>
              <a:gd name="f3" fmla="val 125094"/>
              <a:gd name="f4" fmla="val 201930"/>
              <a:gd name="f5" fmla="val 124710"/>
              <a:gd name="f6" fmla="val 67171"/>
              <a:gd name="f7" fmla="val 134338"/>
              <a:gd name="f8" fmla="val 201509"/>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5" y="f6"/>
                </a:moveTo>
                <a:lnTo>
                  <a:pt x="f2" y="f2"/>
                </a:lnTo>
                <a:lnTo>
                  <a:pt x="f2" y="f7"/>
                </a:lnTo>
                <a:lnTo>
                  <a:pt x="f5"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0" name="object 218">
            <a:extLst>
              <a:ext uri="{FF2B5EF4-FFF2-40B4-BE49-F238E27FC236}">
                <a16:creationId xmlns:a16="http://schemas.microsoft.com/office/drawing/2014/main" id="{02F9B2A1-22E9-47C3-B4A7-28A6ADCD8172}"/>
              </a:ext>
            </a:extLst>
          </p:cNvPr>
          <p:cNvSpPr/>
          <p:nvPr/>
        </p:nvSpPr>
        <p:spPr>
          <a:xfrm>
            <a:off x="1067882" y="1288334"/>
            <a:ext cx="128902" cy="193038"/>
          </a:xfrm>
          <a:custGeom>
            <a:avLst/>
            <a:gdLst>
              <a:gd name="f0" fmla="val w"/>
              <a:gd name="f1" fmla="val h"/>
              <a:gd name="f2" fmla="val 0"/>
              <a:gd name="f3" fmla="val 128905"/>
              <a:gd name="f4" fmla="val 193040"/>
              <a:gd name="f5" fmla="val 101873"/>
              <a:gd name="f6" fmla="val 165109"/>
              <a:gd name="f7" fmla="val 29489"/>
              <a:gd name="f8" fmla="val 192628"/>
              <a:gd name="f9" fmla="val 128682"/>
              <a:gd name="f10" fmla="val 96512"/>
              <a:gd name="f11" fmla="val 110074"/>
              <a:gd name="f12" fmla="val 32169"/>
              <a:gd name="f13" fmla="val 10723"/>
              <a:gd name="f14" fmla="val 117959"/>
              <a:gd name="f15" fmla="val 165110"/>
              <a:gd name="f16" fmla="val 55039"/>
              <a:gd name="f17" fmla="val 110075"/>
              <a:gd name="f18" fmla="val 64339"/>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6"/>
                </a:moveTo>
                <a:lnTo>
                  <a:pt x="f7" y="f6"/>
                </a:lnTo>
                <a:lnTo>
                  <a:pt x="f2" y="f8"/>
                </a:lnTo>
                <a:lnTo>
                  <a:pt x="f9" y="f8"/>
                </a:lnTo>
                <a:lnTo>
                  <a:pt x="f5" y="f6"/>
                </a:lnTo>
                <a:close/>
              </a:path>
              <a:path w="128905" h="193040">
                <a:moveTo>
                  <a:pt x="f10" y="f11"/>
                </a:moveTo>
                <a:lnTo>
                  <a:pt x="f12" y="f11"/>
                </a:lnTo>
                <a:lnTo>
                  <a:pt x="f13" y="f6"/>
                </a:lnTo>
                <a:lnTo>
                  <a:pt x="f14" y="f15"/>
                </a:lnTo>
                <a:lnTo>
                  <a:pt x="f10" y="f11"/>
                </a:lnTo>
                <a:close/>
              </a:path>
              <a:path w="128905" h="193040">
                <a:moveTo>
                  <a:pt x="f10" y="f16"/>
                </a:moveTo>
                <a:lnTo>
                  <a:pt x="f12" y="f16"/>
                </a:lnTo>
                <a:lnTo>
                  <a:pt x="f13" y="f11"/>
                </a:lnTo>
                <a:lnTo>
                  <a:pt x="f14" y="f17"/>
                </a:lnTo>
                <a:lnTo>
                  <a:pt x="f10" y="f16"/>
                </a:lnTo>
                <a:close/>
              </a:path>
              <a:path w="128905" h="193040">
                <a:moveTo>
                  <a:pt x="f18" y="f2"/>
                </a:moveTo>
                <a:lnTo>
                  <a:pt x="f13" y="f16"/>
                </a:lnTo>
                <a:lnTo>
                  <a:pt x="f14" y="f19"/>
                </a:lnTo>
                <a:lnTo>
                  <a:pt x="f18"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1" name="object 219">
            <a:extLst>
              <a:ext uri="{FF2B5EF4-FFF2-40B4-BE49-F238E27FC236}">
                <a16:creationId xmlns:a16="http://schemas.microsoft.com/office/drawing/2014/main" id="{15930B2A-907E-49DE-AAA5-602AB2E12223}"/>
              </a:ext>
            </a:extLst>
          </p:cNvPr>
          <p:cNvSpPr/>
          <p:nvPr/>
        </p:nvSpPr>
        <p:spPr>
          <a:xfrm>
            <a:off x="1067882" y="1288334"/>
            <a:ext cx="128902" cy="193038"/>
          </a:xfrm>
          <a:custGeom>
            <a:avLst/>
            <a:gdLst>
              <a:gd name="f0" fmla="val w"/>
              <a:gd name="f1" fmla="val h"/>
              <a:gd name="f2" fmla="val 0"/>
              <a:gd name="f3" fmla="val 128905"/>
              <a:gd name="f4" fmla="val 193040"/>
              <a:gd name="f5" fmla="val 64339"/>
              <a:gd name="f6" fmla="val 10723"/>
              <a:gd name="f7" fmla="val 55039"/>
              <a:gd name="f8" fmla="val 32169"/>
              <a:gd name="f9" fmla="val 110074"/>
              <a:gd name="f10" fmla="val 165109"/>
              <a:gd name="f11" fmla="val 29489"/>
              <a:gd name="f12" fmla="val 192628"/>
              <a:gd name="f13" fmla="val 128682"/>
              <a:gd name="f14" fmla="val 101873"/>
              <a:gd name="f15" fmla="val 117959"/>
              <a:gd name="f16" fmla="val 165110"/>
              <a:gd name="f17" fmla="val 96512"/>
              <a:gd name="f18" fmla="val 110075"/>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2"/>
                </a:moveTo>
                <a:lnTo>
                  <a:pt x="f6" y="f7"/>
                </a:lnTo>
                <a:lnTo>
                  <a:pt x="f8" y="f7"/>
                </a:lnTo>
                <a:lnTo>
                  <a:pt x="f6" y="f9"/>
                </a:lnTo>
                <a:lnTo>
                  <a:pt x="f8" y="f9"/>
                </a:lnTo>
                <a:lnTo>
                  <a:pt x="f6" y="f10"/>
                </a:lnTo>
                <a:lnTo>
                  <a:pt x="f11" y="f10"/>
                </a:lnTo>
                <a:lnTo>
                  <a:pt x="f2" y="f12"/>
                </a:lnTo>
                <a:lnTo>
                  <a:pt x="f13" y="f12"/>
                </a:lnTo>
                <a:lnTo>
                  <a:pt x="f14" y="f10"/>
                </a:lnTo>
                <a:lnTo>
                  <a:pt x="f15" y="f16"/>
                </a:lnTo>
                <a:lnTo>
                  <a:pt x="f17" y="f9"/>
                </a:lnTo>
                <a:lnTo>
                  <a:pt x="f15" y="f18"/>
                </a:lnTo>
                <a:lnTo>
                  <a:pt x="f17" y="f7"/>
                </a:lnTo>
                <a:lnTo>
                  <a:pt x="f15" y="f19"/>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2" name="object 220">
            <a:extLst>
              <a:ext uri="{FF2B5EF4-FFF2-40B4-BE49-F238E27FC236}">
                <a16:creationId xmlns:a16="http://schemas.microsoft.com/office/drawing/2014/main" id="{3F4D3F89-E44D-46F2-B836-3892E3E13441}"/>
              </a:ext>
            </a:extLst>
          </p:cNvPr>
          <p:cNvSpPr/>
          <p:nvPr/>
        </p:nvSpPr>
        <p:spPr>
          <a:xfrm>
            <a:off x="1118823" y="1480962"/>
            <a:ext cx="27303" cy="82552"/>
          </a:xfrm>
          <a:custGeom>
            <a:avLst/>
            <a:gdLst>
              <a:gd name="f0" fmla="val w"/>
              <a:gd name="f1" fmla="val h"/>
              <a:gd name="f2" fmla="val 0"/>
              <a:gd name="f3" fmla="val 27305"/>
              <a:gd name="f4" fmla="val 82550"/>
              <a:gd name="f5" fmla="val 26808"/>
              <a:gd name="f6" fmla="val 74297"/>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3" name="object 221">
            <a:extLst>
              <a:ext uri="{FF2B5EF4-FFF2-40B4-BE49-F238E27FC236}">
                <a16:creationId xmlns:a16="http://schemas.microsoft.com/office/drawing/2014/main" id="{9FCE1724-A162-45C7-A83A-EA2E70679AE0}"/>
              </a:ext>
            </a:extLst>
          </p:cNvPr>
          <p:cNvSpPr/>
          <p:nvPr/>
        </p:nvSpPr>
        <p:spPr>
          <a:xfrm>
            <a:off x="1118823" y="1480962"/>
            <a:ext cx="27303" cy="82552"/>
          </a:xfrm>
          <a:custGeom>
            <a:avLst/>
            <a:gdLst>
              <a:gd name="f0" fmla="val w"/>
              <a:gd name="f1" fmla="val h"/>
              <a:gd name="f2" fmla="val 0"/>
              <a:gd name="f3" fmla="val 27305"/>
              <a:gd name="f4" fmla="val 82550"/>
              <a:gd name="f5" fmla="val 74297"/>
              <a:gd name="f6" fmla="val 26808"/>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4" name="object 222">
            <a:extLst>
              <a:ext uri="{FF2B5EF4-FFF2-40B4-BE49-F238E27FC236}">
                <a16:creationId xmlns:a16="http://schemas.microsoft.com/office/drawing/2014/main" id="{61F03AB6-DB98-45FE-9F11-E1B3E8E3DFA7}"/>
              </a:ext>
            </a:extLst>
          </p:cNvPr>
          <p:cNvSpPr/>
          <p:nvPr/>
        </p:nvSpPr>
        <p:spPr>
          <a:xfrm>
            <a:off x="1224838" y="1234824"/>
            <a:ext cx="157477" cy="184151"/>
          </a:xfrm>
          <a:custGeom>
            <a:avLst/>
            <a:gdLst>
              <a:gd name="f0" fmla="val w"/>
              <a:gd name="f1" fmla="val h"/>
              <a:gd name="f2" fmla="val 0"/>
              <a:gd name="f3" fmla="val 157480"/>
              <a:gd name="f4" fmla="val 184150"/>
              <a:gd name="f5" fmla="val 124509"/>
              <a:gd name="f6" fmla="val 157588"/>
              <a:gd name="f7" fmla="val 36041"/>
              <a:gd name="f8" fmla="val 183853"/>
              <a:gd name="f9" fmla="val 157275"/>
              <a:gd name="f10" fmla="val 117957"/>
              <a:gd name="f11" fmla="val 105060"/>
              <a:gd name="f12" fmla="val 39318"/>
              <a:gd name="f13" fmla="val 13106"/>
              <a:gd name="f14" fmla="val 144170"/>
              <a:gd name="f15" fmla="val 52532"/>
              <a:gd name="f16" fmla="val 78636"/>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6"/>
                </a:moveTo>
                <a:lnTo>
                  <a:pt x="f7" y="f6"/>
                </a:lnTo>
                <a:lnTo>
                  <a:pt x="f2" y="f8"/>
                </a:lnTo>
                <a:lnTo>
                  <a:pt x="f9" y="f8"/>
                </a:lnTo>
                <a:lnTo>
                  <a:pt x="f5" y="f6"/>
                </a:lnTo>
                <a:close/>
              </a:path>
              <a:path w="157480" h="184150">
                <a:moveTo>
                  <a:pt x="f10" y="f11"/>
                </a:moveTo>
                <a:lnTo>
                  <a:pt x="f12" y="f11"/>
                </a:lnTo>
                <a:lnTo>
                  <a:pt x="f13" y="f6"/>
                </a:lnTo>
                <a:lnTo>
                  <a:pt x="f14" y="f6"/>
                </a:lnTo>
                <a:lnTo>
                  <a:pt x="f10" y="f11"/>
                </a:lnTo>
                <a:close/>
              </a:path>
              <a:path w="157480" h="184150">
                <a:moveTo>
                  <a:pt x="f10" y="f15"/>
                </a:moveTo>
                <a:lnTo>
                  <a:pt x="f12" y="f15"/>
                </a:lnTo>
                <a:lnTo>
                  <a:pt x="f13" y="f11"/>
                </a:lnTo>
                <a:lnTo>
                  <a:pt x="f14" y="f11"/>
                </a:lnTo>
                <a:lnTo>
                  <a:pt x="f10" y="f15"/>
                </a:lnTo>
                <a:close/>
              </a:path>
              <a:path w="157480" h="184150">
                <a:moveTo>
                  <a:pt x="f16" y="f2"/>
                </a:moveTo>
                <a:lnTo>
                  <a:pt x="f13" y="f15"/>
                </a:lnTo>
                <a:lnTo>
                  <a:pt x="f14" y="f15"/>
                </a:lnTo>
                <a:lnTo>
                  <a:pt x="f16"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5" name="object 223">
            <a:extLst>
              <a:ext uri="{FF2B5EF4-FFF2-40B4-BE49-F238E27FC236}">
                <a16:creationId xmlns:a16="http://schemas.microsoft.com/office/drawing/2014/main" id="{1D96BC82-825F-422B-A874-DFC2D34CA4B3}"/>
              </a:ext>
            </a:extLst>
          </p:cNvPr>
          <p:cNvSpPr/>
          <p:nvPr/>
        </p:nvSpPr>
        <p:spPr>
          <a:xfrm>
            <a:off x="1224838" y="1234824"/>
            <a:ext cx="157477" cy="184151"/>
          </a:xfrm>
          <a:custGeom>
            <a:avLst/>
            <a:gdLst>
              <a:gd name="f0" fmla="val w"/>
              <a:gd name="f1" fmla="val h"/>
              <a:gd name="f2" fmla="val 0"/>
              <a:gd name="f3" fmla="val 157480"/>
              <a:gd name="f4" fmla="val 184150"/>
              <a:gd name="f5" fmla="val 78636"/>
              <a:gd name="f6" fmla="val 13106"/>
              <a:gd name="f7" fmla="val 52532"/>
              <a:gd name="f8" fmla="val 39318"/>
              <a:gd name="f9" fmla="val 105060"/>
              <a:gd name="f10" fmla="val 157588"/>
              <a:gd name="f11" fmla="val 36041"/>
              <a:gd name="f12" fmla="val 183853"/>
              <a:gd name="f13" fmla="val 157275"/>
              <a:gd name="f14" fmla="val 124509"/>
              <a:gd name="f15" fmla="val 144170"/>
              <a:gd name="f16" fmla="val 117957"/>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2"/>
                </a:moveTo>
                <a:lnTo>
                  <a:pt x="f6" y="f7"/>
                </a:lnTo>
                <a:lnTo>
                  <a:pt x="f8" y="f7"/>
                </a:lnTo>
                <a:lnTo>
                  <a:pt x="f6" y="f9"/>
                </a:lnTo>
                <a:lnTo>
                  <a:pt x="f8" y="f9"/>
                </a:lnTo>
                <a:lnTo>
                  <a:pt x="f6" y="f10"/>
                </a:lnTo>
                <a:lnTo>
                  <a:pt x="f11" y="f10"/>
                </a:lnTo>
                <a:lnTo>
                  <a:pt x="f2" y="f12"/>
                </a:lnTo>
                <a:lnTo>
                  <a:pt x="f13" y="f12"/>
                </a:lnTo>
                <a:lnTo>
                  <a:pt x="f14" y="f10"/>
                </a:lnTo>
                <a:lnTo>
                  <a:pt x="f15" y="f10"/>
                </a:lnTo>
                <a:lnTo>
                  <a:pt x="f16" y="f9"/>
                </a:lnTo>
                <a:lnTo>
                  <a:pt x="f15" y="f9"/>
                </a:lnTo>
                <a:lnTo>
                  <a:pt x="f16" y="f7"/>
                </a:lnTo>
                <a:lnTo>
                  <a:pt x="f15" y="f7"/>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6" name="object 224">
            <a:extLst>
              <a:ext uri="{FF2B5EF4-FFF2-40B4-BE49-F238E27FC236}">
                <a16:creationId xmlns:a16="http://schemas.microsoft.com/office/drawing/2014/main" id="{FC6FC896-62E3-4DD1-A0AD-6ADFF51CD58D}"/>
              </a:ext>
            </a:extLst>
          </p:cNvPr>
          <p:cNvSpPr/>
          <p:nvPr/>
        </p:nvSpPr>
        <p:spPr>
          <a:xfrm>
            <a:off x="1287100" y="1418673"/>
            <a:ext cx="33018" cy="79379"/>
          </a:xfrm>
          <a:custGeom>
            <a:avLst/>
            <a:gdLst>
              <a:gd name="f0" fmla="val w"/>
              <a:gd name="f1" fmla="val h"/>
              <a:gd name="f2" fmla="val 0"/>
              <a:gd name="f3" fmla="val 33019"/>
              <a:gd name="f4" fmla="val 79375"/>
              <a:gd name="f5" fmla="val 32765"/>
              <a:gd name="f6" fmla="val 70912"/>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7" name="object 225">
            <a:extLst>
              <a:ext uri="{FF2B5EF4-FFF2-40B4-BE49-F238E27FC236}">
                <a16:creationId xmlns:a16="http://schemas.microsoft.com/office/drawing/2014/main" id="{42B36ADD-A8A0-4152-B334-447B9A2B9E52}"/>
              </a:ext>
            </a:extLst>
          </p:cNvPr>
          <p:cNvSpPr/>
          <p:nvPr/>
        </p:nvSpPr>
        <p:spPr>
          <a:xfrm>
            <a:off x="1287100" y="1418673"/>
            <a:ext cx="33018" cy="79379"/>
          </a:xfrm>
          <a:custGeom>
            <a:avLst/>
            <a:gdLst>
              <a:gd name="f0" fmla="val w"/>
              <a:gd name="f1" fmla="val h"/>
              <a:gd name="f2" fmla="val 0"/>
              <a:gd name="f3" fmla="val 33019"/>
              <a:gd name="f4" fmla="val 79375"/>
              <a:gd name="f5" fmla="val 70912"/>
              <a:gd name="f6" fmla="val 32765"/>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8" name="object 237">
            <a:extLst>
              <a:ext uri="{FF2B5EF4-FFF2-40B4-BE49-F238E27FC236}">
                <a16:creationId xmlns:a16="http://schemas.microsoft.com/office/drawing/2014/main" id="{ECF6D0DB-0A1B-4371-8D14-974793724975}"/>
              </a:ext>
            </a:extLst>
          </p:cNvPr>
          <p:cNvSpPr/>
          <p:nvPr/>
        </p:nvSpPr>
        <p:spPr>
          <a:xfrm>
            <a:off x="1047746" y="2634999"/>
            <a:ext cx="40635" cy="33659"/>
          </a:xfrm>
          <a:custGeom>
            <a:avLst/>
            <a:gdLst>
              <a:gd name="f0" fmla="val w"/>
              <a:gd name="f1" fmla="val h"/>
              <a:gd name="f2" fmla="val 0"/>
              <a:gd name="f3" fmla="val 40640"/>
              <a:gd name="f4" fmla="val 33655"/>
              <a:gd name="f5" fmla="val 20739"/>
              <a:gd name="f6" fmla="val 12001"/>
              <a:gd name="f7" fmla="val 635"/>
              <a:gd name="f8" fmla="val 5461"/>
              <a:gd name="f9" fmla="val 3556"/>
              <a:gd name="f10" fmla="val 8255"/>
              <a:gd name="f11" fmla="val 11811"/>
              <a:gd name="f12" fmla="val 6553"/>
              <a:gd name="f13" fmla="val 17018"/>
              <a:gd name="f14" fmla="val 10909"/>
              <a:gd name="f15" fmla="val 20574"/>
              <a:gd name="f16" fmla="val 13093"/>
              <a:gd name="f17" fmla="val 25908"/>
              <a:gd name="f18" fmla="val 30606"/>
              <a:gd name="f19" fmla="val 33528"/>
              <a:gd name="f20" fmla="val 24015"/>
              <a:gd name="f21" fmla="val 31750"/>
              <a:gd name="f22" fmla="val 27292"/>
              <a:gd name="f23" fmla="val 27686"/>
              <a:gd name="f24" fmla="val 28384"/>
              <a:gd name="f25" fmla="val 34925"/>
              <a:gd name="f26" fmla="val 15875"/>
              <a:gd name="f27" fmla="val 40386"/>
              <a:gd name="f28" fmla="val 38201"/>
              <a:gd name="f29" fmla="val 4064"/>
              <a:gd name="f30" fmla="val 31648"/>
              <a:gd name="f31" fmla="val 1143"/>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59" name="object 238">
            <a:extLst>
              <a:ext uri="{FF2B5EF4-FFF2-40B4-BE49-F238E27FC236}">
                <a16:creationId xmlns:a16="http://schemas.microsoft.com/office/drawing/2014/main" id="{6AA766DB-CFDB-4980-AF0D-5E9849B01D18}"/>
              </a:ext>
            </a:extLst>
          </p:cNvPr>
          <p:cNvSpPr/>
          <p:nvPr/>
        </p:nvSpPr>
        <p:spPr>
          <a:xfrm>
            <a:off x="1047746" y="2634999"/>
            <a:ext cx="40635" cy="33659"/>
          </a:xfrm>
          <a:custGeom>
            <a:avLst/>
            <a:gdLst>
              <a:gd name="f0" fmla="val w"/>
              <a:gd name="f1" fmla="val h"/>
              <a:gd name="f2" fmla="val 0"/>
              <a:gd name="f3" fmla="val 40640"/>
              <a:gd name="f4" fmla="val 33655"/>
              <a:gd name="f5" fmla="val 13093"/>
              <a:gd name="f6" fmla="val 30606"/>
              <a:gd name="f7" fmla="val 25908"/>
              <a:gd name="f8" fmla="val 10909"/>
              <a:gd name="f9" fmla="val 20574"/>
              <a:gd name="f10" fmla="val 6553"/>
              <a:gd name="f11" fmla="val 17018"/>
              <a:gd name="f12" fmla="val 11811"/>
              <a:gd name="f13" fmla="val 8255"/>
              <a:gd name="f14" fmla="val 5461"/>
              <a:gd name="f15" fmla="val 3556"/>
              <a:gd name="f16" fmla="val 12001"/>
              <a:gd name="f17" fmla="val 635"/>
              <a:gd name="f18" fmla="val 20739"/>
              <a:gd name="f19" fmla="val 27292"/>
              <a:gd name="f20" fmla="val 31648"/>
              <a:gd name="f21" fmla="val 1143"/>
              <a:gd name="f22" fmla="val 38201"/>
              <a:gd name="f23" fmla="val 4064"/>
              <a:gd name="f24" fmla="val 40386"/>
              <a:gd name="f25" fmla="val 34925"/>
              <a:gd name="f26" fmla="val 15875"/>
              <a:gd name="f27" fmla="val 28384"/>
              <a:gd name="f28" fmla="val 27686"/>
              <a:gd name="f29" fmla="val 24015"/>
              <a:gd name="f30" fmla="val 31750"/>
              <a:gd name="f31" fmla="val 33528"/>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0" name="object 239">
            <a:extLst>
              <a:ext uri="{FF2B5EF4-FFF2-40B4-BE49-F238E27FC236}">
                <a16:creationId xmlns:a16="http://schemas.microsoft.com/office/drawing/2014/main" id="{9A8EBBCC-5DB6-4486-ADA2-91813CE22F08}"/>
              </a:ext>
            </a:extLst>
          </p:cNvPr>
          <p:cNvSpPr/>
          <p:nvPr/>
        </p:nvSpPr>
        <p:spPr>
          <a:xfrm>
            <a:off x="1002795" y="2632713"/>
            <a:ext cx="30476" cy="6986"/>
          </a:xfrm>
          <a:custGeom>
            <a:avLst/>
            <a:gdLst>
              <a:gd name="f0" fmla="val w"/>
              <a:gd name="f1" fmla="val h"/>
              <a:gd name="f2" fmla="val 0"/>
              <a:gd name="f3" fmla="val 30480"/>
              <a:gd name="f4" fmla="val 6985"/>
              <a:gd name="f5" fmla="val 7620"/>
              <a:gd name="f6" fmla="val 2171"/>
              <a:gd name="f7" fmla="val 2539"/>
              <a:gd name="f8" fmla="val 3263"/>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1" name="object 240">
            <a:extLst>
              <a:ext uri="{FF2B5EF4-FFF2-40B4-BE49-F238E27FC236}">
                <a16:creationId xmlns:a16="http://schemas.microsoft.com/office/drawing/2014/main" id="{74F10C65-A8C1-422D-9CFD-FBCEE07351C8}"/>
              </a:ext>
            </a:extLst>
          </p:cNvPr>
          <p:cNvSpPr/>
          <p:nvPr/>
        </p:nvSpPr>
        <p:spPr>
          <a:xfrm>
            <a:off x="1033272" y="2615184"/>
            <a:ext cx="14602" cy="11430"/>
          </a:xfrm>
          <a:custGeom>
            <a:avLst/>
            <a:gdLst>
              <a:gd name="f0" fmla="val w"/>
              <a:gd name="f1" fmla="val h"/>
              <a:gd name="f2" fmla="val 0"/>
              <a:gd name="f3" fmla="val 14605"/>
              <a:gd name="f4" fmla="val 11430"/>
              <a:gd name="f5" fmla="val 7797"/>
              <a:gd name="f6" fmla="val 2222"/>
              <a:gd name="f7" fmla="val 1778"/>
              <a:gd name="f8" fmla="val 3556"/>
              <a:gd name="f9" fmla="val 14478"/>
              <a:gd name="f10" fmla="val 11137"/>
              <a:gd name="f11" fmla="val 2413"/>
              <a:gd name="f12" fmla="*/ f0 1 14605"/>
              <a:gd name="f13" fmla="*/ f1 1 11430"/>
              <a:gd name="f14" fmla="val f2"/>
              <a:gd name="f15" fmla="val f3"/>
              <a:gd name="f16" fmla="val f4"/>
              <a:gd name="f17" fmla="+- f16 0 f14"/>
              <a:gd name="f18" fmla="+- f15 0 f14"/>
              <a:gd name="f19" fmla="*/ f18 1 14605"/>
              <a:gd name="f20" fmla="*/ f17 1 1143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605" h="11430">
                <a:moveTo>
                  <a:pt x="f5" y="f2"/>
                </a:moveTo>
                <a:lnTo>
                  <a:pt x="f6" y="f7"/>
                </a:lnTo>
                <a:lnTo>
                  <a:pt x="f2" y="f8"/>
                </a:lnTo>
                <a:lnTo>
                  <a:pt x="f9" y="f4"/>
                </a:lnTo>
                <a:lnTo>
                  <a:pt x="f10"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2" name="object 241">
            <a:extLst>
              <a:ext uri="{FF2B5EF4-FFF2-40B4-BE49-F238E27FC236}">
                <a16:creationId xmlns:a16="http://schemas.microsoft.com/office/drawing/2014/main" id="{E3154CCE-2014-40F9-93A4-8B80381B46B2}"/>
              </a:ext>
            </a:extLst>
          </p:cNvPr>
          <p:cNvSpPr/>
          <p:nvPr/>
        </p:nvSpPr>
        <p:spPr>
          <a:xfrm>
            <a:off x="1077464" y="2612898"/>
            <a:ext cx="10799" cy="13331"/>
          </a:xfrm>
          <a:custGeom>
            <a:avLst/>
            <a:gdLst>
              <a:gd name="f0" fmla="val w"/>
              <a:gd name="f1" fmla="val h"/>
              <a:gd name="f2" fmla="val 0"/>
              <a:gd name="f3" fmla="val 10794"/>
              <a:gd name="f4" fmla="val 13335"/>
              <a:gd name="f5" fmla="val 5334"/>
              <a:gd name="f6" fmla="val 2920"/>
              <a:gd name="f7" fmla="val 2133"/>
              <a:gd name="f8" fmla="val 12953"/>
              <a:gd name="f9" fmla="val 960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3" name="object 242">
            <a:extLst>
              <a:ext uri="{FF2B5EF4-FFF2-40B4-BE49-F238E27FC236}">
                <a16:creationId xmlns:a16="http://schemas.microsoft.com/office/drawing/2014/main" id="{5C1B804C-A27D-4C3B-BF12-02950CE5865D}"/>
              </a:ext>
            </a:extLst>
          </p:cNvPr>
          <p:cNvSpPr/>
          <p:nvPr/>
        </p:nvSpPr>
        <p:spPr>
          <a:xfrm>
            <a:off x="1099566" y="2622800"/>
            <a:ext cx="29205" cy="7616"/>
          </a:xfrm>
          <a:custGeom>
            <a:avLst/>
            <a:gdLst>
              <a:gd name="f0" fmla="val w"/>
              <a:gd name="f1" fmla="val h"/>
              <a:gd name="f2" fmla="val 0"/>
              <a:gd name="f3" fmla="val 29209"/>
              <a:gd name="f4" fmla="val 7619"/>
              <a:gd name="f5" fmla="val 20370"/>
              <a:gd name="f6" fmla="val 23596"/>
              <a:gd name="f7" fmla="val 5841"/>
              <a:gd name="f8" fmla="val 28956"/>
              <a:gd name="f9" fmla="val 4063"/>
              <a:gd name="f10" fmla="val 1777"/>
              <a:gd name="f11" fmla="*/ f0 1 29209"/>
              <a:gd name="f12" fmla="*/ f1 1 7619"/>
              <a:gd name="f13" fmla="val f2"/>
              <a:gd name="f14" fmla="val f3"/>
              <a:gd name="f15" fmla="val f4"/>
              <a:gd name="f16" fmla="+- f15 0 f13"/>
              <a:gd name="f17" fmla="+- f14 0 f13"/>
              <a:gd name="f18" fmla="*/ f17 1 29209"/>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209"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4" name="object 243">
            <a:extLst>
              <a:ext uri="{FF2B5EF4-FFF2-40B4-BE49-F238E27FC236}">
                <a16:creationId xmlns:a16="http://schemas.microsoft.com/office/drawing/2014/main" id="{F2D0C425-8EC9-476F-969D-E9AA49A0F0C9}"/>
              </a:ext>
            </a:extLst>
          </p:cNvPr>
          <p:cNvSpPr/>
          <p:nvPr/>
        </p:nvSpPr>
        <p:spPr>
          <a:xfrm>
            <a:off x="1010412" y="2682236"/>
            <a:ext cx="116201" cy="52706"/>
          </a:xfrm>
          <a:custGeom>
            <a:avLst/>
            <a:gdLst>
              <a:gd name="f0" fmla="val w"/>
              <a:gd name="f1" fmla="val h"/>
              <a:gd name="f2" fmla="val 0"/>
              <a:gd name="f3" fmla="val 116205"/>
              <a:gd name="f4" fmla="val 52705"/>
              <a:gd name="f5" fmla="val 48082"/>
              <a:gd name="f6" fmla="val 30594"/>
              <a:gd name="f7" fmla="val 10921"/>
              <a:gd name="f8" fmla="val 2921"/>
              <a:gd name="f9" fmla="val 3276"/>
              <a:gd name="f10" fmla="val 8762"/>
              <a:gd name="f11" fmla="val 16891"/>
              <a:gd name="f12" fmla="val 27432"/>
              <a:gd name="f13" fmla="val 15303"/>
              <a:gd name="f14" fmla="val 39116"/>
              <a:gd name="f15" fmla="val 33870"/>
              <a:gd name="f16" fmla="val 46736"/>
              <a:gd name="f17" fmla="val 49174"/>
              <a:gd name="f18" fmla="val 50800"/>
              <a:gd name="f19" fmla="val 66649"/>
              <a:gd name="f20" fmla="val 52578"/>
              <a:gd name="f21" fmla="val 77584"/>
              <a:gd name="f22" fmla="val 50292"/>
              <a:gd name="f23" fmla="val 86321"/>
              <a:gd name="f24" fmla="val 90690"/>
              <a:gd name="f25" fmla="val 88506"/>
              <a:gd name="f26" fmla="val 30353"/>
              <a:gd name="f27" fmla="val 85229"/>
              <a:gd name="f28" fmla="val 22733"/>
              <a:gd name="f29" fmla="val 98888"/>
              <a:gd name="f30" fmla="val 18668"/>
              <a:gd name="f31" fmla="val 80860"/>
              <a:gd name="f32" fmla="val 76492"/>
              <a:gd name="f33" fmla="val 14605"/>
              <a:gd name="f34" fmla="val 61188"/>
              <a:gd name="f35" fmla="val 5207"/>
              <a:gd name="f36" fmla="val 112547"/>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5" name="object 244">
            <a:extLst>
              <a:ext uri="{FF2B5EF4-FFF2-40B4-BE49-F238E27FC236}">
                <a16:creationId xmlns:a16="http://schemas.microsoft.com/office/drawing/2014/main" id="{30E821AD-1081-436E-9F5F-180F22E4074D}"/>
              </a:ext>
            </a:extLst>
          </p:cNvPr>
          <p:cNvSpPr/>
          <p:nvPr/>
        </p:nvSpPr>
        <p:spPr>
          <a:xfrm>
            <a:off x="1093466" y="2631944"/>
            <a:ext cx="102239" cy="118113"/>
          </a:xfrm>
          <a:custGeom>
            <a:avLst/>
            <a:gdLst>
              <a:gd name="f0" fmla="val w"/>
              <a:gd name="f1" fmla="val h"/>
              <a:gd name="f2" fmla="val 0"/>
              <a:gd name="f3" fmla="val 102234"/>
              <a:gd name="f4" fmla="val 118110"/>
              <a:gd name="f5" fmla="val 58191"/>
              <a:gd name="f6" fmla="val 20446"/>
              <a:gd name="f7" fmla="val 49403"/>
              <a:gd name="f8" fmla="val 23368"/>
              <a:gd name="f9" fmla="val 54902"/>
              <a:gd name="f10" fmla="val 25145"/>
              <a:gd name="f11" fmla="val 65874"/>
              <a:gd name="f12" fmla="val 71361"/>
              <a:gd name="f13" fmla="val 27431"/>
              <a:gd name="f14" fmla="val 76860"/>
              <a:gd name="f15" fmla="val 32131"/>
              <a:gd name="f16" fmla="val 84543"/>
              <a:gd name="f17" fmla="val 39115"/>
              <a:gd name="f18" fmla="val 87833"/>
              <a:gd name="f19" fmla="val 53847"/>
              <a:gd name="f20" fmla="val 67182"/>
              <a:gd name="f21" fmla="val 85636"/>
              <a:gd name="f22" fmla="val 77724"/>
              <a:gd name="f23" fmla="val 79057"/>
              <a:gd name="f24" fmla="val 82422"/>
              <a:gd name="f25" fmla="val 59283"/>
              <a:gd name="f26" fmla="val 88900"/>
              <a:gd name="f27" fmla="val 37325"/>
              <a:gd name="f28" fmla="val 94741"/>
              <a:gd name="f29" fmla="val 27444"/>
              <a:gd name="f30" fmla="val 99440"/>
              <a:gd name="f31" fmla="val 9880"/>
              <a:gd name="f32" fmla="val 106425"/>
              <a:gd name="f33" fmla="val 4394"/>
              <a:gd name="f34" fmla="val 108203"/>
              <a:gd name="f35" fmla="val 112902"/>
              <a:gd name="f36" fmla="val 5486"/>
              <a:gd name="f37" fmla="val 117475"/>
              <a:gd name="f38" fmla="val 10985"/>
              <a:gd name="f39" fmla="val 118109"/>
              <a:gd name="f40" fmla="val 115188"/>
              <a:gd name="f41" fmla="val 53797"/>
              <a:gd name="f42" fmla="val 101015"/>
              <a:gd name="f43" fmla="val 102001"/>
              <a:gd name="f44" fmla="val 102108"/>
              <a:gd name="f45" fmla="val 62610"/>
              <a:gd name="f46" fmla="val 95516"/>
              <a:gd name="f47" fmla="val 39750"/>
              <a:gd name="f48" fmla="val 98818"/>
              <a:gd name="f49" fmla="val 26924"/>
              <a:gd name="f50" fmla="val 101716"/>
              <a:gd name="f51" fmla="val 22225"/>
              <a:gd name="f52" fmla="val 69164"/>
              <a:gd name="f53" fmla="val 82346"/>
              <a:gd name="f54" fmla="val 634"/>
              <a:gd name="f55" fmla="val 74663"/>
              <a:gd name="f56" fmla="val 15747"/>
              <a:gd name="f57" fmla="val 70269"/>
              <a:gd name="f58" fmla="val 21589"/>
              <a:gd name="f59" fmla="val 97713"/>
              <a:gd name="f60" fmla="val 19303"/>
              <a:gd name="f61" fmla="val 16382"/>
              <a:gd name="f62" fmla="val 80149"/>
              <a:gd name="f63" fmla="val 15239"/>
              <a:gd name="f64" fmla="val 1777"/>
              <a:gd name="f65" fmla="*/ f0 1 102234"/>
              <a:gd name="f66" fmla="*/ f1 1 118110"/>
              <a:gd name="f67" fmla="val f2"/>
              <a:gd name="f68" fmla="val f3"/>
              <a:gd name="f69" fmla="val f4"/>
              <a:gd name="f70" fmla="+- f69 0 f67"/>
              <a:gd name="f71" fmla="+- f68 0 f67"/>
              <a:gd name="f72" fmla="*/ f71 1 102234"/>
              <a:gd name="f73" fmla="*/ f70 1 118110"/>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02234"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29" y="f30"/>
                </a:lnTo>
                <a:lnTo>
                  <a:pt x="f31" y="f32"/>
                </a:lnTo>
                <a:lnTo>
                  <a:pt x="f33" y="f34"/>
                </a:lnTo>
                <a:lnTo>
                  <a:pt x="f2" y="f35"/>
                </a:lnTo>
                <a:lnTo>
                  <a:pt x="f36" y="f37"/>
                </a:lnTo>
                <a:lnTo>
                  <a:pt x="f38" y="f39"/>
                </a:lnTo>
                <a:lnTo>
                  <a:pt x="f29" y="f40"/>
                </a:lnTo>
                <a:lnTo>
                  <a:pt x="f41" y="f32"/>
                </a:lnTo>
                <a:lnTo>
                  <a:pt x="f42" y="f24"/>
                </a:lnTo>
                <a:lnTo>
                  <a:pt x="f43" y="f22"/>
                </a:lnTo>
                <a:lnTo>
                  <a:pt x="f44" y="f45"/>
                </a:lnTo>
                <a:lnTo>
                  <a:pt x="f46" y="f47"/>
                </a:lnTo>
                <a:lnTo>
                  <a:pt x="f48" y="f49"/>
                </a:lnTo>
                <a:lnTo>
                  <a:pt x="f50" y="f51"/>
                </a:lnTo>
                <a:lnTo>
                  <a:pt x="f52" y="f51"/>
                </a:lnTo>
                <a:lnTo>
                  <a:pt x="f5" y="f6"/>
                </a:lnTo>
                <a:close/>
              </a:path>
              <a:path w="102234" h="118110">
                <a:moveTo>
                  <a:pt x="f53" y="f2"/>
                </a:moveTo>
                <a:lnTo>
                  <a:pt x="f14" y="f54"/>
                </a:lnTo>
                <a:lnTo>
                  <a:pt x="f55" y="f56"/>
                </a:lnTo>
                <a:lnTo>
                  <a:pt x="f57" y="f6"/>
                </a:lnTo>
                <a:lnTo>
                  <a:pt x="f52" y="f51"/>
                </a:lnTo>
                <a:lnTo>
                  <a:pt x="f50" y="f51"/>
                </a:lnTo>
                <a:lnTo>
                  <a:pt x="f44" y="f58"/>
                </a:lnTo>
                <a:lnTo>
                  <a:pt x="f59" y="f60"/>
                </a:lnTo>
                <a:lnTo>
                  <a:pt x="f18" y="f61"/>
                </a:lnTo>
                <a:lnTo>
                  <a:pt x="f62" y="f63"/>
                </a:lnTo>
                <a:lnTo>
                  <a:pt x="f21" y="f64"/>
                </a:lnTo>
                <a:lnTo>
                  <a:pt x="f53"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6" name="object 245">
            <a:extLst>
              <a:ext uri="{FF2B5EF4-FFF2-40B4-BE49-F238E27FC236}">
                <a16:creationId xmlns:a16="http://schemas.microsoft.com/office/drawing/2014/main" id="{DC156823-A99B-48DF-9AA3-2CDE2A6D1F17}"/>
              </a:ext>
            </a:extLst>
          </p:cNvPr>
          <p:cNvSpPr/>
          <p:nvPr/>
        </p:nvSpPr>
        <p:spPr>
          <a:xfrm>
            <a:off x="970022" y="2740914"/>
            <a:ext cx="93341" cy="71122"/>
          </a:xfrm>
          <a:custGeom>
            <a:avLst/>
            <a:gdLst>
              <a:gd name="f0" fmla="val w"/>
              <a:gd name="f1" fmla="val h"/>
              <a:gd name="f2" fmla="val 0"/>
              <a:gd name="f3" fmla="val 93344"/>
              <a:gd name="f4" fmla="val 71119"/>
              <a:gd name="f5" fmla="val 25158"/>
              <a:gd name="f6" fmla="val 64388"/>
              <a:gd name="f7" fmla="val 19685"/>
              <a:gd name="f8" fmla="val 65531"/>
              <a:gd name="f9" fmla="val 68580"/>
              <a:gd name="f10" fmla="val 32816"/>
              <a:gd name="f11" fmla="val 70866"/>
              <a:gd name="f12" fmla="val 50304"/>
              <a:gd name="f13" fmla="val 65620"/>
              <a:gd name="f14" fmla="val 74371"/>
              <a:gd name="f15" fmla="val 36093"/>
              <a:gd name="f16" fmla="val 83121"/>
              <a:gd name="f17" fmla="val 41554"/>
              <a:gd name="f18" fmla="val 6985"/>
              <a:gd name="f19" fmla="val 1092"/>
              <a:gd name="f20" fmla="val 32258"/>
              <a:gd name="f21" fmla="val 35687"/>
              <a:gd name="f22" fmla="val 7658"/>
              <a:gd name="f23" fmla="val 43306"/>
              <a:gd name="f24" fmla="val 22961"/>
              <a:gd name="f25" fmla="val 46862"/>
              <a:gd name="f26" fmla="val 50418"/>
              <a:gd name="f27" fmla="val 56870"/>
              <a:gd name="f28" fmla="val 52705"/>
              <a:gd name="f29" fmla="val 55625"/>
              <a:gd name="f30" fmla="val 61252"/>
              <a:gd name="f31" fmla="val 59690"/>
              <a:gd name="f32" fmla="val 65024"/>
              <a:gd name="f33" fmla="val 78740"/>
              <a:gd name="f34" fmla="val 61468"/>
              <a:gd name="f35" fmla="val 56261"/>
              <a:gd name="f36" fmla="val 76555"/>
              <a:gd name="f37" fmla="val 52069"/>
              <a:gd name="f38" fmla="val 49149"/>
              <a:gd name="f39" fmla="val 39370"/>
              <a:gd name="f40" fmla="val 46228"/>
              <a:gd name="f41" fmla="val 41529"/>
              <a:gd name="f42" fmla="val 17500"/>
              <a:gd name="f43" fmla="val 37465"/>
              <a:gd name="f44" fmla="val 29844"/>
              <a:gd name="f45" fmla="val 21081"/>
              <a:gd name="f46" fmla="val 47028"/>
              <a:gd name="f47" fmla="val 15875"/>
              <a:gd name="f48" fmla="val 73279"/>
              <a:gd name="f49" fmla="val 11684"/>
              <a:gd name="f50" fmla="val 92964"/>
              <a:gd name="f51" fmla="val 9906"/>
              <a:gd name="f52" fmla="val 2286"/>
              <a:gd name="f53" fmla="*/ f0 1 93344"/>
              <a:gd name="f54" fmla="*/ f1 1 71119"/>
              <a:gd name="f55" fmla="val f2"/>
              <a:gd name="f56" fmla="val f3"/>
              <a:gd name="f57" fmla="val f4"/>
              <a:gd name="f58" fmla="+- f57 0 f55"/>
              <a:gd name="f59" fmla="+- f56 0 f55"/>
              <a:gd name="f60" fmla="*/ f59 1 93344"/>
              <a:gd name="f61" fmla="*/ f58 1 71119"/>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41"/>
                </a:lnTo>
                <a:lnTo>
                  <a:pt x="f42" y="f43"/>
                </a:lnTo>
                <a:lnTo>
                  <a:pt x="f7" y="f44"/>
                </a:lnTo>
                <a:lnTo>
                  <a:pt x="f10" y="f45"/>
                </a:lnTo>
                <a:lnTo>
                  <a:pt x="f46" y="f47"/>
                </a:lnTo>
                <a:lnTo>
                  <a:pt x="f48" y="f49"/>
                </a:lnTo>
                <a:lnTo>
                  <a:pt x="f50" y="f51"/>
                </a:lnTo>
                <a:lnTo>
                  <a:pt x="f50" y="f52"/>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7" name="object 246">
            <a:extLst>
              <a:ext uri="{FF2B5EF4-FFF2-40B4-BE49-F238E27FC236}">
                <a16:creationId xmlns:a16="http://schemas.microsoft.com/office/drawing/2014/main" id="{BB043E67-0D4C-48D7-9878-5225EB4DBDEC}"/>
              </a:ext>
            </a:extLst>
          </p:cNvPr>
          <p:cNvSpPr/>
          <p:nvPr/>
        </p:nvSpPr>
        <p:spPr>
          <a:xfrm>
            <a:off x="1044702" y="2737100"/>
            <a:ext cx="86355" cy="87626"/>
          </a:xfrm>
          <a:custGeom>
            <a:avLst/>
            <a:gdLst>
              <a:gd name="f0" fmla="val w"/>
              <a:gd name="f1" fmla="val h"/>
              <a:gd name="f2" fmla="val 0"/>
              <a:gd name="f3" fmla="val 86359"/>
              <a:gd name="f4" fmla="val 87630"/>
              <a:gd name="f5" fmla="val 34874"/>
              <a:gd name="f6" fmla="val 14173"/>
              <a:gd name="f7" fmla="val 1143"/>
              <a:gd name="f8" fmla="val 4356"/>
              <a:gd name="f9" fmla="val 9397"/>
              <a:gd name="f10" fmla="val 7632"/>
              <a:gd name="f11" fmla="val 20573"/>
              <a:gd name="f12" fmla="val 10896"/>
              <a:gd name="f13" fmla="val 37083"/>
              <a:gd name="f14" fmla="val 52958"/>
              <a:gd name="f15" fmla="val 65912"/>
              <a:gd name="f16" fmla="val 74040"/>
              <a:gd name="f17" fmla="val 3263"/>
              <a:gd name="f18" fmla="val 80009"/>
              <a:gd name="f19" fmla="val 83565"/>
              <a:gd name="f20" fmla="val 25069"/>
              <a:gd name="f21" fmla="val 86487"/>
              <a:gd name="f22" fmla="val 38150"/>
              <a:gd name="f23" fmla="val 87629"/>
              <a:gd name="f24" fmla="val 54495"/>
              <a:gd name="f25" fmla="val 73025"/>
              <a:gd name="f26" fmla="val 81152"/>
              <a:gd name="f27" fmla="val 86106"/>
              <a:gd name="f28" fmla="val 67690"/>
              <a:gd name="f29" fmla="val 85013"/>
              <a:gd name="f30" fmla="val 54737"/>
              <a:gd name="f31" fmla="val 76301"/>
              <a:gd name="f32" fmla="val 40004"/>
              <a:gd name="f33" fmla="val 75209"/>
              <a:gd name="f34" fmla="val 27685"/>
              <a:gd name="f35" fmla="val 65392"/>
              <a:gd name="f36" fmla="val 10540"/>
              <a:gd name="f37" fmla="val 56680"/>
              <a:gd name="f38" fmla="val 2920"/>
              <a:gd name="f39" fmla="*/ f0 1 86359"/>
              <a:gd name="f40" fmla="*/ f1 1 87630"/>
              <a:gd name="f41" fmla="val f2"/>
              <a:gd name="f42" fmla="val f3"/>
              <a:gd name="f43" fmla="val f4"/>
              <a:gd name="f44" fmla="+- f43 0 f41"/>
              <a:gd name="f45" fmla="+- f42 0 f41"/>
              <a:gd name="f46" fmla="*/ f45 1 86359"/>
              <a:gd name="f47" fmla="*/ f44 1 87630"/>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86359"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23"/>
                </a:lnTo>
                <a:lnTo>
                  <a:pt x="f24" y="f23"/>
                </a:lnTo>
                <a:lnTo>
                  <a:pt x="f25" y="f26"/>
                </a:lnTo>
                <a:lnTo>
                  <a:pt x="f27" y="f28"/>
                </a:lnTo>
                <a:lnTo>
                  <a:pt x="f29" y="f30"/>
                </a:lnTo>
                <a:lnTo>
                  <a:pt x="f31" y="f32"/>
                </a:lnTo>
                <a:lnTo>
                  <a:pt x="f33" y="f34"/>
                </a:lnTo>
                <a:lnTo>
                  <a:pt x="f35" y="f36"/>
                </a:lnTo>
                <a:lnTo>
                  <a:pt x="f37" y="f3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8" name="object 247">
            <a:extLst>
              <a:ext uri="{FF2B5EF4-FFF2-40B4-BE49-F238E27FC236}">
                <a16:creationId xmlns:a16="http://schemas.microsoft.com/office/drawing/2014/main" id="{E01244AD-1404-4DCB-882A-D4398B1866BC}"/>
              </a:ext>
            </a:extLst>
          </p:cNvPr>
          <p:cNvSpPr/>
          <p:nvPr/>
        </p:nvSpPr>
        <p:spPr>
          <a:xfrm>
            <a:off x="1020314" y="2807966"/>
            <a:ext cx="66037" cy="127001"/>
          </a:xfrm>
          <a:custGeom>
            <a:avLst/>
            <a:gdLst>
              <a:gd name="f0" fmla="val w"/>
              <a:gd name="f1" fmla="val h"/>
              <a:gd name="f2" fmla="val 0"/>
              <a:gd name="f3" fmla="val 66040"/>
              <a:gd name="f4" fmla="val 127000"/>
              <a:gd name="f5" fmla="val 44780"/>
              <a:gd name="f6" fmla="val 34950"/>
              <a:gd name="f7" fmla="val 1778"/>
              <a:gd name="f8" fmla="val 31673"/>
              <a:gd name="f9" fmla="val 8762"/>
              <a:gd name="f10" fmla="val 44450"/>
              <a:gd name="f11" fmla="val 53340"/>
              <a:gd name="f12" fmla="val 28397"/>
              <a:gd name="f13" fmla="val 69087"/>
              <a:gd name="f14" fmla="val 27304"/>
              <a:gd name="f15" fmla="val 87884"/>
              <a:gd name="f16" fmla="val 96647"/>
              <a:gd name="f17" fmla="val 102488"/>
              <a:gd name="f18" fmla="val 6553"/>
              <a:gd name="f19" fmla="val 109474"/>
              <a:gd name="f20" fmla="val 120015"/>
              <a:gd name="f21" fmla="val 123571"/>
              <a:gd name="f22" fmla="val 16382"/>
              <a:gd name="f23" fmla="val 126492"/>
              <a:gd name="f24" fmla="val 20751"/>
              <a:gd name="f25" fmla="val 124713"/>
              <a:gd name="f26" fmla="val 21843"/>
              <a:gd name="f27" fmla="val 118872"/>
              <a:gd name="f28" fmla="val 110109"/>
              <a:gd name="f29" fmla="val 33858"/>
              <a:gd name="f30" fmla="val 106553"/>
              <a:gd name="f31" fmla="val 42595"/>
              <a:gd name="f32" fmla="val 103631"/>
              <a:gd name="f33" fmla="val 49148"/>
              <a:gd name="f34" fmla="val 100711"/>
              <a:gd name="f35" fmla="val 51333"/>
              <a:gd name="f36" fmla="val 97790"/>
              <a:gd name="f37" fmla="val 45872"/>
              <a:gd name="f38" fmla="val 94868"/>
              <a:gd name="f39" fmla="val 92582"/>
              <a:gd name="f40" fmla="val 38226"/>
              <a:gd name="f41" fmla="val 85471"/>
              <a:gd name="f42" fmla="val 68453"/>
              <a:gd name="f43" fmla="val 48641"/>
              <a:gd name="f44" fmla="val 61163"/>
              <a:gd name="f45" fmla="val 33909"/>
              <a:gd name="f46" fmla="val 65531"/>
              <a:gd name="f47" fmla="val 15240"/>
              <a:gd name="f48" fmla="*/ f0 1 66040"/>
              <a:gd name="f49" fmla="*/ f1 1 127000"/>
              <a:gd name="f50" fmla="val f2"/>
              <a:gd name="f51" fmla="val f3"/>
              <a:gd name="f52" fmla="val f4"/>
              <a:gd name="f53" fmla="+- f52 0 f50"/>
              <a:gd name="f54" fmla="+- f51 0 f50"/>
              <a:gd name="f55" fmla="*/ f54 1 66040"/>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40"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69" name="object 248">
            <a:extLst>
              <a:ext uri="{FF2B5EF4-FFF2-40B4-BE49-F238E27FC236}">
                <a16:creationId xmlns:a16="http://schemas.microsoft.com/office/drawing/2014/main" id="{49DC52BF-A6D0-436B-B922-1706F20FEB5F}"/>
              </a:ext>
            </a:extLst>
          </p:cNvPr>
          <p:cNvSpPr/>
          <p:nvPr/>
        </p:nvSpPr>
        <p:spPr>
          <a:xfrm>
            <a:off x="1090422" y="2807966"/>
            <a:ext cx="109856" cy="106683"/>
          </a:xfrm>
          <a:custGeom>
            <a:avLst/>
            <a:gdLst>
              <a:gd name="f0" fmla="val w"/>
              <a:gd name="f1" fmla="val h"/>
              <a:gd name="f2" fmla="val 0"/>
              <a:gd name="f3" fmla="val 109855"/>
              <a:gd name="f4" fmla="val 106680"/>
              <a:gd name="f5" fmla="val 19748"/>
              <a:gd name="f6" fmla="val 1092"/>
              <a:gd name="f7" fmla="val 635"/>
              <a:gd name="f8" fmla="val 4699"/>
              <a:gd name="f9" fmla="val 14605"/>
              <a:gd name="f10" fmla="val 10972"/>
              <a:gd name="f11" fmla="val 30480"/>
              <a:gd name="f12" fmla="val 18656"/>
              <a:gd name="f13" fmla="val 41656"/>
              <a:gd name="f14" fmla="val 27431"/>
              <a:gd name="f15" fmla="val 56896"/>
              <a:gd name="f16" fmla="val 29629"/>
              <a:gd name="f17" fmla="val 69215"/>
              <a:gd name="f18" fmla="val 80263"/>
              <a:gd name="f19" fmla="val 25234"/>
              <a:gd name="f20" fmla="val 87884"/>
              <a:gd name="f21" fmla="val 21945"/>
              <a:gd name="f22" fmla="val 91440"/>
              <a:gd name="f23" fmla="val 93725"/>
              <a:gd name="f24" fmla="val 97281"/>
              <a:gd name="f25" fmla="val 38404"/>
              <a:gd name="f26" fmla="val 98425"/>
              <a:gd name="f27" fmla="val 52666"/>
              <a:gd name="f28" fmla="val 80098"/>
              <a:gd name="f29" fmla="val 102616"/>
              <a:gd name="f30" fmla="val 91071"/>
              <a:gd name="f31" fmla="val 102044"/>
              <a:gd name="f32" fmla="val 103759"/>
              <a:gd name="f33" fmla="val 109728"/>
              <a:gd name="f34" fmla="val 94996"/>
              <a:gd name="f35" fmla="val 79006"/>
              <a:gd name="f36" fmla="val 51574"/>
              <a:gd name="f37" fmla="val 39496"/>
              <a:gd name="f38" fmla="val 92582"/>
              <a:gd name="f39" fmla="val 88518"/>
              <a:gd name="f40" fmla="val 80899"/>
              <a:gd name="f41" fmla="val 40601"/>
              <a:gd name="f42" fmla="val 55625"/>
              <a:gd name="f43" fmla="val 34010"/>
              <a:gd name="f44" fmla="val 36322"/>
              <a:gd name="f45" fmla="val 36207"/>
              <a:gd name="f46" fmla="val 20574"/>
              <a:gd name="f47" fmla="val 15240"/>
              <a:gd name="f48" fmla="val 32918"/>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0" name="object 249">
            <a:extLst>
              <a:ext uri="{FF2B5EF4-FFF2-40B4-BE49-F238E27FC236}">
                <a16:creationId xmlns:a16="http://schemas.microsoft.com/office/drawing/2014/main" id="{DCCD0628-8495-475D-A2C0-5A2EA3D98A0E}"/>
              </a:ext>
            </a:extLst>
          </p:cNvPr>
          <p:cNvSpPr/>
          <p:nvPr/>
        </p:nvSpPr>
        <p:spPr>
          <a:xfrm>
            <a:off x="1914140" y="2653287"/>
            <a:ext cx="40635" cy="33659"/>
          </a:xfrm>
          <a:custGeom>
            <a:avLst/>
            <a:gdLst>
              <a:gd name="f0" fmla="val w"/>
              <a:gd name="f1" fmla="val h"/>
              <a:gd name="f2" fmla="val 0"/>
              <a:gd name="f3" fmla="val 40639"/>
              <a:gd name="f4" fmla="val 33655"/>
              <a:gd name="f5" fmla="val 20700"/>
              <a:gd name="f6" fmla="val 12064"/>
              <a:gd name="f7" fmla="val 635"/>
              <a:gd name="f8" fmla="val 5461"/>
              <a:gd name="f9" fmla="val 3556"/>
              <a:gd name="f10" fmla="val 8255"/>
              <a:gd name="f11" fmla="val 11811"/>
              <a:gd name="f12" fmla="val 6604"/>
              <a:gd name="f13" fmla="val 17018"/>
              <a:gd name="f14" fmla="val 10922"/>
              <a:gd name="f15" fmla="val 20574"/>
              <a:gd name="f16" fmla="val 13081"/>
              <a:gd name="f17" fmla="val 25908"/>
              <a:gd name="f18" fmla="val 30607"/>
              <a:gd name="f19" fmla="val 33528"/>
              <a:gd name="f20" fmla="val 24003"/>
              <a:gd name="f21" fmla="val 31750"/>
              <a:gd name="f22" fmla="val 27305"/>
              <a:gd name="f23" fmla="val 27686"/>
              <a:gd name="f24" fmla="val 28320"/>
              <a:gd name="f25" fmla="val 34925"/>
              <a:gd name="f26" fmla="val 15875"/>
              <a:gd name="f27" fmla="val 40386"/>
              <a:gd name="f28" fmla="val 38226"/>
              <a:gd name="f29" fmla="val 4064"/>
              <a:gd name="f30" fmla="val 31623"/>
              <a:gd name="f31" fmla="val 1143"/>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1" name="object 250">
            <a:extLst>
              <a:ext uri="{FF2B5EF4-FFF2-40B4-BE49-F238E27FC236}">
                <a16:creationId xmlns:a16="http://schemas.microsoft.com/office/drawing/2014/main" id="{7E814B25-F84F-4D33-A995-6C9A841E4885}"/>
              </a:ext>
            </a:extLst>
          </p:cNvPr>
          <p:cNvSpPr/>
          <p:nvPr/>
        </p:nvSpPr>
        <p:spPr>
          <a:xfrm>
            <a:off x="1914140" y="2653287"/>
            <a:ext cx="40635" cy="33659"/>
          </a:xfrm>
          <a:custGeom>
            <a:avLst/>
            <a:gdLst>
              <a:gd name="f0" fmla="val w"/>
              <a:gd name="f1" fmla="val h"/>
              <a:gd name="f2" fmla="val 0"/>
              <a:gd name="f3" fmla="val 40639"/>
              <a:gd name="f4" fmla="val 33655"/>
              <a:gd name="f5" fmla="val 13081"/>
              <a:gd name="f6" fmla="val 30607"/>
              <a:gd name="f7" fmla="val 25908"/>
              <a:gd name="f8" fmla="val 10922"/>
              <a:gd name="f9" fmla="val 20574"/>
              <a:gd name="f10" fmla="val 6604"/>
              <a:gd name="f11" fmla="val 17018"/>
              <a:gd name="f12" fmla="val 11811"/>
              <a:gd name="f13" fmla="val 8255"/>
              <a:gd name="f14" fmla="val 5461"/>
              <a:gd name="f15" fmla="val 3556"/>
              <a:gd name="f16" fmla="val 12064"/>
              <a:gd name="f17" fmla="val 635"/>
              <a:gd name="f18" fmla="val 20700"/>
              <a:gd name="f19" fmla="val 27305"/>
              <a:gd name="f20" fmla="val 31623"/>
              <a:gd name="f21" fmla="val 1143"/>
              <a:gd name="f22" fmla="val 38226"/>
              <a:gd name="f23" fmla="val 4064"/>
              <a:gd name="f24" fmla="val 40386"/>
              <a:gd name="f25" fmla="val 34925"/>
              <a:gd name="f26" fmla="val 15875"/>
              <a:gd name="f27" fmla="val 28320"/>
              <a:gd name="f28" fmla="val 27686"/>
              <a:gd name="f29" fmla="val 24003"/>
              <a:gd name="f30" fmla="val 31750"/>
              <a:gd name="f31" fmla="val 33528"/>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2" name="object 251">
            <a:extLst>
              <a:ext uri="{FF2B5EF4-FFF2-40B4-BE49-F238E27FC236}">
                <a16:creationId xmlns:a16="http://schemas.microsoft.com/office/drawing/2014/main" id="{05E748C4-12C0-4D3E-8ABD-8A04BDDE3014}"/>
              </a:ext>
            </a:extLst>
          </p:cNvPr>
          <p:cNvSpPr/>
          <p:nvPr/>
        </p:nvSpPr>
        <p:spPr>
          <a:xfrm>
            <a:off x="1869189" y="2651001"/>
            <a:ext cx="30476" cy="6986"/>
          </a:xfrm>
          <a:custGeom>
            <a:avLst/>
            <a:gdLst>
              <a:gd name="f0" fmla="val w"/>
              <a:gd name="f1" fmla="val h"/>
              <a:gd name="f2" fmla="val 0"/>
              <a:gd name="f3" fmla="val 30480"/>
              <a:gd name="f4" fmla="val 6985"/>
              <a:gd name="f5" fmla="val 7619"/>
              <a:gd name="f6" fmla="val 2158"/>
              <a:gd name="f7" fmla="val 2539"/>
              <a:gd name="f8" fmla="val 3301"/>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3" name="object 252">
            <a:extLst>
              <a:ext uri="{FF2B5EF4-FFF2-40B4-BE49-F238E27FC236}">
                <a16:creationId xmlns:a16="http://schemas.microsoft.com/office/drawing/2014/main" id="{A839A68F-A705-4E31-9D47-E682E53DA1B4}"/>
              </a:ext>
            </a:extLst>
          </p:cNvPr>
          <p:cNvSpPr/>
          <p:nvPr/>
        </p:nvSpPr>
        <p:spPr>
          <a:xfrm>
            <a:off x="1899666" y="2633472"/>
            <a:ext cx="14602" cy="11430"/>
          </a:xfrm>
          <a:custGeom>
            <a:avLst/>
            <a:gdLst>
              <a:gd name="f0" fmla="val w"/>
              <a:gd name="f1" fmla="val h"/>
              <a:gd name="f2" fmla="val 0"/>
              <a:gd name="f3" fmla="val 14605"/>
              <a:gd name="f4" fmla="val 11430"/>
              <a:gd name="f5" fmla="val 7746"/>
              <a:gd name="f6" fmla="val 2285"/>
              <a:gd name="f7" fmla="val 1777"/>
              <a:gd name="f8" fmla="val 3555"/>
              <a:gd name="f9" fmla="val 14477"/>
              <a:gd name="f10" fmla="val 11429"/>
              <a:gd name="f11" fmla="val 11175"/>
              <a:gd name="f12" fmla="val 2412"/>
              <a:gd name="f13" fmla="*/ f0 1 14605"/>
              <a:gd name="f14" fmla="*/ f1 1 11430"/>
              <a:gd name="f15" fmla="val f2"/>
              <a:gd name="f16" fmla="val f3"/>
              <a:gd name="f17" fmla="val f4"/>
              <a:gd name="f18" fmla="+- f17 0 f15"/>
              <a:gd name="f19" fmla="+- f16 0 f15"/>
              <a:gd name="f20" fmla="*/ f19 1 14605"/>
              <a:gd name="f21" fmla="*/ f18 1 1143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1430">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4" name="object 253">
            <a:extLst>
              <a:ext uri="{FF2B5EF4-FFF2-40B4-BE49-F238E27FC236}">
                <a16:creationId xmlns:a16="http://schemas.microsoft.com/office/drawing/2014/main" id="{C41C6DAB-254E-442B-9571-13FC51D1D04D}"/>
              </a:ext>
            </a:extLst>
          </p:cNvPr>
          <p:cNvSpPr/>
          <p:nvPr/>
        </p:nvSpPr>
        <p:spPr>
          <a:xfrm>
            <a:off x="1943100" y="2631186"/>
            <a:ext cx="11430" cy="13331"/>
          </a:xfrm>
          <a:custGeom>
            <a:avLst/>
            <a:gdLst>
              <a:gd name="f0" fmla="val w"/>
              <a:gd name="f1" fmla="val h"/>
              <a:gd name="f2" fmla="val 0"/>
              <a:gd name="f3" fmla="val 11430"/>
              <a:gd name="f4" fmla="val 13335"/>
              <a:gd name="f5" fmla="val 5714"/>
              <a:gd name="f6" fmla="val 2920"/>
              <a:gd name="f7" fmla="val 2286"/>
              <a:gd name="f8" fmla="val 12953"/>
              <a:gd name="f9" fmla="val 10287"/>
              <a:gd name="f10" fmla="val 4063"/>
              <a:gd name="f11" fmla="val 1143"/>
              <a:gd name="f12" fmla="*/ f0 1 11430"/>
              <a:gd name="f13" fmla="*/ f1 1 13335"/>
              <a:gd name="f14" fmla="val f2"/>
              <a:gd name="f15" fmla="val f3"/>
              <a:gd name="f16" fmla="val f4"/>
              <a:gd name="f17" fmla="+- f16 0 f14"/>
              <a:gd name="f18" fmla="+- f15 0 f14"/>
              <a:gd name="f19" fmla="*/ f18 1 11430"/>
              <a:gd name="f20" fmla="*/ f17 1 133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1430" h="13335">
                <a:moveTo>
                  <a:pt x="f5" y="f2"/>
                </a:moveTo>
                <a:lnTo>
                  <a:pt x="f2" y="f6"/>
                </a:lnTo>
                <a:lnTo>
                  <a:pt x="f7" y="f8"/>
                </a:lnTo>
                <a:lnTo>
                  <a:pt x="f9" y="f10"/>
                </a:lnTo>
                <a:lnTo>
                  <a:pt x="f3"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5" name="object 254">
            <a:extLst>
              <a:ext uri="{FF2B5EF4-FFF2-40B4-BE49-F238E27FC236}">
                <a16:creationId xmlns:a16="http://schemas.microsoft.com/office/drawing/2014/main" id="{0366544A-7D89-4CB3-86E9-3890B635AEC8}"/>
              </a:ext>
            </a:extLst>
          </p:cNvPr>
          <p:cNvSpPr/>
          <p:nvPr/>
        </p:nvSpPr>
        <p:spPr>
          <a:xfrm>
            <a:off x="1965201" y="2641088"/>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6" name="object 255">
            <a:extLst>
              <a:ext uri="{FF2B5EF4-FFF2-40B4-BE49-F238E27FC236}">
                <a16:creationId xmlns:a16="http://schemas.microsoft.com/office/drawing/2014/main" id="{FE5ACB01-4405-4DED-8008-3B9440E23EF5}"/>
              </a:ext>
            </a:extLst>
          </p:cNvPr>
          <p:cNvSpPr/>
          <p:nvPr/>
        </p:nvSpPr>
        <p:spPr>
          <a:xfrm>
            <a:off x="1876805" y="2700524"/>
            <a:ext cx="116201" cy="52706"/>
          </a:xfrm>
          <a:custGeom>
            <a:avLst/>
            <a:gdLst>
              <a:gd name="f0" fmla="val w"/>
              <a:gd name="f1" fmla="val h"/>
              <a:gd name="f2" fmla="val 0"/>
              <a:gd name="f3" fmla="val 116205"/>
              <a:gd name="f4" fmla="val 52705"/>
              <a:gd name="f5" fmla="val 48132"/>
              <a:gd name="f6" fmla="val 30606"/>
              <a:gd name="f7" fmla="val 10921"/>
              <a:gd name="f8" fmla="val 2921"/>
              <a:gd name="f9" fmla="val 3301"/>
              <a:gd name="f10" fmla="val 8763"/>
              <a:gd name="f11" fmla="val 16891"/>
              <a:gd name="f12" fmla="val 27432"/>
              <a:gd name="f13" fmla="val 15239"/>
              <a:gd name="f14" fmla="val 39116"/>
              <a:gd name="f15" fmla="val 33908"/>
              <a:gd name="f16" fmla="val 46736"/>
              <a:gd name="f17" fmla="val 49149"/>
              <a:gd name="f18" fmla="val 50800"/>
              <a:gd name="f19" fmla="val 66675"/>
              <a:gd name="f20" fmla="val 52578"/>
              <a:gd name="f21" fmla="val 77596"/>
              <a:gd name="f22" fmla="val 50292"/>
              <a:gd name="f23" fmla="val 86360"/>
              <a:gd name="f24" fmla="val 90677"/>
              <a:gd name="f25" fmla="val 88518"/>
              <a:gd name="f26" fmla="val 30353"/>
              <a:gd name="f27" fmla="val 85217"/>
              <a:gd name="f28" fmla="val 22733"/>
              <a:gd name="f29" fmla="val 98869"/>
              <a:gd name="f30" fmla="val 18669"/>
              <a:gd name="f31" fmla="val 80899"/>
              <a:gd name="f32" fmla="val 76454"/>
              <a:gd name="f33" fmla="val 14605"/>
              <a:gd name="f34" fmla="val 61213"/>
              <a:gd name="f35" fmla="val 5207"/>
              <a:gd name="f36" fmla="val 112521"/>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7" name="object 256">
            <a:extLst>
              <a:ext uri="{FF2B5EF4-FFF2-40B4-BE49-F238E27FC236}">
                <a16:creationId xmlns:a16="http://schemas.microsoft.com/office/drawing/2014/main" id="{244D80BE-3204-4592-876D-410F353E1327}"/>
              </a:ext>
            </a:extLst>
          </p:cNvPr>
          <p:cNvSpPr/>
          <p:nvPr/>
        </p:nvSpPr>
        <p:spPr>
          <a:xfrm>
            <a:off x="1959860" y="2650232"/>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1"/>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8" name="object 257">
            <a:extLst>
              <a:ext uri="{FF2B5EF4-FFF2-40B4-BE49-F238E27FC236}">
                <a16:creationId xmlns:a16="http://schemas.microsoft.com/office/drawing/2014/main" id="{9E2CC68F-777F-4347-ABA4-650B0971CF1E}"/>
              </a:ext>
            </a:extLst>
          </p:cNvPr>
          <p:cNvSpPr/>
          <p:nvPr/>
        </p:nvSpPr>
        <p:spPr>
          <a:xfrm>
            <a:off x="1836416" y="275920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5"/>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79" name="object 258">
            <a:extLst>
              <a:ext uri="{FF2B5EF4-FFF2-40B4-BE49-F238E27FC236}">
                <a16:creationId xmlns:a16="http://schemas.microsoft.com/office/drawing/2014/main" id="{8B49C6C6-19B5-4CAF-8842-F59C297F6803}"/>
              </a:ext>
            </a:extLst>
          </p:cNvPr>
          <p:cNvSpPr/>
          <p:nvPr/>
        </p:nvSpPr>
        <p:spPr>
          <a:xfrm>
            <a:off x="1910337" y="2755388"/>
            <a:ext cx="86996" cy="87626"/>
          </a:xfrm>
          <a:custGeom>
            <a:avLst/>
            <a:gdLst>
              <a:gd name="f0" fmla="val w"/>
              <a:gd name="f1" fmla="val h"/>
              <a:gd name="f2" fmla="val 0"/>
              <a:gd name="f3" fmla="val 86994"/>
              <a:gd name="f4" fmla="val 87630"/>
              <a:gd name="f5" fmla="val 35179"/>
              <a:gd name="f6" fmla="val 14351"/>
              <a:gd name="f7" fmla="val 1143"/>
              <a:gd name="f8" fmla="val 4445"/>
              <a:gd name="f9" fmla="val 9397"/>
              <a:gd name="f10" fmla="val 7747"/>
              <a:gd name="f11" fmla="val 20574"/>
              <a:gd name="f12" fmla="val 11049"/>
              <a:gd name="f13" fmla="val 37083"/>
              <a:gd name="f14" fmla="val 52958"/>
              <a:gd name="f15" fmla="val 65912"/>
              <a:gd name="f16" fmla="val 74040"/>
              <a:gd name="f17" fmla="val 3302"/>
              <a:gd name="f18" fmla="val 80009"/>
              <a:gd name="f19" fmla="val 83565"/>
              <a:gd name="f20" fmla="val 25273"/>
              <a:gd name="f21" fmla="val 86487"/>
              <a:gd name="f22" fmla="val 38481"/>
              <a:gd name="f23" fmla="val 54991"/>
              <a:gd name="f24" fmla="val 73660"/>
              <a:gd name="f25" fmla="val 81152"/>
              <a:gd name="f26" fmla="val 86868"/>
              <a:gd name="f27" fmla="val 67690"/>
              <a:gd name="f28" fmla="val 85725"/>
              <a:gd name="f29" fmla="val 54737"/>
              <a:gd name="f30" fmla="val 76962"/>
              <a:gd name="f31" fmla="val 40005"/>
              <a:gd name="f32" fmla="val 75818"/>
              <a:gd name="f33" fmla="val 27685"/>
              <a:gd name="f34" fmla="val 65913"/>
              <a:gd name="f35" fmla="val 10540"/>
              <a:gd name="f36" fmla="val 57150"/>
              <a:gd name="f37" fmla="val 2920"/>
              <a:gd name="f38" fmla="*/ f0 1 86994"/>
              <a:gd name="f39" fmla="*/ f1 1 87630"/>
              <a:gd name="f40" fmla="val f2"/>
              <a:gd name="f41" fmla="val f3"/>
              <a:gd name="f42" fmla="val f4"/>
              <a:gd name="f43" fmla="+- f42 0 f40"/>
              <a:gd name="f44" fmla="+- f41 0 f40"/>
              <a:gd name="f45" fmla="*/ f44 1 86994"/>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994"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0" name="object 259">
            <a:extLst>
              <a:ext uri="{FF2B5EF4-FFF2-40B4-BE49-F238E27FC236}">
                <a16:creationId xmlns:a16="http://schemas.microsoft.com/office/drawing/2014/main" id="{D837D5DF-D5C8-4473-B718-9AC99EC1B603}"/>
              </a:ext>
            </a:extLst>
          </p:cNvPr>
          <p:cNvSpPr/>
          <p:nvPr/>
        </p:nvSpPr>
        <p:spPr>
          <a:xfrm>
            <a:off x="1886708" y="2826254"/>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1" name="object 260">
            <a:extLst>
              <a:ext uri="{FF2B5EF4-FFF2-40B4-BE49-F238E27FC236}">
                <a16:creationId xmlns:a16="http://schemas.microsoft.com/office/drawing/2014/main" id="{35D5E08E-1D7E-41E9-AA87-D765D1119C44}"/>
              </a:ext>
            </a:extLst>
          </p:cNvPr>
          <p:cNvSpPr/>
          <p:nvPr/>
        </p:nvSpPr>
        <p:spPr>
          <a:xfrm>
            <a:off x="1956816" y="2826254"/>
            <a:ext cx="109215" cy="106683"/>
          </a:xfrm>
          <a:custGeom>
            <a:avLst/>
            <a:gdLst>
              <a:gd name="f0" fmla="val w"/>
              <a:gd name="f1" fmla="val h"/>
              <a:gd name="f2" fmla="val 0"/>
              <a:gd name="f3" fmla="val 109219"/>
              <a:gd name="f4" fmla="val 106680"/>
              <a:gd name="f5" fmla="val 19557"/>
              <a:gd name="f6" fmla="val 1142"/>
              <a:gd name="f7" fmla="val 635"/>
              <a:gd name="f8" fmla="val 4699"/>
              <a:gd name="f9" fmla="val 14605"/>
              <a:gd name="f10" fmla="val 10921"/>
              <a:gd name="f11" fmla="val 30480"/>
              <a:gd name="f12" fmla="val 18541"/>
              <a:gd name="f13" fmla="val 41656"/>
              <a:gd name="f14" fmla="val 27177"/>
              <a:gd name="f15" fmla="val 56896"/>
              <a:gd name="f16" fmla="val 29463"/>
              <a:gd name="f17" fmla="val 69215"/>
              <a:gd name="f18" fmla="val 80264"/>
              <a:gd name="f19" fmla="val 25018"/>
              <a:gd name="f20" fmla="val 87884"/>
              <a:gd name="f21" fmla="val 21843"/>
              <a:gd name="f22" fmla="val 91440"/>
              <a:gd name="f23" fmla="val 93725"/>
              <a:gd name="f24" fmla="val 97281"/>
              <a:gd name="f25" fmla="val 38100"/>
              <a:gd name="f26" fmla="val 98425"/>
              <a:gd name="f27" fmla="val 52323"/>
              <a:gd name="f28" fmla="val 79501"/>
              <a:gd name="f29" fmla="val 102616"/>
              <a:gd name="f30" fmla="val 90423"/>
              <a:gd name="f31" fmla="val 101345"/>
              <a:gd name="f32" fmla="val 103759"/>
              <a:gd name="f33" fmla="val 108965"/>
              <a:gd name="f34" fmla="val 94996"/>
              <a:gd name="f35" fmla="val 78485"/>
              <a:gd name="f36" fmla="val 51181"/>
              <a:gd name="f37" fmla="val 39242"/>
              <a:gd name="f38" fmla="val 92583"/>
              <a:gd name="f39" fmla="val 88518"/>
              <a:gd name="f40" fmla="val 80899"/>
              <a:gd name="f41" fmla="val 40258"/>
              <a:gd name="f42" fmla="val 55625"/>
              <a:gd name="f43" fmla="val 33781"/>
              <a:gd name="f44" fmla="val 36322"/>
              <a:gd name="f45" fmla="val 35940"/>
              <a:gd name="f46" fmla="val 20574"/>
              <a:gd name="f47" fmla="val 15240"/>
              <a:gd name="f48" fmla="val 32638"/>
              <a:gd name="f49" fmla="*/ f0 1 109219"/>
              <a:gd name="f50" fmla="*/ f1 1 106680"/>
              <a:gd name="f51" fmla="val f2"/>
              <a:gd name="f52" fmla="val f3"/>
              <a:gd name="f53" fmla="val f4"/>
              <a:gd name="f54" fmla="+- f53 0 f51"/>
              <a:gd name="f55" fmla="+- f52 0 f51"/>
              <a:gd name="f56" fmla="*/ f55 1 109219"/>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219"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2" name="object 261">
            <a:extLst>
              <a:ext uri="{FF2B5EF4-FFF2-40B4-BE49-F238E27FC236}">
                <a16:creationId xmlns:a16="http://schemas.microsoft.com/office/drawing/2014/main" id="{0085833F-049F-4772-82DB-3D67B3F77358}"/>
              </a:ext>
            </a:extLst>
          </p:cNvPr>
          <p:cNvSpPr/>
          <p:nvPr/>
        </p:nvSpPr>
        <p:spPr>
          <a:xfrm>
            <a:off x="2809494" y="2682236"/>
            <a:ext cx="40635" cy="33018"/>
          </a:xfrm>
          <a:custGeom>
            <a:avLst/>
            <a:gdLst>
              <a:gd name="f0" fmla="val w"/>
              <a:gd name="f1" fmla="val h"/>
              <a:gd name="f2" fmla="val 0"/>
              <a:gd name="f3" fmla="val 40639"/>
              <a:gd name="f4" fmla="val 33019"/>
              <a:gd name="f5" fmla="val 20700"/>
              <a:gd name="f6" fmla="val 12064"/>
              <a:gd name="f7" fmla="val 635"/>
              <a:gd name="f8" fmla="val 5461"/>
              <a:gd name="f9" fmla="val 3429"/>
              <a:gd name="f10" fmla="val 8001"/>
              <a:gd name="f11" fmla="val 11557"/>
              <a:gd name="f12" fmla="val 6604"/>
              <a:gd name="f13" fmla="val 16637"/>
              <a:gd name="f14" fmla="val 10922"/>
              <a:gd name="f15" fmla="val 20066"/>
              <a:gd name="f16" fmla="val 13081"/>
              <a:gd name="f17" fmla="val 25273"/>
              <a:gd name="f18" fmla="val 29845"/>
              <a:gd name="f19" fmla="val 32766"/>
              <a:gd name="f20" fmla="val 24003"/>
              <a:gd name="f21" fmla="val 30987"/>
              <a:gd name="f22" fmla="val 27305"/>
              <a:gd name="f23" fmla="val 27051"/>
              <a:gd name="f24" fmla="val 28320"/>
              <a:gd name="f25" fmla="val 34925"/>
              <a:gd name="f26" fmla="val 15493"/>
              <a:gd name="f27" fmla="val 40386"/>
              <a:gd name="f28" fmla="val 38226"/>
              <a:gd name="f29" fmla="val 4064"/>
              <a:gd name="f30" fmla="val 31623"/>
              <a:gd name="f31" fmla="val 1143"/>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3" name="object 262">
            <a:extLst>
              <a:ext uri="{FF2B5EF4-FFF2-40B4-BE49-F238E27FC236}">
                <a16:creationId xmlns:a16="http://schemas.microsoft.com/office/drawing/2014/main" id="{F0A0D70E-7E78-405A-B231-5BB04C06B1A2}"/>
              </a:ext>
            </a:extLst>
          </p:cNvPr>
          <p:cNvSpPr/>
          <p:nvPr/>
        </p:nvSpPr>
        <p:spPr>
          <a:xfrm>
            <a:off x="2809494" y="2682236"/>
            <a:ext cx="40635" cy="33018"/>
          </a:xfrm>
          <a:custGeom>
            <a:avLst/>
            <a:gdLst>
              <a:gd name="f0" fmla="val w"/>
              <a:gd name="f1" fmla="val h"/>
              <a:gd name="f2" fmla="val 0"/>
              <a:gd name="f3" fmla="val 40639"/>
              <a:gd name="f4" fmla="val 33019"/>
              <a:gd name="f5" fmla="val 13081"/>
              <a:gd name="f6" fmla="val 29845"/>
              <a:gd name="f7" fmla="val 25273"/>
              <a:gd name="f8" fmla="val 10922"/>
              <a:gd name="f9" fmla="val 20066"/>
              <a:gd name="f10" fmla="val 6604"/>
              <a:gd name="f11" fmla="val 16637"/>
              <a:gd name="f12" fmla="val 11557"/>
              <a:gd name="f13" fmla="val 8001"/>
              <a:gd name="f14" fmla="val 5461"/>
              <a:gd name="f15" fmla="val 3429"/>
              <a:gd name="f16" fmla="val 12064"/>
              <a:gd name="f17" fmla="val 635"/>
              <a:gd name="f18" fmla="val 20700"/>
              <a:gd name="f19" fmla="val 27305"/>
              <a:gd name="f20" fmla="val 31623"/>
              <a:gd name="f21" fmla="val 1143"/>
              <a:gd name="f22" fmla="val 38226"/>
              <a:gd name="f23" fmla="val 4064"/>
              <a:gd name="f24" fmla="val 40386"/>
              <a:gd name="f25" fmla="val 34925"/>
              <a:gd name="f26" fmla="val 15493"/>
              <a:gd name="f27" fmla="val 28320"/>
              <a:gd name="f28" fmla="val 27051"/>
              <a:gd name="f29" fmla="val 24003"/>
              <a:gd name="f30" fmla="val 30987"/>
              <a:gd name="f31" fmla="val 32766"/>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4" name="object 263">
            <a:extLst>
              <a:ext uri="{FF2B5EF4-FFF2-40B4-BE49-F238E27FC236}">
                <a16:creationId xmlns:a16="http://schemas.microsoft.com/office/drawing/2014/main" id="{E48EB0EC-B769-46DC-8595-3B6E9FC0E87F}"/>
              </a:ext>
            </a:extLst>
          </p:cNvPr>
          <p:cNvSpPr/>
          <p:nvPr/>
        </p:nvSpPr>
        <p:spPr>
          <a:xfrm>
            <a:off x="2764532" y="2679950"/>
            <a:ext cx="30476" cy="6345"/>
          </a:xfrm>
          <a:custGeom>
            <a:avLst/>
            <a:gdLst>
              <a:gd name="f0" fmla="val w"/>
              <a:gd name="f1" fmla="val h"/>
              <a:gd name="f2" fmla="val 0"/>
              <a:gd name="f3" fmla="val 30480"/>
              <a:gd name="f4" fmla="val 6350"/>
              <a:gd name="f5" fmla="val 7619"/>
              <a:gd name="f6" fmla="val 2158"/>
              <a:gd name="f7" fmla="val 3301"/>
              <a:gd name="f8" fmla="val 4444"/>
              <a:gd name="f9" fmla="val 6095"/>
              <a:gd name="f10" fmla="*/ f0 1 30480"/>
              <a:gd name="f11" fmla="*/ f1 1 6350"/>
              <a:gd name="f12" fmla="val f2"/>
              <a:gd name="f13" fmla="val f3"/>
              <a:gd name="f14" fmla="val f4"/>
              <a:gd name="f15" fmla="+- f14 0 f12"/>
              <a:gd name="f16" fmla="+- f13 0 f12"/>
              <a:gd name="f17" fmla="*/ f16 1 30480"/>
              <a:gd name="f18" fmla="*/ f15 1 635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0480" h="6350">
                <a:moveTo>
                  <a:pt x="f5" y="f2"/>
                </a:moveTo>
                <a:lnTo>
                  <a:pt x="f6" y="f2"/>
                </a:lnTo>
                <a:lnTo>
                  <a:pt x="f2" y="f6"/>
                </a:lnTo>
                <a:lnTo>
                  <a:pt x="f7" y="f8"/>
                </a:lnTo>
                <a:lnTo>
                  <a:pt x="f3" y="f9"/>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5" name="object 264">
            <a:extLst>
              <a:ext uri="{FF2B5EF4-FFF2-40B4-BE49-F238E27FC236}">
                <a16:creationId xmlns:a16="http://schemas.microsoft.com/office/drawing/2014/main" id="{AFDB3470-0EE5-4991-9C1F-73D2E52CA97B}"/>
              </a:ext>
            </a:extLst>
          </p:cNvPr>
          <p:cNvSpPr/>
          <p:nvPr/>
        </p:nvSpPr>
        <p:spPr>
          <a:xfrm>
            <a:off x="2795019" y="2662431"/>
            <a:ext cx="14602" cy="10799"/>
          </a:xfrm>
          <a:custGeom>
            <a:avLst/>
            <a:gdLst>
              <a:gd name="f0" fmla="val w"/>
              <a:gd name="f1" fmla="val h"/>
              <a:gd name="f2" fmla="val 0"/>
              <a:gd name="f3" fmla="val 14605"/>
              <a:gd name="f4" fmla="val 10794"/>
              <a:gd name="f5" fmla="val 7746"/>
              <a:gd name="f6" fmla="val 2285"/>
              <a:gd name="f7" fmla="val 1651"/>
              <a:gd name="f8" fmla="val 3429"/>
              <a:gd name="f9" fmla="val 14477"/>
              <a:gd name="f10" fmla="val 10668"/>
              <a:gd name="f11" fmla="val 11175"/>
              <a:gd name="f12" fmla="val 2286"/>
              <a:gd name="f13" fmla="*/ f0 1 14605"/>
              <a:gd name="f14" fmla="*/ f1 1 10794"/>
              <a:gd name="f15" fmla="val f2"/>
              <a:gd name="f16" fmla="val f3"/>
              <a:gd name="f17" fmla="val f4"/>
              <a:gd name="f18" fmla="+- f17 0 f15"/>
              <a:gd name="f19" fmla="+- f16 0 f15"/>
              <a:gd name="f20" fmla="*/ f19 1 14605"/>
              <a:gd name="f21" fmla="*/ f18 1 107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0794">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6" name="object 265">
            <a:extLst>
              <a:ext uri="{FF2B5EF4-FFF2-40B4-BE49-F238E27FC236}">
                <a16:creationId xmlns:a16="http://schemas.microsoft.com/office/drawing/2014/main" id="{E1F3A640-EE04-41FA-90EA-25CBB3F1CA16}"/>
              </a:ext>
            </a:extLst>
          </p:cNvPr>
          <p:cNvSpPr/>
          <p:nvPr/>
        </p:nvSpPr>
        <p:spPr>
          <a:xfrm>
            <a:off x="2839212" y="2659376"/>
            <a:ext cx="10799" cy="13331"/>
          </a:xfrm>
          <a:custGeom>
            <a:avLst/>
            <a:gdLst>
              <a:gd name="f0" fmla="val w"/>
              <a:gd name="f1" fmla="val h"/>
              <a:gd name="f2" fmla="val 0"/>
              <a:gd name="f3" fmla="val 10794"/>
              <a:gd name="f4" fmla="val 13335"/>
              <a:gd name="f5" fmla="val 5333"/>
              <a:gd name="f6" fmla="val 2920"/>
              <a:gd name="f7" fmla="val 2158"/>
              <a:gd name="f8" fmla="val 12953"/>
              <a:gd name="f9" fmla="val 965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7" name="object 266">
            <a:extLst>
              <a:ext uri="{FF2B5EF4-FFF2-40B4-BE49-F238E27FC236}">
                <a16:creationId xmlns:a16="http://schemas.microsoft.com/office/drawing/2014/main" id="{86766431-C852-41E1-B9E7-1BFB776401CE}"/>
              </a:ext>
            </a:extLst>
          </p:cNvPr>
          <p:cNvSpPr/>
          <p:nvPr/>
        </p:nvSpPr>
        <p:spPr>
          <a:xfrm>
            <a:off x="2860544" y="2669289"/>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8" name="object 267">
            <a:extLst>
              <a:ext uri="{FF2B5EF4-FFF2-40B4-BE49-F238E27FC236}">
                <a16:creationId xmlns:a16="http://schemas.microsoft.com/office/drawing/2014/main" id="{0F8715EC-5D65-4771-9A58-7340D393A488}"/>
              </a:ext>
            </a:extLst>
          </p:cNvPr>
          <p:cNvSpPr/>
          <p:nvPr/>
        </p:nvSpPr>
        <p:spPr>
          <a:xfrm>
            <a:off x="2772159" y="2728725"/>
            <a:ext cx="116201" cy="52706"/>
          </a:xfrm>
          <a:custGeom>
            <a:avLst/>
            <a:gdLst>
              <a:gd name="f0" fmla="val w"/>
              <a:gd name="f1" fmla="val h"/>
              <a:gd name="f2" fmla="val 0"/>
              <a:gd name="f3" fmla="val 116205"/>
              <a:gd name="f4" fmla="val 52705"/>
              <a:gd name="f5" fmla="val 48132"/>
              <a:gd name="f6" fmla="val 30606"/>
              <a:gd name="f7" fmla="val 10921"/>
              <a:gd name="f8" fmla="val 2920"/>
              <a:gd name="f9" fmla="val 3301"/>
              <a:gd name="f10" fmla="val 8762"/>
              <a:gd name="f11" fmla="val 16890"/>
              <a:gd name="f12" fmla="val 27431"/>
              <a:gd name="f13" fmla="val 15239"/>
              <a:gd name="f14" fmla="val 39115"/>
              <a:gd name="f15" fmla="val 33908"/>
              <a:gd name="f16" fmla="val 46735"/>
              <a:gd name="f17" fmla="val 49149"/>
              <a:gd name="f18" fmla="val 50800"/>
              <a:gd name="f19" fmla="val 66675"/>
              <a:gd name="f20" fmla="val 52577"/>
              <a:gd name="f21" fmla="val 77596"/>
              <a:gd name="f22" fmla="val 50291"/>
              <a:gd name="f23" fmla="val 86360"/>
              <a:gd name="f24" fmla="val 90677"/>
              <a:gd name="f25" fmla="val 88518"/>
              <a:gd name="f26" fmla="val 30352"/>
              <a:gd name="f27" fmla="val 85217"/>
              <a:gd name="f28" fmla="val 22732"/>
              <a:gd name="f29" fmla="val 98869"/>
              <a:gd name="f30" fmla="val 18668"/>
              <a:gd name="f31" fmla="val 80899"/>
              <a:gd name="f32" fmla="val 76454"/>
              <a:gd name="f33" fmla="val 14604"/>
              <a:gd name="f34" fmla="val 61213"/>
              <a:gd name="f35" fmla="val 5206"/>
              <a:gd name="f36" fmla="val 112521"/>
              <a:gd name="f37" fmla="val 9905"/>
              <a:gd name="f38" fmla="val 115824"/>
              <a:gd name="f39" fmla="val 11683"/>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89" name="object 268">
            <a:extLst>
              <a:ext uri="{FF2B5EF4-FFF2-40B4-BE49-F238E27FC236}">
                <a16:creationId xmlns:a16="http://schemas.microsoft.com/office/drawing/2014/main" id="{4771F493-8337-466E-9BD3-1FCE253F4C7C}"/>
              </a:ext>
            </a:extLst>
          </p:cNvPr>
          <p:cNvSpPr/>
          <p:nvPr/>
        </p:nvSpPr>
        <p:spPr>
          <a:xfrm>
            <a:off x="2855214" y="2678433"/>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2"/>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90" name="object 269">
            <a:extLst>
              <a:ext uri="{FF2B5EF4-FFF2-40B4-BE49-F238E27FC236}">
                <a16:creationId xmlns:a16="http://schemas.microsoft.com/office/drawing/2014/main" id="{0879CBA7-35D1-449C-AA4D-A836D44CEE32}"/>
              </a:ext>
            </a:extLst>
          </p:cNvPr>
          <p:cNvSpPr/>
          <p:nvPr/>
        </p:nvSpPr>
        <p:spPr>
          <a:xfrm>
            <a:off x="2731770" y="278739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6"/>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91" name="object 270">
            <a:extLst>
              <a:ext uri="{FF2B5EF4-FFF2-40B4-BE49-F238E27FC236}">
                <a16:creationId xmlns:a16="http://schemas.microsoft.com/office/drawing/2014/main" id="{40CF126C-6ABE-4F73-8307-7A47CE9CE565}"/>
              </a:ext>
            </a:extLst>
          </p:cNvPr>
          <p:cNvSpPr/>
          <p:nvPr/>
        </p:nvSpPr>
        <p:spPr>
          <a:xfrm>
            <a:off x="2806449" y="2783589"/>
            <a:ext cx="86355" cy="87626"/>
          </a:xfrm>
          <a:custGeom>
            <a:avLst/>
            <a:gdLst>
              <a:gd name="f0" fmla="val w"/>
              <a:gd name="f1" fmla="val h"/>
              <a:gd name="f2" fmla="val 0"/>
              <a:gd name="f3" fmla="val 86360"/>
              <a:gd name="f4" fmla="val 87630"/>
              <a:gd name="f5" fmla="val 34925"/>
              <a:gd name="f6" fmla="val 14224"/>
              <a:gd name="f7" fmla="val 1143"/>
              <a:gd name="f8" fmla="val 4318"/>
              <a:gd name="f9" fmla="val 9397"/>
              <a:gd name="f10" fmla="val 7620"/>
              <a:gd name="f11" fmla="val 20574"/>
              <a:gd name="f12" fmla="val 10922"/>
              <a:gd name="f13" fmla="val 37083"/>
              <a:gd name="f14" fmla="val 52958"/>
              <a:gd name="f15" fmla="val 65912"/>
              <a:gd name="f16" fmla="val 74040"/>
              <a:gd name="f17" fmla="val 3302"/>
              <a:gd name="f18" fmla="val 80009"/>
              <a:gd name="f19" fmla="val 83565"/>
              <a:gd name="f20" fmla="val 25018"/>
              <a:gd name="f21" fmla="val 86487"/>
              <a:gd name="f22" fmla="val 38100"/>
              <a:gd name="f23" fmla="val 54483"/>
              <a:gd name="f24" fmla="val 73025"/>
              <a:gd name="f25" fmla="val 81152"/>
              <a:gd name="f26" fmla="val 86106"/>
              <a:gd name="f27" fmla="val 67690"/>
              <a:gd name="f28" fmla="val 84962"/>
              <a:gd name="f29" fmla="val 54737"/>
              <a:gd name="f30" fmla="val 76327"/>
              <a:gd name="f31" fmla="val 40005"/>
              <a:gd name="f32" fmla="val 75184"/>
              <a:gd name="f33" fmla="val 27686"/>
              <a:gd name="f34" fmla="val 65405"/>
              <a:gd name="f35" fmla="val 10540"/>
              <a:gd name="f36" fmla="val 56642"/>
              <a:gd name="f37" fmla="val 2920"/>
              <a:gd name="f38" fmla="*/ f0 1 86360"/>
              <a:gd name="f39" fmla="*/ f1 1 87630"/>
              <a:gd name="f40" fmla="val f2"/>
              <a:gd name="f41" fmla="val f3"/>
              <a:gd name="f42" fmla="val f4"/>
              <a:gd name="f43" fmla="+- f42 0 f40"/>
              <a:gd name="f44" fmla="+- f41 0 f40"/>
              <a:gd name="f45" fmla="*/ f44 1 86360"/>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360"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92" name="object 271">
            <a:extLst>
              <a:ext uri="{FF2B5EF4-FFF2-40B4-BE49-F238E27FC236}">
                <a16:creationId xmlns:a16="http://schemas.microsoft.com/office/drawing/2014/main" id="{B67A6245-1139-4C6A-82AF-44DF2AFB9BC4}"/>
              </a:ext>
            </a:extLst>
          </p:cNvPr>
          <p:cNvSpPr/>
          <p:nvPr/>
        </p:nvSpPr>
        <p:spPr>
          <a:xfrm>
            <a:off x="2782062" y="2854455"/>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93" name="object 272">
            <a:extLst>
              <a:ext uri="{FF2B5EF4-FFF2-40B4-BE49-F238E27FC236}">
                <a16:creationId xmlns:a16="http://schemas.microsoft.com/office/drawing/2014/main" id="{F5CD71C8-B166-4727-8EF9-0ABB38C86B76}"/>
              </a:ext>
            </a:extLst>
          </p:cNvPr>
          <p:cNvSpPr/>
          <p:nvPr/>
        </p:nvSpPr>
        <p:spPr>
          <a:xfrm>
            <a:off x="2852169" y="2854455"/>
            <a:ext cx="109856" cy="106683"/>
          </a:xfrm>
          <a:custGeom>
            <a:avLst/>
            <a:gdLst>
              <a:gd name="f0" fmla="val w"/>
              <a:gd name="f1" fmla="val h"/>
              <a:gd name="f2" fmla="val 0"/>
              <a:gd name="f3" fmla="val 109855"/>
              <a:gd name="f4" fmla="val 106680"/>
              <a:gd name="f5" fmla="val 19811"/>
              <a:gd name="f6" fmla="val 1142"/>
              <a:gd name="f7" fmla="val 635"/>
              <a:gd name="f8" fmla="val 4699"/>
              <a:gd name="f9" fmla="val 14605"/>
              <a:gd name="f10" fmla="val 10921"/>
              <a:gd name="f11" fmla="val 30480"/>
              <a:gd name="f12" fmla="val 18668"/>
              <a:gd name="f13" fmla="val 41656"/>
              <a:gd name="f14" fmla="val 27431"/>
              <a:gd name="f15" fmla="val 56896"/>
              <a:gd name="f16" fmla="val 29590"/>
              <a:gd name="f17" fmla="val 69215"/>
              <a:gd name="f18" fmla="val 80264"/>
              <a:gd name="f19" fmla="val 25272"/>
              <a:gd name="f20" fmla="val 87884"/>
              <a:gd name="f21" fmla="val 21970"/>
              <a:gd name="f22" fmla="val 91440"/>
              <a:gd name="f23" fmla="val 93725"/>
              <a:gd name="f24" fmla="val 97281"/>
              <a:gd name="f25" fmla="val 38353"/>
              <a:gd name="f26" fmla="val 98425"/>
              <a:gd name="f27" fmla="val 52704"/>
              <a:gd name="f28" fmla="val 80136"/>
              <a:gd name="f29" fmla="val 102616"/>
              <a:gd name="f30" fmla="val 91058"/>
              <a:gd name="f31" fmla="val 102107"/>
              <a:gd name="f32" fmla="val 103759"/>
              <a:gd name="f33" fmla="val 109727"/>
              <a:gd name="f34" fmla="val 94996"/>
              <a:gd name="f35" fmla="val 78993"/>
              <a:gd name="f36" fmla="val 51561"/>
              <a:gd name="f37" fmla="val 39496"/>
              <a:gd name="f38" fmla="val 92583"/>
              <a:gd name="f39" fmla="val 88518"/>
              <a:gd name="f40" fmla="val 80899"/>
              <a:gd name="f41" fmla="val 40639"/>
              <a:gd name="f42" fmla="val 55625"/>
              <a:gd name="f43" fmla="val 34035"/>
              <a:gd name="f44" fmla="val 36322"/>
              <a:gd name="f45" fmla="val 36194"/>
              <a:gd name="f46" fmla="val 20574"/>
              <a:gd name="f47" fmla="val 15240"/>
              <a:gd name="f48" fmla="val 32892"/>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94" name="Rectangle 274">
            <a:extLst>
              <a:ext uri="{FF2B5EF4-FFF2-40B4-BE49-F238E27FC236}">
                <a16:creationId xmlns:a16="http://schemas.microsoft.com/office/drawing/2014/main" id="{B7EB5123-4B16-46D9-881C-6BC353CC30A1}"/>
              </a:ext>
            </a:extLst>
          </p:cNvPr>
          <p:cNvSpPr/>
          <p:nvPr/>
        </p:nvSpPr>
        <p:spPr>
          <a:xfrm>
            <a:off x="3683002" y="1105171"/>
            <a:ext cx="3214874" cy="1746202"/>
          </a:xfrm>
          <a:prstGeom prst="rect">
            <a:avLst/>
          </a:prstGeom>
          <a:solidFill>
            <a:srgbClr val="F5FCD4"/>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600" b="0" i="0" u="none" strike="noStrike" kern="1200" cap="none" spc="0" baseline="0">
                <a:solidFill>
                  <a:srgbClr val="002F5F"/>
                </a:solidFill>
                <a:uFillTx/>
                <a:latin typeface="Calibri"/>
              </a:rPr>
              <a:t>Computation</a:t>
            </a:r>
          </a:p>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600" b="0" i="0" u="none" strike="noStrike" kern="1200" cap="none" spc="0" baseline="0">
                <a:solidFill>
                  <a:srgbClr val="002F5F"/>
                </a:solidFill>
                <a:uFillTx/>
                <a:latin typeface="Calibri"/>
              </a:rPr>
              <a:t>Independent Model (CIM) </a:t>
            </a:r>
          </a:p>
        </p:txBody>
      </p:sp>
      <p:sp>
        <p:nvSpPr>
          <p:cNvPr id="195" name="Rectangle 276">
            <a:extLst>
              <a:ext uri="{FF2B5EF4-FFF2-40B4-BE49-F238E27FC236}">
                <a16:creationId xmlns:a16="http://schemas.microsoft.com/office/drawing/2014/main" id="{2DBCE124-C7A6-4F4A-87E2-D20DDA641287}"/>
              </a:ext>
            </a:extLst>
          </p:cNvPr>
          <p:cNvSpPr/>
          <p:nvPr/>
        </p:nvSpPr>
        <p:spPr>
          <a:xfrm>
            <a:off x="3705157" y="3268970"/>
            <a:ext cx="3214874" cy="319409"/>
          </a:xfrm>
          <a:prstGeom prst="rect">
            <a:avLst/>
          </a:prstGeom>
          <a:solidFill>
            <a:srgbClr val="F5FCD4"/>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600" b="0" i="0" u="none" strike="noStrike" kern="1200" cap="none" spc="0" baseline="0">
                <a:solidFill>
                  <a:srgbClr val="002F5F"/>
                </a:solidFill>
                <a:uFillTx/>
                <a:latin typeface="Calibri"/>
              </a:rPr>
              <a:t>Platform Independent Model (PIM)</a:t>
            </a:r>
          </a:p>
        </p:txBody>
      </p:sp>
      <p:sp>
        <p:nvSpPr>
          <p:cNvPr id="196" name="Rectangle 278">
            <a:extLst>
              <a:ext uri="{FF2B5EF4-FFF2-40B4-BE49-F238E27FC236}">
                <a16:creationId xmlns:a16="http://schemas.microsoft.com/office/drawing/2014/main" id="{21E73346-C650-44E1-86A6-4473EB881E59}"/>
              </a:ext>
            </a:extLst>
          </p:cNvPr>
          <p:cNvSpPr/>
          <p:nvPr/>
        </p:nvSpPr>
        <p:spPr>
          <a:xfrm>
            <a:off x="3705157" y="3998854"/>
            <a:ext cx="3214874" cy="319409"/>
          </a:xfrm>
          <a:prstGeom prst="rect">
            <a:avLst/>
          </a:prstGeom>
          <a:solidFill>
            <a:srgbClr val="F5FCD4"/>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600" b="0" i="0" u="none" strike="noStrike" kern="1200" cap="none" spc="0" baseline="0">
                <a:solidFill>
                  <a:srgbClr val="002F5F"/>
                </a:solidFill>
                <a:uFillTx/>
                <a:latin typeface="Calibri"/>
              </a:rPr>
              <a:t>Platform Dependent Model (PSM)</a:t>
            </a:r>
          </a:p>
        </p:txBody>
      </p:sp>
      <p:sp>
        <p:nvSpPr>
          <p:cNvPr id="197" name="Rectangle 280">
            <a:extLst>
              <a:ext uri="{FF2B5EF4-FFF2-40B4-BE49-F238E27FC236}">
                <a16:creationId xmlns:a16="http://schemas.microsoft.com/office/drawing/2014/main" id="{E3A76539-CB4E-4D02-B66E-1E4A03CFD135}"/>
              </a:ext>
            </a:extLst>
          </p:cNvPr>
          <p:cNvSpPr/>
          <p:nvPr/>
        </p:nvSpPr>
        <p:spPr>
          <a:xfrm>
            <a:off x="3708559" y="4692975"/>
            <a:ext cx="3214874" cy="319409"/>
          </a:xfrm>
          <a:prstGeom prst="rect">
            <a:avLst/>
          </a:prstGeom>
          <a:solidFill>
            <a:srgbClr val="F5FCD4"/>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600" b="0" i="0" u="none" strike="noStrike" kern="1200" cap="none" spc="0" baseline="0">
                <a:solidFill>
                  <a:srgbClr val="002F5F"/>
                </a:solidFill>
                <a:uFillTx/>
                <a:latin typeface="Calibri"/>
              </a:rPr>
              <a:t>Code</a:t>
            </a:r>
          </a:p>
        </p:txBody>
      </p:sp>
      <p:sp>
        <p:nvSpPr>
          <p:cNvPr id="198" name="Down Arrow 5">
            <a:extLst>
              <a:ext uri="{FF2B5EF4-FFF2-40B4-BE49-F238E27FC236}">
                <a16:creationId xmlns:a16="http://schemas.microsoft.com/office/drawing/2014/main" id="{046AB197-6FDA-4658-8B8F-CE515302EC3A}"/>
              </a:ext>
            </a:extLst>
          </p:cNvPr>
          <p:cNvSpPr/>
          <p:nvPr/>
        </p:nvSpPr>
        <p:spPr>
          <a:xfrm>
            <a:off x="3761457" y="2930871"/>
            <a:ext cx="3057963" cy="249384"/>
          </a:xfrm>
          <a:custGeom>
            <a:avLst>
              <a:gd name="f0" fmla="val 10800"/>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solidFill>
            <a:srgbClr val="FFEBDC"/>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199" name="Down Arrow 225">
            <a:extLst>
              <a:ext uri="{FF2B5EF4-FFF2-40B4-BE49-F238E27FC236}">
                <a16:creationId xmlns:a16="http://schemas.microsoft.com/office/drawing/2014/main" id="{24114C00-6626-4C03-B08B-FBD7BD568E5E}"/>
              </a:ext>
            </a:extLst>
          </p:cNvPr>
          <p:cNvSpPr/>
          <p:nvPr/>
        </p:nvSpPr>
        <p:spPr>
          <a:xfrm>
            <a:off x="3824258" y="3681337"/>
            <a:ext cx="3057963" cy="249384"/>
          </a:xfrm>
          <a:custGeom>
            <a:avLst>
              <a:gd name="f0" fmla="val 10800"/>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solidFill>
            <a:srgbClr val="FFEBDC"/>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00" name="Down Arrow 226">
            <a:extLst>
              <a:ext uri="{FF2B5EF4-FFF2-40B4-BE49-F238E27FC236}">
                <a16:creationId xmlns:a16="http://schemas.microsoft.com/office/drawing/2014/main" id="{935BF421-0C9C-455B-94DD-7838E021597C}"/>
              </a:ext>
            </a:extLst>
          </p:cNvPr>
          <p:cNvSpPr/>
          <p:nvPr/>
        </p:nvSpPr>
        <p:spPr>
          <a:xfrm>
            <a:off x="3839913" y="4366241"/>
            <a:ext cx="3057963" cy="249384"/>
          </a:xfrm>
          <a:custGeom>
            <a:avLst>
              <a:gd name="f0" fmla="val 10800"/>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solidFill>
            <a:srgbClr val="FFEBDC"/>
          </a:solidFill>
          <a:ln w="25402" cap="flat">
            <a:solidFill>
              <a:srgbClr val="002F5F"/>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01" name="TextBox 6">
            <a:extLst>
              <a:ext uri="{FF2B5EF4-FFF2-40B4-BE49-F238E27FC236}">
                <a16:creationId xmlns:a16="http://schemas.microsoft.com/office/drawing/2014/main" id="{83CA57C4-11E1-44BF-9B9C-BB24A784A2F7}"/>
              </a:ext>
            </a:extLst>
          </p:cNvPr>
          <p:cNvSpPr txBox="1"/>
          <p:nvPr/>
        </p:nvSpPr>
        <p:spPr>
          <a:xfrm>
            <a:off x="4649477" y="2859191"/>
            <a:ext cx="1281568" cy="307777"/>
          </a:xfrm>
          <a:prstGeom prst="rect">
            <a:avLst/>
          </a:prstGeom>
          <a:noFill/>
          <a:ln cap="flat">
            <a:noFill/>
          </a:ln>
        </p:spPr>
        <p:txBody>
          <a:bodyPr vert="horz" wrap="non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400" b="0" i="0" u="none" strike="noStrike" kern="1200" cap="none" spc="0" baseline="0">
                <a:solidFill>
                  <a:srgbClr val="002F5F"/>
                </a:solidFill>
                <a:uFillTx/>
                <a:latin typeface="Calibri"/>
              </a:rPr>
              <a:t>transformation</a:t>
            </a:r>
          </a:p>
        </p:txBody>
      </p:sp>
      <p:sp>
        <p:nvSpPr>
          <p:cNvPr id="202" name="TextBox 227">
            <a:extLst>
              <a:ext uri="{FF2B5EF4-FFF2-40B4-BE49-F238E27FC236}">
                <a16:creationId xmlns:a16="http://schemas.microsoft.com/office/drawing/2014/main" id="{2FA6739F-7871-4157-8B92-EBFEA3638CE6}"/>
              </a:ext>
            </a:extLst>
          </p:cNvPr>
          <p:cNvSpPr txBox="1"/>
          <p:nvPr/>
        </p:nvSpPr>
        <p:spPr>
          <a:xfrm>
            <a:off x="4756023" y="4285143"/>
            <a:ext cx="1281568" cy="307777"/>
          </a:xfrm>
          <a:prstGeom prst="rect">
            <a:avLst/>
          </a:prstGeom>
          <a:noFill/>
          <a:ln cap="flat">
            <a:noFill/>
          </a:ln>
        </p:spPr>
        <p:txBody>
          <a:bodyPr vert="horz" wrap="non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400" b="0" i="0" u="none" strike="noStrike" kern="1200" cap="none" spc="0" baseline="0">
                <a:solidFill>
                  <a:srgbClr val="002F5F"/>
                </a:solidFill>
                <a:uFillTx/>
                <a:latin typeface="Calibri"/>
              </a:rPr>
              <a:t>transformation</a:t>
            </a:r>
          </a:p>
        </p:txBody>
      </p:sp>
      <p:sp>
        <p:nvSpPr>
          <p:cNvPr id="203" name="TextBox 228">
            <a:extLst>
              <a:ext uri="{FF2B5EF4-FFF2-40B4-BE49-F238E27FC236}">
                <a16:creationId xmlns:a16="http://schemas.microsoft.com/office/drawing/2014/main" id="{4FCDF14F-23EF-449F-9165-411649B2E8CE}"/>
              </a:ext>
            </a:extLst>
          </p:cNvPr>
          <p:cNvSpPr txBox="1"/>
          <p:nvPr/>
        </p:nvSpPr>
        <p:spPr>
          <a:xfrm>
            <a:off x="4723442" y="3641680"/>
            <a:ext cx="1281568" cy="307777"/>
          </a:xfrm>
          <a:prstGeom prst="rect">
            <a:avLst/>
          </a:prstGeom>
          <a:noFill/>
          <a:ln cap="flat">
            <a:noFill/>
          </a:ln>
        </p:spPr>
        <p:txBody>
          <a:bodyPr vert="horz" wrap="non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1400" b="0" i="0" u="none" strike="noStrike" kern="1200" cap="none" spc="0" baseline="0">
                <a:solidFill>
                  <a:srgbClr val="002F5F"/>
                </a:solidFill>
                <a:uFillTx/>
                <a:latin typeface="Calibri"/>
              </a:rPr>
              <a:t>transformation</a:t>
            </a:r>
          </a:p>
        </p:txBody>
      </p:sp>
      <p:sp>
        <p:nvSpPr>
          <p:cNvPr id="204" name="Text Box 80">
            <a:extLst>
              <a:ext uri="{FF2B5EF4-FFF2-40B4-BE49-F238E27FC236}">
                <a16:creationId xmlns:a16="http://schemas.microsoft.com/office/drawing/2014/main" id="{C6A24DA7-F8B9-48A8-B1F4-448A9FB58953}"/>
              </a:ext>
            </a:extLst>
          </p:cNvPr>
          <p:cNvSpPr txBox="1"/>
          <p:nvPr/>
        </p:nvSpPr>
        <p:spPr>
          <a:xfrm>
            <a:off x="7002091" y="1435891"/>
            <a:ext cx="920352" cy="727121"/>
          </a:xfrm>
          <a:prstGeom prst="rect">
            <a:avLst/>
          </a:prstGeom>
          <a:noFill/>
          <a:ln cap="flat">
            <a:noFill/>
          </a:ln>
        </p:spPr>
        <p:txBody>
          <a:bodyPr vert="horz" wrap="square" lIns="91440" tIns="45720" rIns="91440" bIns="45720" anchor="t" anchorCtr="0" compatLnSpc="1">
            <a:sp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Domain model </a:t>
            </a:r>
            <a:r>
              <a:rPr lang="sv-SE" sz="825" b="0" i="0" u="none" strike="noStrike" kern="1200" cap="none" spc="0" baseline="0">
                <a:solidFill>
                  <a:srgbClr val="002F5F"/>
                </a:solidFill>
                <a:uFillTx/>
                <a:latin typeface="Arial" pitchFamily="34"/>
              </a:rPr>
              <a:t>of business concepts (in UML Class Diagram)</a:t>
            </a:r>
          </a:p>
        </p:txBody>
      </p:sp>
      <p:grpSp>
        <p:nvGrpSpPr>
          <p:cNvPr id="205" name="Group 81">
            <a:extLst>
              <a:ext uri="{FF2B5EF4-FFF2-40B4-BE49-F238E27FC236}">
                <a16:creationId xmlns:a16="http://schemas.microsoft.com/office/drawing/2014/main" id="{013888B6-91D7-4645-9275-916B8DA9125E}"/>
              </a:ext>
            </a:extLst>
          </p:cNvPr>
          <p:cNvGrpSpPr/>
          <p:nvPr/>
        </p:nvGrpSpPr>
        <p:grpSpPr>
          <a:xfrm>
            <a:off x="8026027" y="1490664"/>
            <a:ext cx="647706" cy="377427"/>
            <a:chOff x="8026027" y="1490664"/>
            <a:chExt cx="647706" cy="377427"/>
          </a:xfrm>
        </p:grpSpPr>
        <p:grpSp>
          <p:nvGrpSpPr>
            <p:cNvPr id="206" name="Group 82">
              <a:extLst>
                <a:ext uri="{FF2B5EF4-FFF2-40B4-BE49-F238E27FC236}">
                  <a16:creationId xmlns:a16="http://schemas.microsoft.com/office/drawing/2014/main" id="{10C98A8D-B97A-4027-B861-D343C761B84F}"/>
                </a:ext>
              </a:extLst>
            </p:cNvPr>
            <p:cNvGrpSpPr/>
            <p:nvPr/>
          </p:nvGrpSpPr>
          <p:grpSpPr>
            <a:xfrm>
              <a:off x="8026027" y="1490664"/>
              <a:ext cx="171907" cy="159736"/>
              <a:chOff x="8026027" y="1490664"/>
              <a:chExt cx="171907" cy="159736"/>
            </a:xfrm>
          </p:grpSpPr>
          <p:sp>
            <p:nvSpPr>
              <p:cNvPr id="207" name="Rectangle 83">
                <a:extLst>
                  <a:ext uri="{FF2B5EF4-FFF2-40B4-BE49-F238E27FC236}">
                    <a16:creationId xmlns:a16="http://schemas.microsoft.com/office/drawing/2014/main" id="{C72BD737-EC70-4264-98A5-4BCCACDBDFD6}"/>
                  </a:ext>
                </a:extLst>
              </p:cNvPr>
              <p:cNvSpPr/>
              <p:nvPr/>
            </p:nvSpPr>
            <p:spPr>
              <a:xfrm>
                <a:off x="8026027" y="149066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08" name="Line 84">
                <a:extLst>
                  <a:ext uri="{FF2B5EF4-FFF2-40B4-BE49-F238E27FC236}">
                    <a16:creationId xmlns:a16="http://schemas.microsoft.com/office/drawing/2014/main" id="{3CCFA379-5B3D-415D-8EF0-BDAB8174FE4F}"/>
                  </a:ext>
                </a:extLst>
              </p:cNvPr>
              <p:cNvSpPr/>
              <p:nvPr/>
            </p:nvSpPr>
            <p:spPr>
              <a:xfrm>
                <a:off x="8026027" y="154085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09" name="Line 85">
                <a:extLst>
                  <a:ext uri="{FF2B5EF4-FFF2-40B4-BE49-F238E27FC236}">
                    <a16:creationId xmlns:a16="http://schemas.microsoft.com/office/drawing/2014/main" id="{94A82C50-16A7-419F-A8EF-7BC1155469D3}"/>
                  </a:ext>
                </a:extLst>
              </p:cNvPr>
              <p:cNvSpPr/>
              <p:nvPr/>
            </p:nvSpPr>
            <p:spPr>
              <a:xfrm>
                <a:off x="8026027" y="160381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10" name="Group 86">
              <a:extLst>
                <a:ext uri="{FF2B5EF4-FFF2-40B4-BE49-F238E27FC236}">
                  <a16:creationId xmlns:a16="http://schemas.microsoft.com/office/drawing/2014/main" id="{7F12B0FC-FA4D-4F10-9B45-164109D383A3}"/>
                </a:ext>
              </a:extLst>
            </p:cNvPr>
            <p:cNvGrpSpPr/>
            <p:nvPr/>
          </p:nvGrpSpPr>
          <p:grpSpPr>
            <a:xfrm>
              <a:off x="8264072" y="1490664"/>
              <a:ext cx="171907" cy="159736"/>
              <a:chOff x="8264072" y="1490664"/>
              <a:chExt cx="171907" cy="159736"/>
            </a:xfrm>
          </p:grpSpPr>
          <p:sp>
            <p:nvSpPr>
              <p:cNvPr id="211" name="Rectangle 87">
                <a:extLst>
                  <a:ext uri="{FF2B5EF4-FFF2-40B4-BE49-F238E27FC236}">
                    <a16:creationId xmlns:a16="http://schemas.microsoft.com/office/drawing/2014/main" id="{36510A98-6AA0-4D41-A616-49B47F42BB55}"/>
                  </a:ext>
                </a:extLst>
              </p:cNvPr>
              <p:cNvSpPr/>
              <p:nvPr/>
            </p:nvSpPr>
            <p:spPr>
              <a:xfrm>
                <a:off x="8264072" y="149066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12" name="Line 88">
                <a:extLst>
                  <a:ext uri="{FF2B5EF4-FFF2-40B4-BE49-F238E27FC236}">
                    <a16:creationId xmlns:a16="http://schemas.microsoft.com/office/drawing/2014/main" id="{0F33B7AE-B9FB-4835-AB1C-78DB4127812C}"/>
                  </a:ext>
                </a:extLst>
              </p:cNvPr>
              <p:cNvSpPr/>
              <p:nvPr/>
            </p:nvSpPr>
            <p:spPr>
              <a:xfrm>
                <a:off x="8264072" y="154085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13" name="Line 89">
                <a:extLst>
                  <a:ext uri="{FF2B5EF4-FFF2-40B4-BE49-F238E27FC236}">
                    <a16:creationId xmlns:a16="http://schemas.microsoft.com/office/drawing/2014/main" id="{ED745652-5653-401C-A21E-7954BF620B98}"/>
                  </a:ext>
                </a:extLst>
              </p:cNvPr>
              <p:cNvSpPr/>
              <p:nvPr/>
            </p:nvSpPr>
            <p:spPr>
              <a:xfrm>
                <a:off x="8264072" y="160381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14" name="Group 90">
              <a:extLst>
                <a:ext uri="{FF2B5EF4-FFF2-40B4-BE49-F238E27FC236}">
                  <a16:creationId xmlns:a16="http://schemas.microsoft.com/office/drawing/2014/main" id="{9CA8CD3E-F3EF-4248-A98D-3B6232488AE8}"/>
                </a:ext>
              </a:extLst>
            </p:cNvPr>
            <p:cNvGrpSpPr/>
            <p:nvPr/>
          </p:nvGrpSpPr>
          <p:grpSpPr>
            <a:xfrm>
              <a:off x="8264072" y="1708355"/>
              <a:ext cx="171907" cy="159736"/>
              <a:chOff x="8264072" y="1708355"/>
              <a:chExt cx="171907" cy="159736"/>
            </a:xfrm>
          </p:grpSpPr>
          <p:sp>
            <p:nvSpPr>
              <p:cNvPr id="215" name="Rectangle 91">
                <a:extLst>
                  <a:ext uri="{FF2B5EF4-FFF2-40B4-BE49-F238E27FC236}">
                    <a16:creationId xmlns:a16="http://schemas.microsoft.com/office/drawing/2014/main" id="{1AD57BFE-98C9-4AF7-B3B1-20E50FAE8F9C}"/>
                  </a:ext>
                </a:extLst>
              </p:cNvPr>
              <p:cNvSpPr/>
              <p:nvPr/>
            </p:nvSpPr>
            <p:spPr>
              <a:xfrm>
                <a:off x="8264072" y="170835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16" name="Line 92">
                <a:extLst>
                  <a:ext uri="{FF2B5EF4-FFF2-40B4-BE49-F238E27FC236}">
                    <a16:creationId xmlns:a16="http://schemas.microsoft.com/office/drawing/2014/main" id="{A103DA37-2A94-4822-8A66-B0D91A2C1146}"/>
                  </a:ext>
                </a:extLst>
              </p:cNvPr>
              <p:cNvSpPr/>
              <p:nvPr/>
            </p:nvSpPr>
            <p:spPr>
              <a:xfrm>
                <a:off x="8264072" y="1758546"/>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17" name="Line 93">
                <a:extLst>
                  <a:ext uri="{FF2B5EF4-FFF2-40B4-BE49-F238E27FC236}">
                    <a16:creationId xmlns:a16="http://schemas.microsoft.com/office/drawing/2014/main" id="{C6BB94E0-8608-4BF2-8F8B-8E95B5F07B06}"/>
                  </a:ext>
                </a:extLst>
              </p:cNvPr>
              <p:cNvSpPr/>
              <p:nvPr/>
            </p:nvSpPr>
            <p:spPr>
              <a:xfrm>
                <a:off x="8264072" y="182150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18" name="Group 94">
              <a:extLst>
                <a:ext uri="{FF2B5EF4-FFF2-40B4-BE49-F238E27FC236}">
                  <a16:creationId xmlns:a16="http://schemas.microsoft.com/office/drawing/2014/main" id="{D454EF62-87F2-4EB3-BF0E-1B18F50D01D6}"/>
                </a:ext>
              </a:extLst>
            </p:cNvPr>
            <p:cNvGrpSpPr/>
            <p:nvPr/>
          </p:nvGrpSpPr>
          <p:grpSpPr>
            <a:xfrm>
              <a:off x="8501826" y="1708355"/>
              <a:ext cx="171907" cy="159736"/>
              <a:chOff x="8501826" y="1708355"/>
              <a:chExt cx="171907" cy="159736"/>
            </a:xfrm>
          </p:grpSpPr>
          <p:sp>
            <p:nvSpPr>
              <p:cNvPr id="219" name="Rectangle 95">
                <a:extLst>
                  <a:ext uri="{FF2B5EF4-FFF2-40B4-BE49-F238E27FC236}">
                    <a16:creationId xmlns:a16="http://schemas.microsoft.com/office/drawing/2014/main" id="{3D22E9A3-3218-4570-83F0-792E7CF7D2A0}"/>
                  </a:ext>
                </a:extLst>
              </p:cNvPr>
              <p:cNvSpPr/>
              <p:nvPr/>
            </p:nvSpPr>
            <p:spPr>
              <a:xfrm>
                <a:off x="8501826" y="1708355"/>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20" name="Line 96">
                <a:extLst>
                  <a:ext uri="{FF2B5EF4-FFF2-40B4-BE49-F238E27FC236}">
                    <a16:creationId xmlns:a16="http://schemas.microsoft.com/office/drawing/2014/main" id="{E94BD7F3-FC67-407E-8AE9-091510045F81}"/>
                  </a:ext>
                </a:extLst>
              </p:cNvPr>
              <p:cNvSpPr/>
              <p:nvPr/>
            </p:nvSpPr>
            <p:spPr>
              <a:xfrm>
                <a:off x="8501826" y="1758546"/>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21" name="Line 97">
                <a:extLst>
                  <a:ext uri="{FF2B5EF4-FFF2-40B4-BE49-F238E27FC236}">
                    <a16:creationId xmlns:a16="http://schemas.microsoft.com/office/drawing/2014/main" id="{DBE7EA4D-2BC3-4DDF-8E12-1F186270C54F}"/>
                  </a:ext>
                </a:extLst>
              </p:cNvPr>
              <p:cNvSpPr/>
              <p:nvPr/>
            </p:nvSpPr>
            <p:spPr>
              <a:xfrm>
                <a:off x="8501826" y="1821503"/>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cxnSp>
          <p:nvCxnSpPr>
            <p:cNvPr id="222" name="AutoShape 98">
              <a:extLst>
                <a:ext uri="{FF2B5EF4-FFF2-40B4-BE49-F238E27FC236}">
                  <a16:creationId xmlns:a16="http://schemas.microsoft.com/office/drawing/2014/main" id="{A71B90BE-BD49-4F5F-98DD-DED8BA5EA1DD}"/>
                </a:ext>
              </a:extLst>
            </p:cNvPr>
            <p:cNvCxnSpPr>
              <a:stCxn id="211" idx="2"/>
              <a:endCxn id="215" idx="0"/>
            </p:cNvCxnSpPr>
            <p:nvPr/>
          </p:nvCxnSpPr>
          <p:spPr>
            <a:xfrm>
              <a:off x="8350026" y="1650400"/>
              <a:ext cx="0" cy="57955"/>
            </a:xfrm>
            <a:prstGeom prst="straightConnector1">
              <a:avLst/>
            </a:prstGeom>
            <a:noFill/>
            <a:ln w="9528" cap="flat">
              <a:solidFill>
                <a:srgbClr val="002F5F"/>
              </a:solidFill>
              <a:prstDash val="solid"/>
              <a:round/>
            </a:ln>
          </p:spPr>
        </p:cxnSp>
        <p:cxnSp>
          <p:nvCxnSpPr>
            <p:cNvPr id="223" name="AutoShape 99">
              <a:extLst>
                <a:ext uri="{FF2B5EF4-FFF2-40B4-BE49-F238E27FC236}">
                  <a16:creationId xmlns:a16="http://schemas.microsoft.com/office/drawing/2014/main" id="{07F0153C-4737-4139-93AA-858E017AA313}"/>
                </a:ext>
              </a:extLst>
            </p:cNvPr>
            <p:cNvCxnSpPr>
              <a:stCxn id="215" idx="3"/>
              <a:endCxn id="219" idx="1"/>
            </p:cNvCxnSpPr>
            <p:nvPr/>
          </p:nvCxnSpPr>
          <p:spPr>
            <a:xfrm>
              <a:off x="8435979" y="1788223"/>
              <a:ext cx="65847" cy="0"/>
            </a:xfrm>
            <a:prstGeom prst="straightConnector1">
              <a:avLst/>
            </a:prstGeom>
            <a:noFill/>
            <a:ln w="9528" cap="flat">
              <a:solidFill>
                <a:srgbClr val="002F5F"/>
              </a:solidFill>
              <a:prstDash val="solid"/>
              <a:round/>
            </a:ln>
          </p:spPr>
        </p:cxnSp>
        <p:cxnSp>
          <p:nvCxnSpPr>
            <p:cNvPr id="224" name="AutoShape 100">
              <a:extLst>
                <a:ext uri="{FF2B5EF4-FFF2-40B4-BE49-F238E27FC236}">
                  <a16:creationId xmlns:a16="http://schemas.microsoft.com/office/drawing/2014/main" id="{7AEB00C0-D2F4-4D56-A7BD-E3546EF74E35}"/>
                </a:ext>
              </a:extLst>
            </p:cNvPr>
            <p:cNvCxnSpPr>
              <a:stCxn id="215" idx="1"/>
              <a:endCxn id="207" idx="2"/>
            </p:cNvCxnSpPr>
            <p:nvPr/>
          </p:nvCxnSpPr>
          <p:spPr>
            <a:xfrm rot="10800000">
              <a:off x="8111982" y="1650401"/>
              <a:ext cx="152091" cy="137823"/>
            </a:xfrm>
            <a:prstGeom prst="bentConnector2">
              <a:avLst/>
            </a:prstGeom>
            <a:noFill/>
            <a:ln w="9528" cap="flat">
              <a:solidFill>
                <a:srgbClr val="002F5F"/>
              </a:solidFill>
              <a:prstDash val="solid"/>
              <a:miter/>
            </a:ln>
          </p:spPr>
        </p:cxnSp>
      </p:grpSp>
      <p:grpSp>
        <p:nvGrpSpPr>
          <p:cNvPr id="225" name="Group 102">
            <a:extLst>
              <a:ext uri="{FF2B5EF4-FFF2-40B4-BE49-F238E27FC236}">
                <a16:creationId xmlns:a16="http://schemas.microsoft.com/office/drawing/2014/main" id="{F993D290-EA36-4262-AA2B-EEBFDBDEBCAE}"/>
              </a:ext>
            </a:extLst>
          </p:cNvPr>
          <p:cNvGrpSpPr/>
          <p:nvPr/>
        </p:nvGrpSpPr>
        <p:grpSpPr>
          <a:xfrm>
            <a:off x="7922471" y="3099413"/>
            <a:ext cx="647706" cy="377427"/>
            <a:chOff x="7922471" y="3099413"/>
            <a:chExt cx="647706" cy="377427"/>
          </a:xfrm>
        </p:grpSpPr>
        <p:grpSp>
          <p:nvGrpSpPr>
            <p:cNvPr id="226" name="Group 103">
              <a:extLst>
                <a:ext uri="{FF2B5EF4-FFF2-40B4-BE49-F238E27FC236}">
                  <a16:creationId xmlns:a16="http://schemas.microsoft.com/office/drawing/2014/main" id="{FF954800-4157-48F7-BF21-3A26CE5BFAC3}"/>
                </a:ext>
              </a:extLst>
            </p:cNvPr>
            <p:cNvGrpSpPr/>
            <p:nvPr/>
          </p:nvGrpSpPr>
          <p:grpSpPr>
            <a:xfrm>
              <a:off x="7922471" y="3099413"/>
              <a:ext cx="171907" cy="159736"/>
              <a:chOff x="7922471" y="3099413"/>
              <a:chExt cx="171907" cy="159736"/>
            </a:xfrm>
          </p:grpSpPr>
          <p:sp>
            <p:nvSpPr>
              <p:cNvPr id="227" name="Rectangle 104">
                <a:extLst>
                  <a:ext uri="{FF2B5EF4-FFF2-40B4-BE49-F238E27FC236}">
                    <a16:creationId xmlns:a16="http://schemas.microsoft.com/office/drawing/2014/main" id="{60DDD25F-BFD6-48AC-95CE-944579DEFBBD}"/>
                  </a:ext>
                </a:extLst>
              </p:cNvPr>
              <p:cNvSpPr/>
              <p:nvPr/>
            </p:nvSpPr>
            <p:spPr>
              <a:xfrm>
                <a:off x="7922471" y="3099413"/>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28" name="Line 105">
                <a:extLst>
                  <a:ext uri="{FF2B5EF4-FFF2-40B4-BE49-F238E27FC236}">
                    <a16:creationId xmlns:a16="http://schemas.microsoft.com/office/drawing/2014/main" id="{0928D6C0-7BCF-4ED9-AD8F-C3E54736D88F}"/>
                  </a:ext>
                </a:extLst>
              </p:cNvPr>
              <p:cNvSpPr/>
              <p:nvPr/>
            </p:nvSpPr>
            <p:spPr>
              <a:xfrm>
                <a:off x="7922471" y="314960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29" name="Line 106">
                <a:extLst>
                  <a:ext uri="{FF2B5EF4-FFF2-40B4-BE49-F238E27FC236}">
                    <a16:creationId xmlns:a16="http://schemas.microsoft.com/office/drawing/2014/main" id="{4D4A669F-600D-4297-9214-0D8E9980968B}"/>
                  </a:ext>
                </a:extLst>
              </p:cNvPr>
              <p:cNvSpPr/>
              <p:nvPr/>
            </p:nvSpPr>
            <p:spPr>
              <a:xfrm>
                <a:off x="7922471" y="3212552"/>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30" name="Group 107">
              <a:extLst>
                <a:ext uri="{FF2B5EF4-FFF2-40B4-BE49-F238E27FC236}">
                  <a16:creationId xmlns:a16="http://schemas.microsoft.com/office/drawing/2014/main" id="{34A0AAA3-E733-432C-929E-F4483DB144BD}"/>
                </a:ext>
              </a:extLst>
            </p:cNvPr>
            <p:cNvGrpSpPr/>
            <p:nvPr/>
          </p:nvGrpSpPr>
          <p:grpSpPr>
            <a:xfrm>
              <a:off x="8160517" y="3099413"/>
              <a:ext cx="171907" cy="159736"/>
              <a:chOff x="8160517" y="3099413"/>
              <a:chExt cx="171907" cy="159736"/>
            </a:xfrm>
          </p:grpSpPr>
          <p:sp>
            <p:nvSpPr>
              <p:cNvPr id="231" name="Rectangle 108">
                <a:extLst>
                  <a:ext uri="{FF2B5EF4-FFF2-40B4-BE49-F238E27FC236}">
                    <a16:creationId xmlns:a16="http://schemas.microsoft.com/office/drawing/2014/main" id="{A5469F70-D2E3-4D2A-967E-991500FCB85C}"/>
                  </a:ext>
                </a:extLst>
              </p:cNvPr>
              <p:cNvSpPr/>
              <p:nvPr/>
            </p:nvSpPr>
            <p:spPr>
              <a:xfrm>
                <a:off x="8160517" y="3099413"/>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32" name="Line 109">
                <a:extLst>
                  <a:ext uri="{FF2B5EF4-FFF2-40B4-BE49-F238E27FC236}">
                    <a16:creationId xmlns:a16="http://schemas.microsoft.com/office/drawing/2014/main" id="{D838915C-D7CD-42A3-BE70-6309D8FB79B4}"/>
                  </a:ext>
                </a:extLst>
              </p:cNvPr>
              <p:cNvSpPr/>
              <p:nvPr/>
            </p:nvSpPr>
            <p:spPr>
              <a:xfrm>
                <a:off x="8160517" y="3149605"/>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33" name="Line 110">
                <a:extLst>
                  <a:ext uri="{FF2B5EF4-FFF2-40B4-BE49-F238E27FC236}">
                    <a16:creationId xmlns:a16="http://schemas.microsoft.com/office/drawing/2014/main" id="{D5AEA52A-37F0-45B8-9407-BC12591A3B4D}"/>
                  </a:ext>
                </a:extLst>
              </p:cNvPr>
              <p:cNvSpPr/>
              <p:nvPr/>
            </p:nvSpPr>
            <p:spPr>
              <a:xfrm>
                <a:off x="8160517" y="3212552"/>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34" name="Group 111">
              <a:extLst>
                <a:ext uri="{FF2B5EF4-FFF2-40B4-BE49-F238E27FC236}">
                  <a16:creationId xmlns:a16="http://schemas.microsoft.com/office/drawing/2014/main" id="{16062B13-E12D-4267-BFBB-6322598BFD20}"/>
                </a:ext>
              </a:extLst>
            </p:cNvPr>
            <p:cNvGrpSpPr/>
            <p:nvPr/>
          </p:nvGrpSpPr>
          <p:grpSpPr>
            <a:xfrm>
              <a:off x="8160517" y="3317104"/>
              <a:ext cx="171907" cy="159736"/>
              <a:chOff x="8160517" y="3317104"/>
              <a:chExt cx="171907" cy="159736"/>
            </a:xfrm>
          </p:grpSpPr>
          <p:sp>
            <p:nvSpPr>
              <p:cNvPr id="235" name="Rectangle 112">
                <a:extLst>
                  <a:ext uri="{FF2B5EF4-FFF2-40B4-BE49-F238E27FC236}">
                    <a16:creationId xmlns:a16="http://schemas.microsoft.com/office/drawing/2014/main" id="{C7F0FDF2-A78F-4F0B-A710-E1F87C7065C7}"/>
                  </a:ext>
                </a:extLst>
              </p:cNvPr>
              <p:cNvSpPr/>
              <p:nvPr/>
            </p:nvSpPr>
            <p:spPr>
              <a:xfrm>
                <a:off x="8160517" y="331710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36" name="Line 113">
                <a:extLst>
                  <a:ext uri="{FF2B5EF4-FFF2-40B4-BE49-F238E27FC236}">
                    <a16:creationId xmlns:a16="http://schemas.microsoft.com/office/drawing/2014/main" id="{10E3523E-0481-47CA-9A74-0530240F5B35}"/>
                  </a:ext>
                </a:extLst>
              </p:cNvPr>
              <p:cNvSpPr/>
              <p:nvPr/>
            </p:nvSpPr>
            <p:spPr>
              <a:xfrm>
                <a:off x="8160517" y="3367296"/>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37" name="Line 114">
                <a:extLst>
                  <a:ext uri="{FF2B5EF4-FFF2-40B4-BE49-F238E27FC236}">
                    <a16:creationId xmlns:a16="http://schemas.microsoft.com/office/drawing/2014/main" id="{CDF5F089-E400-4757-83C0-506663A99BE9}"/>
                  </a:ext>
                </a:extLst>
              </p:cNvPr>
              <p:cNvSpPr/>
              <p:nvPr/>
            </p:nvSpPr>
            <p:spPr>
              <a:xfrm>
                <a:off x="8160517" y="3430252"/>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38" name="Group 115">
              <a:extLst>
                <a:ext uri="{FF2B5EF4-FFF2-40B4-BE49-F238E27FC236}">
                  <a16:creationId xmlns:a16="http://schemas.microsoft.com/office/drawing/2014/main" id="{569ECC87-7DE5-4FC0-8F10-DDF536EAF4D5}"/>
                </a:ext>
              </a:extLst>
            </p:cNvPr>
            <p:cNvGrpSpPr/>
            <p:nvPr/>
          </p:nvGrpSpPr>
          <p:grpSpPr>
            <a:xfrm>
              <a:off x="8398270" y="3317104"/>
              <a:ext cx="171907" cy="159736"/>
              <a:chOff x="8398270" y="3317104"/>
              <a:chExt cx="171907" cy="159736"/>
            </a:xfrm>
          </p:grpSpPr>
          <p:sp>
            <p:nvSpPr>
              <p:cNvPr id="239" name="Rectangle 116">
                <a:extLst>
                  <a:ext uri="{FF2B5EF4-FFF2-40B4-BE49-F238E27FC236}">
                    <a16:creationId xmlns:a16="http://schemas.microsoft.com/office/drawing/2014/main" id="{3DA38589-41CF-4A7D-B393-2028A5B28124}"/>
                  </a:ext>
                </a:extLst>
              </p:cNvPr>
              <p:cNvSpPr/>
              <p:nvPr/>
            </p:nvSpPr>
            <p:spPr>
              <a:xfrm>
                <a:off x="8398270" y="331710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40" name="Line 117">
                <a:extLst>
                  <a:ext uri="{FF2B5EF4-FFF2-40B4-BE49-F238E27FC236}">
                    <a16:creationId xmlns:a16="http://schemas.microsoft.com/office/drawing/2014/main" id="{8AB5927E-1BF9-497A-8BAA-8D9F326B9B2B}"/>
                  </a:ext>
                </a:extLst>
              </p:cNvPr>
              <p:cNvSpPr/>
              <p:nvPr/>
            </p:nvSpPr>
            <p:spPr>
              <a:xfrm>
                <a:off x="8398270" y="3367296"/>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41" name="Line 118">
                <a:extLst>
                  <a:ext uri="{FF2B5EF4-FFF2-40B4-BE49-F238E27FC236}">
                    <a16:creationId xmlns:a16="http://schemas.microsoft.com/office/drawing/2014/main" id="{300A73C8-5DC4-42A8-9B5C-204672E45D81}"/>
                  </a:ext>
                </a:extLst>
              </p:cNvPr>
              <p:cNvSpPr/>
              <p:nvPr/>
            </p:nvSpPr>
            <p:spPr>
              <a:xfrm>
                <a:off x="8398270" y="3430252"/>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cxnSp>
          <p:nvCxnSpPr>
            <p:cNvPr id="242" name="AutoShape 119">
              <a:extLst>
                <a:ext uri="{FF2B5EF4-FFF2-40B4-BE49-F238E27FC236}">
                  <a16:creationId xmlns:a16="http://schemas.microsoft.com/office/drawing/2014/main" id="{35BF7C7F-1B11-4B3F-A581-7EC7923AA2C5}"/>
                </a:ext>
              </a:extLst>
            </p:cNvPr>
            <p:cNvCxnSpPr>
              <a:stCxn id="231" idx="2"/>
              <a:endCxn id="235" idx="0"/>
            </p:cNvCxnSpPr>
            <p:nvPr/>
          </p:nvCxnSpPr>
          <p:spPr>
            <a:xfrm>
              <a:off x="8246471" y="3259149"/>
              <a:ext cx="0" cy="57955"/>
            </a:xfrm>
            <a:prstGeom prst="straightConnector1">
              <a:avLst/>
            </a:prstGeom>
            <a:noFill/>
            <a:ln w="9528" cap="flat">
              <a:solidFill>
                <a:srgbClr val="002F5F"/>
              </a:solidFill>
              <a:prstDash val="solid"/>
              <a:round/>
            </a:ln>
          </p:spPr>
        </p:cxnSp>
        <p:cxnSp>
          <p:nvCxnSpPr>
            <p:cNvPr id="243" name="AutoShape 120">
              <a:extLst>
                <a:ext uri="{FF2B5EF4-FFF2-40B4-BE49-F238E27FC236}">
                  <a16:creationId xmlns:a16="http://schemas.microsoft.com/office/drawing/2014/main" id="{12DBE769-68AB-46C0-B1A8-8F8A49254B10}"/>
                </a:ext>
              </a:extLst>
            </p:cNvPr>
            <p:cNvCxnSpPr>
              <a:stCxn id="235" idx="3"/>
              <a:endCxn id="239" idx="1"/>
            </p:cNvCxnSpPr>
            <p:nvPr/>
          </p:nvCxnSpPr>
          <p:spPr>
            <a:xfrm>
              <a:off x="8332424" y="3396972"/>
              <a:ext cx="65846" cy="0"/>
            </a:xfrm>
            <a:prstGeom prst="straightConnector1">
              <a:avLst/>
            </a:prstGeom>
            <a:noFill/>
            <a:ln w="9528" cap="flat">
              <a:solidFill>
                <a:srgbClr val="002F5F"/>
              </a:solidFill>
              <a:prstDash val="solid"/>
              <a:round/>
            </a:ln>
          </p:spPr>
        </p:cxnSp>
        <p:cxnSp>
          <p:nvCxnSpPr>
            <p:cNvPr id="244" name="AutoShape 121">
              <a:extLst>
                <a:ext uri="{FF2B5EF4-FFF2-40B4-BE49-F238E27FC236}">
                  <a16:creationId xmlns:a16="http://schemas.microsoft.com/office/drawing/2014/main" id="{2300279F-21E4-4FF2-A566-85F56D75921E}"/>
                </a:ext>
              </a:extLst>
            </p:cNvPr>
            <p:cNvCxnSpPr>
              <a:stCxn id="235" idx="1"/>
              <a:endCxn id="227" idx="2"/>
            </p:cNvCxnSpPr>
            <p:nvPr/>
          </p:nvCxnSpPr>
          <p:spPr>
            <a:xfrm rot="10800000">
              <a:off x="8008425" y="3259150"/>
              <a:ext cx="152092" cy="137823"/>
            </a:xfrm>
            <a:prstGeom prst="bentConnector2">
              <a:avLst/>
            </a:prstGeom>
            <a:noFill/>
            <a:ln w="9528" cap="flat">
              <a:solidFill>
                <a:srgbClr val="002F5F"/>
              </a:solidFill>
              <a:prstDash val="solid"/>
              <a:miter/>
            </a:ln>
          </p:spPr>
        </p:cxnSp>
      </p:grpSp>
      <p:sp>
        <p:nvSpPr>
          <p:cNvPr id="245" name="Text Box 101">
            <a:extLst>
              <a:ext uri="{FF2B5EF4-FFF2-40B4-BE49-F238E27FC236}">
                <a16:creationId xmlns:a16="http://schemas.microsoft.com/office/drawing/2014/main" id="{D23DA73D-2DED-493E-A179-24CBA617789F}"/>
              </a:ext>
            </a:extLst>
          </p:cNvPr>
          <p:cNvSpPr txBox="1"/>
          <p:nvPr/>
        </p:nvSpPr>
        <p:spPr>
          <a:xfrm>
            <a:off x="6927421" y="3896304"/>
            <a:ext cx="939792" cy="854077"/>
          </a:xfrm>
          <a:prstGeom prst="rect">
            <a:avLst/>
          </a:prstGeom>
          <a:noFill/>
          <a:ln cap="flat">
            <a:noFill/>
          </a:ln>
        </p:spPr>
        <p:txBody>
          <a:bodyPr vert="horz" wrap="square" lIns="91440" tIns="45720" rIns="91440" bIns="45720" anchor="t" anchorCtr="0" compatLnSpc="1">
            <a:sp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Relational database model </a:t>
            </a:r>
            <a:r>
              <a:rPr lang="sv-SE" sz="825" b="0" i="0" u="none" strike="noStrike" kern="1200" cap="none" spc="0" baseline="0">
                <a:solidFill>
                  <a:srgbClr val="002F5F"/>
                </a:solidFill>
                <a:uFillTx/>
                <a:latin typeface="Arial" pitchFamily="34"/>
              </a:rPr>
              <a:t>(in a UML Class Diagram)</a:t>
            </a:r>
          </a:p>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825" b="1" i="0" u="none" strike="noStrike" kern="1200" cap="none" spc="0" baseline="0">
              <a:solidFill>
                <a:srgbClr val="002F5F"/>
              </a:solidFill>
              <a:uFillTx/>
              <a:latin typeface="Arial" pitchFamily="34"/>
            </a:endParaRPr>
          </a:p>
        </p:txBody>
      </p:sp>
      <p:sp>
        <p:nvSpPr>
          <p:cNvPr id="246" name="Down Arrow 311">
            <a:extLst>
              <a:ext uri="{FF2B5EF4-FFF2-40B4-BE49-F238E27FC236}">
                <a16:creationId xmlns:a16="http://schemas.microsoft.com/office/drawing/2014/main" id="{F68BB9AA-F072-48D2-B44D-80CB1B3C6CB9}"/>
              </a:ext>
            </a:extLst>
          </p:cNvPr>
          <p:cNvSpPr/>
          <p:nvPr/>
        </p:nvSpPr>
        <p:spPr>
          <a:xfrm>
            <a:off x="8089056" y="2061706"/>
            <a:ext cx="175016" cy="803300"/>
          </a:xfrm>
          <a:custGeom>
            <a:avLst>
              <a:gd name="f0" fmla="val 19247"/>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gradFill>
            <a:gsLst>
              <a:gs pos="0">
                <a:srgbClr val="FFBD85"/>
              </a:gs>
              <a:gs pos="100000">
                <a:srgbClr val="FFCFA9"/>
              </a:gs>
            </a:gsLst>
            <a:lin ang="16200000"/>
          </a:gradFill>
          <a:ln w="9528" cap="flat">
            <a:solidFill>
              <a:srgbClr val="FE9749"/>
            </a:solidFill>
            <a:prstDash val="solid"/>
          </a:ln>
          <a:effectLst>
            <a:outerShdw dist="19997" dir="5400000" algn="tl">
              <a:srgbClr val="000000">
                <a:alpha val="38000"/>
              </a:srgbClr>
            </a:outerShdw>
          </a:effectLst>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sp>
        <p:nvSpPr>
          <p:cNvPr id="247" name="Down Arrow 312">
            <a:extLst>
              <a:ext uri="{FF2B5EF4-FFF2-40B4-BE49-F238E27FC236}">
                <a16:creationId xmlns:a16="http://schemas.microsoft.com/office/drawing/2014/main" id="{8FB7EFD1-2B2C-4865-ACCF-3B29C9FFD7EE}"/>
              </a:ext>
            </a:extLst>
          </p:cNvPr>
          <p:cNvSpPr/>
          <p:nvPr/>
        </p:nvSpPr>
        <p:spPr>
          <a:xfrm>
            <a:off x="8041782" y="3670044"/>
            <a:ext cx="178289" cy="260293"/>
          </a:xfrm>
          <a:custGeom>
            <a:avLst>
              <a:gd name="f0" fmla="val 14202"/>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gradFill>
            <a:gsLst>
              <a:gs pos="0">
                <a:srgbClr val="FFBD85"/>
              </a:gs>
              <a:gs pos="100000">
                <a:srgbClr val="FFCFA9"/>
              </a:gs>
            </a:gsLst>
            <a:lin ang="16200000"/>
          </a:gradFill>
          <a:ln w="9528" cap="flat">
            <a:solidFill>
              <a:srgbClr val="FE9749"/>
            </a:solidFill>
            <a:prstDash val="solid"/>
          </a:ln>
          <a:effectLst>
            <a:outerShdw dist="19997" dir="5400000" algn="tl">
              <a:srgbClr val="000000">
                <a:alpha val="38000"/>
              </a:srgbClr>
            </a:outerShdw>
          </a:effectLst>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2F5F"/>
              </a:solidFill>
              <a:uFillTx/>
              <a:latin typeface="Calibri"/>
            </a:endParaRPr>
          </a:p>
        </p:txBody>
      </p:sp>
      <p:grpSp>
        <p:nvGrpSpPr>
          <p:cNvPr id="248" name="Group 102">
            <a:extLst>
              <a:ext uri="{FF2B5EF4-FFF2-40B4-BE49-F238E27FC236}">
                <a16:creationId xmlns:a16="http://schemas.microsoft.com/office/drawing/2014/main" id="{D62C9362-0BC3-43EB-A1C6-8DC1652B26E0}"/>
              </a:ext>
            </a:extLst>
          </p:cNvPr>
          <p:cNvGrpSpPr/>
          <p:nvPr/>
        </p:nvGrpSpPr>
        <p:grpSpPr>
          <a:xfrm>
            <a:off x="7962896" y="4101522"/>
            <a:ext cx="647706" cy="377428"/>
            <a:chOff x="7962896" y="4101522"/>
            <a:chExt cx="647706" cy="377428"/>
          </a:xfrm>
        </p:grpSpPr>
        <p:grpSp>
          <p:nvGrpSpPr>
            <p:cNvPr id="249" name="Group 103">
              <a:extLst>
                <a:ext uri="{FF2B5EF4-FFF2-40B4-BE49-F238E27FC236}">
                  <a16:creationId xmlns:a16="http://schemas.microsoft.com/office/drawing/2014/main" id="{E0B6B06F-D4BC-4AC8-9367-5D464BFEDC41}"/>
                </a:ext>
              </a:extLst>
            </p:cNvPr>
            <p:cNvGrpSpPr/>
            <p:nvPr/>
          </p:nvGrpSpPr>
          <p:grpSpPr>
            <a:xfrm>
              <a:off x="7962896" y="4101522"/>
              <a:ext cx="171907" cy="159736"/>
              <a:chOff x="7962896" y="4101522"/>
              <a:chExt cx="171907" cy="159736"/>
            </a:xfrm>
          </p:grpSpPr>
          <p:sp>
            <p:nvSpPr>
              <p:cNvPr id="250" name="Rectangle 104">
                <a:extLst>
                  <a:ext uri="{FF2B5EF4-FFF2-40B4-BE49-F238E27FC236}">
                    <a16:creationId xmlns:a16="http://schemas.microsoft.com/office/drawing/2014/main" id="{6700D828-A268-43D4-AE48-45977DBA3C33}"/>
                  </a:ext>
                </a:extLst>
              </p:cNvPr>
              <p:cNvSpPr/>
              <p:nvPr/>
            </p:nvSpPr>
            <p:spPr>
              <a:xfrm>
                <a:off x="7962896" y="4101522"/>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51" name="Line 105">
                <a:extLst>
                  <a:ext uri="{FF2B5EF4-FFF2-40B4-BE49-F238E27FC236}">
                    <a16:creationId xmlns:a16="http://schemas.microsoft.com/office/drawing/2014/main" id="{BF780E98-8E90-412C-B990-628A76499BF7}"/>
                  </a:ext>
                </a:extLst>
              </p:cNvPr>
              <p:cNvSpPr/>
              <p:nvPr/>
            </p:nvSpPr>
            <p:spPr>
              <a:xfrm>
                <a:off x="7962896" y="415171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52" name="Line 106">
                <a:extLst>
                  <a:ext uri="{FF2B5EF4-FFF2-40B4-BE49-F238E27FC236}">
                    <a16:creationId xmlns:a16="http://schemas.microsoft.com/office/drawing/2014/main" id="{143C3532-E301-4A18-9E38-B6AE1A638ADF}"/>
                  </a:ext>
                </a:extLst>
              </p:cNvPr>
              <p:cNvSpPr/>
              <p:nvPr/>
            </p:nvSpPr>
            <p:spPr>
              <a:xfrm>
                <a:off x="7962896" y="4214670"/>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53" name="Group 107">
              <a:extLst>
                <a:ext uri="{FF2B5EF4-FFF2-40B4-BE49-F238E27FC236}">
                  <a16:creationId xmlns:a16="http://schemas.microsoft.com/office/drawing/2014/main" id="{392724F9-CA13-4CAF-84A8-9B5A0DEF7F5D}"/>
                </a:ext>
              </a:extLst>
            </p:cNvPr>
            <p:cNvGrpSpPr/>
            <p:nvPr/>
          </p:nvGrpSpPr>
          <p:grpSpPr>
            <a:xfrm>
              <a:off x="8200942" y="4101522"/>
              <a:ext cx="171907" cy="159736"/>
              <a:chOff x="8200942" y="4101522"/>
              <a:chExt cx="171907" cy="159736"/>
            </a:xfrm>
          </p:grpSpPr>
          <p:sp>
            <p:nvSpPr>
              <p:cNvPr id="254" name="Rectangle 108">
                <a:extLst>
                  <a:ext uri="{FF2B5EF4-FFF2-40B4-BE49-F238E27FC236}">
                    <a16:creationId xmlns:a16="http://schemas.microsoft.com/office/drawing/2014/main" id="{C1509F96-18FA-4792-B714-7F2B31D3F7B6}"/>
                  </a:ext>
                </a:extLst>
              </p:cNvPr>
              <p:cNvSpPr/>
              <p:nvPr/>
            </p:nvSpPr>
            <p:spPr>
              <a:xfrm>
                <a:off x="8200942" y="4101522"/>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55" name="Line 109">
                <a:extLst>
                  <a:ext uri="{FF2B5EF4-FFF2-40B4-BE49-F238E27FC236}">
                    <a16:creationId xmlns:a16="http://schemas.microsoft.com/office/drawing/2014/main" id="{38E9147C-AE6F-4362-B5C1-258C8443A751}"/>
                  </a:ext>
                </a:extLst>
              </p:cNvPr>
              <p:cNvSpPr/>
              <p:nvPr/>
            </p:nvSpPr>
            <p:spPr>
              <a:xfrm>
                <a:off x="8200942" y="415171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56" name="Line 110">
                <a:extLst>
                  <a:ext uri="{FF2B5EF4-FFF2-40B4-BE49-F238E27FC236}">
                    <a16:creationId xmlns:a16="http://schemas.microsoft.com/office/drawing/2014/main" id="{E2955856-1760-4BCA-8B93-C4779AEE1ED5}"/>
                  </a:ext>
                </a:extLst>
              </p:cNvPr>
              <p:cNvSpPr/>
              <p:nvPr/>
            </p:nvSpPr>
            <p:spPr>
              <a:xfrm>
                <a:off x="8200942" y="4214670"/>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57" name="Group 111">
              <a:extLst>
                <a:ext uri="{FF2B5EF4-FFF2-40B4-BE49-F238E27FC236}">
                  <a16:creationId xmlns:a16="http://schemas.microsoft.com/office/drawing/2014/main" id="{E4B3195E-9447-461C-AB12-5EF57997C568}"/>
                </a:ext>
              </a:extLst>
            </p:cNvPr>
            <p:cNvGrpSpPr/>
            <p:nvPr/>
          </p:nvGrpSpPr>
          <p:grpSpPr>
            <a:xfrm>
              <a:off x="8200942" y="4319214"/>
              <a:ext cx="171907" cy="159736"/>
              <a:chOff x="8200942" y="4319214"/>
              <a:chExt cx="171907" cy="159736"/>
            </a:xfrm>
          </p:grpSpPr>
          <p:sp>
            <p:nvSpPr>
              <p:cNvPr id="258" name="Rectangle 112">
                <a:extLst>
                  <a:ext uri="{FF2B5EF4-FFF2-40B4-BE49-F238E27FC236}">
                    <a16:creationId xmlns:a16="http://schemas.microsoft.com/office/drawing/2014/main" id="{A0BF4C2F-AE47-4640-9596-B705D695C606}"/>
                  </a:ext>
                </a:extLst>
              </p:cNvPr>
              <p:cNvSpPr/>
              <p:nvPr/>
            </p:nvSpPr>
            <p:spPr>
              <a:xfrm>
                <a:off x="8200942" y="431921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59" name="Line 113">
                <a:extLst>
                  <a:ext uri="{FF2B5EF4-FFF2-40B4-BE49-F238E27FC236}">
                    <a16:creationId xmlns:a16="http://schemas.microsoft.com/office/drawing/2014/main" id="{16C44F13-4E6E-4A60-BA9E-A23D91B61584}"/>
                  </a:ext>
                </a:extLst>
              </p:cNvPr>
              <p:cNvSpPr/>
              <p:nvPr/>
            </p:nvSpPr>
            <p:spPr>
              <a:xfrm>
                <a:off x="8200942" y="436941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60" name="Line 114">
                <a:extLst>
                  <a:ext uri="{FF2B5EF4-FFF2-40B4-BE49-F238E27FC236}">
                    <a16:creationId xmlns:a16="http://schemas.microsoft.com/office/drawing/2014/main" id="{A185DCA6-91FB-440E-AE40-FEBBE0A547E9}"/>
                  </a:ext>
                </a:extLst>
              </p:cNvPr>
              <p:cNvSpPr/>
              <p:nvPr/>
            </p:nvSpPr>
            <p:spPr>
              <a:xfrm>
                <a:off x="8200942" y="443236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grpSp>
          <p:nvGrpSpPr>
            <p:cNvPr id="261" name="Group 115">
              <a:extLst>
                <a:ext uri="{FF2B5EF4-FFF2-40B4-BE49-F238E27FC236}">
                  <a16:creationId xmlns:a16="http://schemas.microsoft.com/office/drawing/2014/main" id="{AC936F18-A0EF-4AC8-91D2-0AC54377654D}"/>
                </a:ext>
              </a:extLst>
            </p:cNvPr>
            <p:cNvGrpSpPr/>
            <p:nvPr/>
          </p:nvGrpSpPr>
          <p:grpSpPr>
            <a:xfrm>
              <a:off x="8438695" y="4319214"/>
              <a:ext cx="171907" cy="159736"/>
              <a:chOff x="8438695" y="4319214"/>
              <a:chExt cx="171907" cy="159736"/>
            </a:xfrm>
          </p:grpSpPr>
          <p:sp>
            <p:nvSpPr>
              <p:cNvPr id="262" name="Rectangle 116">
                <a:extLst>
                  <a:ext uri="{FF2B5EF4-FFF2-40B4-BE49-F238E27FC236}">
                    <a16:creationId xmlns:a16="http://schemas.microsoft.com/office/drawing/2014/main" id="{C0594636-58D5-4CBF-BE91-0D9E1BF3BA67}"/>
                  </a:ext>
                </a:extLst>
              </p:cNvPr>
              <p:cNvSpPr/>
              <p:nvPr/>
            </p:nvSpPr>
            <p:spPr>
              <a:xfrm>
                <a:off x="8438695" y="4319214"/>
                <a:ext cx="171907" cy="159736"/>
              </a:xfrm>
              <a:prstGeom prst="rect">
                <a:avLst/>
              </a:prstGeom>
              <a:solidFill>
                <a:srgbClr val="FFFF00"/>
              </a:solidFill>
              <a:ln w="9528" cap="flat">
                <a:solidFill>
                  <a:srgbClr val="002F5F"/>
                </a:solidFill>
                <a:prstDash val="solid"/>
                <a:miter/>
              </a:ln>
            </p:spPr>
            <p:txBody>
              <a:bodyPr vert="horz" wrap="non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63" name="Line 117">
                <a:extLst>
                  <a:ext uri="{FF2B5EF4-FFF2-40B4-BE49-F238E27FC236}">
                    <a16:creationId xmlns:a16="http://schemas.microsoft.com/office/drawing/2014/main" id="{2681162E-B6B5-4F83-9E67-0A3116367621}"/>
                  </a:ext>
                </a:extLst>
              </p:cNvPr>
              <p:cNvSpPr/>
              <p:nvPr/>
            </p:nvSpPr>
            <p:spPr>
              <a:xfrm>
                <a:off x="8438695" y="4369414"/>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sp>
            <p:nvSpPr>
              <p:cNvPr id="264" name="Line 118">
                <a:extLst>
                  <a:ext uri="{FF2B5EF4-FFF2-40B4-BE49-F238E27FC236}">
                    <a16:creationId xmlns:a16="http://schemas.microsoft.com/office/drawing/2014/main" id="{8CC7BD01-2209-4126-800B-3F3A1EDA2A4A}"/>
                  </a:ext>
                </a:extLst>
              </p:cNvPr>
              <p:cNvSpPr/>
              <p:nvPr/>
            </p:nvSpPr>
            <p:spPr>
              <a:xfrm>
                <a:off x="8438695" y="4432361"/>
                <a:ext cx="171907"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val f6"/>
                  <a:gd name="f13" fmla="*/ f7 f0 1"/>
                  <a:gd name="f14" fmla="*/ f8 f0 1"/>
                  <a:gd name="f15" fmla="?: f9 f3 1"/>
                  <a:gd name="f16" fmla="?: f10 f4 1"/>
                  <a:gd name="f17" fmla="?: f11 f5 1"/>
                  <a:gd name="f18" fmla="*/ f13 1 f2"/>
                  <a:gd name="f19" fmla="*/ f14 1 f2"/>
                  <a:gd name="f20" fmla="*/ f15 1 21600"/>
                  <a:gd name="f21" fmla="*/ f16 1 21600"/>
                  <a:gd name="f22" fmla="*/ 21600 f15 1"/>
                  <a:gd name="f23" fmla="*/ 21600 f16 1"/>
                  <a:gd name="f24" fmla="+- f18 0 f1"/>
                  <a:gd name="f25" fmla="+- f19 0 f1"/>
                  <a:gd name="f26" fmla="min f21 f20"/>
                  <a:gd name="f27" fmla="*/ f22 1 f17"/>
                  <a:gd name="f28" fmla="*/ f23 1 f17"/>
                  <a:gd name="f29" fmla="val f27"/>
                  <a:gd name="f30" fmla="val f28"/>
                  <a:gd name="f31" fmla="*/ f6 f26 1"/>
                  <a:gd name="f32" fmla="*/ f27 f26 1"/>
                  <a:gd name="f33" fmla="*/ f28 f26 1"/>
                  <a:gd name="f34" fmla="*/ f12 f26 1"/>
                  <a:gd name="f35" fmla="*/ f29 f26 1"/>
                  <a:gd name="f36" fmla="*/ f30 f26 1"/>
                </a:gdLst>
                <a:ahLst/>
                <a:cxnLst>
                  <a:cxn ang="3cd4">
                    <a:pos x="hc" y="t"/>
                  </a:cxn>
                  <a:cxn ang="0">
                    <a:pos x="r" y="vc"/>
                  </a:cxn>
                  <a:cxn ang="cd4">
                    <a:pos x="hc" y="b"/>
                  </a:cxn>
                  <a:cxn ang="cd2">
                    <a:pos x="l" y="vc"/>
                  </a:cxn>
                  <a:cxn ang="f24">
                    <a:pos x="f34" y="f34"/>
                  </a:cxn>
                  <a:cxn ang="f25">
                    <a:pos x="f35" y="f36"/>
                  </a:cxn>
                </a:cxnLst>
                <a:rect l="f31" t="f31" r="f32" b="f33"/>
                <a:pathLst>
                  <a:path>
                    <a:moveTo>
                      <a:pt x="f34" y="f34"/>
                    </a:moveTo>
                    <a:lnTo>
                      <a:pt x="f35" y="f36"/>
                    </a:lnTo>
                  </a:path>
                </a:pathLst>
              </a:custGeom>
              <a:noFill/>
              <a:ln w="9528" cap="flat">
                <a:solidFill>
                  <a:srgbClr val="002F5F"/>
                </a:solidFill>
                <a:prstDash val="solid"/>
                <a:roun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350" b="0" i="0" u="none" strike="noStrike" kern="1200" cap="none" spc="0" baseline="0">
                  <a:solidFill>
                    <a:srgbClr val="002F5F"/>
                  </a:solidFill>
                  <a:uFillTx/>
                  <a:latin typeface="Calibri"/>
                </a:endParaRPr>
              </a:p>
            </p:txBody>
          </p:sp>
        </p:grpSp>
        <p:cxnSp>
          <p:nvCxnSpPr>
            <p:cNvPr id="265" name="AutoShape 119">
              <a:extLst>
                <a:ext uri="{FF2B5EF4-FFF2-40B4-BE49-F238E27FC236}">
                  <a16:creationId xmlns:a16="http://schemas.microsoft.com/office/drawing/2014/main" id="{D510216C-A12D-4902-A021-BF923C92DE20}"/>
                </a:ext>
              </a:extLst>
            </p:cNvPr>
            <p:cNvCxnSpPr>
              <a:stCxn id="254" idx="2"/>
              <a:endCxn id="258" idx="0"/>
            </p:cNvCxnSpPr>
            <p:nvPr/>
          </p:nvCxnSpPr>
          <p:spPr>
            <a:xfrm>
              <a:off x="8286896" y="4261258"/>
              <a:ext cx="0" cy="57956"/>
            </a:xfrm>
            <a:prstGeom prst="straightConnector1">
              <a:avLst/>
            </a:prstGeom>
            <a:noFill/>
            <a:ln w="9528" cap="flat">
              <a:solidFill>
                <a:srgbClr val="002F5F"/>
              </a:solidFill>
              <a:prstDash val="solid"/>
              <a:round/>
            </a:ln>
          </p:spPr>
        </p:cxnSp>
        <p:cxnSp>
          <p:nvCxnSpPr>
            <p:cNvPr id="266" name="AutoShape 120">
              <a:extLst>
                <a:ext uri="{FF2B5EF4-FFF2-40B4-BE49-F238E27FC236}">
                  <a16:creationId xmlns:a16="http://schemas.microsoft.com/office/drawing/2014/main" id="{7CBDA285-481D-4F9E-975B-571CEE5F545E}"/>
                </a:ext>
              </a:extLst>
            </p:cNvPr>
            <p:cNvCxnSpPr>
              <a:stCxn id="258" idx="3"/>
              <a:endCxn id="262" idx="1"/>
            </p:cNvCxnSpPr>
            <p:nvPr/>
          </p:nvCxnSpPr>
          <p:spPr>
            <a:xfrm>
              <a:off x="8372849" y="4399082"/>
              <a:ext cx="65846" cy="0"/>
            </a:xfrm>
            <a:prstGeom prst="straightConnector1">
              <a:avLst/>
            </a:prstGeom>
            <a:noFill/>
            <a:ln w="9528" cap="flat">
              <a:solidFill>
                <a:srgbClr val="002F5F"/>
              </a:solidFill>
              <a:prstDash val="solid"/>
              <a:round/>
            </a:ln>
          </p:spPr>
        </p:cxnSp>
        <p:cxnSp>
          <p:nvCxnSpPr>
            <p:cNvPr id="267" name="AutoShape 121">
              <a:extLst>
                <a:ext uri="{FF2B5EF4-FFF2-40B4-BE49-F238E27FC236}">
                  <a16:creationId xmlns:a16="http://schemas.microsoft.com/office/drawing/2014/main" id="{50EB8220-B72E-4026-B370-B5B6D98DEA9D}"/>
                </a:ext>
              </a:extLst>
            </p:cNvPr>
            <p:cNvCxnSpPr>
              <a:stCxn id="258" idx="1"/>
              <a:endCxn id="250" idx="2"/>
            </p:cNvCxnSpPr>
            <p:nvPr/>
          </p:nvCxnSpPr>
          <p:spPr>
            <a:xfrm rot="10800000">
              <a:off x="8048850" y="4261258"/>
              <a:ext cx="152092" cy="137824"/>
            </a:xfrm>
            <a:prstGeom prst="bentConnector2">
              <a:avLst/>
            </a:prstGeom>
            <a:noFill/>
            <a:ln w="9528" cap="flat">
              <a:solidFill>
                <a:srgbClr val="002F5F"/>
              </a:solidFill>
              <a:prstDash val="solid"/>
              <a:miter/>
            </a:ln>
          </p:spPr>
        </p:cxnSp>
      </p:grpSp>
      <p:sp>
        <p:nvSpPr>
          <p:cNvPr id="268" name="Text Box 80">
            <a:extLst>
              <a:ext uri="{FF2B5EF4-FFF2-40B4-BE49-F238E27FC236}">
                <a16:creationId xmlns:a16="http://schemas.microsoft.com/office/drawing/2014/main" id="{D2659DEE-E930-491B-9492-0CA49701261F}"/>
              </a:ext>
            </a:extLst>
          </p:cNvPr>
          <p:cNvSpPr txBox="1"/>
          <p:nvPr/>
        </p:nvSpPr>
        <p:spPr>
          <a:xfrm>
            <a:off x="6829726" y="2982800"/>
            <a:ext cx="997061" cy="727121"/>
          </a:xfrm>
          <a:prstGeom prst="rect">
            <a:avLst/>
          </a:prstGeom>
          <a:noFill/>
          <a:ln cap="flat">
            <a:noFill/>
          </a:ln>
        </p:spPr>
        <p:txBody>
          <a:bodyPr vert="horz" wrap="square" lIns="91440" tIns="45720" rIns="91440" bIns="45720" anchor="t" anchorCtr="0" compatLnSpc="1">
            <a:sp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System model </a:t>
            </a:r>
            <a:r>
              <a:rPr lang="sv-SE" sz="825" b="0" i="0" u="none" strike="noStrike" kern="1200" cap="none" spc="0" baseline="0">
                <a:solidFill>
                  <a:srgbClr val="002F5F"/>
                </a:solidFill>
                <a:uFillTx/>
                <a:latin typeface="Arial" pitchFamily="34"/>
              </a:rPr>
              <a:t>of software concepts (in UML Class Diagram)</a:t>
            </a:r>
          </a:p>
        </p:txBody>
      </p:sp>
      <p:grpSp>
        <p:nvGrpSpPr>
          <p:cNvPr id="269" name="Group 334">
            <a:extLst>
              <a:ext uri="{FF2B5EF4-FFF2-40B4-BE49-F238E27FC236}">
                <a16:creationId xmlns:a16="http://schemas.microsoft.com/office/drawing/2014/main" id="{4507FAFC-38B1-4DCD-9B21-5AF586891461}"/>
              </a:ext>
            </a:extLst>
          </p:cNvPr>
          <p:cNvGrpSpPr/>
          <p:nvPr/>
        </p:nvGrpSpPr>
        <p:grpSpPr>
          <a:xfrm>
            <a:off x="1789206" y="1125141"/>
            <a:ext cx="407493" cy="1010347"/>
            <a:chOff x="1789206" y="1125141"/>
            <a:chExt cx="407493" cy="1010347"/>
          </a:xfrm>
        </p:grpSpPr>
        <p:grpSp>
          <p:nvGrpSpPr>
            <p:cNvPr id="270" name="Group 189">
              <a:extLst>
                <a:ext uri="{FF2B5EF4-FFF2-40B4-BE49-F238E27FC236}">
                  <a16:creationId xmlns:a16="http://schemas.microsoft.com/office/drawing/2014/main" id="{13FB8E5B-86F2-4CA6-892B-B9C9AA91DDF6}"/>
                </a:ext>
              </a:extLst>
            </p:cNvPr>
            <p:cNvGrpSpPr/>
            <p:nvPr/>
          </p:nvGrpSpPr>
          <p:grpSpPr>
            <a:xfrm>
              <a:off x="1882374" y="1125141"/>
              <a:ext cx="152403" cy="391710"/>
              <a:chOff x="1882374" y="1125141"/>
              <a:chExt cx="152403" cy="391710"/>
            </a:xfrm>
          </p:grpSpPr>
          <p:grpSp>
            <p:nvGrpSpPr>
              <p:cNvPr id="271" name="Group 190">
                <a:extLst>
                  <a:ext uri="{FF2B5EF4-FFF2-40B4-BE49-F238E27FC236}">
                    <a16:creationId xmlns:a16="http://schemas.microsoft.com/office/drawing/2014/main" id="{88B57956-96F6-484D-89BF-122EA3BAED1D}"/>
                  </a:ext>
                </a:extLst>
              </p:cNvPr>
              <p:cNvGrpSpPr/>
              <p:nvPr/>
            </p:nvGrpSpPr>
            <p:grpSpPr>
              <a:xfrm>
                <a:off x="1921126" y="1125141"/>
                <a:ext cx="113651" cy="185147"/>
                <a:chOff x="1921126" y="1125141"/>
                <a:chExt cx="113651" cy="185147"/>
              </a:xfrm>
            </p:grpSpPr>
            <p:sp>
              <p:nvSpPr>
                <p:cNvPr id="272" name="Freeform 192">
                  <a:extLst>
                    <a:ext uri="{FF2B5EF4-FFF2-40B4-BE49-F238E27FC236}">
                      <a16:creationId xmlns:a16="http://schemas.microsoft.com/office/drawing/2014/main" id="{133FD26A-7C28-487F-85A8-3579180E8C7B}"/>
                    </a:ext>
                  </a:extLst>
                </p:cNvPr>
                <p:cNvSpPr/>
                <p:nvPr/>
              </p:nvSpPr>
              <p:spPr>
                <a:xfrm>
                  <a:off x="1921126" y="1148632"/>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73" name="Freeform 193">
                  <a:extLst>
                    <a:ext uri="{FF2B5EF4-FFF2-40B4-BE49-F238E27FC236}">
                      <a16:creationId xmlns:a16="http://schemas.microsoft.com/office/drawing/2014/main" id="{C6859AF2-251B-4F20-BD2E-AC01541BDF48}"/>
                    </a:ext>
                  </a:extLst>
                </p:cNvPr>
                <p:cNvSpPr/>
                <p:nvPr/>
              </p:nvSpPr>
              <p:spPr>
                <a:xfrm>
                  <a:off x="1957291" y="1127903"/>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74" name="Freeform 194">
                  <a:extLst>
                    <a:ext uri="{FF2B5EF4-FFF2-40B4-BE49-F238E27FC236}">
                      <a16:creationId xmlns:a16="http://schemas.microsoft.com/office/drawing/2014/main" id="{05BC8448-CD2A-4623-A4F9-DF1A3B131BFF}"/>
                    </a:ext>
                  </a:extLst>
                </p:cNvPr>
                <p:cNvSpPr/>
                <p:nvPr/>
              </p:nvSpPr>
              <p:spPr>
                <a:xfrm>
                  <a:off x="2008945" y="1125141"/>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75" name="Freeform 195">
                  <a:extLst>
                    <a:ext uri="{FF2B5EF4-FFF2-40B4-BE49-F238E27FC236}">
                      <a16:creationId xmlns:a16="http://schemas.microsoft.com/office/drawing/2014/main" id="{E30C3404-0F02-4541-9C3E-FF1EB197845E}"/>
                    </a:ext>
                  </a:extLst>
                </p:cNvPr>
                <p:cNvSpPr/>
                <p:nvPr/>
              </p:nvSpPr>
              <p:spPr>
                <a:xfrm>
                  <a:off x="2034777" y="1136891"/>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276" name="Group 196">
                <a:extLst>
                  <a:ext uri="{FF2B5EF4-FFF2-40B4-BE49-F238E27FC236}">
                    <a16:creationId xmlns:a16="http://schemas.microsoft.com/office/drawing/2014/main" id="{5E234B5E-2A6D-4E06-B390-475EC0313E63}"/>
                  </a:ext>
                </a:extLst>
              </p:cNvPr>
              <p:cNvGrpSpPr/>
              <p:nvPr/>
            </p:nvGrpSpPr>
            <p:grpSpPr>
              <a:xfrm>
                <a:off x="1882374" y="1147251"/>
                <a:ext cx="145948" cy="369600"/>
                <a:chOff x="1882374" y="1147251"/>
                <a:chExt cx="145948" cy="369600"/>
              </a:xfrm>
            </p:grpSpPr>
            <p:sp>
              <p:nvSpPr>
                <p:cNvPr id="277" name="Freeform 197">
                  <a:extLst>
                    <a:ext uri="{FF2B5EF4-FFF2-40B4-BE49-F238E27FC236}">
                      <a16:creationId xmlns:a16="http://schemas.microsoft.com/office/drawing/2014/main" id="{A94836D3-6AD9-4D93-83AD-1BE39A70EA93}"/>
                    </a:ext>
                  </a:extLst>
                </p:cNvPr>
                <p:cNvSpPr/>
                <p:nvPr/>
              </p:nvSpPr>
              <p:spPr>
                <a:xfrm>
                  <a:off x="1930161" y="1206660"/>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78" name="Freeform 198">
                  <a:extLst>
                    <a:ext uri="{FF2B5EF4-FFF2-40B4-BE49-F238E27FC236}">
                      <a16:creationId xmlns:a16="http://schemas.microsoft.com/office/drawing/2014/main" id="{66F8DC2A-07DC-44B7-8CFC-D77187E5B02C}"/>
                    </a:ext>
                  </a:extLst>
                </p:cNvPr>
                <p:cNvSpPr/>
                <p:nvPr/>
              </p:nvSpPr>
              <p:spPr>
                <a:xfrm>
                  <a:off x="2028322" y="1147251"/>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79" name="Freeform 199">
                  <a:extLst>
                    <a:ext uri="{FF2B5EF4-FFF2-40B4-BE49-F238E27FC236}">
                      <a16:creationId xmlns:a16="http://schemas.microsoft.com/office/drawing/2014/main" id="{D189AC22-28FC-4EF7-B3DD-10AAC71E4B60}"/>
                    </a:ext>
                  </a:extLst>
                </p:cNvPr>
                <p:cNvSpPr/>
                <p:nvPr/>
              </p:nvSpPr>
              <p:spPr>
                <a:xfrm>
                  <a:off x="1882374" y="1275752"/>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80" name="Freeform 200">
                  <a:extLst>
                    <a:ext uri="{FF2B5EF4-FFF2-40B4-BE49-F238E27FC236}">
                      <a16:creationId xmlns:a16="http://schemas.microsoft.com/office/drawing/2014/main" id="{3689B64F-678D-4E9D-AE0E-8B3B82CB0819}"/>
                    </a:ext>
                  </a:extLst>
                </p:cNvPr>
                <p:cNvSpPr/>
                <p:nvPr/>
              </p:nvSpPr>
              <p:spPr>
                <a:xfrm>
                  <a:off x="1970202" y="1271601"/>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81" name="Freeform 201">
                  <a:extLst>
                    <a:ext uri="{FF2B5EF4-FFF2-40B4-BE49-F238E27FC236}">
                      <a16:creationId xmlns:a16="http://schemas.microsoft.com/office/drawing/2014/main" id="{3E0A2DC8-ED02-4C68-BD47-D071B120C0B7}"/>
                    </a:ext>
                  </a:extLst>
                </p:cNvPr>
                <p:cNvSpPr/>
                <p:nvPr/>
              </p:nvSpPr>
              <p:spPr>
                <a:xfrm>
                  <a:off x="1941792" y="1355195"/>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82" name="Freeform 202">
                  <a:extLst>
                    <a:ext uri="{FF2B5EF4-FFF2-40B4-BE49-F238E27FC236}">
                      <a16:creationId xmlns:a16="http://schemas.microsoft.com/office/drawing/2014/main" id="{14A61640-C0E0-4425-AE98-E8AF3E884FE2}"/>
                    </a:ext>
                  </a:extLst>
                </p:cNvPr>
                <p:cNvSpPr/>
                <p:nvPr/>
              </p:nvSpPr>
              <p:spPr>
                <a:xfrm>
                  <a:off x="2024445" y="1355195"/>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pSp>
          <p:nvGrpSpPr>
            <p:cNvPr id="283" name="Group 203">
              <a:extLst>
                <a:ext uri="{FF2B5EF4-FFF2-40B4-BE49-F238E27FC236}">
                  <a16:creationId xmlns:a16="http://schemas.microsoft.com/office/drawing/2014/main" id="{23163737-14F5-4725-8F5A-C78C7693EE0F}"/>
                </a:ext>
              </a:extLst>
            </p:cNvPr>
            <p:cNvGrpSpPr/>
            <p:nvPr/>
          </p:nvGrpSpPr>
          <p:grpSpPr>
            <a:xfrm>
              <a:off x="2044305" y="1287063"/>
              <a:ext cx="152394" cy="391719"/>
              <a:chOff x="2044305" y="1287063"/>
              <a:chExt cx="152394" cy="391719"/>
            </a:xfrm>
          </p:grpSpPr>
          <p:grpSp>
            <p:nvGrpSpPr>
              <p:cNvPr id="284" name="Group 204">
                <a:extLst>
                  <a:ext uri="{FF2B5EF4-FFF2-40B4-BE49-F238E27FC236}">
                    <a16:creationId xmlns:a16="http://schemas.microsoft.com/office/drawing/2014/main" id="{5B473680-8947-4F24-8DA0-830E56F36243}"/>
                  </a:ext>
                </a:extLst>
              </p:cNvPr>
              <p:cNvGrpSpPr/>
              <p:nvPr/>
            </p:nvGrpSpPr>
            <p:grpSpPr>
              <a:xfrm>
                <a:off x="2083048" y="1287063"/>
                <a:ext cx="113651" cy="185147"/>
                <a:chOff x="2083048" y="1287063"/>
                <a:chExt cx="113651" cy="185147"/>
              </a:xfrm>
            </p:grpSpPr>
            <p:sp>
              <p:nvSpPr>
                <p:cNvPr id="285" name="Freeform 206">
                  <a:extLst>
                    <a:ext uri="{FF2B5EF4-FFF2-40B4-BE49-F238E27FC236}">
                      <a16:creationId xmlns:a16="http://schemas.microsoft.com/office/drawing/2014/main" id="{C82F69A4-D95A-41D3-8A05-1F1CF69598A7}"/>
                    </a:ext>
                  </a:extLst>
                </p:cNvPr>
                <p:cNvSpPr/>
                <p:nvPr/>
              </p:nvSpPr>
              <p:spPr>
                <a:xfrm>
                  <a:off x="2083048" y="1310554"/>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86" name="Freeform 207">
                  <a:extLst>
                    <a:ext uri="{FF2B5EF4-FFF2-40B4-BE49-F238E27FC236}">
                      <a16:creationId xmlns:a16="http://schemas.microsoft.com/office/drawing/2014/main" id="{DBF58D0A-A769-4026-8119-0E968DAA3D34}"/>
                    </a:ext>
                  </a:extLst>
                </p:cNvPr>
                <p:cNvSpPr/>
                <p:nvPr/>
              </p:nvSpPr>
              <p:spPr>
                <a:xfrm>
                  <a:off x="2119213" y="1289834"/>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87" name="Freeform 208">
                  <a:extLst>
                    <a:ext uri="{FF2B5EF4-FFF2-40B4-BE49-F238E27FC236}">
                      <a16:creationId xmlns:a16="http://schemas.microsoft.com/office/drawing/2014/main" id="{04613DBD-DCBF-4040-85D0-FD28F0E0724F}"/>
                    </a:ext>
                  </a:extLst>
                </p:cNvPr>
                <p:cNvSpPr/>
                <p:nvPr/>
              </p:nvSpPr>
              <p:spPr>
                <a:xfrm>
                  <a:off x="2170877" y="1287063"/>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88" name="Freeform 209">
                  <a:extLst>
                    <a:ext uri="{FF2B5EF4-FFF2-40B4-BE49-F238E27FC236}">
                      <a16:creationId xmlns:a16="http://schemas.microsoft.com/office/drawing/2014/main" id="{8AD163F0-3352-4BA5-A627-25321F380BAF}"/>
                    </a:ext>
                  </a:extLst>
                </p:cNvPr>
                <p:cNvSpPr/>
                <p:nvPr/>
              </p:nvSpPr>
              <p:spPr>
                <a:xfrm>
                  <a:off x="2196699" y="1298813"/>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289" name="Group 210">
                <a:extLst>
                  <a:ext uri="{FF2B5EF4-FFF2-40B4-BE49-F238E27FC236}">
                    <a16:creationId xmlns:a16="http://schemas.microsoft.com/office/drawing/2014/main" id="{0E8AE5BA-872D-4E19-AB2B-08FFE78C5751}"/>
                  </a:ext>
                </a:extLst>
              </p:cNvPr>
              <p:cNvGrpSpPr/>
              <p:nvPr/>
            </p:nvGrpSpPr>
            <p:grpSpPr>
              <a:xfrm>
                <a:off x="2044305" y="1309173"/>
                <a:ext cx="145939" cy="369609"/>
                <a:chOff x="2044305" y="1309173"/>
                <a:chExt cx="145939" cy="369609"/>
              </a:xfrm>
            </p:grpSpPr>
            <p:sp>
              <p:nvSpPr>
                <p:cNvPr id="290" name="Freeform 211">
                  <a:extLst>
                    <a:ext uri="{FF2B5EF4-FFF2-40B4-BE49-F238E27FC236}">
                      <a16:creationId xmlns:a16="http://schemas.microsoft.com/office/drawing/2014/main" id="{2A668E18-E973-4380-86D6-7AF697766DD5}"/>
                    </a:ext>
                  </a:extLst>
                </p:cNvPr>
                <p:cNvSpPr/>
                <p:nvPr/>
              </p:nvSpPr>
              <p:spPr>
                <a:xfrm>
                  <a:off x="2092092" y="1368591"/>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91" name="Freeform 212">
                  <a:extLst>
                    <a:ext uri="{FF2B5EF4-FFF2-40B4-BE49-F238E27FC236}">
                      <a16:creationId xmlns:a16="http://schemas.microsoft.com/office/drawing/2014/main" id="{101AD206-6F7B-4F7A-B743-0D88B534DF32}"/>
                    </a:ext>
                  </a:extLst>
                </p:cNvPr>
                <p:cNvSpPr/>
                <p:nvPr/>
              </p:nvSpPr>
              <p:spPr>
                <a:xfrm>
                  <a:off x="2190244" y="1309173"/>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92" name="Freeform 213">
                  <a:extLst>
                    <a:ext uri="{FF2B5EF4-FFF2-40B4-BE49-F238E27FC236}">
                      <a16:creationId xmlns:a16="http://schemas.microsoft.com/office/drawing/2014/main" id="{536E3199-025F-45C6-BEC8-0C7745B7EC2D}"/>
                    </a:ext>
                  </a:extLst>
                </p:cNvPr>
                <p:cNvSpPr/>
                <p:nvPr/>
              </p:nvSpPr>
              <p:spPr>
                <a:xfrm>
                  <a:off x="2044305" y="1437674"/>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93" name="Freeform 214">
                  <a:extLst>
                    <a:ext uri="{FF2B5EF4-FFF2-40B4-BE49-F238E27FC236}">
                      <a16:creationId xmlns:a16="http://schemas.microsoft.com/office/drawing/2014/main" id="{29DE1EEF-AD1F-48B5-94DC-2B1BFB401C59}"/>
                    </a:ext>
                  </a:extLst>
                </p:cNvPr>
                <p:cNvSpPr/>
                <p:nvPr/>
              </p:nvSpPr>
              <p:spPr>
                <a:xfrm>
                  <a:off x="2132124" y="1433532"/>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94" name="Freeform 215">
                  <a:extLst>
                    <a:ext uri="{FF2B5EF4-FFF2-40B4-BE49-F238E27FC236}">
                      <a16:creationId xmlns:a16="http://schemas.microsoft.com/office/drawing/2014/main" id="{C7FA5557-2549-4B12-929D-8F99C85F1A74}"/>
                    </a:ext>
                  </a:extLst>
                </p:cNvPr>
                <p:cNvSpPr/>
                <p:nvPr/>
              </p:nvSpPr>
              <p:spPr>
                <a:xfrm>
                  <a:off x="2103714" y="1517126"/>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95" name="Freeform 216">
                  <a:extLst>
                    <a:ext uri="{FF2B5EF4-FFF2-40B4-BE49-F238E27FC236}">
                      <a16:creationId xmlns:a16="http://schemas.microsoft.com/office/drawing/2014/main" id="{069D4576-A189-4873-B16B-73E15331A0C3}"/>
                    </a:ext>
                  </a:extLst>
                </p:cNvPr>
                <p:cNvSpPr/>
                <p:nvPr/>
              </p:nvSpPr>
              <p:spPr>
                <a:xfrm>
                  <a:off x="2186366" y="1517126"/>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pSp>
          <p:nvGrpSpPr>
            <p:cNvPr id="296" name="Group 217">
              <a:extLst>
                <a:ext uri="{FF2B5EF4-FFF2-40B4-BE49-F238E27FC236}">
                  <a16:creationId xmlns:a16="http://schemas.microsoft.com/office/drawing/2014/main" id="{1D75E18D-E7FC-43C1-8C98-B5D7437419F0}"/>
                </a:ext>
              </a:extLst>
            </p:cNvPr>
            <p:cNvGrpSpPr/>
            <p:nvPr/>
          </p:nvGrpSpPr>
          <p:grpSpPr>
            <a:xfrm>
              <a:off x="1882374" y="1719264"/>
              <a:ext cx="152403" cy="391709"/>
              <a:chOff x="1882374" y="1719264"/>
              <a:chExt cx="152403" cy="391709"/>
            </a:xfrm>
          </p:grpSpPr>
          <p:grpSp>
            <p:nvGrpSpPr>
              <p:cNvPr id="297" name="Group 218">
                <a:extLst>
                  <a:ext uri="{FF2B5EF4-FFF2-40B4-BE49-F238E27FC236}">
                    <a16:creationId xmlns:a16="http://schemas.microsoft.com/office/drawing/2014/main" id="{341D95F8-E5F2-44B1-8A26-33D57767DEBF}"/>
                  </a:ext>
                </a:extLst>
              </p:cNvPr>
              <p:cNvGrpSpPr/>
              <p:nvPr/>
            </p:nvGrpSpPr>
            <p:grpSpPr>
              <a:xfrm>
                <a:off x="1921126" y="1719264"/>
                <a:ext cx="113651" cy="185146"/>
                <a:chOff x="1921126" y="1719264"/>
                <a:chExt cx="113651" cy="185146"/>
              </a:xfrm>
            </p:grpSpPr>
            <p:sp>
              <p:nvSpPr>
                <p:cNvPr id="298" name="Freeform 220">
                  <a:extLst>
                    <a:ext uri="{FF2B5EF4-FFF2-40B4-BE49-F238E27FC236}">
                      <a16:creationId xmlns:a16="http://schemas.microsoft.com/office/drawing/2014/main" id="{B84A6F5F-0A20-4EF5-8262-F1AB813D0E91}"/>
                    </a:ext>
                  </a:extLst>
                </p:cNvPr>
                <p:cNvSpPr/>
                <p:nvPr/>
              </p:nvSpPr>
              <p:spPr>
                <a:xfrm>
                  <a:off x="1921126" y="1742754"/>
                  <a:ext cx="0" cy="161656"/>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299" name="Freeform 221">
                  <a:extLst>
                    <a:ext uri="{FF2B5EF4-FFF2-40B4-BE49-F238E27FC236}">
                      <a16:creationId xmlns:a16="http://schemas.microsoft.com/office/drawing/2014/main" id="{18F93621-12B6-45C0-B052-A8BFB18DD96D}"/>
                    </a:ext>
                  </a:extLst>
                </p:cNvPr>
                <p:cNvSpPr/>
                <p:nvPr/>
              </p:nvSpPr>
              <p:spPr>
                <a:xfrm>
                  <a:off x="1957291" y="1722025"/>
                  <a:ext cx="0" cy="161656"/>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00" name="Freeform 222">
                  <a:extLst>
                    <a:ext uri="{FF2B5EF4-FFF2-40B4-BE49-F238E27FC236}">
                      <a16:creationId xmlns:a16="http://schemas.microsoft.com/office/drawing/2014/main" id="{F55BC52A-FB05-447C-A278-2A06B5D4A77A}"/>
                    </a:ext>
                  </a:extLst>
                </p:cNvPr>
                <p:cNvSpPr/>
                <p:nvPr/>
              </p:nvSpPr>
              <p:spPr>
                <a:xfrm>
                  <a:off x="2008945" y="1719264"/>
                  <a:ext cx="0" cy="161656"/>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01" name="Freeform 223">
                  <a:extLst>
                    <a:ext uri="{FF2B5EF4-FFF2-40B4-BE49-F238E27FC236}">
                      <a16:creationId xmlns:a16="http://schemas.microsoft.com/office/drawing/2014/main" id="{3486B964-095F-428A-A241-A34EC29D37A0}"/>
                    </a:ext>
                  </a:extLst>
                </p:cNvPr>
                <p:cNvSpPr/>
                <p:nvPr/>
              </p:nvSpPr>
              <p:spPr>
                <a:xfrm>
                  <a:off x="2034777" y="1731014"/>
                  <a:ext cx="0" cy="161656"/>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nvGrpSpPr>
              <p:cNvPr id="302" name="Group 224">
                <a:extLst>
                  <a:ext uri="{FF2B5EF4-FFF2-40B4-BE49-F238E27FC236}">
                    <a16:creationId xmlns:a16="http://schemas.microsoft.com/office/drawing/2014/main" id="{91A8506B-BAEB-47DB-9009-DC1DE95901AD}"/>
                  </a:ext>
                </a:extLst>
              </p:cNvPr>
              <p:cNvGrpSpPr/>
              <p:nvPr/>
            </p:nvGrpSpPr>
            <p:grpSpPr>
              <a:xfrm>
                <a:off x="1882374" y="1741374"/>
                <a:ext cx="145948" cy="369599"/>
                <a:chOff x="1882374" y="1741374"/>
                <a:chExt cx="145948" cy="369599"/>
              </a:xfrm>
            </p:grpSpPr>
            <p:sp>
              <p:nvSpPr>
                <p:cNvPr id="303" name="Freeform 225">
                  <a:extLst>
                    <a:ext uri="{FF2B5EF4-FFF2-40B4-BE49-F238E27FC236}">
                      <a16:creationId xmlns:a16="http://schemas.microsoft.com/office/drawing/2014/main" id="{786599AC-54D3-45DA-BC6A-758FBE9133D6}"/>
                    </a:ext>
                  </a:extLst>
                </p:cNvPr>
                <p:cNvSpPr/>
                <p:nvPr/>
              </p:nvSpPr>
              <p:spPr>
                <a:xfrm>
                  <a:off x="1930161" y="1800782"/>
                  <a:ext cx="0" cy="161656"/>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04" name="Freeform 226">
                  <a:extLst>
                    <a:ext uri="{FF2B5EF4-FFF2-40B4-BE49-F238E27FC236}">
                      <a16:creationId xmlns:a16="http://schemas.microsoft.com/office/drawing/2014/main" id="{B452EE0B-38E6-481D-A3A9-514192727798}"/>
                    </a:ext>
                  </a:extLst>
                </p:cNvPr>
                <p:cNvSpPr/>
                <p:nvPr/>
              </p:nvSpPr>
              <p:spPr>
                <a:xfrm>
                  <a:off x="2028322" y="1741374"/>
                  <a:ext cx="0" cy="161656"/>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05" name="Freeform 227">
                  <a:extLst>
                    <a:ext uri="{FF2B5EF4-FFF2-40B4-BE49-F238E27FC236}">
                      <a16:creationId xmlns:a16="http://schemas.microsoft.com/office/drawing/2014/main" id="{0129DE21-7747-4B96-BD27-9C91009B5A51}"/>
                    </a:ext>
                  </a:extLst>
                </p:cNvPr>
                <p:cNvSpPr/>
                <p:nvPr/>
              </p:nvSpPr>
              <p:spPr>
                <a:xfrm>
                  <a:off x="1882374" y="1869874"/>
                  <a:ext cx="0" cy="161656"/>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06" name="Freeform 228">
                  <a:extLst>
                    <a:ext uri="{FF2B5EF4-FFF2-40B4-BE49-F238E27FC236}">
                      <a16:creationId xmlns:a16="http://schemas.microsoft.com/office/drawing/2014/main" id="{79D148F0-7B91-44A9-9C58-4BF110537497}"/>
                    </a:ext>
                  </a:extLst>
                </p:cNvPr>
                <p:cNvSpPr/>
                <p:nvPr/>
              </p:nvSpPr>
              <p:spPr>
                <a:xfrm>
                  <a:off x="1970202" y="1865723"/>
                  <a:ext cx="0" cy="161656"/>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07" name="Freeform 229">
                  <a:extLst>
                    <a:ext uri="{FF2B5EF4-FFF2-40B4-BE49-F238E27FC236}">
                      <a16:creationId xmlns:a16="http://schemas.microsoft.com/office/drawing/2014/main" id="{471531DE-8DE1-4997-B9BB-A7AAF39A2222}"/>
                    </a:ext>
                  </a:extLst>
                </p:cNvPr>
                <p:cNvSpPr/>
                <p:nvPr/>
              </p:nvSpPr>
              <p:spPr>
                <a:xfrm>
                  <a:off x="1941792" y="1949317"/>
                  <a:ext cx="0" cy="161656"/>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sp>
              <p:nvSpPr>
                <p:cNvPr id="308" name="Freeform 230">
                  <a:extLst>
                    <a:ext uri="{FF2B5EF4-FFF2-40B4-BE49-F238E27FC236}">
                      <a16:creationId xmlns:a16="http://schemas.microsoft.com/office/drawing/2014/main" id="{7D43B1C3-F3FC-41F4-97C3-48FEA4C9B3F5}"/>
                    </a:ext>
                  </a:extLst>
                </p:cNvPr>
                <p:cNvSpPr/>
                <p:nvPr/>
              </p:nvSpPr>
              <p:spPr>
                <a:xfrm>
                  <a:off x="2024445" y="1949317"/>
                  <a:ext cx="0" cy="161656"/>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050" b="0" i="1" u="none" strike="noStrike" kern="1200" cap="none" spc="0" baseline="0">
                    <a:solidFill>
                      <a:srgbClr val="002F5F"/>
                    </a:solidFill>
                    <a:uFillTx/>
                    <a:latin typeface="Arial" pitchFamily="34"/>
                  </a:endParaRPr>
                </a:p>
              </p:txBody>
            </p:sp>
          </p:grpSp>
        </p:grpSp>
        <p:grpSp>
          <p:nvGrpSpPr>
            <p:cNvPr id="309" name="Group 189">
              <a:extLst>
                <a:ext uri="{FF2B5EF4-FFF2-40B4-BE49-F238E27FC236}">
                  <a16:creationId xmlns:a16="http://schemas.microsoft.com/office/drawing/2014/main" id="{C5B8AF98-C98C-466A-ADF0-CB7C73F73A26}"/>
                </a:ext>
              </a:extLst>
            </p:cNvPr>
            <p:cNvGrpSpPr/>
            <p:nvPr/>
          </p:nvGrpSpPr>
          <p:grpSpPr>
            <a:xfrm>
              <a:off x="1789206" y="1204548"/>
              <a:ext cx="230072" cy="321337"/>
              <a:chOff x="1789206" y="1204548"/>
              <a:chExt cx="230072" cy="321337"/>
            </a:xfrm>
          </p:grpSpPr>
          <p:grpSp>
            <p:nvGrpSpPr>
              <p:cNvPr id="310" name="Group 190">
                <a:extLst>
                  <a:ext uri="{FF2B5EF4-FFF2-40B4-BE49-F238E27FC236}">
                    <a16:creationId xmlns:a16="http://schemas.microsoft.com/office/drawing/2014/main" id="{80FD1E20-C9B0-4391-AC76-AE29ACC51AAF}"/>
                  </a:ext>
                </a:extLst>
              </p:cNvPr>
              <p:cNvGrpSpPr/>
              <p:nvPr/>
            </p:nvGrpSpPr>
            <p:grpSpPr>
              <a:xfrm>
                <a:off x="1822079" y="1204548"/>
                <a:ext cx="125994" cy="55604"/>
                <a:chOff x="1822079" y="1204548"/>
                <a:chExt cx="125994" cy="55604"/>
              </a:xfrm>
            </p:grpSpPr>
            <p:sp>
              <p:nvSpPr>
                <p:cNvPr id="311" name="Freeform 191">
                  <a:extLst>
                    <a:ext uri="{FF2B5EF4-FFF2-40B4-BE49-F238E27FC236}">
                      <a16:creationId xmlns:a16="http://schemas.microsoft.com/office/drawing/2014/main" id="{0E98729B-74DD-49B3-8B30-51EC0EA60E9B}"/>
                    </a:ext>
                  </a:extLst>
                </p:cNvPr>
                <p:cNvSpPr/>
                <p:nvPr/>
              </p:nvSpPr>
              <p:spPr>
                <a:xfrm>
                  <a:off x="1866994" y="1226786"/>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12" name="Freeform 192">
                  <a:extLst>
                    <a:ext uri="{FF2B5EF4-FFF2-40B4-BE49-F238E27FC236}">
                      <a16:creationId xmlns:a16="http://schemas.microsoft.com/office/drawing/2014/main" id="{AC8C8432-E221-4666-8A58-E36E18EE3895}"/>
                    </a:ext>
                  </a:extLst>
                </p:cNvPr>
                <p:cNvSpPr/>
                <p:nvPr/>
              </p:nvSpPr>
              <p:spPr>
                <a:xfrm>
                  <a:off x="1822079" y="1224445"/>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13" name="Freeform 193">
                  <a:extLst>
                    <a:ext uri="{FF2B5EF4-FFF2-40B4-BE49-F238E27FC236}">
                      <a16:creationId xmlns:a16="http://schemas.microsoft.com/office/drawing/2014/main" id="{39A9A0CC-CEB2-41FF-B9A4-C3EA195090D4}"/>
                    </a:ext>
                  </a:extLst>
                </p:cNvPr>
                <p:cNvSpPr/>
                <p:nvPr/>
              </p:nvSpPr>
              <p:spPr>
                <a:xfrm>
                  <a:off x="1852757" y="1206889"/>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14" name="Freeform 194">
                  <a:extLst>
                    <a:ext uri="{FF2B5EF4-FFF2-40B4-BE49-F238E27FC236}">
                      <a16:creationId xmlns:a16="http://schemas.microsoft.com/office/drawing/2014/main" id="{768685AC-7755-4AD7-B484-D6116766D4D8}"/>
                    </a:ext>
                  </a:extLst>
                </p:cNvPr>
                <p:cNvSpPr/>
                <p:nvPr/>
              </p:nvSpPr>
              <p:spPr>
                <a:xfrm>
                  <a:off x="1896575" y="1204548"/>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15" name="Freeform 195">
                  <a:extLst>
                    <a:ext uri="{FF2B5EF4-FFF2-40B4-BE49-F238E27FC236}">
                      <a16:creationId xmlns:a16="http://schemas.microsoft.com/office/drawing/2014/main" id="{956809ED-B82C-4783-A37C-C85EFB70BE96}"/>
                    </a:ext>
                  </a:extLst>
                </p:cNvPr>
                <p:cNvSpPr/>
                <p:nvPr/>
              </p:nvSpPr>
              <p:spPr>
                <a:xfrm>
                  <a:off x="1918493" y="1214496"/>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316" name="Group 196">
                <a:extLst>
                  <a:ext uri="{FF2B5EF4-FFF2-40B4-BE49-F238E27FC236}">
                    <a16:creationId xmlns:a16="http://schemas.microsoft.com/office/drawing/2014/main" id="{D3B5C85F-FA3F-4F0B-8BD1-474C59A877EB}"/>
                  </a:ext>
                </a:extLst>
              </p:cNvPr>
              <p:cNvGrpSpPr/>
              <p:nvPr/>
            </p:nvGrpSpPr>
            <p:grpSpPr>
              <a:xfrm>
                <a:off x="1789206" y="1223275"/>
                <a:ext cx="230072" cy="302610"/>
                <a:chOff x="1789206" y="1223275"/>
                <a:chExt cx="230072" cy="302610"/>
              </a:xfrm>
            </p:grpSpPr>
            <p:sp>
              <p:nvSpPr>
                <p:cNvPr id="317" name="Freeform 197">
                  <a:extLst>
                    <a:ext uri="{FF2B5EF4-FFF2-40B4-BE49-F238E27FC236}">
                      <a16:creationId xmlns:a16="http://schemas.microsoft.com/office/drawing/2014/main" id="{B1BB3DD6-5FE3-40A4-A6A3-236F414326C0}"/>
                    </a:ext>
                  </a:extLst>
                </p:cNvPr>
                <p:cNvSpPr/>
                <p:nvPr/>
              </p:nvSpPr>
              <p:spPr>
                <a:xfrm>
                  <a:off x="1829750" y="1273612"/>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18" name="Freeform 198">
                  <a:extLst>
                    <a:ext uri="{FF2B5EF4-FFF2-40B4-BE49-F238E27FC236}">
                      <a16:creationId xmlns:a16="http://schemas.microsoft.com/office/drawing/2014/main" id="{DF6DBEAD-27A7-4C95-B9FE-09F61642BE78}"/>
                    </a:ext>
                  </a:extLst>
                </p:cNvPr>
                <p:cNvSpPr/>
                <p:nvPr/>
              </p:nvSpPr>
              <p:spPr>
                <a:xfrm>
                  <a:off x="1913007" y="1223275"/>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19" name="Freeform 199">
                  <a:extLst>
                    <a:ext uri="{FF2B5EF4-FFF2-40B4-BE49-F238E27FC236}">
                      <a16:creationId xmlns:a16="http://schemas.microsoft.com/office/drawing/2014/main" id="{8A4D7263-DC3A-4189-8229-70F945F31812}"/>
                    </a:ext>
                  </a:extLst>
                </p:cNvPr>
                <p:cNvSpPr/>
                <p:nvPr/>
              </p:nvSpPr>
              <p:spPr>
                <a:xfrm>
                  <a:off x="1789206" y="1332152"/>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20" name="Freeform 200">
                  <a:extLst>
                    <a:ext uri="{FF2B5EF4-FFF2-40B4-BE49-F238E27FC236}">
                      <a16:creationId xmlns:a16="http://schemas.microsoft.com/office/drawing/2014/main" id="{DAFA3767-8952-4057-8768-41B03FB50591}"/>
                    </a:ext>
                  </a:extLst>
                </p:cNvPr>
                <p:cNvSpPr/>
                <p:nvPr/>
              </p:nvSpPr>
              <p:spPr>
                <a:xfrm>
                  <a:off x="1863711" y="1328641"/>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21" name="Freeform 201">
                  <a:extLst>
                    <a:ext uri="{FF2B5EF4-FFF2-40B4-BE49-F238E27FC236}">
                      <a16:creationId xmlns:a16="http://schemas.microsoft.com/office/drawing/2014/main" id="{D11345C2-DB0E-4F1F-B4C4-7F9EF6D85CF3}"/>
                    </a:ext>
                  </a:extLst>
                </p:cNvPr>
                <p:cNvSpPr/>
                <p:nvPr/>
              </p:nvSpPr>
              <p:spPr>
                <a:xfrm>
                  <a:off x="1839608" y="1399461"/>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22" name="Freeform 202">
                  <a:extLst>
                    <a:ext uri="{FF2B5EF4-FFF2-40B4-BE49-F238E27FC236}">
                      <a16:creationId xmlns:a16="http://schemas.microsoft.com/office/drawing/2014/main" id="{0E347AE5-9C0A-48E4-AC5A-E2E0D91A5664}"/>
                    </a:ext>
                  </a:extLst>
                </p:cNvPr>
                <p:cNvSpPr/>
                <p:nvPr/>
              </p:nvSpPr>
              <p:spPr>
                <a:xfrm>
                  <a:off x="1909724" y="1399461"/>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323" name="Group 189">
              <a:extLst>
                <a:ext uri="{FF2B5EF4-FFF2-40B4-BE49-F238E27FC236}">
                  <a16:creationId xmlns:a16="http://schemas.microsoft.com/office/drawing/2014/main" id="{7594E5E0-EA2D-47FB-B5E3-64438420C1B3}"/>
                </a:ext>
              </a:extLst>
            </p:cNvPr>
            <p:cNvGrpSpPr/>
            <p:nvPr/>
          </p:nvGrpSpPr>
          <p:grpSpPr>
            <a:xfrm>
              <a:off x="1941609" y="1356951"/>
              <a:ext cx="230072" cy="321337"/>
              <a:chOff x="1941609" y="1356951"/>
              <a:chExt cx="230072" cy="321337"/>
            </a:xfrm>
          </p:grpSpPr>
          <p:grpSp>
            <p:nvGrpSpPr>
              <p:cNvPr id="324" name="Group 190">
                <a:extLst>
                  <a:ext uri="{FF2B5EF4-FFF2-40B4-BE49-F238E27FC236}">
                    <a16:creationId xmlns:a16="http://schemas.microsoft.com/office/drawing/2014/main" id="{C8CFDDDA-18C1-4838-9452-E5F9A6F5EB46}"/>
                  </a:ext>
                </a:extLst>
              </p:cNvPr>
              <p:cNvGrpSpPr/>
              <p:nvPr/>
            </p:nvGrpSpPr>
            <p:grpSpPr>
              <a:xfrm>
                <a:off x="1974482" y="1356951"/>
                <a:ext cx="125985" cy="55604"/>
                <a:chOff x="1974482" y="1356951"/>
                <a:chExt cx="125985" cy="55604"/>
              </a:xfrm>
            </p:grpSpPr>
            <p:sp>
              <p:nvSpPr>
                <p:cNvPr id="325" name="Freeform 191">
                  <a:extLst>
                    <a:ext uri="{FF2B5EF4-FFF2-40B4-BE49-F238E27FC236}">
                      <a16:creationId xmlns:a16="http://schemas.microsoft.com/office/drawing/2014/main" id="{BED82C6E-7D6A-4EC4-A55D-8AF2C91CA733}"/>
                    </a:ext>
                  </a:extLst>
                </p:cNvPr>
                <p:cNvSpPr/>
                <p:nvPr/>
              </p:nvSpPr>
              <p:spPr>
                <a:xfrm>
                  <a:off x="2019397" y="1379189"/>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26" name="Freeform 192">
                  <a:extLst>
                    <a:ext uri="{FF2B5EF4-FFF2-40B4-BE49-F238E27FC236}">
                      <a16:creationId xmlns:a16="http://schemas.microsoft.com/office/drawing/2014/main" id="{4A1DCE9F-1387-413C-A45C-2CB1B9727E75}"/>
                    </a:ext>
                  </a:extLst>
                </p:cNvPr>
                <p:cNvSpPr/>
                <p:nvPr/>
              </p:nvSpPr>
              <p:spPr>
                <a:xfrm>
                  <a:off x="1974482" y="1376848"/>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27" name="Freeform 193">
                  <a:extLst>
                    <a:ext uri="{FF2B5EF4-FFF2-40B4-BE49-F238E27FC236}">
                      <a16:creationId xmlns:a16="http://schemas.microsoft.com/office/drawing/2014/main" id="{222A935E-1777-4D36-B515-802AEC8F6E36}"/>
                    </a:ext>
                  </a:extLst>
                </p:cNvPr>
                <p:cNvSpPr/>
                <p:nvPr/>
              </p:nvSpPr>
              <p:spPr>
                <a:xfrm>
                  <a:off x="2005151" y="1359292"/>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28" name="Freeform 194">
                  <a:extLst>
                    <a:ext uri="{FF2B5EF4-FFF2-40B4-BE49-F238E27FC236}">
                      <a16:creationId xmlns:a16="http://schemas.microsoft.com/office/drawing/2014/main" id="{60241F16-304B-4E77-A47C-4F6A3367F1EF}"/>
                    </a:ext>
                  </a:extLst>
                </p:cNvPr>
                <p:cNvSpPr/>
                <p:nvPr/>
              </p:nvSpPr>
              <p:spPr>
                <a:xfrm>
                  <a:off x="2048978" y="1356951"/>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29" name="Freeform 195">
                  <a:extLst>
                    <a:ext uri="{FF2B5EF4-FFF2-40B4-BE49-F238E27FC236}">
                      <a16:creationId xmlns:a16="http://schemas.microsoft.com/office/drawing/2014/main" id="{0CDE2651-0821-4519-8A45-1D0DD3C7D81E}"/>
                    </a:ext>
                  </a:extLst>
                </p:cNvPr>
                <p:cNvSpPr/>
                <p:nvPr/>
              </p:nvSpPr>
              <p:spPr>
                <a:xfrm>
                  <a:off x="2070887" y="1366899"/>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330" name="Group 196">
                <a:extLst>
                  <a:ext uri="{FF2B5EF4-FFF2-40B4-BE49-F238E27FC236}">
                    <a16:creationId xmlns:a16="http://schemas.microsoft.com/office/drawing/2014/main" id="{B8416BA5-BAE1-476C-BBAB-F1BA5268BEF7}"/>
                  </a:ext>
                </a:extLst>
              </p:cNvPr>
              <p:cNvGrpSpPr/>
              <p:nvPr/>
            </p:nvGrpSpPr>
            <p:grpSpPr>
              <a:xfrm>
                <a:off x="1941609" y="1375678"/>
                <a:ext cx="230072" cy="302610"/>
                <a:chOff x="1941609" y="1375678"/>
                <a:chExt cx="230072" cy="302610"/>
              </a:xfrm>
            </p:grpSpPr>
            <p:sp>
              <p:nvSpPr>
                <p:cNvPr id="331" name="Freeform 197">
                  <a:extLst>
                    <a:ext uri="{FF2B5EF4-FFF2-40B4-BE49-F238E27FC236}">
                      <a16:creationId xmlns:a16="http://schemas.microsoft.com/office/drawing/2014/main" id="{FC60EA16-BFF4-4C34-B2DA-F6CE27A3D83C}"/>
                    </a:ext>
                  </a:extLst>
                </p:cNvPr>
                <p:cNvSpPr/>
                <p:nvPr/>
              </p:nvSpPr>
              <p:spPr>
                <a:xfrm>
                  <a:off x="1982144" y="1426015"/>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32" name="Freeform 198">
                  <a:extLst>
                    <a:ext uri="{FF2B5EF4-FFF2-40B4-BE49-F238E27FC236}">
                      <a16:creationId xmlns:a16="http://schemas.microsoft.com/office/drawing/2014/main" id="{2F499914-E04D-4733-9DC9-527D2449B37D}"/>
                    </a:ext>
                  </a:extLst>
                </p:cNvPr>
                <p:cNvSpPr/>
                <p:nvPr/>
              </p:nvSpPr>
              <p:spPr>
                <a:xfrm>
                  <a:off x="2065410" y="1375678"/>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33" name="Freeform 199">
                  <a:extLst>
                    <a:ext uri="{FF2B5EF4-FFF2-40B4-BE49-F238E27FC236}">
                      <a16:creationId xmlns:a16="http://schemas.microsoft.com/office/drawing/2014/main" id="{EF129323-5196-44C7-A009-162C12D612C9}"/>
                    </a:ext>
                  </a:extLst>
                </p:cNvPr>
                <p:cNvSpPr/>
                <p:nvPr/>
              </p:nvSpPr>
              <p:spPr>
                <a:xfrm>
                  <a:off x="1941609" y="1484546"/>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34" name="Freeform 200">
                  <a:extLst>
                    <a:ext uri="{FF2B5EF4-FFF2-40B4-BE49-F238E27FC236}">
                      <a16:creationId xmlns:a16="http://schemas.microsoft.com/office/drawing/2014/main" id="{762FA5D6-8E4F-4A6D-A034-EBC06CA4AECE}"/>
                    </a:ext>
                  </a:extLst>
                </p:cNvPr>
                <p:cNvSpPr/>
                <p:nvPr/>
              </p:nvSpPr>
              <p:spPr>
                <a:xfrm>
                  <a:off x="2016105" y="1481035"/>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35" name="Freeform 201">
                  <a:extLst>
                    <a:ext uri="{FF2B5EF4-FFF2-40B4-BE49-F238E27FC236}">
                      <a16:creationId xmlns:a16="http://schemas.microsoft.com/office/drawing/2014/main" id="{27A86DD9-FA9F-4092-9422-431B5F4B946B}"/>
                    </a:ext>
                  </a:extLst>
                </p:cNvPr>
                <p:cNvSpPr/>
                <p:nvPr/>
              </p:nvSpPr>
              <p:spPr>
                <a:xfrm>
                  <a:off x="1992011" y="1551864"/>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36" name="Freeform 202">
                  <a:extLst>
                    <a:ext uri="{FF2B5EF4-FFF2-40B4-BE49-F238E27FC236}">
                      <a16:creationId xmlns:a16="http://schemas.microsoft.com/office/drawing/2014/main" id="{EFA615F4-F69F-497D-AF37-944E1355EE16}"/>
                    </a:ext>
                  </a:extLst>
                </p:cNvPr>
                <p:cNvSpPr/>
                <p:nvPr/>
              </p:nvSpPr>
              <p:spPr>
                <a:xfrm>
                  <a:off x="2062127" y="1551864"/>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337" name="Group 189">
              <a:extLst>
                <a:ext uri="{FF2B5EF4-FFF2-40B4-BE49-F238E27FC236}">
                  <a16:creationId xmlns:a16="http://schemas.microsoft.com/office/drawing/2014/main" id="{B2D3E0AE-649E-4C95-B166-1E85D2637470}"/>
                </a:ext>
              </a:extLst>
            </p:cNvPr>
            <p:cNvGrpSpPr/>
            <p:nvPr/>
          </p:nvGrpSpPr>
          <p:grpSpPr>
            <a:xfrm>
              <a:off x="1798734" y="1661748"/>
              <a:ext cx="230072" cy="321337"/>
              <a:chOff x="1798734" y="1661748"/>
              <a:chExt cx="230072" cy="321337"/>
            </a:xfrm>
          </p:grpSpPr>
          <p:grpSp>
            <p:nvGrpSpPr>
              <p:cNvPr id="338" name="Group 190">
                <a:extLst>
                  <a:ext uri="{FF2B5EF4-FFF2-40B4-BE49-F238E27FC236}">
                    <a16:creationId xmlns:a16="http://schemas.microsoft.com/office/drawing/2014/main" id="{4BDF7D1A-7696-4CFF-96D6-10677B1D7D54}"/>
                  </a:ext>
                </a:extLst>
              </p:cNvPr>
              <p:cNvGrpSpPr/>
              <p:nvPr/>
            </p:nvGrpSpPr>
            <p:grpSpPr>
              <a:xfrm>
                <a:off x="1831607" y="1661748"/>
                <a:ext cx="125985" cy="55604"/>
                <a:chOff x="1831607" y="1661748"/>
                <a:chExt cx="125985" cy="55604"/>
              </a:xfrm>
            </p:grpSpPr>
            <p:sp>
              <p:nvSpPr>
                <p:cNvPr id="339" name="Freeform 191">
                  <a:extLst>
                    <a:ext uri="{FF2B5EF4-FFF2-40B4-BE49-F238E27FC236}">
                      <a16:creationId xmlns:a16="http://schemas.microsoft.com/office/drawing/2014/main" id="{1F2D82CC-1177-41B8-9E8D-C19A4B18B37B}"/>
                    </a:ext>
                  </a:extLst>
                </p:cNvPr>
                <p:cNvSpPr/>
                <p:nvPr/>
              </p:nvSpPr>
              <p:spPr>
                <a:xfrm>
                  <a:off x="1876522" y="1683986"/>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40" name="Freeform 192">
                  <a:extLst>
                    <a:ext uri="{FF2B5EF4-FFF2-40B4-BE49-F238E27FC236}">
                      <a16:creationId xmlns:a16="http://schemas.microsoft.com/office/drawing/2014/main" id="{7F8FA8CF-9206-42ED-85D7-AFA581DD8BE0}"/>
                    </a:ext>
                  </a:extLst>
                </p:cNvPr>
                <p:cNvSpPr/>
                <p:nvPr/>
              </p:nvSpPr>
              <p:spPr>
                <a:xfrm>
                  <a:off x="1831607" y="1681645"/>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41" name="Freeform 193">
                  <a:extLst>
                    <a:ext uri="{FF2B5EF4-FFF2-40B4-BE49-F238E27FC236}">
                      <a16:creationId xmlns:a16="http://schemas.microsoft.com/office/drawing/2014/main" id="{F4BD8C53-5B16-4D16-89D5-DB8A70AB3442}"/>
                    </a:ext>
                  </a:extLst>
                </p:cNvPr>
                <p:cNvSpPr/>
                <p:nvPr/>
              </p:nvSpPr>
              <p:spPr>
                <a:xfrm>
                  <a:off x="1862276" y="1664089"/>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42" name="Freeform 194">
                  <a:extLst>
                    <a:ext uri="{FF2B5EF4-FFF2-40B4-BE49-F238E27FC236}">
                      <a16:creationId xmlns:a16="http://schemas.microsoft.com/office/drawing/2014/main" id="{21F26BB5-3865-4CFE-8552-9AB1A9E96CA0}"/>
                    </a:ext>
                  </a:extLst>
                </p:cNvPr>
                <p:cNvSpPr/>
                <p:nvPr/>
              </p:nvSpPr>
              <p:spPr>
                <a:xfrm>
                  <a:off x="1906103" y="1661748"/>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43" name="Freeform 195">
                  <a:extLst>
                    <a:ext uri="{FF2B5EF4-FFF2-40B4-BE49-F238E27FC236}">
                      <a16:creationId xmlns:a16="http://schemas.microsoft.com/office/drawing/2014/main" id="{4C418753-6DF8-4DA5-A478-A03A80196163}"/>
                    </a:ext>
                  </a:extLst>
                </p:cNvPr>
                <p:cNvSpPr/>
                <p:nvPr/>
              </p:nvSpPr>
              <p:spPr>
                <a:xfrm>
                  <a:off x="1928012" y="1671696"/>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344" name="Group 196">
                <a:extLst>
                  <a:ext uri="{FF2B5EF4-FFF2-40B4-BE49-F238E27FC236}">
                    <a16:creationId xmlns:a16="http://schemas.microsoft.com/office/drawing/2014/main" id="{FB4EDB8E-2519-48B4-9B68-B900301448F9}"/>
                  </a:ext>
                </a:extLst>
              </p:cNvPr>
              <p:cNvGrpSpPr/>
              <p:nvPr/>
            </p:nvGrpSpPr>
            <p:grpSpPr>
              <a:xfrm>
                <a:off x="1798734" y="1680475"/>
                <a:ext cx="230072" cy="302610"/>
                <a:chOff x="1798734" y="1680475"/>
                <a:chExt cx="230072" cy="302610"/>
              </a:xfrm>
            </p:grpSpPr>
            <p:sp>
              <p:nvSpPr>
                <p:cNvPr id="345" name="Freeform 197">
                  <a:extLst>
                    <a:ext uri="{FF2B5EF4-FFF2-40B4-BE49-F238E27FC236}">
                      <a16:creationId xmlns:a16="http://schemas.microsoft.com/office/drawing/2014/main" id="{F7330E4D-4DBB-4BF1-847D-F3E2CDE66DC7}"/>
                    </a:ext>
                  </a:extLst>
                </p:cNvPr>
                <p:cNvSpPr/>
                <p:nvPr/>
              </p:nvSpPr>
              <p:spPr>
                <a:xfrm>
                  <a:off x="1839269" y="1730812"/>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46" name="Freeform 198">
                  <a:extLst>
                    <a:ext uri="{FF2B5EF4-FFF2-40B4-BE49-F238E27FC236}">
                      <a16:creationId xmlns:a16="http://schemas.microsoft.com/office/drawing/2014/main" id="{2A7F57D4-8461-4BB2-9C18-4A481C1C6380}"/>
                    </a:ext>
                  </a:extLst>
                </p:cNvPr>
                <p:cNvSpPr/>
                <p:nvPr/>
              </p:nvSpPr>
              <p:spPr>
                <a:xfrm>
                  <a:off x="1922535" y="1680475"/>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47" name="Freeform 199">
                  <a:extLst>
                    <a:ext uri="{FF2B5EF4-FFF2-40B4-BE49-F238E27FC236}">
                      <a16:creationId xmlns:a16="http://schemas.microsoft.com/office/drawing/2014/main" id="{2FD92A07-F0E0-4182-AD76-998106700505}"/>
                    </a:ext>
                  </a:extLst>
                </p:cNvPr>
                <p:cNvSpPr/>
                <p:nvPr/>
              </p:nvSpPr>
              <p:spPr>
                <a:xfrm>
                  <a:off x="1798734" y="1789352"/>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48" name="Freeform 200">
                  <a:extLst>
                    <a:ext uri="{FF2B5EF4-FFF2-40B4-BE49-F238E27FC236}">
                      <a16:creationId xmlns:a16="http://schemas.microsoft.com/office/drawing/2014/main" id="{4075D4C0-E656-4435-8BF8-2A7A1E66D96C}"/>
                    </a:ext>
                  </a:extLst>
                </p:cNvPr>
                <p:cNvSpPr/>
                <p:nvPr/>
              </p:nvSpPr>
              <p:spPr>
                <a:xfrm>
                  <a:off x="1873230" y="1785841"/>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49" name="Freeform 201">
                  <a:extLst>
                    <a:ext uri="{FF2B5EF4-FFF2-40B4-BE49-F238E27FC236}">
                      <a16:creationId xmlns:a16="http://schemas.microsoft.com/office/drawing/2014/main" id="{51AA4FF7-118C-4CA5-96D5-C8FF643162BC}"/>
                    </a:ext>
                  </a:extLst>
                </p:cNvPr>
                <p:cNvSpPr/>
                <p:nvPr/>
              </p:nvSpPr>
              <p:spPr>
                <a:xfrm>
                  <a:off x="1849136" y="1856661"/>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50" name="Freeform 202">
                  <a:extLst>
                    <a:ext uri="{FF2B5EF4-FFF2-40B4-BE49-F238E27FC236}">
                      <a16:creationId xmlns:a16="http://schemas.microsoft.com/office/drawing/2014/main" id="{6E30504C-277F-4523-9BEB-2CAC0AABCAF9}"/>
                    </a:ext>
                  </a:extLst>
                </p:cNvPr>
                <p:cNvSpPr/>
                <p:nvPr/>
              </p:nvSpPr>
              <p:spPr>
                <a:xfrm>
                  <a:off x="1919252" y="1856661"/>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nvGrpSpPr>
            <p:cNvPr id="351" name="Group 189">
              <a:extLst>
                <a:ext uri="{FF2B5EF4-FFF2-40B4-BE49-F238E27FC236}">
                  <a16:creationId xmlns:a16="http://schemas.microsoft.com/office/drawing/2014/main" id="{7967936F-B591-4CD5-B0FA-3670A0D9A67B}"/>
                </a:ext>
              </a:extLst>
            </p:cNvPr>
            <p:cNvGrpSpPr/>
            <p:nvPr/>
          </p:nvGrpSpPr>
          <p:grpSpPr>
            <a:xfrm>
              <a:off x="1951137" y="1814151"/>
              <a:ext cx="230063" cy="321337"/>
              <a:chOff x="1951137" y="1814151"/>
              <a:chExt cx="230063" cy="321337"/>
            </a:xfrm>
          </p:grpSpPr>
          <p:grpSp>
            <p:nvGrpSpPr>
              <p:cNvPr id="352" name="Group 190">
                <a:extLst>
                  <a:ext uri="{FF2B5EF4-FFF2-40B4-BE49-F238E27FC236}">
                    <a16:creationId xmlns:a16="http://schemas.microsoft.com/office/drawing/2014/main" id="{027ED2EA-258A-4764-8743-50E6EF9A3CED}"/>
                  </a:ext>
                </a:extLst>
              </p:cNvPr>
              <p:cNvGrpSpPr/>
              <p:nvPr/>
            </p:nvGrpSpPr>
            <p:grpSpPr>
              <a:xfrm>
                <a:off x="1984001" y="1814151"/>
                <a:ext cx="125994" cy="55604"/>
                <a:chOff x="1984001" y="1814151"/>
                <a:chExt cx="125994" cy="55604"/>
              </a:xfrm>
            </p:grpSpPr>
            <p:sp>
              <p:nvSpPr>
                <p:cNvPr id="353" name="Freeform 191">
                  <a:extLst>
                    <a:ext uri="{FF2B5EF4-FFF2-40B4-BE49-F238E27FC236}">
                      <a16:creationId xmlns:a16="http://schemas.microsoft.com/office/drawing/2014/main" id="{7B49D6CF-C8F3-4DCE-8F4E-65CD46DA55E4}"/>
                    </a:ext>
                  </a:extLst>
                </p:cNvPr>
                <p:cNvSpPr/>
                <p:nvPr/>
              </p:nvSpPr>
              <p:spPr>
                <a:xfrm>
                  <a:off x="2028925" y="1836389"/>
                  <a:ext cx="40535" cy="33366"/>
                </a:xfrm>
                <a:custGeom>
                  <a:avLst/>
                  <a:gdLst>
                    <a:gd name="f0" fmla="val 10800000"/>
                    <a:gd name="f1" fmla="val 5400000"/>
                    <a:gd name="f2" fmla="val 180"/>
                    <a:gd name="f3" fmla="val w"/>
                    <a:gd name="f4" fmla="val h"/>
                    <a:gd name="f5" fmla="val 0"/>
                    <a:gd name="f6" fmla="val 37"/>
                    <a:gd name="f7" fmla="val 57"/>
                    <a:gd name="f8" fmla="val 12"/>
                    <a:gd name="f9" fmla="val 52"/>
                    <a:gd name="f10" fmla="val 44"/>
                    <a:gd name="f11" fmla="val 10"/>
                    <a:gd name="f12" fmla="val 35"/>
                    <a:gd name="f13" fmla="val 6"/>
                    <a:gd name="f14" fmla="val 29"/>
                    <a:gd name="f15" fmla="val 20"/>
                    <a:gd name="f16" fmla="val 14"/>
                    <a:gd name="f17" fmla="val 5"/>
                    <a:gd name="f18" fmla="val 11"/>
                    <a:gd name="f19" fmla="val 1"/>
                    <a:gd name="f20" fmla="val 19"/>
                    <a:gd name="f21" fmla="val 25"/>
                    <a:gd name="f22" fmla="val 2"/>
                    <a:gd name="f23" fmla="val 7"/>
                    <a:gd name="f24" fmla="val 32"/>
                    <a:gd name="f25" fmla="val 27"/>
                    <a:gd name="f26" fmla="val 26"/>
                    <a:gd name="f27" fmla="val 47"/>
                    <a:gd name="f28" fmla="val 22"/>
                    <a:gd name="f29" fmla="val 54"/>
                    <a:gd name="f30" fmla="+- 0 0 -90"/>
                    <a:gd name="f31" fmla="*/ f3 1 37"/>
                    <a:gd name="f32" fmla="*/ f4 1 57"/>
                    <a:gd name="f33" fmla="val f5"/>
                    <a:gd name="f34" fmla="val f6"/>
                    <a:gd name="f35" fmla="val f7"/>
                    <a:gd name="f36" fmla="*/ f30 f0 1"/>
                    <a:gd name="f37" fmla="+- f35 0 f33"/>
                    <a:gd name="f38" fmla="+- f34 0 f33"/>
                    <a:gd name="f39" fmla="*/ f36 1 f2"/>
                    <a:gd name="f40" fmla="*/ f38 1 37"/>
                    <a:gd name="f41" fmla="*/ f37 1 57"/>
                    <a:gd name="f42" fmla="*/ 12 f38 1"/>
                    <a:gd name="f43" fmla="*/ 52 f37 1"/>
                    <a:gd name="f44" fmla="*/ 44 f37 1"/>
                    <a:gd name="f45" fmla="*/ 10 f38 1"/>
                    <a:gd name="f46" fmla="*/ 35 f37 1"/>
                    <a:gd name="f47" fmla="*/ 6 f38 1"/>
                    <a:gd name="f48" fmla="*/ 29 f37 1"/>
                    <a:gd name="f49" fmla="*/ 0 f38 1"/>
                    <a:gd name="f50" fmla="*/ 20 f37 1"/>
                    <a:gd name="f51" fmla="*/ 14 f37 1"/>
                    <a:gd name="f52" fmla="*/ 5 f38 1"/>
                    <a:gd name="f53" fmla="*/ 6 f37 1"/>
                    <a:gd name="f54" fmla="*/ 11 f38 1"/>
                    <a:gd name="f55" fmla="*/ 1 f37 1"/>
                    <a:gd name="f56" fmla="*/ 19 f38 1"/>
                    <a:gd name="f57" fmla="*/ 0 f37 1"/>
                    <a:gd name="f58" fmla="*/ 25 f38 1"/>
                    <a:gd name="f59" fmla="*/ 29 f38 1"/>
                    <a:gd name="f60" fmla="*/ 2 f37 1"/>
                    <a:gd name="f61" fmla="*/ 35 f38 1"/>
                    <a:gd name="f62" fmla="*/ 7 f37 1"/>
                    <a:gd name="f63" fmla="*/ 37 f38 1"/>
                    <a:gd name="f64" fmla="*/ 32 f38 1"/>
                    <a:gd name="f65" fmla="*/ 27 f37 1"/>
                    <a:gd name="f66" fmla="*/ 26 f38 1"/>
                    <a:gd name="f67" fmla="*/ 47 f37 1"/>
                    <a:gd name="f68" fmla="*/ 22 f38 1"/>
                    <a:gd name="f69" fmla="*/ 54 f37 1"/>
                    <a:gd name="f70" fmla="*/ 57 f37 1"/>
                    <a:gd name="f71" fmla="+- f39 0 f1"/>
                    <a:gd name="f72" fmla="*/ f42 1 37"/>
                    <a:gd name="f73" fmla="*/ f43 1 57"/>
                    <a:gd name="f74" fmla="*/ f44 1 57"/>
                    <a:gd name="f75" fmla="*/ f45 1 37"/>
                    <a:gd name="f76" fmla="*/ f46 1 57"/>
                    <a:gd name="f77" fmla="*/ f47 1 37"/>
                    <a:gd name="f78" fmla="*/ f48 1 57"/>
                    <a:gd name="f79" fmla="*/ f49 1 37"/>
                    <a:gd name="f80" fmla="*/ f50 1 57"/>
                    <a:gd name="f81" fmla="*/ f51 1 57"/>
                    <a:gd name="f82" fmla="*/ f52 1 37"/>
                    <a:gd name="f83" fmla="*/ f53 1 57"/>
                    <a:gd name="f84" fmla="*/ f54 1 37"/>
                    <a:gd name="f85" fmla="*/ f55 1 57"/>
                    <a:gd name="f86" fmla="*/ f56 1 37"/>
                    <a:gd name="f87" fmla="*/ f57 1 57"/>
                    <a:gd name="f88" fmla="*/ f58 1 37"/>
                    <a:gd name="f89" fmla="*/ f59 1 37"/>
                    <a:gd name="f90" fmla="*/ f60 1 57"/>
                    <a:gd name="f91" fmla="*/ f61 1 37"/>
                    <a:gd name="f92" fmla="*/ f62 1 57"/>
                    <a:gd name="f93" fmla="*/ f63 1 37"/>
                    <a:gd name="f94" fmla="*/ f64 1 37"/>
                    <a:gd name="f95" fmla="*/ f65 1 57"/>
                    <a:gd name="f96" fmla="*/ f66 1 37"/>
                    <a:gd name="f97" fmla="*/ f67 1 57"/>
                    <a:gd name="f98" fmla="*/ f68 1 37"/>
                    <a:gd name="f99" fmla="*/ f69 1 57"/>
                    <a:gd name="f100" fmla="*/ f70 1 57"/>
                    <a:gd name="f101" fmla="*/ f72 1 f40"/>
                    <a:gd name="f102" fmla="*/ f73 1 f41"/>
                    <a:gd name="f103" fmla="*/ f74 1 f41"/>
                    <a:gd name="f104" fmla="*/ f75 1 f40"/>
                    <a:gd name="f105" fmla="*/ f76 1 f41"/>
                    <a:gd name="f106" fmla="*/ f77 1 f40"/>
                    <a:gd name="f107" fmla="*/ f78 1 f41"/>
                    <a:gd name="f108" fmla="*/ f79 1 f40"/>
                    <a:gd name="f109" fmla="*/ f80 1 f41"/>
                    <a:gd name="f110" fmla="*/ f81 1 f41"/>
                    <a:gd name="f111" fmla="*/ f82 1 f40"/>
                    <a:gd name="f112" fmla="*/ f83 1 f41"/>
                    <a:gd name="f113" fmla="*/ f84 1 f40"/>
                    <a:gd name="f114" fmla="*/ f85 1 f41"/>
                    <a:gd name="f115" fmla="*/ f86 1 f40"/>
                    <a:gd name="f116" fmla="*/ f87 1 f41"/>
                    <a:gd name="f117" fmla="*/ f88 1 f40"/>
                    <a:gd name="f118" fmla="*/ f89 1 f40"/>
                    <a:gd name="f119" fmla="*/ f90 1 f41"/>
                    <a:gd name="f120" fmla="*/ f91 1 f40"/>
                    <a:gd name="f121" fmla="*/ f92 1 f41"/>
                    <a:gd name="f122" fmla="*/ f93 1 f40"/>
                    <a:gd name="f123" fmla="*/ f94 1 f40"/>
                    <a:gd name="f124" fmla="*/ f95 1 f41"/>
                    <a:gd name="f125" fmla="*/ f96 1 f40"/>
                    <a:gd name="f126" fmla="*/ f97 1 f41"/>
                    <a:gd name="f127" fmla="*/ f98 1 f40"/>
                    <a:gd name="f128" fmla="*/ f99 1 f41"/>
                    <a:gd name="f129" fmla="*/ f100 1 f41"/>
                    <a:gd name="f130" fmla="*/ f108 f31 1"/>
                    <a:gd name="f131" fmla="*/ f122 f31 1"/>
                    <a:gd name="f132" fmla="*/ f129 f32 1"/>
                    <a:gd name="f133" fmla="*/ f116 f32 1"/>
                    <a:gd name="f134" fmla="*/ f101 f31 1"/>
                    <a:gd name="f135" fmla="*/ f102 f32 1"/>
                    <a:gd name="f136" fmla="*/ f103 f32 1"/>
                    <a:gd name="f137" fmla="*/ f104 f31 1"/>
                    <a:gd name="f138" fmla="*/ f105 f32 1"/>
                    <a:gd name="f139" fmla="*/ f106 f31 1"/>
                    <a:gd name="f140" fmla="*/ f107 f32 1"/>
                    <a:gd name="f141" fmla="*/ f109 f32 1"/>
                    <a:gd name="f142" fmla="*/ f110 f32 1"/>
                    <a:gd name="f143" fmla="*/ f111 f31 1"/>
                    <a:gd name="f144" fmla="*/ f112 f32 1"/>
                    <a:gd name="f145" fmla="*/ f113 f31 1"/>
                    <a:gd name="f146" fmla="*/ f114 f32 1"/>
                    <a:gd name="f147" fmla="*/ f115 f31 1"/>
                    <a:gd name="f148" fmla="*/ f117 f31 1"/>
                    <a:gd name="f149" fmla="*/ f118 f31 1"/>
                    <a:gd name="f150" fmla="*/ f119 f32 1"/>
                    <a:gd name="f151" fmla="*/ f120 f31 1"/>
                    <a:gd name="f152" fmla="*/ f121 f32 1"/>
                    <a:gd name="f153" fmla="*/ f123 f31 1"/>
                    <a:gd name="f154" fmla="*/ f124 f32 1"/>
                    <a:gd name="f155" fmla="*/ f125 f31 1"/>
                    <a:gd name="f156" fmla="*/ f126 f32 1"/>
                    <a:gd name="f157" fmla="*/ f127 f31 1"/>
                    <a:gd name="f158" fmla="*/ f128 f32 1"/>
                  </a:gdLst>
                  <a:ahLst/>
                  <a:cxnLst>
                    <a:cxn ang="3cd4">
                      <a:pos x="hc" y="t"/>
                    </a:cxn>
                    <a:cxn ang="0">
                      <a:pos x="r" y="vc"/>
                    </a:cxn>
                    <a:cxn ang="cd4">
                      <a:pos x="hc" y="b"/>
                    </a:cxn>
                    <a:cxn ang="cd2">
                      <a:pos x="l" y="vc"/>
                    </a:cxn>
                    <a:cxn ang="f71">
                      <a:pos x="f134" y="f135"/>
                    </a:cxn>
                    <a:cxn ang="f71">
                      <a:pos x="f134" y="f136"/>
                    </a:cxn>
                    <a:cxn ang="f71">
                      <a:pos x="f137" y="f138"/>
                    </a:cxn>
                    <a:cxn ang="f71">
                      <a:pos x="f139" y="f140"/>
                    </a:cxn>
                    <a:cxn ang="f71">
                      <a:pos x="f130" y="f141"/>
                    </a:cxn>
                    <a:cxn ang="f71">
                      <a:pos x="f130" y="f142"/>
                    </a:cxn>
                    <a:cxn ang="f71">
                      <a:pos x="f143" y="f144"/>
                    </a:cxn>
                    <a:cxn ang="f71">
                      <a:pos x="f145" y="f146"/>
                    </a:cxn>
                    <a:cxn ang="f71">
                      <a:pos x="f147" y="f133"/>
                    </a:cxn>
                    <a:cxn ang="f71">
                      <a:pos x="f148" y="f146"/>
                    </a:cxn>
                    <a:cxn ang="f71">
                      <a:pos x="f149" y="f150"/>
                    </a:cxn>
                    <a:cxn ang="f71">
                      <a:pos x="f151" y="f152"/>
                    </a:cxn>
                    <a:cxn ang="f71">
                      <a:pos x="f131" y="f142"/>
                    </a:cxn>
                    <a:cxn ang="f71">
                      <a:pos x="f131" y="f141"/>
                    </a:cxn>
                    <a:cxn ang="f71">
                      <a:pos x="f153" y="f154"/>
                    </a:cxn>
                    <a:cxn ang="f71">
                      <a:pos x="f155" y="f138"/>
                    </a:cxn>
                    <a:cxn ang="f71">
                      <a:pos x="f148" y="f136"/>
                    </a:cxn>
                    <a:cxn ang="f71">
                      <a:pos x="f148" y="f156"/>
                    </a:cxn>
                    <a:cxn ang="f71">
                      <a:pos x="f157" y="f158"/>
                    </a:cxn>
                    <a:cxn ang="f71">
                      <a:pos x="f147" y="f132"/>
                    </a:cxn>
                    <a:cxn ang="f71">
                      <a:pos x="f134" y="f135"/>
                    </a:cxn>
                  </a:cxnLst>
                  <a:rect l="f130" t="f133" r="f131" b="f132"/>
                  <a:pathLst>
                    <a:path w="37" h="57">
                      <a:moveTo>
                        <a:pt x="f8" y="f9"/>
                      </a:moveTo>
                      <a:lnTo>
                        <a:pt x="f8" y="f10"/>
                      </a:lnTo>
                      <a:lnTo>
                        <a:pt x="f11" y="f12"/>
                      </a:lnTo>
                      <a:lnTo>
                        <a:pt x="f13" y="f14"/>
                      </a:lnTo>
                      <a:lnTo>
                        <a:pt x="f5" y="f15"/>
                      </a:lnTo>
                      <a:lnTo>
                        <a:pt x="f5" y="f16"/>
                      </a:lnTo>
                      <a:lnTo>
                        <a:pt x="f17" y="f13"/>
                      </a:lnTo>
                      <a:lnTo>
                        <a:pt x="f18" y="f19"/>
                      </a:lnTo>
                      <a:lnTo>
                        <a:pt x="f20" y="f5"/>
                      </a:lnTo>
                      <a:lnTo>
                        <a:pt x="f21" y="f19"/>
                      </a:lnTo>
                      <a:lnTo>
                        <a:pt x="f14" y="f22"/>
                      </a:lnTo>
                      <a:lnTo>
                        <a:pt x="f12" y="f23"/>
                      </a:lnTo>
                      <a:lnTo>
                        <a:pt x="f6" y="f16"/>
                      </a:lnTo>
                      <a:lnTo>
                        <a:pt x="f6" y="f15"/>
                      </a:lnTo>
                      <a:lnTo>
                        <a:pt x="f24" y="f25"/>
                      </a:lnTo>
                      <a:lnTo>
                        <a:pt x="f26" y="f12"/>
                      </a:lnTo>
                      <a:lnTo>
                        <a:pt x="f21" y="f10"/>
                      </a:lnTo>
                      <a:lnTo>
                        <a:pt x="f21" y="f27"/>
                      </a:lnTo>
                      <a:lnTo>
                        <a:pt x="f28" y="f29"/>
                      </a:lnTo>
                      <a:lnTo>
                        <a:pt x="f20" y="f7"/>
                      </a:lnTo>
                      <a:lnTo>
                        <a:pt x="f8" y="f9"/>
                      </a:lnTo>
                      <a:close/>
                    </a:path>
                  </a:pathLst>
                </a:custGeom>
                <a:solidFill>
                  <a:srgbClr val="FFFF00"/>
                </a:solidFill>
                <a:ln w="4764" cap="flat">
                  <a:solidFill>
                    <a:srgbClr val="000000"/>
                  </a:solidFill>
                  <a:prstDash val="solid"/>
                  <a:roun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54" name="Freeform 192">
                  <a:extLst>
                    <a:ext uri="{FF2B5EF4-FFF2-40B4-BE49-F238E27FC236}">
                      <a16:creationId xmlns:a16="http://schemas.microsoft.com/office/drawing/2014/main" id="{EC68582E-689B-4670-B82F-AE25DFF00364}"/>
                    </a:ext>
                  </a:extLst>
                </p:cNvPr>
                <p:cNvSpPr/>
                <p:nvPr/>
              </p:nvSpPr>
              <p:spPr>
                <a:xfrm>
                  <a:off x="1984001" y="1834048"/>
                  <a:ext cx="30678" cy="6437"/>
                </a:xfrm>
                <a:custGeom>
                  <a:avLst/>
                  <a:gdLst>
                    <a:gd name="f0" fmla="val 10800000"/>
                    <a:gd name="f1" fmla="val 5400000"/>
                    <a:gd name="f2" fmla="val 180"/>
                    <a:gd name="f3" fmla="val w"/>
                    <a:gd name="f4" fmla="val h"/>
                    <a:gd name="f5" fmla="val 0"/>
                    <a:gd name="f6" fmla="val 28"/>
                    <a:gd name="f7" fmla="val 11"/>
                    <a:gd name="f8" fmla="val 3"/>
                    <a:gd name="f9" fmla="val 8"/>
                    <a:gd name="f10" fmla="val 4"/>
                    <a:gd name="f11" fmla="val 2"/>
                    <a:gd name="f12" fmla="val 7"/>
                    <a:gd name="f13" fmla="+- 0 0 -90"/>
                    <a:gd name="f14" fmla="*/ f3 1 28"/>
                    <a:gd name="f15" fmla="*/ f4 1 11"/>
                    <a:gd name="f16" fmla="val f5"/>
                    <a:gd name="f17" fmla="val f6"/>
                    <a:gd name="f18" fmla="val f7"/>
                    <a:gd name="f19" fmla="*/ f13 f0 1"/>
                    <a:gd name="f20" fmla="+- f18 0 f16"/>
                    <a:gd name="f21" fmla="+- f17 0 f16"/>
                    <a:gd name="f22" fmla="*/ f19 1 f2"/>
                    <a:gd name="f23" fmla="*/ f21 1 28"/>
                    <a:gd name="f24" fmla="*/ f20 1 11"/>
                    <a:gd name="f25" fmla="*/ 28 f21 1"/>
                    <a:gd name="f26" fmla="*/ 11 f20 1"/>
                    <a:gd name="f27" fmla="*/ 3 f21 1"/>
                    <a:gd name="f28" fmla="*/ 8 f20 1"/>
                    <a:gd name="f29" fmla="*/ 0 f21 1"/>
                    <a:gd name="f30" fmla="*/ 4 f20 1"/>
                    <a:gd name="f31" fmla="*/ 2 f21 1"/>
                    <a:gd name="f32" fmla="*/ 0 f20 1"/>
                    <a:gd name="f33" fmla="*/ 7 f21 1"/>
                    <a:gd name="f34" fmla="+- f22 0 f1"/>
                    <a:gd name="f35" fmla="*/ f25 1 28"/>
                    <a:gd name="f36" fmla="*/ f26 1 11"/>
                    <a:gd name="f37" fmla="*/ f27 1 28"/>
                    <a:gd name="f38" fmla="*/ f28 1 11"/>
                    <a:gd name="f39" fmla="*/ f29 1 28"/>
                    <a:gd name="f40" fmla="*/ f30 1 11"/>
                    <a:gd name="f41" fmla="*/ f31 1 28"/>
                    <a:gd name="f42" fmla="*/ f32 1 11"/>
                    <a:gd name="f43" fmla="*/ f33 1 28"/>
                    <a:gd name="f44" fmla="*/ f35 1 f23"/>
                    <a:gd name="f45" fmla="*/ f36 1 f24"/>
                    <a:gd name="f46" fmla="*/ f37 1 f23"/>
                    <a:gd name="f47" fmla="*/ f38 1 f24"/>
                    <a:gd name="f48" fmla="*/ f39 1 f23"/>
                    <a:gd name="f49" fmla="*/ f40 1 f24"/>
                    <a:gd name="f50" fmla="*/ f41 1 f23"/>
                    <a:gd name="f51" fmla="*/ f42 1 f24"/>
                    <a:gd name="f52" fmla="*/ f43 1 f23"/>
                    <a:gd name="f53" fmla="*/ f48 f14 1"/>
                    <a:gd name="f54" fmla="*/ f44 f14 1"/>
                    <a:gd name="f55" fmla="*/ f45 f15 1"/>
                    <a:gd name="f56" fmla="*/ f51 f15 1"/>
                    <a:gd name="f57" fmla="*/ f46 f14 1"/>
                    <a:gd name="f58" fmla="*/ f47 f15 1"/>
                    <a:gd name="f59" fmla="*/ f49 f15 1"/>
                    <a:gd name="f60" fmla="*/ f50 f14 1"/>
                    <a:gd name="f61" fmla="*/ f52 f14 1"/>
                  </a:gdLst>
                  <a:ahLst/>
                  <a:cxnLst>
                    <a:cxn ang="3cd4">
                      <a:pos x="hc" y="t"/>
                    </a:cxn>
                    <a:cxn ang="0">
                      <a:pos x="r" y="vc"/>
                    </a:cxn>
                    <a:cxn ang="cd4">
                      <a:pos x="hc" y="b"/>
                    </a:cxn>
                    <a:cxn ang="cd2">
                      <a:pos x="l" y="vc"/>
                    </a:cxn>
                    <a:cxn ang="f34">
                      <a:pos x="f54" y="f55"/>
                    </a:cxn>
                    <a:cxn ang="f34">
                      <a:pos x="f57" y="f58"/>
                    </a:cxn>
                    <a:cxn ang="f34">
                      <a:pos x="f53" y="f59"/>
                    </a:cxn>
                    <a:cxn ang="f34">
                      <a:pos x="f60" y="f56"/>
                    </a:cxn>
                    <a:cxn ang="f34">
                      <a:pos x="f61" y="f56"/>
                    </a:cxn>
                    <a:cxn ang="f34">
                      <a:pos x="f54" y="f55"/>
                    </a:cxn>
                  </a:cxnLst>
                  <a:rect l="f53" t="f56" r="f54" b="f55"/>
                  <a:pathLst>
                    <a:path w="28" h="11">
                      <a:moveTo>
                        <a:pt x="f6" y="f7"/>
                      </a:moveTo>
                      <a:lnTo>
                        <a:pt x="f8" y="f9"/>
                      </a:lnTo>
                      <a:lnTo>
                        <a:pt x="f5" y="f10"/>
                      </a:lnTo>
                      <a:lnTo>
                        <a:pt x="f11" y="f5"/>
                      </a:lnTo>
                      <a:lnTo>
                        <a:pt x="f12" y="f5"/>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55" name="Freeform 193">
                  <a:extLst>
                    <a:ext uri="{FF2B5EF4-FFF2-40B4-BE49-F238E27FC236}">
                      <a16:creationId xmlns:a16="http://schemas.microsoft.com/office/drawing/2014/main" id="{24D8541E-5C1E-45BB-AEAB-9754418F31AE}"/>
                    </a:ext>
                  </a:extLst>
                </p:cNvPr>
                <p:cNvSpPr/>
                <p:nvPr/>
              </p:nvSpPr>
              <p:spPr>
                <a:xfrm>
                  <a:off x="2014679" y="1816492"/>
                  <a:ext cx="14246" cy="11119"/>
                </a:xfrm>
                <a:custGeom>
                  <a:avLst/>
                  <a:gdLst>
                    <a:gd name="f0" fmla="val 10800000"/>
                    <a:gd name="f1" fmla="val 5400000"/>
                    <a:gd name="f2" fmla="val 180"/>
                    <a:gd name="f3" fmla="val w"/>
                    <a:gd name="f4" fmla="val h"/>
                    <a:gd name="f5" fmla="val 0"/>
                    <a:gd name="f6" fmla="val 13"/>
                    <a:gd name="f7" fmla="val 19"/>
                    <a:gd name="f8" fmla="val 6"/>
                    <a:gd name="f9" fmla="val 2"/>
                    <a:gd name="f10" fmla="val 3"/>
                    <a:gd name="f11" fmla="val 7"/>
                    <a:gd name="f12" fmla="val 10"/>
                    <a:gd name="f13" fmla="val 4"/>
                    <a:gd name="f14" fmla="+- 0 0 -90"/>
                    <a:gd name="f15" fmla="*/ f3 1 13"/>
                    <a:gd name="f16" fmla="*/ f4 1 19"/>
                    <a:gd name="f17" fmla="val f5"/>
                    <a:gd name="f18" fmla="val f6"/>
                    <a:gd name="f19" fmla="val f7"/>
                    <a:gd name="f20" fmla="*/ f14 f0 1"/>
                    <a:gd name="f21" fmla="+- f19 0 f17"/>
                    <a:gd name="f22" fmla="+- f18 0 f17"/>
                    <a:gd name="f23" fmla="*/ f20 1 f2"/>
                    <a:gd name="f24" fmla="*/ f22 1 13"/>
                    <a:gd name="f25" fmla="*/ f21 1 19"/>
                    <a:gd name="f26" fmla="*/ 13 f22 1"/>
                    <a:gd name="f27" fmla="*/ 19 f21 1"/>
                    <a:gd name="f28" fmla="*/ 0 f22 1"/>
                    <a:gd name="f29" fmla="*/ 6 f21 1"/>
                    <a:gd name="f30" fmla="*/ 2 f22 1"/>
                    <a:gd name="f31" fmla="*/ 3 f21 1"/>
                    <a:gd name="f32" fmla="*/ 7 f22 1"/>
                    <a:gd name="f33" fmla="*/ 0 f21 1"/>
                    <a:gd name="f34" fmla="*/ 10 f22 1"/>
                    <a:gd name="f35" fmla="*/ 4 f21 1"/>
                    <a:gd name="f36" fmla="+- f23 0 f1"/>
                    <a:gd name="f37" fmla="*/ f26 1 13"/>
                    <a:gd name="f38" fmla="*/ f27 1 19"/>
                    <a:gd name="f39" fmla="*/ f28 1 13"/>
                    <a:gd name="f40" fmla="*/ f29 1 19"/>
                    <a:gd name="f41" fmla="*/ f30 1 13"/>
                    <a:gd name="f42" fmla="*/ f31 1 19"/>
                    <a:gd name="f43" fmla="*/ f32 1 13"/>
                    <a:gd name="f44" fmla="*/ f33 1 19"/>
                    <a:gd name="f45" fmla="*/ f34 1 13"/>
                    <a:gd name="f46" fmla="*/ f35 1 19"/>
                    <a:gd name="f47" fmla="*/ f37 1 f24"/>
                    <a:gd name="f48" fmla="*/ f38 1 f25"/>
                    <a:gd name="f49" fmla="*/ f39 1 f24"/>
                    <a:gd name="f50" fmla="*/ f40 1 f25"/>
                    <a:gd name="f51" fmla="*/ f41 1 f24"/>
                    <a:gd name="f52" fmla="*/ f42 1 f25"/>
                    <a:gd name="f53" fmla="*/ f43 1 f24"/>
                    <a:gd name="f54" fmla="*/ f44 1 f25"/>
                    <a:gd name="f55" fmla="*/ f45 1 f24"/>
                    <a:gd name="f56" fmla="*/ f46 1 f25"/>
                    <a:gd name="f57" fmla="*/ f49 f15 1"/>
                    <a:gd name="f58" fmla="*/ f47 f15 1"/>
                    <a:gd name="f59" fmla="*/ f48 f16 1"/>
                    <a:gd name="f60" fmla="*/ f54 f16 1"/>
                    <a:gd name="f61" fmla="*/ f50 f16 1"/>
                    <a:gd name="f62" fmla="*/ f51 f15 1"/>
                    <a:gd name="f63" fmla="*/ f52 f16 1"/>
                    <a:gd name="f64" fmla="*/ f53 f15 1"/>
                    <a:gd name="f65" fmla="*/ f55 f15 1"/>
                    <a:gd name="f66" fmla="*/ f56 f16 1"/>
                  </a:gdLst>
                  <a:ahLst/>
                  <a:cxnLst>
                    <a:cxn ang="3cd4">
                      <a:pos x="hc" y="t"/>
                    </a:cxn>
                    <a:cxn ang="0">
                      <a:pos x="r" y="vc"/>
                    </a:cxn>
                    <a:cxn ang="cd4">
                      <a:pos x="hc" y="b"/>
                    </a:cxn>
                    <a:cxn ang="cd2">
                      <a:pos x="l" y="vc"/>
                    </a:cxn>
                    <a:cxn ang="f36">
                      <a:pos x="f58" y="f59"/>
                    </a:cxn>
                    <a:cxn ang="f36">
                      <a:pos x="f57" y="f61"/>
                    </a:cxn>
                    <a:cxn ang="f36">
                      <a:pos x="f62" y="f63"/>
                    </a:cxn>
                    <a:cxn ang="f36">
                      <a:pos x="f64" y="f60"/>
                    </a:cxn>
                    <a:cxn ang="f36">
                      <a:pos x="f65" y="f66"/>
                    </a:cxn>
                    <a:cxn ang="f36">
                      <a:pos x="f58" y="f59"/>
                    </a:cxn>
                  </a:cxnLst>
                  <a:rect l="f57" t="f60" r="f58" b="f59"/>
                  <a:pathLst>
                    <a:path w="13" h="19">
                      <a:moveTo>
                        <a:pt x="f6" y="f7"/>
                      </a:moveTo>
                      <a:lnTo>
                        <a:pt x="f5" y="f8"/>
                      </a:lnTo>
                      <a:lnTo>
                        <a:pt x="f9" y="f10"/>
                      </a:lnTo>
                      <a:lnTo>
                        <a:pt x="f11" y="f5"/>
                      </a:lnTo>
                      <a:lnTo>
                        <a:pt x="f12" y="f13"/>
                      </a:lnTo>
                      <a:lnTo>
                        <a:pt x="f6"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56" name="Freeform 194">
                  <a:extLst>
                    <a:ext uri="{FF2B5EF4-FFF2-40B4-BE49-F238E27FC236}">
                      <a16:creationId xmlns:a16="http://schemas.microsoft.com/office/drawing/2014/main" id="{B63D9354-AE43-46E8-A335-B4E7EA839020}"/>
                    </a:ext>
                  </a:extLst>
                </p:cNvPr>
                <p:cNvSpPr/>
                <p:nvPr/>
              </p:nvSpPr>
              <p:spPr>
                <a:xfrm>
                  <a:off x="2058506" y="1814151"/>
                  <a:ext cx="10954" cy="12874"/>
                </a:xfrm>
                <a:custGeom>
                  <a:avLst/>
                  <a:gdLst>
                    <a:gd name="f0" fmla="val 10800000"/>
                    <a:gd name="f1" fmla="val 5400000"/>
                    <a:gd name="f2" fmla="val 180"/>
                    <a:gd name="f3" fmla="val w"/>
                    <a:gd name="f4" fmla="val h"/>
                    <a:gd name="f5" fmla="val 0"/>
                    <a:gd name="f6" fmla="val 10"/>
                    <a:gd name="f7" fmla="val 22"/>
                    <a:gd name="f8" fmla="val 2"/>
                    <a:gd name="f9" fmla="val 5"/>
                    <a:gd name="f10" fmla="val 9"/>
                    <a:gd name="f11" fmla="val 7"/>
                    <a:gd name="f12" fmla="+- 0 0 -90"/>
                    <a:gd name="f13" fmla="*/ f3 1 10"/>
                    <a:gd name="f14" fmla="*/ f4 1 22"/>
                    <a:gd name="f15" fmla="val f5"/>
                    <a:gd name="f16" fmla="val f6"/>
                    <a:gd name="f17" fmla="val f7"/>
                    <a:gd name="f18" fmla="*/ f12 f0 1"/>
                    <a:gd name="f19" fmla="+- f17 0 f15"/>
                    <a:gd name="f20" fmla="+- f16 0 f15"/>
                    <a:gd name="f21" fmla="*/ f18 1 f2"/>
                    <a:gd name="f22" fmla="*/ f20 1 10"/>
                    <a:gd name="f23" fmla="*/ f19 1 22"/>
                    <a:gd name="f24" fmla="*/ 2 f20 1"/>
                    <a:gd name="f25" fmla="*/ 22 f19 1"/>
                    <a:gd name="f26" fmla="*/ 0 f20 1"/>
                    <a:gd name="f27" fmla="*/ 5 f19 1"/>
                    <a:gd name="f28" fmla="*/ 5 f20 1"/>
                    <a:gd name="f29" fmla="*/ 0 f19 1"/>
                    <a:gd name="f30" fmla="*/ 10 f20 1"/>
                    <a:gd name="f31" fmla="*/ 2 f19 1"/>
                    <a:gd name="f32" fmla="*/ 9 f20 1"/>
                    <a:gd name="f33" fmla="*/ 7 f19 1"/>
                    <a:gd name="f34" fmla="+- f21 0 f1"/>
                    <a:gd name="f35" fmla="*/ f24 1 10"/>
                    <a:gd name="f36" fmla="*/ f25 1 22"/>
                    <a:gd name="f37" fmla="*/ f26 1 10"/>
                    <a:gd name="f38" fmla="*/ f27 1 22"/>
                    <a:gd name="f39" fmla="*/ f28 1 10"/>
                    <a:gd name="f40" fmla="*/ f29 1 22"/>
                    <a:gd name="f41" fmla="*/ f30 1 10"/>
                    <a:gd name="f42" fmla="*/ f31 1 22"/>
                    <a:gd name="f43" fmla="*/ f32 1 10"/>
                    <a:gd name="f44" fmla="*/ f33 1 22"/>
                    <a:gd name="f45" fmla="*/ f35 1 f22"/>
                    <a:gd name="f46" fmla="*/ f36 1 f23"/>
                    <a:gd name="f47" fmla="*/ f37 1 f22"/>
                    <a:gd name="f48" fmla="*/ f38 1 f23"/>
                    <a:gd name="f49" fmla="*/ f39 1 f22"/>
                    <a:gd name="f50" fmla="*/ f40 1 f23"/>
                    <a:gd name="f51" fmla="*/ f41 1 f22"/>
                    <a:gd name="f52" fmla="*/ f42 1 f23"/>
                    <a:gd name="f53" fmla="*/ f43 1 f22"/>
                    <a:gd name="f54" fmla="*/ f44 1 f23"/>
                    <a:gd name="f55" fmla="*/ f47 f13 1"/>
                    <a:gd name="f56" fmla="*/ f51 f13 1"/>
                    <a:gd name="f57" fmla="*/ f46 f14 1"/>
                    <a:gd name="f58" fmla="*/ f50 f14 1"/>
                    <a:gd name="f59" fmla="*/ f45 f13 1"/>
                    <a:gd name="f60" fmla="*/ f48 f14 1"/>
                    <a:gd name="f61" fmla="*/ f49 f13 1"/>
                    <a:gd name="f62" fmla="*/ f52 f14 1"/>
                    <a:gd name="f63" fmla="*/ f53 f13 1"/>
                    <a:gd name="f64" fmla="*/ f54 f14 1"/>
                  </a:gdLst>
                  <a:ahLst/>
                  <a:cxnLst>
                    <a:cxn ang="3cd4">
                      <a:pos x="hc" y="t"/>
                    </a:cxn>
                    <a:cxn ang="0">
                      <a:pos x="r" y="vc"/>
                    </a:cxn>
                    <a:cxn ang="cd4">
                      <a:pos x="hc" y="b"/>
                    </a:cxn>
                    <a:cxn ang="cd2">
                      <a:pos x="l" y="vc"/>
                    </a:cxn>
                    <a:cxn ang="f34">
                      <a:pos x="f59" y="f57"/>
                    </a:cxn>
                    <a:cxn ang="f34">
                      <a:pos x="f55" y="f60"/>
                    </a:cxn>
                    <a:cxn ang="f34">
                      <a:pos x="f61" y="f58"/>
                    </a:cxn>
                    <a:cxn ang="f34">
                      <a:pos x="f56" y="f62"/>
                    </a:cxn>
                    <a:cxn ang="f34">
                      <a:pos x="f63" y="f64"/>
                    </a:cxn>
                    <a:cxn ang="f34">
                      <a:pos x="f59" y="f57"/>
                    </a:cxn>
                  </a:cxnLst>
                  <a:rect l="f55" t="f58" r="f56" b="f57"/>
                  <a:pathLst>
                    <a:path w="10" h="22">
                      <a:moveTo>
                        <a:pt x="f8" y="f7"/>
                      </a:moveTo>
                      <a:lnTo>
                        <a:pt x="f5" y="f9"/>
                      </a:lnTo>
                      <a:lnTo>
                        <a:pt x="f9" y="f5"/>
                      </a:lnTo>
                      <a:lnTo>
                        <a:pt x="f6" y="f8"/>
                      </a:lnTo>
                      <a:lnTo>
                        <a:pt x="f10" y="f11"/>
                      </a:lnTo>
                      <a:lnTo>
                        <a:pt x="f8"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57" name="Freeform 195">
                  <a:extLst>
                    <a:ext uri="{FF2B5EF4-FFF2-40B4-BE49-F238E27FC236}">
                      <a16:creationId xmlns:a16="http://schemas.microsoft.com/office/drawing/2014/main" id="{B0DD8BD8-3CD1-47EA-8917-CDF0EAB09331}"/>
                    </a:ext>
                  </a:extLst>
                </p:cNvPr>
                <p:cNvSpPr/>
                <p:nvPr/>
              </p:nvSpPr>
              <p:spPr>
                <a:xfrm>
                  <a:off x="2080415" y="1824099"/>
                  <a:ext cx="29580" cy="7607"/>
                </a:xfrm>
                <a:custGeom>
                  <a:avLst/>
                  <a:gdLst>
                    <a:gd name="f0" fmla="val 10800000"/>
                    <a:gd name="f1" fmla="val 5400000"/>
                    <a:gd name="f2" fmla="val 180"/>
                    <a:gd name="f3" fmla="val w"/>
                    <a:gd name="f4" fmla="val h"/>
                    <a:gd name="f5" fmla="val 0"/>
                    <a:gd name="f6" fmla="val 27"/>
                    <a:gd name="f7" fmla="val 13"/>
                    <a:gd name="f8" fmla="val 19"/>
                    <a:gd name="f9" fmla="val 3"/>
                    <a:gd name="f10" fmla="val 7"/>
                    <a:gd name="f11" fmla="val 22"/>
                    <a:gd name="f12" fmla="val 10"/>
                    <a:gd name="f13" fmla="+- 0 0 -90"/>
                    <a:gd name="f14" fmla="*/ f3 1 27"/>
                    <a:gd name="f15" fmla="*/ f4 1 13"/>
                    <a:gd name="f16" fmla="val f5"/>
                    <a:gd name="f17" fmla="val f6"/>
                    <a:gd name="f18" fmla="val f7"/>
                    <a:gd name="f19" fmla="*/ f13 f0 1"/>
                    <a:gd name="f20" fmla="+- f18 0 f16"/>
                    <a:gd name="f21" fmla="+- f17 0 f16"/>
                    <a:gd name="f22" fmla="*/ f19 1 f2"/>
                    <a:gd name="f23" fmla="*/ f21 1 27"/>
                    <a:gd name="f24" fmla="*/ f20 1 13"/>
                    <a:gd name="f25" fmla="*/ 0 f21 1"/>
                    <a:gd name="f26" fmla="*/ 13 f20 1"/>
                    <a:gd name="f27" fmla="*/ 19 f21 1"/>
                    <a:gd name="f28" fmla="*/ 0 f20 1"/>
                    <a:gd name="f29" fmla="*/ 27 f21 1"/>
                    <a:gd name="f30" fmla="*/ 3 f20 1"/>
                    <a:gd name="f31" fmla="*/ 7 f20 1"/>
                    <a:gd name="f32" fmla="*/ 22 f21 1"/>
                    <a:gd name="f33" fmla="*/ 10 f20 1"/>
                    <a:gd name="f34" fmla="+- f22 0 f1"/>
                    <a:gd name="f35" fmla="*/ f25 1 27"/>
                    <a:gd name="f36" fmla="*/ f26 1 13"/>
                    <a:gd name="f37" fmla="*/ f27 1 27"/>
                    <a:gd name="f38" fmla="*/ f28 1 13"/>
                    <a:gd name="f39" fmla="*/ f29 1 27"/>
                    <a:gd name="f40" fmla="*/ f30 1 13"/>
                    <a:gd name="f41" fmla="*/ f31 1 13"/>
                    <a:gd name="f42" fmla="*/ f32 1 27"/>
                    <a:gd name="f43" fmla="*/ f33 1 13"/>
                    <a:gd name="f44" fmla="*/ f35 1 f23"/>
                    <a:gd name="f45" fmla="*/ f36 1 f24"/>
                    <a:gd name="f46" fmla="*/ f37 1 f23"/>
                    <a:gd name="f47" fmla="*/ f38 1 f24"/>
                    <a:gd name="f48" fmla="*/ f39 1 f23"/>
                    <a:gd name="f49" fmla="*/ f40 1 f24"/>
                    <a:gd name="f50" fmla="*/ f41 1 f24"/>
                    <a:gd name="f51" fmla="*/ f42 1 f23"/>
                    <a:gd name="f52" fmla="*/ f43 1 f24"/>
                    <a:gd name="f53" fmla="*/ f44 f14 1"/>
                    <a:gd name="f54" fmla="*/ f48 f14 1"/>
                    <a:gd name="f55" fmla="*/ f45 f15 1"/>
                    <a:gd name="f56" fmla="*/ f47 f15 1"/>
                    <a:gd name="f57" fmla="*/ f46 f14 1"/>
                    <a:gd name="f58" fmla="*/ f49 f15 1"/>
                    <a:gd name="f59" fmla="*/ f50 f15 1"/>
                    <a:gd name="f60" fmla="*/ f51 f14 1"/>
                    <a:gd name="f61" fmla="*/ f52 f15 1"/>
                  </a:gdLst>
                  <a:ahLst/>
                  <a:cxnLst>
                    <a:cxn ang="3cd4">
                      <a:pos x="hc" y="t"/>
                    </a:cxn>
                    <a:cxn ang="0">
                      <a:pos x="r" y="vc"/>
                    </a:cxn>
                    <a:cxn ang="cd4">
                      <a:pos x="hc" y="b"/>
                    </a:cxn>
                    <a:cxn ang="cd2">
                      <a:pos x="l" y="vc"/>
                    </a:cxn>
                    <a:cxn ang="f34">
                      <a:pos x="f53" y="f55"/>
                    </a:cxn>
                    <a:cxn ang="f34">
                      <a:pos x="f57" y="f56"/>
                    </a:cxn>
                    <a:cxn ang="f34">
                      <a:pos x="f54" y="f58"/>
                    </a:cxn>
                    <a:cxn ang="f34">
                      <a:pos x="f54" y="f59"/>
                    </a:cxn>
                    <a:cxn ang="f34">
                      <a:pos x="f60" y="f61"/>
                    </a:cxn>
                    <a:cxn ang="f34">
                      <a:pos x="f53" y="f55"/>
                    </a:cxn>
                  </a:cxnLst>
                  <a:rect l="f53" t="f56" r="f54" b="f55"/>
                  <a:pathLst>
                    <a:path w="27" h="13">
                      <a:moveTo>
                        <a:pt x="f5" y="f7"/>
                      </a:moveTo>
                      <a:lnTo>
                        <a:pt x="f8" y="f5"/>
                      </a:lnTo>
                      <a:lnTo>
                        <a:pt x="f6" y="f9"/>
                      </a:lnTo>
                      <a:lnTo>
                        <a:pt x="f6" y="f10"/>
                      </a:lnTo>
                      <a:lnTo>
                        <a:pt x="f11" y="f12"/>
                      </a:lnTo>
                      <a:lnTo>
                        <a:pt x="f5" y="f7"/>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nvGrpSpPr>
              <p:cNvPr id="358" name="Group 196">
                <a:extLst>
                  <a:ext uri="{FF2B5EF4-FFF2-40B4-BE49-F238E27FC236}">
                    <a16:creationId xmlns:a16="http://schemas.microsoft.com/office/drawing/2014/main" id="{43692105-995F-4AD0-8696-2B6209889A19}"/>
                  </a:ext>
                </a:extLst>
              </p:cNvPr>
              <p:cNvGrpSpPr/>
              <p:nvPr/>
            </p:nvGrpSpPr>
            <p:grpSpPr>
              <a:xfrm>
                <a:off x="1951137" y="1832878"/>
                <a:ext cx="230063" cy="302610"/>
                <a:chOff x="1951137" y="1832878"/>
                <a:chExt cx="230063" cy="302610"/>
              </a:xfrm>
            </p:grpSpPr>
            <p:sp>
              <p:nvSpPr>
                <p:cNvPr id="359" name="Freeform 197">
                  <a:extLst>
                    <a:ext uri="{FF2B5EF4-FFF2-40B4-BE49-F238E27FC236}">
                      <a16:creationId xmlns:a16="http://schemas.microsoft.com/office/drawing/2014/main" id="{E8AE9E84-5C52-4DC2-9DDD-45CBA6BB042A}"/>
                    </a:ext>
                  </a:extLst>
                </p:cNvPr>
                <p:cNvSpPr/>
                <p:nvPr/>
              </p:nvSpPr>
              <p:spPr>
                <a:xfrm>
                  <a:off x="1991672" y="1883215"/>
                  <a:ext cx="116128" cy="52678"/>
                </a:xfrm>
                <a:custGeom>
                  <a:avLst/>
                  <a:gdLst>
                    <a:gd name="f0" fmla="val 10800000"/>
                    <a:gd name="f1" fmla="val 5400000"/>
                    <a:gd name="f2" fmla="val 180"/>
                    <a:gd name="f3" fmla="val w"/>
                    <a:gd name="f4" fmla="val h"/>
                    <a:gd name="f5" fmla="val 0"/>
                    <a:gd name="f6" fmla="val 106"/>
                    <a:gd name="f7" fmla="val 90"/>
                    <a:gd name="f8" fmla="val 70"/>
                    <a:gd name="f9" fmla="val 25"/>
                    <a:gd name="f10" fmla="val 56"/>
                    <a:gd name="f11" fmla="val 9"/>
                    <a:gd name="f12" fmla="val 44"/>
                    <a:gd name="f13" fmla="val 28"/>
                    <a:gd name="f14" fmla="val 10"/>
                    <a:gd name="f15" fmla="val 5"/>
                    <a:gd name="f16" fmla="val 3"/>
                    <a:gd name="f17" fmla="val 15"/>
                    <a:gd name="f18" fmla="val 29"/>
                    <a:gd name="f19" fmla="val 47"/>
                    <a:gd name="f20" fmla="val 14"/>
                    <a:gd name="f21" fmla="val 67"/>
                    <a:gd name="f22" fmla="val 31"/>
                    <a:gd name="f23" fmla="val 80"/>
                    <a:gd name="f24" fmla="val 45"/>
                    <a:gd name="f25" fmla="val 87"/>
                    <a:gd name="f26" fmla="val 61"/>
                    <a:gd name="f27" fmla="val 71"/>
                    <a:gd name="f28" fmla="val 86"/>
                    <a:gd name="f29" fmla="val 79"/>
                    <a:gd name="f30" fmla="val 83"/>
                    <a:gd name="f31" fmla="val 81"/>
                    <a:gd name="f32" fmla="val 52"/>
                    <a:gd name="f33" fmla="val 78"/>
                    <a:gd name="f34" fmla="val 39"/>
                    <a:gd name="f35" fmla="val 103"/>
                    <a:gd name="f36" fmla="val 20"/>
                    <a:gd name="f37" fmla="val 17"/>
                    <a:gd name="f38" fmla="val 74"/>
                    <a:gd name="f39" fmla="val 32"/>
                    <a:gd name="f40" fmla="+- 0 0 -90"/>
                    <a:gd name="f41" fmla="*/ f3 1 106"/>
                    <a:gd name="f42" fmla="*/ f4 1 90"/>
                    <a:gd name="f43" fmla="val f5"/>
                    <a:gd name="f44" fmla="val f6"/>
                    <a:gd name="f45" fmla="val f7"/>
                    <a:gd name="f46" fmla="*/ f40 f0 1"/>
                    <a:gd name="f47" fmla="+- f45 0 f43"/>
                    <a:gd name="f48" fmla="+- f44 0 f43"/>
                    <a:gd name="f49" fmla="*/ f46 1 f2"/>
                    <a:gd name="f50" fmla="*/ f48 1 106"/>
                    <a:gd name="f51" fmla="*/ f47 1 90"/>
                    <a:gd name="f52" fmla="*/ 70 f48 1"/>
                    <a:gd name="f53" fmla="*/ 25 f47 1"/>
                    <a:gd name="f54" fmla="*/ 56 f48 1"/>
                    <a:gd name="f55" fmla="*/ 9 f47 1"/>
                    <a:gd name="f56" fmla="*/ 44 f48 1"/>
                    <a:gd name="f57" fmla="*/ 0 f47 1"/>
                    <a:gd name="f58" fmla="*/ 28 f48 1"/>
                    <a:gd name="f59" fmla="*/ 10 f48 1"/>
                    <a:gd name="f60" fmla="*/ 5 f47 1"/>
                    <a:gd name="f61" fmla="*/ 3 f48 1"/>
                    <a:gd name="f62" fmla="*/ 15 f47 1"/>
                    <a:gd name="f63" fmla="*/ 0 f48 1"/>
                    <a:gd name="f64" fmla="*/ 29 f47 1"/>
                    <a:gd name="f65" fmla="*/ 47 f47 1"/>
                    <a:gd name="f66" fmla="*/ 14 f48 1"/>
                    <a:gd name="f67" fmla="*/ 67 f47 1"/>
                    <a:gd name="f68" fmla="*/ 31 f48 1"/>
                    <a:gd name="f69" fmla="*/ 80 f47 1"/>
                    <a:gd name="f70" fmla="*/ 45 f48 1"/>
                    <a:gd name="f71" fmla="*/ 87 f47 1"/>
                    <a:gd name="f72" fmla="*/ 61 f48 1"/>
                    <a:gd name="f73" fmla="*/ 90 f47 1"/>
                    <a:gd name="f74" fmla="*/ 71 f48 1"/>
                    <a:gd name="f75" fmla="*/ 86 f47 1"/>
                    <a:gd name="f76" fmla="*/ 79 f48 1"/>
                    <a:gd name="f77" fmla="*/ 83 f48 1"/>
                    <a:gd name="f78" fmla="*/ 81 f48 1"/>
                    <a:gd name="f79" fmla="*/ 52 f47 1"/>
                    <a:gd name="f80" fmla="*/ 78 f48 1"/>
                    <a:gd name="f81" fmla="*/ 39 f47 1"/>
                    <a:gd name="f82" fmla="*/ 103 f48 1"/>
                    <a:gd name="f83" fmla="*/ 106 f48 1"/>
                    <a:gd name="f84" fmla="*/ 20 f47 1"/>
                    <a:gd name="f85" fmla="*/ 17 f47 1"/>
                    <a:gd name="f86" fmla="*/ 74 f48 1"/>
                    <a:gd name="f87" fmla="*/ 32 f47 1"/>
                    <a:gd name="f88" fmla="+- f49 0 f1"/>
                    <a:gd name="f89" fmla="*/ f52 1 106"/>
                    <a:gd name="f90" fmla="*/ f53 1 90"/>
                    <a:gd name="f91" fmla="*/ f54 1 106"/>
                    <a:gd name="f92" fmla="*/ f55 1 90"/>
                    <a:gd name="f93" fmla="*/ f56 1 106"/>
                    <a:gd name="f94" fmla="*/ f57 1 90"/>
                    <a:gd name="f95" fmla="*/ f58 1 106"/>
                    <a:gd name="f96" fmla="*/ f59 1 106"/>
                    <a:gd name="f97" fmla="*/ f60 1 90"/>
                    <a:gd name="f98" fmla="*/ f61 1 106"/>
                    <a:gd name="f99" fmla="*/ f62 1 90"/>
                    <a:gd name="f100" fmla="*/ f63 1 106"/>
                    <a:gd name="f101" fmla="*/ f64 1 90"/>
                    <a:gd name="f102" fmla="*/ f65 1 90"/>
                    <a:gd name="f103" fmla="*/ f66 1 106"/>
                    <a:gd name="f104" fmla="*/ f67 1 90"/>
                    <a:gd name="f105" fmla="*/ f68 1 106"/>
                    <a:gd name="f106" fmla="*/ f69 1 90"/>
                    <a:gd name="f107" fmla="*/ f70 1 106"/>
                    <a:gd name="f108" fmla="*/ f71 1 90"/>
                    <a:gd name="f109" fmla="*/ f72 1 106"/>
                    <a:gd name="f110" fmla="*/ f73 1 90"/>
                    <a:gd name="f111" fmla="*/ f74 1 106"/>
                    <a:gd name="f112" fmla="*/ f75 1 90"/>
                    <a:gd name="f113" fmla="*/ f76 1 106"/>
                    <a:gd name="f114" fmla="*/ f77 1 106"/>
                    <a:gd name="f115" fmla="*/ f78 1 106"/>
                    <a:gd name="f116" fmla="*/ f79 1 90"/>
                    <a:gd name="f117" fmla="*/ f80 1 106"/>
                    <a:gd name="f118" fmla="*/ f81 1 90"/>
                    <a:gd name="f119" fmla="*/ f82 1 106"/>
                    <a:gd name="f120" fmla="*/ f83 1 106"/>
                    <a:gd name="f121" fmla="*/ f84 1 90"/>
                    <a:gd name="f122" fmla="*/ f85 1 90"/>
                    <a:gd name="f123" fmla="*/ f86 1 106"/>
                    <a:gd name="f124" fmla="*/ f87 1 90"/>
                    <a:gd name="f125" fmla="*/ f89 1 f50"/>
                    <a:gd name="f126" fmla="*/ f90 1 f51"/>
                    <a:gd name="f127" fmla="*/ f91 1 f50"/>
                    <a:gd name="f128" fmla="*/ f92 1 f51"/>
                    <a:gd name="f129" fmla="*/ f93 1 f50"/>
                    <a:gd name="f130" fmla="*/ f94 1 f51"/>
                    <a:gd name="f131" fmla="*/ f95 1 f50"/>
                    <a:gd name="f132" fmla="*/ f96 1 f50"/>
                    <a:gd name="f133" fmla="*/ f97 1 f51"/>
                    <a:gd name="f134" fmla="*/ f98 1 f50"/>
                    <a:gd name="f135" fmla="*/ f99 1 f51"/>
                    <a:gd name="f136" fmla="*/ f100 1 f50"/>
                    <a:gd name="f137" fmla="*/ f101 1 f51"/>
                    <a:gd name="f138" fmla="*/ f102 1 f51"/>
                    <a:gd name="f139" fmla="*/ f103 1 f50"/>
                    <a:gd name="f140" fmla="*/ f104 1 f51"/>
                    <a:gd name="f141" fmla="*/ f105 1 f50"/>
                    <a:gd name="f142" fmla="*/ f106 1 f51"/>
                    <a:gd name="f143" fmla="*/ f107 1 f50"/>
                    <a:gd name="f144" fmla="*/ f108 1 f51"/>
                    <a:gd name="f145" fmla="*/ f109 1 f50"/>
                    <a:gd name="f146" fmla="*/ f110 1 f51"/>
                    <a:gd name="f147" fmla="*/ f111 1 f50"/>
                    <a:gd name="f148" fmla="*/ f112 1 f51"/>
                    <a:gd name="f149" fmla="*/ f113 1 f50"/>
                    <a:gd name="f150" fmla="*/ f114 1 f50"/>
                    <a:gd name="f151" fmla="*/ f115 1 f50"/>
                    <a:gd name="f152" fmla="*/ f116 1 f51"/>
                    <a:gd name="f153" fmla="*/ f117 1 f50"/>
                    <a:gd name="f154" fmla="*/ f118 1 f51"/>
                    <a:gd name="f155" fmla="*/ f119 1 f50"/>
                    <a:gd name="f156" fmla="*/ f120 1 f50"/>
                    <a:gd name="f157" fmla="*/ f121 1 f51"/>
                    <a:gd name="f158" fmla="*/ f122 1 f51"/>
                    <a:gd name="f159" fmla="*/ f123 1 f50"/>
                    <a:gd name="f160" fmla="*/ f124 1 f51"/>
                    <a:gd name="f161" fmla="*/ f136 f41 1"/>
                    <a:gd name="f162" fmla="*/ f156 f41 1"/>
                    <a:gd name="f163" fmla="*/ f146 f42 1"/>
                    <a:gd name="f164" fmla="*/ f130 f42 1"/>
                    <a:gd name="f165" fmla="*/ f125 f41 1"/>
                    <a:gd name="f166" fmla="*/ f126 f42 1"/>
                    <a:gd name="f167" fmla="*/ f127 f41 1"/>
                    <a:gd name="f168" fmla="*/ f128 f42 1"/>
                    <a:gd name="f169" fmla="*/ f129 f41 1"/>
                    <a:gd name="f170" fmla="*/ f131 f41 1"/>
                    <a:gd name="f171" fmla="*/ f132 f41 1"/>
                    <a:gd name="f172" fmla="*/ f133 f42 1"/>
                    <a:gd name="f173" fmla="*/ f134 f41 1"/>
                    <a:gd name="f174" fmla="*/ f135 f42 1"/>
                    <a:gd name="f175" fmla="*/ f137 f42 1"/>
                    <a:gd name="f176" fmla="*/ f138 f42 1"/>
                    <a:gd name="f177" fmla="*/ f139 f41 1"/>
                    <a:gd name="f178" fmla="*/ f140 f42 1"/>
                    <a:gd name="f179" fmla="*/ f141 f41 1"/>
                    <a:gd name="f180" fmla="*/ f142 f42 1"/>
                    <a:gd name="f181" fmla="*/ f143 f41 1"/>
                    <a:gd name="f182" fmla="*/ f144 f42 1"/>
                    <a:gd name="f183" fmla="*/ f145 f41 1"/>
                    <a:gd name="f184" fmla="*/ f147 f41 1"/>
                    <a:gd name="f185" fmla="*/ f148 f42 1"/>
                    <a:gd name="f186" fmla="*/ f149 f41 1"/>
                    <a:gd name="f187" fmla="*/ f150 f41 1"/>
                    <a:gd name="f188" fmla="*/ f151 f41 1"/>
                    <a:gd name="f189" fmla="*/ f152 f42 1"/>
                    <a:gd name="f190" fmla="*/ f153 f41 1"/>
                    <a:gd name="f191" fmla="*/ f154 f42 1"/>
                    <a:gd name="f192" fmla="*/ f155 f41 1"/>
                    <a:gd name="f193" fmla="*/ f157 f42 1"/>
                    <a:gd name="f194" fmla="*/ f158 f42 1"/>
                    <a:gd name="f195" fmla="*/ f159 f41 1"/>
                    <a:gd name="f196" fmla="*/ f160 f42 1"/>
                  </a:gdLst>
                  <a:ahLst/>
                  <a:cxnLst>
                    <a:cxn ang="3cd4">
                      <a:pos x="hc" y="t"/>
                    </a:cxn>
                    <a:cxn ang="0">
                      <a:pos x="r" y="vc"/>
                    </a:cxn>
                    <a:cxn ang="cd4">
                      <a:pos x="hc" y="b"/>
                    </a:cxn>
                    <a:cxn ang="cd2">
                      <a:pos x="l" y="vc"/>
                    </a:cxn>
                    <a:cxn ang="f88">
                      <a:pos x="f165" y="f166"/>
                    </a:cxn>
                    <a:cxn ang="f88">
                      <a:pos x="f167" y="f168"/>
                    </a:cxn>
                    <a:cxn ang="f88">
                      <a:pos x="f169" y="f164"/>
                    </a:cxn>
                    <a:cxn ang="f88">
                      <a:pos x="f170" y="f164"/>
                    </a:cxn>
                    <a:cxn ang="f88">
                      <a:pos x="f171" y="f172"/>
                    </a:cxn>
                    <a:cxn ang="f88">
                      <a:pos x="f173" y="f174"/>
                    </a:cxn>
                    <a:cxn ang="f88">
                      <a:pos x="f161" y="f175"/>
                    </a:cxn>
                    <a:cxn ang="f88">
                      <a:pos x="f173" y="f176"/>
                    </a:cxn>
                    <a:cxn ang="f88">
                      <a:pos x="f177" y="f178"/>
                    </a:cxn>
                    <a:cxn ang="f88">
                      <a:pos x="f179" y="f180"/>
                    </a:cxn>
                    <a:cxn ang="f88">
                      <a:pos x="f181" y="f182"/>
                    </a:cxn>
                    <a:cxn ang="f88">
                      <a:pos x="f183" y="f163"/>
                    </a:cxn>
                    <a:cxn ang="f88">
                      <a:pos x="f184" y="f185"/>
                    </a:cxn>
                    <a:cxn ang="f88">
                      <a:pos x="f186" y="f180"/>
                    </a:cxn>
                    <a:cxn ang="f88">
                      <a:pos x="f187" y="f178"/>
                    </a:cxn>
                    <a:cxn ang="f88">
                      <a:pos x="f188" y="f189"/>
                    </a:cxn>
                    <a:cxn ang="f88">
                      <a:pos x="f190" y="f191"/>
                    </a:cxn>
                    <a:cxn ang="f88">
                      <a:pos x="f192" y="f166"/>
                    </a:cxn>
                    <a:cxn ang="f88">
                      <a:pos x="f162" y="f193"/>
                    </a:cxn>
                    <a:cxn ang="f88">
                      <a:pos x="f192" y="f194"/>
                    </a:cxn>
                    <a:cxn ang="f88">
                      <a:pos x="f195" y="f196"/>
                    </a:cxn>
                    <a:cxn ang="f88">
                      <a:pos x="f165" y="f166"/>
                    </a:cxn>
                  </a:cxnLst>
                  <a:rect l="f161" t="f164" r="f162" b="f163"/>
                  <a:pathLst>
                    <a:path w="106" h="90">
                      <a:moveTo>
                        <a:pt x="f8" y="f9"/>
                      </a:moveTo>
                      <a:lnTo>
                        <a:pt x="f10" y="f11"/>
                      </a:lnTo>
                      <a:lnTo>
                        <a:pt x="f12" y="f5"/>
                      </a:lnTo>
                      <a:lnTo>
                        <a:pt x="f13" y="f5"/>
                      </a:lnTo>
                      <a:lnTo>
                        <a:pt x="f14" y="f15"/>
                      </a:lnTo>
                      <a:lnTo>
                        <a:pt x="f16" y="f17"/>
                      </a:lnTo>
                      <a:lnTo>
                        <a:pt x="f5" y="f18"/>
                      </a:lnTo>
                      <a:lnTo>
                        <a:pt x="f16" y="f19"/>
                      </a:lnTo>
                      <a:lnTo>
                        <a:pt x="f20" y="f21"/>
                      </a:lnTo>
                      <a:lnTo>
                        <a:pt x="f22" y="f23"/>
                      </a:lnTo>
                      <a:lnTo>
                        <a:pt x="f24" y="f25"/>
                      </a:lnTo>
                      <a:lnTo>
                        <a:pt x="f26" y="f7"/>
                      </a:lnTo>
                      <a:lnTo>
                        <a:pt x="f27" y="f28"/>
                      </a:lnTo>
                      <a:lnTo>
                        <a:pt x="f29" y="f23"/>
                      </a:lnTo>
                      <a:lnTo>
                        <a:pt x="f30" y="f21"/>
                      </a:lnTo>
                      <a:lnTo>
                        <a:pt x="f31" y="f32"/>
                      </a:lnTo>
                      <a:lnTo>
                        <a:pt x="f33" y="f34"/>
                      </a:lnTo>
                      <a:lnTo>
                        <a:pt x="f35" y="f9"/>
                      </a:lnTo>
                      <a:lnTo>
                        <a:pt x="f6" y="f36"/>
                      </a:lnTo>
                      <a:lnTo>
                        <a:pt x="f35" y="f37"/>
                      </a:lnTo>
                      <a:lnTo>
                        <a:pt x="f38" y="f3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60" name="Freeform 198">
                  <a:extLst>
                    <a:ext uri="{FF2B5EF4-FFF2-40B4-BE49-F238E27FC236}">
                      <a16:creationId xmlns:a16="http://schemas.microsoft.com/office/drawing/2014/main" id="{75F14595-8D3C-44D4-804E-1260EACFC4FA}"/>
                    </a:ext>
                  </a:extLst>
                </p:cNvPr>
                <p:cNvSpPr/>
                <p:nvPr/>
              </p:nvSpPr>
              <p:spPr>
                <a:xfrm>
                  <a:off x="2074938" y="1832878"/>
                  <a:ext cx="101891" cy="118231"/>
                </a:xfrm>
                <a:custGeom>
                  <a:avLst/>
                  <a:gdLst>
                    <a:gd name="f0" fmla="val 10800000"/>
                    <a:gd name="f1" fmla="val 5400000"/>
                    <a:gd name="f2" fmla="val 180"/>
                    <a:gd name="f3" fmla="val w"/>
                    <a:gd name="f4" fmla="val h"/>
                    <a:gd name="f5" fmla="val 0"/>
                    <a:gd name="f6" fmla="val 93"/>
                    <a:gd name="f7" fmla="val 202"/>
                    <a:gd name="f8" fmla="val 25"/>
                    <a:gd name="f9" fmla="val 170"/>
                    <a:gd name="f10" fmla="val 9"/>
                    <a:gd name="f11" fmla="val 182"/>
                    <a:gd name="f12" fmla="val 4"/>
                    <a:gd name="f13" fmla="val 185"/>
                    <a:gd name="f14" fmla="val 193"/>
                    <a:gd name="f15" fmla="val 5"/>
                    <a:gd name="f16" fmla="val 201"/>
                    <a:gd name="f17" fmla="val 10"/>
                    <a:gd name="f18" fmla="val 197"/>
                    <a:gd name="f19" fmla="val 49"/>
                    <a:gd name="f20" fmla="val 70"/>
                    <a:gd name="f21" fmla="val 162"/>
                    <a:gd name="f22" fmla="val 92"/>
                    <a:gd name="f23" fmla="val 141"/>
                    <a:gd name="f24" fmla="val 132"/>
                    <a:gd name="f25" fmla="val 107"/>
                    <a:gd name="f26" fmla="val 87"/>
                    <a:gd name="f27" fmla="val 68"/>
                    <a:gd name="f28" fmla="val 90"/>
                    <a:gd name="f29" fmla="val 46"/>
                    <a:gd name="f30" fmla="val 37"/>
                    <a:gd name="f31" fmla="val 89"/>
                    <a:gd name="f32" fmla="val 33"/>
                    <a:gd name="f33" fmla="val 80"/>
                    <a:gd name="f34" fmla="val 28"/>
                    <a:gd name="f35" fmla="val 73"/>
                    <a:gd name="f36" fmla="val 26"/>
                    <a:gd name="f37" fmla="val 78"/>
                    <a:gd name="f38" fmla="val 3"/>
                    <a:gd name="f39" fmla="val 75"/>
                    <a:gd name="f40" fmla="val 1"/>
                    <a:gd name="f41" fmla="val 27"/>
                    <a:gd name="f42" fmla="val 64"/>
                    <a:gd name="f43" fmla="val 35"/>
                    <a:gd name="f44" fmla="val 63"/>
                    <a:gd name="f45" fmla="val 38"/>
                    <a:gd name="f46" fmla="val 53"/>
                    <a:gd name="f47" fmla="val 45"/>
                    <a:gd name="f48" fmla="val 40"/>
                    <a:gd name="f49" fmla="val 50"/>
                    <a:gd name="f50" fmla="val 43"/>
                    <a:gd name="f51" fmla="val 60"/>
                    <a:gd name="f52" fmla="val 65"/>
                    <a:gd name="f53" fmla="val 47"/>
                    <a:gd name="f54" fmla="val 55"/>
                    <a:gd name="f55" fmla="val 77"/>
                    <a:gd name="f56" fmla="val 67"/>
                    <a:gd name="f57" fmla="val 115"/>
                    <a:gd name="f58" fmla="val 133"/>
                    <a:gd name="f59" fmla="val 72"/>
                    <a:gd name="f60" fmla="val 54"/>
                    <a:gd name="f61" fmla="val 152"/>
                    <a:gd name="f62" fmla="val 34"/>
                    <a:gd name="f63" fmla="+- 0 0 -90"/>
                    <a:gd name="f64" fmla="*/ f3 1 93"/>
                    <a:gd name="f65" fmla="*/ f4 1 202"/>
                    <a:gd name="f66" fmla="val f5"/>
                    <a:gd name="f67" fmla="val f6"/>
                    <a:gd name="f68" fmla="val f7"/>
                    <a:gd name="f69" fmla="*/ f63 f0 1"/>
                    <a:gd name="f70" fmla="+- f68 0 f66"/>
                    <a:gd name="f71" fmla="+- f67 0 f66"/>
                    <a:gd name="f72" fmla="*/ f69 1 f2"/>
                    <a:gd name="f73" fmla="*/ f71 1 93"/>
                    <a:gd name="f74" fmla="*/ f70 1 202"/>
                    <a:gd name="f75" fmla="*/ 25 f71 1"/>
                    <a:gd name="f76" fmla="*/ 170 f70 1"/>
                    <a:gd name="f77" fmla="*/ 9 f71 1"/>
                    <a:gd name="f78" fmla="*/ 182 f70 1"/>
                    <a:gd name="f79" fmla="*/ 4 f71 1"/>
                    <a:gd name="f80" fmla="*/ 185 f70 1"/>
                    <a:gd name="f81" fmla="*/ 0 f71 1"/>
                    <a:gd name="f82" fmla="*/ 193 f70 1"/>
                    <a:gd name="f83" fmla="*/ 5 f71 1"/>
                    <a:gd name="f84" fmla="*/ 201 f70 1"/>
                    <a:gd name="f85" fmla="*/ 10 f71 1"/>
                    <a:gd name="f86" fmla="*/ 202 f70 1"/>
                    <a:gd name="f87" fmla="*/ 197 f70 1"/>
                    <a:gd name="f88" fmla="*/ 49 f71 1"/>
                    <a:gd name="f89" fmla="*/ 70 f71 1"/>
                    <a:gd name="f90" fmla="*/ 162 f70 1"/>
                    <a:gd name="f91" fmla="*/ 92 f71 1"/>
                    <a:gd name="f92" fmla="*/ 141 f70 1"/>
                    <a:gd name="f93" fmla="*/ 93 f71 1"/>
                    <a:gd name="f94" fmla="*/ 132 f70 1"/>
                    <a:gd name="f95" fmla="*/ 107 f70 1"/>
                    <a:gd name="f96" fmla="*/ 87 f71 1"/>
                    <a:gd name="f97" fmla="*/ 68 f70 1"/>
                    <a:gd name="f98" fmla="*/ 90 f71 1"/>
                    <a:gd name="f99" fmla="*/ 46 f70 1"/>
                    <a:gd name="f100" fmla="*/ 37 f70 1"/>
                    <a:gd name="f101" fmla="*/ 89 f71 1"/>
                    <a:gd name="f102" fmla="*/ 33 f70 1"/>
                    <a:gd name="f103" fmla="*/ 80 f71 1"/>
                    <a:gd name="f104" fmla="*/ 28 f70 1"/>
                    <a:gd name="f105" fmla="*/ 73 f71 1"/>
                    <a:gd name="f106" fmla="*/ 26 f70 1"/>
                    <a:gd name="f107" fmla="*/ 78 f71 1"/>
                    <a:gd name="f108" fmla="*/ 3 f70 1"/>
                    <a:gd name="f109" fmla="*/ 75 f71 1"/>
                    <a:gd name="f110" fmla="*/ 0 f70 1"/>
                    <a:gd name="f111" fmla="*/ 1 f70 1"/>
                    <a:gd name="f112" fmla="*/ 68 f71 1"/>
                    <a:gd name="f113" fmla="*/ 27 f70 1"/>
                    <a:gd name="f114" fmla="*/ 64 f71 1"/>
                    <a:gd name="f115" fmla="*/ 35 f70 1"/>
                    <a:gd name="f116" fmla="*/ 63 f71 1"/>
                    <a:gd name="f117" fmla="*/ 38 f70 1"/>
                    <a:gd name="f118" fmla="*/ 53 f71 1"/>
                    <a:gd name="f119" fmla="*/ 45 f71 1"/>
                    <a:gd name="f120" fmla="*/ 40 f70 1"/>
                    <a:gd name="f121" fmla="*/ 50 f71 1"/>
                    <a:gd name="f122" fmla="*/ 43 f70 1"/>
                    <a:gd name="f123" fmla="*/ 60 f71 1"/>
                    <a:gd name="f124" fmla="*/ 65 f71 1"/>
                    <a:gd name="f125" fmla="*/ 47 f70 1"/>
                    <a:gd name="f126" fmla="*/ 55 f70 1"/>
                    <a:gd name="f127" fmla="*/ 77 f71 1"/>
                    <a:gd name="f128" fmla="*/ 67 f70 1"/>
                    <a:gd name="f129" fmla="*/ 92 f70 1"/>
                    <a:gd name="f130" fmla="*/ 115 f70 1"/>
                    <a:gd name="f131" fmla="*/ 133 f70 1"/>
                    <a:gd name="f132" fmla="*/ 72 f71 1"/>
                    <a:gd name="f133" fmla="*/ 54 f71 1"/>
                    <a:gd name="f134" fmla="*/ 152 f70 1"/>
                    <a:gd name="f135" fmla="*/ 34 f71 1"/>
                    <a:gd name="f136" fmla="+- f72 0 f1"/>
                    <a:gd name="f137" fmla="*/ f75 1 93"/>
                    <a:gd name="f138" fmla="*/ f76 1 202"/>
                    <a:gd name="f139" fmla="*/ f77 1 93"/>
                    <a:gd name="f140" fmla="*/ f78 1 202"/>
                    <a:gd name="f141" fmla="*/ f79 1 93"/>
                    <a:gd name="f142" fmla="*/ f80 1 202"/>
                    <a:gd name="f143" fmla="*/ f81 1 93"/>
                    <a:gd name="f144" fmla="*/ f82 1 202"/>
                    <a:gd name="f145" fmla="*/ f83 1 93"/>
                    <a:gd name="f146" fmla="*/ f84 1 202"/>
                    <a:gd name="f147" fmla="*/ f85 1 93"/>
                    <a:gd name="f148" fmla="*/ f86 1 202"/>
                    <a:gd name="f149" fmla="*/ f87 1 202"/>
                    <a:gd name="f150" fmla="*/ f88 1 93"/>
                    <a:gd name="f151" fmla="*/ f89 1 93"/>
                    <a:gd name="f152" fmla="*/ f90 1 202"/>
                    <a:gd name="f153" fmla="*/ f91 1 93"/>
                    <a:gd name="f154" fmla="*/ f92 1 202"/>
                    <a:gd name="f155" fmla="*/ f93 1 93"/>
                    <a:gd name="f156" fmla="*/ f94 1 202"/>
                    <a:gd name="f157" fmla="*/ f95 1 202"/>
                    <a:gd name="f158" fmla="*/ f96 1 93"/>
                    <a:gd name="f159" fmla="*/ f97 1 202"/>
                    <a:gd name="f160" fmla="*/ f98 1 93"/>
                    <a:gd name="f161" fmla="*/ f99 1 202"/>
                    <a:gd name="f162" fmla="*/ f100 1 202"/>
                    <a:gd name="f163" fmla="*/ f101 1 93"/>
                    <a:gd name="f164" fmla="*/ f102 1 202"/>
                    <a:gd name="f165" fmla="*/ f103 1 93"/>
                    <a:gd name="f166" fmla="*/ f104 1 202"/>
                    <a:gd name="f167" fmla="*/ f105 1 93"/>
                    <a:gd name="f168" fmla="*/ f106 1 202"/>
                    <a:gd name="f169" fmla="*/ f107 1 93"/>
                    <a:gd name="f170" fmla="*/ f108 1 202"/>
                    <a:gd name="f171" fmla="*/ f109 1 93"/>
                    <a:gd name="f172" fmla="*/ f110 1 202"/>
                    <a:gd name="f173" fmla="*/ f111 1 202"/>
                    <a:gd name="f174" fmla="*/ f112 1 93"/>
                    <a:gd name="f175" fmla="*/ f113 1 202"/>
                    <a:gd name="f176" fmla="*/ f114 1 93"/>
                    <a:gd name="f177" fmla="*/ f115 1 202"/>
                    <a:gd name="f178" fmla="*/ f116 1 93"/>
                    <a:gd name="f179" fmla="*/ f117 1 202"/>
                    <a:gd name="f180" fmla="*/ f118 1 93"/>
                    <a:gd name="f181" fmla="*/ f119 1 93"/>
                    <a:gd name="f182" fmla="*/ f120 1 202"/>
                    <a:gd name="f183" fmla="*/ f121 1 93"/>
                    <a:gd name="f184" fmla="*/ f122 1 202"/>
                    <a:gd name="f185" fmla="*/ f123 1 93"/>
                    <a:gd name="f186" fmla="*/ f124 1 93"/>
                    <a:gd name="f187" fmla="*/ f125 1 202"/>
                    <a:gd name="f188" fmla="*/ f126 1 202"/>
                    <a:gd name="f189" fmla="*/ f127 1 93"/>
                    <a:gd name="f190" fmla="*/ f128 1 202"/>
                    <a:gd name="f191" fmla="*/ f129 1 202"/>
                    <a:gd name="f192" fmla="*/ f130 1 202"/>
                    <a:gd name="f193" fmla="*/ f131 1 202"/>
                    <a:gd name="f194" fmla="*/ f132 1 93"/>
                    <a:gd name="f195" fmla="*/ f133 1 93"/>
                    <a:gd name="f196" fmla="*/ f134 1 202"/>
                    <a:gd name="f197" fmla="*/ f135 1 93"/>
                    <a:gd name="f198" fmla="*/ f137 1 f73"/>
                    <a:gd name="f199" fmla="*/ f138 1 f74"/>
                    <a:gd name="f200" fmla="*/ f139 1 f73"/>
                    <a:gd name="f201" fmla="*/ f140 1 f74"/>
                    <a:gd name="f202" fmla="*/ f141 1 f73"/>
                    <a:gd name="f203" fmla="*/ f142 1 f74"/>
                    <a:gd name="f204" fmla="*/ f143 1 f73"/>
                    <a:gd name="f205" fmla="*/ f144 1 f74"/>
                    <a:gd name="f206" fmla="*/ f145 1 f73"/>
                    <a:gd name="f207" fmla="*/ f146 1 f74"/>
                    <a:gd name="f208" fmla="*/ f147 1 f73"/>
                    <a:gd name="f209" fmla="*/ f148 1 f74"/>
                    <a:gd name="f210" fmla="*/ f149 1 f74"/>
                    <a:gd name="f211" fmla="*/ f150 1 f73"/>
                    <a:gd name="f212" fmla="*/ f151 1 f73"/>
                    <a:gd name="f213" fmla="*/ f152 1 f74"/>
                    <a:gd name="f214" fmla="*/ f153 1 f73"/>
                    <a:gd name="f215" fmla="*/ f154 1 f74"/>
                    <a:gd name="f216" fmla="*/ f155 1 f73"/>
                    <a:gd name="f217" fmla="*/ f156 1 f74"/>
                    <a:gd name="f218" fmla="*/ f157 1 f74"/>
                    <a:gd name="f219" fmla="*/ f158 1 f73"/>
                    <a:gd name="f220" fmla="*/ f159 1 f74"/>
                    <a:gd name="f221" fmla="*/ f160 1 f73"/>
                    <a:gd name="f222" fmla="*/ f161 1 f74"/>
                    <a:gd name="f223" fmla="*/ f162 1 f74"/>
                    <a:gd name="f224" fmla="*/ f163 1 f73"/>
                    <a:gd name="f225" fmla="*/ f164 1 f74"/>
                    <a:gd name="f226" fmla="*/ f165 1 f73"/>
                    <a:gd name="f227" fmla="*/ f166 1 f74"/>
                    <a:gd name="f228" fmla="*/ f167 1 f73"/>
                    <a:gd name="f229" fmla="*/ f168 1 f74"/>
                    <a:gd name="f230" fmla="*/ f169 1 f73"/>
                    <a:gd name="f231" fmla="*/ f170 1 f74"/>
                    <a:gd name="f232" fmla="*/ f171 1 f73"/>
                    <a:gd name="f233" fmla="*/ f172 1 f74"/>
                    <a:gd name="f234" fmla="*/ f173 1 f74"/>
                    <a:gd name="f235" fmla="*/ f174 1 f73"/>
                    <a:gd name="f236" fmla="*/ f175 1 f74"/>
                    <a:gd name="f237" fmla="*/ f176 1 f73"/>
                    <a:gd name="f238" fmla="*/ f177 1 f74"/>
                    <a:gd name="f239" fmla="*/ f178 1 f73"/>
                    <a:gd name="f240" fmla="*/ f179 1 f74"/>
                    <a:gd name="f241" fmla="*/ f180 1 f73"/>
                    <a:gd name="f242" fmla="*/ f181 1 f73"/>
                    <a:gd name="f243" fmla="*/ f182 1 f74"/>
                    <a:gd name="f244" fmla="*/ f183 1 f73"/>
                    <a:gd name="f245" fmla="*/ f184 1 f74"/>
                    <a:gd name="f246" fmla="*/ f185 1 f73"/>
                    <a:gd name="f247" fmla="*/ f186 1 f73"/>
                    <a:gd name="f248" fmla="*/ f187 1 f74"/>
                    <a:gd name="f249" fmla="*/ f188 1 f74"/>
                    <a:gd name="f250" fmla="*/ f189 1 f73"/>
                    <a:gd name="f251" fmla="*/ f190 1 f74"/>
                    <a:gd name="f252" fmla="*/ f191 1 f74"/>
                    <a:gd name="f253" fmla="*/ f192 1 f74"/>
                    <a:gd name="f254" fmla="*/ f193 1 f74"/>
                    <a:gd name="f255" fmla="*/ f194 1 f73"/>
                    <a:gd name="f256" fmla="*/ f195 1 f73"/>
                    <a:gd name="f257" fmla="*/ f196 1 f74"/>
                    <a:gd name="f258" fmla="*/ f197 1 f73"/>
                    <a:gd name="f259" fmla="*/ f204 f64 1"/>
                    <a:gd name="f260" fmla="*/ f216 f64 1"/>
                    <a:gd name="f261" fmla="*/ f209 f65 1"/>
                    <a:gd name="f262" fmla="*/ f233 f65 1"/>
                    <a:gd name="f263" fmla="*/ f198 f64 1"/>
                    <a:gd name="f264" fmla="*/ f199 f65 1"/>
                    <a:gd name="f265" fmla="*/ f200 f64 1"/>
                    <a:gd name="f266" fmla="*/ f201 f65 1"/>
                    <a:gd name="f267" fmla="*/ f202 f64 1"/>
                    <a:gd name="f268" fmla="*/ f203 f65 1"/>
                    <a:gd name="f269" fmla="*/ f205 f65 1"/>
                    <a:gd name="f270" fmla="*/ f206 f64 1"/>
                    <a:gd name="f271" fmla="*/ f207 f65 1"/>
                    <a:gd name="f272" fmla="*/ f208 f64 1"/>
                    <a:gd name="f273" fmla="*/ f210 f65 1"/>
                    <a:gd name="f274" fmla="*/ f211 f64 1"/>
                    <a:gd name="f275" fmla="*/ f212 f64 1"/>
                    <a:gd name="f276" fmla="*/ f213 f65 1"/>
                    <a:gd name="f277" fmla="*/ f214 f64 1"/>
                    <a:gd name="f278" fmla="*/ f215 f65 1"/>
                    <a:gd name="f279" fmla="*/ f217 f65 1"/>
                    <a:gd name="f280" fmla="*/ f218 f65 1"/>
                    <a:gd name="f281" fmla="*/ f219 f64 1"/>
                    <a:gd name="f282" fmla="*/ f220 f65 1"/>
                    <a:gd name="f283" fmla="*/ f221 f64 1"/>
                    <a:gd name="f284" fmla="*/ f222 f65 1"/>
                    <a:gd name="f285" fmla="*/ f223 f65 1"/>
                    <a:gd name="f286" fmla="*/ f224 f64 1"/>
                    <a:gd name="f287" fmla="*/ f225 f65 1"/>
                    <a:gd name="f288" fmla="*/ f226 f64 1"/>
                    <a:gd name="f289" fmla="*/ f227 f65 1"/>
                    <a:gd name="f290" fmla="*/ f228 f64 1"/>
                    <a:gd name="f291" fmla="*/ f229 f65 1"/>
                    <a:gd name="f292" fmla="*/ f230 f64 1"/>
                    <a:gd name="f293" fmla="*/ f231 f65 1"/>
                    <a:gd name="f294" fmla="*/ f232 f64 1"/>
                    <a:gd name="f295" fmla="*/ f234 f65 1"/>
                    <a:gd name="f296" fmla="*/ f235 f64 1"/>
                    <a:gd name="f297" fmla="*/ f236 f65 1"/>
                    <a:gd name="f298" fmla="*/ f237 f64 1"/>
                    <a:gd name="f299" fmla="*/ f238 f65 1"/>
                    <a:gd name="f300" fmla="*/ f239 f64 1"/>
                    <a:gd name="f301" fmla="*/ f240 f65 1"/>
                    <a:gd name="f302" fmla="*/ f241 f64 1"/>
                    <a:gd name="f303" fmla="*/ f242 f64 1"/>
                    <a:gd name="f304" fmla="*/ f243 f65 1"/>
                    <a:gd name="f305" fmla="*/ f244 f64 1"/>
                    <a:gd name="f306" fmla="*/ f245 f65 1"/>
                    <a:gd name="f307" fmla="*/ f246 f64 1"/>
                    <a:gd name="f308" fmla="*/ f247 f64 1"/>
                    <a:gd name="f309" fmla="*/ f248 f65 1"/>
                    <a:gd name="f310" fmla="*/ f249 f65 1"/>
                    <a:gd name="f311" fmla="*/ f250 f64 1"/>
                    <a:gd name="f312" fmla="*/ f251 f65 1"/>
                    <a:gd name="f313" fmla="*/ f252 f65 1"/>
                    <a:gd name="f314" fmla="*/ f253 f65 1"/>
                    <a:gd name="f315" fmla="*/ f254 f65 1"/>
                    <a:gd name="f316" fmla="*/ f255 f64 1"/>
                    <a:gd name="f317" fmla="*/ f256 f64 1"/>
                    <a:gd name="f318" fmla="*/ f257 f65 1"/>
                    <a:gd name="f319" fmla="*/ f258 f64 1"/>
                  </a:gdLst>
                  <a:ahLst/>
                  <a:cxnLst>
                    <a:cxn ang="3cd4">
                      <a:pos x="hc" y="t"/>
                    </a:cxn>
                    <a:cxn ang="0">
                      <a:pos x="r" y="vc"/>
                    </a:cxn>
                    <a:cxn ang="cd4">
                      <a:pos x="hc" y="b"/>
                    </a:cxn>
                    <a:cxn ang="cd2">
                      <a:pos x="l" y="vc"/>
                    </a:cxn>
                    <a:cxn ang="f136">
                      <a:pos x="f263" y="f264"/>
                    </a:cxn>
                    <a:cxn ang="f136">
                      <a:pos x="f265" y="f266"/>
                    </a:cxn>
                    <a:cxn ang="f136">
                      <a:pos x="f267" y="f268"/>
                    </a:cxn>
                    <a:cxn ang="f136">
                      <a:pos x="f259" y="f269"/>
                    </a:cxn>
                    <a:cxn ang="f136">
                      <a:pos x="f270" y="f271"/>
                    </a:cxn>
                    <a:cxn ang="f136">
                      <a:pos x="f272" y="f261"/>
                    </a:cxn>
                    <a:cxn ang="f136">
                      <a:pos x="f263" y="f273"/>
                    </a:cxn>
                    <a:cxn ang="f136">
                      <a:pos x="f274" y="f266"/>
                    </a:cxn>
                    <a:cxn ang="f136">
                      <a:pos x="f275" y="f276"/>
                    </a:cxn>
                    <a:cxn ang="f136">
                      <a:pos x="f277" y="f278"/>
                    </a:cxn>
                    <a:cxn ang="f136">
                      <a:pos x="f260" y="f279"/>
                    </a:cxn>
                    <a:cxn ang="f136">
                      <a:pos x="f260" y="f280"/>
                    </a:cxn>
                    <a:cxn ang="f136">
                      <a:pos x="f281" y="f282"/>
                    </a:cxn>
                    <a:cxn ang="f136">
                      <a:pos x="f283" y="f284"/>
                    </a:cxn>
                    <a:cxn ang="f136">
                      <a:pos x="f260" y="f285"/>
                    </a:cxn>
                    <a:cxn ang="f136">
                      <a:pos x="f286" y="f287"/>
                    </a:cxn>
                    <a:cxn ang="f136">
                      <a:pos x="f288" y="f289"/>
                    </a:cxn>
                    <a:cxn ang="f136">
                      <a:pos x="f290" y="f291"/>
                    </a:cxn>
                    <a:cxn ang="f136">
                      <a:pos x="f292" y="f293"/>
                    </a:cxn>
                    <a:cxn ang="f136">
                      <a:pos x="f294" y="f262"/>
                    </a:cxn>
                    <a:cxn ang="f136">
                      <a:pos x="f275" y="f295"/>
                    </a:cxn>
                    <a:cxn ang="f136">
                      <a:pos x="f296" y="f297"/>
                    </a:cxn>
                    <a:cxn ang="f136">
                      <a:pos x="f298" y="f299"/>
                    </a:cxn>
                    <a:cxn ang="f136">
                      <a:pos x="f300" y="f301"/>
                    </a:cxn>
                    <a:cxn ang="f136">
                      <a:pos x="f302" y="f299"/>
                    </a:cxn>
                    <a:cxn ang="f136">
                      <a:pos x="f303" y="f299"/>
                    </a:cxn>
                    <a:cxn ang="f136">
                      <a:pos x="f303" y="f304"/>
                    </a:cxn>
                    <a:cxn ang="f136">
                      <a:pos x="f305" y="f306"/>
                    </a:cxn>
                    <a:cxn ang="f136">
                      <a:pos x="f307" y="f306"/>
                    </a:cxn>
                    <a:cxn ang="f136">
                      <a:pos x="f308" y="f309"/>
                    </a:cxn>
                    <a:cxn ang="f136">
                      <a:pos x="f275" y="f310"/>
                    </a:cxn>
                    <a:cxn ang="f136">
                      <a:pos x="f311" y="f312"/>
                    </a:cxn>
                    <a:cxn ang="f136">
                      <a:pos x="f288" y="f313"/>
                    </a:cxn>
                    <a:cxn ang="f136">
                      <a:pos x="f288" y="f314"/>
                    </a:cxn>
                    <a:cxn ang="f136">
                      <a:pos x="f292" y="f315"/>
                    </a:cxn>
                    <a:cxn ang="f136">
                      <a:pos x="f316" y="f278"/>
                    </a:cxn>
                    <a:cxn ang="f136">
                      <a:pos x="f317" y="f318"/>
                    </a:cxn>
                    <a:cxn ang="f136">
                      <a:pos x="f319" y="f276"/>
                    </a:cxn>
                    <a:cxn ang="f136">
                      <a:pos x="f263" y="f264"/>
                    </a:cxn>
                  </a:cxnLst>
                  <a:rect l="f259" t="f262" r="f260" b="f261"/>
                  <a:pathLst>
                    <a:path w="93" h="202">
                      <a:moveTo>
                        <a:pt x="f8" y="f9"/>
                      </a:moveTo>
                      <a:lnTo>
                        <a:pt x="f10" y="f11"/>
                      </a:lnTo>
                      <a:lnTo>
                        <a:pt x="f12" y="f13"/>
                      </a:lnTo>
                      <a:lnTo>
                        <a:pt x="f5" y="f14"/>
                      </a:lnTo>
                      <a:lnTo>
                        <a:pt x="f15" y="f16"/>
                      </a:lnTo>
                      <a:lnTo>
                        <a:pt x="f17" y="f7"/>
                      </a:lnTo>
                      <a:lnTo>
                        <a:pt x="f8" y="f18"/>
                      </a:lnTo>
                      <a:lnTo>
                        <a:pt x="f19" y="f11"/>
                      </a:lnTo>
                      <a:lnTo>
                        <a:pt x="f20" y="f21"/>
                      </a:lnTo>
                      <a:lnTo>
                        <a:pt x="f22" y="f23"/>
                      </a:lnTo>
                      <a:lnTo>
                        <a:pt x="f6" y="f24"/>
                      </a:lnTo>
                      <a:lnTo>
                        <a:pt x="f6" y="f25"/>
                      </a:lnTo>
                      <a:lnTo>
                        <a:pt x="f26" y="f27"/>
                      </a:lnTo>
                      <a:lnTo>
                        <a:pt x="f28" y="f29"/>
                      </a:lnTo>
                      <a:lnTo>
                        <a:pt x="f6" y="f30"/>
                      </a:lnTo>
                      <a:lnTo>
                        <a:pt x="f31" y="f32"/>
                      </a:lnTo>
                      <a:lnTo>
                        <a:pt x="f33" y="f34"/>
                      </a:lnTo>
                      <a:lnTo>
                        <a:pt x="f35" y="f36"/>
                      </a:lnTo>
                      <a:lnTo>
                        <a:pt x="f37" y="f38"/>
                      </a:lnTo>
                      <a:lnTo>
                        <a:pt x="f39" y="f5"/>
                      </a:lnTo>
                      <a:lnTo>
                        <a:pt x="f20" y="f40"/>
                      </a:lnTo>
                      <a:lnTo>
                        <a:pt x="f27" y="f41"/>
                      </a:lnTo>
                      <a:lnTo>
                        <a:pt x="f42" y="f43"/>
                      </a:lnTo>
                      <a:lnTo>
                        <a:pt x="f44" y="f45"/>
                      </a:lnTo>
                      <a:lnTo>
                        <a:pt x="f46" y="f43"/>
                      </a:lnTo>
                      <a:lnTo>
                        <a:pt x="f47" y="f43"/>
                      </a:lnTo>
                      <a:lnTo>
                        <a:pt x="f47" y="f48"/>
                      </a:lnTo>
                      <a:lnTo>
                        <a:pt x="f49" y="f50"/>
                      </a:lnTo>
                      <a:lnTo>
                        <a:pt x="f51" y="f50"/>
                      </a:lnTo>
                      <a:lnTo>
                        <a:pt x="f52" y="f53"/>
                      </a:lnTo>
                      <a:lnTo>
                        <a:pt x="f20" y="f54"/>
                      </a:lnTo>
                      <a:lnTo>
                        <a:pt x="f55" y="f56"/>
                      </a:lnTo>
                      <a:lnTo>
                        <a:pt x="f33" y="f22"/>
                      </a:lnTo>
                      <a:lnTo>
                        <a:pt x="f33" y="f57"/>
                      </a:lnTo>
                      <a:lnTo>
                        <a:pt x="f37" y="f58"/>
                      </a:lnTo>
                      <a:lnTo>
                        <a:pt x="f59" y="f23"/>
                      </a:lnTo>
                      <a:lnTo>
                        <a:pt x="f60" y="f61"/>
                      </a:lnTo>
                      <a:lnTo>
                        <a:pt x="f62" y="f21"/>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61" name="Freeform 199">
                  <a:extLst>
                    <a:ext uri="{FF2B5EF4-FFF2-40B4-BE49-F238E27FC236}">
                      <a16:creationId xmlns:a16="http://schemas.microsoft.com/office/drawing/2014/main" id="{E2E97D4E-FDB3-400D-9D35-DF8C92C414A5}"/>
                    </a:ext>
                  </a:extLst>
                </p:cNvPr>
                <p:cNvSpPr/>
                <p:nvPr/>
              </p:nvSpPr>
              <p:spPr>
                <a:xfrm>
                  <a:off x="1951137" y="1941746"/>
                  <a:ext cx="93122" cy="70820"/>
                </a:xfrm>
                <a:custGeom>
                  <a:avLst/>
                  <a:gdLst>
                    <a:gd name="f0" fmla="val 10800000"/>
                    <a:gd name="f1" fmla="val 5400000"/>
                    <a:gd name="f2" fmla="val 180"/>
                    <a:gd name="f3" fmla="val w"/>
                    <a:gd name="f4" fmla="val h"/>
                    <a:gd name="f5" fmla="val 0"/>
                    <a:gd name="f6" fmla="val 85"/>
                    <a:gd name="f7" fmla="val 121"/>
                    <a:gd name="f8" fmla="val 4"/>
                    <a:gd name="f9" fmla="val 76"/>
                    <a:gd name="f10" fmla="val 56"/>
                    <a:gd name="f11" fmla="val 1"/>
                    <a:gd name="f12" fmla="val 38"/>
                    <a:gd name="f13" fmla="val 12"/>
                    <a:gd name="f14" fmla="val 15"/>
                    <a:gd name="f15" fmla="val 36"/>
                    <a:gd name="f16" fmla="val 55"/>
                    <a:gd name="f17" fmla="val 61"/>
                    <a:gd name="f18" fmla="val 7"/>
                    <a:gd name="f19" fmla="val 74"/>
                    <a:gd name="f20" fmla="val 21"/>
                    <a:gd name="f21" fmla="val 80"/>
                    <a:gd name="f22" fmla="val 86"/>
                    <a:gd name="f23" fmla="val 52"/>
                    <a:gd name="f24" fmla="val 90"/>
                    <a:gd name="f25" fmla="val 60"/>
                    <a:gd name="f26" fmla="val 95"/>
                    <a:gd name="f27" fmla="val 102"/>
                    <a:gd name="f28" fmla="val 46"/>
                    <a:gd name="f29" fmla="val 111"/>
                    <a:gd name="f30" fmla="val 33"/>
                    <a:gd name="f31" fmla="val 112"/>
                    <a:gd name="f32" fmla="val 23"/>
                    <a:gd name="f33" fmla="val 110"/>
                    <a:gd name="f34" fmla="val 18"/>
                    <a:gd name="f35" fmla="val 117"/>
                    <a:gd name="f36" fmla="val 30"/>
                    <a:gd name="f37" fmla="val 68"/>
                    <a:gd name="f38" fmla="val 72"/>
                    <a:gd name="f39" fmla="val 105"/>
                    <a:gd name="f40" fmla="val 96"/>
                    <a:gd name="f41" fmla="val 70"/>
                    <a:gd name="f42" fmla="val 89"/>
                    <a:gd name="f43" fmla="val 84"/>
                    <a:gd name="f44" fmla="val 79"/>
                    <a:gd name="f45" fmla="val 71"/>
                    <a:gd name="f46" fmla="val 16"/>
                    <a:gd name="f47" fmla="val 64"/>
                    <a:gd name="f48" fmla="val 51"/>
                    <a:gd name="f49" fmla="val 43"/>
                    <a:gd name="f50" fmla="val 27"/>
                    <a:gd name="f51" fmla="val 67"/>
                    <a:gd name="f52" fmla="val 20"/>
                    <a:gd name="f53" fmla="val 17"/>
                    <a:gd name="f54" fmla="val 9"/>
                    <a:gd name="f55" fmla="+- 0 0 -90"/>
                    <a:gd name="f56" fmla="*/ f3 1 85"/>
                    <a:gd name="f57" fmla="*/ f4 1 121"/>
                    <a:gd name="f58" fmla="val f5"/>
                    <a:gd name="f59" fmla="val f6"/>
                    <a:gd name="f60" fmla="val f7"/>
                    <a:gd name="f61" fmla="*/ f55 f0 1"/>
                    <a:gd name="f62" fmla="+- f60 0 f58"/>
                    <a:gd name="f63" fmla="+- f59 0 f58"/>
                    <a:gd name="f64" fmla="*/ f61 1 f2"/>
                    <a:gd name="f65" fmla="*/ f63 1 85"/>
                    <a:gd name="f66" fmla="*/ f62 1 121"/>
                    <a:gd name="f67" fmla="*/ 85 f63 1"/>
                    <a:gd name="f68" fmla="*/ 4 f62 1"/>
                    <a:gd name="f69" fmla="*/ 76 f63 1"/>
                    <a:gd name="f70" fmla="*/ 0 f62 1"/>
                    <a:gd name="f71" fmla="*/ 56 f63 1"/>
                    <a:gd name="f72" fmla="*/ 1 f62 1"/>
                    <a:gd name="f73" fmla="*/ 38 f63 1"/>
                    <a:gd name="f74" fmla="*/ 12 f62 1"/>
                    <a:gd name="f75" fmla="*/ 15 f63 1"/>
                    <a:gd name="f76" fmla="*/ 36 f62 1"/>
                    <a:gd name="f77" fmla="*/ 1 f63 1"/>
                    <a:gd name="f78" fmla="*/ 55 f62 1"/>
                    <a:gd name="f79" fmla="*/ 0 f63 1"/>
                    <a:gd name="f80" fmla="*/ 61 f62 1"/>
                    <a:gd name="f81" fmla="*/ 7 f63 1"/>
                    <a:gd name="f82" fmla="*/ 74 f62 1"/>
                    <a:gd name="f83" fmla="*/ 21 f63 1"/>
                    <a:gd name="f84" fmla="*/ 80 f62 1"/>
                    <a:gd name="f85" fmla="*/ 86 f62 1"/>
                    <a:gd name="f86" fmla="*/ 52 f63 1"/>
                    <a:gd name="f87" fmla="*/ 90 f62 1"/>
                    <a:gd name="f88" fmla="*/ 60 f63 1"/>
                    <a:gd name="f89" fmla="*/ 95 f62 1"/>
                    <a:gd name="f90" fmla="*/ 102 f62 1"/>
                    <a:gd name="f91" fmla="*/ 46 f63 1"/>
                    <a:gd name="f92" fmla="*/ 111 f62 1"/>
                    <a:gd name="f93" fmla="*/ 33 f63 1"/>
                    <a:gd name="f94" fmla="*/ 112 f62 1"/>
                    <a:gd name="f95" fmla="*/ 23 f63 1"/>
                    <a:gd name="f96" fmla="*/ 110 f62 1"/>
                    <a:gd name="f97" fmla="*/ 18 f63 1"/>
                    <a:gd name="f98" fmla="*/ 117 f62 1"/>
                    <a:gd name="f99" fmla="*/ 30 f63 1"/>
                    <a:gd name="f100" fmla="*/ 121 f62 1"/>
                    <a:gd name="f101" fmla="*/ 68 f63 1"/>
                    <a:gd name="f102" fmla="*/ 72 f63 1"/>
                    <a:gd name="f103" fmla="*/ 105 f62 1"/>
                    <a:gd name="f104" fmla="*/ 96 f62 1"/>
                    <a:gd name="f105" fmla="*/ 70 f63 1"/>
                    <a:gd name="f106" fmla="*/ 89 f62 1"/>
                    <a:gd name="f107" fmla="*/ 84 f62 1"/>
                    <a:gd name="f108" fmla="*/ 36 f63 1"/>
                    <a:gd name="f109" fmla="*/ 79 f62 1"/>
                    <a:gd name="f110" fmla="*/ 71 f62 1"/>
                    <a:gd name="f111" fmla="*/ 16 f63 1"/>
                    <a:gd name="f112" fmla="*/ 64 f62 1"/>
                    <a:gd name="f113" fmla="*/ 51 f62 1"/>
                    <a:gd name="f114" fmla="*/ 43 f63 1"/>
                    <a:gd name="f115" fmla="*/ 27 f62 1"/>
                    <a:gd name="f116" fmla="*/ 67 f63 1"/>
                    <a:gd name="f117" fmla="*/ 20 f62 1"/>
                    <a:gd name="f118" fmla="*/ 17 f62 1"/>
                    <a:gd name="f119" fmla="*/ 9 f62 1"/>
                    <a:gd name="f120" fmla="+- f64 0 f1"/>
                    <a:gd name="f121" fmla="*/ f67 1 85"/>
                    <a:gd name="f122" fmla="*/ f68 1 121"/>
                    <a:gd name="f123" fmla="*/ f69 1 85"/>
                    <a:gd name="f124" fmla="*/ f70 1 121"/>
                    <a:gd name="f125" fmla="*/ f71 1 85"/>
                    <a:gd name="f126" fmla="*/ f72 1 121"/>
                    <a:gd name="f127" fmla="*/ f73 1 85"/>
                    <a:gd name="f128" fmla="*/ f74 1 121"/>
                    <a:gd name="f129" fmla="*/ f75 1 85"/>
                    <a:gd name="f130" fmla="*/ f76 1 121"/>
                    <a:gd name="f131" fmla="*/ f77 1 85"/>
                    <a:gd name="f132" fmla="*/ f78 1 121"/>
                    <a:gd name="f133" fmla="*/ f79 1 85"/>
                    <a:gd name="f134" fmla="*/ f80 1 121"/>
                    <a:gd name="f135" fmla="*/ f81 1 85"/>
                    <a:gd name="f136" fmla="*/ f82 1 121"/>
                    <a:gd name="f137" fmla="*/ f83 1 85"/>
                    <a:gd name="f138" fmla="*/ f84 1 121"/>
                    <a:gd name="f139" fmla="*/ f85 1 121"/>
                    <a:gd name="f140" fmla="*/ f86 1 85"/>
                    <a:gd name="f141" fmla="*/ f87 1 121"/>
                    <a:gd name="f142" fmla="*/ f88 1 85"/>
                    <a:gd name="f143" fmla="*/ f89 1 121"/>
                    <a:gd name="f144" fmla="*/ f90 1 121"/>
                    <a:gd name="f145" fmla="*/ f91 1 85"/>
                    <a:gd name="f146" fmla="*/ f92 1 121"/>
                    <a:gd name="f147" fmla="*/ f93 1 85"/>
                    <a:gd name="f148" fmla="*/ f94 1 121"/>
                    <a:gd name="f149" fmla="*/ f95 1 85"/>
                    <a:gd name="f150" fmla="*/ f96 1 121"/>
                    <a:gd name="f151" fmla="*/ f97 1 85"/>
                    <a:gd name="f152" fmla="*/ f98 1 121"/>
                    <a:gd name="f153" fmla="*/ f99 1 85"/>
                    <a:gd name="f154" fmla="*/ f100 1 121"/>
                    <a:gd name="f155" fmla="*/ f101 1 85"/>
                    <a:gd name="f156" fmla="*/ f102 1 85"/>
                    <a:gd name="f157" fmla="*/ f103 1 121"/>
                    <a:gd name="f158" fmla="*/ f104 1 121"/>
                    <a:gd name="f159" fmla="*/ f105 1 85"/>
                    <a:gd name="f160" fmla="*/ f106 1 121"/>
                    <a:gd name="f161" fmla="*/ f107 1 121"/>
                    <a:gd name="f162" fmla="*/ f108 1 85"/>
                    <a:gd name="f163" fmla="*/ f109 1 121"/>
                    <a:gd name="f164" fmla="*/ f110 1 121"/>
                    <a:gd name="f165" fmla="*/ f111 1 85"/>
                    <a:gd name="f166" fmla="*/ f112 1 121"/>
                    <a:gd name="f167" fmla="*/ f113 1 121"/>
                    <a:gd name="f168" fmla="*/ f114 1 85"/>
                    <a:gd name="f169" fmla="*/ f115 1 121"/>
                    <a:gd name="f170" fmla="*/ f116 1 85"/>
                    <a:gd name="f171" fmla="*/ f117 1 121"/>
                    <a:gd name="f172" fmla="*/ f118 1 121"/>
                    <a:gd name="f173" fmla="*/ f119 1 121"/>
                    <a:gd name="f174" fmla="*/ f121 1 f65"/>
                    <a:gd name="f175" fmla="*/ f122 1 f66"/>
                    <a:gd name="f176" fmla="*/ f123 1 f65"/>
                    <a:gd name="f177" fmla="*/ f124 1 f66"/>
                    <a:gd name="f178" fmla="*/ f125 1 f65"/>
                    <a:gd name="f179" fmla="*/ f126 1 f66"/>
                    <a:gd name="f180" fmla="*/ f127 1 f65"/>
                    <a:gd name="f181" fmla="*/ f128 1 f66"/>
                    <a:gd name="f182" fmla="*/ f129 1 f65"/>
                    <a:gd name="f183" fmla="*/ f130 1 f66"/>
                    <a:gd name="f184" fmla="*/ f131 1 f65"/>
                    <a:gd name="f185" fmla="*/ f132 1 f66"/>
                    <a:gd name="f186" fmla="*/ f133 1 f65"/>
                    <a:gd name="f187" fmla="*/ f134 1 f66"/>
                    <a:gd name="f188" fmla="*/ f135 1 f65"/>
                    <a:gd name="f189" fmla="*/ f136 1 f66"/>
                    <a:gd name="f190" fmla="*/ f137 1 f65"/>
                    <a:gd name="f191" fmla="*/ f138 1 f66"/>
                    <a:gd name="f192" fmla="*/ f139 1 f66"/>
                    <a:gd name="f193" fmla="*/ f140 1 f65"/>
                    <a:gd name="f194" fmla="*/ f141 1 f66"/>
                    <a:gd name="f195" fmla="*/ f142 1 f65"/>
                    <a:gd name="f196" fmla="*/ f143 1 f66"/>
                    <a:gd name="f197" fmla="*/ f144 1 f66"/>
                    <a:gd name="f198" fmla="*/ f145 1 f65"/>
                    <a:gd name="f199" fmla="*/ f146 1 f66"/>
                    <a:gd name="f200" fmla="*/ f147 1 f65"/>
                    <a:gd name="f201" fmla="*/ f148 1 f66"/>
                    <a:gd name="f202" fmla="*/ f149 1 f65"/>
                    <a:gd name="f203" fmla="*/ f150 1 f66"/>
                    <a:gd name="f204" fmla="*/ f151 1 f65"/>
                    <a:gd name="f205" fmla="*/ f152 1 f66"/>
                    <a:gd name="f206" fmla="*/ f153 1 f65"/>
                    <a:gd name="f207" fmla="*/ f154 1 f66"/>
                    <a:gd name="f208" fmla="*/ f155 1 f65"/>
                    <a:gd name="f209" fmla="*/ f156 1 f65"/>
                    <a:gd name="f210" fmla="*/ f157 1 f66"/>
                    <a:gd name="f211" fmla="*/ f158 1 f66"/>
                    <a:gd name="f212" fmla="*/ f159 1 f65"/>
                    <a:gd name="f213" fmla="*/ f160 1 f66"/>
                    <a:gd name="f214" fmla="*/ f161 1 f66"/>
                    <a:gd name="f215" fmla="*/ f162 1 f65"/>
                    <a:gd name="f216" fmla="*/ f163 1 f66"/>
                    <a:gd name="f217" fmla="*/ f164 1 f66"/>
                    <a:gd name="f218" fmla="*/ f165 1 f65"/>
                    <a:gd name="f219" fmla="*/ f166 1 f66"/>
                    <a:gd name="f220" fmla="*/ f167 1 f66"/>
                    <a:gd name="f221" fmla="*/ f168 1 f65"/>
                    <a:gd name="f222" fmla="*/ f169 1 f66"/>
                    <a:gd name="f223" fmla="*/ f170 1 f65"/>
                    <a:gd name="f224" fmla="*/ f171 1 f66"/>
                    <a:gd name="f225" fmla="*/ f172 1 f66"/>
                    <a:gd name="f226" fmla="*/ f173 1 f66"/>
                    <a:gd name="f227" fmla="*/ f186 f56 1"/>
                    <a:gd name="f228" fmla="*/ f174 f56 1"/>
                    <a:gd name="f229" fmla="*/ f207 f57 1"/>
                    <a:gd name="f230" fmla="*/ f177 f57 1"/>
                    <a:gd name="f231" fmla="*/ f175 f57 1"/>
                    <a:gd name="f232" fmla="*/ f176 f56 1"/>
                    <a:gd name="f233" fmla="*/ f178 f56 1"/>
                    <a:gd name="f234" fmla="*/ f179 f57 1"/>
                    <a:gd name="f235" fmla="*/ f180 f56 1"/>
                    <a:gd name="f236" fmla="*/ f181 f57 1"/>
                    <a:gd name="f237" fmla="*/ f182 f56 1"/>
                    <a:gd name="f238" fmla="*/ f183 f57 1"/>
                    <a:gd name="f239" fmla="*/ f184 f56 1"/>
                    <a:gd name="f240" fmla="*/ f185 f57 1"/>
                    <a:gd name="f241" fmla="*/ f187 f57 1"/>
                    <a:gd name="f242" fmla="*/ f188 f56 1"/>
                    <a:gd name="f243" fmla="*/ f189 f57 1"/>
                    <a:gd name="f244" fmla="*/ f190 f56 1"/>
                    <a:gd name="f245" fmla="*/ f191 f57 1"/>
                    <a:gd name="f246" fmla="*/ f192 f57 1"/>
                    <a:gd name="f247" fmla="*/ f193 f56 1"/>
                    <a:gd name="f248" fmla="*/ f194 f57 1"/>
                    <a:gd name="f249" fmla="*/ f195 f56 1"/>
                    <a:gd name="f250" fmla="*/ f196 f57 1"/>
                    <a:gd name="f251" fmla="*/ f197 f57 1"/>
                    <a:gd name="f252" fmla="*/ f198 f56 1"/>
                    <a:gd name="f253" fmla="*/ f199 f57 1"/>
                    <a:gd name="f254" fmla="*/ f200 f56 1"/>
                    <a:gd name="f255" fmla="*/ f201 f57 1"/>
                    <a:gd name="f256" fmla="*/ f202 f56 1"/>
                    <a:gd name="f257" fmla="*/ f203 f57 1"/>
                    <a:gd name="f258" fmla="*/ f204 f56 1"/>
                    <a:gd name="f259" fmla="*/ f205 f57 1"/>
                    <a:gd name="f260" fmla="*/ f206 f56 1"/>
                    <a:gd name="f261" fmla="*/ f208 f56 1"/>
                    <a:gd name="f262" fmla="*/ f209 f56 1"/>
                    <a:gd name="f263" fmla="*/ f210 f57 1"/>
                    <a:gd name="f264" fmla="*/ f211 f57 1"/>
                    <a:gd name="f265" fmla="*/ f212 f56 1"/>
                    <a:gd name="f266" fmla="*/ f213 f57 1"/>
                    <a:gd name="f267" fmla="*/ f214 f57 1"/>
                    <a:gd name="f268" fmla="*/ f215 f56 1"/>
                    <a:gd name="f269" fmla="*/ f216 f57 1"/>
                    <a:gd name="f270" fmla="*/ f217 f57 1"/>
                    <a:gd name="f271" fmla="*/ f218 f56 1"/>
                    <a:gd name="f272" fmla="*/ f219 f57 1"/>
                    <a:gd name="f273" fmla="*/ f220 f57 1"/>
                    <a:gd name="f274" fmla="*/ f221 f56 1"/>
                    <a:gd name="f275" fmla="*/ f222 f57 1"/>
                    <a:gd name="f276" fmla="*/ f223 f56 1"/>
                    <a:gd name="f277" fmla="*/ f224 f57 1"/>
                    <a:gd name="f278" fmla="*/ f225 f57 1"/>
                    <a:gd name="f279" fmla="*/ f226 f57 1"/>
                  </a:gdLst>
                  <a:ahLst/>
                  <a:cxnLst>
                    <a:cxn ang="3cd4">
                      <a:pos x="hc" y="t"/>
                    </a:cxn>
                    <a:cxn ang="0">
                      <a:pos x="r" y="vc"/>
                    </a:cxn>
                    <a:cxn ang="cd4">
                      <a:pos x="hc" y="b"/>
                    </a:cxn>
                    <a:cxn ang="cd2">
                      <a:pos x="l" y="vc"/>
                    </a:cxn>
                    <a:cxn ang="f120">
                      <a:pos x="f228" y="f231"/>
                    </a:cxn>
                    <a:cxn ang="f120">
                      <a:pos x="f232" y="f230"/>
                    </a:cxn>
                    <a:cxn ang="f120">
                      <a:pos x="f233" y="f234"/>
                    </a:cxn>
                    <a:cxn ang="f120">
                      <a:pos x="f235" y="f236"/>
                    </a:cxn>
                    <a:cxn ang="f120">
                      <a:pos x="f237" y="f238"/>
                    </a:cxn>
                    <a:cxn ang="f120">
                      <a:pos x="f239" y="f240"/>
                    </a:cxn>
                    <a:cxn ang="f120">
                      <a:pos x="f227" y="f241"/>
                    </a:cxn>
                    <a:cxn ang="f120">
                      <a:pos x="f242" y="f243"/>
                    </a:cxn>
                    <a:cxn ang="f120">
                      <a:pos x="f244" y="f245"/>
                    </a:cxn>
                    <a:cxn ang="f120">
                      <a:pos x="f235" y="f246"/>
                    </a:cxn>
                    <a:cxn ang="f120">
                      <a:pos x="f247" y="f248"/>
                    </a:cxn>
                    <a:cxn ang="f120">
                      <a:pos x="f249" y="f250"/>
                    </a:cxn>
                    <a:cxn ang="f120">
                      <a:pos x="f233" y="f251"/>
                    </a:cxn>
                    <a:cxn ang="f120">
                      <a:pos x="f252" y="f253"/>
                    </a:cxn>
                    <a:cxn ang="f120">
                      <a:pos x="f254" y="f255"/>
                    </a:cxn>
                    <a:cxn ang="f120">
                      <a:pos x="f256" y="f257"/>
                    </a:cxn>
                    <a:cxn ang="f120">
                      <a:pos x="f258" y="f255"/>
                    </a:cxn>
                    <a:cxn ang="f120">
                      <a:pos x="f258" y="f259"/>
                    </a:cxn>
                    <a:cxn ang="f120">
                      <a:pos x="f260" y="f229"/>
                    </a:cxn>
                    <a:cxn ang="f120">
                      <a:pos x="f252" y="f229"/>
                    </a:cxn>
                    <a:cxn ang="f120">
                      <a:pos x="f249" y="f259"/>
                    </a:cxn>
                    <a:cxn ang="f120">
                      <a:pos x="f261" y="f255"/>
                    </a:cxn>
                    <a:cxn ang="f120">
                      <a:pos x="f262" y="f263"/>
                    </a:cxn>
                    <a:cxn ang="f120">
                      <a:pos x="f232" y="f264"/>
                    </a:cxn>
                    <a:cxn ang="f120">
                      <a:pos x="f265" y="f266"/>
                    </a:cxn>
                    <a:cxn ang="f120">
                      <a:pos x="f247" y="f267"/>
                    </a:cxn>
                    <a:cxn ang="f120">
                      <a:pos x="f268" y="f269"/>
                    </a:cxn>
                    <a:cxn ang="f120">
                      <a:pos x="f258" y="f270"/>
                    </a:cxn>
                    <a:cxn ang="f120">
                      <a:pos x="f271" y="f272"/>
                    </a:cxn>
                    <a:cxn ang="f120">
                      <a:pos x="f258" y="f273"/>
                    </a:cxn>
                    <a:cxn ang="f120">
                      <a:pos x="f260" y="f238"/>
                    </a:cxn>
                    <a:cxn ang="f120">
                      <a:pos x="f274" y="f275"/>
                    </a:cxn>
                    <a:cxn ang="f120">
                      <a:pos x="f276" y="f277"/>
                    </a:cxn>
                    <a:cxn ang="f120">
                      <a:pos x="f228" y="f278"/>
                    </a:cxn>
                    <a:cxn ang="f120">
                      <a:pos x="f228" y="f279"/>
                    </a:cxn>
                    <a:cxn ang="f120">
                      <a:pos x="f228" y="f231"/>
                    </a:cxn>
                  </a:cxnLst>
                  <a:rect l="f227" t="f230" r="f228" b="f229"/>
                  <a:pathLst>
                    <a:path w="85" h="121">
                      <a:moveTo>
                        <a:pt x="f6" y="f8"/>
                      </a:moveTo>
                      <a:lnTo>
                        <a:pt x="f9" y="f5"/>
                      </a:lnTo>
                      <a:lnTo>
                        <a:pt x="f10" y="f11"/>
                      </a:lnTo>
                      <a:lnTo>
                        <a:pt x="f12" y="f13"/>
                      </a:lnTo>
                      <a:lnTo>
                        <a:pt x="f14" y="f15"/>
                      </a:lnTo>
                      <a:lnTo>
                        <a:pt x="f11" y="f16"/>
                      </a:lnTo>
                      <a:lnTo>
                        <a:pt x="f5" y="f17"/>
                      </a:lnTo>
                      <a:lnTo>
                        <a:pt x="f18" y="f19"/>
                      </a:lnTo>
                      <a:lnTo>
                        <a:pt x="f20" y="f21"/>
                      </a:lnTo>
                      <a:lnTo>
                        <a:pt x="f12" y="f22"/>
                      </a:lnTo>
                      <a:lnTo>
                        <a:pt x="f23" y="f24"/>
                      </a:lnTo>
                      <a:lnTo>
                        <a:pt x="f25" y="f26"/>
                      </a:lnTo>
                      <a:lnTo>
                        <a:pt x="f10" y="f27"/>
                      </a:lnTo>
                      <a:lnTo>
                        <a:pt x="f28" y="f29"/>
                      </a:lnTo>
                      <a:lnTo>
                        <a:pt x="f30" y="f31"/>
                      </a:lnTo>
                      <a:lnTo>
                        <a:pt x="f32" y="f33"/>
                      </a:lnTo>
                      <a:lnTo>
                        <a:pt x="f34" y="f31"/>
                      </a:lnTo>
                      <a:lnTo>
                        <a:pt x="f34" y="f35"/>
                      </a:lnTo>
                      <a:lnTo>
                        <a:pt x="f36" y="f7"/>
                      </a:lnTo>
                      <a:lnTo>
                        <a:pt x="f28" y="f7"/>
                      </a:lnTo>
                      <a:lnTo>
                        <a:pt x="f25" y="f35"/>
                      </a:lnTo>
                      <a:lnTo>
                        <a:pt x="f37" y="f31"/>
                      </a:lnTo>
                      <a:lnTo>
                        <a:pt x="f38" y="f39"/>
                      </a:lnTo>
                      <a:lnTo>
                        <a:pt x="f9" y="f40"/>
                      </a:lnTo>
                      <a:lnTo>
                        <a:pt x="f41" y="f42"/>
                      </a:lnTo>
                      <a:lnTo>
                        <a:pt x="f23" y="f43"/>
                      </a:lnTo>
                      <a:lnTo>
                        <a:pt x="f15" y="f44"/>
                      </a:lnTo>
                      <a:lnTo>
                        <a:pt x="f34" y="f45"/>
                      </a:lnTo>
                      <a:lnTo>
                        <a:pt x="f46" y="f47"/>
                      </a:lnTo>
                      <a:lnTo>
                        <a:pt x="f34" y="f48"/>
                      </a:lnTo>
                      <a:lnTo>
                        <a:pt x="f36" y="f15"/>
                      </a:lnTo>
                      <a:lnTo>
                        <a:pt x="f49" y="f50"/>
                      </a:lnTo>
                      <a:lnTo>
                        <a:pt x="f51" y="f52"/>
                      </a:lnTo>
                      <a:lnTo>
                        <a:pt x="f6" y="f53"/>
                      </a:lnTo>
                      <a:lnTo>
                        <a:pt x="f6" y="f54"/>
                      </a:lnTo>
                      <a:lnTo>
                        <a:pt x="f6" y="f8"/>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62" name="Freeform 200">
                  <a:extLst>
                    <a:ext uri="{FF2B5EF4-FFF2-40B4-BE49-F238E27FC236}">
                      <a16:creationId xmlns:a16="http://schemas.microsoft.com/office/drawing/2014/main" id="{1BF3DB42-BF32-4AC5-8831-E386BE06085E}"/>
                    </a:ext>
                  </a:extLst>
                </p:cNvPr>
                <p:cNvSpPr/>
                <p:nvPr/>
              </p:nvSpPr>
              <p:spPr>
                <a:xfrm>
                  <a:off x="2025633" y="1938235"/>
                  <a:ext cx="86547" cy="87215"/>
                </a:xfrm>
                <a:custGeom>
                  <a:avLst/>
                  <a:gdLst>
                    <a:gd name="f0" fmla="val 10800000"/>
                    <a:gd name="f1" fmla="val 5400000"/>
                    <a:gd name="f2" fmla="val 180"/>
                    <a:gd name="f3" fmla="val w"/>
                    <a:gd name="f4" fmla="val h"/>
                    <a:gd name="f5" fmla="val 0"/>
                    <a:gd name="f6" fmla="val 79"/>
                    <a:gd name="f7" fmla="val 149"/>
                    <a:gd name="f8" fmla="val 69"/>
                    <a:gd name="f9" fmla="val 47"/>
                    <a:gd name="f10" fmla="val 60"/>
                    <a:gd name="f11" fmla="val 18"/>
                    <a:gd name="f12" fmla="val 52"/>
                    <a:gd name="f13" fmla="val 5"/>
                    <a:gd name="f14" fmla="val 32"/>
                    <a:gd name="f15" fmla="val 13"/>
                    <a:gd name="f16" fmla="val 2"/>
                    <a:gd name="f17" fmla="val 4"/>
                    <a:gd name="f18" fmla="val 16"/>
                    <a:gd name="f19" fmla="val 7"/>
                    <a:gd name="f20" fmla="val 35"/>
                    <a:gd name="f21" fmla="val 10"/>
                    <a:gd name="f22" fmla="val 63"/>
                    <a:gd name="f23" fmla="val 90"/>
                    <a:gd name="f24" fmla="val 112"/>
                    <a:gd name="f25" fmla="val 126"/>
                    <a:gd name="f26" fmla="val 3"/>
                    <a:gd name="f27" fmla="val 136"/>
                    <a:gd name="f28" fmla="val 142"/>
                    <a:gd name="f29" fmla="val 23"/>
                    <a:gd name="f30" fmla="val 147"/>
                    <a:gd name="f31" fmla="val 50"/>
                    <a:gd name="f32" fmla="val 67"/>
                    <a:gd name="f33" fmla="val 138"/>
                    <a:gd name="f34" fmla="val 115"/>
                    <a:gd name="f35" fmla="val 78"/>
                    <a:gd name="f36" fmla="val 93"/>
                    <a:gd name="f37" fmla="val 70"/>
                    <a:gd name="f38" fmla="val 68"/>
                    <a:gd name="f39" fmla="+- 0 0 -90"/>
                    <a:gd name="f40" fmla="*/ f3 1 79"/>
                    <a:gd name="f41" fmla="*/ f4 1 149"/>
                    <a:gd name="f42" fmla="val f5"/>
                    <a:gd name="f43" fmla="val f6"/>
                    <a:gd name="f44" fmla="val f7"/>
                    <a:gd name="f45" fmla="*/ f39 f0 1"/>
                    <a:gd name="f46" fmla="+- f44 0 f42"/>
                    <a:gd name="f47" fmla="+- f43 0 f42"/>
                    <a:gd name="f48" fmla="*/ f45 1 f2"/>
                    <a:gd name="f49" fmla="*/ f47 1 79"/>
                    <a:gd name="f50" fmla="*/ f46 1 149"/>
                    <a:gd name="f51" fmla="*/ 69 f47 1"/>
                    <a:gd name="f52" fmla="*/ 47 f46 1"/>
                    <a:gd name="f53" fmla="*/ 60 f47 1"/>
                    <a:gd name="f54" fmla="*/ 18 f46 1"/>
                    <a:gd name="f55" fmla="*/ 52 f47 1"/>
                    <a:gd name="f56" fmla="*/ 5 f46 1"/>
                    <a:gd name="f57" fmla="*/ 32 f47 1"/>
                    <a:gd name="f58" fmla="*/ 0 f46 1"/>
                    <a:gd name="f59" fmla="*/ 13 f47 1"/>
                    <a:gd name="f60" fmla="*/ 2 f46 1"/>
                    <a:gd name="f61" fmla="*/ 4 f47 1"/>
                    <a:gd name="f62" fmla="*/ 16 f46 1"/>
                    <a:gd name="f63" fmla="*/ 7 f47 1"/>
                    <a:gd name="f64" fmla="*/ 35 f46 1"/>
                    <a:gd name="f65" fmla="*/ 10 f47 1"/>
                    <a:gd name="f66" fmla="*/ 63 f46 1"/>
                    <a:gd name="f67" fmla="*/ 90 f46 1"/>
                    <a:gd name="f68" fmla="*/ 112 f46 1"/>
                    <a:gd name="f69" fmla="*/ 0 f47 1"/>
                    <a:gd name="f70" fmla="*/ 126 f46 1"/>
                    <a:gd name="f71" fmla="*/ 3 f47 1"/>
                    <a:gd name="f72" fmla="*/ 136 f46 1"/>
                    <a:gd name="f73" fmla="*/ 142 f46 1"/>
                    <a:gd name="f74" fmla="*/ 23 f47 1"/>
                    <a:gd name="f75" fmla="*/ 147 f46 1"/>
                    <a:gd name="f76" fmla="*/ 35 f47 1"/>
                    <a:gd name="f77" fmla="*/ 149 f46 1"/>
                    <a:gd name="f78" fmla="*/ 50 f47 1"/>
                    <a:gd name="f79" fmla="*/ 67 f47 1"/>
                    <a:gd name="f80" fmla="*/ 138 f46 1"/>
                    <a:gd name="f81" fmla="*/ 79 f47 1"/>
                    <a:gd name="f82" fmla="*/ 115 f46 1"/>
                    <a:gd name="f83" fmla="*/ 78 f47 1"/>
                    <a:gd name="f84" fmla="*/ 93 f46 1"/>
                    <a:gd name="f85" fmla="*/ 70 f47 1"/>
                    <a:gd name="f86" fmla="*/ 68 f46 1"/>
                    <a:gd name="f87" fmla="+- f48 0 f1"/>
                    <a:gd name="f88" fmla="*/ f51 1 79"/>
                    <a:gd name="f89" fmla="*/ f52 1 149"/>
                    <a:gd name="f90" fmla="*/ f53 1 79"/>
                    <a:gd name="f91" fmla="*/ f54 1 149"/>
                    <a:gd name="f92" fmla="*/ f55 1 79"/>
                    <a:gd name="f93" fmla="*/ f56 1 149"/>
                    <a:gd name="f94" fmla="*/ f57 1 79"/>
                    <a:gd name="f95" fmla="*/ f58 1 149"/>
                    <a:gd name="f96" fmla="*/ f59 1 79"/>
                    <a:gd name="f97" fmla="*/ f60 1 149"/>
                    <a:gd name="f98" fmla="*/ f61 1 79"/>
                    <a:gd name="f99" fmla="*/ f62 1 149"/>
                    <a:gd name="f100" fmla="*/ f63 1 79"/>
                    <a:gd name="f101" fmla="*/ f64 1 149"/>
                    <a:gd name="f102" fmla="*/ f65 1 79"/>
                    <a:gd name="f103" fmla="*/ f66 1 149"/>
                    <a:gd name="f104" fmla="*/ f67 1 149"/>
                    <a:gd name="f105" fmla="*/ f68 1 149"/>
                    <a:gd name="f106" fmla="*/ f69 1 79"/>
                    <a:gd name="f107" fmla="*/ f70 1 149"/>
                    <a:gd name="f108" fmla="*/ f71 1 79"/>
                    <a:gd name="f109" fmla="*/ f72 1 149"/>
                    <a:gd name="f110" fmla="*/ f73 1 149"/>
                    <a:gd name="f111" fmla="*/ f74 1 79"/>
                    <a:gd name="f112" fmla="*/ f75 1 149"/>
                    <a:gd name="f113" fmla="*/ f76 1 79"/>
                    <a:gd name="f114" fmla="*/ f77 1 149"/>
                    <a:gd name="f115" fmla="*/ f78 1 79"/>
                    <a:gd name="f116" fmla="*/ f79 1 79"/>
                    <a:gd name="f117" fmla="*/ f80 1 149"/>
                    <a:gd name="f118" fmla="*/ f81 1 79"/>
                    <a:gd name="f119" fmla="*/ f82 1 149"/>
                    <a:gd name="f120" fmla="*/ f83 1 79"/>
                    <a:gd name="f121" fmla="*/ f84 1 149"/>
                    <a:gd name="f122" fmla="*/ f85 1 79"/>
                    <a:gd name="f123" fmla="*/ f86 1 149"/>
                    <a:gd name="f124" fmla="*/ f88 1 f49"/>
                    <a:gd name="f125" fmla="*/ f89 1 f50"/>
                    <a:gd name="f126" fmla="*/ f90 1 f49"/>
                    <a:gd name="f127" fmla="*/ f91 1 f50"/>
                    <a:gd name="f128" fmla="*/ f92 1 f49"/>
                    <a:gd name="f129" fmla="*/ f93 1 f50"/>
                    <a:gd name="f130" fmla="*/ f94 1 f49"/>
                    <a:gd name="f131" fmla="*/ f95 1 f50"/>
                    <a:gd name="f132" fmla="*/ f96 1 f49"/>
                    <a:gd name="f133" fmla="*/ f97 1 f50"/>
                    <a:gd name="f134" fmla="*/ f98 1 f49"/>
                    <a:gd name="f135" fmla="*/ f99 1 f50"/>
                    <a:gd name="f136" fmla="*/ f100 1 f49"/>
                    <a:gd name="f137" fmla="*/ f101 1 f50"/>
                    <a:gd name="f138" fmla="*/ f102 1 f49"/>
                    <a:gd name="f139" fmla="*/ f103 1 f50"/>
                    <a:gd name="f140" fmla="*/ f104 1 f50"/>
                    <a:gd name="f141" fmla="*/ f105 1 f50"/>
                    <a:gd name="f142" fmla="*/ f106 1 f49"/>
                    <a:gd name="f143" fmla="*/ f107 1 f50"/>
                    <a:gd name="f144" fmla="*/ f108 1 f49"/>
                    <a:gd name="f145" fmla="*/ f109 1 f50"/>
                    <a:gd name="f146" fmla="*/ f110 1 f50"/>
                    <a:gd name="f147" fmla="*/ f111 1 f49"/>
                    <a:gd name="f148" fmla="*/ f112 1 f50"/>
                    <a:gd name="f149" fmla="*/ f113 1 f49"/>
                    <a:gd name="f150" fmla="*/ f114 1 f50"/>
                    <a:gd name="f151" fmla="*/ f115 1 f49"/>
                    <a:gd name="f152" fmla="*/ f116 1 f49"/>
                    <a:gd name="f153" fmla="*/ f117 1 f50"/>
                    <a:gd name="f154" fmla="*/ f118 1 f49"/>
                    <a:gd name="f155" fmla="*/ f119 1 f50"/>
                    <a:gd name="f156" fmla="*/ f120 1 f49"/>
                    <a:gd name="f157" fmla="*/ f121 1 f50"/>
                    <a:gd name="f158" fmla="*/ f122 1 f49"/>
                    <a:gd name="f159" fmla="*/ f123 1 f50"/>
                    <a:gd name="f160" fmla="*/ f142 f40 1"/>
                    <a:gd name="f161" fmla="*/ f154 f40 1"/>
                    <a:gd name="f162" fmla="*/ f150 f41 1"/>
                    <a:gd name="f163" fmla="*/ f131 f41 1"/>
                    <a:gd name="f164" fmla="*/ f124 f40 1"/>
                    <a:gd name="f165" fmla="*/ f125 f41 1"/>
                    <a:gd name="f166" fmla="*/ f126 f40 1"/>
                    <a:gd name="f167" fmla="*/ f127 f41 1"/>
                    <a:gd name="f168" fmla="*/ f128 f40 1"/>
                    <a:gd name="f169" fmla="*/ f129 f41 1"/>
                    <a:gd name="f170" fmla="*/ f130 f40 1"/>
                    <a:gd name="f171" fmla="*/ f132 f40 1"/>
                    <a:gd name="f172" fmla="*/ f133 f41 1"/>
                    <a:gd name="f173" fmla="*/ f134 f40 1"/>
                    <a:gd name="f174" fmla="*/ f135 f41 1"/>
                    <a:gd name="f175" fmla="*/ f136 f40 1"/>
                    <a:gd name="f176" fmla="*/ f137 f41 1"/>
                    <a:gd name="f177" fmla="*/ f138 f40 1"/>
                    <a:gd name="f178" fmla="*/ f139 f41 1"/>
                    <a:gd name="f179" fmla="*/ f140 f41 1"/>
                    <a:gd name="f180" fmla="*/ f141 f41 1"/>
                    <a:gd name="f181" fmla="*/ f143 f41 1"/>
                    <a:gd name="f182" fmla="*/ f144 f40 1"/>
                    <a:gd name="f183" fmla="*/ f145 f41 1"/>
                    <a:gd name="f184" fmla="*/ f146 f41 1"/>
                    <a:gd name="f185" fmla="*/ f147 f40 1"/>
                    <a:gd name="f186" fmla="*/ f148 f41 1"/>
                    <a:gd name="f187" fmla="*/ f149 f40 1"/>
                    <a:gd name="f188" fmla="*/ f151 f40 1"/>
                    <a:gd name="f189" fmla="*/ f152 f40 1"/>
                    <a:gd name="f190" fmla="*/ f153 f41 1"/>
                    <a:gd name="f191" fmla="*/ f155 f41 1"/>
                    <a:gd name="f192" fmla="*/ f156 f40 1"/>
                    <a:gd name="f193" fmla="*/ f157 f41 1"/>
                    <a:gd name="f194" fmla="*/ f158 f40 1"/>
                    <a:gd name="f195" fmla="*/ f159 f41 1"/>
                  </a:gdLst>
                  <a:ahLst/>
                  <a:cxnLst>
                    <a:cxn ang="3cd4">
                      <a:pos x="hc" y="t"/>
                    </a:cxn>
                    <a:cxn ang="0">
                      <a:pos x="r" y="vc"/>
                    </a:cxn>
                    <a:cxn ang="cd4">
                      <a:pos x="hc" y="b"/>
                    </a:cxn>
                    <a:cxn ang="cd2">
                      <a:pos x="l" y="vc"/>
                    </a:cxn>
                    <a:cxn ang="f87">
                      <a:pos x="f164" y="f165"/>
                    </a:cxn>
                    <a:cxn ang="f87">
                      <a:pos x="f166" y="f167"/>
                    </a:cxn>
                    <a:cxn ang="f87">
                      <a:pos x="f168" y="f169"/>
                    </a:cxn>
                    <a:cxn ang="f87">
                      <a:pos x="f170" y="f163"/>
                    </a:cxn>
                    <a:cxn ang="f87">
                      <a:pos x="f171" y="f172"/>
                    </a:cxn>
                    <a:cxn ang="f87">
                      <a:pos x="f173" y="f174"/>
                    </a:cxn>
                    <a:cxn ang="f87">
                      <a:pos x="f175" y="f176"/>
                    </a:cxn>
                    <a:cxn ang="f87">
                      <a:pos x="f177" y="f178"/>
                    </a:cxn>
                    <a:cxn ang="f87">
                      <a:pos x="f177" y="f179"/>
                    </a:cxn>
                    <a:cxn ang="f87">
                      <a:pos x="f173" y="f180"/>
                    </a:cxn>
                    <a:cxn ang="f87">
                      <a:pos x="f160" y="f181"/>
                    </a:cxn>
                    <a:cxn ang="f87">
                      <a:pos x="f182" y="f183"/>
                    </a:cxn>
                    <a:cxn ang="f87">
                      <a:pos x="f171" y="f184"/>
                    </a:cxn>
                    <a:cxn ang="f87">
                      <a:pos x="f185" y="f186"/>
                    </a:cxn>
                    <a:cxn ang="f87">
                      <a:pos x="f187" y="f162"/>
                    </a:cxn>
                    <a:cxn ang="f87">
                      <a:pos x="f188" y="f162"/>
                    </a:cxn>
                    <a:cxn ang="f87">
                      <a:pos x="f189" y="f190"/>
                    </a:cxn>
                    <a:cxn ang="f87">
                      <a:pos x="f161" y="f191"/>
                    </a:cxn>
                    <a:cxn ang="f87">
                      <a:pos x="f192" y="f193"/>
                    </a:cxn>
                    <a:cxn ang="f87">
                      <a:pos x="f194" y="f195"/>
                    </a:cxn>
                    <a:cxn ang="f87">
                      <a:pos x="f164" y="f165"/>
                    </a:cxn>
                  </a:cxnLst>
                  <a:rect l="f160" t="f163" r="f161" b="f162"/>
                  <a:pathLst>
                    <a:path w="79" h="149">
                      <a:moveTo>
                        <a:pt x="f8" y="f9"/>
                      </a:moveTo>
                      <a:lnTo>
                        <a:pt x="f10" y="f11"/>
                      </a:lnTo>
                      <a:lnTo>
                        <a:pt x="f12" y="f13"/>
                      </a:lnTo>
                      <a:lnTo>
                        <a:pt x="f14" y="f5"/>
                      </a:lnTo>
                      <a:lnTo>
                        <a:pt x="f15" y="f16"/>
                      </a:lnTo>
                      <a:lnTo>
                        <a:pt x="f17" y="f18"/>
                      </a:lnTo>
                      <a:lnTo>
                        <a:pt x="f19" y="f20"/>
                      </a:lnTo>
                      <a:lnTo>
                        <a:pt x="f21" y="f22"/>
                      </a:lnTo>
                      <a:lnTo>
                        <a:pt x="f21" y="f23"/>
                      </a:lnTo>
                      <a:lnTo>
                        <a:pt x="f17" y="f24"/>
                      </a:lnTo>
                      <a:lnTo>
                        <a:pt x="f5" y="f25"/>
                      </a:lnTo>
                      <a:lnTo>
                        <a:pt x="f26" y="f27"/>
                      </a:lnTo>
                      <a:lnTo>
                        <a:pt x="f15" y="f28"/>
                      </a:lnTo>
                      <a:lnTo>
                        <a:pt x="f29" y="f30"/>
                      </a:lnTo>
                      <a:lnTo>
                        <a:pt x="f20" y="f7"/>
                      </a:lnTo>
                      <a:lnTo>
                        <a:pt x="f31" y="f7"/>
                      </a:lnTo>
                      <a:lnTo>
                        <a:pt x="f32" y="f33"/>
                      </a:lnTo>
                      <a:lnTo>
                        <a:pt x="f6" y="f34"/>
                      </a:lnTo>
                      <a:lnTo>
                        <a:pt x="f35" y="f36"/>
                      </a:lnTo>
                      <a:lnTo>
                        <a:pt x="f37" y="f38"/>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63" name="Freeform 201">
                  <a:extLst>
                    <a:ext uri="{FF2B5EF4-FFF2-40B4-BE49-F238E27FC236}">
                      <a16:creationId xmlns:a16="http://schemas.microsoft.com/office/drawing/2014/main" id="{1F2612B6-BB51-44DD-8B36-A998F7926654}"/>
                    </a:ext>
                  </a:extLst>
                </p:cNvPr>
                <p:cNvSpPr/>
                <p:nvPr/>
              </p:nvSpPr>
              <p:spPr>
                <a:xfrm>
                  <a:off x="2001530" y="2009064"/>
                  <a:ext cx="65736" cy="126424"/>
                </a:xfrm>
                <a:custGeom>
                  <a:avLst/>
                  <a:gdLst>
                    <a:gd name="f0" fmla="val 10800000"/>
                    <a:gd name="f1" fmla="val 5400000"/>
                    <a:gd name="f2" fmla="val 180"/>
                    <a:gd name="f3" fmla="val w"/>
                    <a:gd name="f4" fmla="val h"/>
                    <a:gd name="f5" fmla="val 0"/>
                    <a:gd name="f6" fmla="val 60"/>
                    <a:gd name="f7" fmla="val 216"/>
                    <a:gd name="f8" fmla="val 56"/>
                    <a:gd name="f9" fmla="val 3"/>
                    <a:gd name="f10" fmla="val 41"/>
                    <a:gd name="f11" fmla="val 32"/>
                    <a:gd name="f12" fmla="val 29"/>
                    <a:gd name="f13" fmla="val 15"/>
                    <a:gd name="f14" fmla="val 76"/>
                    <a:gd name="f15" fmla="val 91"/>
                    <a:gd name="f16" fmla="val 26"/>
                    <a:gd name="f17" fmla="val 118"/>
                    <a:gd name="f18" fmla="val 25"/>
                    <a:gd name="f19" fmla="val 150"/>
                    <a:gd name="f20" fmla="val 165"/>
                    <a:gd name="f21" fmla="val 175"/>
                    <a:gd name="f22" fmla="val 6"/>
                    <a:gd name="f23" fmla="val 187"/>
                    <a:gd name="f24" fmla="val 205"/>
                    <a:gd name="f25" fmla="val 211"/>
                    <a:gd name="f26" fmla="val 19"/>
                    <a:gd name="f27" fmla="val 213"/>
                    <a:gd name="f28" fmla="val 20"/>
                    <a:gd name="f29" fmla="val 203"/>
                    <a:gd name="f30" fmla="val 188"/>
                    <a:gd name="f31" fmla="val 31"/>
                    <a:gd name="f32" fmla="val 182"/>
                    <a:gd name="f33" fmla="val 39"/>
                    <a:gd name="f34" fmla="val 177"/>
                    <a:gd name="f35" fmla="val 45"/>
                    <a:gd name="f36" fmla="val 172"/>
                    <a:gd name="f37" fmla="val 47"/>
                    <a:gd name="f38" fmla="val 167"/>
                    <a:gd name="f39" fmla="val 42"/>
                    <a:gd name="f40" fmla="val 162"/>
                    <a:gd name="f41" fmla="val 158"/>
                    <a:gd name="f42" fmla="val 35"/>
                    <a:gd name="f43" fmla="val 146"/>
                    <a:gd name="f44" fmla="val 117"/>
                    <a:gd name="f45" fmla="val 83"/>
                    <a:gd name="f46" fmla="val 58"/>
                    <a:gd name="f47" fmla="+- 0 0 -90"/>
                    <a:gd name="f48" fmla="*/ f3 1 60"/>
                    <a:gd name="f49" fmla="*/ f4 1 216"/>
                    <a:gd name="f50" fmla="val f5"/>
                    <a:gd name="f51" fmla="val f6"/>
                    <a:gd name="f52" fmla="val f7"/>
                    <a:gd name="f53" fmla="*/ f47 f0 1"/>
                    <a:gd name="f54" fmla="+- f52 0 f50"/>
                    <a:gd name="f55" fmla="+- f51 0 f50"/>
                    <a:gd name="f56" fmla="*/ f53 1 f2"/>
                    <a:gd name="f57" fmla="*/ f55 1 60"/>
                    <a:gd name="f58" fmla="*/ f54 1 216"/>
                    <a:gd name="f59" fmla="*/ 56 f55 1"/>
                    <a:gd name="f60" fmla="*/ 3 f54 1"/>
                    <a:gd name="f61" fmla="*/ 41 f55 1"/>
                    <a:gd name="f62" fmla="*/ 0 f54 1"/>
                    <a:gd name="f63" fmla="*/ 32 f55 1"/>
                    <a:gd name="f64" fmla="*/ 29 f55 1"/>
                    <a:gd name="f65" fmla="*/ 15 f54 1"/>
                    <a:gd name="f66" fmla="*/ 76 f54 1"/>
                    <a:gd name="f67" fmla="*/ 91 f54 1"/>
                    <a:gd name="f68" fmla="*/ 26 f55 1"/>
                    <a:gd name="f69" fmla="*/ 118 f54 1"/>
                    <a:gd name="f70" fmla="*/ 25 f55 1"/>
                    <a:gd name="f71" fmla="*/ 150 f54 1"/>
                    <a:gd name="f72" fmla="*/ 165 f54 1"/>
                    <a:gd name="f73" fmla="*/ 175 f54 1"/>
                    <a:gd name="f74" fmla="*/ 6 f55 1"/>
                    <a:gd name="f75" fmla="*/ 187 f54 1"/>
                    <a:gd name="f76" fmla="*/ 0 f55 1"/>
                    <a:gd name="f77" fmla="*/ 205 f54 1"/>
                    <a:gd name="f78" fmla="*/ 211 f54 1"/>
                    <a:gd name="f79" fmla="*/ 15 f55 1"/>
                    <a:gd name="f80" fmla="*/ 216 f54 1"/>
                    <a:gd name="f81" fmla="*/ 19 f55 1"/>
                    <a:gd name="f82" fmla="*/ 213 f54 1"/>
                    <a:gd name="f83" fmla="*/ 20 f55 1"/>
                    <a:gd name="f84" fmla="*/ 203 f54 1"/>
                    <a:gd name="f85" fmla="*/ 188 f54 1"/>
                    <a:gd name="f86" fmla="*/ 31 f55 1"/>
                    <a:gd name="f87" fmla="*/ 182 f54 1"/>
                    <a:gd name="f88" fmla="*/ 39 f55 1"/>
                    <a:gd name="f89" fmla="*/ 177 f54 1"/>
                    <a:gd name="f90" fmla="*/ 45 f55 1"/>
                    <a:gd name="f91" fmla="*/ 172 f54 1"/>
                    <a:gd name="f92" fmla="*/ 47 f55 1"/>
                    <a:gd name="f93" fmla="*/ 167 f54 1"/>
                    <a:gd name="f94" fmla="*/ 42 f55 1"/>
                    <a:gd name="f95" fmla="*/ 162 f54 1"/>
                    <a:gd name="f96" fmla="*/ 158 f54 1"/>
                    <a:gd name="f97" fmla="*/ 35 f55 1"/>
                    <a:gd name="f98" fmla="*/ 146 f54 1"/>
                    <a:gd name="f99" fmla="*/ 117 f54 1"/>
                    <a:gd name="f100" fmla="*/ 83 f54 1"/>
                    <a:gd name="f101" fmla="*/ 58 f54 1"/>
                    <a:gd name="f102" fmla="*/ 60 f55 1"/>
                    <a:gd name="f103" fmla="*/ 26 f54 1"/>
                    <a:gd name="f104" fmla="+- f56 0 f1"/>
                    <a:gd name="f105" fmla="*/ f59 1 60"/>
                    <a:gd name="f106" fmla="*/ f60 1 216"/>
                    <a:gd name="f107" fmla="*/ f61 1 60"/>
                    <a:gd name="f108" fmla="*/ f62 1 216"/>
                    <a:gd name="f109" fmla="*/ f63 1 60"/>
                    <a:gd name="f110" fmla="*/ f64 1 60"/>
                    <a:gd name="f111" fmla="*/ f65 1 216"/>
                    <a:gd name="f112" fmla="*/ f66 1 216"/>
                    <a:gd name="f113" fmla="*/ f67 1 216"/>
                    <a:gd name="f114" fmla="*/ f68 1 60"/>
                    <a:gd name="f115" fmla="*/ f69 1 216"/>
                    <a:gd name="f116" fmla="*/ f70 1 60"/>
                    <a:gd name="f117" fmla="*/ f71 1 216"/>
                    <a:gd name="f118" fmla="*/ f72 1 216"/>
                    <a:gd name="f119" fmla="*/ f73 1 216"/>
                    <a:gd name="f120" fmla="*/ f74 1 60"/>
                    <a:gd name="f121" fmla="*/ f75 1 216"/>
                    <a:gd name="f122" fmla="*/ f76 1 60"/>
                    <a:gd name="f123" fmla="*/ f77 1 216"/>
                    <a:gd name="f124" fmla="*/ f78 1 216"/>
                    <a:gd name="f125" fmla="*/ f79 1 60"/>
                    <a:gd name="f126" fmla="*/ f80 1 216"/>
                    <a:gd name="f127" fmla="*/ f81 1 60"/>
                    <a:gd name="f128" fmla="*/ f82 1 216"/>
                    <a:gd name="f129" fmla="*/ f83 1 60"/>
                    <a:gd name="f130" fmla="*/ f84 1 216"/>
                    <a:gd name="f131" fmla="*/ f85 1 216"/>
                    <a:gd name="f132" fmla="*/ f86 1 60"/>
                    <a:gd name="f133" fmla="*/ f87 1 216"/>
                    <a:gd name="f134" fmla="*/ f88 1 60"/>
                    <a:gd name="f135" fmla="*/ f89 1 216"/>
                    <a:gd name="f136" fmla="*/ f90 1 60"/>
                    <a:gd name="f137" fmla="*/ f91 1 216"/>
                    <a:gd name="f138" fmla="*/ f92 1 60"/>
                    <a:gd name="f139" fmla="*/ f93 1 216"/>
                    <a:gd name="f140" fmla="*/ f94 1 60"/>
                    <a:gd name="f141" fmla="*/ f95 1 216"/>
                    <a:gd name="f142" fmla="*/ f96 1 216"/>
                    <a:gd name="f143" fmla="*/ f97 1 60"/>
                    <a:gd name="f144" fmla="*/ f98 1 216"/>
                    <a:gd name="f145" fmla="*/ f99 1 216"/>
                    <a:gd name="f146" fmla="*/ f100 1 216"/>
                    <a:gd name="f147" fmla="*/ f101 1 216"/>
                    <a:gd name="f148" fmla="*/ f102 1 60"/>
                    <a:gd name="f149" fmla="*/ f103 1 216"/>
                    <a:gd name="f150" fmla="*/ f105 1 f57"/>
                    <a:gd name="f151" fmla="*/ f106 1 f58"/>
                    <a:gd name="f152" fmla="*/ f107 1 f57"/>
                    <a:gd name="f153" fmla="*/ f108 1 f58"/>
                    <a:gd name="f154" fmla="*/ f109 1 f57"/>
                    <a:gd name="f155" fmla="*/ f110 1 f57"/>
                    <a:gd name="f156" fmla="*/ f111 1 f58"/>
                    <a:gd name="f157" fmla="*/ f112 1 f58"/>
                    <a:gd name="f158" fmla="*/ f113 1 f58"/>
                    <a:gd name="f159" fmla="*/ f114 1 f57"/>
                    <a:gd name="f160" fmla="*/ f115 1 f58"/>
                    <a:gd name="f161" fmla="*/ f116 1 f57"/>
                    <a:gd name="f162" fmla="*/ f117 1 f58"/>
                    <a:gd name="f163" fmla="*/ f118 1 f58"/>
                    <a:gd name="f164" fmla="*/ f119 1 f58"/>
                    <a:gd name="f165" fmla="*/ f120 1 f57"/>
                    <a:gd name="f166" fmla="*/ f121 1 f58"/>
                    <a:gd name="f167" fmla="*/ f122 1 f57"/>
                    <a:gd name="f168" fmla="*/ f123 1 f58"/>
                    <a:gd name="f169" fmla="*/ f124 1 f58"/>
                    <a:gd name="f170" fmla="*/ f125 1 f57"/>
                    <a:gd name="f171" fmla="*/ f126 1 f58"/>
                    <a:gd name="f172" fmla="*/ f127 1 f57"/>
                    <a:gd name="f173" fmla="*/ f128 1 f58"/>
                    <a:gd name="f174" fmla="*/ f129 1 f57"/>
                    <a:gd name="f175" fmla="*/ f130 1 f58"/>
                    <a:gd name="f176" fmla="*/ f131 1 f58"/>
                    <a:gd name="f177" fmla="*/ f132 1 f57"/>
                    <a:gd name="f178" fmla="*/ f133 1 f58"/>
                    <a:gd name="f179" fmla="*/ f134 1 f57"/>
                    <a:gd name="f180" fmla="*/ f135 1 f58"/>
                    <a:gd name="f181" fmla="*/ f136 1 f57"/>
                    <a:gd name="f182" fmla="*/ f137 1 f58"/>
                    <a:gd name="f183" fmla="*/ f138 1 f57"/>
                    <a:gd name="f184" fmla="*/ f139 1 f58"/>
                    <a:gd name="f185" fmla="*/ f140 1 f57"/>
                    <a:gd name="f186" fmla="*/ f141 1 f58"/>
                    <a:gd name="f187" fmla="*/ f142 1 f58"/>
                    <a:gd name="f188" fmla="*/ f143 1 f57"/>
                    <a:gd name="f189" fmla="*/ f144 1 f58"/>
                    <a:gd name="f190" fmla="*/ f145 1 f58"/>
                    <a:gd name="f191" fmla="*/ f146 1 f58"/>
                    <a:gd name="f192" fmla="*/ f147 1 f58"/>
                    <a:gd name="f193" fmla="*/ f148 1 f57"/>
                    <a:gd name="f194" fmla="*/ f149 1 f58"/>
                    <a:gd name="f195" fmla="*/ f167 f48 1"/>
                    <a:gd name="f196" fmla="*/ f193 f48 1"/>
                    <a:gd name="f197" fmla="*/ f171 f49 1"/>
                    <a:gd name="f198" fmla="*/ f153 f49 1"/>
                    <a:gd name="f199" fmla="*/ f150 f48 1"/>
                    <a:gd name="f200" fmla="*/ f151 f49 1"/>
                    <a:gd name="f201" fmla="*/ f152 f48 1"/>
                    <a:gd name="f202" fmla="*/ f154 f48 1"/>
                    <a:gd name="f203" fmla="*/ f155 f48 1"/>
                    <a:gd name="f204" fmla="*/ f156 f49 1"/>
                    <a:gd name="f205" fmla="*/ f157 f49 1"/>
                    <a:gd name="f206" fmla="*/ f158 f49 1"/>
                    <a:gd name="f207" fmla="*/ f159 f48 1"/>
                    <a:gd name="f208" fmla="*/ f160 f49 1"/>
                    <a:gd name="f209" fmla="*/ f161 f48 1"/>
                    <a:gd name="f210" fmla="*/ f162 f49 1"/>
                    <a:gd name="f211" fmla="*/ f163 f49 1"/>
                    <a:gd name="f212" fmla="*/ f164 f49 1"/>
                    <a:gd name="f213" fmla="*/ f165 f48 1"/>
                    <a:gd name="f214" fmla="*/ f166 f49 1"/>
                    <a:gd name="f215" fmla="*/ f168 f49 1"/>
                    <a:gd name="f216" fmla="*/ f169 f49 1"/>
                    <a:gd name="f217" fmla="*/ f170 f48 1"/>
                    <a:gd name="f218" fmla="*/ f172 f48 1"/>
                    <a:gd name="f219" fmla="*/ f173 f49 1"/>
                    <a:gd name="f220" fmla="*/ f174 f48 1"/>
                    <a:gd name="f221" fmla="*/ f175 f49 1"/>
                    <a:gd name="f222" fmla="*/ f176 f49 1"/>
                    <a:gd name="f223" fmla="*/ f177 f48 1"/>
                    <a:gd name="f224" fmla="*/ f178 f49 1"/>
                    <a:gd name="f225" fmla="*/ f179 f48 1"/>
                    <a:gd name="f226" fmla="*/ f180 f49 1"/>
                    <a:gd name="f227" fmla="*/ f181 f48 1"/>
                    <a:gd name="f228" fmla="*/ f182 f49 1"/>
                    <a:gd name="f229" fmla="*/ f183 f48 1"/>
                    <a:gd name="f230" fmla="*/ f184 f49 1"/>
                    <a:gd name="f231" fmla="*/ f185 f48 1"/>
                    <a:gd name="f232" fmla="*/ f186 f49 1"/>
                    <a:gd name="f233" fmla="*/ f187 f49 1"/>
                    <a:gd name="f234" fmla="*/ f188 f48 1"/>
                    <a:gd name="f235" fmla="*/ f189 f49 1"/>
                    <a:gd name="f236" fmla="*/ f190 f49 1"/>
                    <a:gd name="f237" fmla="*/ f191 f49 1"/>
                    <a:gd name="f238" fmla="*/ f192 f49 1"/>
                    <a:gd name="f239" fmla="*/ f194 f49 1"/>
                  </a:gdLst>
                  <a:ahLst/>
                  <a:cxnLst>
                    <a:cxn ang="3cd4">
                      <a:pos x="hc" y="t"/>
                    </a:cxn>
                    <a:cxn ang="0">
                      <a:pos x="r" y="vc"/>
                    </a:cxn>
                    <a:cxn ang="cd4">
                      <a:pos x="hc" y="b"/>
                    </a:cxn>
                    <a:cxn ang="cd2">
                      <a:pos x="l" y="vc"/>
                    </a:cxn>
                    <a:cxn ang="f104">
                      <a:pos x="f199" y="f200"/>
                    </a:cxn>
                    <a:cxn ang="f104">
                      <a:pos x="f201" y="f198"/>
                    </a:cxn>
                    <a:cxn ang="f104">
                      <a:pos x="f202" y="f200"/>
                    </a:cxn>
                    <a:cxn ang="f104">
                      <a:pos x="f203" y="f204"/>
                    </a:cxn>
                    <a:cxn ang="f104">
                      <a:pos x="f202" y="f205"/>
                    </a:cxn>
                    <a:cxn ang="f104">
                      <a:pos x="f202" y="f206"/>
                    </a:cxn>
                    <a:cxn ang="f104">
                      <a:pos x="f207" y="f208"/>
                    </a:cxn>
                    <a:cxn ang="f104">
                      <a:pos x="f209" y="f210"/>
                    </a:cxn>
                    <a:cxn ang="f104">
                      <a:pos x="f203" y="f211"/>
                    </a:cxn>
                    <a:cxn ang="f104">
                      <a:pos x="f209" y="f212"/>
                    </a:cxn>
                    <a:cxn ang="f104">
                      <a:pos x="f213" y="f214"/>
                    </a:cxn>
                    <a:cxn ang="f104">
                      <a:pos x="f195" y="f215"/>
                    </a:cxn>
                    <a:cxn ang="f104">
                      <a:pos x="f195" y="f216"/>
                    </a:cxn>
                    <a:cxn ang="f104">
                      <a:pos x="f217" y="f197"/>
                    </a:cxn>
                    <a:cxn ang="f104">
                      <a:pos x="f218" y="f219"/>
                    </a:cxn>
                    <a:cxn ang="f104">
                      <a:pos x="f220" y="f221"/>
                    </a:cxn>
                    <a:cxn ang="f104">
                      <a:pos x="f209" y="f222"/>
                    </a:cxn>
                    <a:cxn ang="f104">
                      <a:pos x="f223" y="f224"/>
                    </a:cxn>
                    <a:cxn ang="f104">
                      <a:pos x="f225" y="f226"/>
                    </a:cxn>
                    <a:cxn ang="f104">
                      <a:pos x="f227" y="f228"/>
                    </a:cxn>
                    <a:cxn ang="f104">
                      <a:pos x="f229" y="f230"/>
                    </a:cxn>
                    <a:cxn ang="f104">
                      <a:pos x="f231" y="f232"/>
                    </a:cxn>
                    <a:cxn ang="f104">
                      <a:pos x="f225" y="f233"/>
                    </a:cxn>
                    <a:cxn ang="f104">
                      <a:pos x="f234" y="f235"/>
                    </a:cxn>
                    <a:cxn ang="f104">
                      <a:pos x="f225" y="f236"/>
                    </a:cxn>
                    <a:cxn ang="f104">
                      <a:pos x="f229" y="f237"/>
                    </a:cxn>
                    <a:cxn ang="f104">
                      <a:pos x="f199" y="f238"/>
                    </a:cxn>
                    <a:cxn ang="f104">
                      <a:pos x="f196" y="f239"/>
                    </a:cxn>
                    <a:cxn ang="f104">
                      <a:pos x="f199" y="f200"/>
                    </a:cxn>
                  </a:cxnLst>
                  <a:rect l="f195" t="f198" r="f196" b="f197"/>
                  <a:pathLst>
                    <a:path w="60" h="216">
                      <a:moveTo>
                        <a:pt x="f8" y="f9"/>
                      </a:moveTo>
                      <a:lnTo>
                        <a:pt x="f10" y="f5"/>
                      </a:lnTo>
                      <a:lnTo>
                        <a:pt x="f11" y="f9"/>
                      </a:lnTo>
                      <a:lnTo>
                        <a:pt x="f12" y="f13"/>
                      </a:lnTo>
                      <a:lnTo>
                        <a:pt x="f11" y="f14"/>
                      </a:lnTo>
                      <a:lnTo>
                        <a:pt x="f11" y="f15"/>
                      </a:lnTo>
                      <a:lnTo>
                        <a:pt x="f16" y="f17"/>
                      </a:lnTo>
                      <a:lnTo>
                        <a:pt x="f18" y="f19"/>
                      </a:lnTo>
                      <a:lnTo>
                        <a:pt x="f12" y="f20"/>
                      </a:lnTo>
                      <a:lnTo>
                        <a:pt x="f18" y="f21"/>
                      </a:lnTo>
                      <a:lnTo>
                        <a:pt x="f22" y="f23"/>
                      </a:lnTo>
                      <a:lnTo>
                        <a:pt x="f5" y="f24"/>
                      </a:lnTo>
                      <a:lnTo>
                        <a:pt x="f5" y="f25"/>
                      </a:lnTo>
                      <a:lnTo>
                        <a:pt x="f13" y="f7"/>
                      </a:lnTo>
                      <a:lnTo>
                        <a:pt x="f26" y="f27"/>
                      </a:lnTo>
                      <a:lnTo>
                        <a:pt x="f28" y="f29"/>
                      </a:lnTo>
                      <a:lnTo>
                        <a:pt x="f18" y="f30"/>
                      </a:lnTo>
                      <a:lnTo>
                        <a:pt x="f31" y="f32"/>
                      </a:lnTo>
                      <a:lnTo>
                        <a:pt x="f33" y="f34"/>
                      </a:lnTo>
                      <a:lnTo>
                        <a:pt x="f35" y="f36"/>
                      </a:lnTo>
                      <a:lnTo>
                        <a:pt x="f37" y="f38"/>
                      </a:lnTo>
                      <a:lnTo>
                        <a:pt x="f39" y="f40"/>
                      </a:lnTo>
                      <a:lnTo>
                        <a:pt x="f33" y="f41"/>
                      </a:lnTo>
                      <a:lnTo>
                        <a:pt x="f42" y="f43"/>
                      </a:lnTo>
                      <a:lnTo>
                        <a:pt x="f33" y="f44"/>
                      </a:lnTo>
                      <a:lnTo>
                        <a:pt x="f37" y="f45"/>
                      </a:lnTo>
                      <a:lnTo>
                        <a:pt x="f8" y="f46"/>
                      </a:lnTo>
                      <a:lnTo>
                        <a:pt x="f6" y="f16"/>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sp>
              <p:nvSpPr>
                <p:cNvPr id="364" name="Freeform 202">
                  <a:extLst>
                    <a:ext uri="{FF2B5EF4-FFF2-40B4-BE49-F238E27FC236}">
                      <a16:creationId xmlns:a16="http://schemas.microsoft.com/office/drawing/2014/main" id="{0D06C7A7-496A-4F21-B931-BC20AAC2414F}"/>
                    </a:ext>
                  </a:extLst>
                </p:cNvPr>
                <p:cNvSpPr/>
                <p:nvPr/>
              </p:nvSpPr>
              <p:spPr>
                <a:xfrm>
                  <a:off x="2071646" y="2009064"/>
                  <a:ext cx="109554" cy="106527"/>
                </a:xfrm>
                <a:custGeom>
                  <a:avLst/>
                  <a:gdLst>
                    <a:gd name="f0" fmla="val 10800000"/>
                    <a:gd name="f1" fmla="val 5400000"/>
                    <a:gd name="f2" fmla="val 180"/>
                    <a:gd name="f3" fmla="val w"/>
                    <a:gd name="f4" fmla="val h"/>
                    <a:gd name="f5" fmla="val 0"/>
                    <a:gd name="f6" fmla="val 100"/>
                    <a:gd name="f7" fmla="val 182"/>
                    <a:gd name="f8" fmla="val 33"/>
                    <a:gd name="f9" fmla="val 26"/>
                    <a:gd name="f10" fmla="val 30"/>
                    <a:gd name="f11" fmla="val 8"/>
                    <a:gd name="f12" fmla="val 18"/>
                    <a:gd name="f13" fmla="val 1"/>
                    <a:gd name="f14" fmla="val 25"/>
                    <a:gd name="f15" fmla="val 10"/>
                    <a:gd name="f16" fmla="val 52"/>
                    <a:gd name="f17" fmla="val 17"/>
                    <a:gd name="f18" fmla="val 71"/>
                    <a:gd name="f19" fmla="val 97"/>
                    <a:gd name="f20" fmla="val 27"/>
                    <a:gd name="f21" fmla="val 118"/>
                    <a:gd name="f22" fmla="val 137"/>
                    <a:gd name="f23" fmla="val 23"/>
                    <a:gd name="f24" fmla="val 150"/>
                    <a:gd name="f25" fmla="val 20"/>
                    <a:gd name="f26" fmla="val 156"/>
                    <a:gd name="f27" fmla="val 160"/>
                    <a:gd name="f28" fmla="val 166"/>
                    <a:gd name="f29" fmla="val 35"/>
                    <a:gd name="f30" fmla="val 168"/>
                    <a:gd name="f31" fmla="val 48"/>
                    <a:gd name="f32" fmla="val 73"/>
                    <a:gd name="f33" fmla="val 175"/>
                    <a:gd name="f34" fmla="val 83"/>
                    <a:gd name="f35" fmla="val 93"/>
                    <a:gd name="f36" fmla="val 177"/>
                    <a:gd name="f37" fmla="val 162"/>
                    <a:gd name="f38" fmla="val 72"/>
                    <a:gd name="f39" fmla="val 47"/>
                    <a:gd name="f40" fmla="val 36"/>
                    <a:gd name="f41" fmla="val 158"/>
                    <a:gd name="f42" fmla="val 151"/>
                    <a:gd name="f43" fmla="val 138"/>
                    <a:gd name="f44" fmla="val 37"/>
                    <a:gd name="f45" fmla="val 95"/>
                    <a:gd name="f46" fmla="val 31"/>
                    <a:gd name="f47" fmla="val 62"/>
                    <a:gd name="f48" fmla="+- 0 0 -90"/>
                    <a:gd name="f49" fmla="*/ f3 1 100"/>
                    <a:gd name="f50" fmla="*/ f4 1 182"/>
                    <a:gd name="f51" fmla="val f5"/>
                    <a:gd name="f52" fmla="val f6"/>
                    <a:gd name="f53" fmla="val f7"/>
                    <a:gd name="f54" fmla="*/ f48 f0 1"/>
                    <a:gd name="f55" fmla="+- f53 0 f51"/>
                    <a:gd name="f56" fmla="+- f52 0 f51"/>
                    <a:gd name="f57" fmla="*/ f54 1 f2"/>
                    <a:gd name="f58" fmla="*/ f56 1 100"/>
                    <a:gd name="f59" fmla="*/ f55 1 182"/>
                    <a:gd name="f60" fmla="*/ 33 f56 1"/>
                    <a:gd name="f61" fmla="*/ 26 f55 1"/>
                    <a:gd name="f62" fmla="*/ 30 f56 1"/>
                    <a:gd name="f63" fmla="*/ 8 f55 1"/>
                    <a:gd name="f64" fmla="*/ 18 f56 1"/>
                    <a:gd name="f65" fmla="*/ 0 f55 1"/>
                    <a:gd name="f66" fmla="*/ 1 f56 1"/>
                    <a:gd name="f67" fmla="*/ 1 f55 1"/>
                    <a:gd name="f68" fmla="*/ 0 f56 1"/>
                    <a:gd name="f69" fmla="*/ 25 f55 1"/>
                    <a:gd name="f70" fmla="*/ 10 f56 1"/>
                    <a:gd name="f71" fmla="*/ 52 f55 1"/>
                    <a:gd name="f72" fmla="*/ 17 f56 1"/>
                    <a:gd name="f73" fmla="*/ 71 f55 1"/>
                    <a:gd name="f74" fmla="*/ 25 f56 1"/>
                    <a:gd name="f75" fmla="*/ 97 f55 1"/>
                    <a:gd name="f76" fmla="*/ 27 f56 1"/>
                    <a:gd name="f77" fmla="*/ 118 f55 1"/>
                    <a:gd name="f78" fmla="*/ 137 f55 1"/>
                    <a:gd name="f79" fmla="*/ 23 f56 1"/>
                    <a:gd name="f80" fmla="*/ 150 f55 1"/>
                    <a:gd name="f81" fmla="*/ 20 f56 1"/>
                    <a:gd name="f82" fmla="*/ 156 f55 1"/>
                    <a:gd name="f83" fmla="*/ 160 f55 1"/>
                    <a:gd name="f84" fmla="*/ 166 f55 1"/>
                    <a:gd name="f85" fmla="*/ 35 f56 1"/>
                    <a:gd name="f86" fmla="*/ 168 f55 1"/>
                    <a:gd name="f87" fmla="*/ 48 f56 1"/>
                    <a:gd name="f88" fmla="*/ 73 f56 1"/>
                    <a:gd name="f89" fmla="*/ 175 f55 1"/>
                    <a:gd name="f90" fmla="*/ 83 f56 1"/>
                    <a:gd name="f91" fmla="*/ 182 f55 1"/>
                    <a:gd name="f92" fmla="*/ 93 f56 1"/>
                    <a:gd name="f93" fmla="*/ 177 f55 1"/>
                    <a:gd name="f94" fmla="*/ 100 f56 1"/>
                    <a:gd name="f95" fmla="*/ 162 f55 1"/>
                    <a:gd name="f96" fmla="*/ 72 f56 1"/>
                    <a:gd name="f97" fmla="*/ 47 f56 1"/>
                    <a:gd name="f98" fmla="*/ 36 f56 1"/>
                    <a:gd name="f99" fmla="*/ 158 f55 1"/>
                    <a:gd name="f100" fmla="*/ 151 f55 1"/>
                    <a:gd name="f101" fmla="*/ 138 f55 1"/>
                    <a:gd name="f102" fmla="*/ 37 f56 1"/>
                    <a:gd name="f103" fmla="*/ 95 f55 1"/>
                    <a:gd name="f104" fmla="*/ 31 f56 1"/>
                    <a:gd name="f105" fmla="*/ 62 f55 1"/>
                    <a:gd name="f106" fmla="*/ 35 f55 1"/>
                    <a:gd name="f107" fmla="+- f57 0 f1"/>
                    <a:gd name="f108" fmla="*/ f60 1 100"/>
                    <a:gd name="f109" fmla="*/ f61 1 182"/>
                    <a:gd name="f110" fmla="*/ f62 1 100"/>
                    <a:gd name="f111" fmla="*/ f63 1 182"/>
                    <a:gd name="f112" fmla="*/ f64 1 100"/>
                    <a:gd name="f113" fmla="*/ f65 1 182"/>
                    <a:gd name="f114" fmla="*/ f66 1 100"/>
                    <a:gd name="f115" fmla="*/ f67 1 182"/>
                    <a:gd name="f116" fmla="*/ f68 1 100"/>
                    <a:gd name="f117" fmla="*/ f69 1 182"/>
                    <a:gd name="f118" fmla="*/ f70 1 100"/>
                    <a:gd name="f119" fmla="*/ f71 1 182"/>
                    <a:gd name="f120" fmla="*/ f72 1 100"/>
                    <a:gd name="f121" fmla="*/ f73 1 182"/>
                    <a:gd name="f122" fmla="*/ f74 1 100"/>
                    <a:gd name="f123" fmla="*/ f75 1 182"/>
                    <a:gd name="f124" fmla="*/ f76 1 100"/>
                    <a:gd name="f125" fmla="*/ f77 1 182"/>
                    <a:gd name="f126" fmla="*/ f78 1 182"/>
                    <a:gd name="f127" fmla="*/ f79 1 100"/>
                    <a:gd name="f128" fmla="*/ f80 1 182"/>
                    <a:gd name="f129" fmla="*/ f81 1 100"/>
                    <a:gd name="f130" fmla="*/ f82 1 182"/>
                    <a:gd name="f131" fmla="*/ f83 1 182"/>
                    <a:gd name="f132" fmla="*/ f84 1 182"/>
                    <a:gd name="f133" fmla="*/ f85 1 100"/>
                    <a:gd name="f134" fmla="*/ f86 1 182"/>
                    <a:gd name="f135" fmla="*/ f87 1 100"/>
                    <a:gd name="f136" fmla="*/ f88 1 100"/>
                    <a:gd name="f137" fmla="*/ f89 1 182"/>
                    <a:gd name="f138" fmla="*/ f90 1 100"/>
                    <a:gd name="f139" fmla="*/ f91 1 182"/>
                    <a:gd name="f140" fmla="*/ f92 1 100"/>
                    <a:gd name="f141" fmla="*/ f93 1 182"/>
                    <a:gd name="f142" fmla="*/ f94 1 100"/>
                    <a:gd name="f143" fmla="*/ f95 1 182"/>
                    <a:gd name="f144" fmla="*/ f96 1 100"/>
                    <a:gd name="f145" fmla="*/ f97 1 100"/>
                    <a:gd name="f146" fmla="*/ f98 1 100"/>
                    <a:gd name="f147" fmla="*/ f99 1 182"/>
                    <a:gd name="f148" fmla="*/ f100 1 182"/>
                    <a:gd name="f149" fmla="*/ f101 1 182"/>
                    <a:gd name="f150" fmla="*/ f102 1 100"/>
                    <a:gd name="f151" fmla="*/ f103 1 182"/>
                    <a:gd name="f152" fmla="*/ f104 1 100"/>
                    <a:gd name="f153" fmla="*/ f105 1 182"/>
                    <a:gd name="f154" fmla="*/ f106 1 182"/>
                    <a:gd name="f155" fmla="*/ f108 1 f58"/>
                    <a:gd name="f156" fmla="*/ f109 1 f59"/>
                    <a:gd name="f157" fmla="*/ f110 1 f58"/>
                    <a:gd name="f158" fmla="*/ f111 1 f59"/>
                    <a:gd name="f159" fmla="*/ f112 1 f58"/>
                    <a:gd name="f160" fmla="*/ f113 1 f59"/>
                    <a:gd name="f161" fmla="*/ f114 1 f58"/>
                    <a:gd name="f162" fmla="*/ f115 1 f59"/>
                    <a:gd name="f163" fmla="*/ f116 1 f58"/>
                    <a:gd name="f164" fmla="*/ f117 1 f59"/>
                    <a:gd name="f165" fmla="*/ f118 1 f58"/>
                    <a:gd name="f166" fmla="*/ f119 1 f59"/>
                    <a:gd name="f167" fmla="*/ f120 1 f58"/>
                    <a:gd name="f168" fmla="*/ f121 1 f59"/>
                    <a:gd name="f169" fmla="*/ f122 1 f58"/>
                    <a:gd name="f170" fmla="*/ f123 1 f59"/>
                    <a:gd name="f171" fmla="*/ f124 1 f58"/>
                    <a:gd name="f172" fmla="*/ f125 1 f59"/>
                    <a:gd name="f173" fmla="*/ f126 1 f59"/>
                    <a:gd name="f174" fmla="*/ f127 1 f58"/>
                    <a:gd name="f175" fmla="*/ f128 1 f59"/>
                    <a:gd name="f176" fmla="*/ f129 1 f58"/>
                    <a:gd name="f177" fmla="*/ f130 1 f59"/>
                    <a:gd name="f178" fmla="*/ f131 1 f59"/>
                    <a:gd name="f179" fmla="*/ f132 1 f59"/>
                    <a:gd name="f180" fmla="*/ f133 1 f58"/>
                    <a:gd name="f181" fmla="*/ f134 1 f59"/>
                    <a:gd name="f182" fmla="*/ f135 1 f58"/>
                    <a:gd name="f183" fmla="*/ f136 1 f58"/>
                    <a:gd name="f184" fmla="*/ f137 1 f59"/>
                    <a:gd name="f185" fmla="*/ f138 1 f58"/>
                    <a:gd name="f186" fmla="*/ f139 1 f59"/>
                    <a:gd name="f187" fmla="*/ f140 1 f58"/>
                    <a:gd name="f188" fmla="*/ f141 1 f59"/>
                    <a:gd name="f189" fmla="*/ f142 1 f58"/>
                    <a:gd name="f190" fmla="*/ f143 1 f59"/>
                    <a:gd name="f191" fmla="*/ f144 1 f58"/>
                    <a:gd name="f192" fmla="*/ f145 1 f58"/>
                    <a:gd name="f193" fmla="*/ f146 1 f58"/>
                    <a:gd name="f194" fmla="*/ f147 1 f59"/>
                    <a:gd name="f195" fmla="*/ f148 1 f59"/>
                    <a:gd name="f196" fmla="*/ f149 1 f59"/>
                    <a:gd name="f197" fmla="*/ f150 1 f58"/>
                    <a:gd name="f198" fmla="*/ f151 1 f59"/>
                    <a:gd name="f199" fmla="*/ f152 1 f58"/>
                    <a:gd name="f200" fmla="*/ f153 1 f59"/>
                    <a:gd name="f201" fmla="*/ f154 1 f59"/>
                    <a:gd name="f202" fmla="*/ f163 f49 1"/>
                    <a:gd name="f203" fmla="*/ f189 f49 1"/>
                    <a:gd name="f204" fmla="*/ f186 f50 1"/>
                    <a:gd name="f205" fmla="*/ f160 f50 1"/>
                    <a:gd name="f206" fmla="*/ f155 f49 1"/>
                    <a:gd name="f207" fmla="*/ f156 f50 1"/>
                    <a:gd name="f208" fmla="*/ f157 f49 1"/>
                    <a:gd name="f209" fmla="*/ f158 f50 1"/>
                    <a:gd name="f210" fmla="*/ f159 f49 1"/>
                    <a:gd name="f211" fmla="*/ f161 f49 1"/>
                    <a:gd name="f212" fmla="*/ f162 f50 1"/>
                    <a:gd name="f213" fmla="*/ f164 f50 1"/>
                    <a:gd name="f214" fmla="*/ f165 f49 1"/>
                    <a:gd name="f215" fmla="*/ f166 f50 1"/>
                    <a:gd name="f216" fmla="*/ f167 f49 1"/>
                    <a:gd name="f217" fmla="*/ f168 f50 1"/>
                    <a:gd name="f218" fmla="*/ f169 f49 1"/>
                    <a:gd name="f219" fmla="*/ f170 f50 1"/>
                    <a:gd name="f220" fmla="*/ f171 f49 1"/>
                    <a:gd name="f221" fmla="*/ f172 f50 1"/>
                    <a:gd name="f222" fmla="*/ f173 f50 1"/>
                    <a:gd name="f223" fmla="*/ f174 f49 1"/>
                    <a:gd name="f224" fmla="*/ f175 f50 1"/>
                    <a:gd name="f225" fmla="*/ f176 f49 1"/>
                    <a:gd name="f226" fmla="*/ f177 f50 1"/>
                    <a:gd name="f227" fmla="*/ f178 f50 1"/>
                    <a:gd name="f228" fmla="*/ f179 f50 1"/>
                    <a:gd name="f229" fmla="*/ f180 f49 1"/>
                    <a:gd name="f230" fmla="*/ f181 f50 1"/>
                    <a:gd name="f231" fmla="*/ f182 f49 1"/>
                    <a:gd name="f232" fmla="*/ f183 f49 1"/>
                    <a:gd name="f233" fmla="*/ f184 f50 1"/>
                    <a:gd name="f234" fmla="*/ f185 f49 1"/>
                    <a:gd name="f235" fmla="*/ f187 f49 1"/>
                    <a:gd name="f236" fmla="*/ f188 f50 1"/>
                    <a:gd name="f237" fmla="*/ f190 f50 1"/>
                    <a:gd name="f238" fmla="*/ f191 f49 1"/>
                    <a:gd name="f239" fmla="*/ f192 f49 1"/>
                    <a:gd name="f240" fmla="*/ f193 f49 1"/>
                    <a:gd name="f241" fmla="*/ f194 f50 1"/>
                    <a:gd name="f242" fmla="*/ f195 f50 1"/>
                    <a:gd name="f243" fmla="*/ f196 f50 1"/>
                    <a:gd name="f244" fmla="*/ f197 f49 1"/>
                    <a:gd name="f245" fmla="*/ f198 f50 1"/>
                    <a:gd name="f246" fmla="*/ f199 f49 1"/>
                    <a:gd name="f247" fmla="*/ f200 f50 1"/>
                    <a:gd name="f248" fmla="*/ f201 f50 1"/>
                  </a:gdLst>
                  <a:ahLst/>
                  <a:cxnLst>
                    <a:cxn ang="3cd4">
                      <a:pos x="hc" y="t"/>
                    </a:cxn>
                    <a:cxn ang="0">
                      <a:pos x="r" y="vc"/>
                    </a:cxn>
                    <a:cxn ang="cd4">
                      <a:pos x="hc" y="b"/>
                    </a:cxn>
                    <a:cxn ang="cd2">
                      <a:pos x="l" y="vc"/>
                    </a:cxn>
                    <a:cxn ang="f107">
                      <a:pos x="f206" y="f207"/>
                    </a:cxn>
                    <a:cxn ang="f107">
                      <a:pos x="f208" y="f209"/>
                    </a:cxn>
                    <a:cxn ang="f107">
                      <a:pos x="f210" y="f205"/>
                    </a:cxn>
                    <a:cxn ang="f107">
                      <a:pos x="f211" y="f212"/>
                    </a:cxn>
                    <a:cxn ang="f107">
                      <a:pos x="f202" y="f209"/>
                    </a:cxn>
                    <a:cxn ang="f107">
                      <a:pos x="f211" y="f213"/>
                    </a:cxn>
                    <a:cxn ang="f107">
                      <a:pos x="f214" y="f215"/>
                    </a:cxn>
                    <a:cxn ang="f107">
                      <a:pos x="f216" y="f217"/>
                    </a:cxn>
                    <a:cxn ang="f107">
                      <a:pos x="f218" y="f219"/>
                    </a:cxn>
                    <a:cxn ang="f107">
                      <a:pos x="f220" y="f221"/>
                    </a:cxn>
                    <a:cxn ang="f107">
                      <a:pos x="f220" y="f222"/>
                    </a:cxn>
                    <a:cxn ang="f107">
                      <a:pos x="f223" y="f224"/>
                    </a:cxn>
                    <a:cxn ang="f107">
                      <a:pos x="f225" y="f226"/>
                    </a:cxn>
                    <a:cxn ang="f107">
                      <a:pos x="f225" y="f227"/>
                    </a:cxn>
                    <a:cxn ang="f107">
                      <a:pos x="f218" y="f228"/>
                    </a:cxn>
                    <a:cxn ang="f107">
                      <a:pos x="f229" y="f230"/>
                    </a:cxn>
                    <a:cxn ang="f107">
                      <a:pos x="f231" y="f230"/>
                    </a:cxn>
                    <a:cxn ang="f107">
                      <a:pos x="f232" y="f233"/>
                    </a:cxn>
                    <a:cxn ang="f107">
                      <a:pos x="f234" y="f204"/>
                    </a:cxn>
                    <a:cxn ang="f107">
                      <a:pos x="f235" y="f236"/>
                    </a:cxn>
                    <a:cxn ang="f107">
                      <a:pos x="f203" y="f228"/>
                    </a:cxn>
                    <a:cxn ang="f107">
                      <a:pos x="f235" y="f237"/>
                    </a:cxn>
                    <a:cxn ang="f107">
                      <a:pos x="f238" y="f227"/>
                    </a:cxn>
                    <a:cxn ang="f107">
                      <a:pos x="f239" y="f227"/>
                    </a:cxn>
                    <a:cxn ang="f107">
                      <a:pos x="f240" y="f241"/>
                    </a:cxn>
                    <a:cxn ang="f107">
                      <a:pos x="f229" y="f242"/>
                    </a:cxn>
                    <a:cxn ang="f107">
                      <a:pos x="f240" y="f243"/>
                    </a:cxn>
                    <a:cxn ang="f107">
                      <a:pos x="f244" y="f221"/>
                    </a:cxn>
                    <a:cxn ang="f107">
                      <a:pos x="f240" y="f245"/>
                    </a:cxn>
                    <a:cxn ang="f107">
                      <a:pos x="f246" y="f247"/>
                    </a:cxn>
                    <a:cxn ang="f107">
                      <a:pos x="f206" y="f248"/>
                    </a:cxn>
                    <a:cxn ang="f107">
                      <a:pos x="f206" y="f207"/>
                    </a:cxn>
                  </a:cxnLst>
                  <a:rect l="f202" t="f205" r="f203" b="f204"/>
                  <a:pathLst>
                    <a:path w="100" h="182">
                      <a:moveTo>
                        <a:pt x="f8" y="f9"/>
                      </a:moveTo>
                      <a:lnTo>
                        <a:pt x="f10" y="f11"/>
                      </a:lnTo>
                      <a:lnTo>
                        <a:pt x="f12" y="f5"/>
                      </a:lnTo>
                      <a:lnTo>
                        <a:pt x="f13" y="f13"/>
                      </a:lnTo>
                      <a:lnTo>
                        <a:pt x="f5" y="f11"/>
                      </a:lnTo>
                      <a:lnTo>
                        <a:pt x="f13" y="f14"/>
                      </a:lnTo>
                      <a:lnTo>
                        <a:pt x="f15" y="f16"/>
                      </a:lnTo>
                      <a:lnTo>
                        <a:pt x="f17" y="f18"/>
                      </a:lnTo>
                      <a:lnTo>
                        <a:pt x="f14" y="f19"/>
                      </a:lnTo>
                      <a:lnTo>
                        <a:pt x="f20" y="f21"/>
                      </a:lnTo>
                      <a:lnTo>
                        <a:pt x="f20" y="f22"/>
                      </a:lnTo>
                      <a:lnTo>
                        <a:pt x="f23" y="f24"/>
                      </a:lnTo>
                      <a:lnTo>
                        <a:pt x="f25" y="f26"/>
                      </a:lnTo>
                      <a:lnTo>
                        <a:pt x="f25" y="f27"/>
                      </a:lnTo>
                      <a:lnTo>
                        <a:pt x="f14" y="f28"/>
                      </a:lnTo>
                      <a:lnTo>
                        <a:pt x="f29" y="f30"/>
                      </a:lnTo>
                      <a:lnTo>
                        <a:pt x="f31" y="f30"/>
                      </a:lnTo>
                      <a:lnTo>
                        <a:pt x="f32" y="f33"/>
                      </a:lnTo>
                      <a:lnTo>
                        <a:pt x="f34" y="f7"/>
                      </a:lnTo>
                      <a:lnTo>
                        <a:pt x="f35" y="f36"/>
                      </a:lnTo>
                      <a:lnTo>
                        <a:pt x="f6" y="f28"/>
                      </a:lnTo>
                      <a:lnTo>
                        <a:pt x="f35" y="f37"/>
                      </a:lnTo>
                      <a:lnTo>
                        <a:pt x="f38" y="f27"/>
                      </a:lnTo>
                      <a:lnTo>
                        <a:pt x="f39" y="f27"/>
                      </a:lnTo>
                      <a:lnTo>
                        <a:pt x="f40" y="f41"/>
                      </a:lnTo>
                      <a:lnTo>
                        <a:pt x="f29" y="f42"/>
                      </a:lnTo>
                      <a:lnTo>
                        <a:pt x="f40" y="f43"/>
                      </a:lnTo>
                      <a:lnTo>
                        <a:pt x="f44" y="f21"/>
                      </a:lnTo>
                      <a:lnTo>
                        <a:pt x="f40" y="f45"/>
                      </a:lnTo>
                      <a:lnTo>
                        <a:pt x="f46" y="f47"/>
                      </a:lnTo>
                      <a:lnTo>
                        <a:pt x="f8" y="f29"/>
                      </a:lnTo>
                      <a:lnTo>
                        <a:pt x="f8" y="f9"/>
                      </a:lnTo>
                      <a:close/>
                    </a:path>
                  </a:pathLst>
                </a:custGeom>
                <a:solidFill>
                  <a:srgbClr val="000000"/>
                </a:solidFill>
                <a:ln cap="flat">
                  <a:noFill/>
                  <a:prstDash val="solid"/>
                </a:ln>
              </p:spPr>
              <p:txBody>
                <a:bodyPr vert="horz" wrap="none" lIns="0" tIns="0" rIns="0" bIns="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400" b="0" i="1" u="none" strike="noStrike" kern="1200" cap="none" spc="0" baseline="0">
                    <a:solidFill>
                      <a:srgbClr val="002F5F"/>
                    </a:solidFill>
                    <a:uFillTx/>
                    <a:latin typeface="Arial" pitchFamily="34"/>
                  </a:endParaRPr>
                </a:p>
              </p:txBody>
            </p:sp>
          </p:grpSp>
        </p:grpSp>
      </p:grpSp>
      <p:pic>
        <p:nvPicPr>
          <p:cNvPr id="365" name="Audio 364">
            <a:hlinkClick r:id="" action="ppaction://media"/>
            <a:extLst>
              <a:ext uri="{FF2B5EF4-FFF2-40B4-BE49-F238E27FC236}">
                <a16:creationId xmlns:a16="http://schemas.microsoft.com/office/drawing/2014/main" id="{4F51E2AD-2944-4886-A404-6AD64B9FCAE1}"/>
              </a:ext>
            </a:extLst>
          </p:cNvPr>
          <p:cNvPicPr>
            <a:picLocks noChangeAspect="1"/>
          </p:cNvPicPr>
          <p:nvPr>
            <a:audioFile r:link="rId2"/>
            <p:extLst>
              <p:ext uri="{DAA4B4D4-6D71-4841-9C94-3DE7FCFB9230}">
                <p14:media xmlns:p14="http://schemas.microsoft.com/office/powerpoint/2010/main" r:embed="rId1"/>
              </p:ext>
            </p:extLst>
          </p:nvPr>
        </p:nvPicPr>
        <p:blipFill>
          <a:blip r:embed="rId28"/>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178590"/>
    </mc:Choice>
    <mc:Fallback>
      <p:transition spd="slow" advTm="17859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65"/>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65"/>
                </p:tgtEl>
              </p:cMediaNode>
            </p:audio>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name="Slide119">
    <p:spTree>
      <p:nvGrpSpPr>
        <p:cNvPr id="1" name=""/>
        <p:cNvGrpSpPr/>
        <p:nvPr/>
      </p:nvGrpSpPr>
      <p:grpSpPr>
        <a:xfrm>
          <a:off x="0" y="0"/>
          <a:ext cx="0" cy="0"/>
          <a:chOff x="0" y="0"/>
          <a:chExt cx="0" cy="0"/>
        </a:xfrm>
      </p:grpSpPr>
      <p:sp>
        <p:nvSpPr>
          <p:cNvPr id="2" name="object 3">
            <a:extLst>
              <a:ext uri="{FF2B5EF4-FFF2-40B4-BE49-F238E27FC236}">
                <a16:creationId xmlns:a16="http://schemas.microsoft.com/office/drawing/2014/main" id="{596C5CE4-7419-4553-94D5-7A75D7C9F707}"/>
              </a:ext>
            </a:extLst>
          </p:cNvPr>
          <p:cNvSpPr txBox="1">
            <a:spLocks noGrp="1"/>
          </p:cNvSpPr>
          <p:nvPr>
            <p:ph type="title"/>
          </p:nvPr>
        </p:nvSpPr>
        <p:spPr>
          <a:xfrm>
            <a:off x="870709" y="1293363"/>
            <a:ext cx="7739893" cy="738661"/>
          </a:xfrm>
        </p:spPr>
        <p:txBody>
          <a:bodyPr>
            <a:spAutoFit/>
          </a:bodyPr>
          <a:lstStyle/>
          <a:p>
            <a:pPr marL="12701" lvl="0"/>
            <a:r>
              <a:rPr lang="en-US" sz="2400" spc="-5" dirty="0"/>
              <a:t>From enterprise and system models to information standards in healthcare</a:t>
            </a:r>
            <a:endParaRPr lang="en-US" sz="2400" dirty="0"/>
          </a:p>
        </p:txBody>
      </p:sp>
      <p:pic>
        <p:nvPicPr>
          <p:cNvPr id="3" name="Audio 2">
            <a:hlinkClick r:id="" action="ppaction://media"/>
            <a:extLst>
              <a:ext uri="{FF2B5EF4-FFF2-40B4-BE49-F238E27FC236}">
                <a16:creationId xmlns:a16="http://schemas.microsoft.com/office/drawing/2014/main" id="{65A4E70B-4811-4ACA-9046-0A3A432FCDDC}"/>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27597"/>
    </mc:Choice>
    <mc:Fallback>
      <p:transition spd="slow" advTm="27597"/>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name="Slide120">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9158A9-E65E-4C6B-8610-E5AAB6E08473}"/>
              </a:ext>
            </a:extLst>
          </p:cNvPr>
          <p:cNvSpPr txBox="1">
            <a:spLocks noGrp="1"/>
          </p:cNvSpPr>
          <p:nvPr>
            <p:ph type="title"/>
          </p:nvPr>
        </p:nvSpPr>
        <p:spPr/>
        <p:txBody>
          <a:bodyPr/>
          <a:lstStyle/>
          <a:p>
            <a:pPr lvl="0"/>
            <a:r>
              <a:rPr lang="sv-SE"/>
              <a:t>Healthcare</a:t>
            </a:r>
            <a:br>
              <a:rPr lang="sv-SE"/>
            </a:br>
            <a:r>
              <a:rPr lang="sv-SE"/>
              <a:t>standard</a:t>
            </a:r>
          </a:p>
        </p:txBody>
      </p:sp>
      <p:pic>
        <p:nvPicPr>
          <p:cNvPr id="3" name="Picture 12">
            <a:extLst>
              <a:ext uri="{FF2B5EF4-FFF2-40B4-BE49-F238E27FC236}">
                <a16:creationId xmlns:a16="http://schemas.microsoft.com/office/drawing/2014/main" id="{C27FE7FF-7211-4CDD-85EA-7A90BC55742C}"/>
              </a:ext>
            </a:extLst>
          </p:cNvPr>
          <p:cNvPicPr>
            <a:picLocks noChangeAspect="1"/>
          </p:cNvPicPr>
          <p:nvPr/>
        </p:nvPicPr>
        <p:blipFill>
          <a:blip r:embed="rId4"/>
          <a:stretch>
            <a:fillRect/>
          </a:stretch>
        </p:blipFill>
        <p:spPr>
          <a:xfrm>
            <a:off x="3124203" y="209553"/>
            <a:ext cx="5867403" cy="4896740"/>
          </a:xfrm>
          <a:prstGeom prst="rect">
            <a:avLst/>
          </a:prstGeom>
          <a:noFill/>
          <a:ln cap="flat">
            <a:noFill/>
          </a:ln>
        </p:spPr>
      </p:pic>
      <p:sp>
        <p:nvSpPr>
          <p:cNvPr id="4" name="Content Placeholder 2">
            <a:extLst>
              <a:ext uri="{FF2B5EF4-FFF2-40B4-BE49-F238E27FC236}">
                <a16:creationId xmlns:a16="http://schemas.microsoft.com/office/drawing/2014/main" id="{17E5CABA-1A68-4BA6-AB83-8EC641ADFAD6}"/>
              </a:ext>
            </a:extLst>
          </p:cNvPr>
          <p:cNvSpPr txBox="1">
            <a:spLocks noGrp="1"/>
          </p:cNvSpPr>
          <p:nvPr>
            <p:ph idx="1"/>
          </p:nvPr>
        </p:nvSpPr>
        <p:spPr>
          <a:xfrm>
            <a:off x="990596" y="1642216"/>
            <a:ext cx="2209803" cy="1263819"/>
          </a:xfrm>
        </p:spPr>
        <p:txBody>
          <a:bodyPr>
            <a:noAutofit/>
          </a:bodyPr>
          <a:lstStyle/>
          <a:p>
            <a:pPr lvl="0">
              <a:spcBef>
                <a:spcPts val="1200"/>
              </a:spcBef>
            </a:pPr>
            <a:r>
              <a:rPr lang="en-US" sz="1800"/>
              <a:t>CONTSYS</a:t>
            </a:r>
          </a:p>
        </p:txBody>
      </p:sp>
      <p:pic>
        <p:nvPicPr>
          <p:cNvPr id="5" name="Audio 4">
            <a:hlinkClick r:id="" action="ppaction://media"/>
            <a:extLst>
              <a:ext uri="{FF2B5EF4-FFF2-40B4-BE49-F238E27FC236}">
                <a16:creationId xmlns:a16="http://schemas.microsoft.com/office/drawing/2014/main" id="{836CA40F-198B-4B16-8377-11FF8022FACE}"/>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66899"/>
    </mc:Choice>
    <mc:Fallback>
      <p:transition spd="slow" advTm="66899"/>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5"/>
                </p:tgtEl>
              </p:cMediaNode>
            </p:audio>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name="Slide82">
    <p:spTree>
      <p:nvGrpSpPr>
        <p:cNvPr id="1" name=""/>
        <p:cNvGrpSpPr/>
        <p:nvPr/>
      </p:nvGrpSpPr>
      <p:grpSpPr>
        <a:xfrm>
          <a:off x="0" y="0"/>
          <a:ext cx="0" cy="0"/>
          <a:chOff x="0" y="0"/>
          <a:chExt cx="0" cy="0"/>
        </a:xfrm>
      </p:grpSpPr>
      <p:sp>
        <p:nvSpPr>
          <p:cNvPr id="2" name="object 3">
            <a:extLst>
              <a:ext uri="{FF2B5EF4-FFF2-40B4-BE49-F238E27FC236}">
                <a16:creationId xmlns:a16="http://schemas.microsoft.com/office/drawing/2014/main" id="{47B5748A-25B1-487A-9537-C2333A984A4E}"/>
              </a:ext>
            </a:extLst>
          </p:cNvPr>
          <p:cNvSpPr txBox="1">
            <a:spLocks noGrp="1"/>
          </p:cNvSpPr>
          <p:nvPr>
            <p:ph type="title"/>
          </p:nvPr>
        </p:nvSpPr>
        <p:spPr>
          <a:xfrm>
            <a:off x="870709" y="1293363"/>
            <a:ext cx="7739893" cy="1107996"/>
          </a:xfrm>
        </p:spPr>
        <p:txBody>
          <a:bodyPr/>
          <a:lstStyle/>
          <a:p>
            <a:pPr marL="12701" lvl="0"/>
            <a:r>
              <a:rPr lang="en-US" sz="2400" spc="-5" dirty="0"/>
              <a:t>From enterprise and systems models to defining requirements on health information systems (HIS)</a:t>
            </a:r>
            <a:endParaRPr lang="en-US" sz="2400" dirty="0"/>
          </a:p>
        </p:txBody>
      </p:sp>
      <p:pic>
        <p:nvPicPr>
          <p:cNvPr id="6" name="Audio 5">
            <a:hlinkClick r:id="" action="ppaction://media"/>
            <a:extLst>
              <a:ext uri="{FF2B5EF4-FFF2-40B4-BE49-F238E27FC236}">
                <a16:creationId xmlns:a16="http://schemas.microsoft.com/office/drawing/2014/main" id="{EFFC91C7-7F8D-48F9-AB05-B2AF696FE63D}"/>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11759"/>
    </mc:Choice>
    <mc:Fallback>
      <p:transition spd="slow" advTm="11759"/>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6"/>
                </p:tgtEl>
              </p:cMediaNode>
            </p:audio>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name="Slide12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87F8AE-D63A-46C5-95E0-F92DA338ECC0}"/>
              </a:ext>
            </a:extLst>
          </p:cNvPr>
          <p:cNvSpPr txBox="1">
            <a:spLocks noGrp="1"/>
          </p:cNvSpPr>
          <p:nvPr>
            <p:ph type="title"/>
          </p:nvPr>
        </p:nvSpPr>
        <p:spPr/>
        <p:txBody>
          <a:bodyPr/>
          <a:lstStyle/>
          <a:p>
            <a:pPr lvl="0"/>
            <a:r>
              <a:rPr lang="sv-SE"/>
              <a:t>Healthcare</a:t>
            </a:r>
            <a:br>
              <a:rPr lang="sv-SE"/>
            </a:br>
            <a:r>
              <a:rPr lang="sv-SE"/>
              <a:t>standard</a:t>
            </a:r>
          </a:p>
        </p:txBody>
      </p:sp>
      <p:sp>
        <p:nvSpPr>
          <p:cNvPr id="3" name="Content Placeholder 2">
            <a:extLst>
              <a:ext uri="{FF2B5EF4-FFF2-40B4-BE49-F238E27FC236}">
                <a16:creationId xmlns:a16="http://schemas.microsoft.com/office/drawing/2014/main" id="{BA606FAE-3113-4518-A1D1-FBDE29AE1BB3}"/>
              </a:ext>
            </a:extLst>
          </p:cNvPr>
          <p:cNvSpPr txBox="1">
            <a:spLocks noGrp="1"/>
          </p:cNvSpPr>
          <p:nvPr>
            <p:ph idx="1"/>
          </p:nvPr>
        </p:nvSpPr>
        <p:spPr>
          <a:xfrm>
            <a:off x="990596" y="1642216"/>
            <a:ext cx="2209803" cy="1263819"/>
          </a:xfrm>
        </p:spPr>
        <p:txBody>
          <a:bodyPr>
            <a:noAutofit/>
          </a:bodyPr>
          <a:lstStyle/>
          <a:p>
            <a:pPr lvl="0">
              <a:spcBef>
                <a:spcPts val="1200"/>
              </a:spcBef>
            </a:pPr>
            <a:r>
              <a:rPr lang="en-US" sz="1800"/>
              <a:t>HL7 RIM</a:t>
            </a:r>
          </a:p>
        </p:txBody>
      </p:sp>
      <p:pic>
        <p:nvPicPr>
          <p:cNvPr id="4" name="Picture 2">
            <a:extLst>
              <a:ext uri="{FF2B5EF4-FFF2-40B4-BE49-F238E27FC236}">
                <a16:creationId xmlns:a16="http://schemas.microsoft.com/office/drawing/2014/main" id="{4C04AFF4-BD25-45CA-987B-07A76F694E09}"/>
              </a:ext>
            </a:extLst>
          </p:cNvPr>
          <p:cNvPicPr>
            <a:picLocks noChangeAspect="1"/>
          </p:cNvPicPr>
          <p:nvPr/>
        </p:nvPicPr>
        <p:blipFill>
          <a:blip r:embed="rId4"/>
          <a:stretch>
            <a:fillRect/>
          </a:stretch>
        </p:blipFill>
        <p:spPr>
          <a:xfrm>
            <a:off x="2819396" y="1276346"/>
            <a:ext cx="6270168" cy="3657600"/>
          </a:xfrm>
          <a:prstGeom prst="rect">
            <a:avLst/>
          </a:prstGeom>
          <a:noFill/>
          <a:ln cap="flat">
            <a:noFill/>
          </a:ln>
        </p:spPr>
      </p:pic>
      <p:sp>
        <p:nvSpPr>
          <p:cNvPr id="5" name="Text Box 80">
            <a:extLst>
              <a:ext uri="{FF2B5EF4-FFF2-40B4-BE49-F238E27FC236}">
                <a16:creationId xmlns:a16="http://schemas.microsoft.com/office/drawing/2014/main" id="{5958BD12-60D5-49F2-BF32-2FCE5A9B10D5}"/>
              </a:ext>
            </a:extLst>
          </p:cNvPr>
          <p:cNvSpPr txBox="1"/>
          <p:nvPr/>
        </p:nvSpPr>
        <p:spPr>
          <a:xfrm>
            <a:off x="6829726" y="2982800"/>
            <a:ext cx="997061" cy="727121"/>
          </a:xfrm>
          <a:prstGeom prst="rect">
            <a:avLst/>
          </a:prstGeom>
          <a:noFill/>
          <a:ln cap="flat">
            <a:noFill/>
          </a:ln>
        </p:spPr>
        <p:txBody>
          <a:bodyPr vert="horz" wrap="square" lIns="91440" tIns="45720" rIns="91440" bIns="45720" anchor="t" anchorCtr="0" compatLnSpc="1">
            <a:sp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System model </a:t>
            </a:r>
            <a:r>
              <a:rPr lang="sv-SE" sz="825" b="0" i="0" u="none" strike="noStrike" kern="1200" cap="none" spc="0" baseline="0">
                <a:solidFill>
                  <a:srgbClr val="002F5F"/>
                </a:solidFill>
                <a:uFillTx/>
                <a:latin typeface="Arial" pitchFamily="34"/>
              </a:rPr>
              <a:t>of software concepts (in UML Class Diagram)</a:t>
            </a:r>
          </a:p>
        </p:txBody>
      </p:sp>
      <p:pic>
        <p:nvPicPr>
          <p:cNvPr id="6" name="Audio 5">
            <a:hlinkClick r:id="" action="ppaction://media"/>
            <a:extLst>
              <a:ext uri="{FF2B5EF4-FFF2-40B4-BE49-F238E27FC236}">
                <a16:creationId xmlns:a16="http://schemas.microsoft.com/office/drawing/2014/main" id="{64634801-4472-4893-91E4-D75A2E286D0E}"/>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52686"/>
    </mc:Choice>
    <mc:Fallback>
      <p:transition spd="slow" advTm="52686"/>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6"/>
                </p:tgtEl>
              </p:cMediaNode>
            </p:audio>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name="Slide129">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3FBBFDA8-F052-445E-A67D-4C0EE94B4CB5}"/>
              </a:ext>
            </a:extLst>
          </p:cNvPr>
          <p:cNvSpPr/>
          <p:nvPr/>
        </p:nvSpPr>
        <p:spPr>
          <a:xfrm>
            <a:off x="7543800" y="0"/>
            <a:ext cx="1384301" cy="1435397"/>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FFFFFF"/>
              </a:solidFill>
              <a:uFillTx/>
              <a:latin typeface="Calibri"/>
            </a:endParaRPr>
          </a:p>
        </p:txBody>
      </p:sp>
      <p:pic>
        <p:nvPicPr>
          <p:cNvPr id="3" name="Picture 2">
            <a:extLst>
              <a:ext uri="{FF2B5EF4-FFF2-40B4-BE49-F238E27FC236}">
                <a16:creationId xmlns:a16="http://schemas.microsoft.com/office/drawing/2014/main" id="{F3308B67-B0C2-4D76-9C52-36CB83AD71E2}"/>
              </a:ext>
            </a:extLst>
          </p:cNvPr>
          <p:cNvPicPr>
            <a:picLocks noChangeAspect="1"/>
          </p:cNvPicPr>
          <p:nvPr/>
        </p:nvPicPr>
        <p:blipFill>
          <a:blip r:embed="rId4"/>
          <a:stretch>
            <a:fillRect/>
          </a:stretch>
        </p:blipFill>
        <p:spPr>
          <a:xfrm>
            <a:off x="381003" y="361946"/>
            <a:ext cx="8175174" cy="4616448"/>
          </a:xfrm>
          <a:prstGeom prst="rect">
            <a:avLst/>
          </a:prstGeom>
          <a:noFill/>
          <a:ln cap="flat">
            <a:noFill/>
          </a:ln>
        </p:spPr>
      </p:pic>
      <p:sp>
        <p:nvSpPr>
          <p:cNvPr id="4" name="Text Box 80">
            <a:extLst>
              <a:ext uri="{FF2B5EF4-FFF2-40B4-BE49-F238E27FC236}">
                <a16:creationId xmlns:a16="http://schemas.microsoft.com/office/drawing/2014/main" id="{51494D26-2A7F-4820-8B32-EF93D3FF20FC}"/>
              </a:ext>
            </a:extLst>
          </p:cNvPr>
          <p:cNvSpPr txBox="1"/>
          <p:nvPr/>
        </p:nvSpPr>
        <p:spPr>
          <a:xfrm>
            <a:off x="6829726" y="2982800"/>
            <a:ext cx="997061" cy="727121"/>
          </a:xfrm>
          <a:prstGeom prst="rect">
            <a:avLst/>
          </a:prstGeom>
          <a:noFill/>
          <a:ln cap="flat">
            <a:noFill/>
          </a:ln>
        </p:spPr>
        <p:txBody>
          <a:bodyPr vert="horz" wrap="square" lIns="91440" tIns="45720" rIns="91440" bIns="45720" anchor="t" anchorCtr="0" compatLnSpc="1">
            <a:sp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25" b="1" i="0" u="none" strike="noStrike" kern="1200" cap="none" spc="0" baseline="0">
                <a:solidFill>
                  <a:srgbClr val="002F5F"/>
                </a:solidFill>
                <a:uFillTx/>
                <a:latin typeface="Arial" pitchFamily="34"/>
              </a:rPr>
              <a:t>System model </a:t>
            </a:r>
            <a:r>
              <a:rPr lang="sv-SE" sz="825" b="0" i="0" u="none" strike="noStrike" kern="1200" cap="none" spc="0" baseline="0">
                <a:solidFill>
                  <a:srgbClr val="002F5F"/>
                </a:solidFill>
                <a:uFillTx/>
                <a:latin typeface="Arial" pitchFamily="34"/>
              </a:rPr>
              <a:t>of software concepts (in UML Class Diagram)</a:t>
            </a:r>
          </a:p>
        </p:txBody>
      </p:sp>
      <p:pic>
        <p:nvPicPr>
          <p:cNvPr id="5" name="Audio 4">
            <a:hlinkClick r:id="" action="ppaction://media"/>
            <a:extLst>
              <a:ext uri="{FF2B5EF4-FFF2-40B4-BE49-F238E27FC236}">
                <a16:creationId xmlns:a16="http://schemas.microsoft.com/office/drawing/2014/main" id="{14183C7D-1980-4A9E-819C-77311079BFDE}"/>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74170"/>
    </mc:Choice>
    <mc:Fallback>
      <p:transition spd="slow" advTm="7417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5"/>
                </p:tgtEl>
              </p:cMediaNode>
            </p:audio>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name="Slide14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2F6C95-9621-4C10-AA29-3E4A348FF394}"/>
              </a:ext>
            </a:extLst>
          </p:cNvPr>
          <p:cNvSpPr txBox="1">
            <a:spLocks noGrp="1"/>
          </p:cNvSpPr>
          <p:nvPr>
            <p:ph type="title"/>
          </p:nvPr>
        </p:nvSpPr>
        <p:spPr/>
        <p:txBody>
          <a:bodyPr/>
          <a:lstStyle/>
          <a:p>
            <a:pPr lvl="0"/>
            <a:r>
              <a:rPr lang="sv-SE"/>
              <a:t>To discuss</a:t>
            </a:r>
          </a:p>
        </p:txBody>
      </p:sp>
      <p:sp>
        <p:nvSpPr>
          <p:cNvPr id="3" name="Content Placeholder 2">
            <a:extLst>
              <a:ext uri="{FF2B5EF4-FFF2-40B4-BE49-F238E27FC236}">
                <a16:creationId xmlns:a16="http://schemas.microsoft.com/office/drawing/2014/main" id="{F32DC237-F654-4FDE-B190-2297D195DAB8}"/>
              </a:ext>
            </a:extLst>
          </p:cNvPr>
          <p:cNvSpPr txBox="1">
            <a:spLocks noGrp="1"/>
          </p:cNvSpPr>
          <p:nvPr>
            <p:ph idx="1"/>
          </p:nvPr>
        </p:nvSpPr>
        <p:spPr>
          <a:xfrm>
            <a:off x="791998" y="1275533"/>
            <a:ext cx="7513798" cy="3240432"/>
          </a:xfrm>
        </p:spPr>
        <p:txBody>
          <a:bodyPr/>
          <a:lstStyle/>
          <a:p>
            <a:pPr marL="0" lvl="0" indent="0">
              <a:spcBef>
                <a:spcPts val="400"/>
              </a:spcBef>
              <a:buNone/>
            </a:pPr>
            <a:r>
              <a:rPr lang="sv-SE" sz="1800" dirty="0" err="1"/>
              <a:t>You</a:t>
            </a:r>
            <a:r>
              <a:rPr lang="sv-SE" sz="1800" dirty="0"/>
              <a:t> </a:t>
            </a:r>
            <a:r>
              <a:rPr lang="sv-SE" sz="1800" dirty="0" err="1"/>
              <a:t>are</a:t>
            </a:r>
            <a:r>
              <a:rPr lang="sv-SE" sz="1800" dirty="0"/>
              <a:t> part </a:t>
            </a:r>
            <a:r>
              <a:rPr lang="sv-SE" sz="1800" dirty="0" err="1"/>
              <a:t>of</a:t>
            </a:r>
            <a:r>
              <a:rPr lang="sv-SE" sz="1800" dirty="0"/>
              <a:t> a </a:t>
            </a:r>
            <a:r>
              <a:rPr lang="sv-SE" sz="1800" dirty="0" err="1"/>
              <a:t>project</a:t>
            </a:r>
            <a:r>
              <a:rPr lang="sv-SE" sz="1800" dirty="0"/>
              <a:t> to </a:t>
            </a:r>
            <a:r>
              <a:rPr lang="sv-SE" sz="1800" dirty="0" err="1"/>
              <a:t>implement</a:t>
            </a:r>
            <a:r>
              <a:rPr lang="sv-SE" sz="1800" dirty="0"/>
              <a:t> and </a:t>
            </a:r>
            <a:r>
              <a:rPr lang="sv-SE" sz="1800" dirty="0" err="1"/>
              <a:t>introduce</a:t>
            </a:r>
            <a:r>
              <a:rPr lang="sv-SE" sz="1800" dirty="0"/>
              <a:t> in a new EHR </a:t>
            </a:r>
            <a:r>
              <a:rPr lang="sv-SE" sz="1800" dirty="0" err="1"/>
              <a:t>that</a:t>
            </a:r>
            <a:r>
              <a:rPr lang="sv-SE" sz="1800" dirty="0"/>
              <a:t> </a:t>
            </a:r>
            <a:r>
              <a:rPr lang="sv-SE" sz="1800" dirty="0" err="1"/>
              <a:t>need</a:t>
            </a:r>
            <a:r>
              <a:rPr lang="sv-SE" sz="1800" dirty="0"/>
              <a:t> support the </a:t>
            </a:r>
            <a:r>
              <a:rPr lang="sv-SE" sz="1800" dirty="0" err="1"/>
              <a:t>healthcare</a:t>
            </a:r>
            <a:r>
              <a:rPr lang="sv-SE" sz="1800" dirty="0"/>
              <a:t> </a:t>
            </a:r>
            <a:r>
              <a:rPr lang="sv-SE" sz="1800" dirty="0" err="1"/>
              <a:t>practice</a:t>
            </a:r>
            <a:r>
              <a:rPr lang="sv-SE" sz="1800" dirty="0"/>
              <a:t> </a:t>
            </a:r>
            <a:r>
              <a:rPr lang="sv-SE" sz="1800" dirty="0" err="1"/>
              <a:t>but</a:t>
            </a:r>
            <a:r>
              <a:rPr lang="sv-SE" sz="1800" dirty="0"/>
              <a:t> </a:t>
            </a:r>
            <a:r>
              <a:rPr lang="sv-SE" sz="1800" dirty="0" err="1"/>
              <a:t>also</a:t>
            </a:r>
            <a:r>
              <a:rPr lang="sv-SE" sz="1800" dirty="0"/>
              <a:t> </a:t>
            </a:r>
            <a:r>
              <a:rPr lang="sv-SE" sz="1800" dirty="0" err="1"/>
              <a:t>communicate</a:t>
            </a:r>
            <a:r>
              <a:rPr lang="sv-SE" sz="1800" dirty="0"/>
              <a:t> </a:t>
            </a:r>
            <a:r>
              <a:rPr lang="sv-SE" sz="1800" dirty="0" err="1"/>
              <a:t>electronically</a:t>
            </a:r>
            <a:r>
              <a:rPr lang="sv-SE" sz="1800" dirty="0"/>
              <a:t> </a:t>
            </a:r>
            <a:r>
              <a:rPr lang="sv-SE" sz="1800" dirty="0" err="1"/>
              <a:t>with</a:t>
            </a:r>
            <a:r>
              <a:rPr lang="sv-SE" sz="1800" dirty="0"/>
              <a:t> </a:t>
            </a:r>
            <a:r>
              <a:rPr lang="sv-SE" sz="1800" dirty="0" err="1"/>
              <a:t>other</a:t>
            </a:r>
            <a:r>
              <a:rPr lang="sv-SE" sz="1800" dirty="0"/>
              <a:t> </a:t>
            </a:r>
            <a:r>
              <a:rPr lang="sv-SE" sz="1800" dirty="0" err="1"/>
              <a:t>health</a:t>
            </a:r>
            <a:r>
              <a:rPr lang="sv-SE" sz="1800" dirty="0"/>
              <a:t> </a:t>
            </a:r>
            <a:r>
              <a:rPr lang="sv-SE" sz="1800" dirty="0" err="1"/>
              <a:t>care</a:t>
            </a:r>
            <a:r>
              <a:rPr lang="sv-SE" sz="1800" dirty="0"/>
              <a:t> </a:t>
            </a:r>
            <a:r>
              <a:rPr lang="sv-SE" sz="1800" dirty="0" err="1"/>
              <a:t>providers</a:t>
            </a:r>
            <a:r>
              <a:rPr lang="sv-SE" sz="1800" dirty="0"/>
              <a:t>, </a:t>
            </a:r>
            <a:r>
              <a:rPr lang="sv-SE" sz="1800" dirty="0" err="1"/>
              <a:t>such</a:t>
            </a:r>
            <a:r>
              <a:rPr lang="sv-SE" sz="1800" dirty="0"/>
              <a:t> as hospitals:</a:t>
            </a:r>
          </a:p>
          <a:p>
            <a:pPr lvl="0">
              <a:spcBef>
                <a:spcPts val="400"/>
              </a:spcBef>
            </a:pPr>
            <a:r>
              <a:rPr lang="sv-SE" sz="1800" dirty="0" err="1"/>
              <a:t>What</a:t>
            </a:r>
            <a:r>
              <a:rPr lang="sv-SE" sz="1800" dirty="0"/>
              <a:t> </a:t>
            </a:r>
            <a:r>
              <a:rPr lang="sv-SE" sz="1800" dirty="0" err="1"/>
              <a:t>activities</a:t>
            </a:r>
            <a:r>
              <a:rPr lang="sv-SE" sz="1800" dirty="0"/>
              <a:t> do </a:t>
            </a:r>
            <a:r>
              <a:rPr lang="sv-SE" sz="1800" dirty="0" err="1"/>
              <a:t>you</a:t>
            </a:r>
            <a:r>
              <a:rPr lang="sv-SE" sz="1800" dirty="0"/>
              <a:t> </a:t>
            </a:r>
            <a:r>
              <a:rPr lang="sv-SE" sz="1800" dirty="0" err="1"/>
              <a:t>suggest</a:t>
            </a:r>
            <a:r>
              <a:rPr lang="sv-SE" sz="1800" dirty="0"/>
              <a:t> to </a:t>
            </a:r>
            <a:r>
              <a:rPr lang="sv-SE" sz="1800" dirty="0" err="1"/>
              <a:t>have</a:t>
            </a:r>
            <a:r>
              <a:rPr lang="sv-SE" sz="1800" dirty="0"/>
              <a:t> a </a:t>
            </a:r>
            <a:r>
              <a:rPr lang="sv-SE" sz="1800" dirty="0" err="1"/>
              <a:t>successful</a:t>
            </a:r>
            <a:r>
              <a:rPr lang="sv-SE" sz="1800" dirty="0"/>
              <a:t> implementation and </a:t>
            </a:r>
            <a:r>
              <a:rPr lang="sv-SE" sz="1800" dirty="0" err="1"/>
              <a:t>introduction</a:t>
            </a:r>
            <a:r>
              <a:rPr lang="sv-SE" sz="1800" dirty="0"/>
              <a:t>?</a:t>
            </a:r>
          </a:p>
          <a:p>
            <a:pPr lvl="0">
              <a:spcBef>
                <a:spcPts val="400"/>
              </a:spcBef>
            </a:pPr>
            <a:r>
              <a:rPr lang="sv-SE" sz="1800" dirty="0" err="1"/>
              <a:t>How</a:t>
            </a:r>
            <a:r>
              <a:rPr lang="sv-SE" sz="1800" dirty="0"/>
              <a:t> </a:t>
            </a:r>
            <a:r>
              <a:rPr lang="sv-SE" sz="1800" dirty="0" err="1"/>
              <a:t>would</a:t>
            </a:r>
            <a:r>
              <a:rPr lang="sv-SE" sz="1800" dirty="0"/>
              <a:t> </a:t>
            </a:r>
            <a:r>
              <a:rPr lang="sv-SE" sz="1800" dirty="0" err="1"/>
              <a:t>you</a:t>
            </a:r>
            <a:r>
              <a:rPr lang="sv-SE" sz="1800" dirty="0"/>
              <a:t> </a:t>
            </a:r>
            <a:r>
              <a:rPr lang="sv-SE" sz="1800" dirty="0" err="1"/>
              <a:t>work</a:t>
            </a:r>
            <a:r>
              <a:rPr lang="sv-SE" sz="1800" dirty="0"/>
              <a:t> </a:t>
            </a:r>
            <a:r>
              <a:rPr lang="sv-SE" sz="1800" dirty="0" err="1"/>
              <a:t>with</a:t>
            </a:r>
            <a:r>
              <a:rPr lang="sv-SE" sz="1800" dirty="0"/>
              <a:t> information standards?</a:t>
            </a:r>
          </a:p>
        </p:txBody>
      </p:sp>
      <p:pic>
        <p:nvPicPr>
          <p:cNvPr id="4" name="Audio 3">
            <a:hlinkClick r:id="" action="ppaction://media"/>
            <a:extLst>
              <a:ext uri="{FF2B5EF4-FFF2-40B4-BE49-F238E27FC236}">
                <a16:creationId xmlns:a16="http://schemas.microsoft.com/office/drawing/2014/main" id="{FEEBE4A9-C7AC-4C3E-B482-DA83EC2ED367}"/>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46635"/>
    </mc:Choice>
    <mc:Fallback>
      <p:transition spd="slow" advTm="4663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name="Slide83">
    <p:spTree>
      <p:nvGrpSpPr>
        <p:cNvPr id="1" name=""/>
        <p:cNvGrpSpPr/>
        <p:nvPr/>
      </p:nvGrpSpPr>
      <p:grpSpPr>
        <a:xfrm>
          <a:off x="0" y="0"/>
          <a:ext cx="0" cy="0"/>
          <a:chOff x="0" y="0"/>
          <a:chExt cx="0" cy="0"/>
        </a:xfrm>
      </p:grpSpPr>
      <p:sp>
        <p:nvSpPr>
          <p:cNvPr id="3" name="object 4">
            <a:extLst>
              <a:ext uri="{FF2B5EF4-FFF2-40B4-BE49-F238E27FC236}">
                <a16:creationId xmlns:a16="http://schemas.microsoft.com/office/drawing/2014/main" id="{3A42421B-F05A-4108-B97F-4022086F1A4D}"/>
              </a:ext>
            </a:extLst>
          </p:cNvPr>
          <p:cNvSpPr/>
          <p:nvPr/>
        </p:nvSpPr>
        <p:spPr>
          <a:xfrm>
            <a:off x="848864" y="3183639"/>
            <a:ext cx="6049012" cy="25402"/>
          </a:xfrm>
          <a:custGeom>
            <a:avLst/>
            <a:gdLst>
              <a:gd name="f0" fmla="val w"/>
              <a:gd name="f1" fmla="val h"/>
              <a:gd name="f2" fmla="val 0"/>
              <a:gd name="f3" fmla="val 6049009"/>
              <a:gd name="f4" fmla="val 25400"/>
              <a:gd name="f5" fmla="val 25145"/>
              <a:gd name="f6" fmla="val 6048756"/>
              <a:gd name="f7" fmla="*/ f0 1 6049009"/>
              <a:gd name="f8" fmla="*/ f1 1 25400"/>
              <a:gd name="f9" fmla="val f2"/>
              <a:gd name="f10" fmla="val f3"/>
              <a:gd name="f11" fmla="val f4"/>
              <a:gd name="f12" fmla="+- f11 0 f9"/>
              <a:gd name="f13" fmla="+- f10 0 f9"/>
              <a:gd name="f14" fmla="*/ f13 1 6049009"/>
              <a:gd name="f15" fmla="*/ f12 1 2540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2540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 name="object 5">
            <a:extLst>
              <a:ext uri="{FF2B5EF4-FFF2-40B4-BE49-F238E27FC236}">
                <a16:creationId xmlns:a16="http://schemas.microsoft.com/office/drawing/2014/main" id="{890692FB-E128-484D-B1B3-D49F785A4348}"/>
              </a:ext>
            </a:extLst>
          </p:cNvPr>
          <p:cNvSpPr/>
          <p:nvPr/>
        </p:nvSpPr>
        <p:spPr>
          <a:xfrm>
            <a:off x="848864" y="2472693"/>
            <a:ext cx="6049012" cy="10158"/>
          </a:xfrm>
          <a:custGeom>
            <a:avLst/>
            <a:gdLst>
              <a:gd name="f0" fmla="val w"/>
              <a:gd name="f1" fmla="val h"/>
              <a:gd name="f2" fmla="val 0"/>
              <a:gd name="f3" fmla="val 6049009"/>
              <a:gd name="f4" fmla="val 10160"/>
              <a:gd name="f5" fmla="val 9906"/>
              <a:gd name="f6" fmla="val 6048756"/>
              <a:gd name="f7" fmla="*/ f0 1 6049009"/>
              <a:gd name="f8" fmla="*/ f1 1 10160"/>
              <a:gd name="f9" fmla="val f2"/>
              <a:gd name="f10" fmla="val f3"/>
              <a:gd name="f11" fmla="val f4"/>
              <a:gd name="f12" fmla="+- f11 0 f9"/>
              <a:gd name="f13" fmla="+- f10 0 f9"/>
              <a:gd name="f14" fmla="*/ f13 1 6049009"/>
              <a:gd name="f15" fmla="*/ f12 1 101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1016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 name="object 6">
            <a:extLst>
              <a:ext uri="{FF2B5EF4-FFF2-40B4-BE49-F238E27FC236}">
                <a16:creationId xmlns:a16="http://schemas.microsoft.com/office/drawing/2014/main" id="{BA4D32E4-240F-485C-A2B0-4F5C7260CF8A}"/>
              </a:ext>
            </a:extLst>
          </p:cNvPr>
          <p:cNvSpPr txBox="1"/>
          <p:nvPr/>
        </p:nvSpPr>
        <p:spPr>
          <a:xfrm>
            <a:off x="4794254" y="3381533"/>
            <a:ext cx="907413" cy="643893"/>
          </a:xfrm>
          <a:prstGeom prst="rect">
            <a:avLst/>
          </a:prstGeom>
          <a:noFill/>
          <a:ln cap="flat">
            <a:noFill/>
          </a:ln>
        </p:spPr>
        <p:txBody>
          <a:bodyPr vert="horz" wrap="square" lIns="0" tIns="0" rIns="0" bIns="0" anchor="t" anchorCtr="0" compatLnSpc="1">
            <a:spAutoFit/>
          </a:bodyPr>
          <a:lstStyle/>
          <a:p>
            <a:pPr marL="12701" marR="5084" lvl="0" indent="344171" algn="l"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5" baseline="0">
                <a:solidFill>
                  <a:srgbClr val="002E5F"/>
                </a:solidFill>
                <a:uFillTx/>
                <a:latin typeface="Arial"/>
                <a:cs typeface="Arial"/>
              </a:rPr>
              <a:t>I</a:t>
            </a:r>
            <a:r>
              <a:rPr lang="en-US" sz="800" b="1" i="0" u="none" strike="noStrike" kern="1200" cap="none" spc="10" baseline="0">
                <a:solidFill>
                  <a:srgbClr val="002E5F"/>
                </a:solidFill>
                <a:uFillTx/>
                <a:latin typeface="Arial"/>
                <a:cs typeface="Arial"/>
              </a:rPr>
              <a:t>nterac</a:t>
            </a:r>
            <a:r>
              <a:rPr lang="en-US" sz="800" b="1" i="0" u="none" strike="noStrike" kern="1200" cap="none" spc="5" baseline="0">
                <a:solidFill>
                  <a:srgbClr val="002E5F"/>
                </a:solidFill>
                <a:uFillTx/>
                <a:latin typeface="Arial"/>
                <a:cs typeface="Arial"/>
              </a:rPr>
              <a:t>ti</a:t>
            </a:r>
            <a:r>
              <a:rPr lang="en-US" sz="800" b="1" i="0" u="none" strike="noStrike" kern="1200" cap="none" spc="10" baseline="0">
                <a:solidFill>
                  <a:srgbClr val="002E5F"/>
                </a:solidFill>
                <a:uFillTx/>
                <a:latin typeface="Arial"/>
                <a:cs typeface="Arial"/>
              </a:rPr>
              <a:t>on  </a:t>
            </a:r>
            <a:r>
              <a:rPr lang="en-US" sz="800" b="1" i="0" u="none" strike="noStrike" kern="1200" cap="none" spc="15" baseline="0">
                <a:solidFill>
                  <a:srgbClr val="002E5F"/>
                </a:solidFill>
                <a:uFillTx/>
                <a:latin typeface="Arial"/>
                <a:cs typeface="Arial"/>
              </a:rPr>
              <a:t>between</a:t>
            </a:r>
            <a:r>
              <a:rPr lang="en-US" sz="800" b="1" i="0" u="none" strike="noStrike" kern="1200" cap="none" spc="-8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software</a:t>
            </a:r>
            <a:endParaRPr lang="en-US" sz="800" b="0" i="0" u="none" strike="noStrike" kern="1200" cap="none" spc="0" baseline="0">
              <a:solidFill>
                <a:srgbClr val="000000"/>
              </a:solidFill>
              <a:uFillTx/>
              <a:latin typeface="Arial"/>
              <a:cs typeface="Arial"/>
            </a:endParaRPr>
          </a:p>
          <a:p>
            <a:pPr marL="525780"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o</a:t>
            </a:r>
            <a:r>
              <a:rPr lang="en-US" sz="800" b="1" i="0" u="none" strike="noStrike" kern="1200" cap="none" spc="10" baseline="0">
                <a:solidFill>
                  <a:srgbClr val="002E5F"/>
                </a:solidFill>
                <a:uFillTx/>
                <a:latin typeface="Arial"/>
                <a:cs typeface="Arial"/>
              </a:rPr>
              <a:t>bjekts</a:t>
            </a:r>
            <a:endParaRPr lang="en-US" sz="800" b="0" i="0" u="none" strike="noStrike" kern="1200" cap="none" spc="0" baseline="0">
              <a:solidFill>
                <a:srgbClr val="000000"/>
              </a:solidFill>
              <a:uFillTx/>
              <a:latin typeface="Arial"/>
              <a:cs typeface="Arial"/>
            </a:endParaRPr>
          </a:p>
          <a:p>
            <a:pPr marL="22229"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85" baseline="0">
                <a:solidFill>
                  <a:srgbClr val="002E5F"/>
                </a:solidFill>
                <a:uFillTx/>
                <a:latin typeface="Arial"/>
                <a:cs typeface="Arial"/>
              </a:rPr>
              <a:t> </a:t>
            </a:r>
            <a:r>
              <a:rPr lang="en-US" sz="800" b="0" i="0" u="none" strike="noStrike" kern="1200" cap="none" spc="15" baseline="0">
                <a:solidFill>
                  <a:srgbClr val="002E5F"/>
                </a:solidFill>
                <a:uFillTx/>
                <a:latin typeface="Arial"/>
                <a:cs typeface="Arial"/>
              </a:rPr>
              <a:t>Sequence</a:t>
            </a:r>
            <a:endParaRPr lang="en-US" sz="800" b="0" i="0" u="none" strike="noStrike" kern="1200" cap="none" spc="0" baseline="0">
              <a:solidFill>
                <a:srgbClr val="000000"/>
              </a:solidFill>
              <a:uFillTx/>
              <a:latin typeface="Arial"/>
              <a:cs typeface="Arial"/>
            </a:endParaRPr>
          </a:p>
          <a:p>
            <a:pPr marL="478158"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diagram)</a:t>
            </a:r>
            <a:endParaRPr lang="en-US" sz="800" b="0" i="0" u="none" strike="noStrike" kern="1200" cap="none" spc="0" baseline="0">
              <a:solidFill>
                <a:srgbClr val="000000"/>
              </a:solidFill>
              <a:uFillTx/>
              <a:latin typeface="Arial"/>
              <a:cs typeface="Arial"/>
            </a:endParaRPr>
          </a:p>
        </p:txBody>
      </p:sp>
      <p:sp>
        <p:nvSpPr>
          <p:cNvPr id="6" name="object 7">
            <a:extLst>
              <a:ext uri="{FF2B5EF4-FFF2-40B4-BE49-F238E27FC236}">
                <a16:creationId xmlns:a16="http://schemas.microsoft.com/office/drawing/2014/main" id="{E81EF3C2-F5BD-4121-BB5C-1BBE36C1B768}"/>
              </a:ext>
            </a:extLst>
          </p:cNvPr>
          <p:cNvSpPr/>
          <p:nvPr/>
        </p:nvSpPr>
        <p:spPr>
          <a:xfrm>
            <a:off x="5975988" y="3594734"/>
            <a:ext cx="0" cy="193038"/>
          </a:xfrm>
          <a:custGeom>
            <a:avLst/>
            <a:gdLst>
              <a:gd name="f0" fmla="val w"/>
              <a:gd name="f1" fmla="val h"/>
              <a:gd name="f2" fmla="val 0"/>
              <a:gd name="f3" fmla="val 193040"/>
              <a:gd name="f4" fmla="val 192786"/>
              <a:gd name="f5" fmla="*/ f0 1 0"/>
              <a:gd name="f6" fmla="*/ f1 1 193040"/>
              <a:gd name="f7" fmla="val f2"/>
              <a:gd name="f8" fmla="val f3"/>
              <a:gd name="f9" fmla="+- f8 0 f7"/>
              <a:gd name="f10" fmla="+- f7 0 f7"/>
              <a:gd name="f11" fmla="*/ f10 1 0"/>
              <a:gd name="f12" fmla="*/ f9 1 193040"/>
              <a:gd name="f13" fmla="*/ 0 1 f11"/>
              <a:gd name="f14" fmla="*/ 1 1 f11"/>
              <a:gd name="f15" fmla="*/ 0 1 f12"/>
              <a:gd name="f16" fmla="*/ 19304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9304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 name="object 8">
            <a:extLst>
              <a:ext uri="{FF2B5EF4-FFF2-40B4-BE49-F238E27FC236}">
                <a16:creationId xmlns:a16="http://schemas.microsoft.com/office/drawing/2014/main" id="{FEAA86C3-88D9-4566-ACEF-60AAF63EC4D7}"/>
              </a:ext>
            </a:extLst>
          </p:cNvPr>
          <p:cNvSpPr/>
          <p:nvPr/>
        </p:nvSpPr>
        <p:spPr>
          <a:xfrm>
            <a:off x="6658733" y="3463674"/>
            <a:ext cx="0" cy="323853"/>
          </a:xfrm>
          <a:custGeom>
            <a:avLst/>
            <a:gdLst>
              <a:gd name="f0" fmla="val w"/>
              <a:gd name="f1" fmla="val h"/>
              <a:gd name="f2" fmla="val 0"/>
              <a:gd name="f3" fmla="val 323850"/>
              <a:gd name="f4" fmla="val 323849"/>
              <a:gd name="f5" fmla="*/ f0 1 0"/>
              <a:gd name="f6" fmla="*/ f1 1 323850"/>
              <a:gd name="f7" fmla="val f2"/>
              <a:gd name="f8" fmla="val f3"/>
              <a:gd name="f9" fmla="+- f8 0 f7"/>
              <a:gd name="f10" fmla="+- f7 0 f7"/>
              <a:gd name="f11" fmla="*/ f10 1 0"/>
              <a:gd name="f12" fmla="*/ f9 1 323850"/>
              <a:gd name="f13" fmla="*/ 0 1 f11"/>
              <a:gd name="f14" fmla="*/ 1 1 f11"/>
              <a:gd name="f15" fmla="*/ 0 1 f12"/>
              <a:gd name="f16" fmla="*/ 32385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2385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 name="object 9">
            <a:extLst>
              <a:ext uri="{FF2B5EF4-FFF2-40B4-BE49-F238E27FC236}">
                <a16:creationId xmlns:a16="http://schemas.microsoft.com/office/drawing/2014/main" id="{290E0B86-E728-4461-BB46-053398D8D728}"/>
              </a:ext>
            </a:extLst>
          </p:cNvPr>
          <p:cNvSpPr/>
          <p:nvPr/>
        </p:nvSpPr>
        <p:spPr>
          <a:xfrm>
            <a:off x="6334890" y="3463674"/>
            <a:ext cx="0" cy="131445"/>
          </a:xfrm>
          <a:custGeom>
            <a:avLst/>
            <a:gdLst>
              <a:gd name="f0" fmla="val w"/>
              <a:gd name="f1" fmla="val h"/>
              <a:gd name="f2" fmla="val 0"/>
              <a:gd name="f3" fmla="val 131445"/>
              <a:gd name="f4" fmla="val 131063"/>
              <a:gd name="f5" fmla="*/ f0 1 0"/>
              <a:gd name="f6" fmla="*/ f1 1 131445"/>
              <a:gd name="f7" fmla="val f2"/>
              <a:gd name="f8" fmla="val f3"/>
              <a:gd name="f9" fmla="+- f8 0 f7"/>
              <a:gd name="f10" fmla="+- f7 0 f7"/>
              <a:gd name="f11" fmla="*/ f10 1 0"/>
              <a:gd name="f12" fmla="*/ f9 1 131445"/>
              <a:gd name="f13" fmla="*/ 0 1 f11"/>
              <a:gd name="f14" fmla="*/ 1 1 f11"/>
              <a:gd name="f15" fmla="*/ 0 1 f12"/>
              <a:gd name="f16" fmla="*/ 131445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31445">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 name="object 10">
            <a:extLst>
              <a:ext uri="{FF2B5EF4-FFF2-40B4-BE49-F238E27FC236}">
                <a16:creationId xmlns:a16="http://schemas.microsoft.com/office/drawing/2014/main" id="{81ABDF73-173D-4095-AA35-43949663CAB6}"/>
              </a:ext>
            </a:extLst>
          </p:cNvPr>
          <p:cNvSpPr/>
          <p:nvPr/>
        </p:nvSpPr>
        <p:spPr>
          <a:xfrm>
            <a:off x="6334890" y="3757040"/>
            <a:ext cx="0" cy="30476"/>
          </a:xfrm>
          <a:custGeom>
            <a:avLst/>
            <a:gdLst>
              <a:gd name="f0" fmla="val w"/>
              <a:gd name="f1" fmla="val h"/>
              <a:gd name="f2" fmla="val 0"/>
              <a:gd name="f3" fmla="val 30480"/>
              <a:gd name="f4" fmla="val 30481"/>
              <a:gd name="f5" fmla="*/ f0 1 0"/>
              <a:gd name="f6" fmla="*/ f1 1 30480"/>
              <a:gd name="f7" fmla="val f2"/>
              <a:gd name="f8" fmla="val f3"/>
              <a:gd name="f9" fmla="+- f8 0 f7"/>
              <a:gd name="f10" fmla="+- f7 0 f7"/>
              <a:gd name="f11" fmla="*/ f10 1 0"/>
              <a:gd name="f12" fmla="*/ f9 1 30480"/>
              <a:gd name="f13" fmla="*/ 0 1 f11"/>
              <a:gd name="f14" fmla="*/ 1 1 f11"/>
              <a:gd name="f15" fmla="*/ 0 1 f12"/>
              <a:gd name="f16" fmla="*/ 3048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048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 name="object 11">
            <a:extLst>
              <a:ext uri="{FF2B5EF4-FFF2-40B4-BE49-F238E27FC236}">
                <a16:creationId xmlns:a16="http://schemas.microsoft.com/office/drawing/2014/main" id="{4E84976D-F044-442E-9ED1-50AD0AEB4ABA}"/>
              </a:ext>
            </a:extLst>
          </p:cNvPr>
          <p:cNvSpPr/>
          <p:nvPr/>
        </p:nvSpPr>
        <p:spPr>
          <a:xfrm>
            <a:off x="5947787" y="3433187"/>
            <a:ext cx="53336" cy="161921"/>
          </a:xfrm>
          <a:custGeom>
            <a:avLst/>
            <a:gdLst>
              <a:gd name="f0" fmla="val w"/>
              <a:gd name="f1" fmla="val h"/>
              <a:gd name="f2" fmla="val 0"/>
              <a:gd name="f3" fmla="val 53339"/>
              <a:gd name="f4" fmla="val 161925"/>
              <a:gd name="f5" fmla="val 161544"/>
              <a:gd name="f6" fmla="*/ f0 1 53339"/>
              <a:gd name="f7" fmla="*/ f1 1 161925"/>
              <a:gd name="f8" fmla="val f2"/>
              <a:gd name="f9" fmla="val f3"/>
              <a:gd name="f10" fmla="val f4"/>
              <a:gd name="f11" fmla="+- f10 0 f8"/>
              <a:gd name="f12" fmla="+- f9 0 f8"/>
              <a:gd name="f13" fmla="*/ f12 1 53339"/>
              <a:gd name="f14" fmla="*/ f11 1 161925"/>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53339" h="161925">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 name="object 12">
            <a:extLst>
              <a:ext uri="{FF2B5EF4-FFF2-40B4-BE49-F238E27FC236}">
                <a16:creationId xmlns:a16="http://schemas.microsoft.com/office/drawing/2014/main" id="{C8F29EF5-D97E-4767-84C7-8329B135DCCE}"/>
              </a:ext>
            </a:extLst>
          </p:cNvPr>
          <p:cNvSpPr/>
          <p:nvPr/>
        </p:nvSpPr>
        <p:spPr>
          <a:xfrm>
            <a:off x="6299831" y="3594734"/>
            <a:ext cx="54607" cy="162562"/>
          </a:xfrm>
          <a:custGeom>
            <a:avLst/>
            <a:gdLst>
              <a:gd name="f0" fmla="val w"/>
              <a:gd name="f1" fmla="val h"/>
              <a:gd name="f2" fmla="val 0"/>
              <a:gd name="f3" fmla="val 54610"/>
              <a:gd name="f4" fmla="val 162560"/>
              <a:gd name="f5" fmla="val 162305"/>
              <a:gd name="f6" fmla="val 54101"/>
              <a:gd name="f7" fmla="*/ f0 1 54610"/>
              <a:gd name="f8" fmla="*/ f1 1 162560"/>
              <a:gd name="f9" fmla="val f2"/>
              <a:gd name="f10" fmla="val f3"/>
              <a:gd name="f11" fmla="val f4"/>
              <a:gd name="f12" fmla="+- f11 0 f9"/>
              <a:gd name="f13" fmla="+- f10 0 f9"/>
              <a:gd name="f14" fmla="*/ f13 1 54610"/>
              <a:gd name="f15" fmla="*/ f12 1 1625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54610" h="162560">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 name="object 13">
            <a:extLst>
              <a:ext uri="{FF2B5EF4-FFF2-40B4-BE49-F238E27FC236}">
                <a16:creationId xmlns:a16="http://schemas.microsoft.com/office/drawing/2014/main" id="{3B03618A-59E6-4540-B4A2-C0926ED5BC64}"/>
              </a:ext>
            </a:extLst>
          </p:cNvPr>
          <p:cNvSpPr/>
          <p:nvPr/>
        </p:nvSpPr>
        <p:spPr>
          <a:xfrm>
            <a:off x="6001134" y="3552059"/>
            <a:ext cx="323853" cy="76196"/>
          </a:xfrm>
          <a:custGeom>
            <a:avLst/>
            <a:gdLst>
              <a:gd name="f0" fmla="val w"/>
              <a:gd name="f1" fmla="val h"/>
              <a:gd name="f2" fmla="val 0"/>
              <a:gd name="f3" fmla="val 323850"/>
              <a:gd name="f4" fmla="val 76200"/>
              <a:gd name="f5" fmla="val 247650"/>
              <a:gd name="f6" fmla="val 311150"/>
              <a:gd name="f7" fmla="val 44450"/>
              <a:gd name="f8" fmla="val 260350"/>
              <a:gd name="f9" fmla="val 31750"/>
              <a:gd name="f10" fmla="val 38100"/>
              <a:gd name="f11" fmla="*/ f0 1 323850"/>
              <a:gd name="f12" fmla="*/ f1 1 76200"/>
              <a:gd name="f13" fmla="val f2"/>
              <a:gd name="f14" fmla="val f3"/>
              <a:gd name="f15" fmla="val f4"/>
              <a:gd name="f16" fmla="+- f15 0 f13"/>
              <a:gd name="f17" fmla="+- f14 0 f13"/>
              <a:gd name="f18" fmla="*/ f17 1 323850"/>
              <a:gd name="f19" fmla="*/ f16 1 762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23850" h="76200">
                <a:moveTo>
                  <a:pt x="f5" y="f2"/>
                </a:moveTo>
                <a:lnTo>
                  <a:pt x="f5" y="f4"/>
                </a:lnTo>
                <a:lnTo>
                  <a:pt x="f6" y="f7"/>
                </a:lnTo>
                <a:lnTo>
                  <a:pt x="f8" y="f7"/>
                </a:lnTo>
                <a:lnTo>
                  <a:pt x="f8" y="f9"/>
                </a:lnTo>
                <a:lnTo>
                  <a:pt x="f6" y="f9"/>
                </a:lnTo>
                <a:lnTo>
                  <a:pt x="f5" y="f2"/>
                </a:lnTo>
                <a:close/>
              </a:path>
              <a:path w="323850" h="76200">
                <a:moveTo>
                  <a:pt x="f5" y="f9"/>
                </a:moveTo>
                <a:lnTo>
                  <a:pt x="f2" y="f9"/>
                </a:lnTo>
                <a:lnTo>
                  <a:pt x="f2" y="f7"/>
                </a:lnTo>
                <a:lnTo>
                  <a:pt x="f5" y="f7"/>
                </a:lnTo>
                <a:lnTo>
                  <a:pt x="f5" y="f9"/>
                </a:lnTo>
                <a:close/>
              </a:path>
              <a:path w="323850" h="76200">
                <a:moveTo>
                  <a:pt x="f6" y="f9"/>
                </a:moveTo>
                <a:lnTo>
                  <a:pt x="f8" y="f9"/>
                </a:lnTo>
                <a:lnTo>
                  <a:pt x="f8" y="f7"/>
                </a:lnTo>
                <a:lnTo>
                  <a:pt x="f6" y="f7"/>
                </a:lnTo>
                <a:lnTo>
                  <a:pt x="f3" y="f10"/>
                </a:lnTo>
                <a:lnTo>
                  <a:pt x="f6" y="f9"/>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 name="object 14">
            <a:extLst>
              <a:ext uri="{FF2B5EF4-FFF2-40B4-BE49-F238E27FC236}">
                <a16:creationId xmlns:a16="http://schemas.microsoft.com/office/drawing/2014/main" id="{A15AF1E7-E03C-4214-A620-7300954EA951}"/>
              </a:ext>
            </a:extLst>
          </p:cNvPr>
          <p:cNvSpPr/>
          <p:nvPr/>
        </p:nvSpPr>
        <p:spPr>
          <a:xfrm>
            <a:off x="6363081" y="3713607"/>
            <a:ext cx="323853" cy="76196"/>
          </a:xfrm>
          <a:custGeom>
            <a:avLst/>
            <a:gdLst>
              <a:gd name="f0" fmla="val w"/>
              <a:gd name="f1" fmla="val h"/>
              <a:gd name="f2" fmla="val 0"/>
              <a:gd name="f3" fmla="val 323850"/>
              <a:gd name="f4" fmla="val 76200"/>
              <a:gd name="f5" fmla="val 247650"/>
              <a:gd name="f6" fmla="val 311150"/>
              <a:gd name="f7" fmla="val 44450"/>
              <a:gd name="f8" fmla="val 260350"/>
              <a:gd name="f9" fmla="val 31750"/>
              <a:gd name="f10" fmla="val 38100"/>
              <a:gd name="f11" fmla="*/ f0 1 323850"/>
              <a:gd name="f12" fmla="*/ f1 1 76200"/>
              <a:gd name="f13" fmla="val f2"/>
              <a:gd name="f14" fmla="val f3"/>
              <a:gd name="f15" fmla="val f4"/>
              <a:gd name="f16" fmla="+- f15 0 f13"/>
              <a:gd name="f17" fmla="+- f14 0 f13"/>
              <a:gd name="f18" fmla="*/ f17 1 323850"/>
              <a:gd name="f19" fmla="*/ f16 1 762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23850" h="76200">
                <a:moveTo>
                  <a:pt x="f5" y="f2"/>
                </a:moveTo>
                <a:lnTo>
                  <a:pt x="f5" y="f4"/>
                </a:lnTo>
                <a:lnTo>
                  <a:pt x="f6" y="f7"/>
                </a:lnTo>
                <a:lnTo>
                  <a:pt x="f8" y="f7"/>
                </a:lnTo>
                <a:lnTo>
                  <a:pt x="f8" y="f9"/>
                </a:lnTo>
                <a:lnTo>
                  <a:pt x="f6" y="f9"/>
                </a:lnTo>
                <a:lnTo>
                  <a:pt x="f5" y="f2"/>
                </a:lnTo>
                <a:close/>
              </a:path>
              <a:path w="323850" h="76200">
                <a:moveTo>
                  <a:pt x="f5" y="f9"/>
                </a:moveTo>
                <a:lnTo>
                  <a:pt x="f2" y="f9"/>
                </a:lnTo>
                <a:lnTo>
                  <a:pt x="f2" y="f7"/>
                </a:lnTo>
                <a:lnTo>
                  <a:pt x="f5" y="f7"/>
                </a:lnTo>
                <a:lnTo>
                  <a:pt x="f5" y="f9"/>
                </a:lnTo>
                <a:close/>
              </a:path>
              <a:path w="323850" h="76200">
                <a:moveTo>
                  <a:pt x="f6" y="f9"/>
                </a:moveTo>
                <a:lnTo>
                  <a:pt x="f8" y="f9"/>
                </a:lnTo>
                <a:lnTo>
                  <a:pt x="f8" y="f7"/>
                </a:lnTo>
                <a:lnTo>
                  <a:pt x="f6" y="f7"/>
                </a:lnTo>
                <a:lnTo>
                  <a:pt x="f3" y="f10"/>
                </a:lnTo>
                <a:lnTo>
                  <a:pt x="f6" y="f9"/>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 name="object 15">
            <a:extLst>
              <a:ext uri="{FF2B5EF4-FFF2-40B4-BE49-F238E27FC236}">
                <a16:creationId xmlns:a16="http://schemas.microsoft.com/office/drawing/2014/main" id="{D710D81F-7E3B-4613-8085-8E21031FC2E7}"/>
              </a:ext>
            </a:extLst>
          </p:cNvPr>
          <p:cNvSpPr/>
          <p:nvPr/>
        </p:nvSpPr>
        <p:spPr>
          <a:xfrm>
            <a:off x="5847203" y="3417954"/>
            <a:ext cx="217170" cy="0"/>
          </a:xfrm>
          <a:custGeom>
            <a:avLst/>
            <a:gdLst>
              <a:gd name="f0" fmla="val w"/>
              <a:gd name="f1" fmla="val h"/>
              <a:gd name="f2" fmla="val 0"/>
              <a:gd name="f3" fmla="val 217170"/>
              <a:gd name="f4" fmla="*/ f0 1 217170"/>
              <a:gd name="f5" fmla="*/ f1 1 0"/>
              <a:gd name="f6" fmla="val f2"/>
              <a:gd name="f7" fmla="val f3"/>
              <a:gd name="f8" fmla="+- f6 0 f6"/>
              <a:gd name="f9" fmla="+- f7 0 f6"/>
              <a:gd name="f10" fmla="*/ f9 1 217170"/>
              <a:gd name="f11" fmla="*/ f8 1 0"/>
              <a:gd name="f12" fmla="*/ 0 1 f10"/>
              <a:gd name="f13" fmla="*/ 21717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217170">
                <a:moveTo>
                  <a:pt x="f2" y="f2"/>
                </a:moveTo>
                <a:lnTo>
                  <a:pt x="f3" y="f2"/>
                </a:lnTo>
              </a:path>
            </a:pathLst>
          </a:custGeom>
          <a:noFill/>
          <a:ln w="53336"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 name="object 16">
            <a:extLst>
              <a:ext uri="{FF2B5EF4-FFF2-40B4-BE49-F238E27FC236}">
                <a16:creationId xmlns:a16="http://schemas.microsoft.com/office/drawing/2014/main" id="{FB02F24A-0FF6-494E-976E-44FF81D95C99}"/>
              </a:ext>
            </a:extLst>
          </p:cNvPr>
          <p:cNvSpPr/>
          <p:nvPr/>
        </p:nvSpPr>
        <p:spPr>
          <a:xfrm>
            <a:off x="5847203" y="3391281"/>
            <a:ext cx="217170" cy="53336"/>
          </a:xfrm>
          <a:custGeom>
            <a:avLst/>
            <a:gdLst>
              <a:gd name="f0" fmla="val w"/>
              <a:gd name="f1" fmla="val h"/>
              <a:gd name="f2" fmla="val 0"/>
              <a:gd name="f3" fmla="val 217170"/>
              <a:gd name="f4" fmla="val 53339"/>
              <a:gd name="f5" fmla="val 53340"/>
              <a:gd name="f6" fmla="*/ f0 1 217170"/>
              <a:gd name="f7" fmla="*/ f1 1 53339"/>
              <a:gd name="f8" fmla="val f2"/>
              <a:gd name="f9" fmla="val f3"/>
              <a:gd name="f10" fmla="val f4"/>
              <a:gd name="f11" fmla="+- f10 0 f8"/>
              <a:gd name="f12" fmla="+- f9 0 f8"/>
              <a:gd name="f13" fmla="*/ f12 1 217170"/>
              <a:gd name="f14" fmla="*/ f11 1 5333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333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 name="object 17">
            <a:extLst>
              <a:ext uri="{FF2B5EF4-FFF2-40B4-BE49-F238E27FC236}">
                <a16:creationId xmlns:a16="http://schemas.microsoft.com/office/drawing/2014/main" id="{CF8A9FB2-700F-454C-ABBB-18D9BD614791}"/>
              </a:ext>
            </a:extLst>
          </p:cNvPr>
          <p:cNvSpPr/>
          <p:nvPr/>
        </p:nvSpPr>
        <p:spPr>
          <a:xfrm>
            <a:off x="6225921" y="3410327"/>
            <a:ext cx="217170" cy="53336"/>
          </a:xfrm>
          <a:custGeom>
            <a:avLst/>
            <a:gdLst>
              <a:gd name="f0" fmla="val w"/>
              <a:gd name="f1" fmla="val h"/>
              <a:gd name="f2" fmla="val 0"/>
              <a:gd name="f3" fmla="val 217170"/>
              <a:gd name="f4" fmla="val 53339"/>
              <a:gd name="f5" fmla="val 53340"/>
              <a:gd name="f6" fmla="*/ f0 1 217170"/>
              <a:gd name="f7" fmla="*/ f1 1 53339"/>
              <a:gd name="f8" fmla="val f2"/>
              <a:gd name="f9" fmla="val f3"/>
              <a:gd name="f10" fmla="val f4"/>
              <a:gd name="f11" fmla="+- f10 0 f8"/>
              <a:gd name="f12" fmla="+- f9 0 f8"/>
              <a:gd name="f13" fmla="*/ f12 1 217170"/>
              <a:gd name="f14" fmla="*/ f11 1 5333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333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 name="object 18">
            <a:extLst>
              <a:ext uri="{FF2B5EF4-FFF2-40B4-BE49-F238E27FC236}">
                <a16:creationId xmlns:a16="http://schemas.microsoft.com/office/drawing/2014/main" id="{51974C15-DF39-4844-B240-E8BCF2499549}"/>
              </a:ext>
            </a:extLst>
          </p:cNvPr>
          <p:cNvSpPr/>
          <p:nvPr/>
        </p:nvSpPr>
        <p:spPr>
          <a:xfrm>
            <a:off x="6549774" y="3408810"/>
            <a:ext cx="217170" cy="54607"/>
          </a:xfrm>
          <a:custGeom>
            <a:avLst/>
            <a:gdLst>
              <a:gd name="f0" fmla="val w"/>
              <a:gd name="f1" fmla="val h"/>
              <a:gd name="f2" fmla="val 0"/>
              <a:gd name="f3" fmla="val 217170"/>
              <a:gd name="f4" fmla="val 54610"/>
              <a:gd name="f5" fmla="val 54102"/>
              <a:gd name="f6" fmla="*/ f0 1 217170"/>
              <a:gd name="f7" fmla="*/ f1 1 54610"/>
              <a:gd name="f8" fmla="val f2"/>
              <a:gd name="f9" fmla="val f3"/>
              <a:gd name="f10" fmla="val f4"/>
              <a:gd name="f11" fmla="+- f10 0 f8"/>
              <a:gd name="f12" fmla="+- f9 0 f8"/>
              <a:gd name="f13" fmla="*/ f12 1 217170"/>
              <a:gd name="f14" fmla="*/ f11 1 5461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4610">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 name="object 19">
            <a:extLst>
              <a:ext uri="{FF2B5EF4-FFF2-40B4-BE49-F238E27FC236}">
                <a16:creationId xmlns:a16="http://schemas.microsoft.com/office/drawing/2014/main" id="{7E96B031-35F9-4D85-B217-F81E9BDAD8DF}"/>
              </a:ext>
            </a:extLst>
          </p:cNvPr>
          <p:cNvSpPr/>
          <p:nvPr/>
        </p:nvSpPr>
        <p:spPr>
          <a:xfrm>
            <a:off x="5361813" y="2690237"/>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3"/>
              <a:gd name="f13" fmla="val 149798"/>
              <a:gd name="f14" fmla="val 184070"/>
              <a:gd name="f15" fmla="val 207174"/>
              <a:gd name="f16" fmla="val 215646"/>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 name="object 20">
            <a:extLst>
              <a:ext uri="{FF2B5EF4-FFF2-40B4-BE49-F238E27FC236}">
                <a16:creationId xmlns:a16="http://schemas.microsoft.com/office/drawing/2014/main" id="{15BB0942-1B50-4DEA-8524-573C438813DF}"/>
              </a:ext>
            </a:extLst>
          </p:cNvPr>
          <p:cNvSpPr/>
          <p:nvPr/>
        </p:nvSpPr>
        <p:spPr>
          <a:xfrm>
            <a:off x="5740530" y="2690237"/>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3"/>
              <a:gd name="f13" fmla="val 149798"/>
              <a:gd name="f14" fmla="val 184070"/>
              <a:gd name="f15" fmla="val 207174"/>
              <a:gd name="f16" fmla="val 215646"/>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 name="object 21">
            <a:extLst>
              <a:ext uri="{FF2B5EF4-FFF2-40B4-BE49-F238E27FC236}">
                <a16:creationId xmlns:a16="http://schemas.microsoft.com/office/drawing/2014/main" id="{3B70D10F-DC82-40E5-B026-C0BF3B0169A5}"/>
              </a:ext>
            </a:extLst>
          </p:cNvPr>
          <p:cNvSpPr/>
          <p:nvPr/>
        </p:nvSpPr>
        <p:spPr>
          <a:xfrm>
            <a:off x="5523360" y="2851785"/>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2"/>
              <a:gd name="f13" fmla="val 149798"/>
              <a:gd name="f14" fmla="val 184070"/>
              <a:gd name="f15" fmla="val 207174"/>
              <a:gd name="f16" fmla="val 215645"/>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 name="object 22">
            <a:extLst>
              <a:ext uri="{FF2B5EF4-FFF2-40B4-BE49-F238E27FC236}">
                <a16:creationId xmlns:a16="http://schemas.microsoft.com/office/drawing/2014/main" id="{57B3B2F5-D5D9-4EAF-93F0-1DC9708F990A}"/>
              </a:ext>
            </a:extLst>
          </p:cNvPr>
          <p:cNvSpPr/>
          <p:nvPr/>
        </p:nvSpPr>
        <p:spPr>
          <a:xfrm>
            <a:off x="5577455" y="2707008"/>
            <a:ext cx="161921" cy="76196"/>
          </a:xfrm>
          <a:custGeom>
            <a:avLst/>
            <a:gdLst>
              <a:gd name="f0" fmla="val w"/>
              <a:gd name="f1" fmla="val h"/>
              <a:gd name="f2" fmla="val 0"/>
              <a:gd name="f3" fmla="val 161925"/>
              <a:gd name="f4" fmla="val 76200"/>
              <a:gd name="f5" fmla="val 161543"/>
              <a:gd name="f6" fmla="val 31750"/>
              <a:gd name="f7" fmla="val 110743"/>
              <a:gd name="f8" fmla="val 44450"/>
              <a:gd name="f9" fmla="val 38100"/>
              <a:gd name="f10" fmla="val 63500"/>
              <a:gd name="f11" fmla="val 72643"/>
              <a:gd name="f12" fmla="*/ f0 1 161925"/>
              <a:gd name="f13" fmla="*/ f1 1 76200"/>
              <a:gd name="f14" fmla="val f2"/>
              <a:gd name="f15" fmla="val f3"/>
              <a:gd name="f16" fmla="val f4"/>
              <a:gd name="f17" fmla="+- f16 0 f14"/>
              <a:gd name="f18" fmla="+- f15 0 f14"/>
              <a:gd name="f19" fmla="*/ f18 1 161925"/>
              <a:gd name="f20" fmla="*/ f17 1 7620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61925" h="76200">
                <a:moveTo>
                  <a:pt x="f5" y="f6"/>
                </a:moveTo>
                <a:lnTo>
                  <a:pt x="f7" y="f6"/>
                </a:lnTo>
                <a:lnTo>
                  <a:pt x="f7" y="f8"/>
                </a:lnTo>
                <a:lnTo>
                  <a:pt x="f5" y="f8"/>
                </a:lnTo>
                <a:lnTo>
                  <a:pt x="f5" y="f6"/>
                </a:lnTo>
                <a:close/>
              </a:path>
              <a:path w="161925" h="76200">
                <a:moveTo>
                  <a:pt x="f4" y="f2"/>
                </a:moveTo>
                <a:lnTo>
                  <a:pt x="f2" y="f9"/>
                </a:lnTo>
                <a:lnTo>
                  <a:pt x="f4" y="f4"/>
                </a:lnTo>
                <a:lnTo>
                  <a:pt x="f4" y="f8"/>
                </a:lnTo>
                <a:lnTo>
                  <a:pt x="f10" y="f8"/>
                </a:lnTo>
                <a:lnTo>
                  <a:pt x="f10" y="f6"/>
                </a:lnTo>
                <a:lnTo>
                  <a:pt x="f4" y="f6"/>
                </a:lnTo>
                <a:lnTo>
                  <a:pt x="f4" y="f2"/>
                </a:lnTo>
                <a:close/>
              </a:path>
              <a:path w="161925" h="76200">
                <a:moveTo>
                  <a:pt x="f11" y="f6"/>
                </a:moveTo>
                <a:lnTo>
                  <a:pt x="f10" y="f6"/>
                </a:lnTo>
                <a:lnTo>
                  <a:pt x="f10" y="f8"/>
                </a:lnTo>
                <a:lnTo>
                  <a:pt x="f11" y="f8"/>
                </a:lnTo>
                <a:lnTo>
                  <a:pt x="f11" y="f6"/>
                </a:lnTo>
                <a:close/>
              </a:path>
              <a:path w="161925" h="76200">
                <a:moveTo>
                  <a:pt x="f4" y="f6"/>
                </a:moveTo>
                <a:lnTo>
                  <a:pt x="f11" y="f6"/>
                </a:lnTo>
                <a:lnTo>
                  <a:pt x="f11" y="f8"/>
                </a:lnTo>
                <a:lnTo>
                  <a:pt x="f4" y="f8"/>
                </a:lnTo>
                <a:lnTo>
                  <a:pt x="f4" y="f6"/>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 name="object 23">
            <a:extLst>
              <a:ext uri="{FF2B5EF4-FFF2-40B4-BE49-F238E27FC236}">
                <a16:creationId xmlns:a16="http://schemas.microsoft.com/office/drawing/2014/main" id="{543D55DE-4915-4569-B66C-8424CCA28875}"/>
              </a:ext>
            </a:extLst>
          </p:cNvPr>
          <p:cNvSpPr/>
          <p:nvPr/>
        </p:nvSpPr>
        <p:spPr>
          <a:xfrm>
            <a:off x="4977006" y="2691006"/>
            <a:ext cx="71752" cy="48262"/>
          </a:xfrm>
          <a:custGeom>
            <a:avLst/>
            <a:gdLst>
              <a:gd name="f0" fmla="val w"/>
              <a:gd name="f1" fmla="val h"/>
              <a:gd name="f2" fmla="val 0"/>
              <a:gd name="f3" fmla="val 71754"/>
              <a:gd name="f4" fmla="val 48260"/>
              <a:gd name="f5" fmla="val 24003"/>
              <a:gd name="f6" fmla="val 2809"/>
              <a:gd name="f7" fmla="val 14680"/>
              <a:gd name="f8" fmla="val 10477"/>
              <a:gd name="f9" fmla="val 7048"/>
              <a:gd name="f10" fmla="val 21859"/>
              <a:gd name="f11" fmla="val 1893"/>
              <a:gd name="f12" fmla="val 35813"/>
              <a:gd name="f13" fmla="val 49768"/>
              <a:gd name="f14" fmla="val 61150"/>
              <a:gd name="f15" fmla="val 68818"/>
              <a:gd name="f16" fmla="val 71627"/>
              <a:gd name="f17" fmla="val 33325"/>
              <a:gd name="f18" fmla="val 40957"/>
              <a:gd name="f19" fmla="val 46112"/>
              <a:gd name="f20" fmla="val 48006"/>
              <a:gd name="f21" fmla="*/ f0 1 71754"/>
              <a:gd name="f22" fmla="*/ f1 1 48260"/>
              <a:gd name="f23" fmla="val f2"/>
              <a:gd name="f24" fmla="val f3"/>
              <a:gd name="f25" fmla="val f4"/>
              <a:gd name="f26" fmla="+- f25 0 f23"/>
              <a:gd name="f27" fmla="+- f24 0 f23"/>
              <a:gd name="f28" fmla="*/ f27 1 71754"/>
              <a:gd name="f29" fmla="*/ f26 1 4826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1754" h="48260">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 name="object 24">
            <a:extLst>
              <a:ext uri="{FF2B5EF4-FFF2-40B4-BE49-F238E27FC236}">
                <a16:creationId xmlns:a16="http://schemas.microsoft.com/office/drawing/2014/main" id="{620FD4EA-4911-49A1-949C-97385132ACFB}"/>
              </a:ext>
            </a:extLst>
          </p:cNvPr>
          <p:cNvSpPr/>
          <p:nvPr/>
        </p:nvSpPr>
        <p:spPr>
          <a:xfrm>
            <a:off x="5013582" y="2739012"/>
            <a:ext cx="0" cy="120015"/>
          </a:xfrm>
          <a:custGeom>
            <a:avLst/>
            <a:gdLst>
              <a:gd name="f0" fmla="val w"/>
              <a:gd name="f1" fmla="val h"/>
              <a:gd name="f2" fmla="val 0"/>
              <a:gd name="f3" fmla="val 120014"/>
              <a:gd name="f4" fmla="val 119634"/>
              <a:gd name="f5" fmla="*/ f0 1 0"/>
              <a:gd name="f6" fmla="*/ f1 1 120014"/>
              <a:gd name="f7" fmla="val f2"/>
              <a:gd name="f8" fmla="val f3"/>
              <a:gd name="f9" fmla="+- f8 0 f7"/>
              <a:gd name="f10" fmla="+- f7 0 f7"/>
              <a:gd name="f11" fmla="*/ f10 1 0"/>
              <a:gd name="f12" fmla="*/ f9 1 120014"/>
              <a:gd name="f13" fmla="*/ 0 1 f11"/>
              <a:gd name="f14" fmla="*/ 1 1 f11"/>
              <a:gd name="f15" fmla="*/ 0 1 f12"/>
              <a:gd name="f16" fmla="*/ 120014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20014">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 name="object 25">
            <a:extLst>
              <a:ext uri="{FF2B5EF4-FFF2-40B4-BE49-F238E27FC236}">
                <a16:creationId xmlns:a16="http://schemas.microsoft.com/office/drawing/2014/main" id="{5B3A2980-5A73-4C2C-AFA3-460F1C68C2AB}"/>
              </a:ext>
            </a:extLst>
          </p:cNvPr>
          <p:cNvSpPr/>
          <p:nvPr/>
        </p:nvSpPr>
        <p:spPr>
          <a:xfrm>
            <a:off x="4941189" y="2858643"/>
            <a:ext cx="72393" cy="48262"/>
          </a:xfrm>
          <a:custGeom>
            <a:avLst/>
            <a:gdLst>
              <a:gd name="f0" fmla="val w"/>
              <a:gd name="f1" fmla="val h"/>
              <a:gd name="f2" fmla="val 0"/>
              <a:gd name="f3" fmla="val 72389"/>
              <a:gd name="f4" fmla="val 48260"/>
              <a:gd name="f5" fmla="val 48006"/>
              <a:gd name="f6" fmla="*/ f0 1 72389"/>
              <a:gd name="f7" fmla="*/ f1 1 48260"/>
              <a:gd name="f8" fmla="val f2"/>
              <a:gd name="f9" fmla="val f3"/>
              <a:gd name="f10" fmla="val f4"/>
              <a:gd name="f11" fmla="+- f10 0 f8"/>
              <a:gd name="f12" fmla="+- f9 0 f8"/>
              <a:gd name="f13" fmla="*/ f12 1 72389"/>
              <a:gd name="f14" fmla="*/ f11 1 482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2389" h="48260">
                <a:moveTo>
                  <a:pt x="f3" y="f2"/>
                </a:moveTo>
                <a:lnTo>
                  <a:pt x="f2" y="f5"/>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 name="object 26">
            <a:extLst>
              <a:ext uri="{FF2B5EF4-FFF2-40B4-BE49-F238E27FC236}">
                <a16:creationId xmlns:a16="http://schemas.microsoft.com/office/drawing/2014/main" id="{E4504A9F-21FC-48FD-BD8B-F4DBAAEB0B36}"/>
              </a:ext>
            </a:extLst>
          </p:cNvPr>
          <p:cNvSpPr/>
          <p:nvPr/>
        </p:nvSpPr>
        <p:spPr>
          <a:xfrm>
            <a:off x="5013582" y="2858643"/>
            <a:ext cx="71752" cy="48262"/>
          </a:xfrm>
          <a:custGeom>
            <a:avLst/>
            <a:gdLst>
              <a:gd name="f0" fmla="val w"/>
              <a:gd name="f1" fmla="val h"/>
              <a:gd name="f2" fmla="val 0"/>
              <a:gd name="f3" fmla="val 71754"/>
              <a:gd name="f4" fmla="val 48260"/>
              <a:gd name="f5" fmla="val 71628"/>
              <a:gd name="f6" fmla="val 48006"/>
              <a:gd name="f7" fmla="*/ f0 1 71754"/>
              <a:gd name="f8" fmla="*/ f1 1 48260"/>
              <a:gd name="f9" fmla="val f2"/>
              <a:gd name="f10" fmla="val f3"/>
              <a:gd name="f11" fmla="val f4"/>
              <a:gd name="f12" fmla="+- f11 0 f9"/>
              <a:gd name="f13" fmla="+- f10 0 f9"/>
              <a:gd name="f14" fmla="*/ f13 1 71754"/>
              <a:gd name="f15" fmla="*/ f12 1 482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4" h="4826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 name="object 27">
            <a:extLst>
              <a:ext uri="{FF2B5EF4-FFF2-40B4-BE49-F238E27FC236}">
                <a16:creationId xmlns:a16="http://schemas.microsoft.com/office/drawing/2014/main" id="{E6C407B3-6F4B-4996-8170-EB8717AC893B}"/>
              </a:ext>
            </a:extLst>
          </p:cNvPr>
          <p:cNvSpPr/>
          <p:nvPr/>
        </p:nvSpPr>
        <p:spPr>
          <a:xfrm>
            <a:off x="4929759" y="2774061"/>
            <a:ext cx="180337" cy="0"/>
          </a:xfrm>
          <a:custGeom>
            <a:avLst/>
            <a:gdLst>
              <a:gd name="f0" fmla="val w"/>
              <a:gd name="f1" fmla="val h"/>
              <a:gd name="f2" fmla="val 0"/>
              <a:gd name="f3" fmla="val 180340"/>
              <a:gd name="f4" fmla="val 179832"/>
              <a:gd name="f5" fmla="*/ f0 1 180340"/>
              <a:gd name="f6" fmla="*/ f1 1 0"/>
              <a:gd name="f7" fmla="val f2"/>
              <a:gd name="f8" fmla="val f3"/>
              <a:gd name="f9" fmla="+- f7 0 f7"/>
              <a:gd name="f10" fmla="+- f8 0 f7"/>
              <a:gd name="f11" fmla="*/ f10 1 180340"/>
              <a:gd name="f12" fmla="*/ f9 1 0"/>
              <a:gd name="f13" fmla="*/ 0 1 f11"/>
              <a:gd name="f14" fmla="*/ 1803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803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 name="object 28">
            <a:extLst>
              <a:ext uri="{FF2B5EF4-FFF2-40B4-BE49-F238E27FC236}">
                <a16:creationId xmlns:a16="http://schemas.microsoft.com/office/drawing/2014/main" id="{9066B594-255B-493C-8A70-ED0361FA6A0A}"/>
              </a:ext>
            </a:extLst>
          </p:cNvPr>
          <p:cNvSpPr/>
          <p:nvPr/>
        </p:nvSpPr>
        <p:spPr>
          <a:xfrm>
            <a:off x="5143371" y="2744727"/>
            <a:ext cx="218441" cy="113028"/>
          </a:xfrm>
          <a:custGeom>
            <a:avLst/>
            <a:gdLst>
              <a:gd name="f0" fmla="val w"/>
              <a:gd name="f1" fmla="val h"/>
              <a:gd name="f2" fmla="val 0"/>
              <a:gd name="f3" fmla="val 218439"/>
              <a:gd name="f4" fmla="val 113030"/>
              <a:gd name="f5" fmla="val 147319"/>
              <a:gd name="f6" fmla="val 28511"/>
              <a:gd name="f7" fmla="val 101345"/>
              <a:gd name="f8" fmla="val 5587"/>
              <a:gd name="f9" fmla="val 112775"/>
              <a:gd name="f10" fmla="val 152958"/>
              <a:gd name="f11" fmla="val 39916"/>
              <a:gd name="f12" fmla="val 201423"/>
              <a:gd name="f13" fmla="val 22859"/>
              <a:gd name="f14" fmla="val 158750"/>
              <a:gd name="f15" fmla="val 164337"/>
              <a:gd name="f16" fmla="val 34289"/>
              <a:gd name="f17" fmla="val 167004"/>
              <a:gd name="f18" fmla="val 68325"/>
              <a:gd name="f19" fmla="val 133223"/>
              <a:gd name="f20" fmla="val 381"/>
              <a:gd name="f21" fmla="*/ f0 1 218439"/>
              <a:gd name="f22" fmla="*/ f1 1 113030"/>
              <a:gd name="f23" fmla="val f2"/>
              <a:gd name="f24" fmla="val f3"/>
              <a:gd name="f25" fmla="val f4"/>
              <a:gd name="f26" fmla="+- f25 0 f23"/>
              <a:gd name="f27" fmla="+- f24 0 f23"/>
              <a:gd name="f28" fmla="*/ f27 1 218439"/>
              <a:gd name="f29" fmla="*/ f26 1 11303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8439" h="113030">
                <a:moveTo>
                  <a:pt x="f5" y="f6"/>
                </a:moveTo>
                <a:lnTo>
                  <a:pt x="f2" y="f7"/>
                </a:lnTo>
                <a:lnTo>
                  <a:pt x="f8" y="f9"/>
                </a:lnTo>
                <a:lnTo>
                  <a:pt x="f10" y="f11"/>
                </a:lnTo>
                <a:lnTo>
                  <a:pt x="f5" y="f6"/>
                </a:lnTo>
                <a:close/>
              </a:path>
              <a:path w="218439" h="113030">
                <a:moveTo>
                  <a:pt x="f12" y="f13"/>
                </a:moveTo>
                <a:lnTo>
                  <a:pt x="f14" y="f13"/>
                </a:lnTo>
                <a:lnTo>
                  <a:pt x="f15" y="f16"/>
                </a:lnTo>
                <a:lnTo>
                  <a:pt x="f10" y="f11"/>
                </a:lnTo>
                <a:lnTo>
                  <a:pt x="f17" y="f18"/>
                </a:lnTo>
                <a:lnTo>
                  <a:pt x="f12" y="f13"/>
                </a:lnTo>
                <a:close/>
              </a:path>
              <a:path w="218439" h="113030">
                <a:moveTo>
                  <a:pt x="f14" y="f13"/>
                </a:moveTo>
                <a:lnTo>
                  <a:pt x="f5" y="f6"/>
                </a:lnTo>
                <a:lnTo>
                  <a:pt x="f10" y="f11"/>
                </a:lnTo>
                <a:lnTo>
                  <a:pt x="f15" y="f16"/>
                </a:lnTo>
                <a:lnTo>
                  <a:pt x="f14" y="f13"/>
                </a:lnTo>
                <a:close/>
              </a:path>
              <a:path w="218439" h="113030">
                <a:moveTo>
                  <a:pt x="f19" y="f2"/>
                </a:moveTo>
                <a:lnTo>
                  <a:pt x="f5" y="f6"/>
                </a:lnTo>
                <a:lnTo>
                  <a:pt x="f14" y="f13"/>
                </a:lnTo>
                <a:lnTo>
                  <a:pt x="f12" y="f13"/>
                </a:lnTo>
                <a:lnTo>
                  <a:pt x="f3" y="f20"/>
                </a:lnTo>
                <a:lnTo>
                  <a:pt x="f19"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8" name="object 29">
            <a:extLst>
              <a:ext uri="{FF2B5EF4-FFF2-40B4-BE49-F238E27FC236}">
                <a16:creationId xmlns:a16="http://schemas.microsoft.com/office/drawing/2014/main" id="{7B6629BA-0C9C-44D7-BAB6-7C6CFADFDA36}"/>
              </a:ext>
            </a:extLst>
          </p:cNvPr>
          <p:cNvSpPr/>
          <p:nvPr/>
        </p:nvSpPr>
        <p:spPr>
          <a:xfrm>
            <a:off x="5145273" y="2845557"/>
            <a:ext cx="378461" cy="88267"/>
          </a:xfrm>
          <a:custGeom>
            <a:avLst/>
            <a:gdLst>
              <a:gd name="f0" fmla="val w"/>
              <a:gd name="f1" fmla="val h"/>
              <a:gd name="f2" fmla="val 0"/>
              <a:gd name="f3" fmla="val 378460"/>
              <a:gd name="f4" fmla="val 88264"/>
              <a:gd name="f5" fmla="val 301730"/>
              <a:gd name="f6" fmla="val 56455"/>
              <a:gd name="f7" fmla="val 297180"/>
              <a:gd name="f8" fmla="val 87883"/>
              <a:gd name="f9" fmla="val 378079"/>
              <a:gd name="f10" fmla="val 61087"/>
              <a:gd name="f11" fmla="val 374059"/>
              <a:gd name="f12" fmla="val 58293"/>
              <a:gd name="f13" fmla="val 314325"/>
              <a:gd name="f14" fmla="val 303548"/>
              <a:gd name="f15" fmla="val 43893"/>
              <a:gd name="f16" fmla="val 316102"/>
              <a:gd name="f17" fmla="val 45719"/>
              <a:gd name="f18" fmla="val 308101"/>
              <a:gd name="f19" fmla="val 12445"/>
              <a:gd name="f20" fmla="val 1777"/>
              <a:gd name="f21" fmla="*/ f0 1 378460"/>
              <a:gd name="f22" fmla="*/ f1 1 88264"/>
              <a:gd name="f23" fmla="val f2"/>
              <a:gd name="f24" fmla="val f3"/>
              <a:gd name="f25" fmla="val f4"/>
              <a:gd name="f26" fmla="+- f25 0 f23"/>
              <a:gd name="f27" fmla="+- f24 0 f23"/>
              <a:gd name="f28" fmla="*/ f27 1 378460"/>
              <a:gd name="f29" fmla="*/ f26 1 88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378460" h="88264">
                <a:moveTo>
                  <a:pt x="f5" y="f6"/>
                </a:moveTo>
                <a:lnTo>
                  <a:pt x="f7" y="f8"/>
                </a:lnTo>
                <a:lnTo>
                  <a:pt x="f9" y="f10"/>
                </a:lnTo>
                <a:lnTo>
                  <a:pt x="f11" y="f12"/>
                </a:lnTo>
                <a:lnTo>
                  <a:pt x="f13" y="f12"/>
                </a:lnTo>
                <a:lnTo>
                  <a:pt x="f5" y="f6"/>
                </a:lnTo>
                <a:close/>
              </a:path>
              <a:path w="378460" h="88264">
                <a:moveTo>
                  <a:pt x="f14" y="f15"/>
                </a:moveTo>
                <a:lnTo>
                  <a:pt x="f5" y="f6"/>
                </a:lnTo>
                <a:lnTo>
                  <a:pt x="f13" y="f12"/>
                </a:lnTo>
                <a:lnTo>
                  <a:pt x="f16" y="f17"/>
                </a:lnTo>
                <a:lnTo>
                  <a:pt x="f14" y="f15"/>
                </a:lnTo>
                <a:close/>
              </a:path>
              <a:path w="378460" h="88264">
                <a:moveTo>
                  <a:pt x="f18" y="f19"/>
                </a:moveTo>
                <a:lnTo>
                  <a:pt x="f14" y="f15"/>
                </a:lnTo>
                <a:lnTo>
                  <a:pt x="f16" y="f17"/>
                </a:lnTo>
                <a:lnTo>
                  <a:pt x="f13" y="f12"/>
                </a:lnTo>
                <a:lnTo>
                  <a:pt x="f11" y="f12"/>
                </a:lnTo>
                <a:lnTo>
                  <a:pt x="f18" y="f19"/>
                </a:lnTo>
                <a:close/>
              </a:path>
              <a:path w="378460" h="88264">
                <a:moveTo>
                  <a:pt x="f20" y="f2"/>
                </a:moveTo>
                <a:lnTo>
                  <a:pt x="f2" y="f19"/>
                </a:lnTo>
                <a:lnTo>
                  <a:pt x="f5" y="f6"/>
                </a:lnTo>
                <a:lnTo>
                  <a:pt x="f14" y="f15"/>
                </a:lnTo>
                <a:lnTo>
                  <a:pt x="f20"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9" name="object 30">
            <a:extLst>
              <a:ext uri="{FF2B5EF4-FFF2-40B4-BE49-F238E27FC236}">
                <a16:creationId xmlns:a16="http://schemas.microsoft.com/office/drawing/2014/main" id="{7E058264-B256-4DF3-AEF6-14C98D4C4850}"/>
              </a:ext>
            </a:extLst>
          </p:cNvPr>
          <p:cNvSpPr txBox="1"/>
          <p:nvPr/>
        </p:nvSpPr>
        <p:spPr>
          <a:xfrm>
            <a:off x="2601980" y="4667755"/>
            <a:ext cx="736604" cy="13716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00" b="1" i="0" u="none" strike="noStrike" kern="1200" cap="none" spc="10" baseline="0">
                <a:solidFill>
                  <a:srgbClr val="002E5F"/>
                </a:solidFill>
                <a:uFillTx/>
                <a:latin typeface="Arial"/>
                <a:cs typeface="Arial"/>
              </a:rPr>
              <a:t>The real</a:t>
            </a:r>
            <a:r>
              <a:rPr lang="sv-SE" sz="800" b="1" i="0" u="none" strike="noStrike" kern="1200" cap="none" spc="-95" baseline="0">
                <a:solidFill>
                  <a:srgbClr val="002E5F"/>
                </a:solidFill>
                <a:uFillTx/>
                <a:latin typeface="Arial"/>
                <a:cs typeface="Arial"/>
              </a:rPr>
              <a:t> </a:t>
            </a:r>
            <a:r>
              <a:rPr lang="sv-SE" sz="800" b="1" i="0" u="none" strike="noStrike" kern="1200" cap="none" spc="15" baseline="0">
                <a:solidFill>
                  <a:srgbClr val="002E5F"/>
                </a:solidFill>
                <a:uFillTx/>
                <a:latin typeface="Arial"/>
                <a:cs typeface="Arial"/>
              </a:rPr>
              <a:t>world</a:t>
            </a:r>
            <a:endParaRPr lang="sv-SE" sz="800" b="0" i="0" u="none" strike="noStrike" kern="1200" cap="none" spc="0" baseline="0">
              <a:solidFill>
                <a:srgbClr val="000000"/>
              </a:solidFill>
              <a:uFillTx/>
              <a:latin typeface="Arial"/>
              <a:cs typeface="Arial"/>
            </a:endParaRPr>
          </a:p>
        </p:txBody>
      </p:sp>
      <p:sp>
        <p:nvSpPr>
          <p:cNvPr id="30" name="object 31">
            <a:extLst>
              <a:ext uri="{FF2B5EF4-FFF2-40B4-BE49-F238E27FC236}">
                <a16:creationId xmlns:a16="http://schemas.microsoft.com/office/drawing/2014/main" id="{23D56A4D-070E-4C57-AAD9-1EF4A1E10813}"/>
              </a:ext>
            </a:extLst>
          </p:cNvPr>
          <p:cNvSpPr txBox="1"/>
          <p:nvPr/>
        </p:nvSpPr>
        <p:spPr>
          <a:xfrm>
            <a:off x="3683002" y="4667755"/>
            <a:ext cx="1341753" cy="13716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00" b="1" i="0" u="none" strike="noStrike" kern="1200" cap="none" spc="10" baseline="0">
                <a:solidFill>
                  <a:srgbClr val="002E5F"/>
                </a:solidFill>
                <a:uFillTx/>
                <a:latin typeface="Arial"/>
                <a:cs typeface="Arial"/>
              </a:rPr>
              <a:t>Graphical</a:t>
            </a:r>
            <a:r>
              <a:rPr lang="sv-SE" sz="800" b="1" i="0" u="none" strike="noStrike" kern="1200" cap="none" spc="-25" baseline="0">
                <a:solidFill>
                  <a:srgbClr val="002E5F"/>
                </a:solidFill>
                <a:uFillTx/>
                <a:latin typeface="Arial"/>
                <a:cs typeface="Arial"/>
              </a:rPr>
              <a:t> </a:t>
            </a:r>
            <a:r>
              <a:rPr lang="sv-SE" sz="800" b="1" i="0" u="none" strike="noStrike" kern="1200" cap="none" spc="10" baseline="0">
                <a:solidFill>
                  <a:srgbClr val="002E5F"/>
                </a:solidFill>
                <a:uFillTx/>
                <a:latin typeface="Arial"/>
                <a:cs typeface="Arial"/>
              </a:rPr>
              <a:t>models/diagram</a:t>
            </a:r>
            <a:endParaRPr lang="sv-SE" sz="800" b="0" i="0" u="none" strike="noStrike" kern="1200" cap="none" spc="0" baseline="0">
              <a:solidFill>
                <a:srgbClr val="000000"/>
              </a:solidFill>
              <a:uFillTx/>
              <a:latin typeface="Arial"/>
              <a:cs typeface="Arial"/>
            </a:endParaRPr>
          </a:p>
        </p:txBody>
      </p:sp>
      <p:sp>
        <p:nvSpPr>
          <p:cNvPr id="31" name="object 32">
            <a:extLst>
              <a:ext uri="{FF2B5EF4-FFF2-40B4-BE49-F238E27FC236}">
                <a16:creationId xmlns:a16="http://schemas.microsoft.com/office/drawing/2014/main" id="{3F132A17-D648-420B-8FC5-55577E2B4CFB}"/>
              </a:ext>
            </a:extLst>
          </p:cNvPr>
          <p:cNvSpPr txBox="1"/>
          <p:nvPr/>
        </p:nvSpPr>
        <p:spPr>
          <a:xfrm>
            <a:off x="3589276" y="1478566"/>
            <a:ext cx="748034" cy="643893"/>
          </a:xfrm>
          <a:prstGeom prst="rect">
            <a:avLst/>
          </a:prstGeom>
          <a:noFill/>
          <a:ln cap="flat">
            <a:noFill/>
          </a:ln>
        </p:spPr>
        <p:txBody>
          <a:bodyPr vert="horz" wrap="square" lIns="0" tIns="0" rIns="0" bIns="0" anchor="t" anchorCtr="0" compatLnSpc="1">
            <a:spAutoFit/>
          </a:bodyPr>
          <a:lstStyle/>
          <a:p>
            <a:pPr marL="203197" marR="5084" lvl="0" indent="-190496" algn="r"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Domain</a:t>
            </a:r>
            <a:r>
              <a:rPr lang="en-US" sz="800" b="1" i="0" u="none" strike="noStrike" kern="1200" cap="none" spc="-95"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 </a:t>
            </a:r>
            <a:r>
              <a:rPr lang="en-US" sz="800" b="1" i="0" u="none" strike="noStrike" kern="1200" cap="none" spc="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of</a:t>
            </a:r>
            <a:r>
              <a:rPr lang="en-US" sz="800" b="0" i="0" u="none" strike="noStrike" kern="1200" cap="none" spc="-7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business  concepts</a:t>
            </a:r>
            <a:endParaRPr lang="en-US" sz="800" b="0" i="0" u="none" strike="noStrike" kern="1200" cap="none" spc="0" baseline="0">
              <a:solidFill>
                <a:srgbClr val="000000"/>
              </a:solidFill>
              <a:uFillTx/>
              <a:latin typeface="Arial"/>
              <a:cs typeface="Arial"/>
            </a:endParaRPr>
          </a:p>
          <a:p>
            <a:pPr marL="0" marR="5715"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Class</a:t>
            </a:r>
            <a:endParaRPr lang="en-US" sz="800" b="0" i="0" u="none" strike="noStrike" kern="1200" cap="none" spc="0" baseline="0">
              <a:solidFill>
                <a:srgbClr val="000000"/>
              </a:solidFill>
              <a:uFillTx/>
              <a:latin typeface="Arial"/>
              <a:cs typeface="Arial"/>
            </a:endParaRPr>
          </a:p>
          <a:p>
            <a:pPr marL="0" marR="5715"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t>
            </a:r>
            <a:r>
              <a:rPr lang="en-US" sz="800" b="0" i="0" u="none" strike="noStrike" kern="1200" cap="none" spc="15" baseline="0">
                <a:solidFill>
                  <a:srgbClr val="002E5F"/>
                </a:solidFill>
                <a:uFillTx/>
                <a:latin typeface="Arial"/>
                <a:cs typeface="Arial"/>
              </a:rPr>
              <a:t>ag</a:t>
            </a:r>
            <a:r>
              <a:rPr lang="en-US" sz="800" b="0" i="0" u="none" strike="noStrike" kern="1200" cap="none" spc="10" baseline="0">
                <a:solidFill>
                  <a:srgbClr val="002E5F"/>
                </a:solidFill>
                <a:uFillTx/>
                <a:latin typeface="Arial"/>
                <a:cs typeface="Arial"/>
              </a:rPr>
              <a:t>ram)</a:t>
            </a:r>
            <a:endParaRPr lang="en-US" sz="800" b="0" i="0" u="none" strike="noStrike" kern="1200" cap="none" spc="0" baseline="0">
              <a:solidFill>
                <a:srgbClr val="000000"/>
              </a:solidFill>
              <a:uFillTx/>
              <a:latin typeface="Arial"/>
              <a:cs typeface="Arial"/>
            </a:endParaRPr>
          </a:p>
        </p:txBody>
      </p:sp>
      <p:sp>
        <p:nvSpPr>
          <p:cNvPr id="32" name="object 33">
            <a:extLst>
              <a:ext uri="{FF2B5EF4-FFF2-40B4-BE49-F238E27FC236}">
                <a16:creationId xmlns:a16="http://schemas.microsoft.com/office/drawing/2014/main" id="{0A2E19B2-F5CE-4097-842F-9209DD0E2A8A}"/>
              </a:ext>
            </a:extLst>
          </p:cNvPr>
          <p:cNvSpPr/>
          <p:nvPr/>
        </p:nvSpPr>
        <p:spPr>
          <a:xfrm>
            <a:off x="4519806" y="1490856"/>
            <a:ext cx="172721" cy="160020"/>
          </a:xfrm>
          <a:custGeom>
            <a:avLst/>
            <a:gdLst>
              <a:gd name="f0" fmla="val w"/>
              <a:gd name="f1" fmla="val h"/>
              <a:gd name="f2" fmla="val 0"/>
              <a:gd name="f3" fmla="val 172720"/>
              <a:gd name="f4" fmla="val 160019"/>
              <a:gd name="f5" fmla="val 160020"/>
              <a:gd name="f6" fmla="val 172212"/>
              <a:gd name="f7" fmla="*/ f0 1 172720"/>
              <a:gd name="f8" fmla="*/ f1 1 160019"/>
              <a:gd name="f9" fmla="val f2"/>
              <a:gd name="f10" fmla="val f3"/>
              <a:gd name="f11" fmla="val f4"/>
              <a:gd name="f12" fmla="+- f11 0 f9"/>
              <a:gd name="f13" fmla="+- f10 0 f9"/>
              <a:gd name="f14" fmla="*/ f13 1 172720"/>
              <a:gd name="f15" fmla="*/ f12 1 16001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19">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3" name="object 34">
            <a:extLst>
              <a:ext uri="{FF2B5EF4-FFF2-40B4-BE49-F238E27FC236}">
                <a16:creationId xmlns:a16="http://schemas.microsoft.com/office/drawing/2014/main" id="{6F7E7EBF-1E7D-4267-BAE7-8CFB8D043F43}"/>
              </a:ext>
            </a:extLst>
          </p:cNvPr>
          <p:cNvSpPr/>
          <p:nvPr/>
        </p:nvSpPr>
        <p:spPr>
          <a:xfrm>
            <a:off x="4519806" y="1490856"/>
            <a:ext cx="172721" cy="160020"/>
          </a:xfrm>
          <a:custGeom>
            <a:avLst/>
            <a:gdLst>
              <a:gd name="f0" fmla="val w"/>
              <a:gd name="f1" fmla="val h"/>
              <a:gd name="f2" fmla="val 0"/>
              <a:gd name="f3" fmla="val 172720"/>
              <a:gd name="f4" fmla="val 160019"/>
              <a:gd name="f5" fmla="val 160020"/>
              <a:gd name="f6" fmla="val 172212"/>
              <a:gd name="f7" fmla="*/ f0 1 172720"/>
              <a:gd name="f8" fmla="*/ f1 1 160019"/>
              <a:gd name="f9" fmla="val f2"/>
              <a:gd name="f10" fmla="val f3"/>
              <a:gd name="f11" fmla="val f4"/>
              <a:gd name="f12" fmla="+- f11 0 f9"/>
              <a:gd name="f13" fmla="+- f10 0 f9"/>
              <a:gd name="f14" fmla="*/ f13 1 172720"/>
              <a:gd name="f15" fmla="*/ f12 1 16001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19">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4" name="object 35">
            <a:extLst>
              <a:ext uri="{FF2B5EF4-FFF2-40B4-BE49-F238E27FC236}">
                <a16:creationId xmlns:a16="http://schemas.microsoft.com/office/drawing/2014/main" id="{003C9C87-D071-4048-AA28-E94C780650C6}"/>
              </a:ext>
            </a:extLst>
          </p:cNvPr>
          <p:cNvSpPr/>
          <p:nvPr/>
        </p:nvSpPr>
        <p:spPr>
          <a:xfrm>
            <a:off x="4519806" y="1541148"/>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5" name="object 36">
            <a:extLst>
              <a:ext uri="{FF2B5EF4-FFF2-40B4-BE49-F238E27FC236}">
                <a16:creationId xmlns:a16="http://schemas.microsoft.com/office/drawing/2014/main" id="{9764993D-43CA-4E5D-9C84-AA194451013D}"/>
              </a:ext>
            </a:extLst>
          </p:cNvPr>
          <p:cNvSpPr/>
          <p:nvPr/>
        </p:nvSpPr>
        <p:spPr>
          <a:xfrm>
            <a:off x="4519806" y="1604387"/>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6" name="object 37">
            <a:extLst>
              <a:ext uri="{FF2B5EF4-FFF2-40B4-BE49-F238E27FC236}">
                <a16:creationId xmlns:a16="http://schemas.microsoft.com/office/drawing/2014/main" id="{95C7C56C-053B-4B74-BFA9-BBB4662A6C35}"/>
              </a:ext>
            </a:extLst>
          </p:cNvPr>
          <p:cNvSpPr/>
          <p:nvPr/>
        </p:nvSpPr>
        <p:spPr>
          <a:xfrm>
            <a:off x="4758309" y="1490856"/>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7" name="object 38">
            <a:extLst>
              <a:ext uri="{FF2B5EF4-FFF2-40B4-BE49-F238E27FC236}">
                <a16:creationId xmlns:a16="http://schemas.microsoft.com/office/drawing/2014/main" id="{6AC81C7B-47A5-487A-823C-419429A82B40}"/>
              </a:ext>
            </a:extLst>
          </p:cNvPr>
          <p:cNvSpPr/>
          <p:nvPr/>
        </p:nvSpPr>
        <p:spPr>
          <a:xfrm>
            <a:off x="4758309" y="1490856"/>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8" name="object 39">
            <a:extLst>
              <a:ext uri="{FF2B5EF4-FFF2-40B4-BE49-F238E27FC236}">
                <a16:creationId xmlns:a16="http://schemas.microsoft.com/office/drawing/2014/main" id="{CB91C4B3-5171-4820-8E4E-9EA4040237B9}"/>
              </a:ext>
            </a:extLst>
          </p:cNvPr>
          <p:cNvSpPr/>
          <p:nvPr/>
        </p:nvSpPr>
        <p:spPr>
          <a:xfrm>
            <a:off x="4758309" y="1541148"/>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9" name="object 40">
            <a:extLst>
              <a:ext uri="{FF2B5EF4-FFF2-40B4-BE49-F238E27FC236}">
                <a16:creationId xmlns:a16="http://schemas.microsoft.com/office/drawing/2014/main" id="{34607141-E899-4A9E-B7D0-41A05E8CE0BD}"/>
              </a:ext>
            </a:extLst>
          </p:cNvPr>
          <p:cNvSpPr/>
          <p:nvPr/>
        </p:nvSpPr>
        <p:spPr>
          <a:xfrm>
            <a:off x="4758309" y="160438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0" name="object 41">
            <a:extLst>
              <a:ext uri="{FF2B5EF4-FFF2-40B4-BE49-F238E27FC236}">
                <a16:creationId xmlns:a16="http://schemas.microsoft.com/office/drawing/2014/main" id="{E0117E40-3095-44BA-B9E6-4E04B6F3CD1B}"/>
              </a:ext>
            </a:extLst>
          </p:cNvPr>
          <p:cNvSpPr/>
          <p:nvPr/>
        </p:nvSpPr>
        <p:spPr>
          <a:xfrm>
            <a:off x="4758309"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1" name="object 42">
            <a:extLst>
              <a:ext uri="{FF2B5EF4-FFF2-40B4-BE49-F238E27FC236}">
                <a16:creationId xmlns:a16="http://schemas.microsoft.com/office/drawing/2014/main" id="{298C4468-0ECC-4A83-9D58-0404F11C1E87}"/>
              </a:ext>
            </a:extLst>
          </p:cNvPr>
          <p:cNvSpPr/>
          <p:nvPr/>
        </p:nvSpPr>
        <p:spPr>
          <a:xfrm>
            <a:off x="4758309"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2" name="object 43">
            <a:extLst>
              <a:ext uri="{FF2B5EF4-FFF2-40B4-BE49-F238E27FC236}">
                <a16:creationId xmlns:a16="http://schemas.microsoft.com/office/drawing/2014/main" id="{605D9E88-4843-4789-8471-C74F1F427534}"/>
              </a:ext>
            </a:extLst>
          </p:cNvPr>
          <p:cNvSpPr/>
          <p:nvPr/>
        </p:nvSpPr>
        <p:spPr>
          <a:xfrm>
            <a:off x="4758309" y="1759076"/>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3" name="object 44">
            <a:extLst>
              <a:ext uri="{FF2B5EF4-FFF2-40B4-BE49-F238E27FC236}">
                <a16:creationId xmlns:a16="http://schemas.microsoft.com/office/drawing/2014/main" id="{67BCC1AA-3610-45EC-8546-D356B8D59DA2}"/>
              </a:ext>
            </a:extLst>
          </p:cNvPr>
          <p:cNvSpPr/>
          <p:nvPr/>
        </p:nvSpPr>
        <p:spPr>
          <a:xfrm>
            <a:off x="4758309" y="182155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4" name="object 45">
            <a:extLst>
              <a:ext uri="{FF2B5EF4-FFF2-40B4-BE49-F238E27FC236}">
                <a16:creationId xmlns:a16="http://schemas.microsoft.com/office/drawing/2014/main" id="{ABD91A23-45EA-4955-A13F-F072B820B799}"/>
              </a:ext>
            </a:extLst>
          </p:cNvPr>
          <p:cNvSpPr/>
          <p:nvPr/>
        </p:nvSpPr>
        <p:spPr>
          <a:xfrm>
            <a:off x="4996053"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5" name="object 46">
            <a:extLst>
              <a:ext uri="{FF2B5EF4-FFF2-40B4-BE49-F238E27FC236}">
                <a16:creationId xmlns:a16="http://schemas.microsoft.com/office/drawing/2014/main" id="{7912084F-7E0C-4BD1-99E9-EA625BA03D2F}"/>
              </a:ext>
            </a:extLst>
          </p:cNvPr>
          <p:cNvSpPr/>
          <p:nvPr/>
        </p:nvSpPr>
        <p:spPr>
          <a:xfrm>
            <a:off x="4996053"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6" name="object 47">
            <a:extLst>
              <a:ext uri="{FF2B5EF4-FFF2-40B4-BE49-F238E27FC236}">
                <a16:creationId xmlns:a16="http://schemas.microsoft.com/office/drawing/2014/main" id="{B3302335-DA25-4206-B582-C4350107B722}"/>
              </a:ext>
            </a:extLst>
          </p:cNvPr>
          <p:cNvSpPr/>
          <p:nvPr/>
        </p:nvSpPr>
        <p:spPr>
          <a:xfrm>
            <a:off x="4996053" y="1759076"/>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7" name="object 48">
            <a:extLst>
              <a:ext uri="{FF2B5EF4-FFF2-40B4-BE49-F238E27FC236}">
                <a16:creationId xmlns:a16="http://schemas.microsoft.com/office/drawing/2014/main" id="{9AA4C898-B265-4482-A574-1CEA7D96D6C1}"/>
              </a:ext>
            </a:extLst>
          </p:cNvPr>
          <p:cNvSpPr/>
          <p:nvPr/>
        </p:nvSpPr>
        <p:spPr>
          <a:xfrm>
            <a:off x="4996053" y="182155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8" name="object 49">
            <a:extLst>
              <a:ext uri="{FF2B5EF4-FFF2-40B4-BE49-F238E27FC236}">
                <a16:creationId xmlns:a16="http://schemas.microsoft.com/office/drawing/2014/main" id="{A19B7C48-80B6-47DD-9083-C3F31F5B97BC}"/>
              </a:ext>
            </a:extLst>
          </p:cNvPr>
          <p:cNvSpPr/>
          <p:nvPr/>
        </p:nvSpPr>
        <p:spPr>
          <a:xfrm>
            <a:off x="4843649" y="1650876"/>
            <a:ext cx="0" cy="58421"/>
          </a:xfrm>
          <a:custGeom>
            <a:avLst/>
            <a:gdLst>
              <a:gd name="f0" fmla="val w"/>
              <a:gd name="f1" fmla="val h"/>
              <a:gd name="f2" fmla="val 0"/>
              <a:gd name="f3" fmla="val 58419"/>
              <a:gd name="f4" fmla="val 57912"/>
              <a:gd name="f5" fmla="*/ f0 1 0"/>
              <a:gd name="f6" fmla="*/ f1 1 58419"/>
              <a:gd name="f7" fmla="val f2"/>
              <a:gd name="f8" fmla="val f3"/>
              <a:gd name="f9" fmla="+- f8 0 f7"/>
              <a:gd name="f10" fmla="+- f7 0 f7"/>
              <a:gd name="f11" fmla="*/ f10 1 0"/>
              <a:gd name="f12" fmla="*/ f9 1 58419"/>
              <a:gd name="f13" fmla="*/ 0 1 f11"/>
              <a:gd name="f14" fmla="*/ 1 1 f11"/>
              <a:gd name="f15" fmla="*/ 0 1 f12"/>
              <a:gd name="f16" fmla="*/ 58419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58419">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9" name="object 50">
            <a:extLst>
              <a:ext uri="{FF2B5EF4-FFF2-40B4-BE49-F238E27FC236}">
                <a16:creationId xmlns:a16="http://schemas.microsoft.com/office/drawing/2014/main" id="{B3624E40-31EF-4360-A460-CEE54CD7EA7B}"/>
              </a:ext>
            </a:extLst>
          </p:cNvPr>
          <p:cNvSpPr/>
          <p:nvPr/>
        </p:nvSpPr>
        <p:spPr>
          <a:xfrm>
            <a:off x="4929759" y="1788795"/>
            <a:ext cx="66037" cy="0"/>
          </a:xfrm>
          <a:custGeom>
            <a:avLst/>
            <a:gdLst>
              <a:gd name="f0" fmla="val w"/>
              <a:gd name="f1" fmla="val h"/>
              <a:gd name="f2" fmla="val 0"/>
              <a:gd name="f3" fmla="val 66040"/>
              <a:gd name="f4" fmla="val 65787"/>
              <a:gd name="f5" fmla="*/ f0 1 66040"/>
              <a:gd name="f6" fmla="*/ f1 1 0"/>
              <a:gd name="f7" fmla="val f2"/>
              <a:gd name="f8" fmla="val f3"/>
              <a:gd name="f9" fmla="+- f7 0 f7"/>
              <a:gd name="f10" fmla="+- f8 0 f7"/>
              <a:gd name="f11" fmla="*/ f10 1 66040"/>
              <a:gd name="f12" fmla="*/ f9 1 0"/>
              <a:gd name="f13" fmla="*/ 0 1 f11"/>
              <a:gd name="f14" fmla="*/ 660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660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0" name="object 51">
            <a:extLst>
              <a:ext uri="{FF2B5EF4-FFF2-40B4-BE49-F238E27FC236}">
                <a16:creationId xmlns:a16="http://schemas.microsoft.com/office/drawing/2014/main" id="{3B307B00-35D7-4173-91A5-C74606FDF3B3}"/>
              </a:ext>
            </a:extLst>
          </p:cNvPr>
          <p:cNvSpPr/>
          <p:nvPr/>
        </p:nvSpPr>
        <p:spPr>
          <a:xfrm>
            <a:off x="4605905" y="1650876"/>
            <a:ext cx="152403" cy="137790"/>
          </a:xfrm>
          <a:custGeom>
            <a:avLst/>
            <a:gdLst>
              <a:gd name="f0" fmla="val w"/>
              <a:gd name="f1" fmla="val h"/>
              <a:gd name="f2" fmla="val 0"/>
              <a:gd name="f3" fmla="val 152400"/>
              <a:gd name="f4" fmla="val 137794"/>
              <a:gd name="f5" fmla="val 152145"/>
              <a:gd name="f6" fmla="*/ f0 1 152400"/>
              <a:gd name="f7" fmla="*/ f1 1 137794"/>
              <a:gd name="f8" fmla="val f2"/>
              <a:gd name="f9" fmla="val f3"/>
              <a:gd name="f10" fmla="val f4"/>
              <a:gd name="f11" fmla="+- f10 0 f8"/>
              <a:gd name="f12" fmla="+- f9 0 f8"/>
              <a:gd name="f13" fmla="*/ f12 1 152400"/>
              <a:gd name="f14" fmla="*/ f11 1 137794"/>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52400" h="137794">
                <a:moveTo>
                  <a:pt x="f5" y="f4"/>
                </a:moveTo>
                <a:lnTo>
                  <a:pt x="f2" y="f4"/>
                </a:ln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1" name="object 52">
            <a:extLst>
              <a:ext uri="{FF2B5EF4-FFF2-40B4-BE49-F238E27FC236}">
                <a16:creationId xmlns:a16="http://schemas.microsoft.com/office/drawing/2014/main" id="{195380B0-40E6-4E7E-8EBF-36CEAC6CF181}"/>
              </a:ext>
            </a:extLst>
          </p:cNvPr>
          <p:cNvSpPr txBox="1"/>
          <p:nvPr/>
        </p:nvSpPr>
        <p:spPr>
          <a:xfrm>
            <a:off x="3549399" y="4048286"/>
            <a:ext cx="864866" cy="518163"/>
          </a:xfrm>
          <a:prstGeom prst="rect">
            <a:avLst/>
          </a:prstGeom>
          <a:noFill/>
          <a:ln cap="flat">
            <a:noFill/>
          </a:ln>
        </p:spPr>
        <p:txBody>
          <a:bodyPr vert="horz" wrap="square" lIns="0" tIns="0" rIns="0" bIns="0" anchor="t" anchorCtr="0" compatLnSpc="1">
            <a:spAutoFit/>
          </a:bodyPr>
          <a:lstStyle/>
          <a:p>
            <a:pPr marL="22860" marR="5084" lvl="0" indent="-10799" algn="r"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System</a:t>
            </a:r>
            <a:r>
              <a:rPr lang="en-US" sz="800" b="1" i="0" u="none" strike="noStrike" kern="1200" cap="none" spc="-40"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a:t>
            </a:r>
            <a:r>
              <a:rPr lang="en-US" sz="800" b="1" i="0" u="none" strike="noStrike" kern="1200" cap="none" spc="-50"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of </a:t>
            </a:r>
            <a:r>
              <a:rPr lang="en-US" sz="800" b="1" i="0" u="none" strike="noStrike" kern="1200" cap="none" spc="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software</a:t>
            </a:r>
            <a:r>
              <a:rPr lang="en-US" sz="800" b="1" i="0" u="none" strike="noStrike" kern="1200" cap="none" spc="-6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objects </a:t>
            </a:r>
            <a:r>
              <a:rPr lang="en-US" sz="800" b="1" i="0" u="none" strike="noStrike" kern="1200" cap="none" spc="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Class</a:t>
            </a:r>
            <a:endParaRPr lang="en-US" sz="800" b="0" i="0" u="none" strike="noStrike" kern="1200" cap="none" spc="0" baseline="0">
              <a:solidFill>
                <a:srgbClr val="000000"/>
              </a:solidFill>
              <a:uFillTx/>
              <a:latin typeface="Arial"/>
              <a:cs typeface="Arial"/>
            </a:endParaRPr>
          </a:p>
          <a:p>
            <a:pPr marL="0" marR="5084"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t>
            </a:r>
            <a:r>
              <a:rPr lang="en-US" sz="800" b="0" i="0" u="none" strike="noStrike" kern="1200" cap="none" spc="15" baseline="0">
                <a:solidFill>
                  <a:srgbClr val="002E5F"/>
                </a:solidFill>
                <a:uFillTx/>
                <a:latin typeface="Arial"/>
                <a:cs typeface="Arial"/>
              </a:rPr>
              <a:t>ag</a:t>
            </a:r>
            <a:r>
              <a:rPr lang="en-US" sz="800" b="0" i="0" u="none" strike="noStrike" kern="1200" cap="none" spc="10" baseline="0">
                <a:solidFill>
                  <a:srgbClr val="002E5F"/>
                </a:solidFill>
                <a:uFillTx/>
                <a:latin typeface="Arial"/>
                <a:cs typeface="Arial"/>
              </a:rPr>
              <a:t>ram)</a:t>
            </a:r>
            <a:endParaRPr lang="en-US" sz="800" b="0" i="0" u="none" strike="noStrike" kern="1200" cap="none" spc="0" baseline="0">
              <a:solidFill>
                <a:srgbClr val="000000"/>
              </a:solidFill>
              <a:uFillTx/>
              <a:latin typeface="Arial"/>
              <a:cs typeface="Arial"/>
            </a:endParaRPr>
          </a:p>
        </p:txBody>
      </p:sp>
      <p:sp>
        <p:nvSpPr>
          <p:cNvPr id="52" name="object 53">
            <a:extLst>
              <a:ext uri="{FF2B5EF4-FFF2-40B4-BE49-F238E27FC236}">
                <a16:creationId xmlns:a16="http://schemas.microsoft.com/office/drawing/2014/main" id="{6F03551C-EF53-4657-ADA5-EF549A96307C}"/>
              </a:ext>
            </a:extLst>
          </p:cNvPr>
          <p:cNvSpPr/>
          <p:nvPr/>
        </p:nvSpPr>
        <p:spPr>
          <a:xfrm>
            <a:off x="4741548" y="4087752"/>
            <a:ext cx="171450" cy="160020"/>
          </a:xfrm>
          <a:custGeom>
            <a:avLst/>
            <a:gdLst>
              <a:gd name="f0" fmla="val w"/>
              <a:gd name="f1" fmla="val h"/>
              <a:gd name="f2" fmla="val 0"/>
              <a:gd name="f3" fmla="val 171450"/>
              <a:gd name="f4" fmla="val 160020"/>
              <a:gd name="f5" fmla="val 160019"/>
              <a:gd name="f6" fmla="*/ f0 1 171450"/>
              <a:gd name="f7" fmla="*/ f1 1 160020"/>
              <a:gd name="f8" fmla="val f2"/>
              <a:gd name="f9" fmla="val f3"/>
              <a:gd name="f10" fmla="val f4"/>
              <a:gd name="f11" fmla="+- f10 0 f8"/>
              <a:gd name="f12" fmla="+- f9 0 f8"/>
              <a:gd name="f13" fmla="*/ f12 1 171450"/>
              <a:gd name="f14" fmla="*/ f11 1 16002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20">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3" name="object 54">
            <a:extLst>
              <a:ext uri="{FF2B5EF4-FFF2-40B4-BE49-F238E27FC236}">
                <a16:creationId xmlns:a16="http://schemas.microsoft.com/office/drawing/2014/main" id="{830FB386-23BF-46C0-8A89-65065B992165}"/>
              </a:ext>
            </a:extLst>
          </p:cNvPr>
          <p:cNvSpPr/>
          <p:nvPr/>
        </p:nvSpPr>
        <p:spPr>
          <a:xfrm>
            <a:off x="4741548" y="4087752"/>
            <a:ext cx="171450" cy="160020"/>
          </a:xfrm>
          <a:custGeom>
            <a:avLst/>
            <a:gdLst>
              <a:gd name="f0" fmla="val w"/>
              <a:gd name="f1" fmla="val h"/>
              <a:gd name="f2" fmla="val 0"/>
              <a:gd name="f3" fmla="val 171450"/>
              <a:gd name="f4" fmla="val 160020"/>
              <a:gd name="f5" fmla="val 160019"/>
              <a:gd name="f6" fmla="*/ f0 1 171450"/>
              <a:gd name="f7" fmla="*/ f1 1 160020"/>
              <a:gd name="f8" fmla="val f2"/>
              <a:gd name="f9" fmla="val f3"/>
              <a:gd name="f10" fmla="val f4"/>
              <a:gd name="f11" fmla="+- f10 0 f8"/>
              <a:gd name="f12" fmla="+- f9 0 f8"/>
              <a:gd name="f13" fmla="*/ f12 1 171450"/>
              <a:gd name="f14" fmla="*/ f11 1 16002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20">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4" name="object 55">
            <a:extLst>
              <a:ext uri="{FF2B5EF4-FFF2-40B4-BE49-F238E27FC236}">
                <a16:creationId xmlns:a16="http://schemas.microsoft.com/office/drawing/2014/main" id="{B015EEDC-441D-41FD-B32A-7B3848274B2E}"/>
              </a:ext>
            </a:extLst>
          </p:cNvPr>
          <p:cNvSpPr/>
          <p:nvPr/>
        </p:nvSpPr>
        <p:spPr>
          <a:xfrm>
            <a:off x="4741548" y="4138044"/>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5" name="object 56">
            <a:extLst>
              <a:ext uri="{FF2B5EF4-FFF2-40B4-BE49-F238E27FC236}">
                <a16:creationId xmlns:a16="http://schemas.microsoft.com/office/drawing/2014/main" id="{9C4F00CA-F439-462D-B810-BF050BE06B34}"/>
              </a:ext>
            </a:extLst>
          </p:cNvPr>
          <p:cNvSpPr/>
          <p:nvPr/>
        </p:nvSpPr>
        <p:spPr>
          <a:xfrm>
            <a:off x="4741548" y="4201283"/>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6" name="object 57">
            <a:extLst>
              <a:ext uri="{FF2B5EF4-FFF2-40B4-BE49-F238E27FC236}">
                <a16:creationId xmlns:a16="http://schemas.microsoft.com/office/drawing/2014/main" id="{9216A851-C65E-404F-8977-175274E6A937}"/>
              </a:ext>
            </a:extLst>
          </p:cNvPr>
          <p:cNvSpPr/>
          <p:nvPr/>
        </p:nvSpPr>
        <p:spPr>
          <a:xfrm>
            <a:off x="4979292" y="4087752"/>
            <a:ext cx="172721" cy="160020"/>
          </a:xfrm>
          <a:custGeom>
            <a:avLst/>
            <a:gdLst>
              <a:gd name="f0" fmla="val w"/>
              <a:gd name="f1" fmla="val h"/>
              <a:gd name="f2" fmla="val 0"/>
              <a:gd name="f3" fmla="val 172720"/>
              <a:gd name="f4" fmla="val 160020"/>
              <a:gd name="f5" fmla="val 160019"/>
              <a:gd name="f6" fmla="val 172212"/>
              <a:gd name="f7" fmla="*/ f0 1 172720"/>
              <a:gd name="f8" fmla="*/ f1 1 160020"/>
              <a:gd name="f9" fmla="val f2"/>
              <a:gd name="f10" fmla="val f3"/>
              <a:gd name="f11" fmla="val f4"/>
              <a:gd name="f12" fmla="+- f11 0 f9"/>
              <a:gd name="f13" fmla="+- f10 0 f9"/>
              <a:gd name="f14" fmla="*/ f13 1 172720"/>
              <a:gd name="f15" fmla="*/ f12 1 16002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20">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7" name="object 58">
            <a:extLst>
              <a:ext uri="{FF2B5EF4-FFF2-40B4-BE49-F238E27FC236}">
                <a16:creationId xmlns:a16="http://schemas.microsoft.com/office/drawing/2014/main" id="{4FFBD4E1-2087-4F36-AB18-CC2ED61385BA}"/>
              </a:ext>
            </a:extLst>
          </p:cNvPr>
          <p:cNvSpPr/>
          <p:nvPr/>
        </p:nvSpPr>
        <p:spPr>
          <a:xfrm>
            <a:off x="4979292" y="4087752"/>
            <a:ext cx="172721" cy="160020"/>
          </a:xfrm>
          <a:custGeom>
            <a:avLst/>
            <a:gdLst>
              <a:gd name="f0" fmla="val w"/>
              <a:gd name="f1" fmla="val h"/>
              <a:gd name="f2" fmla="val 0"/>
              <a:gd name="f3" fmla="val 172720"/>
              <a:gd name="f4" fmla="val 160020"/>
              <a:gd name="f5" fmla="val 160019"/>
              <a:gd name="f6" fmla="val 172212"/>
              <a:gd name="f7" fmla="*/ f0 1 172720"/>
              <a:gd name="f8" fmla="*/ f1 1 160020"/>
              <a:gd name="f9" fmla="val f2"/>
              <a:gd name="f10" fmla="val f3"/>
              <a:gd name="f11" fmla="val f4"/>
              <a:gd name="f12" fmla="+- f11 0 f9"/>
              <a:gd name="f13" fmla="+- f10 0 f9"/>
              <a:gd name="f14" fmla="*/ f13 1 172720"/>
              <a:gd name="f15" fmla="*/ f12 1 16002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20">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8" name="object 59">
            <a:extLst>
              <a:ext uri="{FF2B5EF4-FFF2-40B4-BE49-F238E27FC236}">
                <a16:creationId xmlns:a16="http://schemas.microsoft.com/office/drawing/2014/main" id="{044C4BF0-8889-407E-B895-5C07A63931FD}"/>
              </a:ext>
            </a:extLst>
          </p:cNvPr>
          <p:cNvSpPr/>
          <p:nvPr/>
        </p:nvSpPr>
        <p:spPr>
          <a:xfrm>
            <a:off x="4979292" y="4138044"/>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9" name="object 60">
            <a:extLst>
              <a:ext uri="{FF2B5EF4-FFF2-40B4-BE49-F238E27FC236}">
                <a16:creationId xmlns:a16="http://schemas.microsoft.com/office/drawing/2014/main" id="{DE076698-D1BC-41F0-9B8E-C0554E86C288}"/>
              </a:ext>
            </a:extLst>
          </p:cNvPr>
          <p:cNvSpPr/>
          <p:nvPr/>
        </p:nvSpPr>
        <p:spPr>
          <a:xfrm>
            <a:off x="4979292" y="420128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0" name="object 61">
            <a:extLst>
              <a:ext uri="{FF2B5EF4-FFF2-40B4-BE49-F238E27FC236}">
                <a16:creationId xmlns:a16="http://schemas.microsoft.com/office/drawing/2014/main" id="{701A1583-A11A-4A29-99CB-A033FE60EC91}"/>
              </a:ext>
            </a:extLst>
          </p:cNvPr>
          <p:cNvSpPr/>
          <p:nvPr/>
        </p:nvSpPr>
        <p:spPr>
          <a:xfrm>
            <a:off x="4979292"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1" name="object 62">
            <a:extLst>
              <a:ext uri="{FF2B5EF4-FFF2-40B4-BE49-F238E27FC236}">
                <a16:creationId xmlns:a16="http://schemas.microsoft.com/office/drawing/2014/main" id="{6888E92B-DE4B-401B-9568-EC02E8D9FE83}"/>
              </a:ext>
            </a:extLst>
          </p:cNvPr>
          <p:cNvSpPr/>
          <p:nvPr/>
        </p:nvSpPr>
        <p:spPr>
          <a:xfrm>
            <a:off x="4979292"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2" name="object 63">
            <a:extLst>
              <a:ext uri="{FF2B5EF4-FFF2-40B4-BE49-F238E27FC236}">
                <a16:creationId xmlns:a16="http://schemas.microsoft.com/office/drawing/2014/main" id="{51B9C893-83F8-4998-A70B-C743C096440D}"/>
              </a:ext>
            </a:extLst>
          </p:cNvPr>
          <p:cNvSpPr/>
          <p:nvPr/>
        </p:nvSpPr>
        <p:spPr>
          <a:xfrm>
            <a:off x="4979292" y="435597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3" name="object 64">
            <a:extLst>
              <a:ext uri="{FF2B5EF4-FFF2-40B4-BE49-F238E27FC236}">
                <a16:creationId xmlns:a16="http://schemas.microsoft.com/office/drawing/2014/main" id="{3F745DDF-6F00-43C0-89F4-051F3C39F9AB}"/>
              </a:ext>
            </a:extLst>
          </p:cNvPr>
          <p:cNvSpPr/>
          <p:nvPr/>
        </p:nvSpPr>
        <p:spPr>
          <a:xfrm>
            <a:off x="4979292" y="441845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4" name="object 65">
            <a:extLst>
              <a:ext uri="{FF2B5EF4-FFF2-40B4-BE49-F238E27FC236}">
                <a16:creationId xmlns:a16="http://schemas.microsoft.com/office/drawing/2014/main" id="{D85121FF-3A11-400A-AB9A-A851FFD6E52A}"/>
              </a:ext>
            </a:extLst>
          </p:cNvPr>
          <p:cNvSpPr/>
          <p:nvPr/>
        </p:nvSpPr>
        <p:spPr>
          <a:xfrm>
            <a:off x="5217036"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5" name="object 66">
            <a:extLst>
              <a:ext uri="{FF2B5EF4-FFF2-40B4-BE49-F238E27FC236}">
                <a16:creationId xmlns:a16="http://schemas.microsoft.com/office/drawing/2014/main" id="{24889ECF-E834-4AC1-8543-D05401439278}"/>
              </a:ext>
            </a:extLst>
          </p:cNvPr>
          <p:cNvSpPr/>
          <p:nvPr/>
        </p:nvSpPr>
        <p:spPr>
          <a:xfrm>
            <a:off x="5217036"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6" name="object 67">
            <a:extLst>
              <a:ext uri="{FF2B5EF4-FFF2-40B4-BE49-F238E27FC236}">
                <a16:creationId xmlns:a16="http://schemas.microsoft.com/office/drawing/2014/main" id="{76B59F85-966C-48D1-B7F9-8613F3E31B2B}"/>
              </a:ext>
            </a:extLst>
          </p:cNvPr>
          <p:cNvSpPr/>
          <p:nvPr/>
        </p:nvSpPr>
        <p:spPr>
          <a:xfrm>
            <a:off x="5217036" y="435597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7" name="object 68">
            <a:extLst>
              <a:ext uri="{FF2B5EF4-FFF2-40B4-BE49-F238E27FC236}">
                <a16:creationId xmlns:a16="http://schemas.microsoft.com/office/drawing/2014/main" id="{D1DB36EC-D824-4093-9003-E3F3B0A54125}"/>
              </a:ext>
            </a:extLst>
          </p:cNvPr>
          <p:cNvSpPr/>
          <p:nvPr/>
        </p:nvSpPr>
        <p:spPr>
          <a:xfrm>
            <a:off x="5217036" y="441845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8" name="object 69">
            <a:extLst>
              <a:ext uri="{FF2B5EF4-FFF2-40B4-BE49-F238E27FC236}">
                <a16:creationId xmlns:a16="http://schemas.microsoft.com/office/drawing/2014/main" id="{EA5CC685-2F6B-482D-92B4-3C454B0E4645}"/>
              </a:ext>
            </a:extLst>
          </p:cNvPr>
          <p:cNvSpPr/>
          <p:nvPr/>
        </p:nvSpPr>
        <p:spPr>
          <a:xfrm>
            <a:off x="5065391" y="4247772"/>
            <a:ext cx="0" cy="58421"/>
          </a:xfrm>
          <a:custGeom>
            <a:avLst/>
            <a:gdLst>
              <a:gd name="f0" fmla="val w"/>
              <a:gd name="f1" fmla="val h"/>
              <a:gd name="f2" fmla="val 0"/>
              <a:gd name="f3" fmla="val 58419"/>
              <a:gd name="f4" fmla="val 57961"/>
              <a:gd name="f5" fmla="*/ f0 1 0"/>
              <a:gd name="f6" fmla="*/ f1 1 58419"/>
              <a:gd name="f7" fmla="val f2"/>
              <a:gd name="f8" fmla="val f3"/>
              <a:gd name="f9" fmla="+- f8 0 f7"/>
              <a:gd name="f10" fmla="+- f7 0 f7"/>
              <a:gd name="f11" fmla="*/ f10 1 0"/>
              <a:gd name="f12" fmla="*/ f9 1 58419"/>
              <a:gd name="f13" fmla="*/ 0 1 f11"/>
              <a:gd name="f14" fmla="*/ 1 1 f11"/>
              <a:gd name="f15" fmla="*/ 0 1 f12"/>
              <a:gd name="f16" fmla="*/ 58419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58419">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9" name="object 70">
            <a:extLst>
              <a:ext uri="{FF2B5EF4-FFF2-40B4-BE49-F238E27FC236}">
                <a16:creationId xmlns:a16="http://schemas.microsoft.com/office/drawing/2014/main" id="{9D490101-2F6A-49C1-ABE3-89C9CF79BD09}"/>
              </a:ext>
            </a:extLst>
          </p:cNvPr>
          <p:cNvSpPr/>
          <p:nvPr/>
        </p:nvSpPr>
        <p:spPr>
          <a:xfrm>
            <a:off x="5151501" y="4385691"/>
            <a:ext cx="66037" cy="0"/>
          </a:xfrm>
          <a:custGeom>
            <a:avLst/>
            <a:gdLst>
              <a:gd name="f0" fmla="val w"/>
              <a:gd name="f1" fmla="val h"/>
              <a:gd name="f2" fmla="val 0"/>
              <a:gd name="f3" fmla="val 66040"/>
              <a:gd name="f4" fmla="val 65787"/>
              <a:gd name="f5" fmla="*/ f0 1 66040"/>
              <a:gd name="f6" fmla="*/ f1 1 0"/>
              <a:gd name="f7" fmla="val f2"/>
              <a:gd name="f8" fmla="val f3"/>
              <a:gd name="f9" fmla="+- f7 0 f7"/>
              <a:gd name="f10" fmla="+- f8 0 f7"/>
              <a:gd name="f11" fmla="*/ f10 1 66040"/>
              <a:gd name="f12" fmla="*/ f9 1 0"/>
              <a:gd name="f13" fmla="*/ 0 1 f11"/>
              <a:gd name="f14" fmla="*/ 660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660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0" name="object 71">
            <a:extLst>
              <a:ext uri="{FF2B5EF4-FFF2-40B4-BE49-F238E27FC236}">
                <a16:creationId xmlns:a16="http://schemas.microsoft.com/office/drawing/2014/main" id="{527CB2CE-2C68-42AE-9ABA-AB851A9884C4}"/>
              </a:ext>
            </a:extLst>
          </p:cNvPr>
          <p:cNvSpPr/>
          <p:nvPr/>
        </p:nvSpPr>
        <p:spPr>
          <a:xfrm>
            <a:off x="4827647" y="4247772"/>
            <a:ext cx="152403" cy="138431"/>
          </a:xfrm>
          <a:custGeom>
            <a:avLst/>
            <a:gdLst>
              <a:gd name="f0" fmla="val w"/>
              <a:gd name="f1" fmla="val h"/>
              <a:gd name="f2" fmla="val 0"/>
              <a:gd name="f3" fmla="val 152400"/>
              <a:gd name="f4" fmla="val 138429"/>
              <a:gd name="f5" fmla="val 152146"/>
              <a:gd name="f6" fmla="val 137820"/>
              <a:gd name="f7" fmla="*/ f0 1 152400"/>
              <a:gd name="f8" fmla="*/ f1 1 138429"/>
              <a:gd name="f9" fmla="val f2"/>
              <a:gd name="f10" fmla="val f3"/>
              <a:gd name="f11" fmla="val f4"/>
              <a:gd name="f12" fmla="+- f11 0 f9"/>
              <a:gd name="f13" fmla="+- f10 0 f9"/>
              <a:gd name="f14" fmla="*/ f13 1 152400"/>
              <a:gd name="f15" fmla="*/ f12 1 13842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52400" h="138429">
                <a:moveTo>
                  <a:pt x="f5" y="f6"/>
                </a:moveTo>
                <a:lnTo>
                  <a:pt x="f2" y="f6"/>
                </a:ln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1" name="object 72">
            <a:extLst>
              <a:ext uri="{FF2B5EF4-FFF2-40B4-BE49-F238E27FC236}">
                <a16:creationId xmlns:a16="http://schemas.microsoft.com/office/drawing/2014/main" id="{1F77DACE-FC11-40FF-AFCC-6E0F5C2647B9}"/>
              </a:ext>
            </a:extLst>
          </p:cNvPr>
          <p:cNvSpPr/>
          <p:nvPr/>
        </p:nvSpPr>
        <p:spPr>
          <a:xfrm>
            <a:off x="3496437" y="961263"/>
            <a:ext cx="0" cy="3835395"/>
          </a:xfrm>
          <a:custGeom>
            <a:avLst/>
            <a:gdLst>
              <a:gd name="f0" fmla="val w"/>
              <a:gd name="f1" fmla="val h"/>
              <a:gd name="f2" fmla="val 0"/>
              <a:gd name="f3" fmla="val 3835400"/>
              <a:gd name="f4" fmla="val 3835146"/>
              <a:gd name="f5" fmla="*/ f0 1 0"/>
              <a:gd name="f6" fmla="*/ f1 1 3835400"/>
              <a:gd name="f7" fmla="val f2"/>
              <a:gd name="f8" fmla="val f3"/>
              <a:gd name="f9" fmla="+- f8 0 f7"/>
              <a:gd name="f10" fmla="+- f7 0 f7"/>
              <a:gd name="f11" fmla="*/ f10 1 0"/>
              <a:gd name="f12" fmla="*/ f9 1 3835400"/>
              <a:gd name="f13" fmla="*/ 0 1 f11"/>
              <a:gd name="f14" fmla="*/ 1 1 f11"/>
              <a:gd name="f15" fmla="*/ 0 1 f12"/>
              <a:gd name="f16" fmla="*/ 38354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83540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2" name="object 73">
            <a:extLst>
              <a:ext uri="{FF2B5EF4-FFF2-40B4-BE49-F238E27FC236}">
                <a16:creationId xmlns:a16="http://schemas.microsoft.com/office/drawing/2014/main" id="{215AEE11-613B-47BF-9C46-C7A2D56FE38D}"/>
              </a:ext>
            </a:extLst>
          </p:cNvPr>
          <p:cNvSpPr/>
          <p:nvPr/>
        </p:nvSpPr>
        <p:spPr>
          <a:xfrm>
            <a:off x="1397130" y="2949324"/>
            <a:ext cx="756281" cy="613406"/>
          </a:xfrm>
          <a:custGeom>
            <a:avLst/>
            <a:gdLst>
              <a:gd name="f0" fmla="val w"/>
              <a:gd name="f1" fmla="val h"/>
              <a:gd name="f2" fmla="val 0"/>
              <a:gd name="f3" fmla="val 756285"/>
              <a:gd name="f4" fmla="val 613410"/>
              <a:gd name="f5" fmla="val 756030"/>
              <a:gd name="f6" fmla="val 613156"/>
              <a:gd name="f7" fmla="*/ f0 1 756285"/>
              <a:gd name="f8" fmla="*/ f1 1 613410"/>
              <a:gd name="f9" fmla="val f2"/>
              <a:gd name="f10" fmla="val f3"/>
              <a:gd name="f11" fmla="val f4"/>
              <a:gd name="f12" fmla="+- f11 0 f9"/>
              <a:gd name="f13" fmla="+- f10 0 f9"/>
              <a:gd name="f14" fmla="*/ f13 1 756285"/>
              <a:gd name="f15" fmla="*/ f12 1 6134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56285" h="613410">
                <a:moveTo>
                  <a:pt x="f5" y="f6"/>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3" name="object 74">
            <a:extLst>
              <a:ext uri="{FF2B5EF4-FFF2-40B4-BE49-F238E27FC236}">
                <a16:creationId xmlns:a16="http://schemas.microsoft.com/office/drawing/2014/main" id="{A0AC7F94-1159-442B-AB60-D73B9FB3503D}"/>
              </a:ext>
            </a:extLst>
          </p:cNvPr>
          <p:cNvSpPr/>
          <p:nvPr/>
        </p:nvSpPr>
        <p:spPr>
          <a:xfrm>
            <a:off x="1296920" y="2851373"/>
            <a:ext cx="108283" cy="84883"/>
          </a:xfrm>
          <a:prstGeom prst="rect">
            <a:avLst/>
          </a:prstGeom>
          <a:blipFill>
            <a:blip r:embed="rId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4" name="object 75">
            <a:extLst>
              <a:ext uri="{FF2B5EF4-FFF2-40B4-BE49-F238E27FC236}">
                <a16:creationId xmlns:a16="http://schemas.microsoft.com/office/drawing/2014/main" id="{A5697930-261D-4084-92CD-5237330DF752}"/>
              </a:ext>
            </a:extLst>
          </p:cNvPr>
          <p:cNvSpPr/>
          <p:nvPr/>
        </p:nvSpPr>
        <p:spPr>
          <a:xfrm>
            <a:off x="1372249" y="2907316"/>
            <a:ext cx="32954" cy="36173"/>
          </a:xfrm>
          <a:prstGeom prst="rect">
            <a:avLst/>
          </a:prstGeom>
          <a:blipFill>
            <a:blip r:embed="rId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5" name="object 76">
            <a:extLst>
              <a:ext uri="{FF2B5EF4-FFF2-40B4-BE49-F238E27FC236}">
                <a16:creationId xmlns:a16="http://schemas.microsoft.com/office/drawing/2014/main" id="{337F20BE-10F4-44E6-BDCF-A35E553CBB56}"/>
              </a:ext>
            </a:extLst>
          </p:cNvPr>
          <p:cNvSpPr/>
          <p:nvPr/>
        </p:nvSpPr>
        <p:spPr>
          <a:xfrm>
            <a:off x="1372249" y="2907316"/>
            <a:ext cx="33018" cy="36191"/>
          </a:xfrm>
          <a:custGeom>
            <a:avLst/>
            <a:gdLst>
              <a:gd name="f0" fmla="val w"/>
              <a:gd name="f1" fmla="val h"/>
              <a:gd name="f2" fmla="val 0"/>
              <a:gd name="f3" fmla="val 33019"/>
              <a:gd name="f4" fmla="val 36194"/>
              <a:gd name="f5" fmla="val 36170"/>
              <a:gd name="f6" fmla="val 28936"/>
              <a:gd name="f7" fmla="val 32955"/>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6" name="object 77">
            <a:extLst>
              <a:ext uri="{FF2B5EF4-FFF2-40B4-BE49-F238E27FC236}">
                <a16:creationId xmlns:a16="http://schemas.microsoft.com/office/drawing/2014/main" id="{90990397-D9A4-434F-8F20-2031322B4422}"/>
              </a:ext>
            </a:extLst>
          </p:cNvPr>
          <p:cNvSpPr/>
          <p:nvPr/>
        </p:nvSpPr>
        <p:spPr>
          <a:xfrm>
            <a:off x="1426857" y="2761670"/>
            <a:ext cx="58192" cy="122739"/>
          </a:xfrm>
          <a:prstGeom prst="rect">
            <a:avLst/>
          </a:prstGeom>
          <a:blipFill>
            <a:blip r:embed="rId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7" name="object 78">
            <a:extLst>
              <a:ext uri="{FF2B5EF4-FFF2-40B4-BE49-F238E27FC236}">
                <a16:creationId xmlns:a16="http://schemas.microsoft.com/office/drawing/2014/main" id="{5AB409FC-0D2F-4A1B-B41B-E27A6A8355B1}"/>
              </a:ext>
            </a:extLst>
          </p:cNvPr>
          <p:cNvSpPr/>
          <p:nvPr/>
        </p:nvSpPr>
        <p:spPr>
          <a:xfrm>
            <a:off x="1426857" y="2761670"/>
            <a:ext cx="58421" cy="123187"/>
          </a:xfrm>
          <a:custGeom>
            <a:avLst/>
            <a:gdLst>
              <a:gd name="f0" fmla="val w"/>
              <a:gd name="f1" fmla="val h"/>
              <a:gd name="f2" fmla="val 0"/>
              <a:gd name="f3" fmla="val 58419"/>
              <a:gd name="f4" fmla="val 123189"/>
              <a:gd name="f5" fmla="val 122738"/>
              <a:gd name="f6" fmla="val 15021"/>
              <a:gd name="f7" fmla="val 434"/>
              <a:gd name="f8" fmla="val 29643"/>
              <a:gd name="f9" fmla="val 4190"/>
              <a:gd name="f10" fmla="val 43565"/>
              <a:gd name="f11" fmla="val 11156"/>
              <a:gd name="f12" fmla="val 56488"/>
              <a:gd name="f13" fmla="val 21219"/>
              <a:gd name="f14" fmla="val 58192"/>
              <a:gd name="f15" fmla="val 32044"/>
              <a:gd name="f16" fmla="val 58110"/>
              <a:gd name="f17" fmla="val 42989"/>
              <a:gd name="f18" fmla="val 35651"/>
              <a:gd name="f19" fmla="val 90085"/>
              <a:gd name="f20" fmla="val 14560"/>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8" name="object 79">
            <a:extLst>
              <a:ext uri="{FF2B5EF4-FFF2-40B4-BE49-F238E27FC236}">
                <a16:creationId xmlns:a16="http://schemas.microsoft.com/office/drawing/2014/main" id="{8FF52AA3-FEE3-4FD9-8E01-06F6C48332F9}"/>
              </a:ext>
            </a:extLst>
          </p:cNvPr>
          <p:cNvSpPr/>
          <p:nvPr/>
        </p:nvSpPr>
        <p:spPr>
          <a:xfrm>
            <a:off x="1349654" y="2702152"/>
            <a:ext cx="133694" cy="80732"/>
          </a:xfrm>
          <a:prstGeom prst="rect">
            <a:avLst/>
          </a:prstGeom>
          <a:blipFill>
            <a:blip r:embed="rId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9" name="object 80">
            <a:extLst>
              <a:ext uri="{FF2B5EF4-FFF2-40B4-BE49-F238E27FC236}">
                <a16:creationId xmlns:a16="http://schemas.microsoft.com/office/drawing/2014/main" id="{60678E9A-2307-4C12-B048-31B27CF13324}"/>
              </a:ext>
            </a:extLst>
          </p:cNvPr>
          <p:cNvSpPr/>
          <p:nvPr/>
        </p:nvSpPr>
        <p:spPr>
          <a:xfrm>
            <a:off x="1349654" y="2702152"/>
            <a:ext cx="133987" cy="81281"/>
          </a:xfrm>
          <a:custGeom>
            <a:avLst/>
            <a:gdLst>
              <a:gd name="f0" fmla="val w"/>
              <a:gd name="f1" fmla="val h"/>
              <a:gd name="f2" fmla="val 0"/>
              <a:gd name="f3" fmla="val 133984"/>
              <a:gd name="f4" fmla="val 81280"/>
              <a:gd name="f5" fmla="val 2601"/>
              <a:gd name="f6" fmla="val 1560"/>
              <a:gd name="f7" fmla="val 874"/>
              <a:gd name="f8" fmla="val 3588"/>
              <a:gd name="f9" fmla="val 5649"/>
              <a:gd name="f10" fmla="val 166"/>
              <a:gd name="f11" fmla="val 46891"/>
              <a:gd name="f12" fmla="val 4167"/>
              <a:gd name="f13" fmla="val 83233"/>
              <a:gd name="f14" fmla="val 19719"/>
              <a:gd name="f15" fmla="val 112795"/>
              <a:gd name="f16" fmla="val 45637"/>
              <a:gd name="f17" fmla="val 133696"/>
              <a:gd name="f18" fmla="val 80734"/>
              <a:gd name="f19" fmla="val 120727"/>
              <a:gd name="f20" fmla="val 70654"/>
              <a:gd name="f21" fmla="val 106789"/>
              <a:gd name="f22" fmla="val 63681"/>
              <a:gd name="f23" fmla="val 92182"/>
              <a:gd name="f24" fmla="val 59931"/>
              <a:gd name="f25" fmla="val 77207"/>
              <a:gd name="f26" fmla="val 59515"/>
              <a:gd name="f27" fmla="*/ f0 1 133984"/>
              <a:gd name="f28" fmla="*/ f1 1 81280"/>
              <a:gd name="f29" fmla="val f2"/>
              <a:gd name="f30" fmla="val f3"/>
              <a:gd name="f31" fmla="val f4"/>
              <a:gd name="f32" fmla="+- f31 0 f29"/>
              <a:gd name="f33" fmla="+- f30 0 f29"/>
              <a:gd name="f34" fmla="*/ f33 1 133984"/>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984"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0" name="object 81">
            <a:extLst>
              <a:ext uri="{FF2B5EF4-FFF2-40B4-BE49-F238E27FC236}">
                <a16:creationId xmlns:a16="http://schemas.microsoft.com/office/drawing/2014/main" id="{724C227F-E328-45AB-8731-8362A683C691}"/>
              </a:ext>
            </a:extLst>
          </p:cNvPr>
          <p:cNvSpPr/>
          <p:nvPr/>
        </p:nvSpPr>
        <p:spPr>
          <a:xfrm>
            <a:off x="1360535" y="2844798"/>
            <a:ext cx="46552"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1" name="object 82">
            <a:extLst>
              <a:ext uri="{FF2B5EF4-FFF2-40B4-BE49-F238E27FC236}">
                <a16:creationId xmlns:a16="http://schemas.microsoft.com/office/drawing/2014/main" id="{D1DF04BF-13B1-4135-9C6B-5800A44B4F02}"/>
              </a:ext>
            </a:extLst>
          </p:cNvPr>
          <p:cNvSpPr/>
          <p:nvPr/>
        </p:nvSpPr>
        <p:spPr>
          <a:xfrm>
            <a:off x="1360535" y="2844798"/>
            <a:ext cx="46991" cy="36191"/>
          </a:xfrm>
          <a:custGeom>
            <a:avLst/>
            <a:gdLst>
              <a:gd name="f0" fmla="val w"/>
              <a:gd name="f1" fmla="val h"/>
              <a:gd name="f2" fmla="val 0"/>
              <a:gd name="f3" fmla="val 46990"/>
              <a:gd name="f4" fmla="val 36194"/>
              <a:gd name="f5" fmla="val 6836"/>
              <a:gd name="f6" fmla="val 9085"/>
              <a:gd name="f7" fmla="val 15231"/>
              <a:gd name="f8" fmla="val 18539"/>
              <a:gd name="f9" fmla="val 22908"/>
              <a:gd name="f10" fmla="val 28334"/>
              <a:gd name="f11" fmla="val 29848"/>
              <a:gd name="f12" fmla="val 38445"/>
              <a:gd name="f13" fmla="val 36031"/>
              <a:gd name="f14" fmla="val 46552"/>
              <a:gd name="f15" fmla="val 29723"/>
              <a:gd name="f16" fmla="val 36269"/>
              <a:gd name="f17" fmla="val 22923"/>
              <a:gd name="f18" fmla="val 26169"/>
              <a:gd name="f19" fmla="val 15699"/>
              <a:gd name="f20" fmla="val 16259"/>
              <a:gd name="f21" fmla="val 8055"/>
              <a:gd name="f22" fmla="val 6546"/>
              <a:gd name="f23" fmla="*/ f0 1 46990"/>
              <a:gd name="f24" fmla="*/ f1 1 36194"/>
              <a:gd name="f25" fmla="val f2"/>
              <a:gd name="f26" fmla="val f3"/>
              <a:gd name="f27" fmla="val f4"/>
              <a:gd name="f28" fmla="+- f27 0 f25"/>
              <a:gd name="f29" fmla="+- f26 0 f25"/>
              <a:gd name="f30" fmla="*/ f29 1 46990"/>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90"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2" name="object 83">
            <a:extLst>
              <a:ext uri="{FF2B5EF4-FFF2-40B4-BE49-F238E27FC236}">
                <a16:creationId xmlns:a16="http://schemas.microsoft.com/office/drawing/2014/main" id="{77391B9E-FCE9-4DBF-B654-2F6DEE5E7341}"/>
              </a:ext>
            </a:extLst>
          </p:cNvPr>
          <p:cNvSpPr/>
          <p:nvPr/>
        </p:nvSpPr>
        <p:spPr>
          <a:xfrm>
            <a:off x="1347770" y="2704758"/>
            <a:ext cx="79086" cy="179652"/>
          </a:xfrm>
          <a:prstGeom prst="rect">
            <a:avLst/>
          </a:prstGeom>
          <a:blipFill>
            <a:blip r:embed="rId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3" name="object 84">
            <a:extLst>
              <a:ext uri="{FF2B5EF4-FFF2-40B4-BE49-F238E27FC236}">
                <a16:creationId xmlns:a16="http://schemas.microsoft.com/office/drawing/2014/main" id="{9A92C450-BBD7-43B6-9B6C-2AD309AD8D2C}"/>
              </a:ext>
            </a:extLst>
          </p:cNvPr>
          <p:cNvSpPr/>
          <p:nvPr/>
        </p:nvSpPr>
        <p:spPr>
          <a:xfrm>
            <a:off x="1347770" y="2704758"/>
            <a:ext cx="79379" cy="179707"/>
          </a:xfrm>
          <a:custGeom>
            <a:avLst/>
            <a:gdLst>
              <a:gd name="f0" fmla="val w"/>
              <a:gd name="f1" fmla="val h"/>
              <a:gd name="f2" fmla="val 0"/>
              <a:gd name="f3" fmla="val 79375"/>
              <a:gd name="f4" fmla="val 179705"/>
              <a:gd name="f5" fmla="val 79091"/>
              <a:gd name="f6" fmla="val 179652"/>
              <a:gd name="f7" fmla="val 57922"/>
              <a:gd name="f8" fmla="val 168630"/>
              <a:gd name="f9" fmla="val 37605"/>
              <a:gd name="f10" fmla="val 155131"/>
              <a:gd name="f11" fmla="val 18258"/>
              <a:gd name="f12" fmla="val 139243"/>
              <a:gd name="f13" fmla="val 121055"/>
              <a:gd name="f14" fmla="val 4828"/>
              <a:gd name="f15" fmla="val 100"/>
              <a:gd name="f16" fmla="val 2955"/>
              <a:gd name="f17" fmla="val 778"/>
              <a:gd name="f18" fmla="val 1227"/>
              <a:gd name="f19" fmla="val 1883"/>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4" name="object 85">
            <a:extLst>
              <a:ext uri="{FF2B5EF4-FFF2-40B4-BE49-F238E27FC236}">
                <a16:creationId xmlns:a16="http://schemas.microsoft.com/office/drawing/2014/main" id="{09181197-FB09-4EA4-AE2A-470D7D6D8329}"/>
              </a:ext>
            </a:extLst>
          </p:cNvPr>
          <p:cNvSpPr/>
          <p:nvPr/>
        </p:nvSpPr>
        <p:spPr>
          <a:xfrm>
            <a:off x="1404875" y="2854573"/>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5" name="object 86">
            <a:extLst>
              <a:ext uri="{FF2B5EF4-FFF2-40B4-BE49-F238E27FC236}">
                <a16:creationId xmlns:a16="http://schemas.microsoft.com/office/drawing/2014/main" id="{39A46AF9-38BC-4A7C-9175-6D477E56BCE2}"/>
              </a:ext>
            </a:extLst>
          </p:cNvPr>
          <p:cNvSpPr/>
          <p:nvPr/>
        </p:nvSpPr>
        <p:spPr>
          <a:xfrm>
            <a:off x="1404875" y="2854573"/>
            <a:ext cx="10799" cy="15873"/>
          </a:xfrm>
          <a:custGeom>
            <a:avLst/>
            <a:gdLst>
              <a:gd name="f0" fmla="val w"/>
              <a:gd name="f1" fmla="val h"/>
              <a:gd name="f2" fmla="val 0"/>
              <a:gd name="f3" fmla="val 10794"/>
              <a:gd name="f4" fmla="val 15875"/>
              <a:gd name="f5" fmla="val 8743"/>
              <a:gd name="f6" fmla="val 5105"/>
              <a:gd name="f7" fmla="val 7177"/>
              <a:gd name="f8" fmla="val 1629"/>
              <a:gd name="f9" fmla="val 4300"/>
              <a:gd name="f10" fmla="val 2317"/>
              <a:gd name="f11" fmla="val 1465"/>
              <a:gd name="f12" fmla="val 336"/>
              <a:gd name="f13" fmla="val 2932"/>
              <a:gd name="f14" fmla="val 6936"/>
              <a:gd name="f15" fmla="val 1566"/>
              <a:gd name="f16" fmla="val 10412"/>
              <a:gd name="f17" fmla="val 3133"/>
              <a:gd name="f18" fmla="val 13885"/>
              <a:gd name="f19" fmla="val 6010"/>
              <a:gd name="f20" fmla="val 15515"/>
              <a:gd name="f21" fmla="val 7991"/>
              <a:gd name="f22" fmla="val 14049"/>
              <a:gd name="f23" fmla="val 9974"/>
              <a:gd name="f24" fmla="val 12584"/>
              <a:gd name="f25" fmla="val 10310"/>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6" name="object 87">
            <a:extLst>
              <a:ext uri="{FF2B5EF4-FFF2-40B4-BE49-F238E27FC236}">
                <a16:creationId xmlns:a16="http://schemas.microsoft.com/office/drawing/2014/main" id="{6031FD8B-6CA1-42BD-9E0E-A5091CF89DB9}"/>
              </a:ext>
            </a:extLst>
          </p:cNvPr>
          <p:cNvSpPr/>
          <p:nvPr/>
        </p:nvSpPr>
        <p:spPr>
          <a:xfrm>
            <a:off x="1347770" y="2702317"/>
            <a:ext cx="137790" cy="182249"/>
          </a:xfrm>
          <a:custGeom>
            <a:avLst/>
            <a:gdLst>
              <a:gd name="f0" fmla="val w"/>
              <a:gd name="f1" fmla="val h"/>
              <a:gd name="f2" fmla="val 0"/>
              <a:gd name="f3" fmla="val 137794"/>
              <a:gd name="f4" fmla="val 182244"/>
              <a:gd name="f5" fmla="val 79091"/>
              <a:gd name="f6" fmla="val 182087"/>
              <a:gd name="f7" fmla="val 113845"/>
              <a:gd name="f8" fmla="val 150590"/>
              <a:gd name="f9" fmla="val 135388"/>
              <a:gd name="f10" fmla="val 112977"/>
              <a:gd name="f11" fmla="val 137301"/>
              <a:gd name="f12" fmla="val 91358"/>
              <a:gd name="f13" fmla="val 135580"/>
              <a:gd name="f14" fmla="val 80568"/>
              <a:gd name="f15" fmla="val 114679"/>
              <a:gd name="f16" fmla="val 45471"/>
              <a:gd name="f17" fmla="val 85117"/>
              <a:gd name="f18" fmla="val 19553"/>
              <a:gd name="f19" fmla="val 48775"/>
              <a:gd name="f20" fmla="val 4001"/>
              <a:gd name="f21" fmla="val 7533"/>
              <a:gd name="f22" fmla="val 2910"/>
              <a:gd name="f23" fmla="val 395"/>
              <a:gd name="f24" fmla="val 359"/>
              <a:gd name="f25" fmla="val 2851"/>
              <a:gd name="f26" fmla="val 7263"/>
              <a:gd name="f27" fmla="val 123490"/>
              <a:gd name="f28" fmla="val 19312"/>
              <a:gd name="f29" fmla="val 142476"/>
              <a:gd name="f30" fmla="val 16928"/>
              <a:gd name="f31" fmla="val 144530"/>
              <a:gd name="f32" fmla="val 14572"/>
              <a:gd name="f33" fmla="val 146645"/>
              <a:gd name="f34" fmla="val 12246"/>
              <a:gd name="f35" fmla="val 148818"/>
              <a:gd name="f36" fmla="val 21463"/>
              <a:gd name="f37" fmla="val 157181"/>
              <a:gd name="f38" fmla="val 30954"/>
              <a:gd name="f39" fmla="val 164951"/>
              <a:gd name="f40" fmla="val 40704"/>
              <a:gd name="f41" fmla="val 172114"/>
              <a:gd name="f42" fmla="val 50696"/>
              <a:gd name="f43" fmla="val 178657"/>
              <a:gd name="f44" fmla="val 53451"/>
              <a:gd name="f45" fmla="val 176655"/>
              <a:gd name="f46" fmla="val 56185"/>
              <a:gd name="f47" fmla="val 174597"/>
              <a:gd name="f48" fmla="val 58894"/>
              <a:gd name="f49" fmla="val 172485"/>
              <a:gd name="f50" fmla="val 65478"/>
              <a:gd name="f51" fmla="val 176224"/>
              <a:gd name="f52" fmla="val 72222"/>
              <a:gd name="f53" fmla="val 179432"/>
              <a:gd name="f54" fmla="*/ f0 1 137794"/>
              <a:gd name="f55" fmla="*/ f1 1 182244"/>
              <a:gd name="f56" fmla="val f2"/>
              <a:gd name="f57" fmla="val f3"/>
              <a:gd name="f58" fmla="val f4"/>
              <a:gd name="f59" fmla="+- f58 0 f56"/>
              <a:gd name="f60" fmla="+- f57 0 f56"/>
              <a:gd name="f61" fmla="*/ f60 1 137794"/>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794"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7" name="object 88">
            <a:extLst>
              <a:ext uri="{FF2B5EF4-FFF2-40B4-BE49-F238E27FC236}">
                <a16:creationId xmlns:a16="http://schemas.microsoft.com/office/drawing/2014/main" id="{313F2CDD-C99D-447C-866B-FC57985547F6}"/>
              </a:ext>
            </a:extLst>
          </p:cNvPr>
          <p:cNvSpPr/>
          <p:nvPr/>
        </p:nvSpPr>
        <p:spPr>
          <a:xfrm>
            <a:off x="1353979" y="2722068"/>
            <a:ext cx="67308" cy="133987"/>
          </a:xfrm>
          <a:custGeom>
            <a:avLst/>
            <a:gdLst>
              <a:gd name="f0" fmla="val w"/>
              <a:gd name="f1" fmla="val h"/>
              <a:gd name="f2" fmla="val 0"/>
              <a:gd name="f3" fmla="val 67309"/>
              <a:gd name="f4" fmla="val 133985"/>
              <a:gd name="f5" fmla="val 188"/>
              <a:gd name="f6" fmla="val 82761"/>
              <a:gd name="f7" fmla="val 67228"/>
              <a:gd name="f8" fmla="val 133642"/>
              <a:gd name="f9" fmla="*/ f0 1 67309"/>
              <a:gd name="f10" fmla="*/ f1 1 133985"/>
              <a:gd name="f11" fmla="val f2"/>
              <a:gd name="f12" fmla="val f3"/>
              <a:gd name="f13" fmla="val f4"/>
              <a:gd name="f14" fmla="+- f13 0 f11"/>
              <a:gd name="f15" fmla="+- f12 0 f11"/>
              <a:gd name="f16" fmla="*/ f15 1 67309"/>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09"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8" name="object 89">
            <a:extLst>
              <a:ext uri="{FF2B5EF4-FFF2-40B4-BE49-F238E27FC236}">
                <a16:creationId xmlns:a16="http://schemas.microsoft.com/office/drawing/2014/main" id="{883C717C-23F9-40FF-B00A-E72F754C0791}"/>
              </a:ext>
            </a:extLst>
          </p:cNvPr>
          <p:cNvSpPr/>
          <p:nvPr/>
        </p:nvSpPr>
        <p:spPr>
          <a:xfrm>
            <a:off x="1355790" y="2817979"/>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9" name="object 90">
            <a:extLst>
              <a:ext uri="{FF2B5EF4-FFF2-40B4-BE49-F238E27FC236}">
                <a16:creationId xmlns:a16="http://schemas.microsoft.com/office/drawing/2014/main" id="{FB7D8D9B-9A6B-45E8-A746-C5010D8EC1F6}"/>
              </a:ext>
            </a:extLst>
          </p:cNvPr>
          <p:cNvSpPr/>
          <p:nvPr/>
        </p:nvSpPr>
        <p:spPr>
          <a:xfrm>
            <a:off x="1306339" y="2817851"/>
            <a:ext cx="88504" cy="111053"/>
          </a:xfrm>
          <a:prstGeom prst="rect">
            <a:avLst/>
          </a:prstGeom>
          <a:blipFill>
            <a:blip r:embed="rId1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0" name="object 91">
            <a:extLst>
              <a:ext uri="{FF2B5EF4-FFF2-40B4-BE49-F238E27FC236}">
                <a16:creationId xmlns:a16="http://schemas.microsoft.com/office/drawing/2014/main" id="{CBECE4D3-0ACB-48F3-BC82-50A2D3F117A5}"/>
              </a:ext>
            </a:extLst>
          </p:cNvPr>
          <p:cNvSpPr/>
          <p:nvPr/>
        </p:nvSpPr>
        <p:spPr>
          <a:xfrm>
            <a:off x="1296920" y="2880789"/>
            <a:ext cx="75319" cy="62691"/>
          </a:xfrm>
          <a:prstGeom prst="rect">
            <a:avLst/>
          </a:prstGeom>
          <a:blipFill>
            <a:blip r:embed="rId1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1" name="object 92">
            <a:extLst>
              <a:ext uri="{FF2B5EF4-FFF2-40B4-BE49-F238E27FC236}">
                <a16:creationId xmlns:a16="http://schemas.microsoft.com/office/drawing/2014/main" id="{249470AC-69BB-49FA-AA49-7503F2C04B41}"/>
              </a:ext>
            </a:extLst>
          </p:cNvPr>
          <p:cNvSpPr/>
          <p:nvPr/>
        </p:nvSpPr>
        <p:spPr>
          <a:xfrm>
            <a:off x="1296920" y="2880789"/>
            <a:ext cx="75566" cy="62865"/>
          </a:xfrm>
          <a:custGeom>
            <a:avLst/>
            <a:gdLst>
              <a:gd name="f0" fmla="val w"/>
              <a:gd name="f1" fmla="val h"/>
              <a:gd name="f2" fmla="val 0"/>
              <a:gd name="f3" fmla="val 75565"/>
              <a:gd name="f4" fmla="val 62864"/>
              <a:gd name="f5" fmla="val 7234"/>
              <a:gd name="f6" fmla="val 75323"/>
              <a:gd name="f7" fmla="val 62694"/>
              <a:gd name="f8" fmla="val 55460"/>
              <a:gd name="f9" fmla="*/ f0 1 75565"/>
              <a:gd name="f10" fmla="*/ f1 1 62864"/>
              <a:gd name="f11" fmla="val f2"/>
              <a:gd name="f12" fmla="val f3"/>
              <a:gd name="f13" fmla="val f4"/>
              <a:gd name="f14" fmla="+- f13 0 f11"/>
              <a:gd name="f15" fmla="+- f12 0 f11"/>
              <a:gd name="f16" fmla="*/ f15 1 75565"/>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5"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2" name="object 93">
            <a:extLst>
              <a:ext uri="{FF2B5EF4-FFF2-40B4-BE49-F238E27FC236}">
                <a16:creationId xmlns:a16="http://schemas.microsoft.com/office/drawing/2014/main" id="{C2DC6EDA-FA28-4135-8BAB-B31D16A5239E}"/>
              </a:ext>
            </a:extLst>
          </p:cNvPr>
          <p:cNvSpPr/>
          <p:nvPr/>
        </p:nvSpPr>
        <p:spPr>
          <a:xfrm>
            <a:off x="1296920" y="2851373"/>
            <a:ext cx="108585" cy="92711"/>
          </a:xfrm>
          <a:custGeom>
            <a:avLst/>
            <a:gdLst>
              <a:gd name="f0" fmla="val w"/>
              <a:gd name="f1" fmla="val h"/>
              <a:gd name="f2" fmla="val 0"/>
              <a:gd name="f3" fmla="val 108584"/>
              <a:gd name="f4" fmla="val 92710"/>
              <a:gd name="f5" fmla="val 29419"/>
              <a:gd name="f6" fmla="val 32012"/>
              <a:gd name="f7" fmla="val 108279"/>
              <a:gd name="f8" fmla="val 55943"/>
              <a:gd name="f9" fmla="val 68000"/>
              <a:gd name="f10" fmla="val 75323"/>
              <a:gd name="f11" fmla="val 92114"/>
              <a:gd name="f12" fmla="val 36653"/>
              <a:gd name="f13" fmla="*/ f0 1 108584"/>
              <a:gd name="f14" fmla="*/ f1 1 92710"/>
              <a:gd name="f15" fmla="val f2"/>
              <a:gd name="f16" fmla="val f3"/>
              <a:gd name="f17" fmla="val f4"/>
              <a:gd name="f18" fmla="+- f17 0 f15"/>
              <a:gd name="f19" fmla="+- f16 0 f15"/>
              <a:gd name="f20" fmla="*/ f19 1 108584"/>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8584"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3" name="object 94">
            <a:extLst>
              <a:ext uri="{FF2B5EF4-FFF2-40B4-BE49-F238E27FC236}">
                <a16:creationId xmlns:a16="http://schemas.microsoft.com/office/drawing/2014/main" id="{EFAE0090-1CDC-450E-8721-79AC3DE807E1}"/>
              </a:ext>
            </a:extLst>
          </p:cNvPr>
          <p:cNvSpPr/>
          <p:nvPr/>
        </p:nvSpPr>
        <p:spPr>
          <a:xfrm>
            <a:off x="1353979" y="2722068"/>
            <a:ext cx="67226" cy="130969"/>
          </a:xfrm>
          <a:prstGeom prst="rect">
            <a:avLst/>
          </a:prstGeom>
          <a:blipFill>
            <a:blip r:embed="rId1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4" name="object 95">
            <a:extLst>
              <a:ext uri="{FF2B5EF4-FFF2-40B4-BE49-F238E27FC236}">
                <a16:creationId xmlns:a16="http://schemas.microsoft.com/office/drawing/2014/main" id="{EE16AFBD-30EB-4522-8C53-D69BF5E2DD3A}"/>
              </a:ext>
            </a:extLst>
          </p:cNvPr>
          <p:cNvSpPr/>
          <p:nvPr/>
        </p:nvSpPr>
        <p:spPr>
          <a:xfrm>
            <a:off x="1353979" y="2722068"/>
            <a:ext cx="67308" cy="133987"/>
          </a:xfrm>
          <a:custGeom>
            <a:avLst/>
            <a:gdLst>
              <a:gd name="f0" fmla="val w"/>
              <a:gd name="f1" fmla="val h"/>
              <a:gd name="f2" fmla="val 0"/>
              <a:gd name="f3" fmla="val 67309"/>
              <a:gd name="f4" fmla="val 133985"/>
              <a:gd name="f5" fmla="val 2016"/>
              <a:gd name="f6" fmla="val 81523"/>
              <a:gd name="f7" fmla="val 2018"/>
              <a:gd name="f8" fmla="val 67228"/>
              <a:gd name="f9" fmla="val 50208"/>
              <a:gd name="f10" fmla="val 133642"/>
              <a:gd name="f11" fmla="val 130967"/>
              <a:gd name="f12" fmla="*/ f0 1 67309"/>
              <a:gd name="f13" fmla="*/ f1 1 133985"/>
              <a:gd name="f14" fmla="val f2"/>
              <a:gd name="f15" fmla="val f3"/>
              <a:gd name="f16" fmla="val f4"/>
              <a:gd name="f17" fmla="+- f16 0 f14"/>
              <a:gd name="f18" fmla="+- f15 0 f14"/>
              <a:gd name="f19" fmla="*/ f18 1 67309"/>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09"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5" name="object 96">
            <a:extLst>
              <a:ext uri="{FF2B5EF4-FFF2-40B4-BE49-F238E27FC236}">
                <a16:creationId xmlns:a16="http://schemas.microsoft.com/office/drawing/2014/main" id="{CF964E1F-D8B7-485C-B350-176A3851DA41}"/>
              </a:ext>
            </a:extLst>
          </p:cNvPr>
          <p:cNvSpPr/>
          <p:nvPr/>
        </p:nvSpPr>
        <p:spPr>
          <a:xfrm>
            <a:off x="2170163"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6" name="object 97">
            <a:extLst>
              <a:ext uri="{FF2B5EF4-FFF2-40B4-BE49-F238E27FC236}">
                <a16:creationId xmlns:a16="http://schemas.microsoft.com/office/drawing/2014/main" id="{856932CE-2547-47B7-849A-38DDF971C293}"/>
              </a:ext>
            </a:extLst>
          </p:cNvPr>
          <p:cNvSpPr/>
          <p:nvPr/>
        </p:nvSpPr>
        <p:spPr>
          <a:xfrm>
            <a:off x="2245208" y="2907316"/>
            <a:ext cx="32836" cy="36173"/>
          </a:xfrm>
          <a:prstGeom prst="rect">
            <a:avLst/>
          </a:prstGeom>
          <a:blipFill>
            <a:blip r:embed="rId1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7" name="object 98">
            <a:extLst>
              <a:ext uri="{FF2B5EF4-FFF2-40B4-BE49-F238E27FC236}">
                <a16:creationId xmlns:a16="http://schemas.microsoft.com/office/drawing/2014/main" id="{2BFC11B6-FD51-4A40-81D5-19FBFF059B89}"/>
              </a:ext>
            </a:extLst>
          </p:cNvPr>
          <p:cNvSpPr/>
          <p:nvPr/>
        </p:nvSpPr>
        <p:spPr>
          <a:xfrm>
            <a:off x="2245208"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8" name="object 99">
            <a:extLst>
              <a:ext uri="{FF2B5EF4-FFF2-40B4-BE49-F238E27FC236}">
                <a16:creationId xmlns:a16="http://schemas.microsoft.com/office/drawing/2014/main" id="{D24F68CB-7F1E-4FF9-B05A-3FEBF960B83C}"/>
              </a:ext>
            </a:extLst>
          </p:cNvPr>
          <p:cNvSpPr/>
          <p:nvPr/>
        </p:nvSpPr>
        <p:spPr>
          <a:xfrm>
            <a:off x="2299615" y="2761670"/>
            <a:ext cx="57972" cy="122739"/>
          </a:xfrm>
          <a:prstGeom prst="rect">
            <a:avLst/>
          </a:prstGeom>
          <a:blipFill>
            <a:blip r:embed="rId1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9" name="object 100">
            <a:extLst>
              <a:ext uri="{FF2B5EF4-FFF2-40B4-BE49-F238E27FC236}">
                <a16:creationId xmlns:a16="http://schemas.microsoft.com/office/drawing/2014/main" id="{A6B380B7-30D0-420E-9886-A84C166F2F73}"/>
              </a:ext>
            </a:extLst>
          </p:cNvPr>
          <p:cNvSpPr/>
          <p:nvPr/>
        </p:nvSpPr>
        <p:spPr>
          <a:xfrm>
            <a:off x="2299615" y="2761670"/>
            <a:ext cx="58421" cy="123187"/>
          </a:xfrm>
          <a:custGeom>
            <a:avLst/>
            <a:gdLst>
              <a:gd name="f0" fmla="val w"/>
              <a:gd name="f1" fmla="val h"/>
              <a:gd name="f2" fmla="val 0"/>
              <a:gd name="f3" fmla="val 58419"/>
              <a:gd name="f4" fmla="val 123189"/>
              <a:gd name="f5" fmla="val 122738"/>
              <a:gd name="f6" fmla="val 14965"/>
              <a:gd name="f7" fmla="val 434"/>
              <a:gd name="f8" fmla="val 29532"/>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0" name="object 101">
            <a:extLst>
              <a:ext uri="{FF2B5EF4-FFF2-40B4-BE49-F238E27FC236}">
                <a16:creationId xmlns:a16="http://schemas.microsoft.com/office/drawing/2014/main" id="{0A0EBC4F-91E0-4D85-B274-F1D3C4416737}"/>
              </a:ext>
            </a:extLst>
          </p:cNvPr>
          <p:cNvSpPr/>
          <p:nvPr/>
        </p:nvSpPr>
        <p:spPr>
          <a:xfrm>
            <a:off x="2222696"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1" name="object 102">
            <a:extLst>
              <a:ext uri="{FF2B5EF4-FFF2-40B4-BE49-F238E27FC236}">
                <a16:creationId xmlns:a16="http://schemas.microsoft.com/office/drawing/2014/main" id="{EDCD71BE-DD85-42A4-9CB7-0D8614B1C958}"/>
              </a:ext>
            </a:extLst>
          </p:cNvPr>
          <p:cNvSpPr/>
          <p:nvPr/>
        </p:nvSpPr>
        <p:spPr>
          <a:xfrm>
            <a:off x="2222696"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2" name="object 103">
            <a:extLst>
              <a:ext uri="{FF2B5EF4-FFF2-40B4-BE49-F238E27FC236}">
                <a16:creationId xmlns:a16="http://schemas.microsoft.com/office/drawing/2014/main" id="{AE0FB2F2-EA33-405E-BE4F-F696F06E4329}"/>
              </a:ext>
            </a:extLst>
          </p:cNvPr>
          <p:cNvSpPr/>
          <p:nvPr/>
        </p:nvSpPr>
        <p:spPr>
          <a:xfrm>
            <a:off x="2233540"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3" name="object 104">
            <a:extLst>
              <a:ext uri="{FF2B5EF4-FFF2-40B4-BE49-F238E27FC236}">
                <a16:creationId xmlns:a16="http://schemas.microsoft.com/office/drawing/2014/main" id="{0D450927-DFD8-4C75-878A-6B3C0B541523}"/>
              </a:ext>
            </a:extLst>
          </p:cNvPr>
          <p:cNvSpPr/>
          <p:nvPr/>
        </p:nvSpPr>
        <p:spPr>
          <a:xfrm>
            <a:off x="2233540"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4" name="object 105">
            <a:extLst>
              <a:ext uri="{FF2B5EF4-FFF2-40B4-BE49-F238E27FC236}">
                <a16:creationId xmlns:a16="http://schemas.microsoft.com/office/drawing/2014/main" id="{5E0C8562-68FD-4550-BA22-256A9ABD0E63}"/>
              </a:ext>
            </a:extLst>
          </p:cNvPr>
          <p:cNvSpPr/>
          <p:nvPr/>
        </p:nvSpPr>
        <p:spPr>
          <a:xfrm>
            <a:off x="2220821" y="2704758"/>
            <a:ext cx="78793" cy="179652"/>
          </a:xfrm>
          <a:prstGeom prst="rect">
            <a:avLst/>
          </a:prstGeom>
          <a:blipFill>
            <a:blip r:embed="rId1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5" name="object 106">
            <a:extLst>
              <a:ext uri="{FF2B5EF4-FFF2-40B4-BE49-F238E27FC236}">
                <a16:creationId xmlns:a16="http://schemas.microsoft.com/office/drawing/2014/main" id="{CC6D3F93-EF94-472E-83E2-E5AA9E3C574B}"/>
              </a:ext>
            </a:extLst>
          </p:cNvPr>
          <p:cNvSpPr/>
          <p:nvPr/>
        </p:nvSpPr>
        <p:spPr>
          <a:xfrm>
            <a:off x="2220821"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6" name="object 107">
            <a:extLst>
              <a:ext uri="{FF2B5EF4-FFF2-40B4-BE49-F238E27FC236}">
                <a16:creationId xmlns:a16="http://schemas.microsoft.com/office/drawing/2014/main" id="{ACFB11D8-0AC7-44EE-A157-890DB07351AF}"/>
              </a:ext>
            </a:extLst>
          </p:cNvPr>
          <p:cNvSpPr/>
          <p:nvPr/>
        </p:nvSpPr>
        <p:spPr>
          <a:xfrm>
            <a:off x="2277715"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7" name="object 108">
            <a:extLst>
              <a:ext uri="{FF2B5EF4-FFF2-40B4-BE49-F238E27FC236}">
                <a16:creationId xmlns:a16="http://schemas.microsoft.com/office/drawing/2014/main" id="{103672A0-B228-4B1F-B9CB-EF72D4BABAD1}"/>
              </a:ext>
            </a:extLst>
          </p:cNvPr>
          <p:cNvSpPr/>
          <p:nvPr/>
        </p:nvSpPr>
        <p:spPr>
          <a:xfrm>
            <a:off x="2277715"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8" name="object 109">
            <a:extLst>
              <a:ext uri="{FF2B5EF4-FFF2-40B4-BE49-F238E27FC236}">
                <a16:creationId xmlns:a16="http://schemas.microsoft.com/office/drawing/2014/main" id="{7C541460-153F-4B49-B733-28AED90C302E}"/>
              </a:ext>
            </a:extLst>
          </p:cNvPr>
          <p:cNvSpPr/>
          <p:nvPr/>
        </p:nvSpPr>
        <p:spPr>
          <a:xfrm>
            <a:off x="2220821"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900"/>
              <a:gd name="f23" fmla="val 395"/>
              <a:gd name="f24" fmla="val 357"/>
              <a:gd name="f25" fmla="val 2851"/>
              <a:gd name="f26" fmla="val 7263"/>
              <a:gd name="f27" fmla="val 123490"/>
              <a:gd name="f28" fmla="val 19241"/>
              <a:gd name="f29" fmla="val 142476"/>
              <a:gd name="f30" fmla="val 16865"/>
              <a:gd name="f31" fmla="val 144530"/>
              <a:gd name="f32" fmla="val 14517"/>
              <a:gd name="f33" fmla="val 146645"/>
              <a:gd name="f34" fmla="val 12200"/>
              <a:gd name="f35" fmla="val 148818"/>
              <a:gd name="f36" fmla="val 21383"/>
              <a:gd name="f37" fmla="val 157181"/>
              <a:gd name="f38" fmla="val 30839"/>
              <a:gd name="f39" fmla="val 164951"/>
              <a:gd name="f40" fmla="val 40552"/>
              <a:gd name="f41" fmla="val 172114"/>
              <a:gd name="f42" fmla="val 50508"/>
              <a:gd name="f43" fmla="val 178657"/>
              <a:gd name="f44" fmla="val 53252"/>
              <a:gd name="f45" fmla="val 176655"/>
              <a:gd name="f46" fmla="val 55976"/>
              <a:gd name="f47" fmla="val 174597"/>
              <a:gd name="f48" fmla="val 58675"/>
              <a:gd name="f49" fmla="val 172485"/>
              <a:gd name="f50" fmla="val 65234"/>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9" name="object 110">
            <a:extLst>
              <a:ext uri="{FF2B5EF4-FFF2-40B4-BE49-F238E27FC236}">
                <a16:creationId xmlns:a16="http://schemas.microsoft.com/office/drawing/2014/main" id="{B4462854-F1D8-41FE-8CEC-357551709DAF}"/>
              </a:ext>
            </a:extLst>
          </p:cNvPr>
          <p:cNvSpPr/>
          <p:nvPr/>
        </p:nvSpPr>
        <p:spPr>
          <a:xfrm>
            <a:off x="2227012"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0" name="object 111">
            <a:extLst>
              <a:ext uri="{FF2B5EF4-FFF2-40B4-BE49-F238E27FC236}">
                <a16:creationId xmlns:a16="http://schemas.microsoft.com/office/drawing/2014/main" id="{77D4595A-FF48-4F8E-A146-914EDB71059D}"/>
              </a:ext>
            </a:extLst>
          </p:cNvPr>
          <p:cNvSpPr/>
          <p:nvPr/>
        </p:nvSpPr>
        <p:spPr>
          <a:xfrm>
            <a:off x="2228813"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1" name="object 112">
            <a:extLst>
              <a:ext uri="{FF2B5EF4-FFF2-40B4-BE49-F238E27FC236}">
                <a16:creationId xmlns:a16="http://schemas.microsoft.com/office/drawing/2014/main" id="{ECA652BD-12D6-4492-A212-7ECCDFF75CA6}"/>
              </a:ext>
            </a:extLst>
          </p:cNvPr>
          <p:cNvSpPr/>
          <p:nvPr/>
        </p:nvSpPr>
        <p:spPr>
          <a:xfrm>
            <a:off x="2179545" y="2817851"/>
            <a:ext cx="88175" cy="111053"/>
          </a:xfrm>
          <a:prstGeom prst="rect">
            <a:avLst/>
          </a:prstGeom>
          <a:blipFill>
            <a:blip r:embed="rId1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2" name="object 113">
            <a:extLst>
              <a:ext uri="{FF2B5EF4-FFF2-40B4-BE49-F238E27FC236}">
                <a16:creationId xmlns:a16="http://schemas.microsoft.com/office/drawing/2014/main" id="{3891CDDE-7EF8-4615-9476-CD5B07ED3D15}"/>
              </a:ext>
            </a:extLst>
          </p:cNvPr>
          <p:cNvSpPr/>
          <p:nvPr/>
        </p:nvSpPr>
        <p:spPr>
          <a:xfrm>
            <a:off x="2170163" y="2880789"/>
            <a:ext cx="75044" cy="62691"/>
          </a:xfrm>
          <a:prstGeom prst="rect">
            <a:avLst/>
          </a:prstGeom>
          <a:blipFill>
            <a:blip r:embed="rId2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3" name="object 114">
            <a:extLst>
              <a:ext uri="{FF2B5EF4-FFF2-40B4-BE49-F238E27FC236}">
                <a16:creationId xmlns:a16="http://schemas.microsoft.com/office/drawing/2014/main" id="{01E9F76A-19A0-4AC7-A0FD-4BB56FB35F5B}"/>
              </a:ext>
            </a:extLst>
          </p:cNvPr>
          <p:cNvSpPr/>
          <p:nvPr/>
        </p:nvSpPr>
        <p:spPr>
          <a:xfrm>
            <a:off x="2170163" y="2880789"/>
            <a:ext cx="75566" cy="62865"/>
          </a:xfrm>
          <a:custGeom>
            <a:avLst/>
            <a:gdLst>
              <a:gd name="f0" fmla="val w"/>
              <a:gd name="f1" fmla="val h"/>
              <a:gd name="f2" fmla="val 0"/>
              <a:gd name="f3" fmla="val 75564"/>
              <a:gd name="f4" fmla="val 62864"/>
              <a:gd name="f5" fmla="val 7234"/>
              <a:gd name="f6" fmla="val 75044"/>
              <a:gd name="f7" fmla="val 62694"/>
              <a:gd name="f8" fmla="val 75043"/>
              <a:gd name="f9" fmla="val 55460"/>
              <a:gd name="f10" fmla="*/ f0 1 75564"/>
              <a:gd name="f11" fmla="*/ f1 1 62864"/>
              <a:gd name="f12" fmla="val f2"/>
              <a:gd name="f13" fmla="val f3"/>
              <a:gd name="f14" fmla="val f4"/>
              <a:gd name="f15" fmla="+- f14 0 f12"/>
              <a:gd name="f16" fmla="+- f13 0 f12"/>
              <a:gd name="f17" fmla="*/ f16 1 75564"/>
              <a:gd name="f18" fmla="*/ f15 1 6286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75564" h="62864">
                <a:moveTo>
                  <a:pt x="f2" y="f5"/>
                </a:moveTo>
                <a:lnTo>
                  <a:pt x="f6" y="f7"/>
                </a:lnTo>
                <a:lnTo>
                  <a:pt x="f8" y="f9"/>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4" name="object 115">
            <a:extLst>
              <a:ext uri="{FF2B5EF4-FFF2-40B4-BE49-F238E27FC236}">
                <a16:creationId xmlns:a16="http://schemas.microsoft.com/office/drawing/2014/main" id="{17D450A3-27A1-441A-A923-36FD25A3EFB7}"/>
              </a:ext>
            </a:extLst>
          </p:cNvPr>
          <p:cNvSpPr/>
          <p:nvPr/>
        </p:nvSpPr>
        <p:spPr>
          <a:xfrm>
            <a:off x="2170163"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5" name="object 116">
            <a:extLst>
              <a:ext uri="{FF2B5EF4-FFF2-40B4-BE49-F238E27FC236}">
                <a16:creationId xmlns:a16="http://schemas.microsoft.com/office/drawing/2014/main" id="{685E0092-333A-44CD-996B-046707474E8A}"/>
              </a:ext>
            </a:extLst>
          </p:cNvPr>
          <p:cNvSpPr/>
          <p:nvPr/>
        </p:nvSpPr>
        <p:spPr>
          <a:xfrm>
            <a:off x="2227012" y="2722068"/>
            <a:ext cx="66979" cy="130969"/>
          </a:xfrm>
          <a:prstGeom prst="rect">
            <a:avLst/>
          </a:prstGeom>
          <a:blipFill>
            <a:blip r:embed="rId2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6" name="object 117">
            <a:extLst>
              <a:ext uri="{FF2B5EF4-FFF2-40B4-BE49-F238E27FC236}">
                <a16:creationId xmlns:a16="http://schemas.microsoft.com/office/drawing/2014/main" id="{48CF3D8C-B98D-4245-B7DD-A1F71C84CB82}"/>
              </a:ext>
            </a:extLst>
          </p:cNvPr>
          <p:cNvSpPr/>
          <p:nvPr/>
        </p:nvSpPr>
        <p:spPr>
          <a:xfrm>
            <a:off x="2227012"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7" name="object 118">
            <a:extLst>
              <a:ext uri="{FF2B5EF4-FFF2-40B4-BE49-F238E27FC236}">
                <a16:creationId xmlns:a16="http://schemas.microsoft.com/office/drawing/2014/main" id="{3E5838D7-F73D-4146-8E76-C40CA9BB83F1}"/>
              </a:ext>
            </a:extLst>
          </p:cNvPr>
          <p:cNvSpPr/>
          <p:nvPr/>
        </p:nvSpPr>
        <p:spPr>
          <a:xfrm>
            <a:off x="3046460"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8" name="object 119">
            <a:extLst>
              <a:ext uri="{FF2B5EF4-FFF2-40B4-BE49-F238E27FC236}">
                <a16:creationId xmlns:a16="http://schemas.microsoft.com/office/drawing/2014/main" id="{EA717012-9818-4ADE-BAA9-A9C08805EC53}"/>
              </a:ext>
            </a:extLst>
          </p:cNvPr>
          <p:cNvSpPr/>
          <p:nvPr/>
        </p:nvSpPr>
        <p:spPr>
          <a:xfrm>
            <a:off x="3121505" y="2907316"/>
            <a:ext cx="32836" cy="36173"/>
          </a:xfrm>
          <a:prstGeom prst="rect">
            <a:avLst/>
          </a:prstGeom>
          <a:blipFill>
            <a:blip r:embed="rId2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9" name="object 120">
            <a:extLst>
              <a:ext uri="{FF2B5EF4-FFF2-40B4-BE49-F238E27FC236}">
                <a16:creationId xmlns:a16="http://schemas.microsoft.com/office/drawing/2014/main" id="{A0B7064B-66A2-4293-89AF-26260B57636B}"/>
              </a:ext>
            </a:extLst>
          </p:cNvPr>
          <p:cNvSpPr/>
          <p:nvPr/>
        </p:nvSpPr>
        <p:spPr>
          <a:xfrm>
            <a:off x="3121505"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0" name="object 121">
            <a:extLst>
              <a:ext uri="{FF2B5EF4-FFF2-40B4-BE49-F238E27FC236}">
                <a16:creationId xmlns:a16="http://schemas.microsoft.com/office/drawing/2014/main" id="{FC5FB927-11A1-4DD8-A4E0-1F6CD8FC00CC}"/>
              </a:ext>
            </a:extLst>
          </p:cNvPr>
          <p:cNvSpPr/>
          <p:nvPr/>
        </p:nvSpPr>
        <p:spPr>
          <a:xfrm>
            <a:off x="3175912" y="2761670"/>
            <a:ext cx="57972" cy="122739"/>
          </a:xfrm>
          <a:prstGeom prst="rect">
            <a:avLst/>
          </a:prstGeom>
          <a:blipFill>
            <a:blip r:embed="rId2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1" name="object 122">
            <a:extLst>
              <a:ext uri="{FF2B5EF4-FFF2-40B4-BE49-F238E27FC236}">
                <a16:creationId xmlns:a16="http://schemas.microsoft.com/office/drawing/2014/main" id="{27E671D6-495F-4DC3-8A92-748E1E1DCC07}"/>
              </a:ext>
            </a:extLst>
          </p:cNvPr>
          <p:cNvSpPr/>
          <p:nvPr/>
        </p:nvSpPr>
        <p:spPr>
          <a:xfrm>
            <a:off x="3175912" y="2761670"/>
            <a:ext cx="58421" cy="123187"/>
          </a:xfrm>
          <a:custGeom>
            <a:avLst/>
            <a:gdLst>
              <a:gd name="f0" fmla="val w"/>
              <a:gd name="f1" fmla="val h"/>
              <a:gd name="f2" fmla="val 0"/>
              <a:gd name="f3" fmla="val 58419"/>
              <a:gd name="f4" fmla="val 123189"/>
              <a:gd name="f5" fmla="val 122738"/>
              <a:gd name="f6" fmla="val 14965"/>
              <a:gd name="f7" fmla="val 434"/>
              <a:gd name="f8" fmla="val 29533"/>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2" name="object 123">
            <a:extLst>
              <a:ext uri="{FF2B5EF4-FFF2-40B4-BE49-F238E27FC236}">
                <a16:creationId xmlns:a16="http://schemas.microsoft.com/office/drawing/2014/main" id="{440D42C4-05AA-4A3E-9E31-705D89EEF3E6}"/>
              </a:ext>
            </a:extLst>
          </p:cNvPr>
          <p:cNvSpPr/>
          <p:nvPr/>
        </p:nvSpPr>
        <p:spPr>
          <a:xfrm>
            <a:off x="3098993"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3" name="object 124">
            <a:extLst>
              <a:ext uri="{FF2B5EF4-FFF2-40B4-BE49-F238E27FC236}">
                <a16:creationId xmlns:a16="http://schemas.microsoft.com/office/drawing/2014/main" id="{635F7FFC-16B9-4BA4-B6BE-4614BF6E1468}"/>
              </a:ext>
            </a:extLst>
          </p:cNvPr>
          <p:cNvSpPr/>
          <p:nvPr/>
        </p:nvSpPr>
        <p:spPr>
          <a:xfrm>
            <a:off x="3098993"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4" name="object 125">
            <a:extLst>
              <a:ext uri="{FF2B5EF4-FFF2-40B4-BE49-F238E27FC236}">
                <a16:creationId xmlns:a16="http://schemas.microsoft.com/office/drawing/2014/main" id="{1A932B02-830F-486C-B99F-D7334AA87A29}"/>
              </a:ext>
            </a:extLst>
          </p:cNvPr>
          <p:cNvSpPr/>
          <p:nvPr/>
        </p:nvSpPr>
        <p:spPr>
          <a:xfrm>
            <a:off x="3109837"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5" name="object 126">
            <a:extLst>
              <a:ext uri="{FF2B5EF4-FFF2-40B4-BE49-F238E27FC236}">
                <a16:creationId xmlns:a16="http://schemas.microsoft.com/office/drawing/2014/main" id="{29523B86-49D4-4D82-AC70-7F10177CA31E}"/>
              </a:ext>
            </a:extLst>
          </p:cNvPr>
          <p:cNvSpPr/>
          <p:nvPr/>
        </p:nvSpPr>
        <p:spPr>
          <a:xfrm>
            <a:off x="3109837"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6" name="object 127">
            <a:extLst>
              <a:ext uri="{FF2B5EF4-FFF2-40B4-BE49-F238E27FC236}">
                <a16:creationId xmlns:a16="http://schemas.microsoft.com/office/drawing/2014/main" id="{0632F161-7512-4DA9-B99C-FBCB086930B0}"/>
              </a:ext>
            </a:extLst>
          </p:cNvPr>
          <p:cNvSpPr/>
          <p:nvPr/>
        </p:nvSpPr>
        <p:spPr>
          <a:xfrm>
            <a:off x="3097118" y="2704758"/>
            <a:ext cx="78793" cy="179652"/>
          </a:xfrm>
          <a:prstGeom prst="rect">
            <a:avLst/>
          </a:prstGeom>
          <a:blipFill>
            <a:blip r:embed="rId2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7" name="object 128">
            <a:extLst>
              <a:ext uri="{FF2B5EF4-FFF2-40B4-BE49-F238E27FC236}">
                <a16:creationId xmlns:a16="http://schemas.microsoft.com/office/drawing/2014/main" id="{68FCBF95-0BEA-4831-A6F1-8C6F9684D5B7}"/>
              </a:ext>
            </a:extLst>
          </p:cNvPr>
          <p:cNvSpPr/>
          <p:nvPr/>
        </p:nvSpPr>
        <p:spPr>
          <a:xfrm>
            <a:off x="3097118"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8" name="object 129">
            <a:extLst>
              <a:ext uri="{FF2B5EF4-FFF2-40B4-BE49-F238E27FC236}">
                <a16:creationId xmlns:a16="http://schemas.microsoft.com/office/drawing/2014/main" id="{F640C3A2-872E-46D9-9031-A6553CF22C03}"/>
              </a:ext>
            </a:extLst>
          </p:cNvPr>
          <p:cNvSpPr/>
          <p:nvPr/>
        </p:nvSpPr>
        <p:spPr>
          <a:xfrm>
            <a:off x="3154012"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9" name="object 130">
            <a:extLst>
              <a:ext uri="{FF2B5EF4-FFF2-40B4-BE49-F238E27FC236}">
                <a16:creationId xmlns:a16="http://schemas.microsoft.com/office/drawing/2014/main" id="{311A1749-C84F-4CBC-A2A7-9DEA06FCB70E}"/>
              </a:ext>
            </a:extLst>
          </p:cNvPr>
          <p:cNvSpPr/>
          <p:nvPr/>
        </p:nvSpPr>
        <p:spPr>
          <a:xfrm>
            <a:off x="3154012"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0" name="object 131">
            <a:extLst>
              <a:ext uri="{FF2B5EF4-FFF2-40B4-BE49-F238E27FC236}">
                <a16:creationId xmlns:a16="http://schemas.microsoft.com/office/drawing/2014/main" id="{4D2AB687-2F0F-4580-A721-6FC3D52CBBFB}"/>
              </a:ext>
            </a:extLst>
          </p:cNvPr>
          <p:cNvSpPr/>
          <p:nvPr/>
        </p:nvSpPr>
        <p:spPr>
          <a:xfrm>
            <a:off x="3097118"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899"/>
              <a:gd name="f23" fmla="val 395"/>
              <a:gd name="f24" fmla="val 357"/>
              <a:gd name="f25" fmla="val 2851"/>
              <a:gd name="f26" fmla="val 7263"/>
              <a:gd name="f27" fmla="val 123490"/>
              <a:gd name="f28" fmla="val 19241"/>
              <a:gd name="f29" fmla="val 142476"/>
              <a:gd name="f30" fmla="val 16865"/>
              <a:gd name="f31" fmla="val 144530"/>
              <a:gd name="f32" fmla="val 14518"/>
              <a:gd name="f33" fmla="val 146645"/>
              <a:gd name="f34" fmla="val 12200"/>
              <a:gd name="f35" fmla="val 148818"/>
              <a:gd name="f36" fmla="val 21383"/>
              <a:gd name="f37" fmla="val 157181"/>
              <a:gd name="f38" fmla="val 30839"/>
              <a:gd name="f39" fmla="val 164951"/>
              <a:gd name="f40" fmla="val 40553"/>
              <a:gd name="f41" fmla="val 172114"/>
              <a:gd name="f42" fmla="val 50508"/>
              <a:gd name="f43" fmla="val 178657"/>
              <a:gd name="f44" fmla="val 53252"/>
              <a:gd name="f45" fmla="val 176655"/>
              <a:gd name="f46" fmla="val 55976"/>
              <a:gd name="f47" fmla="val 174597"/>
              <a:gd name="f48" fmla="val 58675"/>
              <a:gd name="f49" fmla="val 172485"/>
              <a:gd name="f50" fmla="val 65235"/>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1" name="object 132">
            <a:extLst>
              <a:ext uri="{FF2B5EF4-FFF2-40B4-BE49-F238E27FC236}">
                <a16:creationId xmlns:a16="http://schemas.microsoft.com/office/drawing/2014/main" id="{83D2CBEF-0E5A-47EF-BD5C-6D4A6A36E923}"/>
              </a:ext>
            </a:extLst>
          </p:cNvPr>
          <p:cNvSpPr/>
          <p:nvPr/>
        </p:nvSpPr>
        <p:spPr>
          <a:xfrm>
            <a:off x="3103309"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2" name="object 133">
            <a:extLst>
              <a:ext uri="{FF2B5EF4-FFF2-40B4-BE49-F238E27FC236}">
                <a16:creationId xmlns:a16="http://schemas.microsoft.com/office/drawing/2014/main" id="{EA784818-D06E-4E5A-8ED3-2B365509A566}"/>
              </a:ext>
            </a:extLst>
          </p:cNvPr>
          <p:cNvSpPr/>
          <p:nvPr/>
        </p:nvSpPr>
        <p:spPr>
          <a:xfrm>
            <a:off x="3105110"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3" name="object 134">
            <a:extLst>
              <a:ext uri="{FF2B5EF4-FFF2-40B4-BE49-F238E27FC236}">
                <a16:creationId xmlns:a16="http://schemas.microsoft.com/office/drawing/2014/main" id="{F8CA939B-FDC4-44FB-B5B3-A1AF9A79D96B}"/>
              </a:ext>
            </a:extLst>
          </p:cNvPr>
          <p:cNvSpPr/>
          <p:nvPr/>
        </p:nvSpPr>
        <p:spPr>
          <a:xfrm>
            <a:off x="3055842" y="2817851"/>
            <a:ext cx="88175" cy="111053"/>
          </a:xfrm>
          <a:prstGeom prst="rect">
            <a:avLst/>
          </a:prstGeom>
          <a:blipFill>
            <a:blip r:embed="rId2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4" name="object 135">
            <a:extLst>
              <a:ext uri="{FF2B5EF4-FFF2-40B4-BE49-F238E27FC236}">
                <a16:creationId xmlns:a16="http://schemas.microsoft.com/office/drawing/2014/main" id="{F06E1309-CE04-4686-807D-F8578B6F784E}"/>
              </a:ext>
            </a:extLst>
          </p:cNvPr>
          <p:cNvSpPr/>
          <p:nvPr/>
        </p:nvSpPr>
        <p:spPr>
          <a:xfrm>
            <a:off x="3046460" y="2880789"/>
            <a:ext cx="75044" cy="62691"/>
          </a:xfrm>
          <a:prstGeom prst="rect">
            <a:avLst/>
          </a:prstGeom>
          <a:blipFill>
            <a:blip r:embed="rId2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5" name="object 136">
            <a:extLst>
              <a:ext uri="{FF2B5EF4-FFF2-40B4-BE49-F238E27FC236}">
                <a16:creationId xmlns:a16="http://schemas.microsoft.com/office/drawing/2014/main" id="{9D95A8EB-7FE1-42E5-8B66-4232EB18F299}"/>
              </a:ext>
            </a:extLst>
          </p:cNvPr>
          <p:cNvSpPr/>
          <p:nvPr/>
        </p:nvSpPr>
        <p:spPr>
          <a:xfrm>
            <a:off x="3046460" y="2880789"/>
            <a:ext cx="75566" cy="62865"/>
          </a:xfrm>
          <a:custGeom>
            <a:avLst/>
            <a:gdLst>
              <a:gd name="f0" fmla="val w"/>
              <a:gd name="f1" fmla="val h"/>
              <a:gd name="f2" fmla="val 0"/>
              <a:gd name="f3" fmla="val 75564"/>
              <a:gd name="f4" fmla="val 62864"/>
              <a:gd name="f5" fmla="val 7234"/>
              <a:gd name="f6" fmla="val 75044"/>
              <a:gd name="f7" fmla="val 62694"/>
              <a:gd name="f8" fmla="val 55460"/>
              <a:gd name="f9" fmla="*/ f0 1 75564"/>
              <a:gd name="f10" fmla="*/ f1 1 62864"/>
              <a:gd name="f11" fmla="val f2"/>
              <a:gd name="f12" fmla="val f3"/>
              <a:gd name="f13" fmla="val f4"/>
              <a:gd name="f14" fmla="+- f13 0 f11"/>
              <a:gd name="f15" fmla="+- f12 0 f11"/>
              <a:gd name="f16" fmla="*/ f15 1 75564"/>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4"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6" name="object 137">
            <a:extLst>
              <a:ext uri="{FF2B5EF4-FFF2-40B4-BE49-F238E27FC236}">
                <a16:creationId xmlns:a16="http://schemas.microsoft.com/office/drawing/2014/main" id="{7629869E-671A-4520-A98C-C05F2A06EE63}"/>
              </a:ext>
            </a:extLst>
          </p:cNvPr>
          <p:cNvSpPr/>
          <p:nvPr/>
        </p:nvSpPr>
        <p:spPr>
          <a:xfrm>
            <a:off x="3046460"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7" name="object 138">
            <a:extLst>
              <a:ext uri="{FF2B5EF4-FFF2-40B4-BE49-F238E27FC236}">
                <a16:creationId xmlns:a16="http://schemas.microsoft.com/office/drawing/2014/main" id="{0C188BFA-6AA7-4CBA-BA1C-98DDDEFAF579}"/>
              </a:ext>
            </a:extLst>
          </p:cNvPr>
          <p:cNvSpPr/>
          <p:nvPr/>
        </p:nvSpPr>
        <p:spPr>
          <a:xfrm>
            <a:off x="3103309" y="2722068"/>
            <a:ext cx="66979" cy="130969"/>
          </a:xfrm>
          <a:prstGeom prst="rect">
            <a:avLst/>
          </a:prstGeom>
          <a:blipFill>
            <a:blip r:embed="rId2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8" name="object 139">
            <a:extLst>
              <a:ext uri="{FF2B5EF4-FFF2-40B4-BE49-F238E27FC236}">
                <a16:creationId xmlns:a16="http://schemas.microsoft.com/office/drawing/2014/main" id="{D6A960AA-ED08-4005-A2EB-985CE17906AD}"/>
              </a:ext>
            </a:extLst>
          </p:cNvPr>
          <p:cNvSpPr/>
          <p:nvPr/>
        </p:nvSpPr>
        <p:spPr>
          <a:xfrm>
            <a:off x="3103309"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9" name="object 140">
            <a:extLst>
              <a:ext uri="{FF2B5EF4-FFF2-40B4-BE49-F238E27FC236}">
                <a16:creationId xmlns:a16="http://schemas.microsoft.com/office/drawing/2014/main" id="{75B7E8B7-B1CD-4F36-97AE-4690545C162C}"/>
              </a:ext>
            </a:extLst>
          </p:cNvPr>
          <p:cNvSpPr/>
          <p:nvPr/>
        </p:nvSpPr>
        <p:spPr>
          <a:xfrm>
            <a:off x="3139821" y="2949324"/>
            <a:ext cx="6345" cy="720720"/>
          </a:xfrm>
          <a:custGeom>
            <a:avLst/>
            <a:gdLst>
              <a:gd name="f0" fmla="val w"/>
              <a:gd name="f1" fmla="val h"/>
              <a:gd name="f2" fmla="val 0"/>
              <a:gd name="f3" fmla="val 6350"/>
              <a:gd name="f4" fmla="val 720725"/>
              <a:gd name="f5" fmla="val 720344"/>
              <a:gd name="f6" fmla="val 5968"/>
              <a:gd name="f7" fmla="*/ f0 1 6350"/>
              <a:gd name="f8" fmla="*/ f1 1 720725"/>
              <a:gd name="f9" fmla="val f2"/>
              <a:gd name="f10" fmla="val f3"/>
              <a:gd name="f11" fmla="val f4"/>
              <a:gd name="f12" fmla="+- f11 0 f9"/>
              <a:gd name="f13" fmla="+- f10 0 f9"/>
              <a:gd name="f14" fmla="*/ f13 1 6350"/>
              <a:gd name="f15" fmla="*/ f12 1 72072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350" h="720725">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0" name="object 141">
            <a:extLst>
              <a:ext uri="{FF2B5EF4-FFF2-40B4-BE49-F238E27FC236}">
                <a16:creationId xmlns:a16="http://schemas.microsoft.com/office/drawing/2014/main" id="{19703382-9E70-46FF-B6AA-C120ECCB0207}"/>
              </a:ext>
            </a:extLst>
          </p:cNvPr>
          <p:cNvSpPr/>
          <p:nvPr/>
        </p:nvSpPr>
        <p:spPr>
          <a:xfrm>
            <a:off x="2269613" y="2949324"/>
            <a:ext cx="815973" cy="836291"/>
          </a:xfrm>
          <a:custGeom>
            <a:avLst/>
            <a:gdLst>
              <a:gd name="f0" fmla="val w"/>
              <a:gd name="f1" fmla="val h"/>
              <a:gd name="f2" fmla="val 0"/>
              <a:gd name="f3" fmla="val 815975"/>
              <a:gd name="f4" fmla="val 836295"/>
              <a:gd name="f5" fmla="val 815594"/>
              <a:gd name="f6" fmla="val 835787"/>
              <a:gd name="f7" fmla="*/ f0 1 815975"/>
              <a:gd name="f8" fmla="*/ f1 1 836295"/>
              <a:gd name="f9" fmla="val f2"/>
              <a:gd name="f10" fmla="val f3"/>
              <a:gd name="f11" fmla="val f4"/>
              <a:gd name="f12" fmla="+- f11 0 f9"/>
              <a:gd name="f13" fmla="+- f10 0 f9"/>
              <a:gd name="f14" fmla="*/ f13 1 815975"/>
              <a:gd name="f15" fmla="*/ f12 1 83629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15975" h="83629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1" name="object 142">
            <a:extLst>
              <a:ext uri="{FF2B5EF4-FFF2-40B4-BE49-F238E27FC236}">
                <a16:creationId xmlns:a16="http://schemas.microsoft.com/office/drawing/2014/main" id="{A2EE42D4-9C86-41D6-9D17-54B2B7EA8DA3}"/>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33388"/>
              <a:gd name="f7" fmla="val 21805"/>
              <a:gd name="f8" fmla="val 215646"/>
              <a:gd name="f9" fmla="val 75971"/>
              <a:gd name="f10" fmla="val 193840"/>
              <a:gd name="f11" fmla="*/ f0 1 108584"/>
              <a:gd name="f12" fmla="*/ f1 1 215900"/>
              <a:gd name="f13" fmla="val f2"/>
              <a:gd name="f14" fmla="val f3"/>
              <a:gd name="f15" fmla="val f4"/>
              <a:gd name="f16" fmla="+- f15 0 f13"/>
              <a:gd name="f17" fmla="+- f14 0 f13"/>
              <a:gd name="f18" fmla="*/ f17 1 108584"/>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2" name="object 143">
            <a:extLst>
              <a:ext uri="{FF2B5EF4-FFF2-40B4-BE49-F238E27FC236}">
                <a16:creationId xmlns:a16="http://schemas.microsoft.com/office/drawing/2014/main" id="{BACF0ABE-F410-4025-8F57-F7A7918F088C}"/>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21805"/>
              <a:gd name="f7" fmla="val 8751"/>
              <a:gd name="f8" fmla="val 44831"/>
              <a:gd name="f9" fmla="val 66763"/>
              <a:gd name="f10" fmla="val 48463"/>
              <a:gd name="f11" fmla="val 10131"/>
              <a:gd name="f12" fmla="val 14273"/>
              <a:gd name="f13" fmla="val 59359"/>
              <a:gd name="f14" fmla="val 62992"/>
              <a:gd name="f15" fmla="val 15653"/>
              <a:gd name="f16" fmla="val 73672"/>
              <a:gd name="f17" fmla="val 215646"/>
              <a:gd name="f18" fmla="val 35128"/>
              <a:gd name="f19" fmla="val 5753"/>
              <a:gd name="f20" fmla="val 30289"/>
              <a:gd name="f21" fmla="*/ f0 1 108584"/>
              <a:gd name="f22" fmla="*/ f1 1 215900"/>
              <a:gd name="f23" fmla="val f2"/>
              <a:gd name="f24" fmla="val f3"/>
              <a:gd name="f25" fmla="val f4"/>
              <a:gd name="f26" fmla="+- f25 0 f23"/>
              <a:gd name="f27" fmla="+- f24 0 f23"/>
              <a:gd name="f28" fmla="*/ f27 1 108584"/>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900">
                <a:moveTo>
                  <a:pt x="f12" y="f13"/>
                </a:moveTo>
                <a:lnTo>
                  <a:pt x="f19" y="f13"/>
                </a:lnTo>
                <a:lnTo>
                  <a:pt x="f19" y="f14"/>
                </a:lnTo>
                <a:lnTo>
                  <a:pt x="f15" y="f14"/>
                </a:lnTo>
                <a:lnTo>
                  <a:pt x="f12" y="f13"/>
                </a:lnTo>
                <a:close/>
              </a:path>
              <a:path w="108584" h="215900">
                <a:moveTo>
                  <a:pt x="f7" y="f8"/>
                </a:moveTo>
                <a:lnTo>
                  <a:pt x="f19" y="f8"/>
                </a:lnTo>
                <a:lnTo>
                  <a:pt x="f19" y="f10"/>
                </a:lnTo>
                <a:lnTo>
                  <a:pt x="f11" y="f10"/>
                </a:lnTo>
                <a:lnTo>
                  <a:pt x="f7" y="f8"/>
                </a:lnTo>
                <a:close/>
              </a:path>
              <a:path w="108584"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3" name="object 144">
            <a:extLst>
              <a:ext uri="{FF2B5EF4-FFF2-40B4-BE49-F238E27FC236}">
                <a16:creationId xmlns:a16="http://schemas.microsoft.com/office/drawing/2014/main" id="{FCF99837-69B1-4DDE-9A52-589521EB869A}"/>
              </a:ext>
            </a:extLst>
          </p:cNvPr>
          <p:cNvSpPr/>
          <p:nvPr/>
        </p:nvSpPr>
        <p:spPr>
          <a:xfrm>
            <a:off x="1086234" y="4157091"/>
            <a:ext cx="108585" cy="215898"/>
          </a:xfrm>
          <a:custGeom>
            <a:avLst/>
            <a:gdLst>
              <a:gd name="f0" fmla="val w"/>
              <a:gd name="f1" fmla="val h"/>
              <a:gd name="f2" fmla="val 0"/>
              <a:gd name="f3" fmla="val 108584"/>
              <a:gd name="f4" fmla="val 215900"/>
              <a:gd name="f5" fmla="val 21805"/>
              <a:gd name="f6" fmla="val 33388"/>
              <a:gd name="f7" fmla="val 54102"/>
              <a:gd name="f8" fmla="val 108203"/>
              <a:gd name="f9" fmla="val 116293"/>
              <a:gd name="f10" fmla="val 193840"/>
              <a:gd name="f11" fmla="val 75971"/>
              <a:gd name="f12" fmla="val 215646"/>
              <a:gd name="f13" fmla="val 52946"/>
              <a:gd name="f14" fmla="val 115087"/>
              <a:gd name="f15" fmla="*/ f0 1 108584"/>
              <a:gd name="f16" fmla="*/ f1 1 215900"/>
              <a:gd name="f17" fmla="val f2"/>
              <a:gd name="f18" fmla="val f3"/>
              <a:gd name="f19" fmla="val f4"/>
              <a:gd name="f20" fmla="+- f19 0 f17"/>
              <a:gd name="f21" fmla="+- f18 0 f17"/>
              <a:gd name="f22" fmla="*/ f21 1 108584"/>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4" name="object 145">
            <a:extLst>
              <a:ext uri="{FF2B5EF4-FFF2-40B4-BE49-F238E27FC236}">
                <a16:creationId xmlns:a16="http://schemas.microsoft.com/office/drawing/2014/main" id="{9D4A53E2-1A52-41AF-87DC-5F9E39C387D2}"/>
              </a:ext>
            </a:extLst>
          </p:cNvPr>
          <p:cNvSpPr/>
          <p:nvPr/>
        </p:nvSpPr>
        <p:spPr>
          <a:xfrm>
            <a:off x="1086234" y="4157091"/>
            <a:ext cx="108585" cy="22229"/>
          </a:xfrm>
          <a:custGeom>
            <a:avLst/>
            <a:gdLst>
              <a:gd name="f0" fmla="val w"/>
              <a:gd name="f1" fmla="val h"/>
              <a:gd name="f2" fmla="val 0"/>
              <a:gd name="f3" fmla="val 108584"/>
              <a:gd name="f4" fmla="val 22225"/>
              <a:gd name="f5" fmla="val 21805"/>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5" name="object 146">
            <a:extLst>
              <a:ext uri="{FF2B5EF4-FFF2-40B4-BE49-F238E27FC236}">
                <a16:creationId xmlns:a16="http://schemas.microsoft.com/office/drawing/2014/main" id="{4D165C6F-7A3D-4696-9147-2853F02E0552}"/>
              </a:ext>
            </a:extLst>
          </p:cNvPr>
          <p:cNvSpPr/>
          <p:nvPr/>
        </p:nvSpPr>
        <p:spPr>
          <a:xfrm>
            <a:off x="1086234" y="4178899"/>
            <a:ext cx="74295" cy="194310"/>
          </a:xfrm>
          <a:custGeom>
            <a:avLst/>
            <a:gdLst>
              <a:gd name="f0" fmla="val w"/>
              <a:gd name="f1" fmla="val h"/>
              <a:gd name="f2" fmla="val 0"/>
              <a:gd name="f3" fmla="val 74294"/>
              <a:gd name="f4" fmla="val 194310"/>
              <a:gd name="f5" fmla="val 73672"/>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6" name="object 147">
            <a:extLst>
              <a:ext uri="{FF2B5EF4-FFF2-40B4-BE49-F238E27FC236}">
                <a16:creationId xmlns:a16="http://schemas.microsoft.com/office/drawing/2014/main" id="{23B2B491-B058-4620-9A01-B5E85C49A6AA}"/>
              </a:ext>
            </a:extLst>
          </p:cNvPr>
          <p:cNvSpPr/>
          <p:nvPr/>
        </p:nvSpPr>
        <p:spPr>
          <a:xfrm>
            <a:off x="1087029" y="4182429"/>
            <a:ext cx="71122" cy="15243"/>
          </a:xfrm>
          <a:custGeom>
            <a:avLst/>
            <a:gdLst>
              <a:gd name="f0" fmla="val w"/>
              <a:gd name="f1" fmla="val h"/>
              <a:gd name="f2" fmla="val 0"/>
              <a:gd name="f3" fmla="val 71119"/>
              <a:gd name="f4" fmla="val 15239"/>
              <a:gd name="f5" fmla="val 14744"/>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7" name="object 148">
            <a:extLst>
              <a:ext uri="{FF2B5EF4-FFF2-40B4-BE49-F238E27FC236}">
                <a16:creationId xmlns:a16="http://schemas.microsoft.com/office/drawing/2014/main" id="{5B6FE405-8F63-4D0E-9EA5-DF9987BDCECF}"/>
              </a:ext>
            </a:extLst>
          </p:cNvPr>
          <p:cNvSpPr/>
          <p:nvPr/>
        </p:nvSpPr>
        <p:spPr>
          <a:xfrm>
            <a:off x="1087029" y="419696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8" name="object 149">
            <a:extLst>
              <a:ext uri="{FF2B5EF4-FFF2-40B4-BE49-F238E27FC236}">
                <a16:creationId xmlns:a16="http://schemas.microsoft.com/office/drawing/2014/main" id="{36129F04-3D9F-4091-968B-2DAFB2F93A63}"/>
              </a:ext>
            </a:extLst>
          </p:cNvPr>
          <p:cNvSpPr/>
          <p:nvPr/>
        </p:nvSpPr>
        <p:spPr>
          <a:xfrm>
            <a:off x="1087029" y="421149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9" name="object 150">
            <a:extLst>
              <a:ext uri="{FF2B5EF4-FFF2-40B4-BE49-F238E27FC236}">
                <a16:creationId xmlns:a16="http://schemas.microsoft.com/office/drawing/2014/main" id="{225C4087-1987-49C0-AC14-4B647C4C2624}"/>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33388"/>
              <a:gd name="f7" fmla="val 21716"/>
              <a:gd name="f8" fmla="val 214883"/>
              <a:gd name="f9" fmla="val 75971"/>
              <a:gd name="f10" fmla="val 193166"/>
              <a:gd name="f11" fmla="*/ f0 1 108584"/>
              <a:gd name="f12" fmla="*/ f1 1 215264"/>
              <a:gd name="f13" fmla="val f2"/>
              <a:gd name="f14" fmla="val f3"/>
              <a:gd name="f15" fmla="val f4"/>
              <a:gd name="f16" fmla="+- f15 0 f13"/>
              <a:gd name="f17" fmla="+- f14 0 f13"/>
              <a:gd name="f18" fmla="*/ f17 1 108584"/>
              <a:gd name="f19" fmla="*/ f16 1 21526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264">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0" name="object 151">
            <a:extLst>
              <a:ext uri="{FF2B5EF4-FFF2-40B4-BE49-F238E27FC236}">
                <a16:creationId xmlns:a16="http://schemas.microsoft.com/office/drawing/2014/main" id="{3F134138-FE3A-496D-8FD1-80CFD0FCE7BB}"/>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21716"/>
              <a:gd name="f7" fmla="val 8767"/>
              <a:gd name="f8" fmla="val 44703"/>
              <a:gd name="f9" fmla="val 66763"/>
              <a:gd name="f10" fmla="val 48259"/>
              <a:gd name="f11" fmla="val 10123"/>
              <a:gd name="f12" fmla="val 14288"/>
              <a:gd name="f13" fmla="val 59181"/>
              <a:gd name="f14" fmla="val 62737"/>
              <a:gd name="f15" fmla="val 15645"/>
              <a:gd name="f16" fmla="val 73672"/>
              <a:gd name="f17" fmla="val 214883"/>
              <a:gd name="f18" fmla="val 35051"/>
              <a:gd name="f19" fmla="val 5753"/>
              <a:gd name="f20" fmla="val 30225"/>
              <a:gd name="f21" fmla="*/ f0 1 108584"/>
              <a:gd name="f22" fmla="*/ f1 1 215264"/>
              <a:gd name="f23" fmla="val f2"/>
              <a:gd name="f24" fmla="val f3"/>
              <a:gd name="f25" fmla="val f4"/>
              <a:gd name="f26" fmla="+- f25 0 f23"/>
              <a:gd name="f27" fmla="+- f24 0 f23"/>
              <a:gd name="f28" fmla="*/ f27 1 108584"/>
              <a:gd name="f29" fmla="*/ f26 1 215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264">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264">
                <a:moveTo>
                  <a:pt x="f12" y="f13"/>
                </a:moveTo>
                <a:lnTo>
                  <a:pt x="f19" y="f13"/>
                </a:lnTo>
                <a:lnTo>
                  <a:pt x="f19" y="f14"/>
                </a:lnTo>
                <a:lnTo>
                  <a:pt x="f15" y="f14"/>
                </a:lnTo>
                <a:lnTo>
                  <a:pt x="f12" y="f13"/>
                </a:lnTo>
                <a:close/>
              </a:path>
              <a:path w="108584" h="215264">
                <a:moveTo>
                  <a:pt x="f7" y="f8"/>
                </a:moveTo>
                <a:lnTo>
                  <a:pt x="f19" y="f8"/>
                </a:lnTo>
                <a:lnTo>
                  <a:pt x="f19" y="f10"/>
                </a:lnTo>
                <a:lnTo>
                  <a:pt x="f11" y="f10"/>
                </a:lnTo>
                <a:lnTo>
                  <a:pt x="f7" y="f8"/>
                </a:lnTo>
                <a:close/>
              </a:path>
              <a:path w="108584" h="215264">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1" name="object 152">
            <a:extLst>
              <a:ext uri="{FF2B5EF4-FFF2-40B4-BE49-F238E27FC236}">
                <a16:creationId xmlns:a16="http://schemas.microsoft.com/office/drawing/2014/main" id="{40F6589F-9BAB-4085-B852-BBD91DFACEE2}"/>
              </a:ext>
            </a:extLst>
          </p:cNvPr>
          <p:cNvSpPr/>
          <p:nvPr/>
        </p:nvSpPr>
        <p:spPr>
          <a:xfrm>
            <a:off x="1086234" y="3670173"/>
            <a:ext cx="108585" cy="215268"/>
          </a:xfrm>
          <a:custGeom>
            <a:avLst/>
            <a:gdLst>
              <a:gd name="f0" fmla="val w"/>
              <a:gd name="f1" fmla="val h"/>
              <a:gd name="f2" fmla="val 0"/>
              <a:gd name="f3" fmla="val 108584"/>
              <a:gd name="f4" fmla="val 215264"/>
              <a:gd name="f5" fmla="val 21716"/>
              <a:gd name="f6" fmla="val 33388"/>
              <a:gd name="f7" fmla="val 54102"/>
              <a:gd name="f8" fmla="val 108203"/>
              <a:gd name="f9" fmla="val 115950"/>
              <a:gd name="f10" fmla="val 193166"/>
              <a:gd name="f11" fmla="val 75971"/>
              <a:gd name="f12" fmla="val 214883"/>
              <a:gd name="f13" fmla="val 52946"/>
              <a:gd name="f14" fmla="val 114680"/>
              <a:gd name="f15" fmla="*/ f0 1 108584"/>
              <a:gd name="f16" fmla="*/ f1 1 215264"/>
              <a:gd name="f17" fmla="val f2"/>
              <a:gd name="f18" fmla="val f3"/>
              <a:gd name="f19" fmla="val f4"/>
              <a:gd name="f20" fmla="+- f19 0 f17"/>
              <a:gd name="f21" fmla="+- f18 0 f17"/>
              <a:gd name="f22" fmla="*/ f21 1 108584"/>
              <a:gd name="f23" fmla="*/ f20 1 2152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264">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2" name="object 153">
            <a:extLst>
              <a:ext uri="{FF2B5EF4-FFF2-40B4-BE49-F238E27FC236}">
                <a16:creationId xmlns:a16="http://schemas.microsoft.com/office/drawing/2014/main" id="{49236100-A033-4336-A870-2C6BE958168B}"/>
              </a:ext>
            </a:extLst>
          </p:cNvPr>
          <p:cNvSpPr/>
          <p:nvPr/>
        </p:nvSpPr>
        <p:spPr>
          <a:xfrm>
            <a:off x="1086234" y="3670173"/>
            <a:ext cx="108585" cy="22229"/>
          </a:xfrm>
          <a:custGeom>
            <a:avLst/>
            <a:gdLst>
              <a:gd name="f0" fmla="val w"/>
              <a:gd name="f1" fmla="val h"/>
              <a:gd name="f2" fmla="val 0"/>
              <a:gd name="f3" fmla="val 108584"/>
              <a:gd name="f4" fmla="val 22225"/>
              <a:gd name="f5" fmla="val 21716"/>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3" name="object 154">
            <a:extLst>
              <a:ext uri="{FF2B5EF4-FFF2-40B4-BE49-F238E27FC236}">
                <a16:creationId xmlns:a16="http://schemas.microsoft.com/office/drawing/2014/main" id="{D37C98D6-DC6C-4871-8C88-057436071E58}"/>
              </a:ext>
            </a:extLst>
          </p:cNvPr>
          <p:cNvSpPr/>
          <p:nvPr/>
        </p:nvSpPr>
        <p:spPr>
          <a:xfrm>
            <a:off x="1086234" y="3691889"/>
            <a:ext cx="74295" cy="193679"/>
          </a:xfrm>
          <a:custGeom>
            <a:avLst/>
            <a:gdLst>
              <a:gd name="f0" fmla="val w"/>
              <a:gd name="f1" fmla="val h"/>
              <a:gd name="f2" fmla="val 0"/>
              <a:gd name="f3" fmla="val 74294"/>
              <a:gd name="f4" fmla="val 193675"/>
              <a:gd name="f5" fmla="val 73672"/>
              <a:gd name="f6" fmla="val 31369"/>
              <a:gd name="f7" fmla="val 152146"/>
              <a:gd name="f8" fmla="val 193167"/>
              <a:gd name="f9" fmla="*/ f0 1 74294"/>
              <a:gd name="f10" fmla="*/ f1 1 193675"/>
              <a:gd name="f11" fmla="val f2"/>
              <a:gd name="f12" fmla="val f3"/>
              <a:gd name="f13" fmla="val f4"/>
              <a:gd name="f14" fmla="+- f13 0 f11"/>
              <a:gd name="f15" fmla="+- f12 0 f11"/>
              <a:gd name="f16" fmla="*/ f15 1 74294"/>
              <a:gd name="f17" fmla="*/ f14 1 1936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367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4" name="object 155">
            <a:extLst>
              <a:ext uri="{FF2B5EF4-FFF2-40B4-BE49-F238E27FC236}">
                <a16:creationId xmlns:a16="http://schemas.microsoft.com/office/drawing/2014/main" id="{312DA704-FB47-4C99-B10E-59CFC5DA87E9}"/>
              </a:ext>
            </a:extLst>
          </p:cNvPr>
          <p:cNvSpPr/>
          <p:nvPr/>
        </p:nvSpPr>
        <p:spPr>
          <a:xfrm>
            <a:off x="1087029" y="3695447"/>
            <a:ext cx="71122" cy="15243"/>
          </a:xfrm>
          <a:custGeom>
            <a:avLst/>
            <a:gdLst>
              <a:gd name="f0" fmla="val w"/>
              <a:gd name="f1" fmla="val h"/>
              <a:gd name="f2" fmla="val 0"/>
              <a:gd name="f3" fmla="val 71119"/>
              <a:gd name="f4" fmla="val 15239"/>
              <a:gd name="f5" fmla="val 14731"/>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5" name="object 156">
            <a:extLst>
              <a:ext uri="{FF2B5EF4-FFF2-40B4-BE49-F238E27FC236}">
                <a16:creationId xmlns:a16="http://schemas.microsoft.com/office/drawing/2014/main" id="{26314713-3B27-4586-9BDE-3BC16D11F674}"/>
              </a:ext>
            </a:extLst>
          </p:cNvPr>
          <p:cNvSpPr/>
          <p:nvPr/>
        </p:nvSpPr>
        <p:spPr>
          <a:xfrm>
            <a:off x="1087029" y="3709921"/>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6" name="object 157">
            <a:extLst>
              <a:ext uri="{FF2B5EF4-FFF2-40B4-BE49-F238E27FC236}">
                <a16:creationId xmlns:a16="http://schemas.microsoft.com/office/drawing/2014/main" id="{E59962DD-95B6-4810-9B1A-E8F840F1B1A4}"/>
              </a:ext>
            </a:extLst>
          </p:cNvPr>
          <p:cNvSpPr/>
          <p:nvPr/>
        </p:nvSpPr>
        <p:spPr>
          <a:xfrm>
            <a:off x="1087029" y="3724406"/>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7" name="object 158">
            <a:extLst>
              <a:ext uri="{FF2B5EF4-FFF2-40B4-BE49-F238E27FC236}">
                <a16:creationId xmlns:a16="http://schemas.microsoft.com/office/drawing/2014/main" id="{5D4D2152-C059-4EA0-8C5E-89B17D4524A6}"/>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33655"/>
              <a:gd name="f7" fmla="val 21805"/>
              <a:gd name="f8" fmla="val 215646"/>
              <a:gd name="f9" fmla="val 76454"/>
              <a:gd name="f10" fmla="val 193840"/>
              <a:gd name="f11" fmla="*/ f0 1 109219"/>
              <a:gd name="f12" fmla="*/ f1 1 215900"/>
              <a:gd name="f13" fmla="val f2"/>
              <a:gd name="f14" fmla="val f3"/>
              <a:gd name="f15" fmla="val f4"/>
              <a:gd name="f16" fmla="+- f15 0 f13"/>
              <a:gd name="f17" fmla="+- f14 0 f13"/>
              <a:gd name="f18" fmla="*/ f17 1 109219"/>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8" name="object 159">
            <a:extLst>
              <a:ext uri="{FF2B5EF4-FFF2-40B4-BE49-F238E27FC236}">
                <a16:creationId xmlns:a16="http://schemas.microsoft.com/office/drawing/2014/main" id="{2D5039CA-1096-464C-BE0C-9320DA2F10BB}"/>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21805"/>
              <a:gd name="f7" fmla="val 8809"/>
              <a:gd name="f8" fmla="val 44831"/>
              <a:gd name="f9" fmla="val 67182"/>
              <a:gd name="f10" fmla="val 48463"/>
              <a:gd name="f11" fmla="val 10199"/>
              <a:gd name="f12" fmla="val 14369"/>
              <a:gd name="f13" fmla="val 59359"/>
              <a:gd name="f14" fmla="val 62992"/>
              <a:gd name="f15" fmla="val 15758"/>
              <a:gd name="f16" fmla="val 74168"/>
              <a:gd name="f17" fmla="val 215646"/>
              <a:gd name="f18" fmla="val 35128"/>
              <a:gd name="f19" fmla="val 5842"/>
              <a:gd name="f20" fmla="val 30289"/>
              <a:gd name="f21" fmla="*/ f0 1 109219"/>
              <a:gd name="f22" fmla="*/ f1 1 215900"/>
              <a:gd name="f23" fmla="val f2"/>
              <a:gd name="f24" fmla="val f3"/>
              <a:gd name="f25" fmla="val f4"/>
              <a:gd name="f26" fmla="+- f25 0 f23"/>
              <a:gd name="f27" fmla="+- f24 0 f23"/>
              <a:gd name="f28" fmla="*/ f27 1 109219"/>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5900">
                <a:moveTo>
                  <a:pt x="f12" y="f13"/>
                </a:moveTo>
                <a:lnTo>
                  <a:pt x="f19" y="f13"/>
                </a:lnTo>
                <a:lnTo>
                  <a:pt x="f19" y="f14"/>
                </a:lnTo>
                <a:lnTo>
                  <a:pt x="f15" y="f14"/>
                </a:lnTo>
                <a:lnTo>
                  <a:pt x="f12" y="f13"/>
                </a:lnTo>
                <a:close/>
              </a:path>
              <a:path w="109219" h="215900">
                <a:moveTo>
                  <a:pt x="f7" y="f8"/>
                </a:moveTo>
                <a:lnTo>
                  <a:pt x="f19" y="f8"/>
                </a:lnTo>
                <a:lnTo>
                  <a:pt x="f19" y="f10"/>
                </a:lnTo>
                <a:lnTo>
                  <a:pt x="f11" y="f10"/>
                </a:lnTo>
                <a:lnTo>
                  <a:pt x="f7" y="f8"/>
                </a:lnTo>
                <a:close/>
              </a:path>
              <a:path w="109219"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9" name="object 160">
            <a:extLst>
              <a:ext uri="{FF2B5EF4-FFF2-40B4-BE49-F238E27FC236}">
                <a16:creationId xmlns:a16="http://schemas.microsoft.com/office/drawing/2014/main" id="{B735075F-EA0D-4608-9894-0A900DFB25C3}"/>
              </a:ext>
            </a:extLst>
          </p:cNvPr>
          <p:cNvSpPr/>
          <p:nvPr/>
        </p:nvSpPr>
        <p:spPr>
          <a:xfrm>
            <a:off x="3084957" y="4157091"/>
            <a:ext cx="109215" cy="215898"/>
          </a:xfrm>
          <a:custGeom>
            <a:avLst/>
            <a:gdLst>
              <a:gd name="f0" fmla="val w"/>
              <a:gd name="f1" fmla="val h"/>
              <a:gd name="f2" fmla="val 0"/>
              <a:gd name="f3" fmla="val 109219"/>
              <a:gd name="f4" fmla="val 215900"/>
              <a:gd name="f5" fmla="val 21805"/>
              <a:gd name="f6" fmla="val 33655"/>
              <a:gd name="f7" fmla="val 54482"/>
              <a:gd name="f8" fmla="val 108966"/>
              <a:gd name="f9" fmla="val 116293"/>
              <a:gd name="f10" fmla="val 193840"/>
              <a:gd name="f11" fmla="val 76454"/>
              <a:gd name="f12" fmla="val 215646"/>
              <a:gd name="f13" fmla="val 53340"/>
              <a:gd name="f14" fmla="val 115087"/>
              <a:gd name="f15" fmla="*/ f0 1 109219"/>
              <a:gd name="f16" fmla="*/ f1 1 215900"/>
              <a:gd name="f17" fmla="val f2"/>
              <a:gd name="f18" fmla="val f3"/>
              <a:gd name="f19" fmla="val f4"/>
              <a:gd name="f20" fmla="+- f19 0 f17"/>
              <a:gd name="f21" fmla="+- f18 0 f17"/>
              <a:gd name="f22" fmla="*/ f21 1 109219"/>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0" name="object 161">
            <a:extLst>
              <a:ext uri="{FF2B5EF4-FFF2-40B4-BE49-F238E27FC236}">
                <a16:creationId xmlns:a16="http://schemas.microsoft.com/office/drawing/2014/main" id="{F0E9B7DE-6D7E-4026-9B46-5473C2FC68CE}"/>
              </a:ext>
            </a:extLst>
          </p:cNvPr>
          <p:cNvSpPr/>
          <p:nvPr/>
        </p:nvSpPr>
        <p:spPr>
          <a:xfrm>
            <a:off x="3084957" y="4157091"/>
            <a:ext cx="109215" cy="22229"/>
          </a:xfrm>
          <a:custGeom>
            <a:avLst/>
            <a:gdLst>
              <a:gd name="f0" fmla="val w"/>
              <a:gd name="f1" fmla="val h"/>
              <a:gd name="f2" fmla="val 0"/>
              <a:gd name="f3" fmla="val 109219"/>
              <a:gd name="f4" fmla="val 22225"/>
              <a:gd name="f5" fmla="val 21805"/>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1" name="object 162">
            <a:extLst>
              <a:ext uri="{FF2B5EF4-FFF2-40B4-BE49-F238E27FC236}">
                <a16:creationId xmlns:a16="http://schemas.microsoft.com/office/drawing/2014/main" id="{BF55C754-288C-4CC4-A526-195851DE78F9}"/>
              </a:ext>
            </a:extLst>
          </p:cNvPr>
          <p:cNvSpPr/>
          <p:nvPr/>
        </p:nvSpPr>
        <p:spPr>
          <a:xfrm>
            <a:off x="3084957" y="4178899"/>
            <a:ext cx="74295" cy="194310"/>
          </a:xfrm>
          <a:custGeom>
            <a:avLst/>
            <a:gdLst>
              <a:gd name="f0" fmla="val w"/>
              <a:gd name="f1" fmla="val h"/>
              <a:gd name="f2" fmla="val 0"/>
              <a:gd name="f3" fmla="val 74294"/>
              <a:gd name="f4" fmla="val 194310"/>
              <a:gd name="f5" fmla="val 74168"/>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2" name="object 163">
            <a:extLst>
              <a:ext uri="{FF2B5EF4-FFF2-40B4-BE49-F238E27FC236}">
                <a16:creationId xmlns:a16="http://schemas.microsoft.com/office/drawing/2014/main" id="{655B17E8-E873-4C3F-B316-71AC840E18E4}"/>
              </a:ext>
            </a:extLst>
          </p:cNvPr>
          <p:cNvSpPr/>
          <p:nvPr/>
        </p:nvSpPr>
        <p:spPr>
          <a:xfrm>
            <a:off x="3085843" y="4182429"/>
            <a:ext cx="71752" cy="15243"/>
          </a:xfrm>
          <a:custGeom>
            <a:avLst/>
            <a:gdLst>
              <a:gd name="f0" fmla="val w"/>
              <a:gd name="f1" fmla="val h"/>
              <a:gd name="f2" fmla="val 0"/>
              <a:gd name="f3" fmla="val 71755"/>
              <a:gd name="f4" fmla="val 15239"/>
              <a:gd name="f5" fmla="val 14744"/>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3" name="object 164">
            <a:extLst>
              <a:ext uri="{FF2B5EF4-FFF2-40B4-BE49-F238E27FC236}">
                <a16:creationId xmlns:a16="http://schemas.microsoft.com/office/drawing/2014/main" id="{94EE694C-95B0-4837-B044-A297198462BE}"/>
              </a:ext>
            </a:extLst>
          </p:cNvPr>
          <p:cNvSpPr/>
          <p:nvPr/>
        </p:nvSpPr>
        <p:spPr>
          <a:xfrm>
            <a:off x="3085843" y="419696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4" name="object 165">
            <a:extLst>
              <a:ext uri="{FF2B5EF4-FFF2-40B4-BE49-F238E27FC236}">
                <a16:creationId xmlns:a16="http://schemas.microsoft.com/office/drawing/2014/main" id="{36E6D1B6-707B-4C2F-8A3A-FD039BFD2442}"/>
              </a:ext>
            </a:extLst>
          </p:cNvPr>
          <p:cNvSpPr/>
          <p:nvPr/>
        </p:nvSpPr>
        <p:spPr>
          <a:xfrm>
            <a:off x="3085843" y="421149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5" name="object 166">
            <a:extLst>
              <a:ext uri="{FF2B5EF4-FFF2-40B4-BE49-F238E27FC236}">
                <a16:creationId xmlns:a16="http://schemas.microsoft.com/office/drawing/2014/main" id="{4021285D-CC33-41FA-BD0E-3E94D87B7E6D}"/>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33655"/>
              <a:gd name="f7" fmla="val 21843"/>
              <a:gd name="f8" fmla="val 216407"/>
              <a:gd name="f9" fmla="val 76454"/>
              <a:gd name="f10" fmla="val 194563"/>
              <a:gd name="f11" fmla="*/ f0 1 109219"/>
              <a:gd name="f12" fmla="*/ f1 1 216535"/>
              <a:gd name="f13" fmla="val f2"/>
              <a:gd name="f14" fmla="val f3"/>
              <a:gd name="f15" fmla="val f4"/>
              <a:gd name="f16" fmla="+- f15 0 f13"/>
              <a:gd name="f17" fmla="+- f14 0 f13"/>
              <a:gd name="f18" fmla="*/ f17 1 109219"/>
              <a:gd name="f19" fmla="*/ f16 1 21653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6535">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6" name="object 167">
            <a:extLst>
              <a:ext uri="{FF2B5EF4-FFF2-40B4-BE49-F238E27FC236}">
                <a16:creationId xmlns:a16="http://schemas.microsoft.com/office/drawing/2014/main" id="{3B2A7972-0DBA-40E3-8473-80DD147EBA05}"/>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21843"/>
              <a:gd name="f7" fmla="val 8811"/>
              <a:gd name="f8" fmla="val 44957"/>
              <a:gd name="f9" fmla="val 67182"/>
              <a:gd name="f10" fmla="val 48640"/>
              <a:gd name="f11" fmla="val 10215"/>
              <a:gd name="f12" fmla="val 14378"/>
              <a:gd name="f13" fmla="val 59562"/>
              <a:gd name="f14" fmla="val 63245"/>
              <a:gd name="f15" fmla="val 15782"/>
              <a:gd name="f16" fmla="val 74168"/>
              <a:gd name="f17" fmla="val 216407"/>
              <a:gd name="f18" fmla="val 35305"/>
              <a:gd name="f19" fmla="val 5842"/>
              <a:gd name="f20" fmla="val 30352"/>
              <a:gd name="f21" fmla="*/ f0 1 109219"/>
              <a:gd name="f22" fmla="*/ f1 1 216535"/>
              <a:gd name="f23" fmla="val f2"/>
              <a:gd name="f24" fmla="val f3"/>
              <a:gd name="f25" fmla="val f4"/>
              <a:gd name="f26" fmla="+- f25 0 f23"/>
              <a:gd name="f27" fmla="+- f24 0 f23"/>
              <a:gd name="f28" fmla="*/ f27 1 109219"/>
              <a:gd name="f29" fmla="*/ f26 1 21653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6535">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6535">
                <a:moveTo>
                  <a:pt x="f12" y="f13"/>
                </a:moveTo>
                <a:lnTo>
                  <a:pt x="f19" y="f13"/>
                </a:lnTo>
                <a:lnTo>
                  <a:pt x="f19" y="f14"/>
                </a:lnTo>
                <a:lnTo>
                  <a:pt x="f15" y="f14"/>
                </a:lnTo>
                <a:lnTo>
                  <a:pt x="f12" y="f13"/>
                </a:lnTo>
                <a:close/>
              </a:path>
              <a:path w="109219" h="216535">
                <a:moveTo>
                  <a:pt x="f7" y="f8"/>
                </a:moveTo>
                <a:lnTo>
                  <a:pt x="f19" y="f8"/>
                </a:lnTo>
                <a:lnTo>
                  <a:pt x="f19" y="f10"/>
                </a:lnTo>
                <a:lnTo>
                  <a:pt x="f11" y="f10"/>
                </a:lnTo>
                <a:lnTo>
                  <a:pt x="f7" y="f8"/>
                </a:lnTo>
                <a:close/>
              </a:path>
              <a:path w="109219" h="216535">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7" name="object 168">
            <a:extLst>
              <a:ext uri="{FF2B5EF4-FFF2-40B4-BE49-F238E27FC236}">
                <a16:creationId xmlns:a16="http://schemas.microsoft.com/office/drawing/2014/main" id="{6FFFCCB9-9E7D-4386-91B5-8F51D10278B2}"/>
              </a:ext>
            </a:extLst>
          </p:cNvPr>
          <p:cNvSpPr/>
          <p:nvPr/>
        </p:nvSpPr>
        <p:spPr>
          <a:xfrm>
            <a:off x="3084957" y="3670173"/>
            <a:ext cx="109215" cy="216539"/>
          </a:xfrm>
          <a:custGeom>
            <a:avLst/>
            <a:gdLst>
              <a:gd name="f0" fmla="val w"/>
              <a:gd name="f1" fmla="val h"/>
              <a:gd name="f2" fmla="val 0"/>
              <a:gd name="f3" fmla="val 109219"/>
              <a:gd name="f4" fmla="val 216535"/>
              <a:gd name="f5" fmla="val 21843"/>
              <a:gd name="f6" fmla="val 33655"/>
              <a:gd name="f7" fmla="val 54482"/>
              <a:gd name="f8" fmla="val 108966"/>
              <a:gd name="f9" fmla="val 116712"/>
              <a:gd name="f10" fmla="val 194563"/>
              <a:gd name="f11" fmla="val 76454"/>
              <a:gd name="f12" fmla="val 216407"/>
              <a:gd name="f13" fmla="val 53340"/>
              <a:gd name="f14" fmla="val 115442"/>
              <a:gd name="f15" fmla="*/ f0 1 109219"/>
              <a:gd name="f16" fmla="*/ f1 1 216535"/>
              <a:gd name="f17" fmla="val f2"/>
              <a:gd name="f18" fmla="val f3"/>
              <a:gd name="f19" fmla="val f4"/>
              <a:gd name="f20" fmla="+- f19 0 f17"/>
              <a:gd name="f21" fmla="+- f18 0 f17"/>
              <a:gd name="f22" fmla="*/ f21 1 109219"/>
              <a:gd name="f23" fmla="*/ f20 1 21653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6535">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8" name="object 169">
            <a:extLst>
              <a:ext uri="{FF2B5EF4-FFF2-40B4-BE49-F238E27FC236}">
                <a16:creationId xmlns:a16="http://schemas.microsoft.com/office/drawing/2014/main" id="{CA7C90BD-B9E3-4542-9E83-C9026EB3C873}"/>
              </a:ext>
            </a:extLst>
          </p:cNvPr>
          <p:cNvSpPr/>
          <p:nvPr/>
        </p:nvSpPr>
        <p:spPr>
          <a:xfrm>
            <a:off x="3084957" y="3670173"/>
            <a:ext cx="109215" cy="22229"/>
          </a:xfrm>
          <a:custGeom>
            <a:avLst/>
            <a:gdLst>
              <a:gd name="f0" fmla="val w"/>
              <a:gd name="f1" fmla="val h"/>
              <a:gd name="f2" fmla="val 0"/>
              <a:gd name="f3" fmla="val 109219"/>
              <a:gd name="f4" fmla="val 22225"/>
              <a:gd name="f5" fmla="val 21843"/>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9" name="object 170">
            <a:extLst>
              <a:ext uri="{FF2B5EF4-FFF2-40B4-BE49-F238E27FC236}">
                <a16:creationId xmlns:a16="http://schemas.microsoft.com/office/drawing/2014/main" id="{86D5C2A0-8E44-4801-AD30-05B1CD285E45}"/>
              </a:ext>
            </a:extLst>
          </p:cNvPr>
          <p:cNvSpPr/>
          <p:nvPr/>
        </p:nvSpPr>
        <p:spPr>
          <a:xfrm>
            <a:off x="3084957" y="3692018"/>
            <a:ext cx="74295" cy="194940"/>
          </a:xfrm>
          <a:custGeom>
            <a:avLst/>
            <a:gdLst>
              <a:gd name="f0" fmla="val w"/>
              <a:gd name="f1" fmla="val h"/>
              <a:gd name="f2" fmla="val 0"/>
              <a:gd name="f3" fmla="val 74294"/>
              <a:gd name="f4" fmla="val 194945"/>
              <a:gd name="f5" fmla="val 74168"/>
              <a:gd name="f6" fmla="val 31623"/>
              <a:gd name="f7" fmla="val 153289"/>
              <a:gd name="f8" fmla="val 194564"/>
              <a:gd name="f9" fmla="*/ f0 1 74294"/>
              <a:gd name="f10" fmla="*/ f1 1 194945"/>
              <a:gd name="f11" fmla="val f2"/>
              <a:gd name="f12" fmla="val f3"/>
              <a:gd name="f13" fmla="val f4"/>
              <a:gd name="f14" fmla="+- f13 0 f11"/>
              <a:gd name="f15" fmla="+- f12 0 f11"/>
              <a:gd name="f16" fmla="*/ f15 1 74294"/>
              <a:gd name="f17" fmla="*/ f14 1 19494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94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0" name="object 171">
            <a:extLst>
              <a:ext uri="{FF2B5EF4-FFF2-40B4-BE49-F238E27FC236}">
                <a16:creationId xmlns:a16="http://schemas.microsoft.com/office/drawing/2014/main" id="{5D2D1D23-34C1-4313-9C09-2FF1635EEE8C}"/>
              </a:ext>
            </a:extLst>
          </p:cNvPr>
          <p:cNvSpPr/>
          <p:nvPr/>
        </p:nvSpPr>
        <p:spPr>
          <a:xfrm>
            <a:off x="3085843" y="3695575"/>
            <a:ext cx="71752" cy="15243"/>
          </a:xfrm>
          <a:custGeom>
            <a:avLst/>
            <a:gdLst>
              <a:gd name="f0" fmla="val w"/>
              <a:gd name="f1" fmla="val h"/>
              <a:gd name="f2" fmla="val 0"/>
              <a:gd name="f3" fmla="val 71755"/>
              <a:gd name="f4" fmla="val 15239"/>
              <a:gd name="f5" fmla="val 14858"/>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1" name="object 172">
            <a:extLst>
              <a:ext uri="{FF2B5EF4-FFF2-40B4-BE49-F238E27FC236}">
                <a16:creationId xmlns:a16="http://schemas.microsoft.com/office/drawing/2014/main" id="{97968919-6B43-4BFA-A988-FE22CED86780}"/>
              </a:ext>
            </a:extLst>
          </p:cNvPr>
          <p:cNvSpPr/>
          <p:nvPr/>
        </p:nvSpPr>
        <p:spPr>
          <a:xfrm>
            <a:off x="3085843" y="3710177"/>
            <a:ext cx="71752" cy="13972"/>
          </a:xfrm>
          <a:custGeom>
            <a:avLst/>
            <a:gdLst>
              <a:gd name="f0" fmla="val w"/>
              <a:gd name="f1" fmla="val h"/>
              <a:gd name="f2" fmla="val 0"/>
              <a:gd name="f3" fmla="val 71755"/>
              <a:gd name="f4" fmla="val 13970"/>
              <a:gd name="f5" fmla="val 13589"/>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2" name="object 173">
            <a:extLst>
              <a:ext uri="{FF2B5EF4-FFF2-40B4-BE49-F238E27FC236}">
                <a16:creationId xmlns:a16="http://schemas.microsoft.com/office/drawing/2014/main" id="{3EC53BAC-41D8-4E42-B69E-7C2640811115}"/>
              </a:ext>
            </a:extLst>
          </p:cNvPr>
          <p:cNvSpPr/>
          <p:nvPr/>
        </p:nvSpPr>
        <p:spPr>
          <a:xfrm>
            <a:off x="3085843" y="3724780"/>
            <a:ext cx="71752" cy="13972"/>
          </a:xfrm>
          <a:custGeom>
            <a:avLst/>
            <a:gdLst>
              <a:gd name="f0" fmla="val w"/>
              <a:gd name="f1" fmla="val h"/>
              <a:gd name="f2" fmla="val 0"/>
              <a:gd name="f3" fmla="val 71755"/>
              <a:gd name="f4" fmla="val 13970"/>
              <a:gd name="f5" fmla="val 1358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3" name="object 174">
            <a:extLst>
              <a:ext uri="{FF2B5EF4-FFF2-40B4-BE49-F238E27FC236}">
                <a16:creationId xmlns:a16="http://schemas.microsoft.com/office/drawing/2014/main" id="{93ADB89B-C3AB-4D2D-BFE7-4C463CD5B41C}"/>
              </a:ext>
            </a:extLst>
          </p:cNvPr>
          <p:cNvSpPr/>
          <p:nvPr/>
        </p:nvSpPr>
        <p:spPr>
          <a:xfrm>
            <a:off x="2031687" y="3715627"/>
            <a:ext cx="237487" cy="435611"/>
          </a:xfrm>
          <a:custGeom>
            <a:avLst/>
            <a:gdLst>
              <a:gd name="f0" fmla="val w"/>
              <a:gd name="f1" fmla="val h"/>
              <a:gd name="f2" fmla="val 0"/>
              <a:gd name="f3" fmla="val 237489"/>
              <a:gd name="f4" fmla="val 435610"/>
              <a:gd name="f5" fmla="val 118430"/>
              <a:gd name="f6" fmla="val 435469"/>
              <a:gd name="f7" fmla="val 237490"/>
              <a:gd name="f8" fmla="val 371005"/>
              <a:gd name="f9" fmla="val 39893"/>
              <a:gd name="f10" fmla="val 262469"/>
              <a:gd name="f11" fmla="val 177645"/>
              <a:gd name="f12" fmla="val 188789"/>
              <a:gd name="f13" fmla="val 74797"/>
              <a:gd name="f14" fmla="val 133532"/>
              <a:gd name="f15" fmla="val 152715"/>
              <a:gd name="f16" fmla="val 92093"/>
              <a:gd name="f17" fmla="val 89758"/>
              <a:gd name="f18" fmla="val 57229"/>
              <a:gd name="f19" fmla="val 139005"/>
              <a:gd name="f20" fmla="val 30260"/>
              <a:gd name="f21" fmla="val 100977"/>
              <a:gd name="f22" fmla="val 8555"/>
              <a:gd name="f23" fmla="val 117809"/>
              <a:gd name="f24" fmla="val 134012"/>
              <a:gd name="f25" fmla="val 9206"/>
              <a:gd name="f26" fmla="val 95992"/>
              <a:gd name="f27" fmla="val 145239"/>
              <a:gd name="f28" fmla="val 82902"/>
              <a:gd name="f29" fmla="val 160821"/>
              <a:gd name="f30" fmla="val 59836"/>
              <a:gd name="f31" fmla="val 188138"/>
              <a:gd name="f32" fmla="val 196970"/>
              <a:gd name="f33" fmla="val 263121"/>
              <a:gd name="f34" fmla="val 370344"/>
              <a:gd name="f35" fmla="*/ f0 1 237489"/>
              <a:gd name="f36" fmla="*/ f1 1 435610"/>
              <a:gd name="f37" fmla="val f2"/>
              <a:gd name="f38" fmla="val f3"/>
              <a:gd name="f39" fmla="val f4"/>
              <a:gd name="f40" fmla="+- f39 0 f37"/>
              <a:gd name="f41" fmla="+- f38 0 f37"/>
              <a:gd name="f42" fmla="*/ f41 1 237489"/>
              <a:gd name="f43" fmla="*/ f40 1 435610"/>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237489" h="435610">
                <a:moveTo>
                  <a:pt x="f5" y="f6"/>
                </a:moveTo>
                <a:lnTo>
                  <a:pt x="f7" y="f8"/>
                </a:lnTo>
                <a:lnTo>
                  <a:pt x="f9" y="f10"/>
                </a:lnTo>
                <a:lnTo>
                  <a:pt x="f11" y="f12"/>
                </a:lnTo>
                <a:lnTo>
                  <a:pt x="f13" y="f14"/>
                </a:lnTo>
                <a:lnTo>
                  <a:pt x="f15" y="f16"/>
                </a:lnTo>
                <a:lnTo>
                  <a:pt x="f17" y="f18"/>
                </a:lnTo>
                <a:lnTo>
                  <a:pt x="f19" y="f20"/>
                </a:lnTo>
                <a:lnTo>
                  <a:pt x="f21" y="f22"/>
                </a:lnTo>
                <a:lnTo>
                  <a:pt x="f23" y="f2"/>
                </a:lnTo>
                <a:lnTo>
                  <a:pt x="f24" y="f25"/>
                </a:lnTo>
                <a:lnTo>
                  <a:pt x="f26" y="f20"/>
                </a:lnTo>
                <a:lnTo>
                  <a:pt x="f27" y="f18"/>
                </a:lnTo>
                <a:lnTo>
                  <a:pt x="f28" y="f16"/>
                </a:lnTo>
                <a:lnTo>
                  <a:pt x="f29" y="f14"/>
                </a:lnTo>
                <a:lnTo>
                  <a:pt x="f30" y="f31"/>
                </a:lnTo>
                <a:lnTo>
                  <a:pt x="f32" y="f33"/>
                </a:lnTo>
                <a:lnTo>
                  <a:pt x="f2" y="f34"/>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4" name="object 175">
            <a:extLst>
              <a:ext uri="{FF2B5EF4-FFF2-40B4-BE49-F238E27FC236}">
                <a16:creationId xmlns:a16="http://schemas.microsoft.com/office/drawing/2014/main" id="{BF6D72EF-71AB-4A1B-B9D7-7D4210150A6A}"/>
              </a:ext>
            </a:extLst>
          </p:cNvPr>
          <p:cNvSpPr/>
          <p:nvPr/>
        </p:nvSpPr>
        <p:spPr>
          <a:xfrm>
            <a:off x="2149498" y="3578806"/>
            <a:ext cx="0" cy="634995"/>
          </a:xfrm>
          <a:custGeom>
            <a:avLst/>
            <a:gdLst>
              <a:gd name="f0" fmla="val w"/>
              <a:gd name="f1" fmla="val h"/>
              <a:gd name="f2" fmla="val 0"/>
              <a:gd name="f3" fmla="val 635000"/>
              <a:gd name="f4" fmla="val 634786"/>
              <a:gd name="f5" fmla="*/ f0 1 0"/>
              <a:gd name="f6" fmla="*/ f1 1 635000"/>
              <a:gd name="f7" fmla="val f2"/>
              <a:gd name="f8" fmla="val f3"/>
              <a:gd name="f9" fmla="+- f8 0 f7"/>
              <a:gd name="f10" fmla="+- f7 0 f7"/>
              <a:gd name="f11" fmla="*/ f10 1 0"/>
              <a:gd name="f12" fmla="*/ f9 1 635000"/>
              <a:gd name="f13" fmla="*/ 0 1 f11"/>
              <a:gd name="f14" fmla="*/ 1 1 f11"/>
              <a:gd name="f15" fmla="*/ 0 1 f12"/>
              <a:gd name="f16" fmla="*/ 6350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635000">
                <a:moveTo>
                  <a:pt x="f2" y="f2"/>
                </a:moveTo>
                <a:lnTo>
                  <a:pt x="f2" y="f4"/>
                </a:lnTo>
              </a:path>
            </a:pathLst>
          </a:custGeom>
          <a:noFill/>
          <a:ln w="124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5" name="object 176">
            <a:extLst>
              <a:ext uri="{FF2B5EF4-FFF2-40B4-BE49-F238E27FC236}">
                <a16:creationId xmlns:a16="http://schemas.microsoft.com/office/drawing/2014/main" id="{688B7338-F738-429F-BE84-6814EFFCC457}"/>
              </a:ext>
            </a:extLst>
          </p:cNvPr>
          <p:cNvSpPr/>
          <p:nvPr/>
        </p:nvSpPr>
        <p:spPr>
          <a:xfrm>
            <a:off x="2051639" y="3724835"/>
            <a:ext cx="196852" cy="359414"/>
          </a:xfrm>
          <a:custGeom>
            <a:avLst/>
            <a:gdLst>
              <a:gd name="f0" fmla="val w"/>
              <a:gd name="f1" fmla="val h"/>
              <a:gd name="f2" fmla="val 0"/>
              <a:gd name="f3" fmla="val 196850"/>
              <a:gd name="f4" fmla="val 359410"/>
              <a:gd name="f5" fmla="val 97863"/>
              <a:gd name="f6" fmla="val 359166"/>
              <a:gd name="f7" fmla="val 305889"/>
              <a:gd name="f8" fmla="val 166426"/>
              <a:gd name="f9" fmla="val 216427"/>
              <a:gd name="f10" fmla="val 46124"/>
              <a:gd name="f11" fmla="val 151303"/>
              <a:gd name="f12" fmla="val 136512"/>
              <a:gd name="f13" fmla="val 101960"/>
              <a:gd name="f14" fmla="val 66699"/>
              <a:gd name="f15" fmla="val 63813"/>
              <a:gd name="f16" fmla="val 121551"/>
              <a:gd name="f17" fmla="val 32892"/>
              <a:gd name="f18" fmla="val 79159"/>
              <a:gd name="f19" fmla="val 9866"/>
              <a:gd name="f20" fmla="val 115937"/>
              <a:gd name="f21" fmla="val 74175"/>
              <a:gd name="f22" fmla="val 130277"/>
              <a:gd name="f23" fmla="val 59214"/>
              <a:gd name="f24" fmla="val 148972"/>
              <a:gd name="f25" fmla="val 29300"/>
              <a:gd name="f26" fmla="val 196348"/>
              <a:gd name="f27" fmla="val 306540"/>
              <a:gd name="f28" fmla="*/ f0 1 196850"/>
              <a:gd name="f29" fmla="*/ f1 1 359410"/>
              <a:gd name="f30" fmla="val f2"/>
              <a:gd name="f31" fmla="val f3"/>
              <a:gd name="f32" fmla="val f4"/>
              <a:gd name="f33" fmla="+- f32 0 f30"/>
              <a:gd name="f34" fmla="+- f31 0 f30"/>
              <a:gd name="f35" fmla="*/ f34 1 196850"/>
              <a:gd name="f36" fmla="*/ f33 1 359410"/>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96850" h="359410">
                <a:moveTo>
                  <a:pt x="f5" y="f6"/>
                </a:moveTo>
                <a:lnTo>
                  <a:pt x="f2" y="f7"/>
                </a:lnTo>
                <a:lnTo>
                  <a:pt x="f8" y="f9"/>
                </a:lnTo>
                <a:lnTo>
                  <a:pt x="f10" y="f11"/>
                </a:lnTo>
                <a:lnTo>
                  <a:pt x="f12" y="f13"/>
                </a:lnTo>
                <a:lnTo>
                  <a:pt x="f14" y="f15"/>
                </a:lnTo>
                <a:lnTo>
                  <a:pt x="f16" y="f17"/>
                </a:lnTo>
                <a:lnTo>
                  <a:pt x="f18" y="f19"/>
                </a:lnTo>
                <a:lnTo>
                  <a:pt x="f5" y="f2"/>
                </a:lnTo>
                <a:lnTo>
                  <a:pt x="f20" y="f19"/>
                </a:lnTo>
                <a:lnTo>
                  <a:pt x="f21" y="f17"/>
                </a:lnTo>
                <a:lnTo>
                  <a:pt x="f22" y="f15"/>
                </a:lnTo>
                <a:lnTo>
                  <a:pt x="f23" y="f13"/>
                </a:lnTo>
                <a:lnTo>
                  <a:pt x="f24" y="f11"/>
                </a:lnTo>
                <a:lnTo>
                  <a:pt x="f25" y="f9"/>
                </a:lnTo>
                <a:lnTo>
                  <a:pt x="f26" y="f27"/>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6" name="object 177">
            <a:extLst>
              <a:ext uri="{FF2B5EF4-FFF2-40B4-BE49-F238E27FC236}">
                <a16:creationId xmlns:a16="http://schemas.microsoft.com/office/drawing/2014/main" id="{4D65BB5D-09EC-4F99-ADCF-94DA0B70B641}"/>
              </a:ext>
            </a:extLst>
          </p:cNvPr>
          <p:cNvSpPr/>
          <p:nvPr/>
        </p:nvSpPr>
        <p:spPr>
          <a:xfrm>
            <a:off x="2002782" y="3654180"/>
            <a:ext cx="314955" cy="553083"/>
          </a:xfrm>
          <a:custGeom>
            <a:avLst/>
            <a:gdLst>
              <a:gd name="f0" fmla="val w"/>
              <a:gd name="f1" fmla="val h"/>
              <a:gd name="f2" fmla="val 0"/>
              <a:gd name="f3" fmla="val 314960"/>
              <a:gd name="f4" fmla="val 553085"/>
              <a:gd name="f5" fmla="val 141068"/>
              <a:gd name="f6" fmla="val 500883"/>
              <a:gd name="f7" fmla="val 140487"/>
              <a:gd name="f8" fmla="val 552753"/>
              <a:gd name="f9" fmla="val 152956"/>
              <a:gd name="f10" fmla="val 552911"/>
              <a:gd name="f11" fmla="val 153510"/>
              <a:gd name="f12" fmla="val 502768"/>
              <a:gd name="f13" fmla="val 150187"/>
              <a:gd name="f14" fmla="val 144464"/>
              <a:gd name="f15" fmla="val 502750"/>
              <a:gd name="f16" fmla="val 295691"/>
              <a:gd name="f17" fmla="val 480880"/>
              <a:gd name="f18" fmla="val 284486"/>
              <a:gd name="f19" fmla="val 486563"/>
              <a:gd name="f20" fmla="val 311646"/>
              <a:gd name="f21" fmla="val 545483"/>
              <a:gd name="f22" fmla="val 314465"/>
              <a:gd name="f23" fmla="val 544053"/>
              <a:gd name="f24" fmla="val 522710"/>
              <a:gd name="f25" fmla="val 153574"/>
              <a:gd name="f26" fmla="val 496998"/>
              <a:gd name="f27" fmla="val 153530"/>
              <a:gd name="f28" fmla="val 500957"/>
              <a:gd name="f29" fmla="val 141113"/>
              <a:gd name="f30" fmla="val 496854"/>
              <a:gd name="f31" fmla="val 147364"/>
              <a:gd name="f32" fmla="val 489514"/>
              <a:gd name="f33" fmla="val 141158"/>
              <a:gd name="f34" fmla="val 492874"/>
              <a:gd name="f35" fmla="val 141195"/>
              <a:gd name="f36" fmla="val 150197"/>
              <a:gd name="f37" fmla="val 153618"/>
              <a:gd name="f38" fmla="val 492954"/>
              <a:gd name="f39" fmla="val 160851"/>
              <a:gd name="f40" fmla="val 496994"/>
              <a:gd name="f41" fmla="val 153576"/>
              <a:gd name="f42" fmla="val 153532"/>
              <a:gd name="f43" fmla="val 500956"/>
              <a:gd name="f44" fmla="val 47239"/>
              <a:gd name="f45" fmla="val 434457"/>
              <a:gd name="f46" fmla="val 34611"/>
              <a:gd name="f47" fmla="val 31921"/>
              <a:gd name="f48" fmla="val 440864"/>
              <a:gd name="f49" fmla="val 141063"/>
              <a:gd name="f50" fmla="val 500880"/>
              <a:gd name="f51" fmla="val 258860"/>
              <a:gd name="f52" fmla="val 429144"/>
              <a:gd name="f53" fmla="val 263585"/>
              <a:gd name="f54" fmla="val 441368"/>
              <a:gd name="f55" fmla="val 260797"/>
              <a:gd name="f56" fmla="val 435328"/>
              <a:gd name="f57" fmla="val 261484"/>
              <a:gd name="f58" fmla="val 5237"/>
              <a:gd name="f59" fmla="val 490088"/>
              <a:gd name="f60" fmla="val 7692"/>
              <a:gd name="f61" fmla="val 491246"/>
              <a:gd name="f62" fmla="val 9642"/>
              <a:gd name="f63" fmla="val 490464"/>
              <a:gd name="f64" fmla="val 7706"/>
              <a:gd name="f65" fmla="val 491240"/>
              <a:gd name="f66" fmla="val 25902"/>
              <a:gd name="f67" fmla="val 422724"/>
              <a:gd name="f68" fmla="val 13959"/>
              <a:gd name="f69" fmla="val 451170"/>
              <a:gd name="f70" fmla="val 11947"/>
              <a:gd name="f71" fmla="val 456215"/>
              <a:gd name="f72" fmla="val 1405"/>
              <a:gd name="f73" fmla="val 481071"/>
              <a:gd name="f74" fmla="val 9"/>
              <a:gd name="f75" fmla="val 484416"/>
              <a:gd name="f76" fmla="val 1413"/>
              <a:gd name="f77" fmla="val 488280"/>
              <a:gd name="f78" fmla="val 11387"/>
              <a:gd name="f79" fmla="val 489750"/>
              <a:gd name="f80" fmla="val 15124"/>
              <a:gd name="f81" fmla="val 480877"/>
              <a:gd name="f82" fmla="val 25527"/>
              <a:gd name="f83" fmla="val 456074"/>
              <a:gd name="f84" fmla="val 31654"/>
              <a:gd name="f85" fmla="val 440717"/>
              <a:gd name="f86" fmla="val 26031"/>
              <a:gd name="f87" fmla="val 437625"/>
              <a:gd name="f88" fmla="val 34053"/>
              <a:gd name="f89" fmla="val 434663"/>
              <a:gd name="f90" fmla="val 36441"/>
              <a:gd name="f91" fmla="val 428519"/>
              <a:gd name="f92" fmla="val 1414"/>
              <a:gd name="f93" fmla="val 488283"/>
              <a:gd name="f94" fmla="val 12722"/>
              <a:gd name="f95" fmla="val 486599"/>
              <a:gd name="f96" fmla="val 11384"/>
              <a:gd name="f97" fmla="val 489756"/>
              <a:gd name="f98" fmla="val 25353"/>
              <a:gd name="f99" fmla="val 456511"/>
              <a:gd name="f100" fmla="val 23410"/>
              <a:gd name="f101" fmla="val 461381"/>
              <a:gd name="f102" fmla="val 269221"/>
              <a:gd name="f103" fmla="val 423534"/>
              <a:gd name="f104" fmla="val 261605"/>
              <a:gd name="f105" fmla="val 435613"/>
              <a:gd name="f106" fmla="val 269246"/>
              <a:gd name="f107" fmla="val 438303"/>
              <a:gd name="f108" fmla="val 264052"/>
              <a:gd name="f109" fmla="val 441116"/>
              <a:gd name="f110" fmla="val 284455"/>
              <a:gd name="f111" fmla="val 486579"/>
              <a:gd name="f112" fmla="val 295690"/>
              <a:gd name="f113" fmla="val 284274"/>
              <a:gd name="f114" fmla="val 486188"/>
              <a:gd name="f115" fmla="val 1452"/>
              <a:gd name="f116" fmla="val 480960"/>
              <a:gd name="f117" fmla="val 484389"/>
              <a:gd name="f118" fmla="val 12003"/>
              <a:gd name="f119" fmla="val 270143"/>
              <a:gd name="f120" fmla="val 295515"/>
              <a:gd name="f121" fmla="val 480488"/>
              <a:gd name="f122" fmla="val 273289"/>
              <a:gd name="f123" fmla="val 430954"/>
              <a:gd name="f124" fmla="val 22336"/>
              <a:gd name="f125" fmla="val 431218"/>
              <a:gd name="f126" fmla="val 21920"/>
              <a:gd name="f127" fmla="val 261988"/>
              <a:gd name="f128" fmla="val 436516"/>
              <a:gd name="f129" fmla="val 33421"/>
              <a:gd name="f130" fmla="val 436287"/>
              <a:gd name="f131" fmla="val 54456"/>
              <a:gd name="f132" fmla="val 380097"/>
              <a:gd name="f133" fmla="val 41170"/>
              <a:gd name="f134" fmla="val 31821"/>
              <a:gd name="f135" fmla="val 405754"/>
              <a:gd name="f136" fmla="val 21898"/>
              <a:gd name="f137" fmla="val 431270"/>
              <a:gd name="f138" fmla="val 38695"/>
              <a:gd name="f139" fmla="val 43431"/>
              <a:gd name="f140" fmla="val 410542"/>
              <a:gd name="f141" fmla="val 52822"/>
              <a:gd name="f142" fmla="val 384779"/>
              <a:gd name="f143" fmla="val 255241"/>
              <a:gd name="f144" fmla="val 385475"/>
              <a:gd name="f145" fmla="val 241883"/>
              <a:gd name="f146" fmla="val 251290"/>
              <a:gd name="f147" fmla="val 411299"/>
              <a:gd name="f148" fmla="val 262881"/>
              <a:gd name="f149" fmla="val 406405"/>
              <a:gd name="f150" fmla="val 262794"/>
              <a:gd name="f151" fmla="val 406200"/>
              <a:gd name="f152" fmla="val 262869"/>
              <a:gd name="f153" fmla="val 262750"/>
              <a:gd name="f154" fmla="val 406080"/>
              <a:gd name="f155" fmla="val 158074"/>
              <a:gd name="f156" fmla="val 73817"/>
              <a:gd name="f157" fmla="val 166808"/>
              <a:gd name="f158" fmla="val 123330"/>
              <a:gd name="f159" fmla="val 178053"/>
              <a:gd name="f160" fmla="val 176766"/>
              <a:gd name="f161" fmla="val 191218"/>
              <a:gd name="f162" fmla="val 229691"/>
              <a:gd name="f163" fmla="val 206230"/>
              <a:gd name="f164" fmla="val 281825"/>
              <a:gd name="f165" fmla="val 231906"/>
              <a:gd name="f166" fmla="val 359817"/>
              <a:gd name="f167" fmla="val 241934"/>
              <a:gd name="f168" fmla="val 385615"/>
              <a:gd name="f169" fmla="val 253496"/>
              <a:gd name="f170" fmla="val 380686"/>
              <a:gd name="f171" fmla="val 243554"/>
              <a:gd name="f172" fmla="val 355129"/>
              <a:gd name="f173" fmla="val 226141"/>
              <a:gd name="f174" fmla="val 303926"/>
              <a:gd name="f175" fmla="val 210473"/>
              <a:gd name="f176" fmla="val 251634"/>
              <a:gd name="f177" fmla="val 196369"/>
              <a:gd name="f178" fmla="val 199818"/>
              <a:gd name="f179" fmla="val 184591"/>
              <a:gd name="f180" fmla="val 147491"/>
              <a:gd name="f181" fmla="val 174029"/>
              <a:gd name="f182" fmla="val 93730"/>
              <a:gd name="f183" fmla="val 170920"/>
              <a:gd name="f184" fmla="val 74982"/>
              <a:gd name="f185" fmla="val 161758"/>
              <a:gd name="f186" fmla="val 63072"/>
              <a:gd name="f187" fmla="val 355188"/>
              <a:gd name="f188" fmla="val 49865"/>
              <a:gd name="f189" fmla="val 41162"/>
              <a:gd name="f190" fmla="val 380118"/>
              <a:gd name="f191" fmla="val 61581"/>
              <a:gd name="f192" fmla="val 359685"/>
              <a:gd name="f193" fmla="val 71694"/>
              <a:gd name="f194" fmla="val 328976"/>
              <a:gd name="f195" fmla="val 58558"/>
              <a:gd name="f196" fmla="val 49831"/>
              <a:gd name="f197" fmla="val 355284"/>
              <a:gd name="f198" fmla="val 70338"/>
              <a:gd name="f199" fmla="val 333271"/>
              <a:gd name="f200" fmla="val 243557"/>
              <a:gd name="f201" fmla="val 243502"/>
              <a:gd name="f202" fmla="val 354968"/>
              <a:gd name="f203" fmla="val 79668"/>
              <a:gd name="f204" fmla="val 303415"/>
              <a:gd name="f205" fmla="val 66631"/>
              <a:gd name="f206" fmla="val 58527"/>
              <a:gd name="f207" fmla="val 329064"/>
              <a:gd name="f208" fmla="val 78477"/>
              <a:gd name="f209" fmla="val 307499"/>
              <a:gd name="f210" fmla="val 226142"/>
              <a:gd name="f211" fmla="val 226200"/>
              <a:gd name="f212" fmla="val 304120"/>
              <a:gd name="f213" fmla="val 108059"/>
              <a:gd name="f214" fmla="val 199158"/>
              <a:gd name="f215" fmla="val 95209"/>
              <a:gd name="f216" fmla="val 81498"/>
              <a:gd name="f217" fmla="val 251784"/>
              <a:gd name="f218" fmla="val 74055"/>
              <a:gd name="f219" fmla="val 277952"/>
              <a:gd name="f220" fmla="val 66587"/>
              <a:gd name="f221" fmla="val 303555"/>
              <a:gd name="f222" fmla="val 85987"/>
              <a:gd name="f223" fmla="val 281754"/>
              <a:gd name="f224" fmla="val 93497"/>
              <a:gd name="f225" fmla="val 255340"/>
              <a:gd name="f226" fmla="val 107250"/>
              <a:gd name="f227" fmla="val 202573"/>
              <a:gd name="f228" fmla="val 218098"/>
              <a:gd name="f229" fmla="val 277802"/>
              <a:gd name="f230" fmla="val 210652"/>
              <a:gd name="f231" fmla="val 252251"/>
              <a:gd name="f232" fmla="val 81531"/>
              <a:gd name="f233" fmla="val 81489"/>
              <a:gd name="f234" fmla="val 203184"/>
              <a:gd name="f235" fmla="val 225986"/>
              <a:gd name="f236" fmla="val 203218"/>
              <a:gd name="f237" fmla="val 226127"/>
              <a:gd name="f238" fmla="val 196404"/>
              <a:gd name="f239" fmla="val 199968"/>
              <a:gd name="f240" fmla="val 130191"/>
              <a:gd name="f241" fmla="val 94364"/>
              <a:gd name="f242" fmla="val 117545"/>
              <a:gd name="f243" fmla="val 112547"/>
              <a:gd name="f244" fmla="val 120707"/>
              <a:gd name="f245" fmla="val 101368"/>
              <a:gd name="f246" fmla="val 173149"/>
              <a:gd name="f247" fmla="val 95167"/>
              <a:gd name="f248" fmla="val 199308"/>
              <a:gd name="f249" fmla="val 113518"/>
              <a:gd name="f250" fmla="val 176106"/>
              <a:gd name="f251" fmla="val 124777"/>
              <a:gd name="f252" fmla="val 123295"/>
              <a:gd name="f253" fmla="val 129788"/>
              <a:gd name="f254" fmla="val 96855"/>
              <a:gd name="f255" fmla="val 190186"/>
              <a:gd name="f256" fmla="val 173720"/>
              <a:gd name="f257" fmla="val 190171"/>
              <a:gd name="f258" fmla="val 173650"/>
              <a:gd name="f259" fmla="val 178993"/>
              <a:gd name="f260" fmla="val 120558"/>
              <a:gd name="f261" fmla="val 179018"/>
              <a:gd name="f262" fmla="val 128490"/>
              <a:gd name="f263" fmla="val 62021"/>
              <a:gd name="f264" fmla="val 122672"/>
              <a:gd name="f265" fmla="val 62633"/>
              <a:gd name="f266" fmla="val 117520"/>
              <a:gd name="f267" fmla="val 94496"/>
              <a:gd name="f268" fmla="val 133288"/>
              <a:gd name="f269" fmla="val 75229"/>
              <a:gd name="f270" fmla="val 128638"/>
              <a:gd name="f271" fmla="val 134168"/>
              <a:gd name="f272" fmla="val 69789"/>
              <a:gd name="f273" fmla="val 140365"/>
              <a:gd name="f274" fmla="val 140557"/>
              <a:gd name="f275" fmla="val 67457"/>
              <a:gd name="f276" fmla="val 128043"/>
              <a:gd name="f277" fmla="val 174034"/>
              <a:gd name="f278" fmla="val 174050"/>
              <a:gd name="f279" fmla="val 93862"/>
              <a:gd name="f280" fmla="val 133369"/>
              <a:gd name="f281" fmla="val 74727"/>
              <a:gd name="f282" fmla="val 157411"/>
              <a:gd name="f283" fmla="val 69815"/>
              <a:gd name="f284" fmla="val 170063"/>
              <a:gd name="f285" fmla="val 140017"/>
              <a:gd name="f286" fmla="val 74023"/>
              <a:gd name="f287" fmla="val 160432"/>
              <a:gd name="f288" fmla="val 6847"/>
              <a:gd name="f289" fmla="val 147971"/>
              <a:gd name="f290" fmla="val 154449"/>
              <a:gd name="f291" fmla="val 13422"/>
              <a:gd name="f292" fmla="val 13693"/>
              <a:gd name="f293" fmla="val 149859"/>
              <a:gd name="f294" fmla="val 52819"/>
              <a:gd name="f295" fmla="val 169449"/>
              <a:gd name="f296" fmla="val 66110"/>
              <a:gd name="f297" fmla="val 163528"/>
              <a:gd name="f298" fmla="val 159106"/>
              <a:gd name="f299" fmla="val 60406"/>
              <a:gd name="f300" fmla="val 163035"/>
              <a:gd name="f301" fmla="val 162276"/>
              <a:gd name="f302" fmla="val 51640"/>
              <a:gd name="f303" fmla="val 161053"/>
              <a:gd name="f304" fmla="val 36817"/>
              <a:gd name="f305" fmla="val 160450"/>
              <a:gd name="f306" fmla="val 22118"/>
              <a:gd name="f307" fmla="val 21978"/>
              <a:gd name="f308" fmla="val 133631"/>
              <a:gd name="f309" fmla="val 61480"/>
              <a:gd name="f310" fmla="val 141050"/>
              <a:gd name="f311" fmla="val 163146"/>
              <a:gd name="f312" fmla="val 61686"/>
              <a:gd name="f313" fmla="val 169024"/>
              <a:gd name="f314" fmla="val 63549"/>
              <a:gd name="f315" fmla="val 132767"/>
              <a:gd name="f316" fmla="val 1170"/>
              <a:gd name="f317" fmla="val 130526"/>
              <a:gd name="f318" fmla="val 37337"/>
              <a:gd name="f319" fmla="val 142962"/>
              <a:gd name="f320" fmla="val 38261"/>
              <a:gd name="f321" fmla="val 144461"/>
              <a:gd name="f322" fmla="val 14074"/>
              <a:gd name="f323" fmla="val 138867"/>
              <a:gd name="f324" fmla="val 144841"/>
              <a:gd name="f325" fmla="val 7930"/>
              <a:gd name="f326" fmla="val 161046"/>
              <a:gd name="f327" fmla="val 36663"/>
              <a:gd name="f328" fmla="val 161041"/>
              <a:gd name="f329" fmla="val 36536"/>
              <a:gd name="f330" fmla="val 21687"/>
              <a:gd name="f331" fmla="val 144475"/>
              <a:gd name="f332" fmla="val 13839"/>
              <a:gd name="f333" fmla="*/ f0 1 314960"/>
              <a:gd name="f334" fmla="*/ f1 1 553085"/>
              <a:gd name="f335" fmla="val f2"/>
              <a:gd name="f336" fmla="val f3"/>
              <a:gd name="f337" fmla="val f4"/>
              <a:gd name="f338" fmla="+- f337 0 f335"/>
              <a:gd name="f339" fmla="+- f336 0 f335"/>
              <a:gd name="f340" fmla="*/ f339 1 314960"/>
              <a:gd name="f341" fmla="*/ f338 1 553085"/>
              <a:gd name="f342" fmla="*/ f335 1 f340"/>
              <a:gd name="f343" fmla="*/ f336 1 f340"/>
              <a:gd name="f344" fmla="*/ f335 1 f341"/>
              <a:gd name="f345" fmla="*/ f337 1 f341"/>
              <a:gd name="f346" fmla="*/ f342 f333 1"/>
              <a:gd name="f347" fmla="*/ f343 f333 1"/>
              <a:gd name="f348" fmla="*/ f345 f334 1"/>
              <a:gd name="f349" fmla="*/ f344 f334 1"/>
            </a:gdLst>
            <a:ahLst/>
            <a:cxnLst>
              <a:cxn ang="3cd4">
                <a:pos x="hc" y="t"/>
              </a:cxn>
              <a:cxn ang="0">
                <a:pos x="r" y="vc"/>
              </a:cxn>
              <a:cxn ang="cd4">
                <a:pos x="hc" y="b"/>
              </a:cxn>
              <a:cxn ang="cd2">
                <a:pos x="l" y="vc"/>
              </a:cxn>
            </a:cxnLst>
            <a:rect l="f346" t="f349" r="f347" b="f348"/>
            <a:pathLst>
              <a:path w="314960" h="553085">
                <a:moveTo>
                  <a:pt x="f5" y="f6"/>
                </a:moveTo>
                <a:lnTo>
                  <a:pt x="f7" y="f8"/>
                </a:lnTo>
                <a:lnTo>
                  <a:pt x="f9" y="f10"/>
                </a:lnTo>
                <a:lnTo>
                  <a:pt x="f11" y="f12"/>
                </a:lnTo>
                <a:lnTo>
                  <a:pt x="f13" y="f12"/>
                </a:lnTo>
                <a:lnTo>
                  <a:pt x="f14" y="f15"/>
                </a:lnTo>
                <a:lnTo>
                  <a:pt x="f5" y="f6"/>
                </a:lnTo>
                <a:close/>
              </a:path>
              <a:path w="314960" h="553085">
                <a:moveTo>
                  <a:pt x="f16" y="f17"/>
                </a:moveTo>
                <a:lnTo>
                  <a:pt x="f18" y="f19"/>
                </a:lnTo>
                <a:lnTo>
                  <a:pt x="f20" y="f21"/>
                </a:lnTo>
                <a:lnTo>
                  <a:pt x="f22" y="f23"/>
                </a:lnTo>
                <a:lnTo>
                  <a:pt x="f22" y="f24"/>
                </a:lnTo>
                <a:lnTo>
                  <a:pt x="f16" y="f17"/>
                </a:lnTo>
                <a:close/>
              </a:path>
              <a:path w="314960" h="553085">
                <a:moveTo>
                  <a:pt x="f25" y="f26"/>
                </a:moveTo>
                <a:lnTo>
                  <a:pt x="f13" y="f12"/>
                </a:lnTo>
                <a:lnTo>
                  <a:pt x="f27" y="f28"/>
                </a:lnTo>
                <a:lnTo>
                  <a:pt x="f25" y="f26"/>
                </a:lnTo>
                <a:close/>
              </a:path>
              <a:path w="314960" h="553085">
                <a:moveTo>
                  <a:pt x="f27" y="f28"/>
                </a:moveTo>
                <a:lnTo>
                  <a:pt x="f13" y="f12"/>
                </a:lnTo>
                <a:lnTo>
                  <a:pt x="f11" y="f12"/>
                </a:lnTo>
                <a:lnTo>
                  <a:pt x="f27" y="f28"/>
                </a:lnTo>
                <a:close/>
              </a:path>
              <a:path w="314960" h="553085">
                <a:moveTo>
                  <a:pt x="f29" y="f30"/>
                </a:moveTo>
                <a:lnTo>
                  <a:pt x="f5" y="f6"/>
                </a:lnTo>
                <a:lnTo>
                  <a:pt x="f14" y="f15"/>
                </a:lnTo>
                <a:lnTo>
                  <a:pt x="f29" y="f30"/>
                </a:lnTo>
                <a:close/>
              </a:path>
              <a:path w="314960" h="553085">
                <a:moveTo>
                  <a:pt x="f31" y="f32"/>
                </a:moveTo>
                <a:lnTo>
                  <a:pt x="f33" y="f34"/>
                </a:lnTo>
                <a:lnTo>
                  <a:pt x="f35" y="f26"/>
                </a:lnTo>
                <a:lnTo>
                  <a:pt x="f14" y="f15"/>
                </a:lnTo>
                <a:lnTo>
                  <a:pt x="f36" y="f15"/>
                </a:lnTo>
                <a:lnTo>
                  <a:pt x="f25" y="f26"/>
                </a:lnTo>
                <a:lnTo>
                  <a:pt x="f37" y="f38"/>
                </a:lnTo>
                <a:lnTo>
                  <a:pt x="f31" y="f32"/>
                </a:lnTo>
                <a:close/>
              </a:path>
              <a:path w="314960" h="553085">
                <a:moveTo>
                  <a:pt x="f39" y="f40"/>
                </a:moveTo>
                <a:lnTo>
                  <a:pt x="f41" y="f40"/>
                </a:lnTo>
                <a:lnTo>
                  <a:pt x="f42" y="f43"/>
                </a:lnTo>
                <a:lnTo>
                  <a:pt x="f39" y="f40"/>
                </a:lnTo>
                <a:close/>
              </a:path>
              <a:path w="314960" h="553085">
                <a:moveTo>
                  <a:pt x="f44" y="f45"/>
                </a:moveTo>
                <a:lnTo>
                  <a:pt x="f46" y="f45"/>
                </a:lnTo>
                <a:lnTo>
                  <a:pt x="f47" y="f48"/>
                </a:lnTo>
                <a:lnTo>
                  <a:pt x="f49" y="f50"/>
                </a:lnTo>
                <a:lnTo>
                  <a:pt x="f33" y="f34"/>
                </a:lnTo>
                <a:lnTo>
                  <a:pt x="f31" y="f32"/>
                </a:lnTo>
                <a:lnTo>
                  <a:pt x="f44" y="f45"/>
                </a:lnTo>
                <a:close/>
              </a:path>
              <a:path w="314960" h="553085">
                <a:moveTo>
                  <a:pt x="f51" y="f52"/>
                </a:moveTo>
                <a:lnTo>
                  <a:pt x="f31" y="f32"/>
                </a:lnTo>
                <a:lnTo>
                  <a:pt x="f37" y="f38"/>
                </a:lnTo>
                <a:lnTo>
                  <a:pt x="f25" y="f26"/>
                </a:lnTo>
                <a:lnTo>
                  <a:pt x="f39" y="f40"/>
                </a:lnTo>
                <a:lnTo>
                  <a:pt x="f53" y="f54"/>
                </a:lnTo>
                <a:lnTo>
                  <a:pt x="f55" y="f56"/>
                </a:lnTo>
                <a:lnTo>
                  <a:pt x="f57" y="f56"/>
                </a:lnTo>
                <a:lnTo>
                  <a:pt x="f51" y="f52"/>
                </a:lnTo>
                <a:close/>
              </a:path>
              <a:path w="314960" h="553085">
                <a:moveTo>
                  <a:pt x="f58" y="f59"/>
                </a:moveTo>
                <a:lnTo>
                  <a:pt x="f60" y="f61"/>
                </a:lnTo>
                <a:lnTo>
                  <a:pt x="f58" y="f59"/>
                </a:lnTo>
                <a:close/>
              </a:path>
              <a:path w="314960" h="553085">
                <a:moveTo>
                  <a:pt x="f62" y="f63"/>
                </a:moveTo>
                <a:lnTo>
                  <a:pt x="f64" y="f65"/>
                </a:lnTo>
                <a:lnTo>
                  <a:pt x="f62" y="f63"/>
                </a:lnTo>
                <a:close/>
              </a:path>
              <a:path w="314960" h="553085">
                <a:moveTo>
                  <a:pt x="f66" y="f67"/>
                </a:moveTo>
                <a:lnTo>
                  <a:pt x="f68" y="f69"/>
                </a:lnTo>
                <a:lnTo>
                  <a:pt x="f70" y="f71"/>
                </a:lnTo>
                <a:lnTo>
                  <a:pt x="f72" y="f73"/>
                </a:lnTo>
                <a:lnTo>
                  <a:pt x="f74" y="f75"/>
                </a:lnTo>
                <a:lnTo>
                  <a:pt x="f76" y="f77"/>
                </a:lnTo>
                <a:lnTo>
                  <a:pt x="f64" y="f65"/>
                </a:lnTo>
                <a:lnTo>
                  <a:pt x="f78" y="f79"/>
                </a:lnTo>
                <a:lnTo>
                  <a:pt x="f80" y="f81"/>
                </a:lnTo>
                <a:lnTo>
                  <a:pt x="f82" y="f83"/>
                </a:lnTo>
                <a:lnTo>
                  <a:pt x="f84" y="f85"/>
                </a:lnTo>
                <a:lnTo>
                  <a:pt x="f86" y="f87"/>
                </a:lnTo>
                <a:lnTo>
                  <a:pt x="f88" y="f89"/>
                </a:lnTo>
                <a:lnTo>
                  <a:pt x="f90" y="f91"/>
                </a:lnTo>
                <a:lnTo>
                  <a:pt x="f66" y="f67"/>
                </a:lnTo>
                <a:close/>
              </a:path>
              <a:path w="314960" h="553085">
                <a:moveTo>
                  <a:pt x="f92" y="f93"/>
                </a:moveTo>
                <a:lnTo>
                  <a:pt x="f58" y="f59"/>
                </a:lnTo>
                <a:lnTo>
                  <a:pt x="f92" y="f93"/>
                </a:lnTo>
                <a:close/>
              </a:path>
              <a:path w="314960" h="553085">
                <a:moveTo>
                  <a:pt x="f94" y="f95"/>
                </a:moveTo>
                <a:lnTo>
                  <a:pt x="f96" y="f97"/>
                </a:lnTo>
                <a:lnTo>
                  <a:pt x="f94" y="f95"/>
                </a:lnTo>
                <a:close/>
              </a:path>
              <a:path w="314960" h="553085">
                <a:moveTo>
                  <a:pt x="f98" y="f99"/>
                </a:moveTo>
                <a:lnTo>
                  <a:pt x="f94" y="f95"/>
                </a:lnTo>
                <a:lnTo>
                  <a:pt x="f100" y="f101"/>
                </a:lnTo>
                <a:lnTo>
                  <a:pt x="f98" y="f99"/>
                </a:lnTo>
                <a:close/>
              </a:path>
              <a:path w="314960" h="553085">
                <a:moveTo>
                  <a:pt x="f102" y="f103"/>
                </a:moveTo>
                <a:lnTo>
                  <a:pt x="f51" y="f52"/>
                </a:lnTo>
                <a:lnTo>
                  <a:pt x="f104" y="f105"/>
                </a:lnTo>
                <a:lnTo>
                  <a:pt x="f106" y="f107"/>
                </a:lnTo>
                <a:lnTo>
                  <a:pt x="f108" y="f109"/>
                </a:lnTo>
                <a:lnTo>
                  <a:pt x="f110" y="f111"/>
                </a:lnTo>
                <a:lnTo>
                  <a:pt x="f112" y="f81"/>
                </a:lnTo>
                <a:lnTo>
                  <a:pt x="f102" y="f103"/>
                </a:lnTo>
                <a:close/>
              </a:path>
              <a:path w="314960" h="553085">
                <a:moveTo>
                  <a:pt x="f108" y="f109"/>
                </a:moveTo>
                <a:lnTo>
                  <a:pt x="f53" y="f54"/>
                </a:lnTo>
                <a:lnTo>
                  <a:pt x="f113" y="f114"/>
                </a:lnTo>
                <a:lnTo>
                  <a:pt x="f108" y="f109"/>
                </a:lnTo>
                <a:close/>
              </a:path>
              <a:path w="314960" h="553085">
                <a:moveTo>
                  <a:pt x="f115" y="f116"/>
                </a:moveTo>
                <a:lnTo>
                  <a:pt x="f2" y="f117"/>
                </a:lnTo>
                <a:lnTo>
                  <a:pt x="f115" y="f116"/>
                </a:lnTo>
                <a:close/>
              </a:path>
              <a:path w="314960" h="553085">
                <a:moveTo>
                  <a:pt x="f68" y="f69"/>
                </a:moveTo>
                <a:lnTo>
                  <a:pt x="f115" y="f116"/>
                </a:lnTo>
                <a:lnTo>
                  <a:pt x="f118" y="f83"/>
                </a:lnTo>
                <a:lnTo>
                  <a:pt x="f68" y="f69"/>
                </a:lnTo>
                <a:close/>
              </a:path>
              <a:path w="314960" h="553085">
                <a:moveTo>
                  <a:pt x="f119" y="f103"/>
                </a:moveTo>
                <a:lnTo>
                  <a:pt x="f102" y="f103"/>
                </a:lnTo>
                <a:lnTo>
                  <a:pt x="f120" y="f121"/>
                </a:lnTo>
                <a:lnTo>
                  <a:pt x="f122" y="f123"/>
                </a:lnTo>
                <a:lnTo>
                  <a:pt x="f119" y="f103"/>
                </a:lnTo>
                <a:close/>
              </a:path>
              <a:path w="314960" h="553085">
                <a:moveTo>
                  <a:pt x="f84" y="f85"/>
                </a:moveTo>
                <a:lnTo>
                  <a:pt x="f98" y="f99"/>
                </a:lnTo>
                <a:lnTo>
                  <a:pt x="f47" y="f48"/>
                </a:lnTo>
                <a:lnTo>
                  <a:pt x="f84" y="f85"/>
                </a:lnTo>
                <a:close/>
              </a:path>
              <a:path w="314960" h="553085">
                <a:moveTo>
                  <a:pt x="f124" y="f125"/>
                </a:moveTo>
                <a:lnTo>
                  <a:pt x="f126" y="f125"/>
                </a:lnTo>
                <a:lnTo>
                  <a:pt x="f68" y="f69"/>
                </a:lnTo>
                <a:lnTo>
                  <a:pt x="f124" y="f125"/>
                </a:lnTo>
                <a:close/>
              </a:path>
              <a:path w="314960" h="553085">
                <a:moveTo>
                  <a:pt x="f55" y="f56"/>
                </a:moveTo>
                <a:lnTo>
                  <a:pt x="f53" y="f54"/>
                </a:lnTo>
                <a:lnTo>
                  <a:pt x="f108" y="f109"/>
                </a:lnTo>
                <a:lnTo>
                  <a:pt x="f127" y="f128"/>
                </a:lnTo>
                <a:lnTo>
                  <a:pt x="f104" y="f105"/>
                </a:lnTo>
                <a:lnTo>
                  <a:pt x="f55" y="f56"/>
                </a:lnTo>
                <a:close/>
              </a:path>
              <a:path w="314960" h="553085">
                <a:moveTo>
                  <a:pt x="f104" y="f105"/>
                </a:moveTo>
                <a:lnTo>
                  <a:pt x="f127" y="f128"/>
                </a:lnTo>
                <a:lnTo>
                  <a:pt x="f108" y="f109"/>
                </a:lnTo>
                <a:lnTo>
                  <a:pt x="f106" y="f107"/>
                </a:lnTo>
                <a:lnTo>
                  <a:pt x="f104" y="f105"/>
                </a:lnTo>
                <a:close/>
              </a:path>
              <a:path w="314960" h="553085">
                <a:moveTo>
                  <a:pt x="f46" y="f45"/>
                </a:moveTo>
                <a:lnTo>
                  <a:pt x="f88" y="f89"/>
                </a:lnTo>
                <a:lnTo>
                  <a:pt x="f129" y="f130"/>
                </a:lnTo>
                <a:lnTo>
                  <a:pt x="f84" y="f85"/>
                </a:lnTo>
                <a:lnTo>
                  <a:pt x="f47" y="f48"/>
                </a:lnTo>
                <a:lnTo>
                  <a:pt x="f46" y="f45"/>
                </a:lnTo>
                <a:close/>
              </a:path>
              <a:path w="314960" h="553085">
                <a:moveTo>
                  <a:pt x="f88" y="f89"/>
                </a:moveTo>
                <a:lnTo>
                  <a:pt x="f86" y="f87"/>
                </a:lnTo>
                <a:lnTo>
                  <a:pt x="f84" y="f85"/>
                </a:lnTo>
                <a:lnTo>
                  <a:pt x="f129" y="f130"/>
                </a:lnTo>
                <a:lnTo>
                  <a:pt x="f88" y="f89"/>
                </a:lnTo>
                <a:close/>
              </a:path>
              <a:path w="314960" h="553085">
                <a:moveTo>
                  <a:pt x="f57" y="f56"/>
                </a:moveTo>
                <a:lnTo>
                  <a:pt x="f55" y="f56"/>
                </a:lnTo>
                <a:lnTo>
                  <a:pt x="f104" y="f105"/>
                </a:lnTo>
                <a:lnTo>
                  <a:pt x="f57" y="f56"/>
                </a:lnTo>
                <a:close/>
              </a:path>
              <a:path w="314960" h="553085">
                <a:moveTo>
                  <a:pt x="f90" y="f91"/>
                </a:moveTo>
                <a:lnTo>
                  <a:pt x="f88" y="f89"/>
                </a:lnTo>
                <a:lnTo>
                  <a:pt x="f46" y="f45"/>
                </a:lnTo>
                <a:lnTo>
                  <a:pt x="f44" y="f45"/>
                </a:lnTo>
                <a:lnTo>
                  <a:pt x="f90" y="f91"/>
                </a:lnTo>
                <a:close/>
              </a:path>
              <a:path w="314960" h="553085">
                <a:moveTo>
                  <a:pt x="f131" y="f132"/>
                </a:moveTo>
                <a:lnTo>
                  <a:pt x="f133" y="f132"/>
                </a:lnTo>
                <a:lnTo>
                  <a:pt x="f134" y="f135"/>
                </a:lnTo>
                <a:lnTo>
                  <a:pt x="f136" y="f137"/>
                </a:lnTo>
                <a:lnTo>
                  <a:pt x="f124" y="f125"/>
                </a:lnTo>
                <a:lnTo>
                  <a:pt x="f66" y="f67"/>
                </a:lnTo>
                <a:lnTo>
                  <a:pt x="f138" y="f67"/>
                </a:lnTo>
                <a:lnTo>
                  <a:pt x="f139" y="f140"/>
                </a:lnTo>
                <a:lnTo>
                  <a:pt x="f141" y="f142"/>
                </a:lnTo>
                <a:lnTo>
                  <a:pt x="f131" y="f132"/>
                </a:lnTo>
                <a:close/>
              </a:path>
              <a:path w="314960" h="553085">
                <a:moveTo>
                  <a:pt x="f122" y="f123"/>
                </a:moveTo>
                <a:close/>
              </a:path>
              <a:path w="314960" h="553085">
                <a:moveTo>
                  <a:pt x="f143" y="f144"/>
                </a:moveTo>
                <a:lnTo>
                  <a:pt x="f145" y="f144"/>
                </a:lnTo>
                <a:lnTo>
                  <a:pt x="f146" y="f147"/>
                </a:lnTo>
                <a:lnTo>
                  <a:pt x="f51" y="f52"/>
                </a:lnTo>
                <a:lnTo>
                  <a:pt x="f102" y="f103"/>
                </a:lnTo>
                <a:lnTo>
                  <a:pt x="f119" y="f103"/>
                </a:lnTo>
                <a:lnTo>
                  <a:pt x="f148" y="f149"/>
                </a:lnTo>
                <a:lnTo>
                  <a:pt x="f143" y="f144"/>
                </a:lnTo>
                <a:close/>
              </a:path>
              <a:path w="314960" h="553085">
                <a:moveTo>
                  <a:pt x="f138" y="f67"/>
                </a:moveTo>
                <a:lnTo>
                  <a:pt x="f66" y="f67"/>
                </a:lnTo>
                <a:lnTo>
                  <a:pt x="f90" y="f91"/>
                </a:lnTo>
                <a:lnTo>
                  <a:pt x="f138" y="f67"/>
                </a:lnTo>
                <a:close/>
              </a:path>
              <a:path w="314960" h="553085">
                <a:moveTo>
                  <a:pt x="f150" y="f151"/>
                </a:moveTo>
                <a:lnTo>
                  <a:pt x="f152" y="f149"/>
                </a:lnTo>
                <a:lnTo>
                  <a:pt x="f150" y="f151"/>
                </a:lnTo>
                <a:close/>
              </a:path>
              <a:path w="314960" h="553085">
                <a:moveTo>
                  <a:pt x="f153" y="f154"/>
                </a:moveTo>
                <a:close/>
              </a:path>
              <a:path w="314960" h="553085">
                <a:moveTo>
                  <a:pt x="f155" y="f156"/>
                </a:moveTo>
                <a:lnTo>
                  <a:pt x="f157" y="f158"/>
                </a:lnTo>
                <a:lnTo>
                  <a:pt x="f159" y="f160"/>
                </a:lnTo>
                <a:lnTo>
                  <a:pt x="f161" y="f162"/>
                </a:lnTo>
                <a:lnTo>
                  <a:pt x="f163" y="f164"/>
                </a:lnTo>
                <a:lnTo>
                  <a:pt x="f165" y="f166"/>
                </a:lnTo>
                <a:lnTo>
                  <a:pt x="f167" y="f168"/>
                </a:lnTo>
                <a:lnTo>
                  <a:pt x="f145" y="f144"/>
                </a:lnTo>
                <a:lnTo>
                  <a:pt x="f143" y="f144"/>
                </a:lnTo>
                <a:lnTo>
                  <a:pt x="f169" y="f170"/>
                </a:lnTo>
                <a:lnTo>
                  <a:pt x="f171" y="f172"/>
                </a:lnTo>
                <a:lnTo>
                  <a:pt x="f173" y="f174"/>
                </a:lnTo>
                <a:lnTo>
                  <a:pt x="f175" y="f176"/>
                </a:lnTo>
                <a:lnTo>
                  <a:pt x="f177" y="f178"/>
                </a:lnTo>
                <a:lnTo>
                  <a:pt x="f179" y="f180"/>
                </a:lnTo>
                <a:lnTo>
                  <a:pt x="f181" y="f182"/>
                </a:lnTo>
                <a:lnTo>
                  <a:pt x="f183" y="f184"/>
                </a:lnTo>
                <a:lnTo>
                  <a:pt x="f185" y="f184"/>
                </a:lnTo>
                <a:lnTo>
                  <a:pt x="f155" y="f156"/>
                </a:lnTo>
                <a:close/>
              </a:path>
              <a:path w="314960" h="553085">
                <a:moveTo>
                  <a:pt x="f186" y="f187"/>
                </a:moveTo>
                <a:lnTo>
                  <a:pt x="f188" y="f187"/>
                </a:lnTo>
                <a:lnTo>
                  <a:pt x="f189" y="f190"/>
                </a:lnTo>
                <a:lnTo>
                  <a:pt x="f131" y="f132"/>
                </a:lnTo>
                <a:lnTo>
                  <a:pt x="f191" y="f192"/>
                </a:lnTo>
                <a:lnTo>
                  <a:pt x="f186" y="f187"/>
                </a:lnTo>
                <a:close/>
              </a:path>
              <a:path w="314960" h="553085">
                <a:moveTo>
                  <a:pt x="f193" y="f194"/>
                </a:moveTo>
                <a:lnTo>
                  <a:pt x="f195" y="f194"/>
                </a:lnTo>
                <a:lnTo>
                  <a:pt x="f196" y="f197"/>
                </a:lnTo>
                <a:lnTo>
                  <a:pt x="f186" y="f187"/>
                </a:lnTo>
                <a:lnTo>
                  <a:pt x="f198" y="f199"/>
                </a:lnTo>
                <a:lnTo>
                  <a:pt x="f193" y="f194"/>
                </a:lnTo>
                <a:close/>
              </a:path>
              <a:path w="314960" h="553085">
                <a:moveTo>
                  <a:pt x="f200" y="f172"/>
                </a:moveTo>
                <a:close/>
              </a:path>
              <a:path w="314960" h="553085">
                <a:moveTo>
                  <a:pt x="f201" y="f202"/>
                </a:moveTo>
                <a:lnTo>
                  <a:pt x="f200" y="f172"/>
                </a:lnTo>
                <a:lnTo>
                  <a:pt x="f201" y="f202"/>
                </a:lnTo>
                <a:close/>
              </a:path>
              <a:path w="314960" h="553085">
                <a:moveTo>
                  <a:pt x="f203" y="f204"/>
                </a:moveTo>
                <a:lnTo>
                  <a:pt x="f205" y="f204"/>
                </a:lnTo>
                <a:lnTo>
                  <a:pt x="f206" y="f207"/>
                </a:lnTo>
                <a:lnTo>
                  <a:pt x="f193" y="f194"/>
                </a:lnTo>
                <a:lnTo>
                  <a:pt x="f208" y="f209"/>
                </a:lnTo>
                <a:lnTo>
                  <a:pt x="f203" y="f204"/>
                </a:lnTo>
                <a:close/>
              </a:path>
              <a:path w="314960" h="553085">
                <a:moveTo>
                  <a:pt x="f210" y="f174"/>
                </a:moveTo>
                <a:lnTo>
                  <a:pt x="f211" y="f212"/>
                </a:lnTo>
                <a:lnTo>
                  <a:pt x="f210" y="f174"/>
                </a:lnTo>
                <a:close/>
              </a:path>
              <a:path w="314960" h="553085">
                <a:moveTo>
                  <a:pt x="f213" y="f214"/>
                </a:moveTo>
                <a:lnTo>
                  <a:pt x="f215" y="f214"/>
                </a:lnTo>
                <a:lnTo>
                  <a:pt x="f216" y="f217"/>
                </a:lnTo>
                <a:lnTo>
                  <a:pt x="f218" y="f219"/>
                </a:lnTo>
                <a:lnTo>
                  <a:pt x="f220" y="f221"/>
                </a:lnTo>
                <a:lnTo>
                  <a:pt x="f205" y="f204"/>
                </a:lnTo>
                <a:lnTo>
                  <a:pt x="f203" y="f204"/>
                </a:lnTo>
                <a:lnTo>
                  <a:pt x="f222" y="f223"/>
                </a:lnTo>
                <a:lnTo>
                  <a:pt x="f224" y="f225"/>
                </a:lnTo>
                <a:lnTo>
                  <a:pt x="f226" y="f227"/>
                </a:lnTo>
                <a:lnTo>
                  <a:pt x="f213" y="f214"/>
                </a:lnTo>
                <a:close/>
              </a:path>
              <a:path w="314960" h="553085">
                <a:moveTo>
                  <a:pt x="f228" y="f229"/>
                </a:moveTo>
                <a:close/>
              </a:path>
              <a:path w="314960" h="553085">
                <a:moveTo>
                  <a:pt x="f230" y="f231"/>
                </a:moveTo>
                <a:close/>
              </a:path>
              <a:path w="314960" h="553085">
                <a:moveTo>
                  <a:pt x="f232" y="f176"/>
                </a:moveTo>
                <a:lnTo>
                  <a:pt x="f233" y="f217"/>
                </a:lnTo>
                <a:lnTo>
                  <a:pt x="f232" y="f176"/>
                </a:lnTo>
                <a:close/>
              </a:path>
              <a:path w="314960" h="553085">
                <a:moveTo>
                  <a:pt x="f234" y="f235"/>
                </a:moveTo>
                <a:lnTo>
                  <a:pt x="f236" y="f237"/>
                </a:lnTo>
                <a:lnTo>
                  <a:pt x="f234" y="f235"/>
                </a:lnTo>
                <a:close/>
              </a:path>
              <a:path w="314960" h="553085">
                <a:moveTo>
                  <a:pt x="f177" y="f178"/>
                </a:moveTo>
                <a:lnTo>
                  <a:pt x="f238" y="f239"/>
                </a:lnTo>
                <a:lnTo>
                  <a:pt x="f177" y="f178"/>
                </a:lnTo>
                <a:close/>
              </a:path>
              <a:path w="314960" h="553085">
                <a:moveTo>
                  <a:pt x="f240" y="f241"/>
                </a:moveTo>
                <a:lnTo>
                  <a:pt x="f242" y="f241"/>
                </a:lnTo>
                <a:lnTo>
                  <a:pt x="f243" y="f244"/>
                </a:lnTo>
                <a:lnTo>
                  <a:pt x="f245" y="f246"/>
                </a:lnTo>
                <a:lnTo>
                  <a:pt x="f247" y="f248"/>
                </a:lnTo>
                <a:lnTo>
                  <a:pt x="f215" y="f214"/>
                </a:lnTo>
                <a:lnTo>
                  <a:pt x="f213" y="f214"/>
                </a:lnTo>
                <a:lnTo>
                  <a:pt x="f249" y="f250"/>
                </a:lnTo>
                <a:lnTo>
                  <a:pt x="f251" y="f252"/>
                </a:lnTo>
                <a:lnTo>
                  <a:pt x="f253" y="f254"/>
                </a:lnTo>
                <a:lnTo>
                  <a:pt x="f240" y="f241"/>
                </a:lnTo>
                <a:close/>
              </a:path>
              <a:path w="314960" h="553085">
                <a:moveTo>
                  <a:pt x="f255" y="f256"/>
                </a:moveTo>
                <a:close/>
              </a:path>
              <a:path w="314960" h="553085">
                <a:moveTo>
                  <a:pt x="f257" y="f258"/>
                </a:moveTo>
                <a:close/>
              </a:path>
              <a:path w="314960" h="553085">
                <a:moveTo>
                  <a:pt x="f179" y="f180"/>
                </a:moveTo>
                <a:close/>
              </a:path>
              <a:path w="314960" h="553085">
                <a:moveTo>
                  <a:pt x="f259" y="f260"/>
                </a:moveTo>
                <a:lnTo>
                  <a:pt x="f261" y="f244"/>
                </a:lnTo>
                <a:lnTo>
                  <a:pt x="f259" y="f260"/>
                </a:lnTo>
                <a:close/>
              </a:path>
              <a:path w="314960" h="553085">
                <a:moveTo>
                  <a:pt x="f262" y="f263"/>
                </a:moveTo>
                <a:lnTo>
                  <a:pt x="f264" y="f265"/>
                </a:lnTo>
                <a:lnTo>
                  <a:pt x="f266" y="f267"/>
                </a:lnTo>
                <a:lnTo>
                  <a:pt x="f242" y="f241"/>
                </a:lnTo>
                <a:lnTo>
                  <a:pt x="f240" y="f241"/>
                </a:lnTo>
                <a:lnTo>
                  <a:pt x="f268" y="f269"/>
                </a:lnTo>
                <a:lnTo>
                  <a:pt x="f270" y="f269"/>
                </a:lnTo>
                <a:lnTo>
                  <a:pt x="f271" y="f272"/>
                </a:lnTo>
                <a:lnTo>
                  <a:pt x="f273" y="f272"/>
                </a:lnTo>
                <a:lnTo>
                  <a:pt x="f274" y="f275"/>
                </a:lnTo>
                <a:lnTo>
                  <a:pt x="f276" y="f275"/>
                </a:lnTo>
                <a:lnTo>
                  <a:pt x="f262" y="f263"/>
                </a:lnTo>
                <a:close/>
              </a:path>
              <a:path w="314960" h="553085">
                <a:moveTo>
                  <a:pt x="f277" y="f182"/>
                </a:moveTo>
                <a:lnTo>
                  <a:pt x="f278" y="f279"/>
                </a:lnTo>
                <a:lnTo>
                  <a:pt x="f277" y="f182"/>
                </a:lnTo>
                <a:close/>
              </a:path>
              <a:path w="314960" h="553085">
                <a:moveTo>
                  <a:pt x="f271" y="f272"/>
                </a:moveTo>
                <a:lnTo>
                  <a:pt x="f270" y="f269"/>
                </a:lnTo>
                <a:lnTo>
                  <a:pt x="f280" y="f281"/>
                </a:lnTo>
                <a:lnTo>
                  <a:pt x="f271" y="f272"/>
                </a:lnTo>
                <a:close/>
              </a:path>
              <a:path w="314960" h="553085">
                <a:moveTo>
                  <a:pt x="f280" y="f281"/>
                </a:moveTo>
                <a:lnTo>
                  <a:pt x="f270" y="f269"/>
                </a:lnTo>
                <a:lnTo>
                  <a:pt x="f268" y="f269"/>
                </a:lnTo>
                <a:lnTo>
                  <a:pt x="f280" y="f281"/>
                </a:lnTo>
                <a:close/>
              </a:path>
              <a:path w="314960" h="553085">
                <a:moveTo>
                  <a:pt x="f282" y="f283"/>
                </a:moveTo>
                <a:lnTo>
                  <a:pt x="f155" y="f156"/>
                </a:lnTo>
                <a:lnTo>
                  <a:pt x="f185" y="f184"/>
                </a:lnTo>
                <a:lnTo>
                  <a:pt x="f282" y="f283"/>
                </a:lnTo>
                <a:close/>
              </a:path>
              <a:path w="314960" h="553085">
                <a:moveTo>
                  <a:pt x="f284" y="f283"/>
                </a:moveTo>
                <a:lnTo>
                  <a:pt x="f282" y="f283"/>
                </a:lnTo>
                <a:lnTo>
                  <a:pt x="f185" y="f184"/>
                </a:lnTo>
                <a:lnTo>
                  <a:pt x="f183" y="f184"/>
                </a:lnTo>
                <a:lnTo>
                  <a:pt x="f284" y="f283"/>
                </a:lnTo>
                <a:close/>
              </a:path>
              <a:path w="314960" h="553085">
                <a:moveTo>
                  <a:pt x="f273" y="f272"/>
                </a:moveTo>
                <a:lnTo>
                  <a:pt x="f271" y="f272"/>
                </a:lnTo>
                <a:lnTo>
                  <a:pt x="f280" y="f281"/>
                </a:lnTo>
                <a:lnTo>
                  <a:pt x="f285" y="f286"/>
                </a:lnTo>
                <a:lnTo>
                  <a:pt x="f273" y="f272"/>
                </a:lnTo>
                <a:close/>
              </a:path>
              <a:path w="314960" h="553085">
                <a:moveTo>
                  <a:pt x="f287" y="f288"/>
                </a:moveTo>
                <a:lnTo>
                  <a:pt x="f289" y="f288"/>
                </a:lnTo>
                <a:lnTo>
                  <a:pt x="f290" y="f291"/>
                </a:lnTo>
                <a:lnTo>
                  <a:pt x="f289" y="f292"/>
                </a:lnTo>
                <a:lnTo>
                  <a:pt x="f293" y="f294"/>
                </a:lnTo>
                <a:lnTo>
                  <a:pt x="f155" y="f156"/>
                </a:lnTo>
                <a:lnTo>
                  <a:pt x="f282" y="f283"/>
                </a:lnTo>
                <a:lnTo>
                  <a:pt x="f284" y="f283"/>
                </a:lnTo>
                <a:lnTo>
                  <a:pt x="f295" y="f296"/>
                </a:lnTo>
                <a:lnTo>
                  <a:pt x="f297" y="f296"/>
                </a:lnTo>
                <a:lnTo>
                  <a:pt x="f298" y="f299"/>
                </a:lnTo>
                <a:lnTo>
                  <a:pt x="f300" y="f299"/>
                </a:lnTo>
                <a:lnTo>
                  <a:pt x="f301" y="f302"/>
                </a:lnTo>
                <a:lnTo>
                  <a:pt x="f303" y="f304"/>
                </a:lnTo>
                <a:lnTo>
                  <a:pt x="f305" y="f306"/>
                </a:lnTo>
                <a:lnTo>
                  <a:pt x="f287" y="f307"/>
                </a:lnTo>
                <a:lnTo>
                  <a:pt x="f287" y="f288"/>
                </a:lnTo>
                <a:close/>
              </a:path>
              <a:path w="314960" h="553085">
                <a:moveTo>
                  <a:pt x="f308" y="f309"/>
                </a:moveTo>
                <a:lnTo>
                  <a:pt x="f262" y="f263"/>
                </a:lnTo>
                <a:lnTo>
                  <a:pt x="f276" y="f275"/>
                </a:lnTo>
                <a:lnTo>
                  <a:pt x="f308" y="f309"/>
                </a:lnTo>
                <a:close/>
              </a:path>
              <a:path w="314960" h="553085">
                <a:moveTo>
                  <a:pt x="f310" y="f309"/>
                </a:moveTo>
                <a:lnTo>
                  <a:pt x="f308" y="f309"/>
                </a:lnTo>
                <a:lnTo>
                  <a:pt x="f276" y="f275"/>
                </a:lnTo>
                <a:lnTo>
                  <a:pt x="f274" y="f275"/>
                </a:lnTo>
                <a:lnTo>
                  <a:pt x="f310" y="f309"/>
                </a:lnTo>
                <a:close/>
              </a:path>
              <a:path w="314960" h="553085">
                <a:moveTo>
                  <a:pt x="f298" y="f299"/>
                </a:moveTo>
                <a:lnTo>
                  <a:pt x="f297" y="f296"/>
                </a:lnTo>
                <a:lnTo>
                  <a:pt x="f311" y="f312"/>
                </a:lnTo>
                <a:lnTo>
                  <a:pt x="f298" y="f299"/>
                </a:lnTo>
                <a:close/>
              </a:path>
              <a:path w="314960" h="553085">
                <a:moveTo>
                  <a:pt x="f311" y="f312"/>
                </a:moveTo>
                <a:lnTo>
                  <a:pt x="f297" y="f296"/>
                </a:lnTo>
                <a:lnTo>
                  <a:pt x="f295" y="f296"/>
                </a:lnTo>
                <a:lnTo>
                  <a:pt x="f313" y="f314"/>
                </a:lnTo>
                <a:lnTo>
                  <a:pt x="f311" y="f312"/>
                </a:lnTo>
                <a:close/>
              </a:path>
              <a:path w="314960" h="553085">
                <a:moveTo>
                  <a:pt x="f287" y="f2"/>
                </a:moveTo>
                <a:lnTo>
                  <a:pt x="f315" y="f316"/>
                </a:lnTo>
                <a:lnTo>
                  <a:pt x="f317" y="f318"/>
                </a:lnTo>
                <a:lnTo>
                  <a:pt x="f262" y="f263"/>
                </a:lnTo>
                <a:lnTo>
                  <a:pt x="f308" y="f309"/>
                </a:lnTo>
                <a:lnTo>
                  <a:pt x="f310" y="f309"/>
                </a:lnTo>
                <a:lnTo>
                  <a:pt x="f319" y="f320"/>
                </a:lnTo>
                <a:lnTo>
                  <a:pt x="f321" y="f322"/>
                </a:lnTo>
                <a:lnTo>
                  <a:pt x="f323" y="f322"/>
                </a:lnTo>
                <a:lnTo>
                  <a:pt x="f324" y="f325"/>
                </a:lnTo>
                <a:lnTo>
                  <a:pt x="f289" y="f325"/>
                </a:lnTo>
                <a:lnTo>
                  <a:pt x="f289" y="f288"/>
                </a:lnTo>
                <a:lnTo>
                  <a:pt x="f287" y="f288"/>
                </a:lnTo>
                <a:lnTo>
                  <a:pt x="f287" y="f2"/>
                </a:lnTo>
                <a:close/>
              </a:path>
              <a:path w="314960" h="553085">
                <a:moveTo>
                  <a:pt x="f300" y="f299"/>
                </a:moveTo>
                <a:lnTo>
                  <a:pt x="f298" y="f299"/>
                </a:lnTo>
                <a:lnTo>
                  <a:pt x="f311" y="f312"/>
                </a:lnTo>
                <a:lnTo>
                  <a:pt x="f300" y="f299"/>
                </a:lnTo>
                <a:close/>
              </a:path>
              <a:path w="314960" h="553085">
                <a:moveTo>
                  <a:pt x="f326" y="f327"/>
                </a:moveTo>
                <a:lnTo>
                  <a:pt x="f303" y="f304"/>
                </a:lnTo>
                <a:lnTo>
                  <a:pt x="f326" y="f327"/>
                </a:lnTo>
                <a:close/>
              </a:path>
              <a:path w="314960" h="553085">
                <a:moveTo>
                  <a:pt x="f328" y="f329"/>
                </a:moveTo>
                <a:lnTo>
                  <a:pt x="f326" y="f327"/>
                </a:lnTo>
                <a:lnTo>
                  <a:pt x="f328" y="f329"/>
                </a:lnTo>
                <a:close/>
              </a:path>
              <a:path w="314960" h="553085">
                <a:moveTo>
                  <a:pt x="f287" y="f330"/>
                </a:moveTo>
                <a:lnTo>
                  <a:pt x="f287" y="f307"/>
                </a:lnTo>
                <a:lnTo>
                  <a:pt x="f287" y="f330"/>
                </a:lnTo>
                <a:close/>
              </a:path>
              <a:path w="314960" h="553085">
                <a:moveTo>
                  <a:pt x="f324" y="f325"/>
                </a:moveTo>
                <a:lnTo>
                  <a:pt x="f323" y="f322"/>
                </a:lnTo>
                <a:lnTo>
                  <a:pt x="f331" y="f332"/>
                </a:lnTo>
                <a:lnTo>
                  <a:pt x="f324" y="f325"/>
                </a:lnTo>
                <a:close/>
              </a:path>
              <a:path w="314960" h="553085">
                <a:moveTo>
                  <a:pt x="f331" y="f332"/>
                </a:moveTo>
                <a:lnTo>
                  <a:pt x="f323" y="f322"/>
                </a:lnTo>
                <a:lnTo>
                  <a:pt x="f321" y="f322"/>
                </a:lnTo>
                <a:lnTo>
                  <a:pt x="f331" y="f332"/>
                </a:lnTo>
                <a:close/>
              </a:path>
              <a:path w="314960" h="553085">
                <a:moveTo>
                  <a:pt x="f289" y="f325"/>
                </a:moveTo>
                <a:lnTo>
                  <a:pt x="f324" y="f325"/>
                </a:lnTo>
                <a:lnTo>
                  <a:pt x="f331" y="f332"/>
                </a:lnTo>
                <a:lnTo>
                  <a:pt x="f289" y="f292"/>
                </a:lnTo>
                <a:lnTo>
                  <a:pt x="f289" y="f325"/>
                </a:lnTo>
                <a:close/>
              </a:path>
              <a:path w="314960" h="553085">
                <a:moveTo>
                  <a:pt x="f289" y="f288"/>
                </a:moveTo>
                <a:lnTo>
                  <a:pt x="f289" y="f292"/>
                </a:lnTo>
                <a:lnTo>
                  <a:pt x="f290" y="f291"/>
                </a:lnTo>
                <a:lnTo>
                  <a:pt x="f289" y="f288"/>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7" name="object 178">
            <a:extLst>
              <a:ext uri="{FF2B5EF4-FFF2-40B4-BE49-F238E27FC236}">
                <a16:creationId xmlns:a16="http://schemas.microsoft.com/office/drawing/2014/main" id="{9A997B89-26D9-4AEB-859C-2178FEB55EA9}"/>
              </a:ext>
            </a:extLst>
          </p:cNvPr>
          <p:cNvSpPr/>
          <p:nvPr/>
        </p:nvSpPr>
        <p:spPr>
          <a:xfrm>
            <a:off x="3334131" y="3705990"/>
            <a:ext cx="0" cy="0"/>
          </a:xfrm>
          <a:custGeom>
            <a:avLst/>
            <a:gdLst>
              <a:gd name="f0" fmla="val w"/>
              <a:gd name="f1" fmla="val h"/>
              <a:gd name="f2" fmla="val 0"/>
              <a:gd name="f3" fmla="*/ f0 1 0"/>
              <a:gd name="f4" fmla="*/ f1 1 0"/>
              <a:gd name="f5" fmla="val f2"/>
              <a:gd name="f6" fmla="+- f5 0 f5"/>
              <a:gd name="f7" fmla="*/ f6 1 0"/>
              <a:gd name="f8" fmla="*/ 0 1 f7"/>
              <a:gd name="f9" fmla="*/ 1 1 f7"/>
              <a:gd name="f10" fmla="*/ f8 f3 1"/>
              <a:gd name="f11" fmla="*/ f9 f3 1"/>
              <a:gd name="f12" fmla="*/ f9 f4 1"/>
              <a:gd name="f13" fmla="*/ f8 f4 1"/>
            </a:gdLst>
            <a:ahLst/>
            <a:cxnLst>
              <a:cxn ang="3cd4">
                <a:pos x="hc" y="t"/>
              </a:cxn>
              <a:cxn ang="0">
                <a:pos x="r" y="vc"/>
              </a:cxn>
              <a:cxn ang="cd4">
                <a:pos x="hc" y="b"/>
              </a:cxn>
              <a:cxn ang="cd2">
                <a:pos x="l" y="vc"/>
              </a:cxn>
            </a:cxnLst>
            <a:rect l="f10" t="f13" r="f11" b="f12"/>
            <a:pathLst>
              <a:path>
                <a:moveTo>
                  <a:pt x="f2" y="f2"/>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8" name="object 179">
            <a:extLst>
              <a:ext uri="{FF2B5EF4-FFF2-40B4-BE49-F238E27FC236}">
                <a16:creationId xmlns:a16="http://schemas.microsoft.com/office/drawing/2014/main" id="{7CB2582B-AA92-4C3E-9899-0967FD59F171}"/>
              </a:ext>
            </a:extLst>
          </p:cNvPr>
          <p:cNvSpPr/>
          <p:nvPr/>
        </p:nvSpPr>
        <p:spPr>
          <a:xfrm>
            <a:off x="3334131" y="3705990"/>
            <a:ext cx="0" cy="0"/>
          </a:xfrm>
          <a:custGeom>
            <a:avLst/>
            <a:gdLst>
              <a:gd name="f0" fmla="val w"/>
              <a:gd name="f1" fmla="val h"/>
              <a:gd name="f2" fmla="val 0"/>
              <a:gd name="f3" fmla="*/ f0 1 0"/>
              <a:gd name="f4" fmla="*/ f1 1 0"/>
              <a:gd name="f5" fmla="val f2"/>
              <a:gd name="f6" fmla="+- f5 0 f5"/>
              <a:gd name="f7" fmla="*/ f6 1 0"/>
              <a:gd name="f8" fmla="*/ 0 1 f7"/>
              <a:gd name="f9" fmla="*/ 1 1 f7"/>
              <a:gd name="f10" fmla="*/ f8 f3 1"/>
              <a:gd name="f11" fmla="*/ f9 f3 1"/>
              <a:gd name="f12" fmla="*/ f9 f4 1"/>
              <a:gd name="f13" fmla="*/ f8 f4 1"/>
            </a:gdLst>
            <a:ahLst/>
            <a:cxnLst>
              <a:cxn ang="3cd4">
                <a:pos x="hc" y="t"/>
              </a:cxn>
              <a:cxn ang="0">
                <a:pos x="r" y="vc"/>
              </a:cxn>
              <a:cxn ang="cd4">
                <a:pos x="hc" y="b"/>
              </a:cxn>
              <a:cxn ang="cd2">
                <a:pos x="l" y="vc"/>
              </a:cxn>
            </a:cxnLst>
            <a:rect l="f10" t="f13" r="f11" b="f12"/>
            <a:pathLst>
              <a:path>
                <a:moveTo>
                  <a:pt x="f2" y="f2"/>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9" name="object 180">
            <a:extLst>
              <a:ext uri="{FF2B5EF4-FFF2-40B4-BE49-F238E27FC236}">
                <a16:creationId xmlns:a16="http://schemas.microsoft.com/office/drawing/2014/main" id="{1FEA6A7C-CAAA-42E8-91FE-80C2A7C67837}"/>
              </a:ext>
            </a:extLst>
          </p:cNvPr>
          <p:cNvSpPr/>
          <p:nvPr/>
        </p:nvSpPr>
        <p:spPr>
          <a:xfrm>
            <a:off x="2317619" y="3967353"/>
            <a:ext cx="768352" cy="304796"/>
          </a:xfrm>
          <a:custGeom>
            <a:avLst/>
            <a:gdLst>
              <a:gd name="f0" fmla="val w"/>
              <a:gd name="f1" fmla="val h"/>
              <a:gd name="f2" fmla="val 0"/>
              <a:gd name="f3" fmla="val 768350"/>
              <a:gd name="f4" fmla="val 304800"/>
              <a:gd name="f5" fmla="val 767969"/>
              <a:gd name="f6" fmla="*/ f0 1 768350"/>
              <a:gd name="f7" fmla="*/ f1 1 304800"/>
              <a:gd name="f8" fmla="val f2"/>
              <a:gd name="f9" fmla="val f3"/>
              <a:gd name="f10" fmla="val f4"/>
              <a:gd name="f11" fmla="+- f10 0 f8"/>
              <a:gd name="f12" fmla="+- f9 0 f8"/>
              <a:gd name="f13" fmla="*/ f12 1 768350"/>
              <a:gd name="f14" fmla="*/ f11 1 30480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68350" h="304800">
                <a:moveTo>
                  <a:pt x="f5" y="f4"/>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0" name="object 181">
            <a:extLst>
              <a:ext uri="{FF2B5EF4-FFF2-40B4-BE49-F238E27FC236}">
                <a16:creationId xmlns:a16="http://schemas.microsoft.com/office/drawing/2014/main" id="{7880240B-2873-492F-B78A-E8BE1704DAFD}"/>
              </a:ext>
            </a:extLst>
          </p:cNvPr>
          <p:cNvSpPr/>
          <p:nvPr/>
        </p:nvSpPr>
        <p:spPr>
          <a:xfrm>
            <a:off x="1194435" y="3967353"/>
            <a:ext cx="794385" cy="306067"/>
          </a:xfrm>
          <a:custGeom>
            <a:avLst/>
            <a:gdLst>
              <a:gd name="f0" fmla="val w"/>
              <a:gd name="f1" fmla="val h"/>
              <a:gd name="f2" fmla="val 0"/>
              <a:gd name="f3" fmla="val 794385"/>
              <a:gd name="f4" fmla="val 306070"/>
              <a:gd name="f5" fmla="val 305993"/>
              <a:gd name="f6" fmla="val 794131"/>
              <a:gd name="f7" fmla="*/ f0 1 794385"/>
              <a:gd name="f8" fmla="*/ f1 1 306070"/>
              <a:gd name="f9" fmla="val f2"/>
              <a:gd name="f10" fmla="val f3"/>
              <a:gd name="f11" fmla="val f4"/>
              <a:gd name="f12" fmla="+- f11 0 f9"/>
              <a:gd name="f13" fmla="+- f10 0 f9"/>
              <a:gd name="f14" fmla="*/ f13 1 794385"/>
              <a:gd name="f15" fmla="*/ f12 1 3060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306070">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1" name="object 182">
            <a:extLst>
              <a:ext uri="{FF2B5EF4-FFF2-40B4-BE49-F238E27FC236}">
                <a16:creationId xmlns:a16="http://schemas.microsoft.com/office/drawing/2014/main" id="{A509DFE7-77B1-43EA-AB14-B6FB895C071B}"/>
              </a:ext>
            </a:extLst>
          </p:cNvPr>
          <p:cNvSpPr/>
          <p:nvPr/>
        </p:nvSpPr>
        <p:spPr>
          <a:xfrm>
            <a:off x="1194435" y="3786759"/>
            <a:ext cx="794385" cy="180978"/>
          </a:xfrm>
          <a:custGeom>
            <a:avLst/>
            <a:gdLst>
              <a:gd name="f0" fmla="val w"/>
              <a:gd name="f1" fmla="val h"/>
              <a:gd name="f2" fmla="val 0"/>
              <a:gd name="f3" fmla="val 794385"/>
              <a:gd name="f4" fmla="val 180975"/>
              <a:gd name="f5" fmla="val 794131"/>
              <a:gd name="f6" fmla="val 180974"/>
              <a:gd name="f7" fmla="*/ f0 1 794385"/>
              <a:gd name="f8" fmla="*/ f1 1 180975"/>
              <a:gd name="f9" fmla="val f2"/>
              <a:gd name="f10" fmla="val f3"/>
              <a:gd name="f11" fmla="val f4"/>
              <a:gd name="f12" fmla="+- f11 0 f9"/>
              <a:gd name="f13" fmla="+- f10 0 f9"/>
              <a:gd name="f14" fmla="*/ f13 1 794385"/>
              <a:gd name="f15" fmla="*/ f12 1 18097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18097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2" name="object 183">
            <a:extLst>
              <a:ext uri="{FF2B5EF4-FFF2-40B4-BE49-F238E27FC236}">
                <a16:creationId xmlns:a16="http://schemas.microsoft.com/office/drawing/2014/main" id="{2634FC37-BCE6-4EB9-8FA7-0FA25340D781}"/>
              </a:ext>
            </a:extLst>
          </p:cNvPr>
          <p:cNvSpPr/>
          <p:nvPr/>
        </p:nvSpPr>
        <p:spPr>
          <a:xfrm>
            <a:off x="3139062" y="3886584"/>
            <a:ext cx="1271" cy="270506"/>
          </a:xfrm>
          <a:custGeom>
            <a:avLst/>
            <a:gdLst>
              <a:gd name="f0" fmla="val w"/>
              <a:gd name="f1" fmla="val h"/>
              <a:gd name="f2" fmla="val 0"/>
              <a:gd name="f3" fmla="val 1269"/>
              <a:gd name="f4" fmla="val 270510"/>
              <a:gd name="f5" fmla="val 1143"/>
              <a:gd name="f6" fmla="val 270268"/>
              <a:gd name="f7" fmla="*/ f0 1 1269"/>
              <a:gd name="f8" fmla="*/ f1 1 270510"/>
              <a:gd name="f9" fmla="val f2"/>
              <a:gd name="f10" fmla="val f3"/>
              <a:gd name="f11" fmla="val f4"/>
              <a:gd name="f12" fmla="+- f11 0 f9"/>
              <a:gd name="f13" fmla="+- f10 0 f9"/>
              <a:gd name="f14" fmla="*/ f13 1 1269"/>
              <a:gd name="f15" fmla="*/ f12 1 2705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269" h="27051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3" name="object 184">
            <a:extLst>
              <a:ext uri="{FF2B5EF4-FFF2-40B4-BE49-F238E27FC236}">
                <a16:creationId xmlns:a16="http://schemas.microsoft.com/office/drawing/2014/main" id="{1A806EDC-5399-47B6-ADF4-78FF1A25358B}"/>
              </a:ext>
            </a:extLst>
          </p:cNvPr>
          <p:cNvSpPr/>
          <p:nvPr/>
        </p:nvSpPr>
        <p:spPr>
          <a:xfrm>
            <a:off x="2742962" y="1882767"/>
            <a:ext cx="475616" cy="263520"/>
          </a:xfrm>
          <a:custGeom>
            <a:avLst/>
            <a:gdLst>
              <a:gd name="f0" fmla="val w"/>
              <a:gd name="f1" fmla="val h"/>
              <a:gd name="f2" fmla="val 0"/>
              <a:gd name="f3" fmla="val 475614"/>
              <a:gd name="f4" fmla="val 263525"/>
              <a:gd name="f5" fmla="val 475618"/>
              <a:gd name="f6" fmla="val 67354"/>
              <a:gd name="f7" fmla="val 230609"/>
              <a:gd name="f8" fmla="val 171451"/>
              <a:gd name="f9" fmla="val 158544"/>
              <a:gd name="f10" fmla="val 202069"/>
              <a:gd name="f11" fmla="val 263302"/>
              <a:gd name="f12" fmla="val 128589"/>
              <a:gd name="f13" fmla="val 72064"/>
              <a:gd name="f14" fmla="val 104094"/>
              <a:gd name="f15" fmla="val 134712"/>
              <a:gd name="f16" fmla="val 194577"/>
              <a:gd name="f17" fmla="val 18368"/>
              <a:gd name="f18" fmla="val 108097"/>
              <a:gd name="f19" fmla="val 55108"/>
              <a:gd name="f20" fmla="val 266645"/>
              <a:gd name="f21" fmla="val 122466"/>
              <a:gd name="f22" fmla="val 353114"/>
              <a:gd name="f23" fmla="val 85726"/>
              <a:gd name="f24" fmla="val 119402"/>
              <a:gd name="f25" fmla="val 317091"/>
              <a:gd name="f26" fmla="val 230611"/>
              <a:gd name="f27" fmla="val 33675"/>
              <a:gd name="f28" fmla="*/ f0 1 475614"/>
              <a:gd name="f29" fmla="*/ f1 1 263525"/>
              <a:gd name="f30" fmla="val f2"/>
              <a:gd name="f31" fmla="val f3"/>
              <a:gd name="f32" fmla="val f4"/>
              <a:gd name="f33" fmla="+- f32 0 f30"/>
              <a:gd name="f34" fmla="+- f31 0 f30"/>
              <a:gd name="f35" fmla="*/ f34 1 475614"/>
              <a:gd name="f36" fmla="*/ f33 1 263525"/>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75614" h="263525">
                <a:moveTo>
                  <a:pt x="f5" y="f6"/>
                </a:moveTo>
                <a:lnTo>
                  <a:pt x="f7" y="f8"/>
                </a:lnTo>
                <a:lnTo>
                  <a:pt x="f9" y="f10"/>
                </a:lnTo>
                <a:lnTo>
                  <a:pt x="f9" y="f11"/>
                </a:lnTo>
                <a:lnTo>
                  <a:pt x="f5" y="f12"/>
                </a:lnTo>
                <a:lnTo>
                  <a:pt x="f5" y="f6"/>
                </a:lnTo>
                <a:close/>
              </a:path>
              <a:path w="475614" h="263525">
                <a:moveTo>
                  <a:pt x="f13" y="f14"/>
                </a:moveTo>
                <a:lnTo>
                  <a:pt x="f2" y="f15"/>
                </a:lnTo>
                <a:lnTo>
                  <a:pt x="f9" y="f10"/>
                </a:lnTo>
                <a:lnTo>
                  <a:pt x="f7" y="f8"/>
                </a:lnTo>
                <a:lnTo>
                  <a:pt x="f13" y="f14"/>
                </a:lnTo>
                <a:close/>
              </a:path>
              <a:path w="475614" h="263525">
                <a:moveTo>
                  <a:pt x="f16" y="f17"/>
                </a:moveTo>
                <a:lnTo>
                  <a:pt x="f18" y="f19"/>
                </a:lnTo>
                <a:lnTo>
                  <a:pt x="f20" y="f21"/>
                </a:lnTo>
                <a:lnTo>
                  <a:pt x="f22" y="f23"/>
                </a:lnTo>
                <a:lnTo>
                  <a:pt x="f16" y="f17"/>
                </a:lnTo>
                <a:close/>
              </a:path>
              <a:path w="475614" h="263525">
                <a:moveTo>
                  <a:pt x="f22" y="f24"/>
                </a:moveTo>
                <a:close/>
              </a:path>
              <a:path w="475614" h="263525">
                <a:moveTo>
                  <a:pt x="f25" y="f2"/>
                </a:moveTo>
                <a:lnTo>
                  <a:pt x="f26" y="f27"/>
                </a:lnTo>
                <a:lnTo>
                  <a:pt x="f22" y="f23"/>
                </a:lnTo>
                <a:lnTo>
                  <a:pt x="f22" y="f24"/>
                </a:lnTo>
                <a:lnTo>
                  <a:pt x="f5" y="f6"/>
                </a:lnTo>
                <a:lnTo>
                  <a:pt x="f2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4" name="object 185">
            <a:extLst>
              <a:ext uri="{FF2B5EF4-FFF2-40B4-BE49-F238E27FC236}">
                <a16:creationId xmlns:a16="http://schemas.microsoft.com/office/drawing/2014/main" id="{5B0A9A23-61CC-491C-B04C-7BA1E1099315}"/>
              </a:ext>
            </a:extLst>
          </p:cNvPr>
          <p:cNvSpPr/>
          <p:nvPr/>
        </p:nvSpPr>
        <p:spPr>
          <a:xfrm>
            <a:off x="2742962" y="1986863"/>
            <a:ext cx="231142" cy="98426"/>
          </a:xfrm>
          <a:custGeom>
            <a:avLst/>
            <a:gdLst>
              <a:gd name="f0" fmla="val w"/>
              <a:gd name="f1" fmla="val h"/>
              <a:gd name="f2" fmla="val 0"/>
              <a:gd name="f3" fmla="val 231139"/>
              <a:gd name="f4" fmla="val 98425"/>
              <a:gd name="f5" fmla="val 30617"/>
              <a:gd name="f6" fmla="val 158544"/>
              <a:gd name="f7" fmla="val 97975"/>
              <a:gd name="f8" fmla="val 230611"/>
              <a:gd name="f9" fmla="val 67357"/>
              <a:gd name="f10" fmla="val 72064"/>
              <a:gd name="f11" fmla="*/ f0 1 231139"/>
              <a:gd name="f12" fmla="*/ f1 1 98425"/>
              <a:gd name="f13" fmla="val f2"/>
              <a:gd name="f14" fmla="val f3"/>
              <a:gd name="f15" fmla="val f4"/>
              <a:gd name="f16" fmla="+- f15 0 f13"/>
              <a:gd name="f17" fmla="+- f14 0 f13"/>
              <a:gd name="f18" fmla="*/ f17 1 231139"/>
              <a:gd name="f19" fmla="*/ f16 1 984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31139" h="98425">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5" name="object 186">
            <a:extLst>
              <a:ext uri="{FF2B5EF4-FFF2-40B4-BE49-F238E27FC236}">
                <a16:creationId xmlns:a16="http://schemas.microsoft.com/office/drawing/2014/main" id="{6DA6ED65-2245-40AE-A17F-AE4B1409CA08}"/>
              </a:ext>
            </a:extLst>
          </p:cNvPr>
          <p:cNvSpPr/>
          <p:nvPr/>
        </p:nvSpPr>
        <p:spPr>
          <a:xfrm>
            <a:off x="2851062" y="1901138"/>
            <a:ext cx="245114" cy="104141"/>
          </a:xfrm>
          <a:custGeom>
            <a:avLst/>
            <a:gdLst>
              <a:gd name="f0" fmla="val w"/>
              <a:gd name="f1" fmla="val h"/>
              <a:gd name="f2" fmla="val 0"/>
              <a:gd name="f3" fmla="val 245110"/>
              <a:gd name="f4" fmla="val 104139"/>
              <a:gd name="f5" fmla="val 36740"/>
              <a:gd name="f6" fmla="val 158547"/>
              <a:gd name="f7" fmla="val 104098"/>
              <a:gd name="f8" fmla="val 245016"/>
              <a:gd name="f9" fmla="val 67357"/>
              <a:gd name="f10" fmla="val 86479"/>
              <a:gd name="f11" fmla="*/ f0 1 245110"/>
              <a:gd name="f12" fmla="*/ f1 1 104139"/>
              <a:gd name="f13" fmla="val f2"/>
              <a:gd name="f14" fmla="val f3"/>
              <a:gd name="f15" fmla="val f4"/>
              <a:gd name="f16" fmla="+- f15 0 f13"/>
              <a:gd name="f17" fmla="+- f14 0 f13"/>
              <a:gd name="f18" fmla="*/ f17 1 245110"/>
              <a:gd name="f19" fmla="*/ f16 1 1041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5110" h="104139">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6" name="object 187">
            <a:extLst>
              <a:ext uri="{FF2B5EF4-FFF2-40B4-BE49-F238E27FC236}">
                <a16:creationId xmlns:a16="http://schemas.microsoft.com/office/drawing/2014/main" id="{497FC158-A1EB-4268-93B7-C3FDE6E4927A}"/>
              </a:ext>
            </a:extLst>
          </p:cNvPr>
          <p:cNvSpPr/>
          <p:nvPr/>
        </p:nvSpPr>
        <p:spPr>
          <a:xfrm>
            <a:off x="2973573" y="1882767"/>
            <a:ext cx="245114" cy="120015"/>
          </a:xfrm>
          <a:custGeom>
            <a:avLst/>
            <a:gdLst>
              <a:gd name="f0" fmla="val w"/>
              <a:gd name="f1" fmla="val h"/>
              <a:gd name="f2" fmla="val 0"/>
              <a:gd name="f3" fmla="val 245110"/>
              <a:gd name="f4" fmla="val 120014"/>
              <a:gd name="f5" fmla="val 245006"/>
              <a:gd name="f6" fmla="val 67354"/>
              <a:gd name="f7" fmla="val 86479"/>
              <a:gd name="f8" fmla="val 33675"/>
              <a:gd name="f9" fmla="val 122503"/>
              <a:gd name="f10" fmla="val 85726"/>
              <a:gd name="f11" fmla="val 119405"/>
              <a:gd name="f12" fmla="*/ f0 1 245110"/>
              <a:gd name="f13" fmla="*/ f1 1 120014"/>
              <a:gd name="f14" fmla="val f2"/>
              <a:gd name="f15" fmla="val f3"/>
              <a:gd name="f16" fmla="val f4"/>
              <a:gd name="f17" fmla="+- f16 0 f14"/>
              <a:gd name="f18" fmla="+- f15 0 f14"/>
              <a:gd name="f19" fmla="*/ f18 1 245110"/>
              <a:gd name="f20" fmla="*/ f17 1 12001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45110" h="120014">
                <a:moveTo>
                  <a:pt x="f5" y="f6"/>
                </a:moveTo>
                <a:lnTo>
                  <a:pt x="f7" y="f2"/>
                </a:lnTo>
                <a:lnTo>
                  <a:pt x="f2" y="f8"/>
                </a:lnTo>
                <a:lnTo>
                  <a:pt x="f9" y="f10"/>
                </a:lnTo>
                <a:lnTo>
                  <a:pt x="f9"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7" name="object 188">
            <a:extLst>
              <a:ext uri="{FF2B5EF4-FFF2-40B4-BE49-F238E27FC236}">
                <a16:creationId xmlns:a16="http://schemas.microsoft.com/office/drawing/2014/main" id="{5AF09E82-06DE-4E92-A346-B9D3BD586A83}"/>
              </a:ext>
            </a:extLst>
          </p:cNvPr>
          <p:cNvSpPr/>
          <p:nvPr/>
        </p:nvSpPr>
        <p:spPr>
          <a:xfrm>
            <a:off x="2901510" y="1950122"/>
            <a:ext cx="317497" cy="196211"/>
          </a:xfrm>
          <a:custGeom>
            <a:avLst/>
            <a:gdLst>
              <a:gd name="f0" fmla="val w"/>
              <a:gd name="f1" fmla="val h"/>
              <a:gd name="f2" fmla="val 0"/>
              <a:gd name="f3" fmla="val 317500"/>
              <a:gd name="f4" fmla="val 196214"/>
              <a:gd name="f5" fmla="val 195947"/>
              <a:gd name="f6" fmla="val 317074"/>
              <a:gd name="f7" fmla="val 61234"/>
              <a:gd name="f8" fmla="val 317073"/>
              <a:gd name="f9" fmla="val 134715"/>
              <a:gd name="f10" fmla="*/ f0 1 317500"/>
              <a:gd name="f11" fmla="*/ f1 1 196214"/>
              <a:gd name="f12" fmla="val f2"/>
              <a:gd name="f13" fmla="val f3"/>
              <a:gd name="f14" fmla="val f4"/>
              <a:gd name="f15" fmla="+- f14 0 f12"/>
              <a:gd name="f16" fmla="+- f13 0 f12"/>
              <a:gd name="f17" fmla="*/ f16 1 317500"/>
              <a:gd name="f18" fmla="*/ f15 1 19621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7500" h="196214">
                <a:moveTo>
                  <a:pt x="f2" y="f5"/>
                </a:moveTo>
                <a:lnTo>
                  <a:pt x="f6" y="f7"/>
                </a:lnTo>
                <a:lnTo>
                  <a:pt x="f8" y="f2"/>
                </a:lnTo>
                <a:lnTo>
                  <a:pt x="f2" y="f9"/>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8" name="object 189">
            <a:extLst>
              <a:ext uri="{FF2B5EF4-FFF2-40B4-BE49-F238E27FC236}">
                <a16:creationId xmlns:a16="http://schemas.microsoft.com/office/drawing/2014/main" id="{099B7A40-9DA6-4481-BFF0-C7DE52E5B5C6}"/>
              </a:ext>
            </a:extLst>
          </p:cNvPr>
          <p:cNvSpPr/>
          <p:nvPr/>
        </p:nvSpPr>
        <p:spPr>
          <a:xfrm>
            <a:off x="2815026" y="1937878"/>
            <a:ext cx="309881" cy="116842"/>
          </a:xfrm>
          <a:custGeom>
            <a:avLst/>
            <a:gdLst>
              <a:gd name="f0" fmla="val w"/>
              <a:gd name="f1" fmla="val h"/>
              <a:gd name="f2" fmla="val 0"/>
              <a:gd name="f3" fmla="val 309880"/>
              <a:gd name="f4" fmla="val 116839"/>
              <a:gd name="f5" fmla="val 36030"/>
              <a:gd name="f6" fmla="val 48986"/>
              <a:gd name="f7" fmla="val 158544"/>
              <a:gd name="f8" fmla="val 116343"/>
              <a:gd name="f9" fmla="val 194577"/>
              <a:gd name="f10" fmla="val 67357"/>
              <a:gd name="f11" fmla="val 281047"/>
              <a:gd name="f12" fmla="val 30617"/>
              <a:gd name="f13" fmla="val 309871"/>
              <a:gd name="f14" fmla="val 52047"/>
              <a:gd name="f15" fmla="*/ f0 1 309880"/>
              <a:gd name="f16" fmla="*/ f1 1 116839"/>
              <a:gd name="f17" fmla="val f2"/>
              <a:gd name="f18" fmla="val f3"/>
              <a:gd name="f19" fmla="val f4"/>
              <a:gd name="f20" fmla="+- f19 0 f17"/>
              <a:gd name="f21" fmla="+- f18 0 f17"/>
              <a:gd name="f22" fmla="*/ f21 1 309880"/>
              <a:gd name="f23" fmla="*/ f20 1 1168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09880" h="116839">
                <a:moveTo>
                  <a:pt x="f5" y="f2"/>
                </a:moveTo>
                <a:lnTo>
                  <a:pt x="f2" y="f6"/>
                </a:lnTo>
                <a:lnTo>
                  <a:pt x="f7" y="f8"/>
                </a:lnTo>
                <a:lnTo>
                  <a:pt x="f9" y="f10"/>
                </a:lnTo>
                <a:lnTo>
                  <a:pt x="f5" y="f2"/>
                </a:lnTo>
                <a:close/>
              </a:path>
              <a:path w="309880" h="116839">
                <a:moveTo>
                  <a:pt x="f11" y="f12"/>
                </a:moveTo>
                <a:lnTo>
                  <a:pt x="f9" y="f10"/>
                </a:lnTo>
                <a:lnTo>
                  <a:pt x="f7" y="f8"/>
                </a:lnTo>
                <a:lnTo>
                  <a:pt x="f13" y="f14"/>
                </a:lnTo>
                <a:lnTo>
                  <a:pt x="f11" y="f12"/>
                </a:lnTo>
                <a:close/>
              </a:path>
            </a:pathLst>
          </a:custGeom>
          <a:solidFill>
            <a:srgbClr val="0000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9" name="object 190">
            <a:extLst>
              <a:ext uri="{FF2B5EF4-FFF2-40B4-BE49-F238E27FC236}">
                <a16:creationId xmlns:a16="http://schemas.microsoft.com/office/drawing/2014/main" id="{2D953737-0838-4B53-A7FC-9E92753B0E05}"/>
              </a:ext>
            </a:extLst>
          </p:cNvPr>
          <p:cNvSpPr/>
          <p:nvPr/>
        </p:nvSpPr>
        <p:spPr>
          <a:xfrm>
            <a:off x="2815026" y="1937878"/>
            <a:ext cx="194940" cy="116842"/>
          </a:xfrm>
          <a:custGeom>
            <a:avLst/>
            <a:gdLst>
              <a:gd name="f0" fmla="val w"/>
              <a:gd name="f1" fmla="val h"/>
              <a:gd name="f2" fmla="val 0"/>
              <a:gd name="f3" fmla="val 194944"/>
              <a:gd name="f4" fmla="val 116839"/>
              <a:gd name="f5" fmla="val 48986"/>
              <a:gd name="f6" fmla="val 36030"/>
              <a:gd name="f7" fmla="val 194577"/>
              <a:gd name="f8" fmla="val 67357"/>
              <a:gd name="f9" fmla="val 158544"/>
              <a:gd name="f10" fmla="val 116343"/>
              <a:gd name="f11" fmla="*/ f0 1 194944"/>
              <a:gd name="f12" fmla="*/ f1 1 116839"/>
              <a:gd name="f13" fmla="val f2"/>
              <a:gd name="f14" fmla="val f3"/>
              <a:gd name="f15" fmla="val f4"/>
              <a:gd name="f16" fmla="+- f15 0 f13"/>
              <a:gd name="f17" fmla="+- f14 0 f13"/>
              <a:gd name="f18" fmla="*/ f17 1 194944"/>
              <a:gd name="f19" fmla="*/ f16 1 1168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94944" h="116839">
                <a:moveTo>
                  <a:pt x="f2" y="f5"/>
                </a:moveTo>
                <a:lnTo>
                  <a:pt x="f6" y="f2"/>
                </a:lnTo>
                <a:lnTo>
                  <a:pt x="f7" y="f8"/>
                </a:lnTo>
                <a:lnTo>
                  <a:pt x="f9" y="f10"/>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0" name="object 191">
            <a:extLst>
              <a:ext uri="{FF2B5EF4-FFF2-40B4-BE49-F238E27FC236}">
                <a16:creationId xmlns:a16="http://schemas.microsoft.com/office/drawing/2014/main" id="{CC6BB6C1-A127-4769-B740-69035BF1C99A}"/>
              </a:ext>
            </a:extLst>
          </p:cNvPr>
          <p:cNvSpPr/>
          <p:nvPr/>
        </p:nvSpPr>
        <p:spPr>
          <a:xfrm>
            <a:off x="2973573" y="1968502"/>
            <a:ext cx="151762" cy="85725"/>
          </a:xfrm>
          <a:custGeom>
            <a:avLst/>
            <a:gdLst>
              <a:gd name="f0" fmla="val w"/>
              <a:gd name="f1" fmla="val h"/>
              <a:gd name="f2" fmla="val 0"/>
              <a:gd name="f3" fmla="val 151764"/>
              <a:gd name="f4" fmla="val 85725"/>
              <a:gd name="f5" fmla="val 36033"/>
              <a:gd name="f6" fmla="val 36740"/>
              <a:gd name="f7" fmla="val 122503"/>
              <a:gd name="f8" fmla="val 151327"/>
              <a:gd name="f9" fmla="val 21430"/>
              <a:gd name="f10" fmla="val 85726"/>
              <a:gd name="f11" fmla="*/ f0 1 151764"/>
              <a:gd name="f12" fmla="*/ f1 1 85725"/>
              <a:gd name="f13" fmla="val f2"/>
              <a:gd name="f14" fmla="val f3"/>
              <a:gd name="f15" fmla="val f4"/>
              <a:gd name="f16" fmla="+- f15 0 f13"/>
              <a:gd name="f17" fmla="+- f14 0 f13"/>
              <a:gd name="f18" fmla="*/ f17 1 151764"/>
              <a:gd name="f19" fmla="*/ f16 1 857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51764" h="85725">
                <a:moveTo>
                  <a:pt x="f5" y="f6"/>
                </a:moveTo>
                <a:lnTo>
                  <a:pt x="f7" y="f2"/>
                </a:lnTo>
                <a:lnTo>
                  <a:pt x="f8" y="f9"/>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1" name="object 192">
            <a:extLst>
              <a:ext uri="{FF2B5EF4-FFF2-40B4-BE49-F238E27FC236}">
                <a16:creationId xmlns:a16="http://schemas.microsoft.com/office/drawing/2014/main" id="{E79D9C92-4225-475E-B579-86ECE3F7081E}"/>
              </a:ext>
            </a:extLst>
          </p:cNvPr>
          <p:cNvSpPr/>
          <p:nvPr/>
        </p:nvSpPr>
        <p:spPr>
          <a:xfrm>
            <a:off x="2951948" y="2005242"/>
            <a:ext cx="209553" cy="140973"/>
          </a:xfrm>
          <a:custGeom>
            <a:avLst/>
            <a:gdLst>
              <a:gd name="f0" fmla="val w"/>
              <a:gd name="f1" fmla="val h"/>
              <a:gd name="f2" fmla="val 0"/>
              <a:gd name="f3" fmla="val 209550"/>
              <a:gd name="f4" fmla="val 140969"/>
              <a:gd name="f5" fmla="val 21621"/>
              <a:gd name="f6" fmla="val 79603"/>
              <a:gd name="f7" fmla="val 13205"/>
              <a:gd name="f8" fmla="val 82009"/>
              <a:gd name="f9" fmla="val 6333"/>
              <a:gd name="f10" fmla="val 88570"/>
              <a:gd name="f11" fmla="val 1699"/>
              <a:gd name="f12" fmla="val 98301"/>
              <a:gd name="f13" fmla="val 110217"/>
              <a:gd name="f14" fmla="val 122135"/>
              <a:gd name="f15" fmla="val 131867"/>
              <a:gd name="f16" fmla="val 138429"/>
              <a:gd name="f17" fmla="val 140835"/>
              <a:gd name="f18" fmla="val 30036"/>
              <a:gd name="f19" fmla="val 36908"/>
              <a:gd name="f20" fmla="val 41541"/>
              <a:gd name="f21" fmla="val 43239"/>
              <a:gd name="f22" fmla="val 187361"/>
              <a:gd name="f23" fmla="val 178946"/>
              <a:gd name="f24" fmla="val 2405"/>
              <a:gd name="f25" fmla="val 172074"/>
              <a:gd name="f26" fmla="val 8966"/>
              <a:gd name="f27" fmla="val 167441"/>
              <a:gd name="f28" fmla="val 18698"/>
              <a:gd name="f29" fmla="val 165743"/>
              <a:gd name="f30" fmla="val 30614"/>
              <a:gd name="f31" fmla="val 42532"/>
              <a:gd name="f32" fmla="val 52264"/>
              <a:gd name="f33" fmla="val 58825"/>
              <a:gd name="f34" fmla="val 61231"/>
              <a:gd name="f35" fmla="val 195776"/>
              <a:gd name="f36" fmla="val 202648"/>
              <a:gd name="f37" fmla="val 207280"/>
              <a:gd name="f38" fmla="val 208979"/>
              <a:gd name="f39" fmla="*/ f0 1 209550"/>
              <a:gd name="f40" fmla="*/ f1 1 140969"/>
              <a:gd name="f41" fmla="val f2"/>
              <a:gd name="f42" fmla="val f3"/>
              <a:gd name="f43" fmla="val f4"/>
              <a:gd name="f44" fmla="+- f43 0 f41"/>
              <a:gd name="f45" fmla="+- f42 0 f41"/>
              <a:gd name="f46" fmla="*/ f45 1 209550"/>
              <a:gd name="f47" fmla="*/ f44 1 140969"/>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209550" h="140969">
                <a:moveTo>
                  <a:pt x="f5" y="f6"/>
                </a:moveTo>
                <a:lnTo>
                  <a:pt x="f7" y="f8"/>
                </a:lnTo>
                <a:lnTo>
                  <a:pt x="f9" y="f10"/>
                </a:lnTo>
                <a:lnTo>
                  <a:pt x="f11" y="f12"/>
                </a:lnTo>
                <a:lnTo>
                  <a:pt x="f2" y="f13"/>
                </a:lnTo>
                <a:lnTo>
                  <a:pt x="f11" y="f14"/>
                </a:lnTo>
                <a:lnTo>
                  <a:pt x="f9" y="f15"/>
                </a:lnTo>
                <a:lnTo>
                  <a:pt x="f7" y="f16"/>
                </a:lnTo>
                <a:lnTo>
                  <a:pt x="f5" y="f17"/>
                </a:lnTo>
                <a:lnTo>
                  <a:pt x="f18" y="f16"/>
                </a:lnTo>
                <a:lnTo>
                  <a:pt x="f19" y="f15"/>
                </a:lnTo>
                <a:lnTo>
                  <a:pt x="f20" y="f14"/>
                </a:lnTo>
                <a:lnTo>
                  <a:pt x="f21" y="f13"/>
                </a:lnTo>
                <a:lnTo>
                  <a:pt x="f20" y="f12"/>
                </a:lnTo>
                <a:lnTo>
                  <a:pt x="f19" y="f10"/>
                </a:lnTo>
                <a:lnTo>
                  <a:pt x="f18" y="f8"/>
                </a:lnTo>
                <a:lnTo>
                  <a:pt x="f5" y="f6"/>
                </a:lnTo>
                <a:close/>
              </a:path>
              <a:path w="209550" h="140969">
                <a:moveTo>
                  <a:pt x="f22" y="f2"/>
                </a:moveTo>
                <a:lnTo>
                  <a:pt x="f23" y="f24"/>
                </a:lnTo>
                <a:lnTo>
                  <a:pt x="f25" y="f26"/>
                </a:lnTo>
                <a:lnTo>
                  <a:pt x="f27" y="f28"/>
                </a:lnTo>
                <a:lnTo>
                  <a:pt x="f29" y="f30"/>
                </a:lnTo>
                <a:lnTo>
                  <a:pt x="f27" y="f31"/>
                </a:lnTo>
                <a:lnTo>
                  <a:pt x="f25" y="f32"/>
                </a:lnTo>
                <a:lnTo>
                  <a:pt x="f23" y="f33"/>
                </a:lnTo>
                <a:lnTo>
                  <a:pt x="f22" y="f34"/>
                </a:lnTo>
                <a:lnTo>
                  <a:pt x="f35" y="f33"/>
                </a:lnTo>
                <a:lnTo>
                  <a:pt x="f36" y="f32"/>
                </a:lnTo>
                <a:lnTo>
                  <a:pt x="f37" y="f31"/>
                </a:lnTo>
                <a:lnTo>
                  <a:pt x="f38" y="f30"/>
                </a:lnTo>
                <a:lnTo>
                  <a:pt x="f37" y="f28"/>
                </a:lnTo>
                <a:lnTo>
                  <a:pt x="f36" y="f26"/>
                </a:lnTo>
                <a:lnTo>
                  <a:pt x="f35" y="f24"/>
                </a:lnTo>
                <a:lnTo>
                  <a:pt x="f2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2" name="object 193">
            <a:extLst>
              <a:ext uri="{FF2B5EF4-FFF2-40B4-BE49-F238E27FC236}">
                <a16:creationId xmlns:a16="http://schemas.microsoft.com/office/drawing/2014/main" id="{A0965C36-5353-4435-909E-1EF4EE442267}"/>
              </a:ext>
            </a:extLst>
          </p:cNvPr>
          <p:cNvSpPr/>
          <p:nvPr/>
        </p:nvSpPr>
        <p:spPr>
          <a:xfrm>
            <a:off x="2951948" y="2084841"/>
            <a:ext cx="43818" cy="61593"/>
          </a:xfrm>
          <a:custGeom>
            <a:avLst/>
            <a:gdLst>
              <a:gd name="f0" fmla="val w"/>
              <a:gd name="f1" fmla="val h"/>
              <a:gd name="f2" fmla="val 0"/>
              <a:gd name="f3" fmla="val 43814"/>
              <a:gd name="f4" fmla="val 61594"/>
              <a:gd name="f5" fmla="val 30614"/>
              <a:gd name="f6" fmla="val 1699"/>
              <a:gd name="f7" fmla="val 18698"/>
              <a:gd name="f8" fmla="val 6333"/>
              <a:gd name="f9" fmla="val 8966"/>
              <a:gd name="f10" fmla="val 13205"/>
              <a:gd name="f11" fmla="val 2405"/>
              <a:gd name="f12" fmla="val 21621"/>
              <a:gd name="f13" fmla="val 30036"/>
              <a:gd name="f14" fmla="val 36908"/>
              <a:gd name="f15" fmla="val 41541"/>
              <a:gd name="f16" fmla="val 43239"/>
              <a:gd name="f17" fmla="val 42532"/>
              <a:gd name="f18" fmla="val 52264"/>
              <a:gd name="f19" fmla="val 58826"/>
              <a:gd name="f20" fmla="val 61232"/>
              <a:gd name="f21" fmla="*/ f0 1 43814"/>
              <a:gd name="f22" fmla="*/ f1 1 61594"/>
              <a:gd name="f23" fmla="val f2"/>
              <a:gd name="f24" fmla="val f3"/>
              <a:gd name="f25" fmla="val f4"/>
              <a:gd name="f26" fmla="+- f25 0 f23"/>
              <a:gd name="f27" fmla="+- f24 0 f23"/>
              <a:gd name="f28" fmla="*/ f27 1 43814"/>
              <a:gd name="f29" fmla="*/ f26 1 615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3" name="object 194">
            <a:extLst>
              <a:ext uri="{FF2B5EF4-FFF2-40B4-BE49-F238E27FC236}">
                <a16:creationId xmlns:a16="http://schemas.microsoft.com/office/drawing/2014/main" id="{123EC324-FDAF-4949-BD3B-49B1F22D29A6}"/>
              </a:ext>
            </a:extLst>
          </p:cNvPr>
          <p:cNvSpPr/>
          <p:nvPr/>
        </p:nvSpPr>
        <p:spPr>
          <a:xfrm>
            <a:off x="3117692" y="2005242"/>
            <a:ext cx="43818" cy="61593"/>
          </a:xfrm>
          <a:custGeom>
            <a:avLst/>
            <a:gdLst>
              <a:gd name="f0" fmla="val w"/>
              <a:gd name="f1" fmla="val h"/>
              <a:gd name="f2" fmla="val 0"/>
              <a:gd name="f3" fmla="val 43814"/>
              <a:gd name="f4" fmla="val 61594"/>
              <a:gd name="f5" fmla="val 30614"/>
              <a:gd name="f6" fmla="val 1698"/>
              <a:gd name="f7" fmla="val 18698"/>
              <a:gd name="f8" fmla="val 6331"/>
              <a:gd name="f9" fmla="val 8966"/>
              <a:gd name="f10" fmla="val 13202"/>
              <a:gd name="f11" fmla="val 2405"/>
              <a:gd name="f12" fmla="val 21618"/>
              <a:gd name="f13" fmla="val 30033"/>
              <a:gd name="f14" fmla="val 36904"/>
              <a:gd name="f15" fmla="val 41537"/>
              <a:gd name="f16" fmla="val 43236"/>
              <a:gd name="f17" fmla="val 42532"/>
              <a:gd name="f18" fmla="val 36905"/>
              <a:gd name="f19" fmla="val 52264"/>
              <a:gd name="f20" fmla="val 58825"/>
              <a:gd name="f21" fmla="val 61231"/>
              <a:gd name="f22" fmla="*/ f0 1 43814"/>
              <a:gd name="f23" fmla="*/ f1 1 61594"/>
              <a:gd name="f24" fmla="val f2"/>
              <a:gd name="f25" fmla="val f3"/>
              <a:gd name="f26" fmla="val f4"/>
              <a:gd name="f27" fmla="+- f26 0 f24"/>
              <a:gd name="f28" fmla="+- f25 0 f24"/>
              <a:gd name="f29" fmla="*/ f28 1 43814"/>
              <a:gd name="f30" fmla="*/ f27 1 61594"/>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8" y="f19"/>
                </a:lnTo>
                <a:lnTo>
                  <a:pt x="f13" y="f20"/>
                </a:lnTo>
                <a:lnTo>
                  <a:pt x="f12" y="f21"/>
                </a:lnTo>
                <a:lnTo>
                  <a:pt x="f10" y="f20"/>
                </a:lnTo>
                <a:lnTo>
                  <a:pt x="f8" y="f19"/>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4" name="object 195">
            <a:extLst>
              <a:ext uri="{FF2B5EF4-FFF2-40B4-BE49-F238E27FC236}">
                <a16:creationId xmlns:a16="http://schemas.microsoft.com/office/drawing/2014/main" id="{A0705DB5-4F33-4F93-95E8-2080349266BC}"/>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5" name="object 196">
            <a:extLst>
              <a:ext uri="{FF2B5EF4-FFF2-40B4-BE49-F238E27FC236}">
                <a16:creationId xmlns:a16="http://schemas.microsoft.com/office/drawing/2014/main" id="{C237F787-FF13-4F8B-9453-8A79AE3CCE43}"/>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6" name="object 197">
            <a:extLst>
              <a:ext uri="{FF2B5EF4-FFF2-40B4-BE49-F238E27FC236}">
                <a16:creationId xmlns:a16="http://schemas.microsoft.com/office/drawing/2014/main" id="{8E0F3A85-6EFE-4020-9307-BBFFDA5C53F2}"/>
              </a:ext>
            </a:extLst>
          </p:cNvPr>
          <p:cNvSpPr/>
          <p:nvPr/>
        </p:nvSpPr>
        <p:spPr>
          <a:xfrm>
            <a:off x="2757373" y="2048100"/>
            <a:ext cx="43818" cy="36832"/>
          </a:xfrm>
          <a:custGeom>
            <a:avLst/>
            <a:gdLst>
              <a:gd name="f0" fmla="val w"/>
              <a:gd name="f1" fmla="val h"/>
              <a:gd name="f2" fmla="val 0"/>
              <a:gd name="f3" fmla="val 43814"/>
              <a:gd name="f4" fmla="val 36830"/>
              <a:gd name="f5" fmla="val 18368"/>
              <a:gd name="f6" fmla="val 43238"/>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7" name="object 198">
            <a:extLst>
              <a:ext uri="{FF2B5EF4-FFF2-40B4-BE49-F238E27FC236}">
                <a16:creationId xmlns:a16="http://schemas.microsoft.com/office/drawing/2014/main" id="{9513193B-59FA-458C-BB67-D2AF6B3750FB}"/>
              </a:ext>
            </a:extLst>
          </p:cNvPr>
          <p:cNvSpPr/>
          <p:nvPr/>
        </p:nvSpPr>
        <p:spPr>
          <a:xfrm>
            <a:off x="2829437" y="2078714"/>
            <a:ext cx="43818" cy="36832"/>
          </a:xfrm>
          <a:custGeom>
            <a:avLst/>
            <a:gdLst>
              <a:gd name="f0" fmla="val w"/>
              <a:gd name="f1" fmla="val h"/>
              <a:gd name="f2" fmla="val 0"/>
              <a:gd name="f3" fmla="val 43814"/>
              <a:gd name="f4" fmla="val 36830"/>
              <a:gd name="f5" fmla="val 18371"/>
              <a:gd name="f6" fmla="val 43239"/>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8" name="object 199">
            <a:extLst>
              <a:ext uri="{FF2B5EF4-FFF2-40B4-BE49-F238E27FC236}">
                <a16:creationId xmlns:a16="http://schemas.microsoft.com/office/drawing/2014/main" id="{02228C9A-711E-44F0-864E-C3322B2ED3D5}"/>
              </a:ext>
            </a:extLst>
          </p:cNvPr>
          <p:cNvSpPr/>
          <p:nvPr/>
        </p:nvSpPr>
        <p:spPr>
          <a:xfrm>
            <a:off x="3122401" y="1136553"/>
            <a:ext cx="49533" cy="202567"/>
          </a:xfrm>
          <a:custGeom>
            <a:avLst/>
            <a:gdLst>
              <a:gd name="f0" fmla="val w"/>
              <a:gd name="f1" fmla="val h"/>
              <a:gd name="f2" fmla="val 0"/>
              <a:gd name="f3" fmla="val 49530"/>
              <a:gd name="f4" fmla="val 202565"/>
              <a:gd name="f5" fmla="val 178417"/>
              <a:gd name="f6" fmla="val 49164"/>
              <a:gd name="f7" fmla="val 202144"/>
              <a:gd name="f8" fmla="val 478"/>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2" y="f2"/>
                </a:moveTo>
                <a:lnTo>
                  <a:pt x="f2" y="f5"/>
                </a:lnTo>
                <a:lnTo>
                  <a:pt x="f6" y="f7"/>
                </a:lnTo>
                <a:lnTo>
                  <a:pt x="f6" y="f8"/>
                </a:lnTo>
                <a:lnTo>
                  <a:pt x="f2" y="f2"/>
                </a:lnTo>
                <a:close/>
              </a:path>
            </a:pathLst>
          </a:custGeom>
          <a:solidFill>
            <a:srgbClr val="666666"/>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9" name="object 200">
            <a:extLst>
              <a:ext uri="{FF2B5EF4-FFF2-40B4-BE49-F238E27FC236}">
                <a16:creationId xmlns:a16="http://schemas.microsoft.com/office/drawing/2014/main" id="{B663CD7B-AE91-4A22-8CA8-49973DD3A754}"/>
              </a:ext>
            </a:extLst>
          </p:cNvPr>
          <p:cNvSpPr/>
          <p:nvPr/>
        </p:nvSpPr>
        <p:spPr>
          <a:xfrm>
            <a:off x="3122401" y="1136553"/>
            <a:ext cx="49533" cy="202567"/>
          </a:xfrm>
          <a:custGeom>
            <a:avLst/>
            <a:gdLst>
              <a:gd name="f0" fmla="val w"/>
              <a:gd name="f1" fmla="val h"/>
              <a:gd name="f2" fmla="val 0"/>
              <a:gd name="f3" fmla="val 49530"/>
              <a:gd name="f4" fmla="val 202565"/>
              <a:gd name="f5" fmla="val 49164"/>
              <a:gd name="f6" fmla="val 478"/>
              <a:gd name="f7" fmla="val 202144"/>
              <a:gd name="f8" fmla="val 178417"/>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5" y="f6"/>
                </a:moveTo>
                <a:lnTo>
                  <a:pt x="f5" y="f7"/>
                </a:lnTo>
                <a:lnTo>
                  <a:pt x="f2" y="f8"/>
                </a:lnTo>
                <a:lnTo>
                  <a:pt x="f2" y="f2"/>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0" name="object 201">
            <a:extLst>
              <a:ext uri="{FF2B5EF4-FFF2-40B4-BE49-F238E27FC236}">
                <a16:creationId xmlns:a16="http://schemas.microsoft.com/office/drawing/2014/main" id="{B5853912-3D01-4B25-8C1B-C16F75655553}"/>
              </a:ext>
            </a:extLst>
          </p:cNvPr>
          <p:cNvSpPr/>
          <p:nvPr/>
        </p:nvSpPr>
        <p:spPr>
          <a:xfrm>
            <a:off x="2728917" y="1471653"/>
            <a:ext cx="147959" cy="186693"/>
          </a:xfrm>
          <a:custGeom>
            <a:avLst/>
            <a:gdLst>
              <a:gd name="f0" fmla="val w"/>
              <a:gd name="f1" fmla="val h"/>
              <a:gd name="f2" fmla="val 0"/>
              <a:gd name="f3" fmla="val 147955"/>
              <a:gd name="f4" fmla="val 186689"/>
              <a:gd name="f5" fmla="val 106380"/>
              <a:gd name="f6" fmla="val 147552"/>
              <a:gd name="f7" fmla="val 186163"/>
              <a:gd name="f8" fmla="val 79785"/>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1" name="object 202">
            <a:extLst>
              <a:ext uri="{FF2B5EF4-FFF2-40B4-BE49-F238E27FC236}">
                <a16:creationId xmlns:a16="http://schemas.microsoft.com/office/drawing/2014/main" id="{18DCA757-A19A-4CA5-97D6-ED0A390D9574}"/>
              </a:ext>
            </a:extLst>
          </p:cNvPr>
          <p:cNvSpPr/>
          <p:nvPr/>
        </p:nvSpPr>
        <p:spPr>
          <a:xfrm>
            <a:off x="2728917" y="1471653"/>
            <a:ext cx="147959" cy="186693"/>
          </a:xfrm>
          <a:custGeom>
            <a:avLst/>
            <a:gdLst>
              <a:gd name="f0" fmla="val w"/>
              <a:gd name="f1" fmla="val h"/>
              <a:gd name="f2" fmla="val 0"/>
              <a:gd name="f3" fmla="val 147955"/>
              <a:gd name="f4" fmla="val 186689"/>
              <a:gd name="f5" fmla="val 147552"/>
              <a:gd name="f6" fmla="val 79785"/>
              <a:gd name="f7" fmla="val 186163"/>
              <a:gd name="f8" fmla="val 106380"/>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5" y="f6"/>
                </a:lnTo>
                <a:lnTo>
                  <a:pt x="f5" y="f7"/>
                </a:lnTo>
                <a:lnTo>
                  <a:pt x="f2"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2" name="object 203">
            <a:extLst>
              <a:ext uri="{FF2B5EF4-FFF2-40B4-BE49-F238E27FC236}">
                <a16:creationId xmlns:a16="http://schemas.microsoft.com/office/drawing/2014/main" id="{5F645DA8-FC13-49D1-9FAB-60DA6CC911D0}"/>
              </a:ext>
            </a:extLst>
          </p:cNvPr>
          <p:cNvSpPr/>
          <p:nvPr/>
        </p:nvSpPr>
        <p:spPr>
          <a:xfrm>
            <a:off x="2876464" y="1338699"/>
            <a:ext cx="295278" cy="319409"/>
          </a:xfrm>
          <a:custGeom>
            <a:avLst/>
            <a:gdLst>
              <a:gd name="f0" fmla="val w"/>
              <a:gd name="f1" fmla="val h"/>
              <a:gd name="f2" fmla="val 0"/>
              <a:gd name="f3" fmla="val 295275"/>
              <a:gd name="f4" fmla="val 319405"/>
              <a:gd name="f5" fmla="val 295095"/>
              <a:gd name="f6" fmla="val 159553"/>
              <a:gd name="f7" fmla="val 319122"/>
              <a:gd name="f8" fmla="val 212744"/>
              <a:gd name="f9" fmla="val 98367"/>
              <a:gd name="f10" fmla="val 106366"/>
              <a:gd name="f11" fmla="val 196740"/>
              <a:gd name="f12" fmla="val 53176"/>
              <a:gd name="f13" fmla="*/ f0 1 295275"/>
              <a:gd name="f14" fmla="*/ f1 1 319405"/>
              <a:gd name="f15" fmla="val f2"/>
              <a:gd name="f16" fmla="val f3"/>
              <a:gd name="f17" fmla="val f4"/>
              <a:gd name="f18" fmla="+- f17 0 f15"/>
              <a:gd name="f19" fmla="+- f16 0 f15"/>
              <a:gd name="f20" fmla="*/ f19 1 295275"/>
              <a:gd name="f21" fmla="*/ f18 1 31940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95275" h="319405">
                <a:moveTo>
                  <a:pt x="f5" y="f2"/>
                </a:moveTo>
                <a:lnTo>
                  <a:pt x="f5" y="f6"/>
                </a:lnTo>
                <a:lnTo>
                  <a:pt x="f2" y="f7"/>
                </a:lnTo>
                <a:lnTo>
                  <a:pt x="f2" y="f8"/>
                </a:lnTo>
                <a:lnTo>
                  <a:pt x="f9" y="f10"/>
                </a:lnTo>
                <a:lnTo>
                  <a:pt x="f9" y="f6"/>
                </a:lnTo>
                <a:lnTo>
                  <a:pt x="f11" y="f12"/>
                </a:lnTo>
                <a:lnTo>
                  <a:pt x="f11" y="f10"/>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3" name="object 204">
            <a:extLst>
              <a:ext uri="{FF2B5EF4-FFF2-40B4-BE49-F238E27FC236}">
                <a16:creationId xmlns:a16="http://schemas.microsoft.com/office/drawing/2014/main" id="{F9065BD4-AE4F-40B5-9440-D933BF6CF03E}"/>
              </a:ext>
            </a:extLst>
          </p:cNvPr>
          <p:cNvSpPr/>
          <p:nvPr/>
        </p:nvSpPr>
        <p:spPr>
          <a:xfrm>
            <a:off x="3122401" y="1125909"/>
            <a:ext cx="49533" cy="26673"/>
          </a:xfrm>
          <a:custGeom>
            <a:avLst/>
            <a:gdLst>
              <a:gd name="f0" fmla="val w"/>
              <a:gd name="f1" fmla="val h"/>
              <a:gd name="f2" fmla="val 0"/>
              <a:gd name="f3" fmla="val 49530"/>
              <a:gd name="f4" fmla="val 26669"/>
              <a:gd name="f5" fmla="val 24569"/>
              <a:gd name="f6" fmla="val 15009"/>
              <a:gd name="f7" fmla="val 1047"/>
              <a:gd name="f8" fmla="val 7199"/>
              <a:gd name="f9" fmla="val 3901"/>
              <a:gd name="f10" fmla="val 1932"/>
              <a:gd name="f11" fmla="val 8133"/>
              <a:gd name="f12" fmla="val 13313"/>
              <a:gd name="f13" fmla="val 18487"/>
              <a:gd name="f14" fmla="val 22710"/>
              <a:gd name="f15" fmla="val 25555"/>
              <a:gd name="f16" fmla="val 26597"/>
              <a:gd name="f17" fmla="val 34143"/>
              <a:gd name="f18" fmla="val 41961"/>
              <a:gd name="f19" fmla="val 47231"/>
              <a:gd name="f20" fmla="val 49164"/>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5" y="f2"/>
                </a:moveTo>
                <a:lnTo>
                  <a:pt x="f6" y="f7"/>
                </a:lnTo>
                <a:lnTo>
                  <a:pt x="f8" y="f9"/>
                </a:lnTo>
                <a:lnTo>
                  <a:pt x="f10" y="f11"/>
                </a:lnTo>
                <a:lnTo>
                  <a:pt x="f2" y="f12"/>
                </a:lnTo>
                <a:lnTo>
                  <a:pt x="f10" y="f13"/>
                </a:lnTo>
                <a:lnTo>
                  <a:pt x="f8" y="f14"/>
                </a:lnTo>
                <a:lnTo>
                  <a:pt x="f6" y="f15"/>
                </a:lnTo>
                <a:lnTo>
                  <a:pt x="f5" y="f16"/>
                </a:lnTo>
                <a:lnTo>
                  <a:pt x="f17" y="f15"/>
                </a:lnTo>
                <a:lnTo>
                  <a:pt x="f18" y="f14"/>
                </a:lnTo>
                <a:lnTo>
                  <a:pt x="f19" y="f13"/>
                </a:lnTo>
                <a:lnTo>
                  <a:pt x="f20" y="f12"/>
                </a:lnTo>
                <a:lnTo>
                  <a:pt x="f19" y="f11"/>
                </a:lnTo>
                <a:lnTo>
                  <a:pt x="f18" y="f9"/>
                </a:lnTo>
                <a:lnTo>
                  <a:pt x="f17"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4" name="object 205">
            <a:extLst>
              <a:ext uri="{FF2B5EF4-FFF2-40B4-BE49-F238E27FC236}">
                <a16:creationId xmlns:a16="http://schemas.microsoft.com/office/drawing/2014/main" id="{0114BED9-4C44-439E-8E3F-58B36B5A83EE}"/>
              </a:ext>
            </a:extLst>
          </p:cNvPr>
          <p:cNvSpPr/>
          <p:nvPr/>
        </p:nvSpPr>
        <p:spPr>
          <a:xfrm>
            <a:off x="3122401" y="1125909"/>
            <a:ext cx="49533" cy="26673"/>
          </a:xfrm>
          <a:custGeom>
            <a:avLst/>
            <a:gdLst>
              <a:gd name="f0" fmla="val w"/>
              <a:gd name="f1" fmla="val h"/>
              <a:gd name="f2" fmla="val 0"/>
              <a:gd name="f3" fmla="val 49530"/>
              <a:gd name="f4" fmla="val 26669"/>
              <a:gd name="f5" fmla="val 13313"/>
              <a:gd name="f6" fmla="val 1932"/>
              <a:gd name="f7" fmla="val 8133"/>
              <a:gd name="f8" fmla="val 7199"/>
              <a:gd name="f9" fmla="val 3901"/>
              <a:gd name="f10" fmla="val 15009"/>
              <a:gd name="f11" fmla="val 1047"/>
              <a:gd name="f12" fmla="val 24569"/>
              <a:gd name="f13" fmla="val 34143"/>
              <a:gd name="f14" fmla="val 41961"/>
              <a:gd name="f15" fmla="val 47231"/>
              <a:gd name="f16" fmla="val 49164"/>
              <a:gd name="f17" fmla="val 18487"/>
              <a:gd name="f18" fmla="val 22710"/>
              <a:gd name="f19" fmla="val 25555"/>
              <a:gd name="f20" fmla="val 26597"/>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5" name="object 206">
            <a:extLst>
              <a:ext uri="{FF2B5EF4-FFF2-40B4-BE49-F238E27FC236}">
                <a16:creationId xmlns:a16="http://schemas.microsoft.com/office/drawing/2014/main" id="{2CD1AA19-B133-42B5-B126-59ED0611DFFF}"/>
              </a:ext>
            </a:extLst>
          </p:cNvPr>
          <p:cNvSpPr/>
          <p:nvPr/>
        </p:nvSpPr>
        <p:spPr>
          <a:xfrm>
            <a:off x="2728917" y="1258900"/>
            <a:ext cx="443227" cy="292736"/>
          </a:xfrm>
          <a:custGeom>
            <a:avLst/>
            <a:gdLst>
              <a:gd name="f0" fmla="val w"/>
              <a:gd name="f1" fmla="val h"/>
              <a:gd name="f2" fmla="val 0"/>
              <a:gd name="f3" fmla="val 443230"/>
              <a:gd name="f4" fmla="val 292734"/>
              <a:gd name="f5" fmla="val 98367"/>
              <a:gd name="f6" fmla="val 106363"/>
              <a:gd name="f7" fmla="val 212752"/>
              <a:gd name="f8" fmla="val 147552"/>
              <a:gd name="f9" fmla="val 292537"/>
              <a:gd name="f10" fmla="val 245920"/>
              <a:gd name="f11" fmla="val 186160"/>
              <a:gd name="f12" fmla="val 131158"/>
              <a:gd name="f13" fmla="val 124104"/>
              <a:gd name="f14" fmla="val 196738"/>
              <a:gd name="f15" fmla="val 53195"/>
              <a:gd name="f16" fmla="val 131163"/>
              <a:gd name="f17" fmla="val 124099"/>
              <a:gd name="f18" fmla="val 239347"/>
              <a:gd name="f19" fmla="val 344293"/>
              <a:gd name="f20" fmla="val 132970"/>
              <a:gd name="f21" fmla="val 229526"/>
              <a:gd name="f22" fmla="val 70927"/>
              <a:gd name="f23" fmla="val 295103"/>
              <a:gd name="f24" fmla="val 229529"/>
              <a:gd name="f25" fmla="val 70924"/>
              <a:gd name="f26" fmla="val 442648"/>
              <a:gd name="f27" fmla="val 79793"/>
              <a:gd name="f28" fmla="*/ f0 1 443230"/>
              <a:gd name="f29" fmla="*/ f1 1 292734"/>
              <a:gd name="f30" fmla="val f2"/>
              <a:gd name="f31" fmla="val f3"/>
              <a:gd name="f32" fmla="val f4"/>
              <a:gd name="f33" fmla="+- f32 0 f30"/>
              <a:gd name="f34" fmla="+- f31 0 f30"/>
              <a:gd name="f35" fmla="*/ f34 1 443230"/>
              <a:gd name="f36" fmla="*/ f33 1 29273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43230" h="292734">
                <a:moveTo>
                  <a:pt x="f5" y="f6"/>
                </a:moveTo>
                <a:lnTo>
                  <a:pt x="f2" y="f7"/>
                </a:lnTo>
                <a:lnTo>
                  <a:pt x="f8" y="f9"/>
                </a:lnTo>
                <a:lnTo>
                  <a:pt x="f10" y="f11"/>
                </a:lnTo>
                <a:lnTo>
                  <a:pt x="f12" y="f13"/>
                </a:lnTo>
                <a:lnTo>
                  <a:pt x="f5" y="f6"/>
                </a:lnTo>
                <a:close/>
              </a:path>
              <a:path w="443230" h="292734">
                <a:moveTo>
                  <a:pt x="f14" y="f15"/>
                </a:moveTo>
                <a:lnTo>
                  <a:pt x="f16" y="f17"/>
                </a:lnTo>
                <a:lnTo>
                  <a:pt x="f10" y="f11"/>
                </a:lnTo>
                <a:lnTo>
                  <a:pt x="f10" y="f18"/>
                </a:lnTo>
                <a:lnTo>
                  <a:pt x="f19" y="f20"/>
                </a:lnTo>
                <a:lnTo>
                  <a:pt x="f21" y="f22"/>
                </a:lnTo>
                <a:lnTo>
                  <a:pt x="f14" y="f15"/>
                </a:lnTo>
                <a:close/>
              </a:path>
              <a:path w="443230" h="292734">
                <a:moveTo>
                  <a:pt x="f23" y="f2"/>
                </a:moveTo>
                <a:lnTo>
                  <a:pt x="f24" y="f25"/>
                </a:lnTo>
                <a:lnTo>
                  <a:pt x="f19" y="f20"/>
                </a:lnTo>
                <a:lnTo>
                  <a:pt x="f19" y="f11"/>
                </a:lnTo>
                <a:lnTo>
                  <a:pt x="f26" y="f27"/>
                </a:lnTo>
                <a:lnTo>
                  <a:pt x="f23"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6" name="object 207">
            <a:extLst>
              <a:ext uri="{FF2B5EF4-FFF2-40B4-BE49-F238E27FC236}">
                <a16:creationId xmlns:a16="http://schemas.microsoft.com/office/drawing/2014/main" id="{1BA8AB48-9C32-4472-81A2-4A11D956A744}"/>
              </a:ext>
            </a:extLst>
          </p:cNvPr>
          <p:cNvSpPr/>
          <p:nvPr/>
        </p:nvSpPr>
        <p:spPr>
          <a:xfrm>
            <a:off x="2958440" y="1258900"/>
            <a:ext cx="213356" cy="186693"/>
          </a:xfrm>
          <a:custGeom>
            <a:avLst/>
            <a:gdLst>
              <a:gd name="f0" fmla="val w"/>
              <a:gd name="f1" fmla="val h"/>
              <a:gd name="f2" fmla="val 0"/>
              <a:gd name="f3" fmla="val 213360"/>
              <a:gd name="f4" fmla="val 186690"/>
              <a:gd name="f5" fmla="val 114767"/>
              <a:gd name="f6" fmla="val 132970"/>
              <a:gd name="f7" fmla="val 186160"/>
              <a:gd name="f8" fmla="val 213121"/>
              <a:gd name="f9" fmla="val 79793"/>
              <a:gd name="f10" fmla="val 65576"/>
              <a:gd name="f11" fmla="val 70927"/>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5" y="f7"/>
                </a:lnTo>
                <a:lnTo>
                  <a:pt x="f8" y="f9"/>
                </a:lnTo>
                <a:lnTo>
                  <a:pt x="f10" y="f2"/>
                </a:lnTo>
                <a:lnTo>
                  <a:pt x="f2"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7" name="object 208">
            <a:extLst>
              <a:ext uri="{FF2B5EF4-FFF2-40B4-BE49-F238E27FC236}">
                <a16:creationId xmlns:a16="http://schemas.microsoft.com/office/drawing/2014/main" id="{9AB02162-EB4D-41BD-A594-7F0EC6F7547C}"/>
              </a:ext>
            </a:extLst>
          </p:cNvPr>
          <p:cNvSpPr/>
          <p:nvPr/>
        </p:nvSpPr>
        <p:spPr>
          <a:xfrm>
            <a:off x="2860069" y="1312099"/>
            <a:ext cx="213356" cy="186693"/>
          </a:xfrm>
          <a:custGeom>
            <a:avLst/>
            <a:gdLst>
              <a:gd name="f0" fmla="val w"/>
              <a:gd name="f1" fmla="val h"/>
              <a:gd name="f2" fmla="val 0"/>
              <a:gd name="f3" fmla="val 213360"/>
              <a:gd name="f4" fmla="val 186690"/>
              <a:gd name="f5" fmla="val 114761"/>
              <a:gd name="f6" fmla="val 186151"/>
              <a:gd name="f7" fmla="val 213134"/>
              <a:gd name="f8" fmla="val 79774"/>
              <a:gd name="f9" fmla="val 65579"/>
              <a:gd name="f10" fmla="val 70908"/>
              <a:gd name="f11" fmla="val 132964"/>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7" y="f8"/>
                </a:lnTo>
                <a:lnTo>
                  <a:pt x="f9" y="f2"/>
                </a:lnTo>
                <a:lnTo>
                  <a:pt x="f2" y="f10"/>
                </a:lnTo>
                <a:lnTo>
                  <a:pt x="f5"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8" name="object 209">
            <a:extLst>
              <a:ext uri="{FF2B5EF4-FFF2-40B4-BE49-F238E27FC236}">
                <a16:creationId xmlns:a16="http://schemas.microsoft.com/office/drawing/2014/main" id="{5689A984-C411-4177-853F-58B51745069F}"/>
              </a:ext>
            </a:extLst>
          </p:cNvPr>
          <p:cNvSpPr/>
          <p:nvPr/>
        </p:nvSpPr>
        <p:spPr>
          <a:xfrm>
            <a:off x="2728917" y="1365263"/>
            <a:ext cx="246375" cy="186693"/>
          </a:xfrm>
          <a:custGeom>
            <a:avLst/>
            <a:gdLst>
              <a:gd name="f0" fmla="val w"/>
              <a:gd name="f1" fmla="val h"/>
              <a:gd name="f2" fmla="val 0"/>
              <a:gd name="f3" fmla="val 246380"/>
              <a:gd name="f4" fmla="val 186690"/>
              <a:gd name="f5" fmla="val 147552"/>
              <a:gd name="f6" fmla="val 186174"/>
              <a:gd name="f7" fmla="val 245920"/>
              <a:gd name="f8" fmla="val 79796"/>
              <a:gd name="f9" fmla="val 98367"/>
              <a:gd name="f10" fmla="val 106388"/>
              <a:gd name="f11" fmla="*/ f0 1 246380"/>
              <a:gd name="f12" fmla="*/ f1 1 186690"/>
              <a:gd name="f13" fmla="val f2"/>
              <a:gd name="f14" fmla="val f3"/>
              <a:gd name="f15" fmla="val f4"/>
              <a:gd name="f16" fmla="+- f15 0 f13"/>
              <a:gd name="f17" fmla="+- f14 0 f13"/>
              <a:gd name="f18" fmla="*/ f17 1 246380"/>
              <a:gd name="f19" fmla="*/ f16 1 18669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6380" h="186690">
                <a:moveTo>
                  <a:pt x="f5" y="f6"/>
                </a:moveTo>
                <a:lnTo>
                  <a:pt x="f7" y="f8"/>
                </a:lnTo>
                <a:lnTo>
                  <a:pt x="f9" y="f2"/>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9" name="object 210">
            <a:extLst>
              <a:ext uri="{FF2B5EF4-FFF2-40B4-BE49-F238E27FC236}">
                <a16:creationId xmlns:a16="http://schemas.microsoft.com/office/drawing/2014/main" id="{3AF65155-824A-455D-B5DD-BDBE8C44E4E3}"/>
              </a:ext>
            </a:extLst>
          </p:cNvPr>
          <p:cNvSpPr/>
          <p:nvPr/>
        </p:nvSpPr>
        <p:spPr>
          <a:xfrm>
            <a:off x="1131249" y="1721513"/>
            <a:ext cx="311782" cy="269235"/>
          </a:xfrm>
          <a:custGeom>
            <a:avLst/>
            <a:gdLst>
              <a:gd name="f0" fmla="val w"/>
              <a:gd name="f1" fmla="val h"/>
              <a:gd name="f2" fmla="val 0"/>
              <a:gd name="f3" fmla="val 311784"/>
              <a:gd name="f4" fmla="val 269239"/>
              <a:gd name="f5" fmla="val 249420"/>
              <a:gd name="f6" fmla="val 134330"/>
              <a:gd name="f7" fmla="val 62353"/>
              <a:gd name="f8" fmla="val 268669"/>
              <a:gd name="f9" fmla="val 311759"/>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2"/>
                </a:moveTo>
                <a:lnTo>
                  <a:pt x="f2" y="f6"/>
                </a:lnTo>
                <a:lnTo>
                  <a:pt x="f7" y="f8"/>
                </a:lnTo>
                <a:lnTo>
                  <a:pt x="f9" y="f6"/>
                </a:lnTo>
                <a:lnTo>
                  <a:pt x="f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0" name="object 211">
            <a:extLst>
              <a:ext uri="{FF2B5EF4-FFF2-40B4-BE49-F238E27FC236}">
                <a16:creationId xmlns:a16="http://schemas.microsoft.com/office/drawing/2014/main" id="{EED5A208-7A87-45A7-A9B2-BD7F887242C9}"/>
              </a:ext>
            </a:extLst>
          </p:cNvPr>
          <p:cNvSpPr/>
          <p:nvPr/>
        </p:nvSpPr>
        <p:spPr>
          <a:xfrm>
            <a:off x="1131249" y="1721513"/>
            <a:ext cx="311782" cy="269235"/>
          </a:xfrm>
          <a:custGeom>
            <a:avLst/>
            <a:gdLst>
              <a:gd name="f0" fmla="val w"/>
              <a:gd name="f1" fmla="val h"/>
              <a:gd name="f2" fmla="val 0"/>
              <a:gd name="f3" fmla="val 311784"/>
              <a:gd name="f4" fmla="val 269239"/>
              <a:gd name="f5" fmla="val 62353"/>
              <a:gd name="f6" fmla="val 268669"/>
              <a:gd name="f7" fmla="val 311759"/>
              <a:gd name="f8" fmla="val 134330"/>
              <a:gd name="f9" fmla="val 249420"/>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6"/>
                </a:moveTo>
                <a:lnTo>
                  <a:pt x="f7" y="f8"/>
                </a:lnTo>
                <a:lnTo>
                  <a:pt x="f9" y="f2"/>
                </a:lnTo>
                <a:lnTo>
                  <a:pt x="f2"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1" name="object 212">
            <a:extLst>
              <a:ext uri="{FF2B5EF4-FFF2-40B4-BE49-F238E27FC236}">
                <a16:creationId xmlns:a16="http://schemas.microsoft.com/office/drawing/2014/main" id="{B8FA349B-9046-4FD6-A239-7C4C32050760}"/>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2" y="f6"/>
                </a:lnTo>
                <a:lnTo>
                  <a:pt x="f2" y="f7"/>
                </a:lnTo>
                <a:lnTo>
                  <a:pt x="f5" y="f6"/>
                </a:lnTo>
                <a:lnTo>
                  <a:pt x="f5"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2" name="object 213">
            <a:extLst>
              <a:ext uri="{FF2B5EF4-FFF2-40B4-BE49-F238E27FC236}">
                <a16:creationId xmlns:a16="http://schemas.microsoft.com/office/drawing/2014/main" id="{BD302520-7842-47C8-82DB-55FC27577AE5}"/>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5" y="f6"/>
                </a:lnTo>
                <a:lnTo>
                  <a:pt x="f2" y="f7"/>
                </a:lnTo>
                <a:lnTo>
                  <a:pt x="f2" y="f6"/>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3" name="object 214">
            <a:extLst>
              <a:ext uri="{FF2B5EF4-FFF2-40B4-BE49-F238E27FC236}">
                <a16:creationId xmlns:a16="http://schemas.microsoft.com/office/drawing/2014/main" id="{F3339BCC-6CD7-4B3A-A1BF-2F7796092AF8}"/>
              </a:ext>
            </a:extLst>
          </p:cNvPr>
          <p:cNvSpPr/>
          <p:nvPr/>
        </p:nvSpPr>
        <p:spPr>
          <a:xfrm>
            <a:off x="1068897" y="1855838"/>
            <a:ext cx="125099" cy="134617"/>
          </a:xfrm>
          <a:custGeom>
            <a:avLst/>
            <a:gdLst>
              <a:gd name="f0" fmla="val w"/>
              <a:gd name="f1" fmla="val h"/>
              <a:gd name="f2" fmla="val 0"/>
              <a:gd name="f3" fmla="val 125094"/>
              <a:gd name="f4" fmla="val 134619"/>
              <a:gd name="f5" fmla="val 62356"/>
              <a:gd name="f6" fmla="val 67167"/>
              <a:gd name="f7" fmla="val 124710"/>
              <a:gd name="f8" fmla="val 134338"/>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5" y="f2"/>
                </a:moveTo>
                <a:lnTo>
                  <a:pt x="f2" y="f6"/>
                </a:lnTo>
                <a:lnTo>
                  <a:pt x="f7" y="f8"/>
                </a:lnTo>
                <a:lnTo>
                  <a:pt x="f5"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4" name="object 215">
            <a:extLst>
              <a:ext uri="{FF2B5EF4-FFF2-40B4-BE49-F238E27FC236}">
                <a16:creationId xmlns:a16="http://schemas.microsoft.com/office/drawing/2014/main" id="{EAAA4DEB-0DC2-49EE-AD05-ED84A212D547}"/>
              </a:ext>
            </a:extLst>
          </p:cNvPr>
          <p:cNvSpPr/>
          <p:nvPr/>
        </p:nvSpPr>
        <p:spPr>
          <a:xfrm>
            <a:off x="1068897" y="1855838"/>
            <a:ext cx="125099" cy="134617"/>
          </a:xfrm>
          <a:custGeom>
            <a:avLst/>
            <a:gdLst>
              <a:gd name="f0" fmla="val w"/>
              <a:gd name="f1" fmla="val h"/>
              <a:gd name="f2" fmla="val 0"/>
              <a:gd name="f3" fmla="val 125094"/>
              <a:gd name="f4" fmla="val 134619"/>
              <a:gd name="f5" fmla="val 67167"/>
              <a:gd name="f6" fmla="val 124710"/>
              <a:gd name="f7" fmla="val 134338"/>
              <a:gd name="f8" fmla="val 62356"/>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2" y="f5"/>
                </a:moveTo>
                <a:lnTo>
                  <a:pt x="f6" y="f7"/>
                </a:lnTo>
                <a:lnTo>
                  <a:pt x="f8"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5" name="object 216">
            <a:extLst>
              <a:ext uri="{FF2B5EF4-FFF2-40B4-BE49-F238E27FC236}">
                <a16:creationId xmlns:a16="http://schemas.microsoft.com/office/drawing/2014/main" id="{6ECF1113-9C64-40BB-B1AC-F5AD644FD2F1}"/>
              </a:ext>
            </a:extLst>
          </p:cNvPr>
          <p:cNvSpPr/>
          <p:nvPr/>
        </p:nvSpPr>
        <p:spPr>
          <a:xfrm>
            <a:off x="1068897" y="1923010"/>
            <a:ext cx="125099" cy="201926"/>
          </a:xfrm>
          <a:custGeom>
            <a:avLst/>
            <a:gdLst>
              <a:gd name="f0" fmla="val w"/>
              <a:gd name="f1" fmla="val h"/>
              <a:gd name="f2" fmla="val 0"/>
              <a:gd name="f3" fmla="val 125094"/>
              <a:gd name="f4" fmla="val 201930"/>
              <a:gd name="f5" fmla="val 134338"/>
              <a:gd name="f6" fmla="val 124710"/>
              <a:gd name="f7" fmla="val 201509"/>
              <a:gd name="f8" fmla="val 67171"/>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6" name="object 217">
            <a:extLst>
              <a:ext uri="{FF2B5EF4-FFF2-40B4-BE49-F238E27FC236}">
                <a16:creationId xmlns:a16="http://schemas.microsoft.com/office/drawing/2014/main" id="{9C637821-29B1-43BB-AEE6-CBDFFFC39ACA}"/>
              </a:ext>
            </a:extLst>
          </p:cNvPr>
          <p:cNvSpPr/>
          <p:nvPr/>
        </p:nvSpPr>
        <p:spPr>
          <a:xfrm>
            <a:off x="1068897" y="1923010"/>
            <a:ext cx="125099" cy="201926"/>
          </a:xfrm>
          <a:custGeom>
            <a:avLst/>
            <a:gdLst>
              <a:gd name="f0" fmla="val w"/>
              <a:gd name="f1" fmla="val h"/>
              <a:gd name="f2" fmla="val 0"/>
              <a:gd name="f3" fmla="val 125094"/>
              <a:gd name="f4" fmla="val 201930"/>
              <a:gd name="f5" fmla="val 124710"/>
              <a:gd name="f6" fmla="val 67171"/>
              <a:gd name="f7" fmla="val 134338"/>
              <a:gd name="f8" fmla="val 201509"/>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5" y="f6"/>
                </a:moveTo>
                <a:lnTo>
                  <a:pt x="f2" y="f2"/>
                </a:lnTo>
                <a:lnTo>
                  <a:pt x="f2" y="f7"/>
                </a:lnTo>
                <a:lnTo>
                  <a:pt x="f5"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7" name="object 218">
            <a:extLst>
              <a:ext uri="{FF2B5EF4-FFF2-40B4-BE49-F238E27FC236}">
                <a16:creationId xmlns:a16="http://schemas.microsoft.com/office/drawing/2014/main" id="{DE09C624-3A7D-4A52-BCBF-6ED3D5B0CB76}"/>
              </a:ext>
            </a:extLst>
          </p:cNvPr>
          <p:cNvSpPr/>
          <p:nvPr/>
        </p:nvSpPr>
        <p:spPr>
          <a:xfrm>
            <a:off x="1067882" y="1288334"/>
            <a:ext cx="128902" cy="193038"/>
          </a:xfrm>
          <a:custGeom>
            <a:avLst/>
            <a:gdLst>
              <a:gd name="f0" fmla="val w"/>
              <a:gd name="f1" fmla="val h"/>
              <a:gd name="f2" fmla="val 0"/>
              <a:gd name="f3" fmla="val 128905"/>
              <a:gd name="f4" fmla="val 193040"/>
              <a:gd name="f5" fmla="val 101873"/>
              <a:gd name="f6" fmla="val 165109"/>
              <a:gd name="f7" fmla="val 29489"/>
              <a:gd name="f8" fmla="val 192628"/>
              <a:gd name="f9" fmla="val 128682"/>
              <a:gd name="f10" fmla="val 96512"/>
              <a:gd name="f11" fmla="val 110074"/>
              <a:gd name="f12" fmla="val 32169"/>
              <a:gd name="f13" fmla="val 10723"/>
              <a:gd name="f14" fmla="val 117959"/>
              <a:gd name="f15" fmla="val 165110"/>
              <a:gd name="f16" fmla="val 55039"/>
              <a:gd name="f17" fmla="val 110075"/>
              <a:gd name="f18" fmla="val 64339"/>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6"/>
                </a:moveTo>
                <a:lnTo>
                  <a:pt x="f7" y="f6"/>
                </a:lnTo>
                <a:lnTo>
                  <a:pt x="f2" y="f8"/>
                </a:lnTo>
                <a:lnTo>
                  <a:pt x="f9" y="f8"/>
                </a:lnTo>
                <a:lnTo>
                  <a:pt x="f5" y="f6"/>
                </a:lnTo>
                <a:close/>
              </a:path>
              <a:path w="128905" h="193040">
                <a:moveTo>
                  <a:pt x="f10" y="f11"/>
                </a:moveTo>
                <a:lnTo>
                  <a:pt x="f12" y="f11"/>
                </a:lnTo>
                <a:lnTo>
                  <a:pt x="f13" y="f6"/>
                </a:lnTo>
                <a:lnTo>
                  <a:pt x="f14" y="f15"/>
                </a:lnTo>
                <a:lnTo>
                  <a:pt x="f10" y="f11"/>
                </a:lnTo>
                <a:close/>
              </a:path>
              <a:path w="128905" h="193040">
                <a:moveTo>
                  <a:pt x="f10" y="f16"/>
                </a:moveTo>
                <a:lnTo>
                  <a:pt x="f12" y="f16"/>
                </a:lnTo>
                <a:lnTo>
                  <a:pt x="f13" y="f11"/>
                </a:lnTo>
                <a:lnTo>
                  <a:pt x="f14" y="f17"/>
                </a:lnTo>
                <a:lnTo>
                  <a:pt x="f10" y="f16"/>
                </a:lnTo>
                <a:close/>
              </a:path>
              <a:path w="128905" h="193040">
                <a:moveTo>
                  <a:pt x="f18" y="f2"/>
                </a:moveTo>
                <a:lnTo>
                  <a:pt x="f13" y="f16"/>
                </a:lnTo>
                <a:lnTo>
                  <a:pt x="f14" y="f19"/>
                </a:lnTo>
                <a:lnTo>
                  <a:pt x="f18"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8" name="object 219">
            <a:extLst>
              <a:ext uri="{FF2B5EF4-FFF2-40B4-BE49-F238E27FC236}">
                <a16:creationId xmlns:a16="http://schemas.microsoft.com/office/drawing/2014/main" id="{AB45C997-6287-42EC-BB20-E578C2957187}"/>
              </a:ext>
            </a:extLst>
          </p:cNvPr>
          <p:cNvSpPr/>
          <p:nvPr/>
        </p:nvSpPr>
        <p:spPr>
          <a:xfrm>
            <a:off x="1067882" y="1288334"/>
            <a:ext cx="128902" cy="193038"/>
          </a:xfrm>
          <a:custGeom>
            <a:avLst/>
            <a:gdLst>
              <a:gd name="f0" fmla="val w"/>
              <a:gd name="f1" fmla="val h"/>
              <a:gd name="f2" fmla="val 0"/>
              <a:gd name="f3" fmla="val 128905"/>
              <a:gd name="f4" fmla="val 193040"/>
              <a:gd name="f5" fmla="val 64339"/>
              <a:gd name="f6" fmla="val 10723"/>
              <a:gd name="f7" fmla="val 55039"/>
              <a:gd name="f8" fmla="val 32169"/>
              <a:gd name="f9" fmla="val 110074"/>
              <a:gd name="f10" fmla="val 165109"/>
              <a:gd name="f11" fmla="val 29489"/>
              <a:gd name="f12" fmla="val 192628"/>
              <a:gd name="f13" fmla="val 128682"/>
              <a:gd name="f14" fmla="val 101873"/>
              <a:gd name="f15" fmla="val 117959"/>
              <a:gd name="f16" fmla="val 165110"/>
              <a:gd name="f17" fmla="val 96512"/>
              <a:gd name="f18" fmla="val 110075"/>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2"/>
                </a:moveTo>
                <a:lnTo>
                  <a:pt x="f6" y="f7"/>
                </a:lnTo>
                <a:lnTo>
                  <a:pt x="f8" y="f7"/>
                </a:lnTo>
                <a:lnTo>
                  <a:pt x="f6" y="f9"/>
                </a:lnTo>
                <a:lnTo>
                  <a:pt x="f8" y="f9"/>
                </a:lnTo>
                <a:lnTo>
                  <a:pt x="f6" y="f10"/>
                </a:lnTo>
                <a:lnTo>
                  <a:pt x="f11" y="f10"/>
                </a:lnTo>
                <a:lnTo>
                  <a:pt x="f2" y="f12"/>
                </a:lnTo>
                <a:lnTo>
                  <a:pt x="f13" y="f12"/>
                </a:lnTo>
                <a:lnTo>
                  <a:pt x="f14" y="f10"/>
                </a:lnTo>
                <a:lnTo>
                  <a:pt x="f15" y="f16"/>
                </a:lnTo>
                <a:lnTo>
                  <a:pt x="f17" y="f9"/>
                </a:lnTo>
                <a:lnTo>
                  <a:pt x="f15" y="f18"/>
                </a:lnTo>
                <a:lnTo>
                  <a:pt x="f17" y="f7"/>
                </a:lnTo>
                <a:lnTo>
                  <a:pt x="f15" y="f19"/>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9" name="object 220">
            <a:extLst>
              <a:ext uri="{FF2B5EF4-FFF2-40B4-BE49-F238E27FC236}">
                <a16:creationId xmlns:a16="http://schemas.microsoft.com/office/drawing/2014/main" id="{E5123B82-632F-4FDC-BC0F-13E1042A4112}"/>
              </a:ext>
            </a:extLst>
          </p:cNvPr>
          <p:cNvSpPr/>
          <p:nvPr/>
        </p:nvSpPr>
        <p:spPr>
          <a:xfrm>
            <a:off x="1118823" y="1480962"/>
            <a:ext cx="27303" cy="82552"/>
          </a:xfrm>
          <a:custGeom>
            <a:avLst/>
            <a:gdLst>
              <a:gd name="f0" fmla="val w"/>
              <a:gd name="f1" fmla="val h"/>
              <a:gd name="f2" fmla="val 0"/>
              <a:gd name="f3" fmla="val 27305"/>
              <a:gd name="f4" fmla="val 82550"/>
              <a:gd name="f5" fmla="val 26808"/>
              <a:gd name="f6" fmla="val 74297"/>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0" name="object 221">
            <a:extLst>
              <a:ext uri="{FF2B5EF4-FFF2-40B4-BE49-F238E27FC236}">
                <a16:creationId xmlns:a16="http://schemas.microsoft.com/office/drawing/2014/main" id="{A2EA7F89-1364-4DA0-9D40-6E9233C0F999}"/>
              </a:ext>
            </a:extLst>
          </p:cNvPr>
          <p:cNvSpPr/>
          <p:nvPr/>
        </p:nvSpPr>
        <p:spPr>
          <a:xfrm>
            <a:off x="1118823" y="1480962"/>
            <a:ext cx="27303" cy="82552"/>
          </a:xfrm>
          <a:custGeom>
            <a:avLst/>
            <a:gdLst>
              <a:gd name="f0" fmla="val w"/>
              <a:gd name="f1" fmla="val h"/>
              <a:gd name="f2" fmla="val 0"/>
              <a:gd name="f3" fmla="val 27305"/>
              <a:gd name="f4" fmla="val 82550"/>
              <a:gd name="f5" fmla="val 74297"/>
              <a:gd name="f6" fmla="val 26808"/>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1" name="object 222">
            <a:extLst>
              <a:ext uri="{FF2B5EF4-FFF2-40B4-BE49-F238E27FC236}">
                <a16:creationId xmlns:a16="http://schemas.microsoft.com/office/drawing/2014/main" id="{699CAC77-247E-4836-8BBF-B79CEB051F26}"/>
              </a:ext>
            </a:extLst>
          </p:cNvPr>
          <p:cNvSpPr/>
          <p:nvPr/>
        </p:nvSpPr>
        <p:spPr>
          <a:xfrm>
            <a:off x="1224838" y="1234824"/>
            <a:ext cx="157477" cy="184151"/>
          </a:xfrm>
          <a:custGeom>
            <a:avLst/>
            <a:gdLst>
              <a:gd name="f0" fmla="val w"/>
              <a:gd name="f1" fmla="val h"/>
              <a:gd name="f2" fmla="val 0"/>
              <a:gd name="f3" fmla="val 157480"/>
              <a:gd name="f4" fmla="val 184150"/>
              <a:gd name="f5" fmla="val 124509"/>
              <a:gd name="f6" fmla="val 157588"/>
              <a:gd name="f7" fmla="val 36041"/>
              <a:gd name="f8" fmla="val 183853"/>
              <a:gd name="f9" fmla="val 157275"/>
              <a:gd name="f10" fmla="val 117957"/>
              <a:gd name="f11" fmla="val 105060"/>
              <a:gd name="f12" fmla="val 39318"/>
              <a:gd name="f13" fmla="val 13106"/>
              <a:gd name="f14" fmla="val 144170"/>
              <a:gd name="f15" fmla="val 52532"/>
              <a:gd name="f16" fmla="val 78636"/>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6"/>
                </a:moveTo>
                <a:lnTo>
                  <a:pt x="f7" y="f6"/>
                </a:lnTo>
                <a:lnTo>
                  <a:pt x="f2" y="f8"/>
                </a:lnTo>
                <a:lnTo>
                  <a:pt x="f9" y="f8"/>
                </a:lnTo>
                <a:lnTo>
                  <a:pt x="f5" y="f6"/>
                </a:lnTo>
                <a:close/>
              </a:path>
              <a:path w="157480" h="184150">
                <a:moveTo>
                  <a:pt x="f10" y="f11"/>
                </a:moveTo>
                <a:lnTo>
                  <a:pt x="f12" y="f11"/>
                </a:lnTo>
                <a:lnTo>
                  <a:pt x="f13" y="f6"/>
                </a:lnTo>
                <a:lnTo>
                  <a:pt x="f14" y="f6"/>
                </a:lnTo>
                <a:lnTo>
                  <a:pt x="f10" y="f11"/>
                </a:lnTo>
                <a:close/>
              </a:path>
              <a:path w="157480" h="184150">
                <a:moveTo>
                  <a:pt x="f10" y="f15"/>
                </a:moveTo>
                <a:lnTo>
                  <a:pt x="f12" y="f15"/>
                </a:lnTo>
                <a:lnTo>
                  <a:pt x="f13" y="f11"/>
                </a:lnTo>
                <a:lnTo>
                  <a:pt x="f14" y="f11"/>
                </a:lnTo>
                <a:lnTo>
                  <a:pt x="f10" y="f15"/>
                </a:lnTo>
                <a:close/>
              </a:path>
              <a:path w="157480" h="184150">
                <a:moveTo>
                  <a:pt x="f16" y="f2"/>
                </a:moveTo>
                <a:lnTo>
                  <a:pt x="f13" y="f15"/>
                </a:lnTo>
                <a:lnTo>
                  <a:pt x="f14" y="f15"/>
                </a:lnTo>
                <a:lnTo>
                  <a:pt x="f16"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2" name="object 223">
            <a:extLst>
              <a:ext uri="{FF2B5EF4-FFF2-40B4-BE49-F238E27FC236}">
                <a16:creationId xmlns:a16="http://schemas.microsoft.com/office/drawing/2014/main" id="{AED3BFDB-5A69-40CC-B984-7AB0A5CA19B3}"/>
              </a:ext>
            </a:extLst>
          </p:cNvPr>
          <p:cNvSpPr/>
          <p:nvPr/>
        </p:nvSpPr>
        <p:spPr>
          <a:xfrm>
            <a:off x="1224838" y="1234824"/>
            <a:ext cx="157477" cy="184151"/>
          </a:xfrm>
          <a:custGeom>
            <a:avLst/>
            <a:gdLst>
              <a:gd name="f0" fmla="val w"/>
              <a:gd name="f1" fmla="val h"/>
              <a:gd name="f2" fmla="val 0"/>
              <a:gd name="f3" fmla="val 157480"/>
              <a:gd name="f4" fmla="val 184150"/>
              <a:gd name="f5" fmla="val 78636"/>
              <a:gd name="f6" fmla="val 13106"/>
              <a:gd name="f7" fmla="val 52532"/>
              <a:gd name="f8" fmla="val 39318"/>
              <a:gd name="f9" fmla="val 105060"/>
              <a:gd name="f10" fmla="val 157588"/>
              <a:gd name="f11" fmla="val 36041"/>
              <a:gd name="f12" fmla="val 183853"/>
              <a:gd name="f13" fmla="val 157275"/>
              <a:gd name="f14" fmla="val 124509"/>
              <a:gd name="f15" fmla="val 144170"/>
              <a:gd name="f16" fmla="val 117957"/>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2"/>
                </a:moveTo>
                <a:lnTo>
                  <a:pt x="f6" y="f7"/>
                </a:lnTo>
                <a:lnTo>
                  <a:pt x="f8" y="f7"/>
                </a:lnTo>
                <a:lnTo>
                  <a:pt x="f6" y="f9"/>
                </a:lnTo>
                <a:lnTo>
                  <a:pt x="f8" y="f9"/>
                </a:lnTo>
                <a:lnTo>
                  <a:pt x="f6" y="f10"/>
                </a:lnTo>
                <a:lnTo>
                  <a:pt x="f11" y="f10"/>
                </a:lnTo>
                <a:lnTo>
                  <a:pt x="f2" y="f12"/>
                </a:lnTo>
                <a:lnTo>
                  <a:pt x="f13" y="f12"/>
                </a:lnTo>
                <a:lnTo>
                  <a:pt x="f14" y="f10"/>
                </a:lnTo>
                <a:lnTo>
                  <a:pt x="f15" y="f10"/>
                </a:lnTo>
                <a:lnTo>
                  <a:pt x="f16" y="f9"/>
                </a:lnTo>
                <a:lnTo>
                  <a:pt x="f15" y="f9"/>
                </a:lnTo>
                <a:lnTo>
                  <a:pt x="f16" y="f7"/>
                </a:lnTo>
                <a:lnTo>
                  <a:pt x="f15" y="f7"/>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3" name="object 224">
            <a:extLst>
              <a:ext uri="{FF2B5EF4-FFF2-40B4-BE49-F238E27FC236}">
                <a16:creationId xmlns:a16="http://schemas.microsoft.com/office/drawing/2014/main" id="{4120FC57-EB05-409B-A06A-5E70EA8B1125}"/>
              </a:ext>
            </a:extLst>
          </p:cNvPr>
          <p:cNvSpPr/>
          <p:nvPr/>
        </p:nvSpPr>
        <p:spPr>
          <a:xfrm>
            <a:off x="1287100" y="1418673"/>
            <a:ext cx="33018" cy="79379"/>
          </a:xfrm>
          <a:custGeom>
            <a:avLst/>
            <a:gdLst>
              <a:gd name="f0" fmla="val w"/>
              <a:gd name="f1" fmla="val h"/>
              <a:gd name="f2" fmla="val 0"/>
              <a:gd name="f3" fmla="val 33019"/>
              <a:gd name="f4" fmla="val 79375"/>
              <a:gd name="f5" fmla="val 32765"/>
              <a:gd name="f6" fmla="val 70912"/>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4" name="object 225">
            <a:extLst>
              <a:ext uri="{FF2B5EF4-FFF2-40B4-BE49-F238E27FC236}">
                <a16:creationId xmlns:a16="http://schemas.microsoft.com/office/drawing/2014/main" id="{3A812692-01D8-40EF-8B9D-B10D3C8BB710}"/>
              </a:ext>
            </a:extLst>
          </p:cNvPr>
          <p:cNvSpPr/>
          <p:nvPr/>
        </p:nvSpPr>
        <p:spPr>
          <a:xfrm>
            <a:off x="1287100" y="1418673"/>
            <a:ext cx="33018" cy="79379"/>
          </a:xfrm>
          <a:custGeom>
            <a:avLst/>
            <a:gdLst>
              <a:gd name="f0" fmla="val w"/>
              <a:gd name="f1" fmla="val h"/>
              <a:gd name="f2" fmla="val 0"/>
              <a:gd name="f3" fmla="val 33019"/>
              <a:gd name="f4" fmla="val 79375"/>
              <a:gd name="f5" fmla="val 70912"/>
              <a:gd name="f6" fmla="val 32765"/>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5" name="object 226">
            <a:extLst>
              <a:ext uri="{FF2B5EF4-FFF2-40B4-BE49-F238E27FC236}">
                <a16:creationId xmlns:a16="http://schemas.microsoft.com/office/drawing/2014/main" id="{574BFCAF-34DF-4280-8E63-BC07B817E96E}"/>
              </a:ext>
            </a:extLst>
          </p:cNvPr>
          <p:cNvSpPr/>
          <p:nvPr/>
        </p:nvSpPr>
        <p:spPr>
          <a:xfrm>
            <a:off x="848864" y="4578857"/>
            <a:ext cx="6049012" cy="35561"/>
          </a:xfrm>
          <a:custGeom>
            <a:avLst/>
            <a:gdLst>
              <a:gd name="f0" fmla="val w"/>
              <a:gd name="f1" fmla="val h"/>
              <a:gd name="f2" fmla="val 0"/>
              <a:gd name="f3" fmla="val 6049009"/>
              <a:gd name="f4" fmla="val 35560"/>
              <a:gd name="f5" fmla="val 35051"/>
              <a:gd name="f6" fmla="val 6048756"/>
              <a:gd name="f7" fmla="*/ f0 1 6049009"/>
              <a:gd name="f8" fmla="*/ f1 1 35560"/>
              <a:gd name="f9" fmla="val f2"/>
              <a:gd name="f10" fmla="val f3"/>
              <a:gd name="f11" fmla="val f4"/>
              <a:gd name="f12" fmla="+- f11 0 f9"/>
              <a:gd name="f13" fmla="+- f10 0 f9"/>
              <a:gd name="f14" fmla="*/ f13 1 6049009"/>
              <a:gd name="f15" fmla="*/ f12 1 355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35560">
                <a:moveTo>
                  <a:pt x="f2" y="f5"/>
                </a:moveTo>
                <a:lnTo>
                  <a:pt x="f6" y="f2"/>
                </a:lnTo>
              </a:path>
            </a:pathLst>
          </a:custGeom>
          <a:noFill/>
          <a:ln w="6099"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6" name="object 227">
            <a:extLst>
              <a:ext uri="{FF2B5EF4-FFF2-40B4-BE49-F238E27FC236}">
                <a16:creationId xmlns:a16="http://schemas.microsoft.com/office/drawing/2014/main" id="{9217CA05-5AED-456D-ADCC-E1544799272D}"/>
              </a:ext>
            </a:extLst>
          </p:cNvPr>
          <p:cNvSpPr txBox="1"/>
          <p:nvPr/>
        </p:nvSpPr>
        <p:spPr>
          <a:xfrm>
            <a:off x="3686559" y="2665759"/>
            <a:ext cx="1183635" cy="392433"/>
          </a:xfrm>
          <a:prstGeom prst="rect">
            <a:avLst/>
          </a:prstGeom>
          <a:noFill/>
          <a:ln cap="flat">
            <a:noFill/>
          </a:ln>
        </p:spPr>
        <p:txBody>
          <a:bodyPr vert="horz" wrap="square" lIns="0" tIns="0" rIns="0" bIns="0" anchor="t" anchorCtr="0" compatLnSpc="1">
            <a:spAutoFit/>
          </a:bodyPr>
          <a:lstStyle/>
          <a:p>
            <a:pPr marL="12701" marR="5084" lvl="0" indent="0" algn="l"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Human </a:t>
            </a:r>
            <a:r>
              <a:rPr lang="en-US" sz="800" b="1" i="0" u="none" strike="noStrike" kern="1200" cap="none" spc="10" baseline="0">
                <a:solidFill>
                  <a:srgbClr val="002E5F"/>
                </a:solidFill>
                <a:uFillTx/>
                <a:latin typeface="Arial"/>
                <a:cs typeface="Arial"/>
              </a:rPr>
              <a:t>interaction</a:t>
            </a:r>
            <a:r>
              <a:rPr lang="en-US" sz="800" b="1" i="0" u="none" strike="noStrike" kern="1200" cap="none" spc="-8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with  software</a:t>
            </a:r>
            <a:r>
              <a:rPr lang="en-US" sz="800" b="1" i="0" u="none" strike="noStrike" kern="1200" cap="none" spc="-85"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systam</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 Use</a:t>
            </a:r>
            <a:r>
              <a:rPr lang="en-US" sz="800" b="0" i="0" u="none" strike="noStrike" kern="1200" cap="none" spc="-7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cases)</a:t>
            </a:r>
            <a:endParaRPr lang="en-US" sz="800" b="0" i="0" u="none" strike="noStrike" kern="1200" cap="none" spc="0" baseline="0">
              <a:solidFill>
                <a:srgbClr val="000000"/>
              </a:solidFill>
              <a:uFillTx/>
              <a:latin typeface="Arial"/>
              <a:cs typeface="Arial"/>
            </a:endParaRPr>
          </a:p>
        </p:txBody>
      </p:sp>
      <p:sp>
        <p:nvSpPr>
          <p:cNvPr id="227" name="object 228">
            <a:extLst>
              <a:ext uri="{FF2B5EF4-FFF2-40B4-BE49-F238E27FC236}">
                <a16:creationId xmlns:a16="http://schemas.microsoft.com/office/drawing/2014/main" id="{EDD12049-58D8-4FDD-887E-E6F816D45AC4}"/>
              </a:ext>
            </a:extLst>
          </p:cNvPr>
          <p:cNvSpPr txBox="1"/>
          <p:nvPr/>
        </p:nvSpPr>
        <p:spPr>
          <a:xfrm>
            <a:off x="5601212" y="1133343"/>
            <a:ext cx="1262384" cy="38862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Business process</a:t>
            </a:r>
            <a:r>
              <a:rPr lang="en-US" sz="800" b="1" i="0" u="none" strike="noStrike" kern="1200" cap="none" spc="-110"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of business</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activities</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 </a:t>
            </a:r>
            <a:r>
              <a:rPr lang="en-US" sz="800" b="0" i="0" u="none" strike="noStrike" kern="1200" cap="none" spc="10" baseline="0">
                <a:solidFill>
                  <a:srgbClr val="002E5F"/>
                </a:solidFill>
                <a:uFillTx/>
                <a:latin typeface="Arial"/>
                <a:cs typeface="Arial"/>
              </a:rPr>
              <a:t>Activity</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diagram)</a:t>
            </a:r>
            <a:endParaRPr lang="en-US" sz="800" b="0" i="0" u="none" strike="noStrike" kern="1200" cap="none" spc="0" baseline="0">
              <a:solidFill>
                <a:srgbClr val="000000"/>
              </a:solidFill>
              <a:uFillTx/>
              <a:latin typeface="Arial"/>
              <a:cs typeface="Arial"/>
            </a:endParaRPr>
          </a:p>
        </p:txBody>
      </p:sp>
      <p:sp>
        <p:nvSpPr>
          <p:cNvPr id="228" name="object 229">
            <a:extLst>
              <a:ext uri="{FF2B5EF4-FFF2-40B4-BE49-F238E27FC236}">
                <a16:creationId xmlns:a16="http://schemas.microsoft.com/office/drawing/2014/main" id="{98E64754-1C5D-4D94-8287-3816B2A866B2}"/>
              </a:ext>
            </a:extLst>
          </p:cNvPr>
          <p:cNvSpPr/>
          <p:nvPr/>
        </p:nvSpPr>
        <p:spPr>
          <a:xfrm>
            <a:off x="5630802" y="1609728"/>
            <a:ext cx="216539" cy="109215"/>
          </a:xfrm>
          <a:custGeom>
            <a:avLst/>
            <a:gdLst>
              <a:gd name="f0" fmla="val w"/>
              <a:gd name="f1" fmla="val h"/>
              <a:gd name="f2" fmla="val 0"/>
              <a:gd name="f3" fmla="val 216535"/>
              <a:gd name="f4" fmla="val 109219"/>
              <a:gd name="f5" fmla="val 18161"/>
              <a:gd name="f6" fmla="val 1426"/>
              <a:gd name="f7" fmla="val 11090"/>
              <a:gd name="f8" fmla="val 5318"/>
              <a:gd name="f9" fmla="val 198247"/>
              <a:gd name="f10" fmla="val 205317"/>
              <a:gd name="f11" fmla="val 211089"/>
              <a:gd name="f12" fmla="val 214981"/>
              <a:gd name="f13" fmla="val 216408"/>
              <a:gd name="f14" fmla="val 90804"/>
              <a:gd name="f15" fmla="val 97875"/>
              <a:gd name="f16" fmla="val 103647"/>
              <a:gd name="f17" fmla="val 107539"/>
              <a:gd name="f18" fmla="val 108965"/>
              <a:gd name="f19" fmla="*/ f0 1 216535"/>
              <a:gd name="f20" fmla="*/ f1 1 109219"/>
              <a:gd name="f21" fmla="val f2"/>
              <a:gd name="f22" fmla="val f3"/>
              <a:gd name="f23" fmla="val f4"/>
              <a:gd name="f24" fmla="+- f23 0 f21"/>
              <a:gd name="f25" fmla="+- f22 0 f21"/>
              <a:gd name="f26" fmla="*/ f25 1 216535"/>
              <a:gd name="f27" fmla="*/ f24 1 109219"/>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16535" h="109219">
                <a:moveTo>
                  <a:pt x="f2" y="f5"/>
                </a:moveTo>
                <a:lnTo>
                  <a:pt x="f6" y="f7"/>
                </a:lnTo>
                <a:lnTo>
                  <a:pt x="f8" y="f8"/>
                </a:lnTo>
                <a:lnTo>
                  <a:pt x="f7" y="f6"/>
                </a:lnTo>
                <a:lnTo>
                  <a:pt x="f5" y="f2"/>
                </a:lnTo>
                <a:lnTo>
                  <a:pt x="f9" y="f2"/>
                </a:lnTo>
                <a:lnTo>
                  <a:pt x="f10" y="f6"/>
                </a:lnTo>
                <a:lnTo>
                  <a:pt x="f11" y="f8"/>
                </a:lnTo>
                <a:lnTo>
                  <a:pt x="f12" y="f7"/>
                </a:lnTo>
                <a:lnTo>
                  <a:pt x="f13" y="f5"/>
                </a:lnTo>
                <a:lnTo>
                  <a:pt x="f13" y="f14"/>
                </a:lnTo>
                <a:lnTo>
                  <a:pt x="f12" y="f15"/>
                </a:lnTo>
                <a:lnTo>
                  <a:pt x="f11" y="f16"/>
                </a:lnTo>
                <a:lnTo>
                  <a:pt x="f10" y="f17"/>
                </a:lnTo>
                <a:lnTo>
                  <a:pt x="f9" y="f18"/>
                </a:lnTo>
                <a:lnTo>
                  <a:pt x="f5" y="f18"/>
                </a:lnTo>
                <a:lnTo>
                  <a:pt x="f7" y="f17"/>
                </a:lnTo>
                <a:lnTo>
                  <a:pt x="f8" y="f16"/>
                </a:lnTo>
                <a:lnTo>
                  <a:pt x="f6" y="f15"/>
                </a:lnTo>
                <a:lnTo>
                  <a:pt x="f2" y="f14"/>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9" name="object 230">
            <a:extLst>
              <a:ext uri="{FF2B5EF4-FFF2-40B4-BE49-F238E27FC236}">
                <a16:creationId xmlns:a16="http://schemas.microsoft.com/office/drawing/2014/main" id="{0A2D305C-E088-4F5E-8D2C-BE5D230A0772}"/>
              </a:ext>
            </a:extLst>
          </p:cNvPr>
          <p:cNvSpPr/>
          <p:nvPr/>
        </p:nvSpPr>
        <p:spPr>
          <a:xfrm>
            <a:off x="6062856" y="1609728"/>
            <a:ext cx="217170" cy="109215"/>
          </a:xfrm>
          <a:custGeom>
            <a:avLst/>
            <a:gdLst>
              <a:gd name="f0" fmla="val w"/>
              <a:gd name="f1" fmla="val h"/>
              <a:gd name="f2" fmla="val 0"/>
              <a:gd name="f3" fmla="val 217170"/>
              <a:gd name="f4" fmla="val 109219"/>
              <a:gd name="f5" fmla="val 18161"/>
              <a:gd name="f6" fmla="val 1426"/>
              <a:gd name="f7" fmla="val 11090"/>
              <a:gd name="f8" fmla="val 5318"/>
              <a:gd name="f9" fmla="val 199009"/>
              <a:gd name="f10" fmla="val 206079"/>
              <a:gd name="f11" fmla="val 211851"/>
              <a:gd name="f12" fmla="val 215743"/>
              <a:gd name="f13" fmla="val 90804"/>
              <a:gd name="f14" fmla="val 97875"/>
              <a:gd name="f15" fmla="val 103647"/>
              <a:gd name="f16" fmla="val 107539"/>
              <a:gd name="f17" fmla="val 108965"/>
              <a:gd name="f18" fmla="*/ f0 1 217170"/>
              <a:gd name="f19" fmla="*/ f1 1 109219"/>
              <a:gd name="f20" fmla="val f2"/>
              <a:gd name="f21" fmla="val f3"/>
              <a:gd name="f22" fmla="val f4"/>
              <a:gd name="f23" fmla="+- f22 0 f20"/>
              <a:gd name="f24" fmla="+- f21 0 f20"/>
              <a:gd name="f25" fmla="*/ f24 1 217170"/>
              <a:gd name="f26" fmla="*/ f23 1 109219"/>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217170" h="109219">
                <a:moveTo>
                  <a:pt x="f2" y="f5"/>
                </a:moveTo>
                <a:lnTo>
                  <a:pt x="f6" y="f7"/>
                </a:lnTo>
                <a:lnTo>
                  <a:pt x="f8" y="f8"/>
                </a:lnTo>
                <a:lnTo>
                  <a:pt x="f7" y="f6"/>
                </a:lnTo>
                <a:lnTo>
                  <a:pt x="f5" y="f2"/>
                </a:lnTo>
                <a:lnTo>
                  <a:pt x="f9" y="f2"/>
                </a:lnTo>
                <a:lnTo>
                  <a:pt x="f10" y="f6"/>
                </a:lnTo>
                <a:lnTo>
                  <a:pt x="f11" y="f8"/>
                </a:lnTo>
                <a:lnTo>
                  <a:pt x="f12" y="f7"/>
                </a:lnTo>
                <a:lnTo>
                  <a:pt x="f3" y="f5"/>
                </a:lnTo>
                <a:lnTo>
                  <a:pt x="f3" y="f13"/>
                </a:lnTo>
                <a:lnTo>
                  <a:pt x="f12" y="f14"/>
                </a:lnTo>
                <a:lnTo>
                  <a:pt x="f11" y="f15"/>
                </a:lnTo>
                <a:lnTo>
                  <a:pt x="f10" y="f16"/>
                </a:lnTo>
                <a:lnTo>
                  <a:pt x="f9" y="f17"/>
                </a:lnTo>
                <a:lnTo>
                  <a:pt x="f5" y="f17"/>
                </a:lnTo>
                <a:lnTo>
                  <a:pt x="f7" y="f16"/>
                </a:lnTo>
                <a:lnTo>
                  <a:pt x="f8" y="f15"/>
                </a:lnTo>
                <a:lnTo>
                  <a:pt x="f6" y="f14"/>
                </a:lnTo>
                <a:lnTo>
                  <a:pt x="f2" y="f13"/>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0" name="object 231">
            <a:extLst>
              <a:ext uri="{FF2B5EF4-FFF2-40B4-BE49-F238E27FC236}">
                <a16:creationId xmlns:a16="http://schemas.microsoft.com/office/drawing/2014/main" id="{19E70254-9E99-498A-8197-5E0D15E8404E}"/>
              </a:ext>
            </a:extLst>
          </p:cNvPr>
          <p:cNvSpPr/>
          <p:nvPr/>
        </p:nvSpPr>
        <p:spPr>
          <a:xfrm>
            <a:off x="5735189" y="1713613"/>
            <a:ext cx="219712" cy="167006"/>
          </a:xfrm>
          <a:custGeom>
            <a:avLst/>
            <a:gdLst>
              <a:gd name="f0" fmla="val w"/>
              <a:gd name="f1" fmla="val h"/>
              <a:gd name="f2" fmla="val 0"/>
              <a:gd name="f3" fmla="val 219710"/>
              <a:gd name="f4" fmla="val 167005"/>
              <a:gd name="f5" fmla="val 154680"/>
              <a:gd name="f6" fmla="val 125991"/>
              <a:gd name="f7" fmla="val 135636"/>
              <a:gd name="f8" fmla="val 151384"/>
              <a:gd name="f9" fmla="val 219456"/>
              <a:gd name="f10" fmla="val 166624"/>
              <a:gd name="f11" fmla="val 202946"/>
              <a:gd name="f12" fmla="val 133603"/>
              <a:gd name="f13" fmla="val 164846"/>
              <a:gd name="f14" fmla="val 162300"/>
              <a:gd name="f15" fmla="val 115831"/>
              <a:gd name="f16" fmla="val 172466"/>
              <a:gd name="f17" fmla="val 123443"/>
              <a:gd name="f18" fmla="val 181356"/>
              <a:gd name="f19" fmla="val 90424"/>
              <a:gd name="f20" fmla="val 7620"/>
              <a:gd name="f21" fmla="val 10160"/>
              <a:gd name="f22" fmla="*/ f0 1 219710"/>
              <a:gd name="f23" fmla="*/ f1 1 167005"/>
              <a:gd name="f24" fmla="val f2"/>
              <a:gd name="f25" fmla="val f3"/>
              <a:gd name="f26" fmla="val f4"/>
              <a:gd name="f27" fmla="+- f26 0 f24"/>
              <a:gd name="f28" fmla="+- f25 0 f24"/>
              <a:gd name="f29" fmla="*/ f28 1 219710"/>
              <a:gd name="f30" fmla="*/ f27 1 16700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219710" h="167005">
                <a:moveTo>
                  <a:pt x="f5" y="f6"/>
                </a:moveTo>
                <a:lnTo>
                  <a:pt x="f7" y="f8"/>
                </a:lnTo>
                <a:lnTo>
                  <a:pt x="f9" y="f10"/>
                </a:lnTo>
                <a:lnTo>
                  <a:pt x="f11" y="f12"/>
                </a:lnTo>
                <a:lnTo>
                  <a:pt x="f13" y="f12"/>
                </a:lnTo>
                <a:lnTo>
                  <a:pt x="f5" y="f6"/>
                </a:lnTo>
                <a:close/>
              </a:path>
              <a:path w="219710" h="167005">
                <a:moveTo>
                  <a:pt x="f14" y="f15"/>
                </a:moveTo>
                <a:lnTo>
                  <a:pt x="f5" y="f6"/>
                </a:lnTo>
                <a:lnTo>
                  <a:pt x="f13" y="f12"/>
                </a:lnTo>
                <a:lnTo>
                  <a:pt x="f16" y="f17"/>
                </a:lnTo>
                <a:lnTo>
                  <a:pt x="f14" y="f15"/>
                </a:lnTo>
                <a:close/>
              </a:path>
              <a:path w="219710" h="167005">
                <a:moveTo>
                  <a:pt x="f18" y="f19"/>
                </a:moveTo>
                <a:lnTo>
                  <a:pt x="f14" y="f15"/>
                </a:lnTo>
                <a:lnTo>
                  <a:pt x="f16" y="f17"/>
                </a:lnTo>
                <a:lnTo>
                  <a:pt x="f13" y="f12"/>
                </a:lnTo>
                <a:lnTo>
                  <a:pt x="f11" y="f12"/>
                </a:lnTo>
                <a:lnTo>
                  <a:pt x="f18" y="f19"/>
                </a:lnTo>
                <a:close/>
              </a:path>
              <a:path w="219710" h="167005">
                <a:moveTo>
                  <a:pt x="f20" y="f2"/>
                </a:moveTo>
                <a:lnTo>
                  <a:pt x="f2" y="f21"/>
                </a:lnTo>
                <a:lnTo>
                  <a:pt x="f5" y="f6"/>
                </a:lnTo>
                <a:lnTo>
                  <a:pt x="f14" y="f15"/>
                </a:lnTo>
                <a:lnTo>
                  <a:pt x="f20"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1" name="object 232">
            <a:extLst>
              <a:ext uri="{FF2B5EF4-FFF2-40B4-BE49-F238E27FC236}">
                <a16:creationId xmlns:a16="http://schemas.microsoft.com/office/drawing/2014/main" id="{1A7348A7-52C1-4CF2-87FE-1A19149F9636}"/>
              </a:ext>
            </a:extLst>
          </p:cNvPr>
          <p:cNvSpPr/>
          <p:nvPr/>
        </p:nvSpPr>
        <p:spPr>
          <a:xfrm>
            <a:off x="5954645" y="1713228"/>
            <a:ext cx="274320" cy="167006"/>
          </a:xfrm>
          <a:custGeom>
            <a:avLst/>
            <a:gdLst>
              <a:gd name="f0" fmla="val w"/>
              <a:gd name="f1" fmla="val h"/>
              <a:gd name="f2" fmla="val 0"/>
              <a:gd name="f3" fmla="val 274320"/>
              <a:gd name="f4" fmla="val 167005"/>
              <a:gd name="f5" fmla="val 45847"/>
              <a:gd name="f6" fmla="val 95250"/>
              <a:gd name="f7" fmla="val 84962"/>
              <a:gd name="f8" fmla="val 160655"/>
              <a:gd name="f9" fmla="val 72582"/>
              <a:gd name="f10" fmla="val 139954"/>
              <a:gd name="f11" fmla="val 57785"/>
              <a:gd name="f12" fmla="val 51308"/>
              <a:gd name="f13" fmla="val 129032"/>
              <a:gd name="f14" fmla="val 62168"/>
              <a:gd name="f15" fmla="val 122541"/>
              <a:gd name="f16" fmla="val 68687"/>
              <a:gd name="f17" fmla="val 133441"/>
              <a:gd name="f18" fmla="val 267208"/>
              <a:gd name="f19" fmla="val 273812"/>
              <a:gd name="f20" fmla="val 10922"/>
              <a:gd name="f21" fmla="*/ f0 1 274320"/>
              <a:gd name="f22" fmla="*/ f1 1 167005"/>
              <a:gd name="f23" fmla="val f2"/>
              <a:gd name="f24" fmla="val f3"/>
              <a:gd name="f25" fmla="val f4"/>
              <a:gd name="f26" fmla="+- f25 0 f23"/>
              <a:gd name="f27" fmla="+- f24 0 f23"/>
              <a:gd name="f28" fmla="*/ f27 1 274320"/>
              <a:gd name="f29" fmla="*/ f26 1 1670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74320" h="167005">
                <a:moveTo>
                  <a:pt x="f5" y="f6"/>
                </a:moveTo>
                <a:lnTo>
                  <a:pt x="f2" y="f4"/>
                </a:lnTo>
                <a:lnTo>
                  <a:pt x="f7" y="f8"/>
                </a:lnTo>
                <a:lnTo>
                  <a:pt x="f9" y="f10"/>
                </a:lnTo>
                <a:lnTo>
                  <a:pt x="f11" y="f10"/>
                </a:lnTo>
                <a:lnTo>
                  <a:pt x="f12" y="f13"/>
                </a:lnTo>
                <a:lnTo>
                  <a:pt x="f14" y="f15"/>
                </a:lnTo>
                <a:lnTo>
                  <a:pt x="f5" y="f6"/>
                </a:lnTo>
                <a:close/>
              </a:path>
              <a:path w="274320" h="167005">
                <a:moveTo>
                  <a:pt x="f14" y="f15"/>
                </a:moveTo>
                <a:lnTo>
                  <a:pt x="f12" y="f13"/>
                </a:lnTo>
                <a:lnTo>
                  <a:pt x="f11" y="f10"/>
                </a:lnTo>
                <a:lnTo>
                  <a:pt x="f16" y="f17"/>
                </a:lnTo>
                <a:lnTo>
                  <a:pt x="f14" y="f15"/>
                </a:lnTo>
                <a:close/>
              </a:path>
              <a:path w="274320" h="167005">
                <a:moveTo>
                  <a:pt x="f16" y="f17"/>
                </a:moveTo>
                <a:lnTo>
                  <a:pt x="f11" y="f10"/>
                </a:lnTo>
                <a:lnTo>
                  <a:pt x="f9" y="f10"/>
                </a:lnTo>
                <a:lnTo>
                  <a:pt x="f16" y="f17"/>
                </a:lnTo>
                <a:close/>
              </a:path>
              <a:path w="274320" h="167005">
                <a:moveTo>
                  <a:pt x="f18" y="f2"/>
                </a:moveTo>
                <a:lnTo>
                  <a:pt x="f14" y="f15"/>
                </a:lnTo>
                <a:lnTo>
                  <a:pt x="f16" y="f17"/>
                </a:lnTo>
                <a:lnTo>
                  <a:pt x="f19" y="f20"/>
                </a:lnTo>
                <a:lnTo>
                  <a:pt x="f18"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2" name="object 233">
            <a:extLst>
              <a:ext uri="{FF2B5EF4-FFF2-40B4-BE49-F238E27FC236}">
                <a16:creationId xmlns:a16="http://schemas.microsoft.com/office/drawing/2014/main" id="{7237DE2F-0C5A-4BA6-BA9C-29039071E39E}"/>
              </a:ext>
            </a:extLst>
          </p:cNvPr>
          <p:cNvSpPr/>
          <p:nvPr/>
        </p:nvSpPr>
        <p:spPr>
          <a:xfrm>
            <a:off x="5740530" y="1880234"/>
            <a:ext cx="430526" cy="0"/>
          </a:xfrm>
          <a:custGeom>
            <a:avLst/>
            <a:gdLst>
              <a:gd name="f0" fmla="val w"/>
              <a:gd name="f1" fmla="val h"/>
              <a:gd name="f2" fmla="val 0"/>
              <a:gd name="f3" fmla="val 430530"/>
              <a:gd name="f4" fmla="val 430531"/>
              <a:gd name="f5" fmla="*/ f0 1 430530"/>
              <a:gd name="f6" fmla="*/ f1 1 0"/>
              <a:gd name="f7" fmla="val f2"/>
              <a:gd name="f8" fmla="val f3"/>
              <a:gd name="f9" fmla="+- f7 0 f7"/>
              <a:gd name="f10" fmla="+- f8 0 f7"/>
              <a:gd name="f11" fmla="*/ f10 1 430530"/>
              <a:gd name="f12" fmla="*/ f9 1 0"/>
              <a:gd name="f13" fmla="*/ 0 1 f11"/>
              <a:gd name="f14" fmla="*/ 43053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43053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3" name="object 234">
            <a:extLst>
              <a:ext uri="{FF2B5EF4-FFF2-40B4-BE49-F238E27FC236}">
                <a16:creationId xmlns:a16="http://schemas.microsoft.com/office/drawing/2014/main" id="{5ECFA990-2BCD-4C83-9B8D-4FD88AFE1137}"/>
              </a:ext>
            </a:extLst>
          </p:cNvPr>
          <p:cNvSpPr/>
          <p:nvPr/>
        </p:nvSpPr>
        <p:spPr>
          <a:xfrm>
            <a:off x="5916552" y="1880234"/>
            <a:ext cx="76196" cy="269235"/>
          </a:xfrm>
          <a:custGeom>
            <a:avLst/>
            <a:gdLst>
              <a:gd name="f0" fmla="val w"/>
              <a:gd name="f1" fmla="val h"/>
              <a:gd name="f2" fmla="val 0"/>
              <a:gd name="f3" fmla="val 76200"/>
              <a:gd name="f4" fmla="val 269239"/>
              <a:gd name="f5" fmla="val 31750"/>
              <a:gd name="f6" fmla="val 192785"/>
              <a:gd name="f7" fmla="val 38100"/>
              <a:gd name="f8" fmla="val 268985"/>
              <a:gd name="f9" fmla="val 69850"/>
              <a:gd name="f10" fmla="val 205485"/>
              <a:gd name="f11" fmla="val 44450"/>
              <a:gd name="f12" fmla="*/ f0 1 76200"/>
              <a:gd name="f13" fmla="*/ f1 1 269239"/>
              <a:gd name="f14" fmla="val f2"/>
              <a:gd name="f15" fmla="val f3"/>
              <a:gd name="f16" fmla="val f4"/>
              <a:gd name="f17" fmla="+- f16 0 f14"/>
              <a:gd name="f18" fmla="+- f15 0 f14"/>
              <a:gd name="f19" fmla="*/ f18 1 76200"/>
              <a:gd name="f20" fmla="*/ f17 1 26923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76200" h="269239">
                <a:moveTo>
                  <a:pt x="f5" y="f6"/>
                </a:moveTo>
                <a:lnTo>
                  <a:pt x="f2" y="f6"/>
                </a:lnTo>
                <a:lnTo>
                  <a:pt x="f7" y="f8"/>
                </a:lnTo>
                <a:lnTo>
                  <a:pt x="f9" y="f10"/>
                </a:lnTo>
                <a:lnTo>
                  <a:pt x="f5" y="f10"/>
                </a:lnTo>
                <a:lnTo>
                  <a:pt x="f5" y="f6"/>
                </a:lnTo>
                <a:close/>
              </a:path>
              <a:path w="76200" h="269239">
                <a:moveTo>
                  <a:pt x="f11" y="f2"/>
                </a:moveTo>
                <a:lnTo>
                  <a:pt x="f5" y="f2"/>
                </a:lnTo>
                <a:lnTo>
                  <a:pt x="f5" y="f10"/>
                </a:lnTo>
                <a:lnTo>
                  <a:pt x="f11" y="f10"/>
                </a:lnTo>
                <a:lnTo>
                  <a:pt x="f11" y="f2"/>
                </a:lnTo>
                <a:close/>
              </a:path>
              <a:path w="76200" h="269239">
                <a:moveTo>
                  <a:pt x="f3" y="f6"/>
                </a:moveTo>
                <a:lnTo>
                  <a:pt x="f11" y="f6"/>
                </a:lnTo>
                <a:lnTo>
                  <a:pt x="f11" y="f10"/>
                </a:lnTo>
                <a:lnTo>
                  <a:pt x="f9" y="f10"/>
                </a:lnTo>
                <a:lnTo>
                  <a:pt x="f3" y="f6"/>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4" name="object 235">
            <a:extLst>
              <a:ext uri="{FF2B5EF4-FFF2-40B4-BE49-F238E27FC236}">
                <a16:creationId xmlns:a16="http://schemas.microsoft.com/office/drawing/2014/main" id="{0763F1FF-3D7E-4FE9-BEBE-BA0C309260C9}"/>
              </a:ext>
            </a:extLst>
          </p:cNvPr>
          <p:cNvSpPr/>
          <p:nvPr/>
        </p:nvSpPr>
        <p:spPr>
          <a:xfrm>
            <a:off x="5847203" y="2149224"/>
            <a:ext cx="217170" cy="108585"/>
          </a:xfrm>
          <a:custGeom>
            <a:avLst/>
            <a:gdLst>
              <a:gd name="f0" fmla="val w"/>
              <a:gd name="f1" fmla="val h"/>
              <a:gd name="f2" fmla="val 0"/>
              <a:gd name="f3" fmla="val 217170"/>
              <a:gd name="f4" fmla="val 108585"/>
              <a:gd name="f5" fmla="val 18034"/>
              <a:gd name="f6" fmla="val 1424"/>
              <a:gd name="f7" fmla="val 11037"/>
              <a:gd name="f8" fmla="val 5302"/>
              <a:gd name="f9" fmla="val 18033"/>
              <a:gd name="f10" fmla="val 199135"/>
              <a:gd name="f11" fmla="val 206132"/>
              <a:gd name="f12" fmla="val 211867"/>
              <a:gd name="f13" fmla="val 215745"/>
              <a:gd name="f14" fmla="val 217169"/>
              <a:gd name="f15" fmla="val 90170"/>
              <a:gd name="f16" fmla="val 97166"/>
              <a:gd name="f17" fmla="val 102901"/>
              <a:gd name="f18" fmla="val 106779"/>
              <a:gd name="f19" fmla="val 108204"/>
              <a:gd name="f20" fmla="*/ f0 1 217170"/>
              <a:gd name="f21" fmla="*/ f1 1 108585"/>
              <a:gd name="f22" fmla="val f2"/>
              <a:gd name="f23" fmla="val f3"/>
              <a:gd name="f24" fmla="val f4"/>
              <a:gd name="f25" fmla="+- f24 0 f22"/>
              <a:gd name="f26" fmla="+- f23 0 f22"/>
              <a:gd name="f27" fmla="*/ f26 1 217170"/>
              <a:gd name="f28" fmla="*/ f25 1 108585"/>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217170" h="108585">
                <a:moveTo>
                  <a:pt x="f2" y="f5"/>
                </a:moveTo>
                <a:lnTo>
                  <a:pt x="f6" y="f7"/>
                </a:lnTo>
                <a:lnTo>
                  <a:pt x="f8" y="f8"/>
                </a:lnTo>
                <a:lnTo>
                  <a:pt x="f7" y="f6"/>
                </a:lnTo>
                <a:lnTo>
                  <a:pt x="f9" y="f2"/>
                </a:lnTo>
                <a:lnTo>
                  <a:pt x="f10" y="f2"/>
                </a:lnTo>
                <a:lnTo>
                  <a:pt x="f11" y="f6"/>
                </a:lnTo>
                <a:lnTo>
                  <a:pt x="f12" y="f8"/>
                </a:lnTo>
                <a:lnTo>
                  <a:pt x="f13" y="f7"/>
                </a:lnTo>
                <a:lnTo>
                  <a:pt x="f14" y="f5"/>
                </a:lnTo>
                <a:lnTo>
                  <a:pt x="f14" y="f15"/>
                </a:lnTo>
                <a:lnTo>
                  <a:pt x="f13" y="f16"/>
                </a:lnTo>
                <a:lnTo>
                  <a:pt x="f12" y="f17"/>
                </a:lnTo>
                <a:lnTo>
                  <a:pt x="f11" y="f18"/>
                </a:lnTo>
                <a:lnTo>
                  <a:pt x="f10" y="f19"/>
                </a:lnTo>
                <a:lnTo>
                  <a:pt x="f9" y="f19"/>
                </a:lnTo>
                <a:lnTo>
                  <a:pt x="f7" y="f18"/>
                </a:lnTo>
                <a:lnTo>
                  <a:pt x="f8" y="f17"/>
                </a:lnTo>
                <a:lnTo>
                  <a:pt x="f6" y="f16"/>
                </a:lnTo>
                <a:lnTo>
                  <a:pt x="f2" y="f15"/>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5" name="object 236">
            <a:extLst>
              <a:ext uri="{FF2B5EF4-FFF2-40B4-BE49-F238E27FC236}">
                <a16:creationId xmlns:a16="http://schemas.microsoft.com/office/drawing/2014/main" id="{509D5264-E557-4D94-A7BF-B892B51F70AA}"/>
              </a:ext>
            </a:extLst>
          </p:cNvPr>
          <p:cNvSpPr/>
          <p:nvPr/>
        </p:nvSpPr>
        <p:spPr>
          <a:xfrm>
            <a:off x="1789179" y="1204722"/>
            <a:ext cx="391664" cy="930401"/>
          </a:xfrm>
          <a:prstGeom prst="rect">
            <a:avLst/>
          </a:prstGeom>
          <a:blipFill>
            <a:blip r:embed="rId2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6" name="object 237">
            <a:extLst>
              <a:ext uri="{FF2B5EF4-FFF2-40B4-BE49-F238E27FC236}">
                <a16:creationId xmlns:a16="http://schemas.microsoft.com/office/drawing/2014/main" id="{68B51C2D-067D-43DB-9389-C8B9E315EAA7}"/>
              </a:ext>
            </a:extLst>
          </p:cNvPr>
          <p:cNvSpPr/>
          <p:nvPr/>
        </p:nvSpPr>
        <p:spPr>
          <a:xfrm>
            <a:off x="1047746" y="2634999"/>
            <a:ext cx="40635" cy="33659"/>
          </a:xfrm>
          <a:custGeom>
            <a:avLst/>
            <a:gdLst>
              <a:gd name="f0" fmla="val w"/>
              <a:gd name="f1" fmla="val h"/>
              <a:gd name="f2" fmla="val 0"/>
              <a:gd name="f3" fmla="val 40640"/>
              <a:gd name="f4" fmla="val 33655"/>
              <a:gd name="f5" fmla="val 20739"/>
              <a:gd name="f6" fmla="val 12001"/>
              <a:gd name="f7" fmla="val 635"/>
              <a:gd name="f8" fmla="val 5461"/>
              <a:gd name="f9" fmla="val 3556"/>
              <a:gd name="f10" fmla="val 8255"/>
              <a:gd name="f11" fmla="val 11811"/>
              <a:gd name="f12" fmla="val 6553"/>
              <a:gd name="f13" fmla="val 17018"/>
              <a:gd name="f14" fmla="val 10909"/>
              <a:gd name="f15" fmla="val 20574"/>
              <a:gd name="f16" fmla="val 13093"/>
              <a:gd name="f17" fmla="val 25908"/>
              <a:gd name="f18" fmla="val 30606"/>
              <a:gd name="f19" fmla="val 33528"/>
              <a:gd name="f20" fmla="val 24015"/>
              <a:gd name="f21" fmla="val 31750"/>
              <a:gd name="f22" fmla="val 27292"/>
              <a:gd name="f23" fmla="val 27686"/>
              <a:gd name="f24" fmla="val 28384"/>
              <a:gd name="f25" fmla="val 34925"/>
              <a:gd name="f26" fmla="val 15875"/>
              <a:gd name="f27" fmla="val 40386"/>
              <a:gd name="f28" fmla="val 38201"/>
              <a:gd name="f29" fmla="val 4064"/>
              <a:gd name="f30" fmla="val 31648"/>
              <a:gd name="f31" fmla="val 1143"/>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7" name="object 238">
            <a:extLst>
              <a:ext uri="{FF2B5EF4-FFF2-40B4-BE49-F238E27FC236}">
                <a16:creationId xmlns:a16="http://schemas.microsoft.com/office/drawing/2014/main" id="{13A49640-AD3D-4D49-9AE6-7410305C7C96}"/>
              </a:ext>
            </a:extLst>
          </p:cNvPr>
          <p:cNvSpPr/>
          <p:nvPr/>
        </p:nvSpPr>
        <p:spPr>
          <a:xfrm>
            <a:off x="1047746" y="2634999"/>
            <a:ext cx="40635" cy="33659"/>
          </a:xfrm>
          <a:custGeom>
            <a:avLst/>
            <a:gdLst>
              <a:gd name="f0" fmla="val w"/>
              <a:gd name="f1" fmla="val h"/>
              <a:gd name="f2" fmla="val 0"/>
              <a:gd name="f3" fmla="val 40640"/>
              <a:gd name="f4" fmla="val 33655"/>
              <a:gd name="f5" fmla="val 13093"/>
              <a:gd name="f6" fmla="val 30606"/>
              <a:gd name="f7" fmla="val 25908"/>
              <a:gd name="f8" fmla="val 10909"/>
              <a:gd name="f9" fmla="val 20574"/>
              <a:gd name="f10" fmla="val 6553"/>
              <a:gd name="f11" fmla="val 17018"/>
              <a:gd name="f12" fmla="val 11811"/>
              <a:gd name="f13" fmla="val 8255"/>
              <a:gd name="f14" fmla="val 5461"/>
              <a:gd name="f15" fmla="val 3556"/>
              <a:gd name="f16" fmla="val 12001"/>
              <a:gd name="f17" fmla="val 635"/>
              <a:gd name="f18" fmla="val 20739"/>
              <a:gd name="f19" fmla="val 27292"/>
              <a:gd name="f20" fmla="val 31648"/>
              <a:gd name="f21" fmla="val 1143"/>
              <a:gd name="f22" fmla="val 38201"/>
              <a:gd name="f23" fmla="val 4064"/>
              <a:gd name="f24" fmla="val 40386"/>
              <a:gd name="f25" fmla="val 34925"/>
              <a:gd name="f26" fmla="val 15875"/>
              <a:gd name="f27" fmla="val 28384"/>
              <a:gd name="f28" fmla="val 27686"/>
              <a:gd name="f29" fmla="val 24015"/>
              <a:gd name="f30" fmla="val 31750"/>
              <a:gd name="f31" fmla="val 33528"/>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8" name="object 239">
            <a:extLst>
              <a:ext uri="{FF2B5EF4-FFF2-40B4-BE49-F238E27FC236}">
                <a16:creationId xmlns:a16="http://schemas.microsoft.com/office/drawing/2014/main" id="{84FE548F-DF35-4CEE-848D-DC16694552DE}"/>
              </a:ext>
            </a:extLst>
          </p:cNvPr>
          <p:cNvSpPr/>
          <p:nvPr/>
        </p:nvSpPr>
        <p:spPr>
          <a:xfrm>
            <a:off x="1002795" y="2632713"/>
            <a:ext cx="30476" cy="6986"/>
          </a:xfrm>
          <a:custGeom>
            <a:avLst/>
            <a:gdLst>
              <a:gd name="f0" fmla="val w"/>
              <a:gd name="f1" fmla="val h"/>
              <a:gd name="f2" fmla="val 0"/>
              <a:gd name="f3" fmla="val 30480"/>
              <a:gd name="f4" fmla="val 6985"/>
              <a:gd name="f5" fmla="val 7620"/>
              <a:gd name="f6" fmla="val 2171"/>
              <a:gd name="f7" fmla="val 2539"/>
              <a:gd name="f8" fmla="val 3263"/>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9" name="object 240">
            <a:extLst>
              <a:ext uri="{FF2B5EF4-FFF2-40B4-BE49-F238E27FC236}">
                <a16:creationId xmlns:a16="http://schemas.microsoft.com/office/drawing/2014/main" id="{60814673-8DD3-4252-879D-5AC4D4AE436C}"/>
              </a:ext>
            </a:extLst>
          </p:cNvPr>
          <p:cNvSpPr/>
          <p:nvPr/>
        </p:nvSpPr>
        <p:spPr>
          <a:xfrm>
            <a:off x="1033272" y="2615184"/>
            <a:ext cx="14602" cy="11430"/>
          </a:xfrm>
          <a:custGeom>
            <a:avLst/>
            <a:gdLst>
              <a:gd name="f0" fmla="val w"/>
              <a:gd name="f1" fmla="val h"/>
              <a:gd name="f2" fmla="val 0"/>
              <a:gd name="f3" fmla="val 14605"/>
              <a:gd name="f4" fmla="val 11430"/>
              <a:gd name="f5" fmla="val 7797"/>
              <a:gd name="f6" fmla="val 2222"/>
              <a:gd name="f7" fmla="val 1778"/>
              <a:gd name="f8" fmla="val 3556"/>
              <a:gd name="f9" fmla="val 14478"/>
              <a:gd name="f10" fmla="val 11137"/>
              <a:gd name="f11" fmla="val 2413"/>
              <a:gd name="f12" fmla="*/ f0 1 14605"/>
              <a:gd name="f13" fmla="*/ f1 1 11430"/>
              <a:gd name="f14" fmla="val f2"/>
              <a:gd name="f15" fmla="val f3"/>
              <a:gd name="f16" fmla="val f4"/>
              <a:gd name="f17" fmla="+- f16 0 f14"/>
              <a:gd name="f18" fmla="+- f15 0 f14"/>
              <a:gd name="f19" fmla="*/ f18 1 14605"/>
              <a:gd name="f20" fmla="*/ f17 1 1143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605" h="11430">
                <a:moveTo>
                  <a:pt x="f5" y="f2"/>
                </a:moveTo>
                <a:lnTo>
                  <a:pt x="f6" y="f7"/>
                </a:lnTo>
                <a:lnTo>
                  <a:pt x="f2" y="f8"/>
                </a:lnTo>
                <a:lnTo>
                  <a:pt x="f9" y="f4"/>
                </a:lnTo>
                <a:lnTo>
                  <a:pt x="f10"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0" name="object 241">
            <a:extLst>
              <a:ext uri="{FF2B5EF4-FFF2-40B4-BE49-F238E27FC236}">
                <a16:creationId xmlns:a16="http://schemas.microsoft.com/office/drawing/2014/main" id="{6EAD8F8A-4F39-4E5C-B78C-D74275ACFBFA}"/>
              </a:ext>
            </a:extLst>
          </p:cNvPr>
          <p:cNvSpPr/>
          <p:nvPr/>
        </p:nvSpPr>
        <p:spPr>
          <a:xfrm>
            <a:off x="1077464" y="2612898"/>
            <a:ext cx="10799" cy="13331"/>
          </a:xfrm>
          <a:custGeom>
            <a:avLst/>
            <a:gdLst>
              <a:gd name="f0" fmla="val w"/>
              <a:gd name="f1" fmla="val h"/>
              <a:gd name="f2" fmla="val 0"/>
              <a:gd name="f3" fmla="val 10794"/>
              <a:gd name="f4" fmla="val 13335"/>
              <a:gd name="f5" fmla="val 5334"/>
              <a:gd name="f6" fmla="val 2920"/>
              <a:gd name="f7" fmla="val 2133"/>
              <a:gd name="f8" fmla="val 12953"/>
              <a:gd name="f9" fmla="val 960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1" name="object 242">
            <a:extLst>
              <a:ext uri="{FF2B5EF4-FFF2-40B4-BE49-F238E27FC236}">
                <a16:creationId xmlns:a16="http://schemas.microsoft.com/office/drawing/2014/main" id="{B2AC2999-20D6-4224-A68E-354D6948C640}"/>
              </a:ext>
            </a:extLst>
          </p:cNvPr>
          <p:cNvSpPr/>
          <p:nvPr/>
        </p:nvSpPr>
        <p:spPr>
          <a:xfrm>
            <a:off x="1099566" y="2622800"/>
            <a:ext cx="29205" cy="7616"/>
          </a:xfrm>
          <a:custGeom>
            <a:avLst/>
            <a:gdLst>
              <a:gd name="f0" fmla="val w"/>
              <a:gd name="f1" fmla="val h"/>
              <a:gd name="f2" fmla="val 0"/>
              <a:gd name="f3" fmla="val 29209"/>
              <a:gd name="f4" fmla="val 7619"/>
              <a:gd name="f5" fmla="val 20370"/>
              <a:gd name="f6" fmla="val 23596"/>
              <a:gd name="f7" fmla="val 5841"/>
              <a:gd name="f8" fmla="val 28956"/>
              <a:gd name="f9" fmla="val 4063"/>
              <a:gd name="f10" fmla="val 1777"/>
              <a:gd name="f11" fmla="*/ f0 1 29209"/>
              <a:gd name="f12" fmla="*/ f1 1 7619"/>
              <a:gd name="f13" fmla="val f2"/>
              <a:gd name="f14" fmla="val f3"/>
              <a:gd name="f15" fmla="val f4"/>
              <a:gd name="f16" fmla="+- f15 0 f13"/>
              <a:gd name="f17" fmla="+- f14 0 f13"/>
              <a:gd name="f18" fmla="*/ f17 1 29209"/>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209"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2" name="object 243">
            <a:extLst>
              <a:ext uri="{FF2B5EF4-FFF2-40B4-BE49-F238E27FC236}">
                <a16:creationId xmlns:a16="http://schemas.microsoft.com/office/drawing/2014/main" id="{43594D5F-C11D-44F6-8160-E08459BF68FE}"/>
              </a:ext>
            </a:extLst>
          </p:cNvPr>
          <p:cNvSpPr/>
          <p:nvPr/>
        </p:nvSpPr>
        <p:spPr>
          <a:xfrm>
            <a:off x="1010412" y="2682236"/>
            <a:ext cx="116201" cy="52706"/>
          </a:xfrm>
          <a:custGeom>
            <a:avLst/>
            <a:gdLst>
              <a:gd name="f0" fmla="val w"/>
              <a:gd name="f1" fmla="val h"/>
              <a:gd name="f2" fmla="val 0"/>
              <a:gd name="f3" fmla="val 116205"/>
              <a:gd name="f4" fmla="val 52705"/>
              <a:gd name="f5" fmla="val 48082"/>
              <a:gd name="f6" fmla="val 30594"/>
              <a:gd name="f7" fmla="val 10921"/>
              <a:gd name="f8" fmla="val 2921"/>
              <a:gd name="f9" fmla="val 3276"/>
              <a:gd name="f10" fmla="val 8762"/>
              <a:gd name="f11" fmla="val 16891"/>
              <a:gd name="f12" fmla="val 27432"/>
              <a:gd name="f13" fmla="val 15303"/>
              <a:gd name="f14" fmla="val 39116"/>
              <a:gd name="f15" fmla="val 33870"/>
              <a:gd name="f16" fmla="val 46736"/>
              <a:gd name="f17" fmla="val 49174"/>
              <a:gd name="f18" fmla="val 50800"/>
              <a:gd name="f19" fmla="val 66649"/>
              <a:gd name="f20" fmla="val 52578"/>
              <a:gd name="f21" fmla="val 77584"/>
              <a:gd name="f22" fmla="val 50292"/>
              <a:gd name="f23" fmla="val 86321"/>
              <a:gd name="f24" fmla="val 90690"/>
              <a:gd name="f25" fmla="val 88506"/>
              <a:gd name="f26" fmla="val 30353"/>
              <a:gd name="f27" fmla="val 85229"/>
              <a:gd name="f28" fmla="val 22733"/>
              <a:gd name="f29" fmla="val 98888"/>
              <a:gd name="f30" fmla="val 18668"/>
              <a:gd name="f31" fmla="val 80860"/>
              <a:gd name="f32" fmla="val 76492"/>
              <a:gd name="f33" fmla="val 14605"/>
              <a:gd name="f34" fmla="val 61188"/>
              <a:gd name="f35" fmla="val 5207"/>
              <a:gd name="f36" fmla="val 112547"/>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3" name="object 244">
            <a:extLst>
              <a:ext uri="{FF2B5EF4-FFF2-40B4-BE49-F238E27FC236}">
                <a16:creationId xmlns:a16="http://schemas.microsoft.com/office/drawing/2014/main" id="{610A5B7F-3790-4D58-BEEB-F49E6B928A0E}"/>
              </a:ext>
            </a:extLst>
          </p:cNvPr>
          <p:cNvSpPr/>
          <p:nvPr/>
        </p:nvSpPr>
        <p:spPr>
          <a:xfrm>
            <a:off x="1093466" y="2631944"/>
            <a:ext cx="102239" cy="118113"/>
          </a:xfrm>
          <a:custGeom>
            <a:avLst/>
            <a:gdLst>
              <a:gd name="f0" fmla="val w"/>
              <a:gd name="f1" fmla="val h"/>
              <a:gd name="f2" fmla="val 0"/>
              <a:gd name="f3" fmla="val 102234"/>
              <a:gd name="f4" fmla="val 118110"/>
              <a:gd name="f5" fmla="val 58191"/>
              <a:gd name="f6" fmla="val 20446"/>
              <a:gd name="f7" fmla="val 49403"/>
              <a:gd name="f8" fmla="val 23368"/>
              <a:gd name="f9" fmla="val 54902"/>
              <a:gd name="f10" fmla="val 25145"/>
              <a:gd name="f11" fmla="val 65874"/>
              <a:gd name="f12" fmla="val 71361"/>
              <a:gd name="f13" fmla="val 27431"/>
              <a:gd name="f14" fmla="val 76860"/>
              <a:gd name="f15" fmla="val 32131"/>
              <a:gd name="f16" fmla="val 84543"/>
              <a:gd name="f17" fmla="val 39115"/>
              <a:gd name="f18" fmla="val 87833"/>
              <a:gd name="f19" fmla="val 53847"/>
              <a:gd name="f20" fmla="val 67182"/>
              <a:gd name="f21" fmla="val 85636"/>
              <a:gd name="f22" fmla="val 77724"/>
              <a:gd name="f23" fmla="val 79057"/>
              <a:gd name="f24" fmla="val 82422"/>
              <a:gd name="f25" fmla="val 59283"/>
              <a:gd name="f26" fmla="val 88900"/>
              <a:gd name="f27" fmla="val 37325"/>
              <a:gd name="f28" fmla="val 94741"/>
              <a:gd name="f29" fmla="val 27444"/>
              <a:gd name="f30" fmla="val 99440"/>
              <a:gd name="f31" fmla="val 9880"/>
              <a:gd name="f32" fmla="val 106425"/>
              <a:gd name="f33" fmla="val 4394"/>
              <a:gd name="f34" fmla="val 108203"/>
              <a:gd name="f35" fmla="val 112902"/>
              <a:gd name="f36" fmla="val 5486"/>
              <a:gd name="f37" fmla="val 117475"/>
              <a:gd name="f38" fmla="val 10985"/>
              <a:gd name="f39" fmla="val 118109"/>
              <a:gd name="f40" fmla="val 115188"/>
              <a:gd name="f41" fmla="val 53797"/>
              <a:gd name="f42" fmla="val 101015"/>
              <a:gd name="f43" fmla="val 102001"/>
              <a:gd name="f44" fmla="val 102108"/>
              <a:gd name="f45" fmla="val 62610"/>
              <a:gd name="f46" fmla="val 95516"/>
              <a:gd name="f47" fmla="val 39750"/>
              <a:gd name="f48" fmla="val 98818"/>
              <a:gd name="f49" fmla="val 26924"/>
              <a:gd name="f50" fmla="val 101716"/>
              <a:gd name="f51" fmla="val 22225"/>
              <a:gd name="f52" fmla="val 69164"/>
              <a:gd name="f53" fmla="val 82346"/>
              <a:gd name="f54" fmla="val 634"/>
              <a:gd name="f55" fmla="val 74663"/>
              <a:gd name="f56" fmla="val 15747"/>
              <a:gd name="f57" fmla="val 70269"/>
              <a:gd name="f58" fmla="val 21589"/>
              <a:gd name="f59" fmla="val 97713"/>
              <a:gd name="f60" fmla="val 19303"/>
              <a:gd name="f61" fmla="val 16382"/>
              <a:gd name="f62" fmla="val 80149"/>
              <a:gd name="f63" fmla="val 15239"/>
              <a:gd name="f64" fmla="val 1777"/>
              <a:gd name="f65" fmla="*/ f0 1 102234"/>
              <a:gd name="f66" fmla="*/ f1 1 118110"/>
              <a:gd name="f67" fmla="val f2"/>
              <a:gd name="f68" fmla="val f3"/>
              <a:gd name="f69" fmla="val f4"/>
              <a:gd name="f70" fmla="+- f69 0 f67"/>
              <a:gd name="f71" fmla="+- f68 0 f67"/>
              <a:gd name="f72" fmla="*/ f71 1 102234"/>
              <a:gd name="f73" fmla="*/ f70 1 118110"/>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02234"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29" y="f30"/>
                </a:lnTo>
                <a:lnTo>
                  <a:pt x="f31" y="f32"/>
                </a:lnTo>
                <a:lnTo>
                  <a:pt x="f33" y="f34"/>
                </a:lnTo>
                <a:lnTo>
                  <a:pt x="f2" y="f35"/>
                </a:lnTo>
                <a:lnTo>
                  <a:pt x="f36" y="f37"/>
                </a:lnTo>
                <a:lnTo>
                  <a:pt x="f38" y="f39"/>
                </a:lnTo>
                <a:lnTo>
                  <a:pt x="f29" y="f40"/>
                </a:lnTo>
                <a:lnTo>
                  <a:pt x="f41" y="f32"/>
                </a:lnTo>
                <a:lnTo>
                  <a:pt x="f42" y="f24"/>
                </a:lnTo>
                <a:lnTo>
                  <a:pt x="f43" y="f22"/>
                </a:lnTo>
                <a:lnTo>
                  <a:pt x="f44" y="f45"/>
                </a:lnTo>
                <a:lnTo>
                  <a:pt x="f46" y="f47"/>
                </a:lnTo>
                <a:lnTo>
                  <a:pt x="f48" y="f49"/>
                </a:lnTo>
                <a:lnTo>
                  <a:pt x="f50" y="f51"/>
                </a:lnTo>
                <a:lnTo>
                  <a:pt x="f52" y="f51"/>
                </a:lnTo>
                <a:lnTo>
                  <a:pt x="f5" y="f6"/>
                </a:lnTo>
                <a:close/>
              </a:path>
              <a:path w="102234" h="118110">
                <a:moveTo>
                  <a:pt x="f53" y="f2"/>
                </a:moveTo>
                <a:lnTo>
                  <a:pt x="f14" y="f54"/>
                </a:lnTo>
                <a:lnTo>
                  <a:pt x="f55" y="f56"/>
                </a:lnTo>
                <a:lnTo>
                  <a:pt x="f57" y="f6"/>
                </a:lnTo>
                <a:lnTo>
                  <a:pt x="f52" y="f51"/>
                </a:lnTo>
                <a:lnTo>
                  <a:pt x="f50" y="f51"/>
                </a:lnTo>
                <a:lnTo>
                  <a:pt x="f44" y="f58"/>
                </a:lnTo>
                <a:lnTo>
                  <a:pt x="f59" y="f60"/>
                </a:lnTo>
                <a:lnTo>
                  <a:pt x="f18" y="f61"/>
                </a:lnTo>
                <a:lnTo>
                  <a:pt x="f62" y="f63"/>
                </a:lnTo>
                <a:lnTo>
                  <a:pt x="f21" y="f64"/>
                </a:lnTo>
                <a:lnTo>
                  <a:pt x="f53"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4" name="object 245">
            <a:extLst>
              <a:ext uri="{FF2B5EF4-FFF2-40B4-BE49-F238E27FC236}">
                <a16:creationId xmlns:a16="http://schemas.microsoft.com/office/drawing/2014/main" id="{00B2AB86-4F3B-4B13-BB36-64ACD88989DB}"/>
              </a:ext>
            </a:extLst>
          </p:cNvPr>
          <p:cNvSpPr/>
          <p:nvPr/>
        </p:nvSpPr>
        <p:spPr>
          <a:xfrm>
            <a:off x="970022" y="2740914"/>
            <a:ext cx="93341" cy="71122"/>
          </a:xfrm>
          <a:custGeom>
            <a:avLst/>
            <a:gdLst>
              <a:gd name="f0" fmla="val w"/>
              <a:gd name="f1" fmla="val h"/>
              <a:gd name="f2" fmla="val 0"/>
              <a:gd name="f3" fmla="val 93344"/>
              <a:gd name="f4" fmla="val 71119"/>
              <a:gd name="f5" fmla="val 25158"/>
              <a:gd name="f6" fmla="val 64388"/>
              <a:gd name="f7" fmla="val 19685"/>
              <a:gd name="f8" fmla="val 65531"/>
              <a:gd name="f9" fmla="val 68580"/>
              <a:gd name="f10" fmla="val 32816"/>
              <a:gd name="f11" fmla="val 70866"/>
              <a:gd name="f12" fmla="val 50304"/>
              <a:gd name="f13" fmla="val 65620"/>
              <a:gd name="f14" fmla="val 74371"/>
              <a:gd name="f15" fmla="val 36093"/>
              <a:gd name="f16" fmla="val 83121"/>
              <a:gd name="f17" fmla="val 41554"/>
              <a:gd name="f18" fmla="val 6985"/>
              <a:gd name="f19" fmla="val 1092"/>
              <a:gd name="f20" fmla="val 32258"/>
              <a:gd name="f21" fmla="val 35687"/>
              <a:gd name="f22" fmla="val 7658"/>
              <a:gd name="f23" fmla="val 43306"/>
              <a:gd name="f24" fmla="val 22961"/>
              <a:gd name="f25" fmla="val 46862"/>
              <a:gd name="f26" fmla="val 50418"/>
              <a:gd name="f27" fmla="val 56870"/>
              <a:gd name="f28" fmla="val 52705"/>
              <a:gd name="f29" fmla="val 55625"/>
              <a:gd name="f30" fmla="val 61252"/>
              <a:gd name="f31" fmla="val 59690"/>
              <a:gd name="f32" fmla="val 65024"/>
              <a:gd name="f33" fmla="val 78740"/>
              <a:gd name="f34" fmla="val 61468"/>
              <a:gd name="f35" fmla="val 56261"/>
              <a:gd name="f36" fmla="val 76555"/>
              <a:gd name="f37" fmla="val 52069"/>
              <a:gd name="f38" fmla="val 49149"/>
              <a:gd name="f39" fmla="val 39370"/>
              <a:gd name="f40" fmla="val 46228"/>
              <a:gd name="f41" fmla="val 41529"/>
              <a:gd name="f42" fmla="val 17500"/>
              <a:gd name="f43" fmla="val 37465"/>
              <a:gd name="f44" fmla="val 29844"/>
              <a:gd name="f45" fmla="val 21081"/>
              <a:gd name="f46" fmla="val 47028"/>
              <a:gd name="f47" fmla="val 15875"/>
              <a:gd name="f48" fmla="val 73279"/>
              <a:gd name="f49" fmla="val 11684"/>
              <a:gd name="f50" fmla="val 92964"/>
              <a:gd name="f51" fmla="val 9906"/>
              <a:gd name="f52" fmla="val 2286"/>
              <a:gd name="f53" fmla="*/ f0 1 93344"/>
              <a:gd name="f54" fmla="*/ f1 1 71119"/>
              <a:gd name="f55" fmla="val f2"/>
              <a:gd name="f56" fmla="val f3"/>
              <a:gd name="f57" fmla="val f4"/>
              <a:gd name="f58" fmla="+- f57 0 f55"/>
              <a:gd name="f59" fmla="+- f56 0 f55"/>
              <a:gd name="f60" fmla="*/ f59 1 93344"/>
              <a:gd name="f61" fmla="*/ f58 1 71119"/>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41"/>
                </a:lnTo>
                <a:lnTo>
                  <a:pt x="f42" y="f43"/>
                </a:lnTo>
                <a:lnTo>
                  <a:pt x="f7" y="f44"/>
                </a:lnTo>
                <a:lnTo>
                  <a:pt x="f10" y="f45"/>
                </a:lnTo>
                <a:lnTo>
                  <a:pt x="f46" y="f47"/>
                </a:lnTo>
                <a:lnTo>
                  <a:pt x="f48" y="f49"/>
                </a:lnTo>
                <a:lnTo>
                  <a:pt x="f50" y="f51"/>
                </a:lnTo>
                <a:lnTo>
                  <a:pt x="f50" y="f52"/>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5" name="object 246">
            <a:extLst>
              <a:ext uri="{FF2B5EF4-FFF2-40B4-BE49-F238E27FC236}">
                <a16:creationId xmlns:a16="http://schemas.microsoft.com/office/drawing/2014/main" id="{1470FF13-FF1A-48A8-96DE-627C2D135270}"/>
              </a:ext>
            </a:extLst>
          </p:cNvPr>
          <p:cNvSpPr/>
          <p:nvPr/>
        </p:nvSpPr>
        <p:spPr>
          <a:xfrm>
            <a:off x="1044702" y="2737100"/>
            <a:ext cx="86355" cy="87626"/>
          </a:xfrm>
          <a:custGeom>
            <a:avLst/>
            <a:gdLst>
              <a:gd name="f0" fmla="val w"/>
              <a:gd name="f1" fmla="val h"/>
              <a:gd name="f2" fmla="val 0"/>
              <a:gd name="f3" fmla="val 86359"/>
              <a:gd name="f4" fmla="val 87630"/>
              <a:gd name="f5" fmla="val 34874"/>
              <a:gd name="f6" fmla="val 14173"/>
              <a:gd name="f7" fmla="val 1143"/>
              <a:gd name="f8" fmla="val 4356"/>
              <a:gd name="f9" fmla="val 9397"/>
              <a:gd name="f10" fmla="val 7632"/>
              <a:gd name="f11" fmla="val 20573"/>
              <a:gd name="f12" fmla="val 10896"/>
              <a:gd name="f13" fmla="val 37083"/>
              <a:gd name="f14" fmla="val 52958"/>
              <a:gd name="f15" fmla="val 65912"/>
              <a:gd name="f16" fmla="val 74040"/>
              <a:gd name="f17" fmla="val 3263"/>
              <a:gd name="f18" fmla="val 80009"/>
              <a:gd name="f19" fmla="val 83565"/>
              <a:gd name="f20" fmla="val 25069"/>
              <a:gd name="f21" fmla="val 86487"/>
              <a:gd name="f22" fmla="val 38150"/>
              <a:gd name="f23" fmla="val 87629"/>
              <a:gd name="f24" fmla="val 54495"/>
              <a:gd name="f25" fmla="val 73025"/>
              <a:gd name="f26" fmla="val 81152"/>
              <a:gd name="f27" fmla="val 86106"/>
              <a:gd name="f28" fmla="val 67690"/>
              <a:gd name="f29" fmla="val 85013"/>
              <a:gd name="f30" fmla="val 54737"/>
              <a:gd name="f31" fmla="val 76301"/>
              <a:gd name="f32" fmla="val 40004"/>
              <a:gd name="f33" fmla="val 75209"/>
              <a:gd name="f34" fmla="val 27685"/>
              <a:gd name="f35" fmla="val 65392"/>
              <a:gd name="f36" fmla="val 10540"/>
              <a:gd name="f37" fmla="val 56680"/>
              <a:gd name="f38" fmla="val 2920"/>
              <a:gd name="f39" fmla="*/ f0 1 86359"/>
              <a:gd name="f40" fmla="*/ f1 1 87630"/>
              <a:gd name="f41" fmla="val f2"/>
              <a:gd name="f42" fmla="val f3"/>
              <a:gd name="f43" fmla="val f4"/>
              <a:gd name="f44" fmla="+- f43 0 f41"/>
              <a:gd name="f45" fmla="+- f42 0 f41"/>
              <a:gd name="f46" fmla="*/ f45 1 86359"/>
              <a:gd name="f47" fmla="*/ f44 1 87630"/>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86359"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23"/>
                </a:lnTo>
                <a:lnTo>
                  <a:pt x="f24" y="f23"/>
                </a:lnTo>
                <a:lnTo>
                  <a:pt x="f25" y="f26"/>
                </a:lnTo>
                <a:lnTo>
                  <a:pt x="f27" y="f28"/>
                </a:lnTo>
                <a:lnTo>
                  <a:pt x="f29" y="f30"/>
                </a:lnTo>
                <a:lnTo>
                  <a:pt x="f31" y="f32"/>
                </a:lnTo>
                <a:lnTo>
                  <a:pt x="f33" y="f34"/>
                </a:lnTo>
                <a:lnTo>
                  <a:pt x="f35" y="f36"/>
                </a:lnTo>
                <a:lnTo>
                  <a:pt x="f37" y="f3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6" name="object 247">
            <a:extLst>
              <a:ext uri="{FF2B5EF4-FFF2-40B4-BE49-F238E27FC236}">
                <a16:creationId xmlns:a16="http://schemas.microsoft.com/office/drawing/2014/main" id="{4488507D-94F0-4B85-9B5C-199AC15932B7}"/>
              </a:ext>
            </a:extLst>
          </p:cNvPr>
          <p:cNvSpPr/>
          <p:nvPr/>
        </p:nvSpPr>
        <p:spPr>
          <a:xfrm>
            <a:off x="1020314" y="2807966"/>
            <a:ext cx="66037" cy="127001"/>
          </a:xfrm>
          <a:custGeom>
            <a:avLst/>
            <a:gdLst>
              <a:gd name="f0" fmla="val w"/>
              <a:gd name="f1" fmla="val h"/>
              <a:gd name="f2" fmla="val 0"/>
              <a:gd name="f3" fmla="val 66040"/>
              <a:gd name="f4" fmla="val 127000"/>
              <a:gd name="f5" fmla="val 44780"/>
              <a:gd name="f6" fmla="val 34950"/>
              <a:gd name="f7" fmla="val 1778"/>
              <a:gd name="f8" fmla="val 31673"/>
              <a:gd name="f9" fmla="val 8762"/>
              <a:gd name="f10" fmla="val 44450"/>
              <a:gd name="f11" fmla="val 53340"/>
              <a:gd name="f12" fmla="val 28397"/>
              <a:gd name="f13" fmla="val 69087"/>
              <a:gd name="f14" fmla="val 27304"/>
              <a:gd name="f15" fmla="val 87884"/>
              <a:gd name="f16" fmla="val 96647"/>
              <a:gd name="f17" fmla="val 102488"/>
              <a:gd name="f18" fmla="val 6553"/>
              <a:gd name="f19" fmla="val 109474"/>
              <a:gd name="f20" fmla="val 120015"/>
              <a:gd name="f21" fmla="val 123571"/>
              <a:gd name="f22" fmla="val 16382"/>
              <a:gd name="f23" fmla="val 126492"/>
              <a:gd name="f24" fmla="val 20751"/>
              <a:gd name="f25" fmla="val 124713"/>
              <a:gd name="f26" fmla="val 21843"/>
              <a:gd name="f27" fmla="val 118872"/>
              <a:gd name="f28" fmla="val 110109"/>
              <a:gd name="f29" fmla="val 33858"/>
              <a:gd name="f30" fmla="val 106553"/>
              <a:gd name="f31" fmla="val 42595"/>
              <a:gd name="f32" fmla="val 103631"/>
              <a:gd name="f33" fmla="val 49148"/>
              <a:gd name="f34" fmla="val 100711"/>
              <a:gd name="f35" fmla="val 51333"/>
              <a:gd name="f36" fmla="val 97790"/>
              <a:gd name="f37" fmla="val 45872"/>
              <a:gd name="f38" fmla="val 94868"/>
              <a:gd name="f39" fmla="val 92582"/>
              <a:gd name="f40" fmla="val 38226"/>
              <a:gd name="f41" fmla="val 85471"/>
              <a:gd name="f42" fmla="val 68453"/>
              <a:gd name="f43" fmla="val 48641"/>
              <a:gd name="f44" fmla="val 61163"/>
              <a:gd name="f45" fmla="val 33909"/>
              <a:gd name="f46" fmla="val 65531"/>
              <a:gd name="f47" fmla="val 15240"/>
              <a:gd name="f48" fmla="*/ f0 1 66040"/>
              <a:gd name="f49" fmla="*/ f1 1 127000"/>
              <a:gd name="f50" fmla="val f2"/>
              <a:gd name="f51" fmla="val f3"/>
              <a:gd name="f52" fmla="val f4"/>
              <a:gd name="f53" fmla="+- f52 0 f50"/>
              <a:gd name="f54" fmla="+- f51 0 f50"/>
              <a:gd name="f55" fmla="*/ f54 1 66040"/>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40"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7" name="object 248">
            <a:extLst>
              <a:ext uri="{FF2B5EF4-FFF2-40B4-BE49-F238E27FC236}">
                <a16:creationId xmlns:a16="http://schemas.microsoft.com/office/drawing/2014/main" id="{EB60E0FA-7B82-4056-AFD0-3493038831E1}"/>
              </a:ext>
            </a:extLst>
          </p:cNvPr>
          <p:cNvSpPr/>
          <p:nvPr/>
        </p:nvSpPr>
        <p:spPr>
          <a:xfrm>
            <a:off x="1090422" y="2807966"/>
            <a:ext cx="109856" cy="106683"/>
          </a:xfrm>
          <a:custGeom>
            <a:avLst/>
            <a:gdLst>
              <a:gd name="f0" fmla="val w"/>
              <a:gd name="f1" fmla="val h"/>
              <a:gd name="f2" fmla="val 0"/>
              <a:gd name="f3" fmla="val 109855"/>
              <a:gd name="f4" fmla="val 106680"/>
              <a:gd name="f5" fmla="val 19748"/>
              <a:gd name="f6" fmla="val 1092"/>
              <a:gd name="f7" fmla="val 635"/>
              <a:gd name="f8" fmla="val 4699"/>
              <a:gd name="f9" fmla="val 14605"/>
              <a:gd name="f10" fmla="val 10972"/>
              <a:gd name="f11" fmla="val 30480"/>
              <a:gd name="f12" fmla="val 18656"/>
              <a:gd name="f13" fmla="val 41656"/>
              <a:gd name="f14" fmla="val 27431"/>
              <a:gd name="f15" fmla="val 56896"/>
              <a:gd name="f16" fmla="val 29629"/>
              <a:gd name="f17" fmla="val 69215"/>
              <a:gd name="f18" fmla="val 80263"/>
              <a:gd name="f19" fmla="val 25234"/>
              <a:gd name="f20" fmla="val 87884"/>
              <a:gd name="f21" fmla="val 21945"/>
              <a:gd name="f22" fmla="val 91440"/>
              <a:gd name="f23" fmla="val 93725"/>
              <a:gd name="f24" fmla="val 97281"/>
              <a:gd name="f25" fmla="val 38404"/>
              <a:gd name="f26" fmla="val 98425"/>
              <a:gd name="f27" fmla="val 52666"/>
              <a:gd name="f28" fmla="val 80098"/>
              <a:gd name="f29" fmla="val 102616"/>
              <a:gd name="f30" fmla="val 91071"/>
              <a:gd name="f31" fmla="val 102044"/>
              <a:gd name="f32" fmla="val 103759"/>
              <a:gd name="f33" fmla="val 109728"/>
              <a:gd name="f34" fmla="val 94996"/>
              <a:gd name="f35" fmla="val 79006"/>
              <a:gd name="f36" fmla="val 51574"/>
              <a:gd name="f37" fmla="val 39496"/>
              <a:gd name="f38" fmla="val 92582"/>
              <a:gd name="f39" fmla="val 88518"/>
              <a:gd name="f40" fmla="val 80899"/>
              <a:gd name="f41" fmla="val 40601"/>
              <a:gd name="f42" fmla="val 55625"/>
              <a:gd name="f43" fmla="val 34010"/>
              <a:gd name="f44" fmla="val 36322"/>
              <a:gd name="f45" fmla="val 36207"/>
              <a:gd name="f46" fmla="val 20574"/>
              <a:gd name="f47" fmla="val 15240"/>
              <a:gd name="f48" fmla="val 32918"/>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8" name="object 249">
            <a:extLst>
              <a:ext uri="{FF2B5EF4-FFF2-40B4-BE49-F238E27FC236}">
                <a16:creationId xmlns:a16="http://schemas.microsoft.com/office/drawing/2014/main" id="{CED8726D-1E0E-40B0-8B74-A91D1735D4F4}"/>
              </a:ext>
            </a:extLst>
          </p:cNvPr>
          <p:cNvSpPr/>
          <p:nvPr/>
        </p:nvSpPr>
        <p:spPr>
          <a:xfrm>
            <a:off x="1914140" y="2653287"/>
            <a:ext cx="40635" cy="33659"/>
          </a:xfrm>
          <a:custGeom>
            <a:avLst/>
            <a:gdLst>
              <a:gd name="f0" fmla="val w"/>
              <a:gd name="f1" fmla="val h"/>
              <a:gd name="f2" fmla="val 0"/>
              <a:gd name="f3" fmla="val 40639"/>
              <a:gd name="f4" fmla="val 33655"/>
              <a:gd name="f5" fmla="val 20700"/>
              <a:gd name="f6" fmla="val 12064"/>
              <a:gd name="f7" fmla="val 635"/>
              <a:gd name="f8" fmla="val 5461"/>
              <a:gd name="f9" fmla="val 3556"/>
              <a:gd name="f10" fmla="val 8255"/>
              <a:gd name="f11" fmla="val 11811"/>
              <a:gd name="f12" fmla="val 6604"/>
              <a:gd name="f13" fmla="val 17018"/>
              <a:gd name="f14" fmla="val 10922"/>
              <a:gd name="f15" fmla="val 20574"/>
              <a:gd name="f16" fmla="val 13081"/>
              <a:gd name="f17" fmla="val 25908"/>
              <a:gd name="f18" fmla="val 30607"/>
              <a:gd name="f19" fmla="val 33528"/>
              <a:gd name="f20" fmla="val 24003"/>
              <a:gd name="f21" fmla="val 31750"/>
              <a:gd name="f22" fmla="val 27305"/>
              <a:gd name="f23" fmla="val 27686"/>
              <a:gd name="f24" fmla="val 28320"/>
              <a:gd name="f25" fmla="val 34925"/>
              <a:gd name="f26" fmla="val 15875"/>
              <a:gd name="f27" fmla="val 40386"/>
              <a:gd name="f28" fmla="val 38226"/>
              <a:gd name="f29" fmla="val 4064"/>
              <a:gd name="f30" fmla="val 31623"/>
              <a:gd name="f31" fmla="val 1143"/>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9" name="object 250">
            <a:extLst>
              <a:ext uri="{FF2B5EF4-FFF2-40B4-BE49-F238E27FC236}">
                <a16:creationId xmlns:a16="http://schemas.microsoft.com/office/drawing/2014/main" id="{D4A4D188-B35B-4692-8A6E-90E8880B96CD}"/>
              </a:ext>
            </a:extLst>
          </p:cNvPr>
          <p:cNvSpPr/>
          <p:nvPr/>
        </p:nvSpPr>
        <p:spPr>
          <a:xfrm>
            <a:off x="1914140" y="2653287"/>
            <a:ext cx="40635" cy="33659"/>
          </a:xfrm>
          <a:custGeom>
            <a:avLst/>
            <a:gdLst>
              <a:gd name="f0" fmla="val w"/>
              <a:gd name="f1" fmla="val h"/>
              <a:gd name="f2" fmla="val 0"/>
              <a:gd name="f3" fmla="val 40639"/>
              <a:gd name="f4" fmla="val 33655"/>
              <a:gd name="f5" fmla="val 13081"/>
              <a:gd name="f6" fmla="val 30607"/>
              <a:gd name="f7" fmla="val 25908"/>
              <a:gd name="f8" fmla="val 10922"/>
              <a:gd name="f9" fmla="val 20574"/>
              <a:gd name="f10" fmla="val 6604"/>
              <a:gd name="f11" fmla="val 17018"/>
              <a:gd name="f12" fmla="val 11811"/>
              <a:gd name="f13" fmla="val 8255"/>
              <a:gd name="f14" fmla="val 5461"/>
              <a:gd name="f15" fmla="val 3556"/>
              <a:gd name="f16" fmla="val 12064"/>
              <a:gd name="f17" fmla="val 635"/>
              <a:gd name="f18" fmla="val 20700"/>
              <a:gd name="f19" fmla="val 27305"/>
              <a:gd name="f20" fmla="val 31623"/>
              <a:gd name="f21" fmla="val 1143"/>
              <a:gd name="f22" fmla="val 38226"/>
              <a:gd name="f23" fmla="val 4064"/>
              <a:gd name="f24" fmla="val 40386"/>
              <a:gd name="f25" fmla="val 34925"/>
              <a:gd name="f26" fmla="val 15875"/>
              <a:gd name="f27" fmla="val 28320"/>
              <a:gd name="f28" fmla="val 27686"/>
              <a:gd name="f29" fmla="val 24003"/>
              <a:gd name="f30" fmla="val 31750"/>
              <a:gd name="f31" fmla="val 33528"/>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0" name="object 251">
            <a:extLst>
              <a:ext uri="{FF2B5EF4-FFF2-40B4-BE49-F238E27FC236}">
                <a16:creationId xmlns:a16="http://schemas.microsoft.com/office/drawing/2014/main" id="{D311A646-47AB-419B-97DC-5FC9A82B8FEA}"/>
              </a:ext>
            </a:extLst>
          </p:cNvPr>
          <p:cNvSpPr/>
          <p:nvPr/>
        </p:nvSpPr>
        <p:spPr>
          <a:xfrm>
            <a:off x="1869189" y="2651001"/>
            <a:ext cx="30476" cy="6986"/>
          </a:xfrm>
          <a:custGeom>
            <a:avLst/>
            <a:gdLst>
              <a:gd name="f0" fmla="val w"/>
              <a:gd name="f1" fmla="val h"/>
              <a:gd name="f2" fmla="val 0"/>
              <a:gd name="f3" fmla="val 30480"/>
              <a:gd name="f4" fmla="val 6985"/>
              <a:gd name="f5" fmla="val 7619"/>
              <a:gd name="f6" fmla="val 2158"/>
              <a:gd name="f7" fmla="val 2539"/>
              <a:gd name="f8" fmla="val 3301"/>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1" name="object 252">
            <a:extLst>
              <a:ext uri="{FF2B5EF4-FFF2-40B4-BE49-F238E27FC236}">
                <a16:creationId xmlns:a16="http://schemas.microsoft.com/office/drawing/2014/main" id="{CC9F5B44-9F30-4422-A26C-4E9CE496707F}"/>
              </a:ext>
            </a:extLst>
          </p:cNvPr>
          <p:cNvSpPr/>
          <p:nvPr/>
        </p:nvSpPr>
        <p:spPr>
          <a:xfrm>
            <a:off x="1899666" y="2633472"/>
            <a:ext cx="14602" cy="11430"/>
          </a:xfrm>
          <a:custGeom>
            <a:avLst/>
            <a:gdLst>
              <a:gd name="f0" fmla="val w"/>
              <a:gd name="f1" fmla="val h"/>
              <a:gd name="f2" fmla="val 0"/>
              <a:gd name="f3" fmla="val 14605"/>
              <a:gd name="f4" fmla="val 11430"/>
              <a:gd name="f5" fmla="val 7746"/>
              <a:gd name="f6" fmla="val 2285"/>
              <a:gd name="f7" fmla="val 1777"/>
              <a:gd name="f8" fmla="val 3555"/>
              <a:gd name="f9" fmla="val 14477"/>
              <a:gd name="f10" fmla="val 11429"/>
              <a:gd name="f11" fmla="val 11175"/>
              <a:gd name="f12" fmla="val 2412"/>
              <a:gd name="f13" fmla="*/ f0 1 14605"/>
              <a:gd name="f14" fmla="*/ f1 1 11430"/>
              <a:gd name="f15" fmla="val f2"/>
              <a:gd name="f16" fmla="val f3"/>
              <a:gd name="f17" fmla="val f4"/>
              <a:gd name="f18" fmla="+- f17 0 f15"/>
              <a:gd name="f19" fmla="+- f16 0 f15"/>
              <a:gd name="f20" fmla="*/ f19 1 14605"/>
              <a:gd name="f21" fmla="*/ f18 1 1143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1430">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2" name="object 253">
            <a:extLst>
              <a:ext uri="{FF2B5EF4-FFF2-40B4-BE49-F238E27FC236}">
                <a16:creationId xmlns:a16="http://schemas.microsoft.com/office/drawing/2014/main" id="{08F03C8A-992A-4B95-A22D-D9C10E16597D}"/>
              </a:ext>
            </a:extLst>
          </p:cNvPr>
          <p:cNvSpPr/>
          <p:nvPr/>
        </p:nvSpPr>
        <p:spPr>
          <a:xfrm>
            <a:off x="1943100" y="2631186"/>
            <a:ext cx="11430" cy="13331"/>
          </a:xfrm>
          <a:custGeom>
            <a:avLst/>
            <a:gdLst>
              <a:gd name="f0" fmla="val w"/>
              <a:gd name="f1" fmla="val h"/>
              <a:gd name="f2" fmla="val 0"/>
              <a:gd name="f3" fmla="val 11430"/>
              <a:gd name="f4" fmla="val 13335"/>
              <a:gd name="f5" fmla="val 5714"/>
              <a:gd name="f6" fmla="val 2920"/>
              <a:gd name="f7" fmla="val 2286"/>
              <a:gd name="f8" fmla="val 12953"/>
              <a:gd name="f9" fmla="val 10287"/>
              <a:gd name="f10" fmla="val 4063"/>
              <a:gd name="f11" fmla="val 1143"/>
              <a:gd name="f12" fmla="*/ f0 1 11430"/>
              <a:gd name="f13" fmla="*/ f1 1 13335"/>
              <a:gd name="f14" fmla="val f2"/>
              <a:gd name="f15" fmla="val f3"/>
              <a:gd name="f16" fmla="val f4"/>
              <a:gd name="f17" fmla="+- f16 0 f14"/>
              <a:gd name="f18" fmla="+- f15 0 f14"/>
              <a:gd name="f19" fmla="*/ f18 1 11430"/>
              <a:gd name="f20" fmla="*/ f17 1 133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1430" h="13335">
                <a:moveTo>
                  <a:pt x="f5" y="f2"/>
                </a:moveTo>
                <a:lnTo>
                  <a:pt x="f2" y="f6"/>
                </a:lnTo>
                <a:lnTo>
                  <a:pt x="f7" y="f8"/>
                </a:lnTo>
                <a:lnTo>
                  <a:pt x="f9" y="f10"/>
                </a:lnTo>
                <a:lnTo>
                  <a:pt x="f3"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3" name="object 254">
            <a:extLst>
              <a:ext uri="{FF2B5EF4-FFF2-40B4-BE49-F238E27FC236}">
                <a16:creationId xmlns:a16="http://schemas.microsoft.com/office/drawing/2014/main" id="{B992C205-935B-4826-A591-3F817CFE7A63}"/>
              </a:ext>
            </a:extLst>
          </p:cNvPr>
          <p:cNvSpPr/>
          <p:nvPr/>
        </p:nvSpPr>
        <p:spPr>
          <a:xfrm>
            <a:off x="1965201" y="2641088"/>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4" name="object 255">
            <a:extLst>
              <a:ext uri="{FF2B5EF4-FFF2-40B4-BE49-F238E27FC236}">
                <a16:creationId xmlns:a16="http://schemas.microsoft.com/office/drawing/2014/main" id="{2C92FB51-92E0-4EEB-B1CE-EF40A833728A}"/>
              </a:ext>
            </a:extLst>
          </p:cNvPr>
          <p:cNvSpPr/>
          <p:nvPr/>
        </p:nvSpPr>
        <p:spPr>
          <a:xfrm>
            <a:off x="1876805" y="2700524"/>
            <a:ext cx="116201" cy="52706"/>
          </a:xfrm>
          <a:custGeom>
            <a:avLst/>
            <a:gdLst>
              <a:gd name="f0" fmla="val w"/>
              <a:gd name="f1" fmla="val h"/>
              <a:gd name="f2" fmla="val 0"/>
              <a:gd name="f3" fmla="val 116205"/>
              <a:gd name="f4" fmla="val 52705"/>
              <a:gd name="f5" fmla="val 48132"/>
              <a:gd name="f6" fmla="val 30606"/>
              <a:gd name="f7" fmla="val 10921"/>
              <a:gd name="f8" fmla="val 2921"/>
              <a:gd name="f9" fmla="val 3301"/>
              <a:gd name="f10" fmla="val 8763"/>
              <a:gd name="f11" fmla="val 16891"/>
              <a:gd name="f12" fmla="val 27432"/>
              <a:gd name="f13" fmla="val 15239"/>
              <a:gd name="f14" fmla="val 39116"/>
              <a:gd name="f15" fmla="val 33908"/>
              <a:gd name="f16" fmla="val 46736"/>
              <a:gd name="f17" fmla="val 49149"/>
              <a:gd name="f18" fmla="val 50800"/>
              <a:gd name="f19" fmla="val 66675"/>
              <a:gd name="f20" fmla="val 52578"/>
              <a:gd name="f21" fmla="val 77596"/>
              <a:gd name="f22" fmla="val 50292"/>
              <a:gd name="f23" fmla="val 86360"/>
              <a:gd name="f24" fmla="val 90677"/>
              <a:gd name="f25" fmla="val 88518"/>
              <a:gd name="f26" fmla="val 30353"/>
              <a:gd name="f27" fmla="val 85217"/>
              <a:gd name="f28" fmla="val 22733"/>
              <a:gd name="f29" fmla="val 98869"/>
              <a:gd name="f30" fmla="val 18669"/>
              <a:gd name="f31" fmla="val 80899"/>
              <a:gd name="f32" fmla="val 76454"/>
              <a:gd name="f33" fmla="val 14605"/>
              <a:gd name="f34" fmla="val 61213"/>
              <a:gd name="f35" fmla="val 5207"/>
              <a:gd name="f36" fmla="val 112521"/>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5" name="object 256">
            <a:extLst>
              <a:ext uri="{FF2B5EF4-FFF2-40B4-BE49-F238E27FC236}">
                <a16:creationId xmlns:a16="http://schemas.microsoft.com/office/drawing/2014/main" id="{04D45714-0D73-4794-ACEA-CDF6A509A6BD}"/>
              </a:ext>
            </a:extLst>
          </p:cNvPr>
          <p:cNvSpPr/>
          <p:nvPr/>
        </p:nvSpPr>
        <p:spPr>
          <a:xfrm>
            <a:off x="1959860" y="2650232"/>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1"/>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6" name="object 257">
            <a:extLst>
              <a:ext uri="{FF2B5EF4-FFF2-40B4-BE49-F238E27FC236}">
                <a16:creationId xmlns:a16="http://schemas.microsoft.com/office/drawing/2014/main" id="{34DA3B5F-0B01-4E58-A9AF-770E22BE3709}"/>
              </a:ext>
            </a:extLst>
          </p:cNvPr>
          <p:cNvSpPr/>
          <p:nvPr/>
        </p:nvSpPr>
        <p:spPr>
          <a:xfrm>
            <a:off x="1836416" y="275920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5"/>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7" name="object 258">
            <a:extLst>
              <a:ext uri="{FF2B5EF4-FFF2-40B4-BE49-F238E27FC236}">
                <a16:creationId xmlns:a16="http://schemas.microsoft.com/office/drawing/2014/main" id="{83D4590E-3FBC-4C4B-8A9E-132B127396CE}"/>
              </a:ext>
            </a:extLst>
          </p:cNvPr>
          <p:cNvSpPr/>
          <p:nvPr/>
        </p:nvSpPr>
        <p:spPr>
          <a:xfrm>
            <a:off x="1910337" y="2755388"/>
            <a:ext cx="86996" cy="87626"/>
          </a:xfrm>
          <a:custGeom>
            <a:avLst/>
            <a:gdLst>
              <a:gd name="f0" fmla="val w"/>
              <a:gd name="f1" fmla="val h"/>
              <a:gd name="f2" fmla="val 0"/>
              <a:gd name="f3" fmla="val 86994"/>
              <a:gd name="f4" fmla="val 87630"/>
              <a:gd name="f5" fmla="val 35179"/>
              <a:gd name="f6" fmla="val 14351"/>
              <a:gd name="f7" fmla="val 1143"/>
              <a:gd name="f8" fmla="val 4445"/>
              <a:gd name="f9" fmla="val 9397"/>
              <a:gd name="f10" fmla="val 7747"/>
              <a:gd name="f11" fmla="val 20574"/>
              <a:gd name="f12" fmla="val 11049"/>
              <a:gd name="f13" fmla="val 37083"/>
              <a:gd name="f14" fmla="val 52958"/>
              <a:gd name="f15" fmla="val 65912"/>
              <a:gd name="f16" fmla="val 74040"/>
              <a:gd name="f17" fmla="val 3302"/>
              <a:gd name="f18" fmla="val 80009"/>
              <a:gd name="f19" fmla="val 83565"/>
              <a:gd name="f20" fmla="val 25273"/>
              <a:gd name="f21" fmla="val 86487"/>
              <a:gd name="f22" fmla="val 38481"/>
              <a:gd name="f23" fmla="val 54991"/>
              <a:gd name="f24" fmla="val 73660"/>
              <a:gd name="f25" fmla="val 81152"/>
              <a:gd name="f26" fmla="val 86868"/>
              <a:gd name="f27" fmla="val 67690"/>
              <a:gd name="f28" fmla="val 85725"/>
              <a:gd name="f29" fmla="val 54737"/>
              <a:gd name="f30" fmla="val 76962"/>
              <a:gd name="f31" fmla="val 40005"/>
              <a:gd name="f32" fmla="val 75818"/>
              <a:gd name="f33" fmla="val 27685"/>
              <a:gd name="f34" fmla="val 65913"/>
              <a:gd name="f35" fmla="val 10540"/>
              <a:gd name="f36" fmla="val 57150"/>
              <a:gd name="f37" fmla="val 2920"/>
              <a:gd name="f38" fmla="*/ f0 1 86994"/>
              <a:gd name="f39" fmla="*/ f1 1 87630"/>
              <a:gd name="f40" fmla="val f2"/>
              <a:gd name="f41" fmla="val f3"/>
              <a:gd name="f42" fmla="val f4"/>
              <a:gd name="f43" fmla="+- f42 0 f40"/>
              <a:gd name="f44" fmla="+- f41 0 f40"/>
              <a:gd name="f45" fmla="*/ f44 1 86994"/>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994"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8" name="object 259">
            <a:extLst>
              <a:ext uri="{FF2B5EF4-FFF2-40B4-BE49-F238E27FC236}">
                <a16:creationId xmlns:a16="http://schemas.microsoft.com/office/drawing/2014/main" id="{7F4621BD-8901-4B22-898F-C8B65590536A}"/>
              </a:ext>
            </a:extLst>
          </p:cNvPr>
          <p:cNvSpPr/>
          <p:nvPr/>
        </p:nvSpPr>
        <p:spPr>
          <a:xfrm>
            <a:off x="1886708" y="2826254"/>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9" name="object 260">
            <a:extLst>
              <a:ext uri="{FF2B5EF4-FFF2-40B4-BE49-F238E27FC236}">
                <a16:creationId xmlns:a16="http://schemas.microsoft.com/office/drawing/2014/main" id="{6B943135-FBB1-4C09-BEDD-94D09ACEF8DA}"/>
              </a:ext>
            </a:extLst>
          </p:cNvPr>
          <p:cNvSpPr/>
          <p:nvPr/>
        </p:nvSpPr>
        <p:spPr>
          <a:xfrm>
            <a:off x="1956816" y="2826254"/>
            <a:ext cx="109215" cy="106683"/>
          </a:xfrm>
          <a:custGeom>
            <a:avLst/>
            <a:gdLst>
              <a:gd name="f0" fmla="val w"/>
              <a:gd name="f1" fmla="val h"/>
              <a:gd name="f2" fmla="val 0"/>
              <a:gd name="f3" fmla="val 109219"/>
              <a:gd name="f4" fmla="val 106680"/>
              <a:gd name="f5" fmla="val 19557"/>
              <a:gd name="f6" fmla="val 1142"/>
              <a:gd name="f7" fmla="val 635"/>
              <a:gd name="f8" fmla="val 4699"/>
              <a:gd name="f9" fmla="val 14605"/>
              <a:gd name="f10" fmla="val 10921"/>
              <a:gd name="f11" fmla="val 30480"/>
              <a:gd name="f12" fmla="val 18541"/>
              <a:gd name="f13" fmla="val 41656"/>
              <a:gd name="f14" fmla="val 27177"/>
              <a:gd name="f15" fmla="val 56896"/>
              <a:gd name="f16" fmla="val 29463"/>
              <a:gd name="f17" fmla="val 69215"/>
              <a:gd name="f18" fmla="val 80264"/>
              <a:gd name="f19" fmla="val 25018"/>
              <a:gd name="f20" fmla="val 87884"/>
              <a:gd name="f21" fmla="val 21843"/>
              <a:gd name="f22" fmla="val 91440"/>
              <a:gd name="f23" fmla="val 93725"/>
              <a:gd name="f24" fmla="val 97281"/>
              <a:gd name="f25" fmla="val 38100"/>
              <a:gd name="f26" fmla="val 98425"/>
              <a:gd name="f27" fmla="val 52323"/>
              <a:gd name="f28" fmla="val 79501"/>
              <a:gd name="f29" fmla="val 102616"/>
              <a:gd name="f30" fmla="val 90423"/>
              <a:gd name="f31" fmla="val 101345"/>
              <a:gd name="f32" fmla="val 103759"/>
              <a:gd name="f33" fmla="val 108965"/>
              <a:gd name="f34" fmla="val 94996"/>
              <a:gd name="f35" fmla="val 78485"/>
              <a:gd name="f36" fmla="val 51181"/>
              <a:gd name="f37" fmla="val 39242"/>
              <a:gd name="f38" fmla="val 92583"/>
              <a:gd name="f39" fmla="val 88518"/>
              <a:gd name="f40" fmla="val 80899"/>
              <a:gd name="f41" fmla="val 40258"/>
              <a:gd name="f42" fmla="val 55625"/>
              <a:gd name="f43" fmla="val 33781"/>
              <a:gd name="f44" fmla="val 36322"/>
              <a:gd name="f45" fmla="val 35940"/>
              <a:gd name="f46" fmla="val 20574"/>
              <a:gd name="f47" fmla="val 15240"/>
              <a:gd name="f48" fmla="val 32638"/>
              <a:gd name="f49" fmla="*/ f0 1 109219"/>
              <a:gd name="f50" fmla="*/ f1 1 106680"/>
              <a:gd name="f51" fmla="val f2"/>
              <a:gd name="f52" fmla="val f3"/>
              <a:gd name="f53" fmla="val f4"/>
              <a:gd name="f54" fmla="+- f53 0 f51"/>
              <a:gd name="f55" fmla="+- f52 0 f51"/>
              <a:gd name="f56" fmla="*/ f55 1 109219"/>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219"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0" name="object 261">
            <a:extLst>
              <a:ext uri="{FF2B5EF4-FFF2-40B4-BE49-F238E27FC236}">
                <a16:creationId xmlns:a16="http://schemas.microsoft.com/office/drawing/2014/main" id="{3DE85710-C2E2-46D3-B05B-57F5CEDCBCBF}"/>
              </a:ext>
            </a:extLst>
          </p:cNvPr>
          <p:cNvSpPr/>
          <p:nvPr/>
        </p:nvSpPr>
        <p:spPr>
          <a:xfrm>
            <a:off x="2809494" y="2682236"/>
            <a:ext cx="40635" cy="33018"/>
          </a:xfrm>
          <a:custGeom>
            <a:avLst/>
            <a:gdLst>
              <a:gd name="f0" fmla="val w"/>
              <a:gd name="f1" fmla="val h"/>
              <a:gd name="f2" fmla="val 0"/>
              <a:gd name="f3" fmla="val 40639"/>
              <a:gd name="f4" fmla="val 33019"/>
              <a:gd name="f5" fmla="val 20700"/>
              <a:gd name="f6" fmla="val 12064"/>
              <a:gd name="f7" fmla="val 635"/>
              <a:gd name="f8" fmla="val 5461"/>
              <a:gd name="f9" fmla="val 3429"/>
              <a:gd name="f10" fmla="val 8001"/>
              <a:gd name="f11" fmla="val 11557"/>
              <a:gd name="f12" fmla="val 6604"/>
              <a:gd name="f13" fmla="val 16637"/>
              <a:gd name="f14" fmla="val 10922"/>
              <a:gd name="f15" fmla="val 20066"/>
              <a:gd name="f16" fmla="val 13081"/>
              <a:gd name="f17" fmla="val 25273"/>
              <a:gd name="f18" fmla="val 29845"/>
              <a:gd name="f19" fmla="val 32766"/>
              <a:gd name="f20" fmla="val 24003"/>
              <a:gd name="f21" fmla="val 30987"/>
              <a:gd name="f22" fmla="val 27305"/>
              <a:gd name="f23" fmla="val 27051"/>
              <a:gd name="f24" fmla="val 28320"/>
              <a:gd name="f25" fmla="val 34925"/>
              <a:gd name="f26" fmla="val 15493"/>
              <a:gd name="f27" fmla="val 40386"/>
              <a:gd name="f28" fmla="val 38226"/>
              <a:gd name="f29" fmla="val 4064"/>
              <a:gd name="f30" fmla="val 31623"/>
              <a:gd name="f31" fmla="val 1143"/>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1" name="object 262">
            <a:extLst>
              <a:ext uri="{FF2B5EF4-FFF2-40B4-BE49-F238E27FC236}">
                <a16:creationId xmlns:a16="http://schemas.microsoft.com/office/drawing/2014/main" id="{5F62A9B5-E272-4D56-AE5D-6756C28573D5}"/>
              </a:ext>
            </a:extLst>
          </p:cNvPr>
          <p:cNvSpPr/>
          <p:nvPr/>
        </p:nvSpPr>
        <p:spPr>
          <a:xfrm>
            <a:off x="2809494" y="2682236"/>
            <a:ext cx="40635" cy="33018"/>
          </a:xfrm>
          <a:custGeom>
            <a:avLst/>
            <a:gdLst>
              <a:gd name="f0" fmla="val w"/>
              <a:gd name="f1" fmla="val h"/>
              <a:gd name="f2" fmla="val 0"/>
              <a:gd name="f3" fmla="val 40639"/>
              <a:gd name="f4" fmla="val 33019"/>
              <a:gd name="f5" fmla="val 13081"/>
              <a:gd name="f6" fmla="val 29845"/>
              <a:gd name="f7" fmla="val 25273"/>
              <a:gd name="f8" fmla="val 10922"/>
              <a:gd name="f9" fmla="val 20066"/>
              <a:gd name="f10" fmla="val 6604"/>
              <a:gd name="f11" fmla="val 16637"/>
              <a:gd name="f12" fmla="val 11557"/>
              <a:gd name="f13" fmla="val 8001"/>
              <a:gd name="f14" fmla="val 5461"/>
              <a:gd name="f15" fmla="val 3429"/>
              <a:gd name="f16" fmla="val 12064"/>
              <a:gd name="f17" fmla="val 635"/>
              <a:gd name="f18" fmla="val 20700"/>
              <a:gd name="f19" fmla="val 27305"/>
              <a:gd name="f20" fmla="val 31623"/>
              <a:gd name="f21" fmla="val 1143"/>
              <a:gd name="f22" fmla="val 38226"/>
              <a:gd name="f23" fmla="val 4064"/>
              <a:gd name="f24" fmla="val 40386"/>
              <a:gd name="f25" fmla="val 34925"/>
              <a:gd name="f26" fmla="val 15493"/>
              <a:gd name="f27" fmla="val 28320"/>
              <a:gd name="f28" fmla="val 27051"/>
              <a:gd name="f29" fmla="val 24003"/>
              <a:gd name="f30" fmla="val 30987"/>
              <a:gd name="f31" fmla="val 32766"/>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2" name="object 263">
            <a:extLst>
              <a:ext uri="{FF2B5EF4-FFF2-40B4-BE49-F238E27FC236}">
                <a16:creationId xmlns:a16="http://schemas.microsoft.com/office/drawing/2014/main" id="{20BCE16B-6114-46FB-B59B-BE37468FAB53}"/>
              </a:ext>
            </a:extLst>
          </p:cNvPr>
          <p:cNvSpPr/>
          <p:nvPr/>
        </p:nvSpPr>
        <p:spPr>
          <a:xfrm>
            <a:off x="2764532" y="2679950"/>
            <a:ext cx="30476" cy="6345"/>
          </a:xfrm>
          <a:custGeom>
            <a:avLst/>
            <a:gdLst>
              <a:gd name="f0" fmla="val w"/>
              <a:gd name="f1" fmla="val h"/>
              <a:gd name="f2" fmla="val 0"/>
              <a:gd name="f3" fmla="val 30480"/>
              <a:gd name="f4" fmla="val 6350"/>
              <a:gd name="f5" fmla="val 7619"/>
              <a:gd name="f6" fmla="val 2158"/>
              <a:gd name="f7" fmla="val 3301"/>
              <a:gd name="f8" fmla="val 4444"/>
              <a:gd name="f9" fmla="val 6095"/>
              <a:gd name="f10" fmla="*/ f0 1 30480"/>
              <a:gd name="f11" fmla="*/ f1 1 6350"/>
              <a:gd name="f12" fmla="val f2"/>
              <a:gd name="f13" fmla="val f3"/>
              <a:gd name="f14" fmla="val f4"/>
              <a:gd name="f15" fmla="+- f14 0 f12"/>
              <a:gd name="f16" fmla="+- f13 0 f12"/>
              <a:gd name="f17" fmla="*/ f16 1 30480"/>
              <a:gd name="f18" fmla="*/ f15 1 635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0480" h="6350">
                <a:moveTo>
                  <a:pt x="f5" y="f2"/>
                </a:moveTo>
                <a:lnTo>
                  <a:pt x="f6" y="f2"/>
                </a:lnTo>
                <a:lnTo>
                  <a:pt x="f2" y="f6"/>
                </a:lnTo>
                <a:lnTo>
                  <a:pt x="f7" y="f8"/>
                </a:lnTo>
                <a:lnTo>
                  <a:pt x="f3" y="f9"/>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3" name="object 264">
            <a:extLst>
              <a:ext uri="{FF2B5EF4-FFF2-40B4-BE49-F238E27FC236}">
                <a16:creationId xmlns:a16="http://schemas.microsoft.com/office/drawing/2014/main" id="{8FBF27AF-231B-434B-B322-F86312D8AD85}"/>
              </a:ext>
            </a:extLst>
          </p:cNvPr>
          <p:cNvSpPr/>
          <p:nvPr/>
        </p:nvSpPr>
        <p:spPr>
          <a:xfrm>
            <a:off x="2795019" y="2662431"/>
            <a:ext cx="14602" cy="10799"/>
          </a:xfrm>
          <a:custGeom>
            <a:avLst/>
            <a:gdLst>
              <a:gd name="f0" fmla="val w"/>
              <a:gd name="f1" fmla="val h"/>
              <a:gd name="f2" fmla="val 0"/>
              <a:gd name="f3" fmla="val 14605"/>
              <a:gd name="f4" fmla="val 10794"/>
              <a:gd name="f5" fmla="val 7746"/>
              <a:gd name="f6" fmla="val 2285"/>
              <a:gd name="f7" fmla="val 1651"/>
              <a:gd name="f8" fmla="val 3429"/>
              <a:gd name="f9" fmla="val 14477"/>
              <a:gd name="f10" fmla="val 10668"/>
              <a:gd name="f11" fmla="val 11175"/>
              <a:gd name="f12" fmla="val 2286"/>
              <a:gd name="f13" fmla="*/ f0 1 14605"/>
              <a:gd name="f14" fmla="*/ f1 1 10794"/>
              <a:gd name="f15" fmla="val f2"/>
              <a:gd name="f16" fmla="val f3"/>
              <a:gd name="f17" fmla="val f4"/>
              <a:gd name="f18" fmla="+- f17 0 f15"/>
              <a:gd name="f19" fmla="+- f16 0 f15"/>
              <a:gd name="f20" fmla="*/ f19 1 14605"/>
              <a:gd name="f21" fmla="*/ f18 1 107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0794">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4" name="object 265">
            <a:extLst>
              <a:ext uri="{FF2B5EF4-FFF2-40B4-BE49-F238E27FC236}">
                <a16:creationId xmlns:a16="http://schemas.microsoft.com/office/drawing/2014/main" id="{EA2C8763-96F7-4A7E-AC5A-094EC5834FF7}"/>
              </a:ext>
            </a:extLst>
          </p:cNvPr>
          <p:cNvSpPr/>
          <p:nvPr/>
        </p:nvSpPr>
        <p:spPr>
          <a:xfrm>
            <a:off x="2839212" y="2659376"/>
            <a:ext cx="10799" cy="13331"/>
          </a:xfrm>
          <a:custGeom>
            <a:avLst/>
            <a:gdLst>
              <a:gd name="f0" fmla="val w"/>
              <a:gd name="f1" fmla="val h"/>
              <a:gd name="f2" fmla="val 0"/>
              <a:gd name="f3" fmla="val 10794"/>
              <a:gd name="f4" fmla="val 13335"/>
              <a:gd name="f5" fmla="val 5333"/>
              <a:gd name="f6" fmla="val 2920"/>
              <a:gd name="f7" fmla="val 2158"/>
              <a:gd name="f8" fmla="val 12953"/>
              <a:gd name="f9" fmla="val 965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5" name="object 266">
            <a:extLst>
              <a:ext uri="{FF2B5EF4-FFF2-40B4-BE49-F238E27FC236}">
                <a16:creationId xmlns:a16="http://schemas.microsoft.com/office/drawing/2014/main" id="{3036A2DE-F32B-4F14-919D-6B74A7D73F02}"/>
              </a:ext>
            </a:extLst>
          </p:cNvPr>
          <p:cNvSpPr/>
          <p:nvPr/>
        </p:nvSpPr>
        <p:spPr>
          <a:xfrm>
            <a:off x="2860544" y="2669289"/>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6" name="object 267">
            <a:extLst>
              <a:ext uri="{FF2B5EF4-FFF2-40B4-BE49-F238E27FC236}">
                <a16:creationId xmlns:a16="http://schemas.microsoft.com/office/drawing/2014/main" id="{54925507-33C5-4011-98A3-91883DA3DEB3}"/>
              </a:ext>
            </a:extLst>
          </p:cNvPr>
          <p:cNvSpPr/>
          <p:nvPr/>
        </p:nvSpPr>
        <p:spPr>
          <a:xfrm>
            <a:off x="2772159" y="2728725"/>
            <a:ext cx="116201" cy="52706"/>
          </a:xfrm>
          <a:custGeom>
            <a:avLst/>
            <a:gdLst>
              <a:gd name="f0" fmla="val w"/>
              <a:gd name="f1" fmla="val h"/>
              <a:gd name="f2" fmla="val 0"/>
              <a:gd name="f3" fmla="val 116205"/>
              <a:gd name="f4" fmla="val 52705"/>
              <a:gd name="f5" fmla="val 48132"/>
              <a:gd name="f6" fmla="val 30606"/>
              <a:gd name="f7" fmla="val 10921"/>
              <a:gd name="f8" fmla="val 2920"/>
              <a:gd name="f9" fmla="val 3301"/>
              <a:gd name="f10" fmla="val 8762"/>
              <a:gd name="f11" fmla="val 16890"/>
              <a:gd name="f12" fmla="val 27431"/>
              <a:gd name="f13" fmla="val 15239"/>
              <a:gd name="f14" fmla="val 39115"/>
              <a:gd name="f15" fmla="val 33908"/>
              <a:gd name="f16" fmla="val 46735"/>
              <a:gd name="f17" fmla="val 49149"/>
              <a:gd name="f18" fmla="val 50800"/>
              <a:gd name="f19" fmla="val 66675"/>
              <a:gd name="f20" fmla="val 52577"/>
              <a:gd name="f21" fmla="val 77596"/>
              <a:gd name="f22" fmla="val 50291"/>
              <a:gd name="f23" fmla="val 86360"/>
              <a:gd name="f24" fmla="val 90677"/>
              <a:gd name="f25" fmla="val 88518"/>
              <a:gd name="f26" fmla="val 30352"/>
              <a:gd name="f27" fmla="val 85217"/>
              <a:gd name="f28" fmla="val 22732"/>
              <a:gd name="f29" fmla="val 98869"/>
              <a:gd name="f30" fmla="val 18668"/>
              <a:gd name="f31" fmla="val 80899"/>
              <a:gd name="f32" fmla="val 76454"/>
              <a:gd name="f33" fmla="val 14604"/>
              <a:gd name="f34" fmla="val 61213"/>
              <a:gd name="f35" fmla="val 5206"/>
              <a:gd name="f36" fmla="val 112521"/>
              <a:gd name="f37" fmla="val 9905"/>
              <a:gd name="f38" fmla="val 115824"/>
              <a:gd name="f39" fmla="val 11683"/>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7" name="object 268">
            <a:extLst>
              <a:ext uri="{FF2B5EF4-FFF2-40B4-BE49-F238E27FC236}">
                <a16:creationId xmlns:a16="http://schemas.microsoft.com/office/drawing/2014/main" id="{761AEF3B-0955-4935-9D82-7E0500422217}"/>
              </a:ext>
            </a:extLst>
          </p:cNvPr>
          <p:cNvSpPr/>
          <p:nvPr/>
        </p:nvSpPr>
        <p:spPr>
          <a:xfrm>
            <a:off x="2855214" y="2678433"/>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2"/>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8" name="object 269">
            <a:extLst>
              <a:ext uri="{FF2B5EF4-FFF2-40B4-BE49-F238E27FC236}">
                <a16:creationId xmlns:a16="http://schemas.microsoft.com/office/drawing/2014/main" id="{440F0B27-DB31-4E66-8280-757890277E2F}"/>
              </a:ext>
            </a:extLst>
          </p:cNvPr>
          <p:cNvSpPr/>
          <p:nvPr/>
        </p:nvSpPr>
        <p:spPr>
          <a:xfrm>
            <a:off x="2731770" y="278739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6"/>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9" name="object 270">
            <a:extLst>
              <a:ext uri="{FF2B5EF4-FFF2-40B4-BE49-F238E27FC236}">
                <a16:creationId xmlns:a16="http://schemas.microsoft.com/office/drawing/2014/main" id="{470B641F-52EF-4D1D-B147-3B21CB49639A}"/>
              </a:ext>
            </a:extLst>
          </p:cNvPr>
          <p:cNvSpPr/>
          <p:nvPr/>
        </p:nvSpPr>
        <p:spPr>
          <a:xfrm>
            <a:off x="2806449" y="2783589"/>
            <a:ext cx="86355" cy="87626"/>
          </a:xfrm>
          <a:custGeom>
            <a:avLst/>
            <a:gdLst>
              <a:gd name="f0" fmla="val w"/>
              <a:gd name="f1" fmla="val h"/>
              <a:gd name="f2" fmla="val 0"/>
              <a:gd name="f3" fmla="val 86360"/>
              <a:gd name="f4" fmla="val 87630"/>
              <a:gd name="f5" fmla="val 34925"/>
              <a:gd name="f6" fmla="val 14224"/>
              <a:gd name="f7" fmla="val 1143"/>
              <a:gd name="f8" fmla="val 4318"/>
              <a:gd name="f9" fmla="val 9397"/>
              <a:gd name="f10" fmla="val 7620"/>
              <a:gd name="f11" fmla="val 20574"/>
              <a:gd name="f12" fmla="val 10922"/>
              <a:gd name="f13" fmla="val 37083"/>
              <a:gd name="f14" fmla="val 52958"/>
              <a:gd name="f15" fmla="val 65912"/>
              <a:gd name="f16" fmla="val 74040"/>
              <a:gd name="f17" fmla="val 3302"/>
              <a:gd name="f18" fmla="val 80009"/>
              <a:gd name="f19" fmla="val 83565"/>
              <a:gd name="f20" fmla="val 25018"/>
              <a:gd name="f21" fmla="val 86487"/>
              <a:gd name="f22" fmla="val 38100"/>
              <a:gd name="f23" fmla="val 54483"/>
              <a:gd name="f24" fmla="val 73025"/>
              <a:gd name="f25" fmla="val 81152"/>
              <a:gd name="f26" fmla="val 86106"/>
              <a:gd name="f27" fmla="val 67690"/>
              <a:gd name="f28" fmla="val 84962"/>
              <a:gd name="f29" fmla="val 54737"/>
              <a:gd name="f30" fmla="val 76327"/>
              <a:gd name="f31" fmla="val 40005"/>
              <a:gd name="f32" fmla="val 75184"/>
              <a:gd name="f33" fmla="val 27686"/>
              <a:gd name="f34" fmla="val 65405"/>
              <a:gd name="f35" fmla="val 10540"/>
              <a:gd name="f36" fmla="val 56642"/>
              <a:gd name="f37" fmla="val 2920"/>
              <a:gd name="f38" fmla="*/ f0 1 86360"/>
              <a:gd name="f39" fmla="*/ f1 1 87630"/>
              <a:gd name="f40" fmla="val f2"/>
              <a:gd name="f41" fmla="val f3"/>
              <a:gd name="f42" fmla="val f4"/>
              <a:gd name="f43" fmla="+- f42 0 f40"/>
              <a:gd name="f44" fmla="+- f41 0 f40"/>
              <a:gd name="f45" fmla="*/ f44 1 86360"/>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360"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0" name="object 271">
            <a:extLst>
              <a:ext uri="{FF2B5EF4-FFF2-40B4-BE49-F238E27FC236}">
                <a16:creationId xmlns:a16="http://schemas.microsoft.com/office/drawing/2014/main" id="{7EE52528-489C-4AB3-845A-3BC352F6B501}"/>
              </a:ext>
            </a:extLst>
          </p:cNvPr>
          <p:cNvSpPr/>
          <p:nvPr/>
        </p:nvSpPr>
        <p:spPr>
          <a:xfrm>
            <a:off x="2782062" y="2854455"/>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1" name="object 272">
            <a:extLst>
              <a:ext uri="{FF2B5EF4-FFF2-40B4-BE49-F238E27FC236}">
                <a16:creationId xmlns:a16="http://schemas.microsoft.com/office/drawing/2014/main" id="{B25117CA-FF95-4894-8265-94E1E415D4B2}"/>
              </a:ext>
            </a:extLst>
          </p:cNvPr>
          <p:cNvSpPr/>
          <p:nvPr/>
        </p:nvSpPr>
        <p:spPr>
          <a:xfrm>
            <a:off x="2852169" y="2854455"/>
            <a:ext cx="109856" cy="106683"/>
          </a:xfrm>
          <a:custGeom>
            <a:avLst/>
            <a:gdLst>
              <a:gd name="f0" fmla="val w"/>
              <a:gd name="f1" fmla="val h"/>
              <a:gd name="f2" fmla="val 0"/>
              <a:gd name="f3" fmla="val 109855"/>
              <a:gd name="f4" fmla="val 106680"/>
              <a:gd name="f5" fmla="val 19811"/>
              <a:gd name="f6" fmla="val 1142"/>
              <a:gd name="f7" fmla="val 635"/>
              <a:gd name="f8" fmla="val 4699"/>
              <a:gd name="f9" fmla="val 14605"/>
              <a:gd name="f10" fmla="val 10921"/>
              <a:gd name="f11" fmla="val 30480"/>
              <a:gd name="f12" fmla="val 18668"/>
              <a:gd name="f13" fmla="val 41656"/>
              <a:gd name="f14" fmla="val 27431"/>
              <a:gd name="f15" fmla="val 56896"/>
              <a:gd name="f16" fmla="val 29590"/>
              <a:gd name="f17" fmla="val 69215"/>
              <a:gd name="f18" fmla="val 80264"/>
              <a:gd name="f19" fmla="val 25272"/>
              <a:gd name="f20" fmla="val 87884"/>
              <a:gd name="f21" fmla="val 21970"/>
              <a:gd name="f22" fmla="val 91440"/>
              <a:gd name="f23" fmla="val 93725"/>
              <a:gd name="f24" fmla="val 97281"/>
              <a:gd name="f25" fmla="val 38353"/>
              <a:gd name="f26" fmla="val 98425"/>
              <a:gd name="f27" fmla="val 52704"/>
              <a:gd name="f28" fmla="val 80136"/>
              <a:gd name="f29" fmla="val 102616"/>
              <a:gd name="f30" fmla="val 91058"/>
              <a:gd name="f31" fmla="val 102107"/>
              <a:gd name="f32" fmla="val 103759"/>
              <a:gd name="f33" fmla="val 109727"/>
              <a:gd name="f34" fmla="val 94996"/>
              <a:gd name="f35" fmla="val 78993"/>
              <a:gd name="f36" fmla="val 51561"/>
              <a:gd name="f37" fmla="val 39496"/>
              <a:gd name="f38" fmla="val 92583"/>
              <a:gd name="f39" fmla="val 88518"/>
              <a:gd name="f40" fmla="val 80899"/>
              <a:gd name="f41" fmla="val 40639"/>
              <a:gd name="f42" fmla="val 55625"/>
              <a:gd name="f43" fmla="val 34035"/>
              <a:gd name="f44" fmla="val 36322"/>
              <a:gd name="f45" fmla="val 36194"/>
              <a:gd name="f46" fmla="val 20574"/>
              <a:gd name="f47" fmla="val 15240"/>
              <a:gd name="f48" fmla="val 32892"/>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2" name="Rectangle 237">
            <a:extLst>
              <a:ext uri="{FF2B5EF4-FFF2-40B4-BE49-F238E27FC236}">
                <a16:creationId xmlns:a16="http://schemas.microsoft.com/office/drawing/2014/main" id="{6A9DDA11-2D06-414C-8FAE-B70394861294}"/>
              </a:ext>
            </a:extLst>
          </p:cNvPr>
          <p:cNvSpPr/>
          <p:nvPr/>
        </p:nvSpPr>
        <p:spPr>
          <a:xfrm>
            <a:off x="7499296" y="121011"/>
            <a:ext cx="1447796" cy="1113812"/>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 name="object 3">
            <a:extLst>
              <a:ext uri="{FF2B5EF4-FFF2-40B4-BE49-F238E27FC236}">
                <a16:creationId xmlns:a16="http://schemas.microsoft.com/office/drawing/2014/main" id="{41D5F301-2088-4652-91F8-9EA10CBABEB9}"/>
              </a:ext>
            </a:extLst>
          </p:cNvPr>
          <p:cNvSpPr txBox="1">
            <a:spLocks noGrp="1"/>
          </p:cNvSpPr>
          <p:nvPr>
            <p:ph type="title"/>
          </p:nvPr>
        </p:nvSpPr>
        <p:spPr>
          <a:xfrm>
            <a:off x="763012" y="251460"/>
            <a:ext cx="8129476" cy="1292662"/>
          </a:xfrm>
        </p:spPr>
        <p:txBody>
          <a:bodyPr/>
          <a:lstStyle/>
          <a:p>
            <a:pPr marL="12701" lvl="0"/>
            <a:r>
              <a:rPr lang="sv-SE" sz="2800" b="1" spc="-5" dirty="0" err="1"/>
              <a:t>Towards</a:t>
            </a:r>
            <a:r>
              <a:rPr lang="sv-SE" sz="2800" b="1" spc="-5" dirty="0"/>
              <a:t> a </a:t>
            </a:r>
            <a:r>
              <a:rPr lang="sv-SE" sz="2800" b="1" spc="-5" dirty="0" err="1"/>
              <a:t>requirement</a:t>
            </a:r>
            <a:r>
              <a:rPr lang="sv-SE" sz="2800" b="1" spc="-5" dirty="0"/>
              <a:t> </a:t>
            </a:r>
            <a:r>
              <a:rPr lang="sv-SE" sz="2800" b="1" spc="-5" dirty="0" err="1"/>
              <a:t>specification</a:t>
            </a:r>
            <a:r>
              <a:rPr lang="sv-SE" sz="2800" b="1" spc="-5" dirty="0"/>
              <a:t> </a:t>
            </a:r>
            <a:endParaRPr lang="sv-SE" sz="2800" dirty="0"/>
          </a:p>
        </p:txBody>
      </p:sp>
      <p:pic>
        <p:nvPicPr>
          <p:cNvPr id="280" name="Audio 279">
            <a:hlinkClick r:id="" action="ppaction://media"/>
            <a:extLst>
              <a:ext uri="{FF2B5EF4-FFF2-40B4-BE49-F238E27FC236}">
                <a16:creationId xmlns:a16="http://schemas.microsoft.com/office/drawing/2014/main" id="{5122E6CC-61C7-4ED6-935E-52CD5F5A8262}"/>
              </a:ext>
            </a:extLst>
          </p:cNvPr>
          <p:cNvPicPr>
            <a:picLocks noChangeAspect="1"/>
          </p:cNvPicPr>
          <p:nvPr>
            <a:audioFile r:link="rId2"/>
            <p:extLst>
              <p:ext uri="{DAA4B4D4-6D71-4841-9C94-3DE7FCFB9230}">
                <p14:media xmlns:p14="http://schemas.microsoft.com/office/powerpoint/2010/main" r:embed="rId1"/>
              </p:ext>
            </p:extLst>
          </p:nvPr>
        </p:nvPicPr>
        <p:blipFill>
          <a:blip r:embed="rId29"/>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165960"/>
    </mc:Choice>
    <mc:Fallback>
      <p:transition spd="slow" advTm="16596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80"/>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80"/>
                </p:tgtEl>
              </p:cMediaNode>
            </p:audio>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 4">
            <a:extLst>
              <a:ext uri="{FF2B5EF4-FFF2-40B4-BE49-F238E27FC236}">
                <a16:creationId xmlns:a16="http://schemas.microsoft.com/office/drawing/2014/main" id="{3A42421B-F05A-4108-B97F-4022086F1A4D}"/>
              </a:ext>
            </a:extLst>
          </p:cNvPr>
          <p:cNvSpPr/>
          <p:nvPr/>
        </p:nvSpPr>
        <p:spPr>
          <a:xfrm>
            <a:off x="848864" y="3183639"/>
            <a:ext cx="6049012" cy="25402"/>
          </a:xfrm>
          <a:custGeom>
            <a:avLst/>
            <a:gdLst>
              <a:gd name="f0" fmla="val w"/>
              <a:gd name="f1" fmla="val h"/>
              <a:gd name="f2" fmla="val 0"/>
              <a:gd name="f3" fmla="val 6049009"/>
              <a:gd name="f4" fmla="val 25400"/>
              <a:gd name="f5" fmla="val 25145"/>
              <a:gd name="f6" fmla="val 6048756"/>
              <a:gd name="f7" fmla="*/ f0 1 6049009"/>
              <a:gd name="f8" fmla="*/ f1 1 25400"/>
              <a:gd name="f9" fmla="val f2"/>
              <a:gd name="f10" fmla="val f3"/>
              <a:gd name="f11" fmla="val f4"/>
              <a:gd name="f12" fmla="+- f11 0 f9"/>
              <a:gd name="f13" fmla="+- f10 0 f9"/>
              <a:gd name="f14" fmla="*/ f13 1 6049009"/>
              <a:gd name="f15" fmla="*/ f12 1 2540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2540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 name="object 5">
            <a:extLst>
              <a:ext uri="{FF2B5EF4-FFF2-40B4-BE49-F238E27FC236}">
                <a16:creationId xmlns:a16="http://schemas.microsoft.com/office/drawing/2014/main" id="{890692FB-E128-484D-B1B3-D49F785A4348}"/>
              </a:ext>
            </a:extLst>
          </p:cNvPr>
          <p:cNvSpPr/>
          <p:nvPr/>
        </p:nvSpPr>
        <p:spPr>
          <a:xfrm>
            <a:off x="848864" y="2472693"/>
            <a:ext cx="6049012" cy="10158"/>
          </a:xfrm>
          <a:custGeom>
            <a:avLst/>
            <a:gdLst>
              <a:gd name="f0" fmla="val w"/>
              <a:gd name="f1" fmla="val h"/>
              <a:gd name="f2" fmla="val 0"/>
              <a:gd name="f3" fmla="val 6049009"/>
              <a:gd name="f4" fmla="val 10160"/>
              <a:gd name="f5" fmla="val 9906"/>
              <a:gd name="f6" fmla="val 6048756"/>
              <a:gd name="f7" fmla="*/ f0 1 6049009"/>
              <a:gd name="f8" fmla="*/ f1 1 10160"/>
              <a:gd name="f9" fmla="val f2"/>
              <a:gd name="f10" fmla="val f3"/>
              <a:gd name="f11" fmla="val f4"/>
              <a:gd name="f12" fmla="+- f11 0 f9"/>
              <a:gd name="f13" fmla="+- f10 0 f9"/>
              <a:gd name="f14" fmla="*/ f13 1 6049009"/>
              <a:gd name="f15" fmla="*/ f12 1 101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1016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 name="object 6">
            <a:extLst>
              <a:ext uri="{FF2B5EF4-FFF2-40B4-BE49-F238E27FC236}">
                <a16:creationId xmlns:a16="http://schemas.microsoft.com/office/drawing/2014/main" id="{BA4D32E4-240F-485C-A2B0-4F5C7260CF8A}"/>
              </a:ext>
            </a:extLst>
          </p:cNvPr>
          <p:cNvSpPr txBox="1"/>
          <p:nvPr/>
        </p:nvSpPr>
        <p:spPr>
          <a:xfrm>
            <a:off x="4794254" y="3381533"/>
            <a:ext cx="907413" cy="643893"/>
          </a:xfrm>
          <a:prstGeom prst="rect">
            <a:avLst/>
          </a:prstGeom>
          <a:noFill/>
          <a:ln cap="flat">
            <a:noFill/>
          </a:ln>
        </p:spPr>
        <p:txBody>
          <a:bodyPr vert="horz" wrap="square" lIns="0" tIns="0" rIns="0" bIns="0" anchor="t" anchorCtr="0" compatLnSpc="1">
            <a:spAutoFit/>
          </a:bodyPr>
          <a:lstStyle/>
          <a:p>
            <a:pPr marL="12701" marR="5084" lvl="0" indent="344171" algn="l"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5" baseline="0">
                <a:solidFill>
                  <a:srgbClr val="002E5F"/>
                </a:solidFill>
                <a:uFillTx/>
                <a:latin typeface="Arial"/>
                <a:cs typeface="Arial"/>
              </a:rPr>
              <a:t>I</a:t>
            </a:r>
            <a:r>
              <a:rPr lang="en-US" sz="800" b="1" i="0" u="none" strike="noStrike" kern="1200" cap="none" spc="10" baseline="0">
                <a:solidFill>
                  <a:srgbClr val="002E5F"/>
                </a:solidFill>
                <a:uFillTx/>
                <a:latin typeface="Arial"/>
                <a:cs typeface="Arial"/>
              </a:rPr>
              <a:t>nterac</a:t>
            </a:r>
            <a:r>
              <a:rPr lang="en-US" sz="800" b="1" i="0" u="none" strike="noStrike" kern="1200" cap="none" spc="5" baseline="0">
                <a:solidFill>
                  <a:srgbClr val="002E5F"/>
                </a:solidFill>
                <a:uFillTx/>
                <a:latin typeface="Arial"/>
                <a:cs typeface="Arial"/>
              </a:rPr>
              <a:t>ti</a:t>
            </a:r>
            <a:r>
              <a:rPr lang="en-US" sz="800" b="1" i="0" u="none" strike="noStrike" kern="1200" cap="none" spc="10" baseline="0">
                <a:solidFill>
                  <a:srgbClr val="002E5F"/>
                </a:solidFill>
                <a:uFillTx/>
                <a:latin typeface="Arial"/>
                <a:cs typeface="Arial"/>
              </a:rPr>
              <a:t>on  </a:t>
            </a:r>
            <a:r>
              <a:rPr lang="en-US" sz="800" b="1" i="0" u="none" strike="noStrike" kern="1200" cap="none" spc="15" baseline="0">
                <a:solidFill>
                  <a:srgbClr val="002E5F"/>
                </a:solidFill>
                <a:uFillTx/>
                <a:latin typeface="Arial"/>
                <a:cs typeface="Arial"/>
              </a:rPr>
              <a:t>between</a:t>
            </a:r>
            <a:r>
              <a:rPr lang="en-US" sz="800" b="1" i="0" u="none" strike="noStrike" kern="1200" cap="none" spc="-8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software</a:t>
            </a:r>
            <a:endParaRPr lang="en-US" sz="800" b="0" i="0" u="none" strike="noStrike" kern="1200" cap="none" spc="0" baseline="0">
              <a:solidFill>
                <a:srgbClr val="000000"/>
              </a:solidFill>
              <a:uFillTx/>
              <a:latin typeface="Arial"/>
              <a:cs typeface="Arial"/>
            </a:endParaRPr>
          </a:p>
          <a:p>
            <a:pPr marL="525780"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o</a:t>
            </a:r>
            <a:r>
              <a:rPr lang="en-US" sz="800" b="1" i="0" u="none" strike="noStrike" kern="1200" cap="none" spc="10" baseline="0">
                <a:solidFill>
                  <a:srgbClr val="002E5F"/>
                </a:solidFill>
                <a:uFillTx/>
                <a:latin typeface="Arial"/>
                <a:cs typeface="Arial"/>
              </a:rPr>
              <a:t>bjekts</a:t>
            </a:r>
            <a:endParaRPr lang="en-US" sz="800" b="0" i="0" u="none" strike="noStrike" kern="1200" cap="none" spc="0" baseline="0">
              <a:solidFill>
                <a:srgbClr val="000000"/>
              </a:solidFill>
              <a:uFillTx/>
              <a:latin typeface="Arial"/>
              <a:cs typeface="Arial"/>
            </a:endParaRPr>
          </a:p>
          <a:p>
            <a:pPr marL="22229"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85" baseline="0">
                <a:solidFill>
                  <a:srgbClr val="002E5F"/>
                </a:solidFill>
                <a:uFillTx/>
                <a:latin typeface="Arial"/>
                <a:cs typeface="Arial"/>
              </a:rPr>
              <a:t> </a:t>
            </a:r>
            <a:r>
              <a:rPr lang="en-US" sz="800" b="0" i="0" u="none" strike="noStrike" kern="1200" cap="none" spc="15" baseline="0">
                <a:solidFill>
                  <a:srgbClr val="002E5F"/>
                </a:solidFill>
                <a:uFillTx/>
                <a:latin typeface="Arial"/>
                <a:cs typeface="Arial"/>
              </a:rPr>
              <a:t>Sequence</a:t>
            </a:r>
            <a:endParaRPr lang="en-US" sz="800" b="0" i="0" u="none" strike="noStrike" kern="1200" cap="none" spc="0" baseline="0">
              <a:solidFill>
                <a:srgbClr val="000000"/>
              </a:solidFill>
              <a:uFillTx/>
              <a:latin typeface="Arial"/>
              <a:cs typeface="Arial"/>
            </a:endParaRPr>
          </a:p>
          <a:p>
            <a:pPr marL="478158"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diagram)</a:t>
            </a:r>
            <a:endParaRPr lang="en-US" sz="800" b="0" i="0" u="none" strike="noStrike" kern="1200" cap="none" spc="0" baseline="0">
              <a:solidFill>
                <a:srgbClr val="000000"/>
              </a:solidFill>
              <a:uFillTx/>
              <a:latin typeface="Arial"/>
              <a:cs typeface="Arial"/>
            </a:endParaRPr>
          </a:p>
        </p:txBody>
      </p:sp>
      <p:sp>
        <p:nvSpPr>
          <p:cNvPr id="6" name="object 7">
            <a:extLst>
              <a:ext uri="{FF2B5EF4-FFF2-40B4-BE49-F238E27FC236}">
                <a16:creationId xmlns:a16="http://schemas.microsoft.com/office/drawing/2014/main" id="{E81EF3C2-F5BD-4121-BB5C-1BBE36C1B768}"/>
              </a:ext>
            </a:extLst>
          </p:cNvPr>
          <p:cNvSpPr/>
          <p:nvPr/>
        </p:nvSpPr>
        <p:spPr>
          <a:xfrm>
            <a:off x="5975988" y="3594734"/>
            <a:ext cx="0" cy="193038"/>
          </a:xfrm>
          <a:custGeom>
            <a:avLst/>
            <a:gdLst>
              <a:gd name="f0" fmla="val w"/>
              <a:gd name="f1" fmla="val h"/>
              <a:gd name="f2" fmla="val 0"/>
              <a:gd name="f3" fmla="val 193040"/>
              <a:gd name="f4" fmla="val 192786"/>
              <a:gd name="f5" fmla="*/ f0 1 0"/>
              <a:gd name="f6" fmla="*/ f1 1 193040"/>
              <a:gd name="f7" fmla="val f2"/>
              <a:gd name="f8" fmla="val f3"/>
              <a:gd name="f9" fmla="+- f8 0 f7"/>
              <a:gd name="f10" fmla="+- f7 0 f7"/>
              <a:gd name="f11" fmla="*/ f10 1 0"/>
              <a:gd name="f12" fmla="*/ f9 1 193040"/>
              <a:gd name="f13" fmla="*/ 0 1 f11"/>
              <a:gd name="f14" fmla="*/ 1 1 f11"/>
              <a:gd name="f15" fmla="*/ 0 1 f12"/>
              <a:gd name="f16" fmla="*/ 19304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9304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 name="object 8">
            <a:extLst>
              <a:ext uri="{FF2B5EF4-FFF2-40B4-BE49-F238E27FC236}">
                <a16:creationId xmlns:a16="http://schemas.microsoft.com/office/drawing/2014/main" id="{FEAA86C3-88D9-4566-ACEF-60AAF63EC4D7}"/>
              </a:ext>
            </a:extLst>
          </p:cNvPr>
          <p:cNvSpPr/>
          <p:nvPr/>
        </p:nvSpPr>
        <p:spPr>
          <a:xfrm>
            <a:off x="6658733" y="3463674"/>
            <a:ext cx="0" cy="323853"/>
          </a:xfrm>
          <a:custGeom>
            <a:avLst/>
            <a:gdLst>
              <a:gd name="f0" fmla="val w"/>
              <a:gd name="f1" fmla="val h"/>
              <a:gd name="f2" fmla="val 0"/>
              <a:gd name="f3" fmla="val 323850"/>
              <a:gd name="f4" fmla="val 323849"/>
              <a:gd name="f5" fmla="*/ f0 1 0"/>
              <a:gd name="f6" fmla="*/ f1 1 323850"/>
              <a:gd name="f7" fmla="val f2"/>
              <a:gd name="f8" fmla="val f3"/>
              <a:gd name="f9" fmla="+- f8 0 f7"/>
              <a:gd name="f10" fmla="+- f7 0 f7"/>
              <a:gd name="f11" fmla="*/ f10 1 0"/>
              <a:gd name="f12" fmla="*/ f9 1 323850"/>
              <a:gd name="f13" fmla="*/ 0 1 f11"/>
              <a:gd name="f14" fmla="*/ 1 1 f11"/>
              <a:gd name="f15" fmla="*/ 0 1 f12"/>
              <a:gd name="f16" fmla="*/ 32385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2385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 name="object 9">
            <a:extLst>
              <a:ext uri="{FF2B5EF4-FFF2-40B4-BE49-F238E27FC236}">
                <a16:creationId xmlns:a16="http://schemas.microsoft.com/office/drawing/2014/main" id="{290E0B86-E728-4461-BB46-053398D8D728}"/>
              </a:ext>
            </a:extLst>
          </p:cNvPr>
          <p:cNvSpPr/>
          <p:nvPr/>
        </p:nvSpPr>
        <p:spPr>
          <a:xfrm>
            <a:off x="6334890" y="3463674"/>
            <a:ext cx="0" cy="131445"/>
          </a:xfrm>
          <a:custGeom>
            <a:avLst/>
            <a:gdLst>
              <a:gd name="f0" fmla="val w"/>
              <a:gd name="f1" fmla="val h"/>
              <a:gd name="f2" fmla="val 0"/>
              <a:gd name="f3" fmla="val 131445"/>
              <a:gd name="f4" fmla="val 131063"/>
              <a:gd name="f5" fmla="*/ f0 1 0"/>
              <a:gd name="f6" fmla="*/ f1 1 131445"/>
              <a:gd name="f7" fmla="val f2"/>
              <a:gd name="f8" fmla="val f3"/>
              <a:gd name="f9" fmla="+- f8 0 f7"/>
              <a:gd name="f10" fmla="+- f7 0 f7"/>
              <a:gd name="f11" fmla="*/ f10 1 0"/>
              <a:gd name="f12" fmla="*/ f9 1 131445"/>
              <a:gd name="f13" fmla="*/ 0 1 f11"/>
              <a:gd name="f14" fmla="*/ 1 1 f11"/>
              <a:gd name="f15" fmla="*/ 0 1 f12"/>
              <a:gd name="f16" fmla="*/ 131445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31445">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 name="object 10">
            <a:extLst>
              <a:ext uri="{FF2B5EF4-FFF2-40B4-BE49-F238E27FC236}">
                <a16:creationId xmlns:a16="http://schemas.microsoft.com/office/drawing/2014/main" id="{81ABDF73-173D-4095-AA35-43949663CAB6}"/>
              </a:ext>
            </a:extLst>
          </p:cNvPr>
          <p:cNvSpPr/>
          <p:nvPr/>
        </p:nvSpPr>
        <p:spPr>
          <a:xfrm>
            <a:off x="6334890" y="3757040"/>
            <a:ext cx="0" cy="30476"/>
          </a:xfrm>
          <a:custGeom>
            <a:avLst/>
            <a:gdLst>
              <a:gd name="f0" fmla="val w"/>
              <a:gd name="f1" fmla="val h"/>
              <a:gd name="f2" fmla="val 0"/>
              <a:gd name="f3" fmla="val 30480"/>
              <a:gd name="f4" fmla="val 30481"/>
              <a:gd name="f5" fmla="*/ f0 1 0"/>
              <a:gd name="f6" fmla="*/ f1 1 30480"/>
              <a:gd name="f7" fmla="val f2"/>
              <a:gd name="f8" fmla="val f3"/>
              <a:gd name="f9" fmla="+- f8 0 f7"/>
              <a:gd name="f10" fmla="+- f7 0 f7"/>
              <a:gd name="f11" fmla="*/ f10 1 0"/>
              <a:gd name="f12" fmla="*/ f9 1 30480"/>
              <a:gd name="f13" fmla="*/ 0 1 f11"/>
              <a:gd name="f14" fmla="*/ 1 1 f11"/>
              <a:gd name="f15" fmla="*/ 0 1 f12"/>
              <a:gd name="f16" fmla="*/ 3048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048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 name="object 11">
            <a:extLst>
              <a:ext uri="{FF2B5EF4-FFF2-40B4-BE49-F238E27FC236}">
                <a16:creationId xmlns:a16="http://schemas.microsoft.com/office/drawing/2014/main" id="{4E84976D-F044-442E-9ED1-50AD0AEB4ABA}"/>
              </a:ext>
            </a:extLst>
          </p:cNvPr>
          <p:cNvSpPr/>
          <p:nvPr/>
        </p:nvSpPr>
        <p:spPr>
          <a:xfrm>
            <a:off x="5947787" y="3433187"/>
            <a:ext cx="53336" cy="161921"/>
          </a:xfrm>
          <a:custGeom>
            <a:avLst/>
            <a:gdLst>
              <a:gd name="f0" fmla="val w"/>
              <a:gd name="f1" fmla="val h"/>
              <a:gd name="f2" fmla="val 0"/>
              <a:gd name="f3" fmla="val 53339"/>
              <a:gd name="f4" fmla="val 161925"/>
              <a:gd name="f5" fmla="val 161544"/>
              <a:gd name="f6" fmla="*/ f0 1 53339"/>
              <a:gd name="f7" fmla="*/ f1 1 161925"/>
              <a:gd name="f8" fmla="val f2"/>
              <a:gd name="f9" fmla="val f3"/>
              <a:gd name="f10" fmla="val f4"/>
              <a:gd name="f11" fmla="+- f10 0 f8"/>
              <a:gd name="f12" fmla="+- f9 0 f8"/>
              <a:gd name="f13" fmla="*/ f12 1 53339"/>
              <a:gd name="f14" fmla="*/ f11 1 161925"/>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53339" h="161925">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 name="object 12">
            <a:extLst>
              <a:ext uri="{FF2B5EF4-FFF2-40B4-BE49-F238E27FC236}">
                <a16:creationId xmlns:a16="http://schemas.microsoft.com/office/drawing/2014/main" id="{C8F29EF5-D97E-4767-84C7-8329B135DCCE}"/>
              </a:ext>
            </a:extLst>
          </p:cNvPr>
          <p:cNvSpPr/>
          <p:nvPr/>
        </p:nvSpPr>
        <p:spPr>
          <a:xfrm>
            <a:off x="6299831" y="3594734"/>
            <a:ext cx="54607" cy="162562"/>
          </a:xfrm>
          <a:custGeom>
            <a:avLst/>
            <a:gdLst>
              <a:gd name="f0" fmla="val w"/>
              <a:gd name="f1" fmla="val h"/>
              <a:gd name="f2" fmla="val 0"/>
              <a:gd name="f3" fmla="val 54610"/>
              <a:gd name="f4" fmla="val 162560"/>
              <a:gd name="f5" fmla="val 162305"/>
              <a:gd name="f6" fmla="val 54101"/>
              <a:gd name="f7" fmla="*/ f0 1 54610"/>
              <a:gd name="f8" fmla="*/ f1 1 162560"/>
              <a:gd name="f9" fmla="val f2"/>
              <a:gd name="f10" fmla="val f3"/>
              <a:gd name="f11" fmla="val f4"/>
              <a:gd name="f12" fmla="+- f11 0 f9"/>
              <a:gd name="f13" fmla="+- f10 0 f9"/>
              <a:gd name="f14" fmla="*/ f13 1 54610"/>
              <a:gd name="f15" fmla="*/ f12 1 1625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54610" h="162560">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 name="object 13">
            <a:extLst>
              <a:ext uri="{FF2B5EF4-FFF2-40B4-BE49-F238E27FC236}">
                <a16:creationId xmlns:a16="http://schemas.microsoft.com/office/drawing/2014/main" id="{3B03618A-59E6-4540-B4A2-C0926ED5BC64}"/>
              </a:ext>
            </a:extLst>
          </p:cNvPr>
          <p:cNvSpPr/>
          <p:nvPr/>
        </p:nvSpPr>
        <p:spPr>
          <a:xfrm>
            <a:off x="6001134" y="3552059"/>
            <a:ext cx="323853" cy="76196"/>
          </a:xfrm>
          <a:custGeom>
            <a:avLst/>
            <a:gdLst>
              <a:gd name="f0" fmla="val w"/>
              <a:gd name="f1" fmla="val h"/>
              <a:gd name="f2" fmla="val 0"/>
              <a:gd name="f3" fmla="val 323850"/>
              <a:gd name="f4" fmla="val 76200"/>
              <a:gd name="f5" fmla="val 247650"/>
              <a:gd name="f6" fmla="val 311150"/>
              <a:gd name="f7" fmla="val 44450"/>
              <a:gd name="f8" fmla="val 260350"/>
              <a:gd name="f9" fmla="val 31750"/>
              <a:gd name="f10" fmla="val 38100"/>
              <a:gd name="f11" fmla="*/ f0 1 323850"/>
              <a:gd name="f12" fmla="*/ f1 1 76200"/>
              <a:gd name="f13" fmla="val f2"/>
              <a:gd name="f14" fmla="val f3"/>
              <a:gd name="f15" fmla="val f4"/>
              <a:gd name="f16" fmla="+- f15 0 f13"/>
              <a:gd name="f17" fmla="+- f14 0 f13"/>
              <a:gd name="f18" fmla="*/ f17 1 323850"/>
              <a:gd name="f19" fmla="*/ f16 1 762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23850" h="76200">
                <a:moveTo>
                  <a:pt x="f5" y="f2"/>
                </a:moveTo>
                <a:lnTo>
                  <a:pt x="f5" y="f4"/>
                </a:lnTo>
                <a:lnTo>
                  <a:pt x="f6" y="f7"/>
                </a:lnTo>
                <a:lnTo>
                  <a:pt x="f8" y="f7"/>
                </a:lnTo>
                <a:lnTo>
                  <a:pt x="f8" y="f9"/>
                </a:lnTo>
                <a:lnTo>
                  <a:pt x="f6" y="f9"/>
                </a:lnTo>
                <a:lnTo>
                  <a:pt x="f5" y="f2"/>
                </a:lnTo>
                <a:close/>
              </a:path>
              <a:path w="323850" h="76200">
                <a:moveTo>
                  <a:pt x="f5" y="f9"/>
                </a:moveTo>
                <a:lnTo>
                  <a:pt x="f2" y="f9"/>
                </a:lnTo>
                <a:lnTo>
                  <a:pt x="f2" y="f7"/>
                </a:lnTo>
                <a:lnTo>
                  <a:pt x="f5" y="f7"/>
                </a:lnTo>
                <a:lnTo>
                  <a:pt x="f5" y="f9"/>
                </a:lnTo>
                <a:close/>
              </a:path>
              <a:path w="323850" h="76200">
                <a:moveTo>
                  <a:pt x="f6" y="f9"/>
                </a:moveTo>
                <a:lnTo>
                  <a:pt x="f8" y="f9"/>
                </a:lnTo>
                <a:lnTo>
                  <a:pt x="f8" y="f7"/>
                </a:lnTo>
                <a:lnTo>
                  <a:pt x="f6" y="f7"/>
                </a:lnTo>
                <a:lnTo>
                  <a:pt x="f3" y="f10"/>
                </a:lnTo>
                <a:lnTo>
                  <a:pt x="f6" y="f9"/>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 name="object 14">
            <a:extLst>
              <a:ext uri="{FF2B5EF4-FFF2-40B4-BE49-F238E27FC236}">
                <a16:creationId xmlns:a16="http://schemas.microsoft.com/office/drawing/2014/main" id="{A15AF1E7-E03C-4214-A620-7300954EA951}"/>
              </a:ext>
            </a:extLst>
          </p:cNvPr>
          <p:cNvSpPr/>
          <p:nvPr/>
        </p:nvSpPr>
        <p:spPr>
          <a:xfrm>
            <a:off x="6363081" y="3713607"/>
            <a:ext cx="323853" cy="76196"/>
          </a:xfrm>
          <a:custGeom>
            <a:avLst/>
            <a:gdLst>
              <a:gd name="f0" fmla="val w"/>
              <a:gd name="f1" fmla="val h"/>
              <a:gd name="f2" fmla="val 0"/>
              <a:gd name="f3" fmla="val 323850"/>
              <a:gd name="f4" fmla="val 76200"/>
              <a:gd name="f5" fmla="val 247650"/>
              <a:gd name="f6" fmla="val 311150"/>
              <a:gd name="f7" fmla="val 44450"/>
              <a:gd name="f8" fmla="val 260350"/>
              <a:gd name="f9" fmla="val 31750"/>
              <a:gd name="f10" fmla="val 38100"/>
              <a:gd name="f11" fmla="*/ f0 1 323850"/>
              <a:gd name="f12" fmla="*/ f1 1 76200"/>
              <a:gd name="f13" fmla="val f2"/>
              <a:gd name="f14" fmla="val f3"/>
              <a:gd name="f15" fmla="val f4"/>
              <a:gd name="f16" fmla="+- f15 0 f13"/>
              <a:gd name="f17" fmla="+- f14 0 f13"/>
              <a:gd name="f18" fmla="*/ f17 1 323850"/>
              <a:gd name="f19" fmla="*/ f16 1 762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23850" h="76200">
                <a:moveTo>
                  <a:pt x="f5" y="f2"/>
                </a:moveTo>
                <a:lnTo>
                  <a:pt x="f5" y="f4"/>
                </a:lnTo>
                <a:lnTo>
                  <a:pt x="f6" y="f7"/>
                </a:lnTo>
                <a:lnTo>
                  <a:pt x="f8" y="f7"/>
                </a:lnTo>
                <a:lnTo>
                  <a:pt x="f8" y="f9"/>
                </a:lnTo>
                <a:lnTo>
                  <a:pt x="f6" y="f9"/>
                </a:lnTo>
                <a:lnTo>
                  <a:pt x="f5" y="f2"/>
                </a:lnTo>
                <a:close/>
              </a:path>
              <a:path w="323850" h="76200">
                <a:moveTo>
                  <a:pt x="f5" y="f9"/>
                </a:moveTo>
                <a:lnTo>
                  <a:pt x="f2" y="f9"/>
                </a:lnTo>
                <a:lnTo>
                  <a:pt x="f2" y="f7"/>
                </a:lnTo>
                <a:lnTo>
                  <a:pt x="f5" y="f7"/>
                </a:lnTo>
                <a:lnTo>
                  <a:pt x="f5" y="f9"/>
                </a:lnTo>
                <a:close/>
              </a:path>
              <a:path w="323850" h="76200">
                <a:moveTo>
                  <a:pt x="f6" y="f9"/>
                </a:moveTo>
                <a:lnTo>
                  <a:pt x="f8" y="f9"/>
                </a:lnTo>
                <a:lnTo>
                  <a:pt x="f8" y="f7"/>
                </a:lnTo>
                <a:lnTo>
                  <a:pt x="f6" y="f7"/>
                </a:lnTo>
                <a:lnTo>
                  <a:pt x="f3" y="f10"/>
                </a:lnTo>
                <a:lnTo>
                  <a:pt x="f6" y="f9"/>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 name="object 15">
            <a:extLst>
              <a:ext uri="{FF2B5EF4-FFF2-40B4-BE49-F238E27FC236}">
                <a16:creationId xmlns:a16="http://schemas.microsoft.com/office/drawing/2014/main" id="{D710D81F-7E3B-4613-8085-8E21031FC2E7}"/>
              </a:ext>
            </a:extLst>
          </p:cNvPr>
          <p:cNvSpPr/>
          <p:nvPr/>
        </p:nvSpPr>
        <p:spPr>
          <a:xfrm>
            <a:off x="5847203" y="3417954"/>
            <a:ext cx="217170" cy="0"/>
          </a:xfrm>
          <a:custGeom>
            <a:avLst/>
            <a:gdLst>
              <a:gd name="f0" fmla="val w"/>
              <a:gd name="f1" fmla="val h"/>
              <a:gd name="f2" fmla="val 0"/>
              <a:gd name="f3" fmla="val 217170"/>
              <a:gd name="f4" fmla="*/ f0 1 217170"/>
              <a:gd name="f5" fmla="*/ f1 1 0"/>
              <a:gd name="f6" fmla="val f2"/>
              <a:gd name="f7" fmla="val f3"/>
              <a:gd name="f8" fmla="+- f6 0 f6"/>
              <a:gd name="f9" fmla="+- f7 0 f6"/>
              <a:gd name="f10" fmla="*/ f9 1 217170"/>
              <a:gd name="f11" fmla="*/ f8 1 0"/>
              <a:gd name="f12" fmla="*/ 0 1 f10"/>
              <a:gd name="f13" fmla="*/ 21717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217170">
                <a:moveTo>
                  <a:pt x="f2" y="f2"/>
                </a:moveTo>
                <a:lnTo>
                  <a:pt x="f3" y="f2"/>
                </a:lnTo>
              </a:path>
            </a:pathLst>
          </a:custGeom>
          <a:noFill/>
          <a:ln w="53336"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 name="object 16">
            <a:extLst>
              <a:ext uri="{FF2B5EF4-FFF2-40B4-BE49-F238E27FC236}">
                <a16:creationId xmlns:a16="http://schemas.microsoft.com/office/drawing/2014/main" id="{FB02F24A-0FF6-494E-976E-44FF81D95C99}"/>
              </a:ext>
            </a:extLst>
          </p:cNvPr>
          <p:cNvSpPr/>
          <p:nvPr/>
        </p:nvSpPr>
        <p:spPr>
          <a:xfrm>
            <a:off x="5847203" y="3391281"/>
            <a:ext cx="217170" cy="53336"/>
          </a:xfrm>
          <a:custGeom>
            <a:avLst/>
            <a:gdLst>
              <a:gd name="f0" fmla="val w"/>
              <a:gd name="f1" fmla="val h"/>
              <a:gd name="f2" fmla="val 0"/>
              <a:gd name="f3" fmla="val 217170"/>
              <a:gd name="f4" fmla="val 53339"/>
              <a:gd name="f5" fmla="val 53340"/>
              <a:gd name="f6" fmla="*/ f0 1 217170"/>
              <a:gd name="f7" fmla="*/ f1 1 53339"/>
              <a:gd name="f8" fmla="val f2"/>
              <a:gd name="f9" fmla="val f3"/>
              <a:gd name="f10" fmla="val f4"/>
              <a:gd name="f11" fmla="+- f10 0 f8"/>
              <a:gd name="f12" fmla="+- f9 0 f8"/>
              <a:gd name="f13" fmla="*/ f12 1 217170"/>
              <a:gd name="f14" fmla="*/ f11 1 5333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333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 name="object 17">
            <a:extLst>
              <a:ext uri="{FF2B5EF4-FFF2-40B4-BE49-F238E27FC236}">
                <a16:creationId xmlns:a16="http://schemas.microsoft.com/office/drawing/2014/main" id="{CF8A9FB2-700F-454C-ABBB-18D9BD614791}"/>
              </a:ext>
            </a:extLst>
          </p:cNvPr>
          <p:cNvSpPr/>
          <p:nvPr/>
        </p:nvSpPr>
        <p:spPr>
          <a:xfrm>
            <a:off x="6225921" y="3410327"/>
            <a:ext cx="217170" cy="53336"/>
          </a:xfrm>
          <a:custGeom>
            <a:avLst/>
            <a:gdLst>
              <a:gd name="f0" fmla="val w"/>
              <a:gd name="f1" fmla="val h"/>
              <a:gd name="f2" fmla="val 0"/>
              <a:gd name="f3" fmla="val 217170"/>
              <a:gd name="f4" fmla="val 53339"/>
              <a:gd name="f5" fmla="val 53340"/>
              <a:gd name="f6" fmla="*/ f0 1 217170"/>
              <a:gd name="f7" fmla="*/ f1 1 53339"/>
              <a:gd name="f8" fmla="val f2"/>
              <a:gd name="f9" fmla="val f3"/>
              <a:gd name="f10" fmla="val f4"/>
              <a:gd name="f11" fmla="+- f10 0 f8"/>
              <a:gd name="f12" fmla="+- f9 0 f8"/>
              <a:gd name="f13" fmla="*/ f12 1 217170"/>
              <a:gd name="f14" fmla="*/ f11 1 5333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333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 name="object 18">
            <a:extLst>
              <a:ext uri="{FF2B5EF4-FFF2-40B4-BE49-F238E27FC236}">
                <a16:creationId xmlns:a16="http://schemas.microsoft.com/office/drawing/2014/main" id="{51974C15-DF39-4844-B240-E8BCF2499549}"/>
              </a:ext>
            </a:extLst>
          </p:cNvPr>
          <p:cNvSpPr/>
          <p:nvPr/>
        </p:nvSpPr>
        <p:spPr>
          <a:xfrm>
            <a:off x="6549774" y="3408810"/>
            <a:ext cx="217170" cy="54607"/>
          </a:xfrm>
          <a:custGeom>
            <a:avLst/>
            <a:gdLst>
              <a:gd name="f0" fmla="val w"/>
              <a:gd name="f1" fmla="val h"/>
              <a:gd name="f2" fmla="val 0"/>
              <a:gd name="f3" fmla="val 217170"/>
              <a:gd name="f4" fmla="val 54610"/>
              <a:gd name="f5" fmla="val 54102"/>
              <a:gd name="f6" fmla="*/ f0 1 217170"/>
              <a:gd name="f7" fmla="*/ f1 1 54610"/>
              <a:gd name="f8" fmla="val f2"/>
              <a:gd name="f9" fmla="val f3"/>
              <a:gd name="f10" fmla="val f4"/>
              <a:gd name="f11" fmla="+- f10 0 f8"/>
              <a:gd name="f12" fmla="+- f9 0 f8"/>
              <a:gd name="f13" fmla="*/ f12 1 217170"/>
              <a:gd name="f14" fmla="*/ f11 1 5461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4610">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 name="object 19">
            <a:extLst>
              <a:ext uri="{FF2B5EF4-FFF2-40B4-BE49-F238E27FC236}">
                <a16:creationId xmlns:a16="http://schemas.microsoft.com/office/drawing/2014/main" id="{7E96B031-35F9-4D85-B217-F81E9BDAD8DF}"/>
              </a:ext>
            </a:extLst>
          </p:cNvPr>
          <p:cNvSpPr/>
          <p:nvPr/>
        </p:nvSpPr>
        <p:spPr>
          <a:xfrm>
            <a:off x="5361813" y="2690237"/>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3"/>
              <a:gd name="f13" fmla="val 149798"/>
              <a:gd name="f14" fmla="val 184070"/>
              <a:gd name="f15" fmla="val 207174"/>
              <a:gd name="f16" fmla="val 215646"/>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 name="object 20">
            <a:extLst>
              <a:ext uri="{FF2B5EF4-FFF2-40B4-BE49-F238E27FC236}">
                <a16:creationId xmlns:a16="http://schemas.microsoft.com/office/drawing/2014/main" id="{15BB0942-1B50-4DEA-8524-573C438813DF}"/>
              </a:ext>
            </a:extLst>
          </p:cNvPr>
          <p:cNvSpPr/>
          <p:nvPr/>
        </p:nvSpPr>
        <p:spPr>
          <a:xfrm>
            <a:off x="5740530" y="2690237"/>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3"/>
              <a:gd name="f13" fmla="val 149798"/>
              <a:gd name="f14" fmla="val 184070"/>
              <a:gd name="f15" fmla="val 207174"/>
              <a:gd name="f16" fmla="val 215646"/>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 name="object 21">
            <a:extLst>
              <a:ext uri="{FF2B5EF4-FFF2-40B4-BE49-F238E27FC236}">
                <a16:creationId xmlns:a16="http://schemas.microsoft.com/office/drawing/2014/main" id="{3B70D10F-DC82-40E5-B026-C0BF3B0169A5}"/>
              </a:ext>
            </a:extLst>
          </p:cNvPr>
          <p:cNvSpPr/>
          <p:nvPr/>
        </p:nvSpPr>
        <p:spPr>
          <a:xfrm>
            <a:off x="5523360" y="2851785"/>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2"/>
              <a:gd name="f13" fmla="val 149798"/>
              <a:gd name="f14" fmla="val 184070"/>
              <a:gd name="f15" fmla="val 207174"/>
              <a:gd name="f16" fmla="val 215645"/>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 name="object 22">
            <a:extLst>
              <a:ext uri="{FF2B5EF4-FFF2-40B4-BE49-F238E27FC236}">
                <a16:creationId xmlns:a16="http://schemas.microsoft.com/office/drawing/2014/main" id="{57B3B2F5-D5D9-4EAF-93F0-1DC9708F990A}"/>
              </a:ext>
            </a:extLst>
          </p:cNvPr>
          <p:cNvSpPr/>
          <p:nvPr/>
        </p:nvSpPr>
        <p:spPr>
          <a:xfrm>
            <a:off x="5577455" y="2707008"/>
            <a:ext cx="161921" cy="76196"/>
          </a:xfrm>
          <a:custGeom>
            <a:avLst/>
            <a:gdLst>
              <a:gd name="f0" fmla="val w"/>
              <a:gd name="f1" fmla="val h"/>
              <a:gd name="f2" fmla="val 0"/>
              <a:gd name="f3" fmla="val 161925"/>
              <a:gd name="f4" fmla="val 76200"/>
              <a:gd name="f5" fmla="val 161543"/>
              <a:gd name="f6" fmla="val 31750"/>
              <a:gd name="f7" fmla="val 110743"/>
              <a:gd name="f8" fmla="val 44450"/>
              <a:gd name="f9" fmla="val 38100"/>
              <a:gd name="f10" fmla="val 63500"/>
              <a:gd name="f11" fmla="val 72643"/>
              <a:gd name="f12" fmla="*/ f0 1 161925"/>
              <a:gd name="f13" fmla="*/ f1 1 76200"/>
              <a:gd name="f14" fmla="val f2"/>
              <a:gd name="f15" fmla="val f3"/>
              <a:gd name="f16" fmla="val f4"/>
              <a:gd name="f17" fmla="+- f16 0 f14"/>
              <a:gd name="f18" fmla="+- f15 0 f14"/>
              <a:gd name="f19" fmla="*/ f18 1 161925"/>
              <a:gd name="f20" fmla="*/ f17 1 7620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61925" h="76200">
                <a:moveTo>
                  <a:pt x="f5" y="f6"/>
                </a:moveTo>
                <a:lnTo>
                  <a:pt x="f7" y="f6"/>
                </a:lnTo>
                <a:lnTo>
                  <a:pt x="f7" y="f8"/>
                </a:lnTo>
                <a:lnTo>
                  <a:pt x="f5" y="f8"/>
                </a:lnTo>
                <a:lnTo>
                  <a:pt x="f5" y="f6"/>
                </a:lnTo>
                <a:close/>
              </a:path>
              <a:path w="161925" h="76200">
                <a:moveTo>
                  <a:pt x="f4" y="f2"/>
                </a:moveTo>
                <a:lnTo>
                  <a:pt x="f2" y="f9"/>
                </a:lnTo>
                <a:lnTo>
                  <a:pt x="f4" y="f4"/>
                </a:lnTo>
                <a:lnTo>
                  <a:pt x="f4" y="f8"/>
                </a:lnTo>
                <a:lnTo>
                  <a:pt x="f10" y="f8"/>
                </a:lnTo>
                <a:lnTo>
                  <a:pt x="f10" y="f6"/>
                </a:lnTo>
                <a:lnTo>
                  <a:pt x="f4" y="f6"/>
                </a:lnTo>
                <a:lnTo>
                  <a:pt x="f4" y="f2"/>
                </a:lnTo>
                <a:close/>
              </a:path>
              <a:path w="161925" h="76200">
                <a:moveTo>
                  <a:pt x="f11" y="f6"/>
                </a:moveTo>
                <a:lnTo>
                  <a:pt x="f10" y="f6"/>
                </a:lnTo>
                <a:lnTo>
                  <a:pt x="f10" y="f8"/>
                </a:lnTo>
                <a:lnTo>
                  <a:pt x="f11" y="f8"/>
                </a:lnTo>
                <a:lnTo>
                  <a:pt x="f11" y="f6"/>
                </a:lnTo>
                <a:close/>
              </a:path>
              <a:path w="161925" h="76200">
                <a:moveTo>
                  <a:pt x="f4" y="f6"/>
                </a:moveTo>
                <a:lnTo>
                  <a:pt x="f11" y="f6"/>
                </a:lnTo>
                <a:lnTo>
                  <a:pt x="f11" y="f8"/>
                </a:lnTo>
                <a:lnTo>
                  <a:pt x="f4" y="f8"/>
                </a:lnTo>
                <a:lnTo>
                  <a:pt x="f4" y="f6"/>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 name="object 23">
            <a:extLst>
              <a:ext uri="{FF2B5EF4-FFF2-40B4-BE49-F238E27FC236}">
                <a16:creationId xmlns:a16="http://schemas.microsoft.com/office/drawing/2014/main" id="{543D55DE-4915-4569-B66C-8424CCA28875}"/>
              </a:ext>
            </a:extLst>
          </p:cNvPr>
          <p:cNvSpPr/>
          <p:nvPr/>
        </p:nvSpPr>
        <p:spPr>
          <a:xfrm>
            <a:off x="4977006" y="2691006"/>
            <a:ext cx="71752" cy="48262"/>
          </a:xfrm>
          <a:custGeom>
            <a:avLst/>
            <a:gdLst>
              <a:gd name="f0" fmla="val w"/>
              <a:gd name="f1" fmla="val h"/>
              <a:gd name="f2" fmla="val 0"/>
              <a:gd name="f3" fmla="val 71754"/>
              <a:gd name="f4" fmla="val 48260"/>
              <a:gd name="f5" fmla="val 24003"/>
              <a:gd name="f6" fmla="val 2809"/>
              <a:gd name="f7" fmla="val 14680"/>
              <a:gd name="f8" fmla="val 10477"/>
              <a:gd name="f9" fmla="val 7048"/>
              <a:gd name="f10" fmla="val 21859"/>
              <a:gd name="f11" fmla="val 1893"/>
              <a:gd name="f12" fmla="val 35813"/>
              <a:gd name="f13" fmla="val 49768"/>
              <a:gd name="f14" fmla="val 61150"/>
              <a:gd name="f15" fmla="val 68818"/>
              <a:gd name="f16" fmla="val 71627"/>
              <a:gd name="f17" fmla="val 33325"/>
              <a:gd name="f18" fmla="val 40957"/>
              <a:gd name="f19" fmla="val 46112"/>
              <a:gd name="f20" fmla="val 48006"/>
              <a:gd name="f21" fmla="*/ f0 1 71754"/>
              <a:gd name="f22" fmla="*/ f1 1 48260"/>
              <a:gd name="f23" fmla="val f2"/>
              <a:gd name="f24" fmla="val f3"/>
              <a:gd name="f25" fmla="val f4"/>
              <a:gd name="f26" fmla="+- f25 0 f23"/>
              <a:gd name="f27" fmla="+- f24 0 f23"/>
              <a:gd name="f28" fmla="*/ f27 1 71754"/>
              <a:gd name="f29" fmla="*/ f26 1 4826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1754" h="48260">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 name="object 24">
            <a:extLst>
              <a:ext uri="{FF2B5EF4-FFF2-40B4-BE49-F238E27FC236}">
                <a16:creationId xmlns:a16="http://schemas.microsoft.com/office/drawing/2014/main" id="{620FD4EA-4911-49A1-949C-97385132ACFB}"/>
              </a:ext>
            </a:extLst>
          </p:cNvPr>
          <p:cNvSpPr/>
          <p:nvPr/>
        </p:nvSpPr>
        <p:spPr>
          <a:xfrm>
            <a:off x="5013582" y="2739012"/>
            <a:ext cx="0" cy="120015"/>
          </a:xfrm>
          <a:custGeom>
            <a:avLst/>
            <a:gdLst>
              <a:gd name="f0" fmla="val w"/>
              <a:gd name="f1" fmla="val h"/>
              <a:gd name="f2" fmla="val 0"/>
              <a:gd name="f3" fmla="val 120014"/>
              <a:gd name="f4" fmla="val 119634"/>
              <a:gd name="f5" fmla="*/ f0 1 0"/>
              <a:gd name="f6" fmla="*/ f1 1 120014"/>
              <a:gd name="f7" fmla="val f2"/>
              <a:gd name="f8" fmla="val f3"/>
              <a:gd name="f9" fmla="+- f8 0 f7"/>
              <a:gd name="f10" fmla="+- f7 0 f7"/>
              <a:gd name="f11" fmla="*/ f10 1 0"/>
              <a:gd name="f12" fmla="*/ f9 1 120014"/>
              <a:gd name="f13" fmla="*/ 0 1 f11"/>
              <a:gd name="f14" fmla="*/ 1 1 f11"/>
              <a:gd name="f15" fmla="*/ 0 1 f12"/>
              <a:gd name="f16" fmla="*/ 120014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20014">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 name="object 25">
            <a:extLst>
              <a:ext uri="{FF2B5EF4-FFF2-40B4-BE49-F238E27FC236}">
                <a16:creationId xmlns:a16="http://schemas.microsoft.com/office/drawing/2014/main" id="{5B3A2980-5A73-4C2C-AFA3-460F1C68C2AB}"/>
              </a:ext>
            </a:extLst>
          </p:cNvPr>
          <p:cNvSpPr/>
          <p:nvPr/>
        </p:nvSpPr>
        <p:spPr>
          <a:xfrm>
            <a:off x="4941189" y="2858643"/>
            <a:ext cx="72393" cy="48262"/>
          </a:xfrm>
          <a:custGeom>
            <a:avLst/>
            <a:gdLst>
              <a:gd name="f0" fmla="val w"/>
              <a:gd name="f1" fmla="val h"/>
              <a:gd name="f2" fmla="val 0"/>
              <a:gd name="f3" fmla="val 72389"/>
              <a:gd name="f4" fmla="val 48260"/>
              <a:gd name="f5" fmla="val 48006"/>
              <a:gd name="f6" fmla="*/ f0 1 72389"/>
              <a:gd name="f7" fmla="*/ f1 1 48260"/>
              <a:gd name="f8" fmla="val f2"/>
              <a:gd name="f9" fmla="val f3"/>
              <a:gd name="f10" fmla="val f4"/>
              <a:gd name="f11" fmla="+- f10 0 f8"/>
              <a:gd name="f12" fmla="+- f9 0 f8"/>
              <a:gd name="f13" fmla="*/ f12 1 72389"/>
              <a:gd name="f14" fmla="*/ f11 1 482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2389" h="48260">
                <a:moveTo>
                  <a:pt x="f3" y="f2"/>
                </a:moveTo>
                <a:lnTo>
                  <a:pt x="f2" y="f5"/>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 name="object 26">
            <a:extLst>
              <a:ext uri="{FF2B5EF4-FFF2-40B4-BE49-F238E27FC236}">
                <a16:creationId xmlns:a16="http://schemas.microsoft.com/office/drawing/2014/main" id="{E4504A9F-21FC-48FD-BD8B-F4DBAAEB0B36}"/>
              </a:ext>
            </a:extLst>
          </p:cNvPr>
          <p:cNvSpPr/>
          <p:nvPr/>
        </p:nvSpPr>
        <p:spPr>
          <a:xfrm>
            <a:off x="5013582" y="2858643"/>
            <a:ext cx="71752" cy="48262"/>
          </a:xfrm>
          <a:custGeom>
            <a:avLst/>
            <a:gdLst>
              <a:gd name="f0" fmla="val w"/>
              <a:gd name="f1" fmla="val h"/>
              <a:gd name="f2" fmla="val 0"/>
              <a:gd name="f3" fmla="val 71754"/>
              <a:gd name="f4" fmla="val 48260"/>
              <a:gd name="f5" fmla="val 71628"/>
              <a:gd name="f6" fmla="val 48006"/>
              <a:gd name="f7" fmla="*/ f0 1 71754"/>
              <a:gd name="f8" fmla="*/ f1 1 48260"/>
              <a:gd name="f9" fmla="val f2"/>
              <a:gd name="f10" fmla="val f3"/>
              <a:gd name="f11" fmla="val f4"/>
              <a:gd name="f12" fmla="+- f11 0 f9"/>
              <a:gd name="f13" fmla="+- f10 0 f9"/>
              <a:gd name="f14" fmla="*/ f13 1 71754"/>
              <a:gd name="f15" fmla="*/ f12 1 482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4" h="4826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 name="object 27">
            <a:extLst>
              <a:ext uri="{FF2B5EF4-FFF2-40B4-BE49-F238E27FC236}">
                <a16:creationId xmlns:a16="http://schemas.microsoft.com/office/drawing/2014/main" id="{E6C407B3-6F4B-4996-8170-EB8717AC893B}"/>
              </a:ext>
            </a:extLst>
          </p:cNvPr>
          <p:cNvSpPr/>
          <p:nvPr/>
        </p:nvSpPr>
        <p:spPr>
          <a:xfrm>
            <a:off x="4929759" y="2774061"/>
            <a:ext cx="180337" cy="0"/>
          </a:xfrm>
          <a:custGeom>
            <a:avLst/>
            <a:gdLst>
              <a:gd name="f0" fmla="val w"/>
              <a:gd name="f1" fmla="val h"/>
              <a:gd name="f2" fmla="val 0"/>
              <a:gd name="f3" fmla="val 180340"/>
              <a:gd name="f4" fmla="val 179832"/>
              <a:gd name="f5" fmla="*/ f0 1 180340"/>
              <a:gd name="f6" fmla="*/ f1 1 0"/>
              <a:gd name="f7" fmla="val f2"/>
              <a:gd name="f8" fmla="val f3"/>
              <a:gd name="f9" fmla="+- f7 0 f7"/>
              <a:gd name="f10" fmla="+- f8 0 f7"/>
              <a:gd name="f11" fmla="*/ f10 1 180340"/>
              <a:gd name="f12" fmla="*/ f9 1 0"/>
              <a:gd name="f13" fmla="*/ 0 1 f11"/>
              <a:gd name="f14" fmla="*/ 1803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803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 name="object 28">
            <a:extLst>
              <a:ext uri="{FF2B5EF4-FFF2-40B4-BE49-F238E27FC236}">
                <a16:creationId xmlns:a16="http://schemas.microsoft.com/office/drawing/2014/main" id="{9066B594-255B-493C-8A70-ED0361FA6A0A}"/>
              </a:ext>
            </a:extLst>
          </p:cNvPr>
          <p:cNvSpPr/>
          <p:nvPr/>
        </p:nvSpPr>
        <p:spPr>
          <a:xfrm>
            <a:off x="5143371" y="2744727"/>
            <a:ext cx="218441" cy="113028"/>
          </a:xfrm>
          <a:custGeom>
            <a:avLst/>
            <a:gdLst>
              <a:gd name="f0" fmla="val w"/>
              <a:gd name="f1" fmla="val h"/>
              <a:gd name="f2" fmla="val 0"/>
              <a:gd name="f3" fmla="val 218439"/>
              <a:gd name="f4" fmla="val 113030"/>
              <a:gd name="f5" fmla="val 147319"/>
              <a:gd name="f6" fmla="val 28511"/>
              <a:gd name="f7" fmla="val 101345"/>
              <a:gd name="f8" fmla="val 5587"/>
              <a:gd name="f9" fmla="val 112775"/>
              <a:gd name="f10" fmla="val 152958"/>
              <a:gd name="f11" fmla="val 39916"/>
              <a:gd name="f12" fmla="val 201423"/>
              <a:gd name="f13" fmla="val 22859"/>
              <a:gd name="f14" fmla="val 158750"/>
              <a:gd name="f15" fmla="val 164337"/>
              <a:gd name="f16" fmla="val 34289"/>
              <a:gd name="f17" fmla="val 167004"/>
              <a:gd name="f18" fmla="val 68325"/>
              <a:gd name="f19" fmla="val 133223"/>
              <a:gd name="f20" fmla="val 381"/>
              <a:gd name="f21" fmla="*/ f0 1 218439"/>
              <a:gd name="f22" fmla="*/ f1 1 113030"/>
              <a:gd name="f23" fmla="val f2"/>
              <a:gd name="f24" fmla="val f3"/>
              <a:gd name="f25" fmla="val f4"/>
              <a:gd name="f26" fmla="+- f25 0 f23"/>
              <a:gd name="f27" fmla="+- f24 0 f23"/>
              <a:gd name="f28" fmla="*/ f27 1 218439"/>
              <a:gd name="f29" fmla="*/ f26 1 11303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8439" h="113030">
                <a:moveTo>
                  <a:pt x="f5" y="f6"/>
                </a:moveTo>
                <a:lnTo>
                  <a:pt x="f2" y="f7"/>
                </a:lnTo>
                <a:lnTo>
                  <a:pt x="f8" y="f9"/>
                </a:lnTo>
                <a:lnTo>
                  <a:pt x="f10" y="f11"/>
                </a:lnTo>
                <a:lnTo>
                  <a:pt x="f5" y="f6"/>
                </a:lnTo>
                <a:close/>
              </a:path>
              <a:path w="218439" h="113030">
                <a:moveTo>
                  <a:pt x="f12" y="f13"/>
                </a:moveTo>
                <a:lnTo>
                  <a:pt x="f14" y="f13"/>
                </a:lnTo>
                <a:lnTo>
                  <a:pt x="f15" y="f16"/>
                </a:lnTo>
                <a:lnTo>
                  <a:pt x="f10" y="f11"/>
                </a:lnTo>
                <a:lnTo>
                  <a:pt x="f17" y="f18"/>
                </a:lnTo>
                <a:lnTo>
                  <a:pt x="f12" y="f13"/>
                </a:lnTo>
                <a:close/>
              </a:path>
              <a:path w="218439" h="113030">
                <a:moveTo>
                  <a:pt x="f14" y="f13"/>
                </a:moveTo>
                <a:lnTo>
                  <a:pt x="f5" y="f6"/>
                </a:lnTo>
                <a:lnTo>
                  <a:pt x="f10" y="f11"/>
                </a:lnTo>
                <a:lnTo>
                  <a:pt x="f15" y="f16"/>
                </a:lnTo>
                <a:lnTo>
                  <a:pt x="f14" y="f13"/>
                </a:lnTo>
                <a:close/>
              </a:path>
              <a:path w="218439" h="113030">
                <a:moveTo>
                  <a:pt x="f19" y="f2"/>
                </a:moveTo>
                <a:lnTo>
                  <a:pt x="f5" y="f6"/>
                </a:lnTo>
                <a:lnTo>
                  <a:pt x="f14" y="f13"/>
                </a:lnTo>
                <a:lnTo>
                  <a:pt x="f12" y="f13"/>
                </a:lnTo>
                <a:lnTo>
                  <a:pt x="f3" y="f20"/>
                </a:lnTo>
                <a:lnTo>
                  <a:pt x="f19"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8" name="object 29">
            <a:extLst>
              <a:ext uri="{FF2B5EF4-FFF2-40B4-BE49-F238E27FC236}">
                <a16:creationId xmlns:a16="http://schemas.microsoft.com/office/drawing/2014/main" id="{7B6629BA-0C9C-44D7-BAB6-7C6CFADFDA36}"/>
              </a:ext>
            </a:extLst>
          </p:cNvPr>
          <p:cNvSpPr/>
          <p:nvPr/>
        </p:nvSpPr>
        <p:spPr>
          <a:xfrm>
            <a:off x="5145273" y="2845557"/>
            <a:ext cx="378461" cy="88267"/>
          </a:xfrm>
          <a:custGeom>
            <a:avLst/>
            <a:gdLst>
              <a:gd name="f0" fmla="val w"/>
              <a:gd name="f1" fmla="val h"/>
              <a:gd name="f2" fmla="val 0"/>
              <a:gd name="f3" fmla="val 378460"/>
              <a:gd name="f4" fmla="val 88264"/>
              <a:gd name="f5" fmla="val 301730"/>
              <a:gd name="f6" fmla="val 56455"/>
              <a:gd name="f7" fmla="val 297180"/>
              <a:gd name="f8" fmla="val 87883"/>
              <a:gd name="f9" fmla="val 378079"/>
              <a:gd name="f10" fmla="val 61087"/>
              <a:gd name="f11" fmla="val 374059"/>
              <a:gd name="f12" fmla="val 58293"/>
              <a:gd name="f13" fmla="val 314325"/>
              <a:gd name="f14" fmla="val 303548"/>
              <a:gd name="f15" fmla="val 43893"/>
              <a:gd name="f16" fmla="val 316102"/>
              <a:gd name="f17" fmla="val 45719"/>
              <a:gd name="f18" fmla="val 308101"/>
              <a:gd name="f19" fmla="val 12445"/>
              <a:gd name="f20" fmla="val 1777"/>
              <a:gd name="f21" fmla="*/ f0 1 378460"/>
              <a:gd name="f22" fmla="*/ f1 1 88264"/>
              <a:gd name="f23" fmla="val f2"/>
              <a:gd name="f24" fmla="val f3"/>
              <a:gd name="f25" fmla="val f4"/>
              <a:gd name="f26" fmla="+- f25 0 f23"/>
              <a:gd name="f27" fmla="+- f24 0 f23"/>
              <a:gd name="f28" fmla="*/ f27 1 378460"/>
              <a:gd name="f29" fmla="*/ f26 1 88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378460" h="88264">
                <a:moveTo>
                  <a:pt x="f5" y="f6"/>
                </a:moveTo>
                <a:lnTo>
                  <a:pt x="f7" y="f8"/>
                </a:lnTo>
                <a:lnTo>
                  <a:pt x="f9" y="f10"/>
                </a:lnTo>
                <a:lnTo>
                  <a:pt x="f11" y="f12"/>
                </a:lnTo>
                <a:lnTo>
                  <a:pt x="f13" y="f12"/>
                </a:lnTo>
                <a:lnTo>
                  <a:pt x="f5" y="f6"/>
                </a:lnTo>
                <a:close/>
              </a:path>
              <a:path w="378460" h="88264">
                <a:moveTo>
                  <a:pt x="f14" y="f15"/>
                </a:moveTo>
                <a:lnTo>
                  <a:pt x="f5" y="f6"/>
                </a:lnTo>
                <a:lnTo>
                  <a:pt x="f13" y="f12"/>
                </a:lnTo>
                <a:lnTo>
                  <a:pt x="f16" y="f17"/>
                </a:lnTo>
                <a:lnTo>
                  <a:pt x="f14" y="f15"/>
                </a:lnTo>
                <a:close/>
              </a:path>
              <a:path w="378460" h="88264">
                <a:moveTo>
                  <a:pt x="f18" y="f19"/>
                </a:moveTo>
                <a:lnTo>
                  <a:pt x="f14" y="f15"/>
                </a:lnTo>
                <a:lnTo>
                  <a:pt x="f16" y="f17"/>
                </a:lnTo>
                <a:lnTo>
                  <a:pt x="f13" y="f12"/>
                </a:lnTo>
                <a:lnTo>
                  <a:pt x="f11" y="f12"/>
                </a:lnTo>
                <a:lnTo>
                  <a:pt x="f18" y="f19"/>
                </a:lnTo>
                <a:close/>
              </a:path>
              <a:path w="378460" h="88264">
                <a:moveTo>
                  <a:pt x="f20" y="f2"/>
                </a:moveTo>
                <a:lnTo>
                  <a:pt x="f2" y="f19"/>
                </a:lnTo>
                <a:lnTo>
                  <a:pt x="f5" y="f6"/>
                </a:lnTo>
                <a:lnTo>
                  <a:pt x="f14" y="f15"/>
                </a:lnTo>
                <a:lnTo>
                  <a:pt x="f20"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9" name="object 30">
            <a:extLst>
              <a:ext uri="{FF2B5EF4-FFF2-40B4-BE49-F238E27FC236}">
                <a16:creationId xmlns:a16="http://schemas.microsoft.com/office/drawing/2014/main" id="{7E058264-B256-4DF3-AEF6-14C98D4C4850}"/>
              </a:ext>
            </a:extLst>
          </p:cNvPr>
          <p:cNvSpPr txBox="1"/>
          <p:nvPr/>
        </p:nvSpPr>
        <p:spPr>
          <a:xfrm>
            <a:off x="2601980" y="4667755"/>
            <a:ext cx="736604" cy="13716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00" b="1" i="0" u="none" strike="noStrike" kern="1200" cap="none" spc="10" baseline="0">
                <a:solidFill>
                  <a:srgbClr val="002E5F"/>
                </a:solidFill>
                <a:uFillTx/>
                <a:latin typeface="Arial"/>
                <a:cs typeface="Arial"/>
              </a:rPr>
              <a:t>The real</a:t>
            </a:r>
            <a:r>
              <a:rPr lang="sv-SE" sz="800" b="1" i="0" u="none" strike="noStrike" kern="1200" cap="none" spc="-95" baseline="0">
                <a:solidFill>
                  <a:srgbClr val="002E5F"/>
                </a:solidFill>
                <a:uFillTx/>
                <a:latin typeface="Arial"/>
                <a:cs typeface="Arial"/>
              </a:rPr>
              <a:t> </a:t>
            </a:r>
            <a:r>
              <a:rPr lang="sv-SE" sz="800" b="1" i="0" u="none" strike="noStrike" kern="1200" cap="none" spc="15" baseline="0">
                <a:solidFill>
                  <a:srgbClr val="002E5F"/>
                </a:solidFill>
                <a:uFillTx/>
                <a:latin typeface="Arial"/>
                <a:cs typeface="Arial"/>
              </a:rPr>
              <a:t>world</a:t>
            </a:r>
            <a:endParaRPr lang="sv-SE" sz="800" b="0" i="0" u="none" strike="noStrike" kern="1200" cap="none" spc="0" baseline="0">
              <a:solidFill>
                <a:srgbClr val="000000"/>
              </a:solidFill>
              <a:uFillTx/>
              <a:latin typeface="Arial"/>
              <a:cs typeface="Arial"/>
            </a:endParaRPr>
          </a:p>
        </p:txBody>
      </p:sp>
      <p:sp>
        <p:nvSpPr>
          <p:cNvPr id="30" name="object 31">
            <a:extLst>
              <a:ext uri="{FF2B5EF4-FFF2-40B4-BE49-F238E27FC236}">
                <a16:creationId xmlns:a16="http://schemas.microsoft.com/office/drawing/2014/main" id="{23D56A4D-070E-4C57-AAD9-1EF4A1E10813}"/>
              </a:ext>
            </a:extLst>
          </p:cNvPr>
          <p:cNvSpPr txBox="1"/>
          <p:nvPr/>
        </p:nvSpPr>
        <p:spPr>
          <a:xfrm>
            <a:off x="3683002" y="4667755"/>
            <a:ext cx="1341753" cy="13716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00" b="1" i="0" u="none" strike="noStrike" kern="1200" cap="none" spc="10" baseline="0">
                <a:solidFill>
                  <a:srgbClr val="002E5F"/>
                </a:solidFill>
                <a:uFillTx/>
                <a:latin typeface="Arial"/>
                <a:cs typeface="Arial"/>
              </a:rPr>
              <a:t>Graphical</a:t>
            </a:r>
            <a:r>
              <a:rPr lang="sv-SE" sz="800" b="1" i="0" u="none" strike="noStrike" kern="1200" cap="none" spc="-25" baseline="0">
                <a:solidFill>
                  <a:srgbClr val="002E5F"/>
                </a:solidFill>
                <a:uFillTx/>
                <a:latin typeface="Arial"/>
                <a:cs typeface="Arial"/>
              </a:rPr>
              <a:t> </a:t>
            </a:r>
            <a:r>
              <a:rPr lang="sv-SE" sz="800" b="1" i="0" u="none" strike="noStrike" kern="1200" cap="none" spc="10" baseline="0">
                <a:solidFill>
                  <a:srgbClr val="002E5F"/>
                </a:solidFill>
                <a:uFillTx/>
                <a:latin typeface="Arial"/>
                <a:cs typeface="Arial"/>
              </a:rPr>
              <a:t>models/diagram</a:t>
            </a:r>
            <a:endParaRPr lang="sv-SE" sz="800" b="0" i="0" u="none" strike="noStrike" kern="1200" cap="none" spc="0" baseline="0">
              <a:solidFill>
                <a:srgbClr val="000000"/>
              </a:solidFill>
              <a:uFillTx/>
              <a:latin typeface="Arial"/>
              <a:cs typeface="Arial"/>
            </a:endParaRPr>
          </a:p>
        </p:txBody>
      </p:sp>
      <p:sp>
        <p:nvSpPr>
          <p:cNvPr id="31" name="object 32">
            <a:extLst>
              <a:ext uri="{FF2B5EF4-FFF2-40B4-BE49-F238E27FC236}">
                <a16:creationId xmlns:a16="http://schemas.microsoft.com/office/drawing/2014/main" id="{3F132A17-D648-420B-8FC5-55577E2B4CFB}"/>
              </a:ext>
            </a:extLst>
          </p:cNvPr>
          <p:cNvSpPr txBox="1"/>
          <p:nvPr/>
        </p:nvSpPr>
        <p:spPr>
          <a:xfrm>
            <a:off x="3589276" y="1478566"/>
            <a:ext cx="748034" cy="643893"/>
          </a:xfrm>
          <a:prstGeom prst="rect">
            <a:avLst/>
          </a:prstGeom>
          <a:noFill/>
          <a:ln cap="flat">
            <a:noFill/>
          </a:ln>
        </p:spPr>
        <p:txBody>
          <a:bodyPr vert="horz" wrap="square" lIns="0" tIns="0" rIns="0" bIns="0" anchor="t" anchorCtr="0" compatLnSpc="1">
            <a:spAutoFit/>
          </a:bodyPr>
          <a:lstStyle/>
          <a:p>
            <a:pPr marL="203197" marR="5084" lvl="0" indent="-190496" algn="r"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Domain</a:t>
            </a:r>
            <a:r>
              <a:rPr lang="en-US" sz="800" b="1" i="0" u="none" strike="noStrike" kern="1200" cap="none" spc="-95"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 </a:t>
            </a:r>
            <a:r>
              <a:rPr lang="en-US" sz="800" b="1" i="0" u="none" strike="noStrike" kern="1200" cap="none" spc="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of</a:t>
            </a:r>
            <a:r>
              <a:rPr lang="en-US" sz="800" b="0" i="0" u="none" strike="noStrike" kern="1200" cap="none" spc="-7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business  concepts</a:t>
            </a:r>
            <a:endParaRPr lang="en-US" sz="800" b="0" i="0" u="none" strike="noStrike" kern="1200" cap="none" spc="0" baseline="0">
              <a:solidFill>
                <a:srgbClr val="000000"/>
              </a:solidFill>
              <a:uFillTx/>
              <a:latin typeface="Arial"/>
              <a:cs typeface="Arial"/>
            </a:endParaRPr>
          </a:p>
          <a:p>
            <a:pPr marL="0" marR="5715"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Class</a:t>
            </a:r>
            <a:endParaRPr lang="en-US" sz="800" b="0" i="0" u="none" strike="noStrike" kern="1200" cap="none" spc="0" baseline="0">
              <a:solidFill>
                <a:srgbClr val="000000"/>
              </a:solidFill>
              <a:uFillTx/>
              <a:latin typeface="Arial"/>
              <a:cs typeface="Arial"/>
            </a:endParaRPr>
          </a:p>
          <a:p>
            <a:pPr marL="0" marR="5715"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t>
            </a:r>
            <a:r>
              <a:rPr lang="en-US" sz="800" b="0" i="0" u="none" strike="noStrike" kern="1200" cap="none" spc="15" baseline="0">
                <a:solidFill>
                  <a:srgbClr val="002E5F"/>
                </a:solidFill>
                <a:uFillTx/>
                <a:latin typeface="Arial"/>
                <a:cs typeface="Arial"/>
              </a:rPr>
              <a:t>ag</a:t>
            </a:r>
            <a:r>
              <a:rPr lang="en-US" sz="800" b="0" i="0" u="none" strike="noStrike" kern="1200" cap="none" spc="10" baseline="0">
                <a:solidFill>
                  <a:srgbClr val="002E5F"/>
                </a:solidFill>
                <a:uFillTx/>
                <a:latin typeface="Arial"/>
                <a:cs typeface="Arial"/>
              </a:rPr>
              <a:t>ram)</a:t>
            </a:r>
            <a:endParaRPr lang="en-US" sz="800" b="0" i="0" u="none" strike="noStrike" kern="1200" cap="none" spc="0" baseline="0">
              <a:solidFill>
                <a:srgbClr val="000000"/>
              </a:solidFill>
              <a:uFillTx/>
              <a:latin typeface="Arial"/>
              <a:cs typeface="Arial"/>
            </a:endParaRPr>
          </a:p>
        </p:txBody>
      </p:sp>
      <p:sp>
        <p:nvSpPr>
          <p:cNvPr id="32" name="object 33">
            <a:extLst>
              <a:ext uri="{FF2B5EF4-FFF2-40B4-BE49-F238E27FC236}">
                <a16:creationId xmlns:a16="http://schemas.microsoft.com/office/drawing/2014/main" id="{0A2E19B2-F5CE-4097-842F-9209DD0E2A8A}"/>
              </a:ext>
            </a:extLst>
          </p:cNvPr>
          <p:cNvSpPr/>
          <p:nvPr/>
        </p:nvSpPr>
        <p:spPr>
          <a:xfrm>
            <a:off x="4519806" y="1490856"/>
            <a:ext cx="172721" cy="160020"/>
          </a:xfrm>
          <a:custGeom>
            <a:avLst/>
            <a:gdLst>
              <a:gd name="f0" fmla="val w"/>
              <a:gd name="f1" fmla="val h"/>
              <a:gd name="f2" fmla="val 0"/>
              <a:gd name="f3" fmla="val 172720"/>
              <a:gd name="f4" fmla="val 160019"/>
              <a:gd name="f5" fmla="val 160020"/>
              <a:gd name="f6" fmla="val 172212"/>
              <a:gd name="f7" fmla="*/ f0 1 172720"/>
              <a:gd name="f8" fmla="*/ f1 1 160019"/>
              <a:gd name="f9" fmla="val f2"/>
              <a:gd name="f10" fmla="val f3"/>
              <a:gd name="f11" fmla="val f4"/>
              <a:gd name="f12" fmla="+- f11 0 f9"/>
              <a:gd name="f13" fmla="+- f10 0 f9"/>
              <a:gd name="f14" fmla="*/ f13 1 172720"/>
              <a:gd name="f15" fmla="*/ f12 1 16001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19">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3" name="object 34">
            <a:extLst>
              <a:ext uri="{FF2B5EF4-FFF2-40B4-BE49-F238E27FC236}">
                <a16:creationId xmlns:a16="http://schemas.microsoft.com/office/drawing/2014/main" id="{6F7E7EBF-1E7D-4267-BAE7-8CFB8D043F43}"/>
              </a:ext>
            </a:extLst>
          </p:cNvPr>
          <p:cNvSpPr/>
          <p:nvPr/>
        </p:nvSpPr>
        <p:spPr>
          <a:xfrm>
            <a:off x="4519806" y="1490856"/>
            <a:ext cx="172721" cy="160020"/>
          </a:xfrm>
          <a:custGeom>
            <a:avLst/>
            <a:gdLst>
              <a:gd name="f0" fmla="val w"/>
              <a:gd name="f1" fmla="val h"/>
              <a:gd name="f2" fmla="val 0"/>
              <a:gd name="f3" fmla="val 172720"/>
              <a:gd name="f4" fmla="val 160019"/>
              <a:gd name="f5" fmla="val 160020"/>
              <a:gd name="f6" fmla="val 172212"/>
              <a:gd name="f7" fmla="*/ f0 1 172720"/>
              <a:gd name="f8" fmla="*/ f1 1 160019"/>
              <a:gd name="f9" fmla="val f2"/>
              <a:gd name="f10" fmla="val f3"/>
              <a:gd name="f11" fmla="val f4"/>
              <a:gd name="f12" fmla="+- f11 0 f9"/>
              <a:gd name="f13" fmla="+- f10 0 f9"/>
              <a:gd name="f14" fmla="*/ f13 1 172720"/>
              <a:gd name="f15" fmla="*/ f12 1 16001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19">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4" name="object 35">
            <a:extLst>
              <a:ext uri="{FF2B5EF4-FFF2-40B4-BE49-F238E27FC236}">
                <a16:creationId xmlns:a16="http://schemas.microsoft.com/office/drawing/2014/main" id="{003C9C87-D071-4048-AA28-E94C780650C6}"/>
              </a:ext>
            </a:extLst>
          </p:cNvPr>
          <p:cNvSpPr/>
          <p:nvPr/>
        </p:nvSpPr>
        <p:spPr>
          <a:xfrm>
            <a:off x="4519806" y="1541148"/>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5" name="object 36">
            <a:extLst>
              <a:ext uri="{FF2B5EF4-FFF2-40B4-BE49-F238E27FC236}">
                <a16:creationId xmlns:a16="http://schemas.microsoft.com/office/drawing/2014/main" id="{9764993D-43CA-4E5D-9C84-AA194451013D}"/>
              </a:ext>
            </a:extLst>
          </p:cNvPr>
          <p:cNvSpPr/>
          <p:nvPr/>
        </p:nvSpPr>
        <p:spPr>
          <a:xfrm>
            <a:off x="4519806" y="1604387"/>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6" name="object 37">
            <a:extLst>
              <a:ext uri="{FF2B5EF4-FFF2-40B4-BE49-F238E27FC236}">
                <a16:creationId xmlns:a16="http://schemas.microsoft.com/office/drawing/2014/main" id="{95C7C56C-053B-4B74-BFA9-BBB4662A6C35}"/>
              </a:ext>
            </a:extLst>
          </p:cNvPr>
          <p:cNvSpPr/>
          <p:nvPr/>
        </p:nvSpPr>
        <p:spPr>
          <a:xfrm>
            <a:off x="4758309" y="1490856"/>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7" name="object 38">
            <a:extLst>
              <a:ext uri="{FF2B5EF4-FFF2-40B4-BE49-F238E27FC236}">
                <a16:creationId xmlns:a16="http://schemas.microsoft.com/office/drawing/2014/main" id="{6AC81C7B-47A5-487A-823C-419429A82B40}"/>
              </a:ext>
            </a:extLst>
          </p:cNvPr>
          <p:cNvSpPr/>
          <p:nvPr/>
        </p:nvSpPr>
        <p:spPr>
          <a:xfrm>
            <a:off x="4758309" y="1490856"/>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8" name="object 39">
            <a:extLst>
              <a:ext uri="{FF2B5EF4-FFF2-40B4-BE49-F238E27FC236}">
                <a16:creationId xmlns:a16="http://schemas.microsoft.com/office/drawing/2014/main" id="{CB91C4B3-5171-4820-8E4E-9EA4040237B9}"/>
              </a:ext>
            </a:extLst>
          </p:cNvPr>
          <p:cNvSpPr/>
          <p:nvPr/>
        </p:nvSpPr>
        <p:spPr>
          <a:xfrm>
            <a:off x="4758309" y="1541148"/>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9" name="object 40">
            <a:extLst>
              <a:ext uri="{FF2B5EF4-FFF2-40B4-BE49-F238E27FC236}">
                <a16:creationId xmlns:a16="http://schemas.microsoft.com/office/drawing/2014/main" id="{34607141-E899-4A9E-B7D0-41A05E8CE0BD}"/>
              </a:ext>
            </a:extLst>
          </p:cNvPr>
          <p:cNvSpPr/>
          <p:nvPr/>
        </p:nvSpPr>
        <p:spPr>
          <a:xfrm>
            <a:off x="4758309" y="160438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0" name="object 41">
            <a:extLst>
              <a:ext uri="{FF2B5EF4-FFF2-40B4-BE49-F238E27FC236}">
                <a16:creationId xmlns:a16="http://schemas.microsoft.com/office/drawing/2014/main" id="{E0117E40-3095-44BA-B9E6-4E04B6F3CD1B}"/>
              </a:ext>
            </a:extLst>
          </p:cNvPr>
          <p:cNvSpPr/>
          <p:nvPr/>
        </p:nvSpPr>
        <p:spPr>
          <a:xfrm>
            <a:off x="4758309"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1" name="object 42">
            <a:extLst>
              <a:ext uri="{FF2B5EF4-FFF2-40B4-BE49-F238E27FC236}">
                <a16:creationId xmlns:a16="http://schemas.microsoft.com/office/drawing/2014/main" id="{298C4468-0ECC-4A83-9D58-0404F11C1E87}"/>
              </a:ext>
            </a:extLst>
          </p:cNvPr>
          <p:cNvSpPr/>
          <p:nvPr/>
        </p:nvSpPr>
        <p:spPr>
          <a:xfrm>
            <a:off x="4758309"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2" name="object 43">
            <a:extLst>
              <a:ext uri="{FF2B5EF4-FFF2-40B4-BE49-F238E27FC236}">
                <a16:creationId xmlns:a16="http://schemas.microsoft.com/office/drawing/2014/main" id="{605D9E88-4843-4789-8471-C74F1F427534}"/>
              </a:ext>
            </a:extLst>
          </p:cNvPr>
          <p:cNvSpPr/>
          <p:nvPr/>
        </p:nvSpPr>
        <p:spPr>
          <a:xfrm>
            <a:off x="4758309" y="1759076"/>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3" name="object 44">
            <a:extLst>
              <a:ext uri="{FF2B5EF4-FFF2-40B4-BE49-F238E27FC236}">
                <a16:creationId xmlns:a16="http://schemas.microsoft.com/office/drawing/2014/main" id="{67BCC1AA-3610-45EC-8546-D356B8D59DA2}"/>
              </a:ext>
            </a:extLst>
          </p:cNvPr>
          <p:cNvSpPr/>
          <p:nvPr/>
        </p:nvSpPr>
        <p:spPr>
          <a:xfrm>
            <a:off x="4758309" y="182155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4" name="object 45">
            <a:extLst>
              <a:ext uri="{FF2B5EF4-FFF2-40B4-BE49-F238E27FC236}">
                <a16:creationId xmlns:a16="http://schemas.microsoft.com/office/drawing/2014/main" id="{ABD91A23-45EA-4955-A13F-F072B820B799}"/>
              </a:ext>
            </a:extLst>
          </p:cNvPr>
          <p:cNvSpPr/>
          <p:nvPr/>
        </p:nvSpPr>
        <p:spPr>
          <a:xfrm>
            <a:off x="4996053"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5" name="object 46">
            <a:extLst>
              <a:ext uri="{FF2B5EF4-FFF2-40B4-BE49-F238E27FC236}">
                <a16:creationId xmlns:a16="http://schemas.microsoft.com/office/drawing/2014/main" id="{7912084F-7E0C-4BD1-99E9-EA625BA03D2F}"/>
              </a:ext>
            </a:extLst>
          </p:cNvPr>
          <p:cNvSpPr/>
          <p:nvPr/>
        </p:nvSpPr>
        <p:spPr>
          <a:xfrm>
            <a:off x="4996053"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6" name="object 47">
            <a:extLst>
              <a:ext uri="{FF2B5EF4-FFF2-40B4-BE49-F238E27FC236}">
                <a16:creationId xmlns:a16="http://schemas.microsoft.com/office/drawing/2014/main" id="{B3302335-DA25-4206-B582-C4350107B722}"/>
              </a:ext>
            </a:extLst>
          </p:cNvPr>
          <p:cNvSpPr/>
          <p:nvPr/>
        </p:nvSpPr>
        <p:spPr>
          <a:xfrm>
            <a:off x="4996053" y="1759076"/>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7" name="object 48">
            <a:extLst>
              <a:ext uri="{FF2B5EF4-FFF2-40B4-BE49-F238E27FC236}">
                <a16:creationId xmlns:a16="http://schemas.microsoft.com/office/drawing/2014/main" id="{9AA4C898-B265-4482-A574-1CEA7D96D6C1}"/>
              </a:ext>
            </a:extLst>
          </p:cNvPr>
          <p:cNvSpPr/>
          <p:nvPr/>
        </p:nvSpPr>
        <p:spPr>
          <a:xfrm>
            <a:off x="4996053" y="182155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8" name="object 49">
            <a:extLst>
              <a:ext uri="{FF2B5EF4-FFF2-40B4-BE49-F238E27FC236}">
                <a16:creationId xmlns:a16="http://schemas.microsoft.com/office/drawing/2014/main" id="{A19B7C48-80B6-47DD-9083-C3F31F5B97BC}"/>
              </a:ext>
            </a:extLst>
          </p:cNvPr>
          <p:cNvSpPr/>
          <p:nvPr/>
        </p:nvSpPr>
        <p:spPr>
          <a:xfrm>
            <a:off x="4843649" y="1650876"/>
            <a:ext cx="0" cy="58421"/>
          </a:xfrm>
          <a:custGeom>
            <a:avLst/>
            <a:gdLst>
              <a:gd name="f0" fmla="val w"/>
              <a:gd name="f1" fmla="val h"/>
              <a:gd name="f2" fmla="val 0"/>
              <a:gd name="f3" fmla="val 58419"/>
              <a:gd name="f4" fmla="val 57912"/>
              <a:gd name="f5" fmla="*/ f0 1 0"/>
              <a:gd name="f6" fmla="*/ f1 1 58419"/>
              <a:gd name="f7" fmla="val f2"/>
              <a:gd name="f8" fmla="val f3"/>
              <a:gd name="f9" fmla="+- f8 0 f7"/>
              <a:gd name="f10" fmla="+- f7 0 f7"/>
              <a:gd name="f11" fmla="*/ f10 1 0"/>
              <a:gd name="f12" fmla="*/ f9 1 58419"/>
              <a:gd name="f13" fmla="*/ 0 1 f11"/>
              <a:gd name="f14" fmla="*/ 1 1 f11"/>
              <a:gd name="f15" fmla="*/ 0 1 f12"/>
              <a:gd name="f16" fmla="*/ 58419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58419">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9" name="object 50">
            <a:extLst>
              <a:ext uri="{FF2B5EF4-FFF2-40B4-BE49-F238E27FC236}">
                <a16:creationId xmlns:a16="http://schemas.microsoft.com/office/drawing/2014/main" id="{B3624E40-31EF-4360-A460-CEE54CD7EA7B}"/>
              </a:ext>
            </a:extLst>
          </p:cNvPr>
          <p:cNvSpPr/>
          <p:nvPr/>
        </p:nvSpPr>
        <p:spPr>
          <a:xfrm>
            <a:off x="4929759" y="1788795"/>
            <a:ext cx="66037" cy="0"/>
          </a:xfrm>
          <a:custGeom>
            <a:avLst/>
            <a:gdLst>
              <a:gd name="f0" fmla="val w"/>
              <a:gd name="f1" fmla="val h"/>
              <a:gd name="f2" fmla="val 0"/>
              <a:gd name="f3" fmla="val 66040"/>
              <a:gd name="f4" fmla="val 65787"/>
              <a:gd name="f5" fmla="*/ f0 1 66040"/>
              <a:gd name="f6" fmla="*/ f1 1 0"/>
              <a:gd name="f7" fmla="val f2"/>
              <a:gd name="f8" fmla="val f3"/>
              <a:gd name="f9" fmla="+- f7 0 f7"/>
              <a:gd name="f10" fmla="+- f8 0 f7"/>
              <a:gd name="f11" fmla="*/ f10 1 66040"/>
              <a:gd name="f12" fmla="*/ f9 1 0"/>
              <a:gd name="f13" fmla="*/ 0 1 f11"/>
              <a:gd name="f14" fmla="*/ 660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660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0" name="object 51">
            <a:extLst>
              <a:ext uri="{FF2B5EF4-FFF2-40B4-BE49-F238E27FC236}">
                <a16:creationId xmlns:a16="http://schemas.microsoft.com/office/drawing/2014/main" id="{3B307B00-35D7-4173-91A5-C74606FDF3B3}"/>
              </a:ext>
            </a:extLst>
          </p:cNvPr>
          <p:cNvSpPr/>
          <p:nvPr/>
        </p:nvSpPr>
        <p:spPr>
          <a:xfrm>
            <a:off x="4605905" y="1650876"/>
            <a:ext cx="152403" cy="137790"/>
          </a:xfrm>
          <a:custGeom>
            <a:avLst/>
            <a:gdLst>
              <a:gd name="f0" fmla="val w"/>
              <a:gd name="f1" fmla="val h"/>
              <a:gd name="f2" fmla="val 0"/>
              <a:gd name="f3" fmla="val 152400"/>
              <a:gd name="f4" fmla="val 137794"/>
              <a:gd name="f5" fmla="val 152145"/>
              <a:gd name="f6" fmla="*/ f0 1 152400"/>
              <a:gd name="f7" fmla="*/ f1 1 137794"/>
              <a:gd name="f8" fmla="val f2"/>
              <a:gd name="f9" fmla="val f3"/>
              <a:gd name="f10" fmla="val f4"/>
              <a:gd name="f11" fmla="+- f10 0 f8"/>
              <a:gd name="f12" fmla="+- f9 0 f8"/>
              <a:gd name="f13" fmla="*/ f12 1 152400"/>
              <a:gd name="f14" fmla="*/ f11 1 137794"/>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52400" h="137794">
                <a:moveTo>
                  <a:pt x="f5" y="f4"/>
                </a:moveTo>
                <a:lnTo>
                  <a:pt x="f2" y="f4"/>
                </a:ln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1" name="object 52">
            <a:extLst>
              <a:ext uri="{FF2B5EF4-FFF2-40B4-BE49-F238E27FC236}">
                <a16:creationId xmlns:a16="http://schemas.microsoft.com/office/drawing/2014/main" id="{195380B0-40E6-4E7E-8EBF-36CEAC6CF181}"/>
              </a:ext>
            </a:extLst>
          </p:cNvPr>
          <p:cNvSpPr txBox="1"/>
          <p:nvPr/>
        </p:nvSpPr>
        <p:spPr>
          <a:xfrm>
            <a:off x="3549399" y="4048286"/>
            <a:ext cx="864866" cy="518163"/>
          </a:xfrm>
          <a:prstGeom prst="rect">
            <a:avLst/>
          </a:prstGeom>
          <a:noFill/>
          <a:ln cap="flat">
            <a:noFill/>
          </a:ln>
        </p:spPr>
        <p:txBody>
          <a:bodyPr vert="horz" wrap="square" lIns="0" tIns="0" rIns="0" bIns="0" anchor="t" anchorCtr="0" compatLnSpc="1">
            <a:spAutoFit/>
          </a:bodyPr>
          <a:lstStyle/>
          <a:p>
            <a:pPr marL="22860" marR="5084" lvl="0" indent="-10799" algn="r"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System</a:t>
            </a:r>
            <a:r>
              <a:rPr lang="en-US" sz="800" b="1" i="0" u="none" strike="noStrike" kern="1200" cap="none" spc="-40"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a:t>
            </a:r>
            <a:r>
              <a:rPr lang="en-US" sz="800" b="1" i="0" u="none" strike="noStrike" kern="1200" cap="none" spc="-50"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of </a:t>
            </a:r>
            <a:r>
              <a:rPr lang="en-US" sz="800" b="1" i="0" u="none" strike="noStrike" kern="1200" cap="none" spc="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software</a:t>
            </a:r>
            <a:r>
              <a:rPr lang="en-US" sz="800" b="1" i="0" u="none" strike="noStrike" kern="1200" cap="none" spc="-6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objects </a:t>
            </a:r>
            <a:r>
              <a:rPr lang="en-US" sz="800" b="1" i="0" u="none" strike="noStrike" kern="1200" cap="none" spc="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Class</a:t>
            </a:r>
            <a:endParaRPr lang="en-US" sz="800" b="0" i="0" u="none" strike="noStrike" kern="1200" cap="none" spc="0" baseline="0">
              <a:solidFill>
                <a:srgbClr val="000000"/>
              </a:solidFill>
              <a:uFillTx/>
              <a:latin typeface="Arial"/>
              <a:cs typeface="Arial"/>
            </a:endParaRPr>
          </a:p>
          <a:p>
            <a:pPr marL="0" marR="5084"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t>
            </a:r>
            <a:r>
              <a:rPr lang="en-US" sz="800" b="0" i="0" u="none" strike="noStrike" kern="1200" cap="none" spc="15" baseline="0">
                <a:solidFill>
                  <a:srgbClr val="002E5F"/>
                </a:solidFill>
                <a:uFillTx/>
                <a:latin typeface="Arial"/>
                <a:cs typeface="Arial"/>
              </a:rPr>
              <a:t>ag</a:t>
            </a:r>
            <a:r>
              <a:rPr lang="en-US" sz="800" b="0" i="0" u="none" strike="noStrike" kern="1200" cap="none" spc="10" baseline="0">
                <a:solidFill>
                  <a:srgbClr val="002E5F"/>
                </a:solidFill>
                <a:uFillTx/>
                <a:latin typeface="Arial"/>
                <a:cs typeface="Arial"/>
              </a:rPr>
              <a:t>ram)</a:t>
            </a:r>
            <a:endParaRPr lang="en-US" sz="800" b="0" i="0" u="none" strike="noStrike" kern="1200" cap="none" spc="0" baseline="0">
              <a:solidFill>
                <a:srgbClr val="000000"/>
              </a:solidFill>
              <a:uFillTx/>
              <a:latin typeface="Arial"/>
              <a:cs typeface="Arial"/>
            </a:endParaRPr>
          </a:p>
        </p:txBody>
      </p:sp>
      <p:sp>
        <p:nvSpPr>
          <p:cNvPr id="52" name="object 53">
            <a:extLst>
              <a:ext uri="{FF2B5EF4-FFF2-40B4-BE49-F238E27FC236}">
                <a16:creationId xmlns:a16="http://schemas.microsoft.com/office/drawing/2014/main" id="{6F03551C-EF53-4657-ADA5-EF549A96307C}"/>
              </a:ext>
            </a:extLst>
          </p:cNvPr>
          <p:cNvSpPr/>
          <p:nvPr/>
        </p:nvSpPr>
        <p:spPr>
          <a:xfrm>
            <a:off x="4741548" y="4087752"/>
            <a:ext cx="171450" cy="160020"/>
          </a:xfrm>
          <a:custGeom>
            <a:avLst/>
            <a:gdLst>
              <a:gd name="f0" fmla="val w"/>
              <a:gd name="f1" fmla="val h"/>
              <a:gd name="f2" fmla="val 0"/>
              <a:gd name="f3" fmla="val 171450"/>
              <a:gd name="f4" fmla="val 160020"/>
              <a:gd name="f5" fmla="val 160019"/>
              <a:gd name="f6" fmla="*/ f0 1 171450"/>
              <a:gd name="f7" fmla="*/ f1 1 160020"/>
              <a:gd name="f8" fmla="val f2"/>
              <a:gd name="f9" fmla="val f3"/>
              <a:gd name="f10" fmla="val f4"/>
              <a:gd name="f11" fmla="+- f10 0 f8"/>
              <a:gd name="f12" fmla="+- f9 0 f8"/>
              <a:gd name="f13" fmla="*/ f12 1 171450"/>
              <a:gd name="f14" fmla="*/ f11 1 16002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20">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3" name="object 54">
            <a:extLst>
              <a:ext uri="{FF2B5EF4-FFF2-40B4-BE49-F238E27FC236}">
                <a16:creationId xmlns:a16="http://schemas.microsoft.com/office/drawing/2014/main" id="{830FB386-23BF-46C0-8A89-65065B992165}"/>
              </a:ext>
            </a:extLst>
          </p:cNvPr>
          <p:cNvSpPr/>
          <p:nvPr/>
        </p:nvSpPr>
        <p:spPr>
          <a:xfrm>
            <a:off x="4741548" y="4087752"/>
            <a:ext cx="171450" cy="160020"/>
          </a:xfrm>
          <a:custGeom>
            <a:avLst/>
            <a:gdLst>
              <a:gd name="f0" fmla="val w"/>
              <a:gd name="f1" fmla="val h"/>
              <a:gd name="f2" fmla="val 0"/>
              <a:gd name="f3" fmla="val 171450"/>
              <a:gd name="f4" fmla="val 160020"/>
              <a:gd name="f5" fmla="val 160019"/>
              <a:gd name="f6" fmla="*/ f0 1 171450"/>
              <a:gd name="f7" fmla="*/ f1 1 160020"/>
              <a:gd name="f8" fmla="val f2"/>
              <a:gd name="f9" fmla="val f3"/>
              <a:gd name="f10" fmla="val f4"/>
              <a:gd name="f11" fmla="+- f10 0 f8"/>
              <a:gd name="f12" fmla="+- f9 0 f8"/>
              <a:gd name="f13" fmla="*/ f12 1 171450"/>
              <a:gd name="f14" fmla="*/ f11 1 16002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20">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4" name="object 55">
            <a:extLst>
              <a:ext uri="{FF2B5EF4-FFF2-40B4-BE49-F238E27FC236}">
                <a16:creationId xmlns:a16="http://schemas.microsoft.com/office/drawing/2014/main" id="{B015EEDC-441D-41FD-B32A-7B3848274B2E}"/>
              </a:ext>
            </a:extLst>
          </p:cNvPr>
          <p:cNvSpPr/>
          <p:nvPr/>
        </p:nvSpPr>
        <p:spPr>
          <a:xfrm>
            <a:off x="4741548" y="4138044"/>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5" name="object 56">
            <a:extLst>
              <a:ext uri="{FF2B5EF4-FFF2-40B4-BE49-F238E27FC236}">
                <a16:creationId xmlns:a16="http://schemas.microsoft.com/office/drawing/2014/main" id="{9C4F00CA-F439-462D-B810-BF050BE06B34}"/>
              </a:ext>
            </a:extLst>
          </p:cNvPr>
          <p:cNvSpPr/>
          <p:nvPr/>
        </p:nvSpPr>
        <p:spPr>
          <a:xfrm>
            <a:off x="4741548" y="4201283"/>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6" name="object 57">
            <a:extLst>
              <a:ext uri="{FF2B5EF4-FFF2-40B4-BE49-F238E27FC236}">
                <a16:creationId xmlns:a16="http://schemas.microsoft.com/office/drawing/2014/main" id="{9216A851-C65E-404F-8977-175274E6A937}"/>
              </a:ext>
            </a:extLst>
          </p:cNvPr>
          <p:cNvSpPr/>
          <p:nvPr/>
        </p:nvSpPr>
        <p:spPr>
          <a:xfrm>
            <a:off x="4979292" y="4087752"/>
            <a:ext cx="172721" cy="160020"/>
          </a:xfrm>
          <a:custGeom>
            <a:avLst/>
            <a:gdLst>
              <a:gd name="f0" fmla="val w"/>
              <a:gd name="f1" fmla="val h"/>
              <a:gd name="f2" fmla="val 0"/>
              <a:gd name="f3" fmla="val 172720"/>
              <a:gd name="f4" fmla="val 160020"/>
              <a:gd name="f5" fmla="val 160019"/>
              <a:gd name="f6" fmla="val 172212"/>
              <a:gd name="f7" fmla="*/ f0 1 172720"/>
              <a:gd name="f8" fmla="*/ f1 1 160020"/>
              <a:gd name="f9" fmla="val f2"/>
              <a:gd name="f10" fmla="val f3"/>
              <a:gd name="f11" fmla="val f4"/>
              <a:gd name="f12" fmla="+- f11 0 f9"/>
              <a:gd name="f13" fmla="+- f10 0 f9"/>
              <a:gd name="f14" fmla="*/ f13 1 172720"/>
              <a:gd name="f15" fmla="*/ f12 1 16002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20">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7" name="object 58">
            <a:extLst>
              <a:ext uri="{FF2B5EF4-FFF2-40B4-BE49-F238E27FC236}">
                <a16:creationId xmlns:a16="http://schemas.microsoft.com/office/drawing/2014/main" id="{4FFBD4E1-2087-4F36-AB18-CC2ED61385BA}"/>
              </a:ext>
            </a:extLst>
          </p:cNvPr>
          <p:cNvSpPr/>
          <p:nvPr/>
        </p:nvSpPr>
        <p:spPr>
          <a:xfrm>
            <a:off x="4979292" y="4087752"/>
            <a:ext cx="172721" cy="160020"/>
          </a:xfrm>
          <a:custGeom>
            <a:avLst/>
            <a:gdLst>
              <a:gd name="f0" fmla="val w"/>
              <a:gd name="f1" fmla="val h"/>
              <a:gd name="f2" fmla="val 0"/>
              <a:gd name="f3" fmla="val 172720"/>
              <a:gd name="f4" fmla="val 160020"/>
              <a:gd name="f5" fmla="val 160019"/>
              <a:gd name="f6" fmla="val 172212"/>
              <a:gd name="f7" fmla="*/ f0 1 172720"/>
              <a:gd name="f8" fmla="*/ f1 1 160020"/>
              <a:gd name="f9" fmla="val f2"/>
              <a:gd name="f10" fmla="val f3"/>
              <a:gd name="f11" fmla="val f4"/>
              <a:gd name="f12" fmla="+- f11 0 f9"/>
              <a:gd name="f13" fmla="+- f10 0 f9"/>
              <a:gd name="f14" fmla="*/ f13 1 172720"/>
              <a:gd name="f15" fmla="*/ f12 1 16002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20">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8" name="object 59">
            <a:extLst>
              <a:ext uri="{FF2B5EF4-FFF2-40B4-BE49-F238E27FC236}">
                <a16:creationId xmlns:a16="http://schemas.microsoft.com/office/drawing/2014/main" id="{044C4BF0-8889-407E-B895-5C07A63931FD}"/>
              </a:ext>
            </a:extLst>
          </p:cNvPr>
          <p:cNvSpPr/>
          <p:nvPr/>
        </p:nvSpPr>
        <p:spPr>
          <a:xfrm>
            <a:off x="4979292" y="4138044"/>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9" name="object 60">
            <a:extLst>
              <a:ext uri="{FF2B5EF4-FFF2-40B4-BE49-F238E27FC236}">
                <a16:creationId xmlns:a16="http://schemas.microsoft.com/office/drawing/2014/main" id="{DE076698-D1BC-41F0-9B8E-C0554E86C288}"/>
              </a:ext>
            </a:extLst>
          </p:cNvPr>
          <p:cNvSpPr/>
          <p:nvPr/>
        </p:nvSpPr>
        <p:spPr>
          <a:xfrm>
            <a:off x="4979292" y="420128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0" name="object 61">
            <a:extLst>
              <a:ext uri="{FF2B5EF4-FFF2-40B4-BE49-F238E27FC236}">
                <a16:creationId xmlns:a16="http://schemas.microsoft.com/office/drawing/2014/main" id="{701A1583-A11A-4A29-99CB-A033FE60EC91}"/>
              </a:ext>
            </a:extLst>
          </p:cNvPr>
          <p:cNvSpPr/>
          <p:nvPr/>
        </p:nvSpPr>
        <p:spPr>
          <a:xfrm>
            <a:off x="4979292"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1" name="object 62">
            <a:extLst>
              <a:ext uri="{FF2B5EF4-FFF2-40B4-BE49-F238E27FC236}">
                <a16:creationId xmlns:a16="http://schemas.microsoft.com/office/drawing/2014/main" id="{6888E92B-DE4B-401B-9568-EC02E8D9FE83}"/>
              </a:ext>
            </a:extLst>
          </p:cNvPr>
          <p:cNvSpPr/>
          <p:nvPr/>
        </p:nvSpPr>
        <p:spPr>
          <a:xfrm>
            <a:off x="4979292"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2" name="object 63">
            <a:extLst>
              <a:ext uri="{FF2B5EF4-FFF2-40B4-BE49-F238E27FC236}">
                <a16:creationId xmlns:a16="http://schemas.microsoft.com/office/drawing/2014/main" id="{51B9C893-83F8-4998-A70B-C743C096440D}"/>
              </a:ext>
            </a:extLst>
          </p:cNvPr>
          <p:cNvSpPr/>
          <p:nvPr/>
        </p:nvSpPr>
        <p:spPr>
          <a:xfrm>
            <a:off x="4979292" y="435597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3" name="object 64">
            <a:extLst>
              <a:ext uri="{FF2B5EF4-FFF2-40B4-BE49-F238E27FC236}">
                <a16:creationId xmlns:a16="http://schemas.microsoft.com/office/drawing/2014/main" id="{3F745DDF-6F00-43C0-89F4-051F3C39F9AB}"/>
              </a:ext>
            </a:extLst>
          </p:cNvPr>
          <p:cNvSpPr/>
          <p:nvPr/>
        </p:nvSpPr>
        <p:spPr>
          <a:xfrm>
            <a:off x="4979292" y="441845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4" name="object 65">
            <a:extLst>
              <a:ext uri="{FF2B5EF4-FFF2-40B4-BE49-F238E27FC236}">
                <a16:creationId xmlns:a16="http://schemas.microsoft.com/office/drawing/2014/main" id="{D85121FF-3A11-400A-AB9A-A851FFD6E52A}"/>
              </a:ext>
            </a:extLst>
          </p:cNvPr>
          <p:cNvSpPr/>
          <p:nvPr/>
        </p:nvSpPr>
        <p:spPr>
          <a:xfrm>
            <a:off x="5217036"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5" name="object 66">
            <a:extLst>
              <a:ext uri="{FF2B5EF4-FFF2-40B4-BE49-F238E27FC236}">
                <a16:creationId xmlns:a16="http://schemas.microsoft.com/office/drawing/2014/main" id="{24889ECF-E834-4AC1-8543-D05401439278}"/>
              </a:ext>
            </a:extLst>
          </p:cNvPr>
          <p:cNvSpPr/>
          <p:nvPr/>
        </p:nvSpPr>
        <p:spPr>
          <a:xfrm>
            <a:off x="5217036"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6" name="object 67">
            <a:extLst>
              <a:ext uri="{FF2B5EF4-FFF2-40B4-BE49-F238E27FC236}">
                <a16:creationId xmlns:a16="http://schemas.microsoft.com/office/drawing/2014/main" id="{76B59F85-966C-48D1-B7F9-8613F3E31B2B}"/>
              </a:ext>
            </a:extLst>
          </p:cNvPr>
          <p:cNvSpPr/>
          <p:nvPr/>
        </p:nvSpPr>
        <p:spPr>
          <a:xfrm>
            <a:off x="5217036" y="435597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7" name="object 68">
            <a:extLst>
              <a:ext uri="{FF2B5EF4-FFF2-40B4-BE49-F238E27FC236}">
                <a16:creationId xmlns:a16="http://schemas.microsoft.com/office/drawing/2014/main" id="{D1DB36EC-D824-4093-9003-E3F3B0A54125}"/>
              </a:ext>
            </a:extLst>
          </p:cNvPr>
          <p:cNvSpPr/>
          <p:nvPr/>
        </p:nvSpPr>
        <p:spPr>
          <a:xfrm>
            <a:off x="5217036" y="441845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8" name="object 69">
            <a:extLst>
              <a:ext uri="{FF2B5EF4-FFF2-40B4-BE49-F238E27FC236}">
                <a16:creationId xmlns:a16="http://schemas.microsoft.com/office/drawing/2014/main" id="{EA5CC685-2F6B-482D-92B4-3C454B0E4645}"/>
              </a:ext>
            </a:extLst>
          </p:cNvPr>
          <p:cNvSpPr/>
          <p:nvPr/>
        </p:nvSpPr>
        <p:spPr>
          <a:xfrm>
            <a:off x="5065391" y="4247772"/>
            <a:ext cx="0" cy="58421"/>
          </a:xfrm>
          <a:custGeom>
            <a:avLst/>
            <a:gdLst>
              <a:gd name="f0" fmla="val w"/>
              <a:gd name="f1" fmla="val h"/>
              <a:gd name="f2" fmla="val 0"/>
              <a:gd name="f3" fmla="val 58419"/>
              <a:gd name="f4" fmla="val 57961"/>
              <a:gd name="f5" fmla="*/ f0 1 0"/>
              <a:gd name="f6" fmla="*/ f1 1 58419"/>
              <a:gd name="f7" fmla="val f2"/>
              <a:gd name="f8" fmla="val f3"/>
              <a:gd name="f9" fmla="+- f8 0 f7"/>
              <a:gd name="f10" fmla="+- f7 0 f7"/>
              <a:gd name="f11" fmla="*/ f10 1 0"/>
              <a:gd name="f12" fmla="*/ f9 1 58419"/>
              <a:gd name="f13" fmla="*/ 0 1 f11"/>
              <a:gd name="f14" fmla="*/ 1 1 f11"/>
              <a:gd name="f15" fmla="*/ 0 1 f12"/>
              <a:gd name="f16" fmla="*/ 58419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58419">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9" name="object 70">
            <a:extLst>
              <a:ext uri="{FF2B5EF4-FFF2-40B4-BE49-F238E27FC236}">
                <a16:creationId xmlns:a16="http://schemas.microsoft.com/office/drawing/2014/main" id="{9D490101-2F6A-49C1-ABE3-89C9CF79BD09}"/>
              </a:ext>
            </a:extLst>
          </p:cNvPr>
          <p:cNvSpPr/>
          <p:nvPr/>
        </p:nvSpPr>
        <p:spPr>
          <a:xfrm>
            <a:off x="5151501" y="4385691"/>
            <a:ext cx="66037" cy="0"/>
          </a:xfrm>
          <a:custGeom>
            <a:avLst/>
            <a:gdLst>
              <a:gd name="f0" fmla="val w"/>
              <a:gd name="f1" fmla="val h"/>
              <a:gd name="f2" fmla="val 0"/>
              <a:gd name="f3" fmla="val 66040"/>
              <a:gd name="f4" fmla="val 65787"/>
              <a:gd name="f5" fmla="*/ f0 1 66040"/>
              <a:gd name="f6" fmla="*/ f1 1 0"/>
              <a:gd name="f7" fmla="val f2"/>
              <a:gd name="f8" fmla="val f3"/>
              <a:gd name="f9" fmla="+- f7 0 f7"/>
              <a:gd name="f10" fmla="+- f8 0 f7"/>
              <a:gd name="f11" fmla="*/ f10 1 66040"/>
              <a:gd name="f12" fmla="*/ f9 1 0"/>
              <a:gd name="f13" fmla="*/ 0 1 f11"/>
              <a:gd name="f14" fmla="*/ 660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660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0" name="object 71">
            <a:extLst>
              <a:ext uri="{FF2B5EF4-FFF2-40B4-BE49-F238E27FC236}">
                <a16:creationId xmlns:a16="http://schemas.microsoft.com/office/drawing/2014/main" id="{527CB2CE-2C68-42AE-9ABA-AB851A9884C4}"/>
              </a:ext>
            </a:extLst>
          </p:cNvPr>
          <p:cNvSpPr/>
          <p:nvPr/>
        </p:nvSpPr>
        <p:spPr>
          <a:xfrm>
            <a:off x="4827647" y="4247772"/>
            <a:ext cx="152403" cy="138431"/>
          </a:xfrm>
          <a:custGeom>
            <a:avLst/>
            <a:gdLst>
              <a:gd name="f0" fmla="val w"/>
              <a:gd name="f1" fmla="val h"/>
              <a:gd name="f2" fmla="val 0"/>
              <a:gd name="f3" fmla="val 152400"/>
              <a:gd name="f4" fmla="val 138429"/>
              <a:gd name="f5" fmla="val 152146"/>
              <a:gd name="f6" fmla="val 137820"/>
              <a:gd name="f7" fmla="*/ f0 1 152400"/>
              <a:gd name="f8" fmla="*/ f1 1 138429"/>
              <a:gd name="f9" fmla="val f2"/>
              <a:gd name="f10" fmla="val f3"/>
              <a:gd name="f11" fmla="val f4"/>
              <a:gd name="f12" fmla="+- f11 0 f9"/>
              <a:gd name="f13" fmla="+- f10 0 f9"/>
              <a:gd name="f14" fmla="*/ f13 1 152400"/>
              <a:gd name="f15" fmla="*/ f12 1 13842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52400" h="138429">
                <a:moveTo>
                  <a:pt x="f5" y="f6"/>
                </a:moveTo>
                <a:lnTo>
                  <a:pt x="f2" y="f6"/>
                </a:ln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1" name="object 72">
            <a:extLst>
              <a:ext uri="{FF2B5EF4-FFF2-40B4-BE49-F238E27FC236}">
                <a16:creationId xmlns:a16="http://schemas.microsoft.com/office/drawing/2014/main" id="{1F77DACE-FC11-40FF-AFCC-6E0F5C2647B9}"/>
              </a:ext>
            </a:extLst>
          </p:cNvPr>
          <p:cNvSpPr/>
          <p:nvPr/>
        </p:nvSpPr>
        <p:spPr>
          <a:xfrm>
            <a:off x="3496437" y="961263"/>
            <a:ext cx="0" cy="3835395"/>
          </a:xfrm>
          <a:custGeom>
            <a:avLst/>
            <a:gdLst>
              <a:gd name="f0" fmla="val w"/>
              <a:gd name="f1" fmla="val h"/>
              <a:gd name="f2" fmla="val 0"/>
              <a:gd name="f3" fmla="val 3835400"/>
              <a:gd name="f4" fmla="val 3835146"/>
              <a:gd name="f5" fmla="*/ f0 1 0"/>
              <a:gd name="f6" fmla="*/ f1 1 3835400"/>
              <a:gd name="f7" fmla="val f2"/>
              <a:gd name="f8" fmla="val f3"/>
              <a:gd name="f9" fmla="+- f8 0 f7"/>
              <a:gd name="f10" fmla="+- f7 0 f7"/>
              <a:gd name="f11" fmla="*/ f10 1 0"/>
              <a:gd name="f12" fmla="*/ f9 1 3835400"/>
              <a:gd name="f13" fmla="*/ 0 1 f11"/>
              <a:gd name="f14" fmla="*/ 1 1 f11"/>
              <a:gd name="f15" fmla="*/ 0 1 f12"/>
              <a:gd name="f16" fmla="*/ 38354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83540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2" name="object 73">
            <a:extLst>
              <a:ext uri="{FF2B5EF4-FFF2-40B4-BE49-F238E27FC236}">
                <a16:creationId xmlns:a16="http://schemas.microsoft.com/office/drawing/2014/main" id="{215AEE11-613B-47BF-9C46-C7A2D56FE38D}"/>
              </a:ext>
            </a:extLst>
          </p:cNvPr>
          <p:cNvSpPr/>
          <p:nvPr/>
        </p:nvSpPr>
        <p:spPr>
          <a:xfrm>
            <a:off x="1397130" y="2949324"/>
            <a:ext cx="756281" cy="613406"/>
          </a:xfrm>
          <a:custGeom>
            <a:avLst/>
            <a:gdLst>
              <a:gd name="f0" fmla="val w"/>
              <a:gd name="f1" fmla="val h"/>
              <a:gd name="f2" fmla="val 0"/>
              <a:gd name="f3" fmla="val 756285"/>
              <a:gd name="f4" fmla="val 613410"/>
              <a:gd name="f5" fmla="val 756030"/>
              <a:gd name="f6" fmla="val 613156"/>
              <a:gd name="f7" fmla="*/ f0 1 756285"/>
              <a:gd name="f8" fmla="*/ f1 1 613410"/>
              <a:gd name="f9" fmla="val f2"/>
              <a:gd name="f10" fmla="val f3"/>
              <a:gd name="f11" fmla="val f4"/>
              <a:gd name="f12" fmla="+- f11 0 f9"/>
              <a:gd name="f13" fmla="+- f10 0 f9"/>
              <a:gd name="f14" fmla="*/ f13 1 756285"/>
              <a:gd name="f15" fmla="*/ f12 1 6134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56285" h="613410">
                <a:moveTo>
                  <a:pt x="f5" y="f6"/>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3" name="object 74">
            <a:extLst>
              <a:ext uri="{FF2B5EF4-FFF2-40B4-BE49-F238E27FC236}">
                <a16:creationId xmlns:a16="http://schemas.microsoft.com/office/drawing/2014/main" id="{A0AC7F94-1159-442B-AB60-D73B9FB3503D}"/>
              </a:ext>
            </a:extLst>
          </p:cNvPr>
          <p:cNvSpPr/>
          <p:nvPr/>
        </p:nvSpPr>
        <p:spPr>
          <a:xfrm>
            <a:off x="1296920" y="2851373"/>
            <a:ext cx="108283" cy="84883"/>
          </a:xfrm>
          <a:prstGeom prst="rect">
            <a:avLst/>
          </a:prstGeom>
          <a:blipFill>
            <a:blip r:embed="rId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4" name="object 75">
            <a:extLst>
              <a:ext uri="{FF2B5EF4-FFF2-40B4-BE49-F238E27FC236}">
                <a16:creationId xmlns:a16="http://schemas.microsoft.com/office/drawing/2014/main" id="{A5697930-261D-4084-92CD-5237330DF752}"/>
              </a:ext>
            </a:extLst>
          </p:cNvPr>
          <p:cNvSpPr/>
          <p:nvPr/>
        </p:nvSpPr>
        <p:spPr>
          <a:xfrm>
            <a:off x="1372249" y="2907316"/>
            <a:ext cx="32954" cy="36173"/>
          </a:xfrm>
          <a:prstGeom prst="rect">
            <a:avLst/>
          </a:prstGeom>
          <a:blipFill>
            <a:blip r:embed="rId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5" name="object 76">
            <a:extLst>
              <a:ext uri="{FF2B5EF4-FFF2-40B4-BE49-F238E27FC236}">
                <a16:creationId xmlns:a16="http://schemas.microsoft.com/office/drawing/2014/main" id="{337F20BE-10F4-44E6-BDCF-A35E553CBB56}"/>
              </a:ext>
            </a:extLst>
          </p:cNvPr>
          <p:cNvSpPr/>
          <p:nvPr/>
        </p:nvSpPr>
        <p:spPr>
          <a:xfrm>
            <a:off x="1372249" y="2907316"/>
            <a:ext cx="33018" cy="36191"/>
          </a:xfrm>
          <a:custGeom>
            <a:avLst/>
            <a:gdLst>
              <a:gd name="f0" fmla="val w"/>
              <a:gd name="f1" fmla="val h"/>
              <a:gd name="f2" fmla="val 0"/>
              <a:gd name="f3" fmla="val 33019"/>
              <a:gd name="f4" fmla="val 36194"/>
              <a:gd name="f5" fmla="val 36170"/>
              <a:gd name="f6" fmla="val 28936"/>
              <a:gd name="f7" fmla="val 32955"/>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6" name="object 77">
            <a:extLst>
              <a:ext uri="{FF2B5EF4-FFF2-40B4-BE49-F238E27FC236}">
                <a16:creationId xmlns:a16="http://schemas.microsoft.com/office/drawing/2014/main" id="{90990397-D9A4-434F-8F20-2031322B4422}"/>
              </a:ext>
            </a:extLst>
          </p:cNvPr>
          <p:cNvSpPr/>
          <p:nvPr/>
        </p:nvSpPr>
        <p:spPr>
          <a:xfrm>
            <a:off x="1426857" y="2761670"/>
            <a:ext cx="58192" cy="122739"/>
          </a:xfrm>
          <a:prstGeom prst="rect">
            <a:avLst/>
          </a:prstGeom>
          <a:blipFill>
            <a:blip r:embed="rId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7" name="object 78">
            <a:extLst>
              <a:ext uri="{FF2B5EF4-FFF2-40B4-BE49-F238E27FC236}">
                <a16:creationId xmlns:a16="http://schemas.microsoft.com/office/drawing/2014/main" id="{5AB409FC-0D2F-4A1B-B41B-E27A6A8355B1}"/>
              </a:ext>
            </a:extLst>
          </p:cNvPr>
          <p:cNvSpPr/>
          <p:nvPr/>
        </p:nvSpPr>
        <p:spPr>
          <a:xfrm>
            <a:off x="1426857" y="2761670"/>
            <a:ext cx="58421" cy="123187"/>
          </a:xfrm>
          <a:custGeom>
            <a:avLst/>
            <a:gdLst>
              <a:gd name="f0" fmla="val w"/>
              <a:gd name="f1" fmla="val h"/>
              <a:gd name="f2" fmla="val 0"/>
              <a:gd name="f3" fmla="val 58419"/>
              <a:gd name="f4" fmla="val 123189"/>
              <a:gd name="f5" fmla="val 122738"/>
              <a:gd name="f6" fmla="val 15021"/>
              <a:gd name="f7" fmla="val 434"/>
              <a:gd name="f8" fmla="val 29643"/>
              <a:gd name="f9" fmla="val 4190"/>
              <a:gd name="f10" fmla="val 43565"/>
              <a:gd name="f11" fmla="val 11156"/>
              <a:gd name="f12" fmla="val 56488"/>
              <a:gd name="f13" fmla="val 21219"/>
              <a:gd name="f14" fmla="val 58192"/>
              <a:gd name="f15" fmla="val 32044"/>
              <a:gd name="f16" fmla="val 58110"/>
              <a:gd name="f17" fmla="val 42989"/>
              <a:gd name="f18" fmla="val 35651"/>
              <a:gd name="f19" fmla="val 90085"/>
              <a:gd name="f20" fmla="val 14560"/>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8" name="object 79">
            <a:extLst>
              <a:ext uri="{FF2B5EF4-FFF2-40B4-BE49-F238E27FC236}">
                <a16:creationId xmlns:a16="http://schemas.microsoft.com/office/drawing/2014/main" id="{8FF52AA3-FEE3-4FD9-8E01-06F6C48332F9}"/>
              </a:ext>
            </a:extLst>
          </p:cNvPr>
          <p:cNvSpPr/>
          <p:nvPr/>
        </p:nvSpPr>
        <p:spPr>
          <a:xfrm>
            <a:off x="1349654" y="2702152"/>
            <a:ext cx="133694" cy="80732"/>
          </a:xfrm>
          <a:prstGeom prst="rect">
            <a:avLst/>
          </a:prstGeom>
          <a:blipFill>
            <a:blip r:embed="rId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9" name="object 80">
            <a:extLst>
              <a:ext uri="{FF2B5EF4-FFF2-40B4-BE49-F238E27FC236}">
                <a16:creationId xmlns:a16="http://schemas.microsoft.com/office/drawing/2014/main" id="{60678E9A-2307-4C12-B048-31B27CF13324}"/>
              </a:ext>
            </a:extLst>
          </p:cNvPr>
          <p:cNvSpPr/>
          <p:nvPr/>
        </p:nvSpPr>
        <p:spPr>
          <a:xfrm>
            <a:off x="1349654" y="2702152"/>
            <a:ext cx="133987" cy="81281"/>
          </a:xfrm>
          <a:custGeom>
            <a:avLst/>
            <a:gdLst>
              <a:gd name="f0" fmla="val w"/>
              <a:gd name="f1" fmla="val h"/>
              <a:gd name="f2" fmla="val 0"/>
              <a:gd name="f3" fmla="val 133984"/>
              <a:gd name="f4" fmla="val 81280"/>
              <a:gd name="f5" fmla="val 2601"/>
              <a:gd name="f6" fmla="val 1560"/>
              <a:gd name="f7" fmla="val 874"/>
              <a:gd name="f8" fmla="val 3588"/>
              <a:gd name="f9" fmla="val 5649"/>
              <a:gd name="f10" fmla="val 166"/>
              <a:gd name="f11" fmla="val 46891"/>
              <a:gd name="f12" fmla="val 4167"/>
              <a:gd name="f13" fmla="val 83233"/>
              <a:gd name="f14" fmla="val 19719"/>
              <a:gd name="f15" fmla="val 112795"/>
              <a:gd name="f16" fmla="val 45637"/>
              <a:gd name="f17" fmla="val 133696"/>
              <a:gd name="f18" fmla="val 80734"/>
              <a:gd name="f19" fmla="val 120727"/>
              <a:gd name="f20" fmla="val 70654"/>
              <a:gd name="f21" fmla="val 106789"/>
              <a:gd name="f22" fmla="val 63681"/>
              <a:gd name="f23" fmla="val 92182"/>
              <a:gd name="f24" fmla="val 59931"/>
              <a:gd name="f25" fmla="val 77207"/>
              <a:gd name="f26" fmla="val 59515"/>
              <a:gd name="f27" fmla="*/ f0 1 133984"/>
              <a:gd name="f28" fmla="*/ f1 1 81280"/>
              <a:gd name="f29" fmla="val f2"/>
              <a:gd name="f30" fmla="val f3"/>
              <a:gd name="f31" fmla="val f4"/>
              <a:gd name="f32" fmla="+- f31 0 f29"/>
              <a:gd name="f33" fmla="+- f30 0 f29"/>
              <a:gd name="f34" fmla="*/ f33 1 133984"/>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984"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0" name="object 81">
            <a:extLst>
              <a:ext uri="{FF2B5EF4-FFF2-40B4-BE49-F238E27FC236}">
                <a16:creationId xmlns:a16="http://schemas.microsoft.com/office/drawing/2014/main" id="{724C227F-E328-45AB-8731-8362A683C691}"/>
              </a:ext>
            </a:extLst>
          </p:cNvPr>
          <p:cNvSpPr/>
          <p:nvPr/>
        </p:nvSpPr>
        <p:spPr>
          <a:xfrm>
            <a:off x="1360535" y="2844798"/>
            <a:ext cx="46552"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1" name="object 82">
            <a:extLst>
              <a:ext uri="{FF2B5EF4-FFF2-40B4-BE49-F238E27FC236}">
                <a16:creationId xmlns:a16="http://schemas.microsoft.com/office/drawing/2014/main" id="{D1DF04BF-13B1-4135-9C6B-5800A44B4F02}"/>
              </a:ext>
            </a:extLst>
          </p:cNvPr>
          <p:cNvSpPr/>
          <p:nvPr/>
        </p:nvSpPr>
        <p:spPr>
          <a:xfrm>
            <a:off x="1360535" y="2844798"/>
            <a:ext cx="46991" cy="36191"/>
          </a:xfrm>
          <a:custGeom>
            <a:avLst/>
            <a:gdLst>
              <a:gd name="f0" fmla="val w"/>
              <a:gd name="f1" fmla="val h"/>
              <a:gd name="f2" fmla="val 0"/>
              <a:gd name="f3" fmla="val 46990"/>
              <a:gd name="f4" fmla="val 36194"/>
              <a:gd name="f5" fmla="val 6836"/>
              <a:gd name="f6" fmla="val 9085"/>
              <a:gd name="f7" fmla="val 15231"/>
              <a:gd name="f8" fmla="val 18539"/>
              <a:gd name="f9" fmla="val 22908"/>
              <a:gd name="f10" fmla="val 28334"/>
              <a:gd name="f11" fmla="val 29848"/>
              <a:gd name="f12" fmla="val 38445"/>
              <a:gd name="f13" fmla="val 36031"/>
              <a:gd name="f14" fmla="val 46552"/>
              <a:gd name="f15" fmla="val 29723"/>
              <a:gd name="f16" fmla="val 36269"/>
              <a:gd name="f17" fmla="val 22923"/>
              <a:gd name="f18" fmla="val 26169"/>
              <a:gd name="f19" fmla="val 15699"/>
              <a:gd name="f20" fmla="val 16259"/>
              <a:gd name="f21" fmla="val 8055"/>
              <a:gd name="f22" fmla="val 6546"/>
              <a:gd name="f23" fmla="*/ f0 1 46990"/>
              <a:gd name="f24" fmla="*/ f1 1 36194"/>
              <a:gd name="f25" fmla="val f2"/>
              <a:gd name="f26" fmla="val f3"/>
              <a:gd name="f27" fmla="val f4"/>
              <a:gd name="f28" fmla="+- f27 0 f25"/>
              <a:gd name="f29" fmla="+- f26 0 f25"/>
              <a:gd name="f30" fmla="*/ f29 1 46990"/>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90"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2" name="object 83">
            <a:extLst>
              <a:ext uri="{FF2B5EF4-FFF2-40B4-BE49-F238E27FC236}">
                <a16:creationId xmlns:a16="http://schemas.microsoft.com/office/drawing/2014/main" id="{77391B9E-FCE9-4DBF-B654-2F6DEE5E7341}"/>
              </a:ext>
            </a:extLst>
          </p:cNvPr>
          <p:cNvSpPr/>
          <p:nvPr/>
        </p:nvSpPr>
        <p:spPr>
          <a:xfrm>
            <a:off x="1347770" y="2704758"/>
            <a:ext cx="79086" cy="179652"/>
          </a:xfrm>
          <a:prstGeom prst="rect">
            <a:avLst/>
          </a:prstGeom>
          <a:blipFill>
            <a:blip r:embed="rId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3" name="object 84">
            <a:extLst>
              <a:ext uri="{FF2B5EF4-FFF2-40B4-BE49-F238E27FC236}">
                <a16:creationId xmlns:a16="http://schemas.microsoft.com/office/drawing/2014/main" id="{9A92C450-BBD7-43B6-9B6C-2AD309AD8D2C}"/>
              </a:ext>
            </a:extLst>
          </p:cNvPr>
          <p:cNvSpPr/>
          <p:nvPr/>
        </p:nvSpPr>
        <p:spPr>
          <a:xfrm>
            <a:off x="1347770" y="2704758"/>
            <a:ext cx="79379" cy="179707"/>
          </a:xfrm>
          <a:custGeom>
            <a:avLst/>
            <a:gdLst>
              <a:gd name="f0" fmla="val w"/>
              <a:gd name="f1" fmla="val h"/>
              <a:gd name="f2" fmla="val 0"/>
              <a:gd name="f3" fmla="val 79375"/>
              <a:gd name="f4" fmla="val 179705"/>
              <a:gd name="f5" fmla="val 79091"/>
              <a:gd name="f6" fmla="val 179652"/>
              <a:gd name="f7" fmla="val 57922"/>
              <a:gd name="f8" fmla="val 168630"/>
              <a:gd name="f9" fmla="val 37605"/>
              <a:gd name="f10" fmla="val 155131"/>
              <a:gd name="f11" fmla="val 18258"/>
              <a:gd name="f12" fmla="val 139243"/>
              <a:gd name="f13" fmla="val 121055"/>
              <a:gd name="f14" fmla="val 4828"/>
              <a:gd name="f15" fmla="val 100"/>
              <a:gd name="f16" fmla="val 2955"/>
              <a:gd name="f17" fmla="val 778"/>
              <a:gd name="f18" fmla="val 1227"/>
              <a:gd name="f19" fmla="val 1883"/>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4" name="object 85">
            <a:extLst>
              <a:ext uri="{FF2B5EF4-FFF2-40B4-BE49-F238E27FC236}">
                <a16:creationId xmlns:a16="http://schemas.microsoft.com/office/drawing/2014/main" id="{09181197-FB09-4EA4-AE2A-470D7D6D8329}"/>
              </a:ext>
            </a:extLst>
          </p:cNvPr>
          <p:cNvSpPr/>
          <p:nvPr/>
        </p:nvSpPr>
        <p:spPr>
          <a:xfrm>
            <a:off x="1404875" y="2854573"/>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5" name="object 86">
            <a:extLst>
              <a:ext uri="{FF2B5EF4-FFF2-40B4-BE49-F238E27FC236}">
                <a16:creationId xmlns:a16="http://schemas.microsoft.com/office/drawing/2014/main" id="{39A46AF9-38BC-4A7C-9175-6D477E56BCE2}"/>
              </a:ext>
            </a:extLst>
          </p:cNvPr>
          <p:cNvSpPr/>
          <p:nvPr/>
        </p:nvSpPr>
        <p:spPr>
          <a:xfrm>
            <a:off x="1404875" y="2854573"/>
            <a:ext cx="10799" cy="15873"/>
          </a:xfrm>
          <a:custGeom>
            <a:avLst/>
            <a:gdLst>
              <a:gd name="f0" fmla="val w"/>
              <a:gd name="f1" fmla="val h"/>
              <a:gd name="f2" fmla="val 0"/>
              <a:gd name="f3" fmla="val 10794"/>
              <a:gd name="f4" fmla="val 15875"/>
              <a:gd name="f5" fmla="val 8743"/>
              <a:gd name="f6" fmla="val 5105"/>
              <a:gd name="f7" fmla="val 7177"/>
              <a:gd name="f8" fmla="val 1629"/>
              <a:gd name="f9" fmla="val 4300"/>
              <a:gd name="f10" fmla="val 2317"/>
              <a:gd name="f11" fmla="val 1465"/>
              <a:gd name="f12" fmla="val 336"/>
              <a:gd name="f13" fmla="val 2932"/>
              <a:gd name="f14" fmla="val 6936"/>
              <a:gd name="f15" fmla="val 1566"/>
              <a:gd name="f16" fmla="val 10412"/>
              <a:gd name="f17" fmla="val 3133"/>
              <a:gd name="f18" fmla="val 13885"/>
              <a:gd name="f19" fmla="val 6010"/>
              <a:gd name="f20" fmla="val 15515"/>
              <a:gd name="f21" fmla="val 7991"/>
              <a:gd name="f22" fmla="val 14049"/>
              <a:gd name="f23" fmla="val 9974"/>
              <a:gd name="f24" fmla="val 12584"/>
              <a:gd name="f25" fmla="val 10310"/>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6" name="object 87">
            <a:extLst>
              <a:ext uri="{FF2B5EF4-FFF2-40B4-BE49-F238E27FC236}">
                <a16:creationId xmlns:a16="http://schemas.microsoft.com/office/drawing/2014/main" id="{6031FD8B-6CA1-42BD-9E0E-A5091CF89DB9}"/>
              </a:ext>
            </a:extLst>
          </p:cNvPr>
          <p:cNvSpPr/>
          <p:nvPr/>
        </p:nvSpPr>
        <p:spPr>
          <a:xfrm>
            <a:off x="1347770" y="2702317"/>
            <a:ext cx="137790" cy="182249"/>
          </a:xfrm>
          <a:custGeom>
            <a:avLst/>
            <a:gdLst>
              <a:gd name="f0" fmla="val w"/>
              <a:gd name="f1" fmla="val h"/>
              <a:gd name="f2" fmla="val 0"/>
              <a:gd name="f3" fmla="val 137794"/>
              <a:gd name="f4" fmla="val 182244"/>
              <a:gd name="f5" fmla="val 79091"/>
              <a:gd name="f6" fmla="val 182087"/>
              <a:gd name="f7" fmla="val 113845"/>
              <a:gd name="f8" fmla="val 150590"/>
              <a:gd name="f9" fmla="val 135388"/>
              <a:gd name="f10" fmla="val 112977"/>
              <a:gd name="f11" fmla="val 137301"/>
              <a:gd name="f12" fmla="val 91358"/>
              <a:gd name="f13" fmla="val 135580"/>
              <a:gd name="f14" fmla="val 80568"/>
              <a:gd name="f15" fmla="val 114679"/>
              <a:gd name="f16" fmla="val 45471"/>
              <a:gd name="f17" fmla="val 85117"/>
              <a:gd name="f18" fmla="val 19553"/>
              <a:gd name="f19" fmla="val 48775"/>
              <a:gd name="f20" fmla="val 4001"/>
              <a:gd name="f21" fmla="val 7533"/>
              <a:gd name="f22" fmla="val 2910"/>
              <a:gd name="f23" fmla="val 395"/>
              <a:gd name="f24" fmla="val 359"/>
              <a:gd name="f25" fmla="val 2851"/>
              <a:gd name="f26" fmla="val 7263"/>
              <a:gd name="f27" fmla="val 123490"/>
              <a:gd name="f28" fmla="val 19312"/>
              <a:gd name="f29" fmla="val 142476"/>
              <a:gd name="f30" fmla="val 16928"/>
              <a:gd name="f31" fmla="val 144530"/>
              <a:gd name="f32" fmla="val 14572"/>
              <a:gd name="f33" fmla="val 146645"/>
              <a:gd name="f34" fmla="val 12246"/>
              <a:gd name="f35" fmla="val 148818"/>
              <a:gd name="f36" fmla="val 21463"/>
              <a:gd name="f37" fmla="val 157181"/>
              <a:gd name="f38" fmla="val 30954"/>
              <a:gd name="f39" fmla="val 164951"/>
              <a:gd name="f40" fmla="val 40704"/>
              <a:gd name="f41" fmla="val 172114"/>
              <a:gd name="f42" fmla="val 50696"/>
              <a:gd name="f43" fmla="val 178657"/>
              <a:gd name="f44" fmla="val 53451"/>
              <a:gd name="f45" fmla="val 176655"/>
              <a:gd name="f46" fmla="val 56185"/>
              <a:gd name="f47" fmla="val 174597"/>
              <a:gd name="f48" fmla="val 58894"/>
              <a:gd name="f49" fmla="val 172485"/>
              <a:gd name="f50" fmla="val 65478"/>
              <a:gd name="f51" fmla="val 176224"/>
              <a:gd name="f52" fmla="val 72222"/>
              <a:gd name="f53" fmla="val 179432"/>
              <a:gd name="f54" fmla="*/ f0 1 137794"/>
              <a:gd name="f55" fmla="*/ f1 1 182244"/>
              <a:gd name="f56" fmla="val f2"/>
              <a:gd name="f57" fmla="val f3"/>
              <a:gd name="f58" fmla="val f4"/>
              <a:gd name="f59" fmla="+- f58 0 f56"/>
              <a:gd name="f60" fmla="+- f57 0 f56"/>
              <a:gd name="f61" fmla="*/ f60 1 137794"/>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794"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7" name="object 88">
            <a:extLst>
              <a:ext uri="{FF2B5EF4-FFF2-40B4-BE49-F238E27FC236}">
                <a16:creationId xmlns:a16="http://schemas.microsoft.com/office/drawing/2014/main" id="{313F2CDD-C99D-447C-866B-FC57985547F6}"/>
              </a:ext>
            </a:extLst>
          </p:cNvPr>
          <p:cNvSpPr/>
          <p:nvPr/>
        </p:nvSpPr>
        <p:spPr>
          <a:xfrm>
            <a:off x="1353979" y="2722068"/>
            <a:ext cx="67308" cy="133987"/>
          </a:xfrm>
          <a:custGeom>
            <a:avLst/>
            <a:gdLst>
              <a:gd name="f0" fmla="val w"/>
              <a:gd name="f1" fmla="val h"/>
              <a:gd name="f2" fmla="val 0"/>
              <a:gd name="f3" fmla="val 67309"/>
              <a:gd name="f4" fmla="val 133985"/>
              <a:gd name="f5" fmla="val 188"/>
              <a:gd name="f6" fmla="val 82761"/>
              <a:gd name="f7" fmla="val 67228"/>
              <a:gd name="f8" fmla="val 133642"/>
              <a:gd name="f9" fmla="*/ f0 1 67309"/>
              <a:gd name="f10" fmla="*/ f1 1 133985"/>
              <a:gd name="f11" fmla="val f2"/>
              <a:gd name="f12" fmla="val f3"/>
              <a:gd name="f13" fmla="val f4"/>
              <a:gd name="f14" fmla="+- f13 0 f11"/>
              <a:gd name="f15" fmla="+- f12 0 f11"/>
              <a:gd name="f16" fmla="*/ f15 1 67309"/>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09"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8" name="object 89">
            <a:extLst>
              <a:ext uri="{FF2B5EF4-FFF2-40B4-BE49-F238E27FC236}">
                <a16:creationId xmlns:a16="http://schemas.microsoft.com/office/drawing/2014/main" id="{883C717C-23F9-40FF-B00A-E72F754C0791}"/>
              </a:ext>
            </a:extLst>
          </p:cNvPr>
          <p:cNvSpPr/>
          <p:nvPr/>
        </p:nvSpPr>
        <p:spPr>
          <a:xfrm>
            <a:off x="1355790" y="2817979"/>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9" name="object 90">
            <a:extLst>
              <a:ext uri="{FF2B5EF4-FFF2-40B4-BE49-F238E27FC236}">
                <a16:creationId xmlns:a16="http://schemas.microsoft.com/office/drawing/2014/main" id="{FB7D8D9B-9A6B-45E8-A746-C5010D8EC1F6}"/>
              </a:ext>
            </a:extLst>
          </p:cNvPr>
          <p:cNvSpPr/>
          <p:nvPr/>
        </p:nvSpPr>
        <p:spPr>
          <a:xfrm>
            <a:off x="1306339" y="2817851"/>
            <a:ext cx="88504" cy="111053"/>
          </a:xfrm>
          <a:prstGeom prst="rect">
            <a:avLst/>
          </a:prstGeom>
          <a:blipFill>
            <a:blip r:embed="rId1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0" name="object 91">
            <a:extLst>
              <a:ext uri="{FF2B5EF4-FFF2-40B4-BE49-F238E27FC236}">
                <a16:creationId xmlns:a16="http://schemas.microsoft.com/office/drawing/2014/main" id="{CBECE4D3-0ACB-48F3-BC82-50A2D3F117A5}"/>
              </a:ext>
            </a:extLst>
          </p:cNvPr>
          <p:cNvSpPr/>
          <p:nvPr/>
        </p:nvSpPr>
        <p:spPr>
          <a:xfrm>
            <a:off x="1296920" y="2880789"/>
            <a:ext cx="75319" cy="62691"/>
          </a:xfrm>
          <a:prstGeom prst="rect">
            <a:avLst/>
          </a:prstGeom>
          <a:blipFill>
            <a:blip r:embed="rId1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1" name="object 92">
            <a:extLst>
              <a:ext uri="{FF2B5EF4-FFF2-40B4-BE49-F238E27FC236}">
                <a16:creationId xmlns:a16="http://schemas.microsoft.com/office/drawing/2014/main" id="{249470AC-69BB-49FA-AA49-7503F2C04B41}"/>
              </a:ext>
            </a:extLst>
          </p:cNvPr>
          <p:cNvSpPr/>
          <p:nvPr/>
        </p:nvSpPr>
        <p:spPr>
          <a:xfrm>
            <a:off x="1296920" y="2880789"/>
            <a:ext cx="75566" cy="62865"/>
          </a:xfrm>
          <a:custGeom>
            <a:avLst/>
            <a:gdLst>
              <a:gd name="f0" fmla="val w"/>
              <a:gd name="f1" fmla="val h"/>
              <a:gd name="f2" fmla="val 0"/>
              <a:gd name="f3" fmla="val 75565"/>
              <a:gd name="f4" fmla="val 62864"/>
              <a:gd name="f5" fmla="val 7234"/>
              <a:gd name="f6" fmla="val 75323"/>
              <a:gd name="f7" fmla="val 62694"/>
              <a:gd name="f8" fmla="val 55460"/>
              <a:gd name="f9" fmla="*/ f0 1 75565"/>
              <a:gd name="f10" fmla="*/ f1 1 62864"/>
              <a:gd name="f11" fmla="val f2"/>
              <a:gd name="f12" fmla="val f3"/>
              <a:gd name="f13" fmla="val f4"/>
              <a:gd name="f14" fmla="+- f13 0 f11"/>
              <a:gd name="f15" fmla="+- f12 0 f11"/>
              <a:gd name="f16" fmla="*/ f15 1 75565"/>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5"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2" name="object 93">
            <a:extLst>
              <a:ext uri="{FF2B5EF4-FFF2-40B4-BE49-F238E27FC236}">
                <a16:creationId xmlns:a16="http://schemas.microsoft.com/office/drawing/2014/main" id="{C2DC6EDA-FA28-4135-8BAB-B31D16A5239E}"/>
              </a:ext>
            </a:extLst>
          </p:cNvPr>
          <p:cNvSpPr/>
          <p:nvPr/>
        </p:nvSpPr>
        <p:spPr>
          <a:xfrm>
            <a:off x="1296920" y="2851373"/>
            <a:ext cx="108585" cy="92711"/>
          </a:xfrm>
          <a:custGeom>
            <a:avLst/>
            <a:gdLst>
              <a:gd name="f0" fmla="val w"/>
              <a:gd name="f1" fmla="val h"/>
              <a:gd name="f2" fmla="val 0"/>
              <a:gd name="f3" fmla="val 108584"/>
              <a:gd name="f4" fmla="val 92710"/>
              <a:gd name="f5" fmla="val 29419"/>
              <a:gd name="f6" fmla="val 32012"/>
              <a:gd name="f7" fmla="val 108279"/>
              <a:gd name="f8" fmla="val 55943"/>
              <a:gd name="f9" fmla="val 68000"/>
              <a:gd name="f10" fmla="val 75323"/>
              <a:gd name="f11" fmla="val 92114"/>
              <a:gd name="f12" fmla="val 36653"/>
              <a:gd name="f13" fmla="*/ f0 1 108584"/>
              <a:gd name="f14" fmla="*/ f1 1 92710"/>
              <a:gd name="f15" fmla="val f2"/>
              <a:gd name="f16" fmla="val f3"/>
              <a:gd name="f17" fmla="val f4"/>
              <a:gd name="f18" fmla="+- f17 0 f15"/>
              <a:gd name="f19" fmla="+- f16 0 f15"/>
              <a:gd name="f20" fmla="*/ f19 1 108584"/>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8584"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3" name="object 94">
            <a:extLst>
              <a:ext uri="{FF2B5EF4-FFF2-40B4-BE49-F238E27FC236}">
                <a16:creationId xmlns:a16="http://schemas.microsoft.com/office/drawing/2014/main" id="{EFAE0090-1CDC-450E-8721-79AC3DE807E1}"/>
              </a:ext>
            </a:extLst>
          </p:cNvPr>
          <p:cNvSpPr/>
          <p:nvPr/>
        </p:nvSpPr>
        <p:spPr>
          <a:xfrm>
            <a:off x="1353979" y="2722068"/>
            <a:ext cx="67226" cy="130969"/>
          </a:xfrm>
          <a:prstGeom prst="rect">
            <a:avLst/>
          </a:prstGeom>
          <a:blipFill>
            <a:blip r:embed="rId1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4" name="object 95">
            <a:extLst>
              <a:ext uri="{FF2B5EF4-FFF2-40B4-BE49-F238E27FC236}">
                <a16:creationId xmlns:a16="http://schemas.microsoft.com/office/drawing/2014/main" id="{EE16AFBD-30EB-4522-8C53-D69BF5E2DD3A}"/>
              </a:ext>
            </a:extLst>
          </p:cNvPr>
          <p:cNvSpPr/>
          <p:nvPr/>
        </p:nvSpPr>
        <p:spPr>
          <a:xfrm>
            <a:off x="1353979" y="2722068"/>
            <a:ext cx="67308" cy="133987"/>
          </a:xfrm>
          <a:custGeom>
            <a:avLst/>
            <a:gdLst>
              <a:gd name="f0" fmla="val w"/>
              <a:gd name="f1" fmla="val h"/>
              <a:gd name="f2" fmla="val 0"/>
              <a:gd name="f3" fmla="val 67309"/>
              <a:gd name="f4" fmla="val 133985"/>
              <a:gd name="f5" fmla="val 2016"/>
              <a:gd name="f6" fmla="val 81523"/>
              <a:gd name="f7" fmla="val 2018"/>
              <a:gd name="f8" fmla="val 67228"/>
              <a:gd name="f9" fmla="val 50208"/>
              <a:gd name="f10" fmla="val 133642"/>
              <a:gd name="f11" fmla="val 130967"/>
              <a:gd name="f12" fmla="*/ f0 1 67309"/>
              <a:gd name="f13" fmla="*/ f1 1 133985"/>
              <a:gd name="f14" fmla="val f2"/>
              <a:gd name="f15" fmla="val f3"/>
              <a:gd name="f16" fmla="val f4"/>
              <a:gd name="f17" fmla="+- f16 0 f14"/>
              <a:gd name="f18" fmla="+- f15 0 f14"/>
              <a:gd name="f19" fmla="*/ f18 1 67309"/>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09"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5" name="object 96">
            <a:extLst>
              <a:ext uri="{FF2B5EF4-FFF2-40B4-BE49-F238E27FC236}">
                <a16:creationId xmlns:a16="http://schemas.microsoft.com/office/drawing/2014/main" id="{CF964E1F-D8B7-485C-B350-176A3851DA41}"/>
              </a:ext>
            </a:extLst>
          </p:cNvPr>
          <p:cNvSpPr/>
          <p:nvPr/>
        </p:nvSpPr>
        <p:spPr>
          <a:xfrm>
            <a:off x="2170163"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6" name="object 97">
            <a:extLst>
              <a:ext uri="{FF2B5EF4-FFF2-40B4-BE49-F238E27FC236}">
                <a16:creationId xmlns:a16="http://schemas.microsoft.com/office/drawing/2014/main" id="{856932CE-2547-47B7-849A-38DDF971C293}"/>
              </a:ext>
            </a:extLst>
          </p:cNvPr>
          <p:cNvSpPr/>
          <p:nvPr/>
        </p:nvSpPr>
        <p:spPr>
          <a:xfrm>
            <a:off x="2245208" y="2907316"/>
            <a:ext cx="32836" cy="36173"/>
          </a:xfrm>
          <a:prstGeom prst="rect">
            <a:avLst/>
          </a:prstGeom>
          <a:blipFill>
            <a:blip r:embed="rId1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7" name="object 98">
            <a:extLst>
              <a:ext uri="{FF2B5EF4-FFF2-40B4-BE49-F238E27FC236}">
                <a16:creationId xmlns:a16="http://schemas.microsoft.com/office/drawing/2014/main" id="{2BFC11B6-FD51-4A40-81D5-19FBFF059B89}"/>
              </a:ext>
            </a:extLst>
          </p:cNvPr>
          <p:cNvSpPr/>
          <p:nvPr/>
        </p:nvSpPr>
        <p:spPr>
          <a:xfrm>
            <a:off x="2245208"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8" name="object 99">
            <a:extLst>
              <a:ext uri="{FF2B5EF4-FFF2-40B4-BE49-F238E27FC236}">
                <a16:creationId xmlns:a16="http://schemas.microsoft.com/office/drawing/2014/main" id="{D24F68CB-7F1E-4FF9-B05A-3FEBF960B83C}"/>
              </a:ext>
            </a:extLst>
          </p:cNvPr>
          <p:cNvSpPr/>
          <p:nvPr/>
        </p:nvSpPr>
        <p:spPr>
          <a:xfrm>
            <a:off x="2299615" y="2761670"/>
            <a:ext cx="57972" cy="122739"/>
          </a:xfrm>
          <a:prstGeom prst="rect">
            <a:avLst/>
          </a:prstGeom>
          <a:blipFill>
            <a:blip r:embed="rId1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9" name="object 100">
            <a:extLst>
              <a:ext uri="{FF2B5EF4-FFF2-40B4-BE49-F238E27FC236}">
                <a16:creationId xmlns:a16="http://schemas.microsoft.com/office/drawing/2014/main" id="{A6B380B7-30D0-420E-9886-A84C166F2F73}"/>
              </a:ext>
            </a:extLst>
          </p:cNvPr>
          <p:cNvSpPr/>
          <p:nvPr/>
        </p:nvSpPr>
        <p:spPr>
          <a:xfrm>
            <a:off x="2299615" y="2761670"/>
            <a:ext cx="58421" cy="123187"/>
          </a:xfrm>
          <a:custGeom>
            <a:avLst/>
            <a:gdLst>
              <a:gd name="f0" fmla="val w"/>
              <a:gd name="f1" fmla="val h"/>
              <a:gd name="f2" fmla="val 0"/>
              <a:gd name="f3" fmla="val 58419"/>
              <a:gd name="f4" fmla="val 123189"/>
              <a:gd name="f5" fmla="val 122738"/>
              <a:gd name="f6" fmla="val 14965"/>
              <a:gd name="f7" fmla="val 434"/>
              <a:gd name="f8" fmla="val 29532"/>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0" name="object 101">
            <a:extLst>
              <a:ext uri="{FF2B5EF4-FFF2-40B4-BE49-F238E27FC236}">
                <a16:creationId xmlns:a16="http://schemas.microsoft.com/office/drawing/2014/main" id="{0A0EBC4F-91E0-4D85-B274-F1D3C4416737}"/>
              </a:ext>
            </a:extLst>
          </p:cNvPr>
          <p:cNvSpPr/>
          <p:nvPr/>
        </p:nvSpPr>
        <p:spPr>
          <a:xfrm>
            <a:off x="2222696"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1" name="object 102">
            <a:extLst>
              <a:ext uri="{FF2B5EF4-FFF2-40B4-BE49-F238E27FC236}">
                <a16:creationId xmlns:a16="http://schemas.microsoft.com/office/drawing/2014/main" id="{EDCD71BE-DD85-42A4-9CB7-0D8614B1C958}"/>
              </a:ext>
            </a:extLst>
          </p:cNvPr>
          <p:cNvSpPr/>
          <p:nvPr/>
        </p:nvSpPr>
        <p:spPr>
          <a:xfrm>
            <a:off x="2222696"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2" name="object 103">
            <a:extLst>
              <a:ext uri="{FF2B5EF4-FFF2-40B4-BE49-F238E27FC236}">
                <a16:creationId xmlns:a16="http://schemas.microsoft.com/office/drawing/2014/main" id="{AE0FB2F2-EA33-405E-BE4F-F696F06E4329}"/>
              </a:ext>
            </a:extLst>
          </p:cNvPr>
          <p:cNvSpPr/>
          <p:nvPr/>
        </p:nvSpPr>
        <p:spPr>
          <a:xfrm>
            <a:off x="2233540"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3" name="object 104">
            <a:extLst>
              <a:ext uri="{FF2B5EF4-FFF2-40B4-BE49-F238E27FC236}">
                <a16:creationId xmlns:a16="http://schemas.microsoft.com/office/drawing/2014/main" id="{0D450927-DFD8-4C75-878A-6B3C0B541523}"/>
              </a:ext>
            </a:extLst>
          </p:cNvPr>
          <p:cNvSpPr/>
          <p:nvPr/>
        </p:nvSpPr>
        <p:spPr>
          <a:xfrm>
            <a:off x="2233540"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4" name="object 105">
            <a:extLst>
              <a:ext uri="{FF2B5EF4-FFF2-40B4-BE49-F238E27FC236}">
                <a16:creationId xmlns:a16="http://schemas.microsoft.com/office/drawing/2014/main" id="{5E0C8562-68FD-4550-BA22-256A9ABD0E63}"/>
              </a:ext>
            </a:extLst>
          </p:cNvPr>
          <p:cNvSpPr/>
          <p:nvPr/>
        </p:nvSpPr>
        <p:spPr>
          <a:xfrm>
            <a:off x="2220821" y="2704758"/>
            <a:ext cx="78793" cy="179652"/>
          </a:xfrm>
          <a:prstGeom prst="rect">
            <a:avLst/>
          </a:prstGeom>
          <a:blipFill>
            <a:blip r:embed="rId1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5" name="object 106">
            <a:extLst>
              <a:ext uri="{FF2B5EF4-FFF2-40B4-BE49-F238E27FC236}">
                <a16:creationId xmlns:a16="http://schemas.microsoft.com/office/drawing/2014/main" id="{CC6D3F93-EF94-472E-83E2-E5AA9E3C574B}"/>
              </a:ext>
            </a:extLst>
          </p:cNvPr>
          <p:cNvSpPr/>
          <p:nvPr/>
        </p:nvSpPr>
        <p:spPr>
          <a:xfrm>
            <a:off x="2220821"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6" name="object 107">
            <a:extLst>
              <a:ext uri="{FF2B5EF4-FFF2-40B4-BE49-F238E27FC236}">
                <a16:creationId xmlns:a16="http://schemas.microsoft.com/office/drawing/2014/main" id="{ACFB11D8-0AC7-44EE-A157-890DB07351AF}"/>
              </a:ext>
            </a:extLst>
          </p:cNvPr>
          <p:cNvSpPr/>
          <p:nvPr/>
        </p:nvSpPr>
        <p:spPr>
          <a:xfrm>
            <a:off x="2277715"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7" name="object 108">
            <a:extLst>
              <a:ext uri="{FF2B5EF4-FFF2-40B4-BE49-F238E27FC236}">
                <a16:creationId xmlns:a16="http://schemas.microsoft.com/office/drawing/2014/main" id="{103672A0-B228-4B1F-B9CB-EF72D4BABAD1}"/>
              </a:ext>
            </a:extLst>
          </p:cNvPr>
          <p:cNvSpPr/>
          <p:nvPr/>
        </p:nvSpPr>
        <p:spPr>
          <a:xfrm>
            <a:off x="2277715"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8" name="object 109">
            <a:extLst>
              <a:ext uri="{FF2B5EF4-FFF2-40B4-BE49-F238E27FC236}">
                <a16:creationId xmlns:a16="http://schemas.microsoft.com/office/drawing/2014/main" id="{7C541460-153F-4B49-B733-28AED90C302E}"/>
              </a:ext>
            </a:extLst>
          </p:cNvPr>
          <p:cNvSpPr/>
          <p:nvPr/>
        </p:nvSpPr>
        <p:spPr>
          <a:xfrm>
            <a:off x="2220821"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900"/>
              <a:gd name="f23" fmla="val 395"/>
              <a:gd name="f24" fmla="val 357"/>
              <a:gd name="f25" fmla="val 2851"/>
              <a:gd name="f26" fmla="val 7263"/>
              <a:gd name="f27" fmla="val 123490"/>
              <a:gd name="f28" fmla="val 19241"/>
              <a:gd name="f29" fmla="val 142476"/>
              <a:gd name="f30" fmla="val 16865"/>
              <a:gd name="f31" fmla="val 144530"/>
              <a:gd name="f32" fmla="val 14517"/>
              <a:gd name="f33" fmla="val 146645"/>
              <a:gd name="f34" fmla="val 12200"/>
              <a:gd name="f35" fmla="val 148818"/>
              <a:gd name="f36" fmla="val 21383"/>
              <a:gd name="f37" fmla="val 157181"/>
              <a:gd name="f38" fmla="val 30839"/>
              <a:gd name="f39" fmla="val 164951"/>
              <a:gd name="f40" fmla="val 40552"/>
              <a:gd name="f41" fmla="val 172114"/>
              <a:gd name="f42" fmla="val 50508"/>
              <a:gd name="f43" fmla="val 178657"/>
              <a:gd name="f44" fmla="val 53252"/>
              <a:gd name="f45" fmla="val 176655"/>
              <a:gd name="f46" fmla="val 55976"/>
              <a:gd name="f47" fmla="val 174597"/>
              <a:gd name="f48" fmla="val 58675"/>
              <a:gd name="f49" fmla="val 172485"/>
              <a:gd name="f50" fmla="val 65234"/>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9" name="object 110">
            <a:extLst>
              <a:ext uri="{FF2B5EF4-FFF2-40B4-BE49-F238E27FC236}">
                <a16:creationId xmlns:a16="http://schemas.microsoft.com/office/drawing/2014/main" id="{B4462854-F1D8-41FE-8CEC-357551709DAF}"/>
              </a:ext>
            </a:extLst>
          </p:cNvPr>
          <p:cNvSpPr/>
          <p:nvPr/>
        </p:nvSpPr>
        <p:spPr>
          <a:xfrm>
            <a:off x="2227012"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0" name="object 111">
            <a:extLst>
              <a:ext uri="{FF2B5EF4-FFF2-40B4-BE49-F238E27FC236}">
                <a16:creationId xmlns:a16="http://schemas.microsoft.com/office/drawing/2014/main" id="{77D4595A-FF48-4F8E-A146-914EDB71059D}"/>
              </a:ext>
            </a:extLst>
          </p:cNvPr>
          <p:cNvSpPr/>
          <p:nvPr/>
        </p:nvSpPr>
        <p:spPr>
          <a:xfrm>
            <a:off x="2228813"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1" name="object 112">
            <a:extLst>
              <a:ext uri="{FF2B5EF4-FFF2-40B4-BE49-F238E27FC236}">
                <a16:creationId xmlns:a16="http://schemas.microsoft.com/office/drawing/2014/main" id="{ECA652BD-12D6-4492-A212-7ECCDFF75CA6}"/>
              </a:ext>
            </a:extLst>
          </p:cNvPr>
          <p:cNvSpPr/>
          <p:nvPr/>
        </p:nvSpPr>
        <p:spPr>
          <a:xfrm>
            <a:off x="2179545" y="2817851"/>
            <a:ext cx="88175" cy="111053"/>
          </a:xfrm>
          <a:prstGeom prst="rect">
            <a:avLst/>
          </a:prstGeom>
          <a:blipFill>
            <a:blip r:embed="rId1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2" name="object 113">
            <a:extLst>
              <a:ext uri="{FF2B5EF4-FFF2-40B4-BE49-F238E27FC236}">
                <a16:creationId xmlns:a16="http://schemas.microsoft.com/office/drawing/2014/main" id="{3891CDDE-7EF8-4615-9476-CD5B07ED3D15}"/>
              </a:ext>
            </a:extLst>
          </p:cNvPr>
          <p:cNvSpPr/>
          <p:nvPr/>
        </p:nvSpPr>
        <p:spPr>
          <a:xfrm>
            <a:off x="2170163" y="2880789"/>
            <a:ext cx="75044" cy="62691"/>
          </a:xfrm>
          <a:prstGeom prst="rect">
            <a:avLst/>
          </a:prstGeom>
          <a:blipFill>
            <a:blip r:embed="rId2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3" name="object 114">
            <a:extLst>
              <a:ext uri="{FF2B5EF4-FFF2-40B4-BE49-F238E27FC236}">
                <a16:creationId xmlns:a16="http://schemas.microsoft.com/office/drawing/2014/main" id="{01E9F76A-19A0-4AC7-A0FD-4BB56FB35F5B}"/>
              </a:ext>
            </a:extLst>
          </p:cNvPr>
          <p:cNvSpPr/>
          <p:nvPr/>
        </p:nvSpPr>
        <p:spPr>
          <a:xfrm>
            <a:off x="2170163" y="2880789"/>
            <a:ext cx="75566" cy="62865"/>
          </a:xfrm>
          <a:custGeom>
            <a:avLst/>
            <a:gdLst>
              <a:gd name="f0" fmla="val w"/>
              <a:gd name="f1" fmla="val h"/>
              <a:gd name="f2" fmla="val 0"/>
              <a:gd name="f3" fmla="val 75564"/>
              <a:gd name="f4" fmla="val 62864"/>
              <a:gd name="f5" fmla="val 7234"/>
              <a:gd name="f6" fmla="val 75044"/>
              <a:gd name="f7" fmla="val 62694"/>
              <a:gd name="f8" fmla="val 75043"/>
              <a:gd name="f9" fmla="val 55460"/>
              <a:gd name="f10" fmla="*/ f0 1 75564"/>
              <a:gd name="f11" fmla="*/ f1 1 62864"/>
              <a:gd name="f12" fmla="val f2"/>
              <a:gd name="f13" fmla="val f3"/>
              <a:gd name="f14" fmla="val f4"/>
              <a:gd name="f15" fmla="+- f14 0 f12"/>
              <a:gd name="f16" fmla="+- f13 0 f12"/>
              <a:gd name="f17" fmla="*/ f16 1 75564"/>
              <a:gd name="f18" fmla="*/ f15 1 6286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75564" h="62864">
                <a:moveTo>
                  <a:pt x="f2" y="f5"/>
                </a:moveTo>
                <a:lnTo>
                  <a:pt x="f6" y="f7"/>
                </a:lnTo>
                <a:lnTo>
                  <a:pt x="f8" y="f9"/>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4" name="object 115">
            <a:extLst>
              <a:ext uri="{FF2B5EF4-FFF2-40B4-BE49-F238E27FC236}">
                <a16:creationId xmlns:a16="http://schemas.microsoft.com/office/drawing/2014/main" id="{17D450A3-27A1-441A-A923-36FD25A3EFB7}"/>
              </a:ext>
            </a:extLst>
          </p:cNvPr>
          <p:cNvSpPr/>
          <p:nvPr/>
        </p:nvSpPr>
        <p:spPr>
          <a:xfrm>
            <a:off x="2170163"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5" name="object 116">
            <a:extLst>
              <a:ext uri="{FF2B5EF4-FFF2-40B4-BE49-F238E27FC236}">
                <a16:creationId xmlns:a16="http://schemas.microsoft.com/office/drawing/2014/main" id="{685E0092-333A-44CD-996B-046707474E8A}"/>
              </a:ext>
            </a:extLst>
          </p:cNvPr>
          <p:cNvSpPr/>
          <p:nvPr/>
        </p:nvSpPr>
        <p:spPr>
          <a:xfrm>
            <a:off x="2227012" y="2722068"/>
            <a:ext cx="66979" cy="130969"/>
          </a:xfrm>
          <a:prstGeom prst="rect">
            <a:avLst/>
          </a:prstGeom>
          <a:blipFill>
            <a:blip r:embed="rId2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6" name="object 117">
            <a:extLst>
              <a:ext uri="{FF2B5EF4-FFF2-40B4-BE49-F238E27FC236}">
                <a16:creationId xmlns:a16="http://schemas.microsoft.com/office/drawing/2014/main" id="{48CF3D8C-B98D-4245-B7DD-A1F71C84CB82}"/>
              </a:ext>
            </a:extLst>
          </p:cNvPr>
          <p:cNvSpPr/>
          <p:nvPr/>
        </p:nvSpPr>
        <p:spPr>
          <a:xfrm>
            <a:off x="2227012"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7" name="object 118">
            <a:extLst>
              <a:ext uri="{FF2B5EF4-FFF2-40B4-BE49-F238E27FC236}">
                <a16:creationId xmlns:a16="http://schemas.microsoft.com/office/drawing/2014/main" id="{3E5838D7-F73D-4146-8E76-C40CA9BB83F1}"/>
              </a:ext>
            </a:extLst>
          </p:cNvPr>
          <p:cNvSpPr/>
          <p:nvPr/>
        </p:nvSpPr>
        <p:spPr>
          <a:xfrm>
            <a:off x="3046460"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8" name="object 119">
            <a:extLst>
              <a:ext uri="{FF2B5EF4-FFF2-40B4-BE49-F238E27FC236}">
                <a16:creationId xmlns:a16="http://schemas.microsoft.com/office/drawing/2014/main" id="{EA717012-9818-4ADE-BAA9-A9C08805EC53}"/>
              </a:ext>
            </a:extLst>
          </p:cNvPr>
          <p:cNvSpPr/>
          <p:nvPr/>
        </p:nvSpPr>
        <p:spPr>
          <a:xfrm>
            <a:off x="3121505" y="2907316"/>
            <a:ext cx="32836" cy="36173"/>
          </a:xfrm>
          <a:prstGeom prst="rect">
            <a:avLst/>
          </a:prstGeom>
          <a:blipFill>
            <a:blip r:embed="rId2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9" name="object 120">
            <a:extLst>
              <a:ext uri="{FF2B5EF4-FFF2-40B4-BE49-F238E27FC236}">
                <a16:creationId xmlns:a16="http://schemas.microsoft.com/office/drawing/2014/main" id="{A0B7064B-66A2-4293-89AF-26260B57636B}"/>
              </a:ext>
            </a:extLst>
          </p:cNvPr>
          <p:cNvSpPr/>
          <p:nvPr/>
        </p:nvSpPr>
        <p:spPr>
          <a:xfrm>
            <a:off x="3121505"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0" name="object 121">
            <a:extLst>
              <a:ext uri="{FF2B5EF4-FFF2-40B4-BE49-F238E27FC236}">
                <a16:creationId xmlns:a16="http://schemas.microsoft.com/office/drawing/2014/main" id="{FC5FB927-11A1-4DD8-A4E0-1F6CD8FC00CC}"/>
              </a:ext>
            </a:extLst>
          </p:cNvPr>
          <p:cNvSpPr/>
          <p:nvPr/>
        </p:nvSpPr>
        <p:spPr>
          <a:xfrm>
            <a:off x="3175912" y="2761670"/>
            <a:ext cx="57972" cy="122739"/>
          </a:xfrm>
          <a:prstGeom prst="rect">
            <a:avLst/>
          </a:prstGeom>
          <a:blipFill>
            <a:blip r:embed="rId2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1" name="object 122">
            <a:extLst>
              <a:ext uri="{FF2B5EF4-FFF2-40B4-BE49-F238E27FC236}">
                <a16:creationId xmlns:a16="http://schemas.microsoft.com/office/drawing/2014/main" id="{27E671D6-495F-4DC3-8A92-748E1E1DCC07}"/>
              </a:ext>
            </a:extLst>
          </p:cNvPr>
          <p:cNvSpPr/>
          <p:nvPr/>
        </p:nvSpPr>
        <p:spPr>
          <a:xfrm>
            <a:off x="3175912" y="2761670"/>
            <a:ext cx="58421" cy="123187"/>
          </a:xfrm>
          <a:custGeom>
            <a:avLst/>
            <a:gdLst>
              <a:gd name="f0" fmla="val w"/>
              <a:gd name="f1" fmla="val h"/>
              <a:gd name="f2" fmla="val 0"/>
              <a:gd name="f3" fmla="val 58419"/>
              <a:gd name="f4" fmla="val 123189"/>
              <a:gd name="f5" fmla="val 122738"/>
              <a:gd name="f6" fmla="val 14965"/>
              <a:gd name="f7" fmla="val 434"/>
              <a:gd name="f8" fmla="val 29533"/>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2" name="object 123">
            <a:extLst>
              <a:ext uri="{FF2B5EF4-FFF2-40B4-BE49-F238E27FC236}">
                <a16:creationId xmlns:a16="http://schemas.microsoft.com/office/drawing/2014/main" id="{440D42C4-05AA-4A3E-9E31-705D89EEF3E6}"/>
              </a:ext>
            </a:extLst>
          </p:cNvPr>
          <p:cNvSpPr/>
          <p:nvPr/>
        </p:nvSpPr>
        <p:spPr>
          <a:xfrm>
            <a:off x="3098993"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3" name="object 124">
            <a:extLst>
              <a:ext uri="{FF2B5EF4-FFF2-40B4-BE49-F238E27FC236}">
                <a16:creationId xmlns:a16="http://schemas.microsoft.com/office/drawing/2014/main" id="{635F7FFC-16B9-4BA4-B6BE-4614BF6E1468}"/>
              </a:ext>
            </a:extLst>
          </p:cNvPr>
          <p:cNvSpPr/>
          <p:nvPr/>
        </p:nvSpPr>
        <p:spPr>
          <a:xfrm>
            <a:off x="3098993"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4" name="object 125">
            <a:extLst>
              <a:ext uri="{FF2B5EF4-FFF2-40B4-BE49-F238E27FC236}">
                <a16:creationId xmlns:a16="http://schemas.microsoft.com/office/drawing/2014/main" id="{1A932B02-830F-486C-B99F-D7334AA87A29}"/>
              </a:ext>
            </a:extLst>
          </p:cNvPr>
          <p:cNvSpPr/>
          <p:nvPr/>
        </p:nvSpPr>
        <p:spPr>
          <a:xfrm>
            <a:off x="3109837"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5" name="object 126">
            <a:extLst>
              <a:ext uri="{FF2B5EF4-FFF2-40B4-BE49-F238E27FC236}">
                <a16:creationId xmlns:a16="http://schemas.microsoft.com/office/drawing/2014/main" id="{29523B86-49D4-4D82-AC70-7F10177CA31E}"/>
              </a:ext>
            </a:extLst>
          </p:cNvPr>
          <p:cNvSpPr/>
          <p:nvPr/>
        </p:nvSpPr>
        <p:spPr>
          <a:xfrm>
            <a:off x="3109837"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6" name="object 127">
            <a:extLst>
              <a:ext uri="{FF2B5EF4-FFF2-40B4-BE49-F238E27FC236}">
                <a16:creationId xmlns:a16="http://schemas.microsoft.com/office/drawing/2014/main" id="{0632F161-7512-4DA9-B99C-FBCB086930B0}"/>
              </a:ext>
            </a:extLst>
          </p:cNvPr>
          <p:cNvSpPr/>
          <p:nvPr/>
        </p:nvSpPr>
        <p:spPr>
          <a:xfrm>
            <a:off x="3097118" y="2704758"/>
            <a:ext cx="78793" cy="179652"/>
          </a:xfrm>
          <a:prstGeom prst="rect">
            <a:avLst/>
          </a:prstGeom>
          <a:blipFill>
            <a:blip r:embed="rId2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7" name="object 128">
            <a:extLst>
              <a:ext uri="{FF2B5EF4-FFF2-40B4-BE49-F238E27FC236}">
                <a16:creationId xmlns:a16="http://schemas.microsoft.com/office/drawing/2014/main" id="{68FCBF95-0BEA-4831-A6F1-8C6F9684D5B7}"/>
              </a:ext>
            </a:extLst>
          </p:cNvPr>
          <p:cNvSpPr/>
          <p:nvPr/>
        </p:nvSpPr>
        <p:spPr>
          <a:xfrm>
            <a:off x="3097118"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8" name="object 129">
            <a:extLst>
              <a:ext uri="{FF2B5EF4-FFF2-40B4-BE49-F238E27FC236}">
                <a16:creationId xmlns:a16="http://schemas.microsoft.com/office/drawing/2014/main" id="{F640C3A2-872E-46D9-9031-A6553CF22C03}"/>
              </a:ext>
            </a:extLst>
          </p:cNvPr>
          <p:cNvSpPr/>
          <p:nvPr/>
        </p:nvSpPr>
        <p:spPr>
          <a:xfrm>
            <a:off x="3154012"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9" name="object 130">
            <a:extLst>
              <a:ext uri="{FF2B5EF4-FFF2-40B4-BE49-F238E27FC236}">
                <a16:creationId xmlns:a16="http://schemas.microsoft.com/office/drawing/2014/main" id="{311A1749-C84F-4CBC-A2A7-9DEA06FCB70E}"/>
              </a:ext>
            </a:extLst>
          </p:cNvPr>
          <p:cNvSpPr/>
          <p:nvPr/>
        </p:nvSpPr>
        <p:spPr>
          <a:xfrm>
            <a:off x="3154012"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0" name="object 131">
            <a:extLst>
              <a:ext uri="{FF2B5EF4-FFF2-40B4-BE49-F238E27FC236}">
                <a16:creationId xmlns:a16="http://schemas.microsoft.com/office/drawing/2014/main" id="{4D2AB687-2F0F-4580-A721-6FC3D52CBBFB}"/>
              </a:ext>
            </a:extLst>
          </p:cNvPr>
          <p:cNvSpPr/>
          <p:nvPr/>
        </p:nvSpPr>
        <p:spPr>
          <a:xfrm>
            <a:off x="3097118"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899"/>
              <a:gd name="f23" fmla="val 395"/>
              <a:gd name="f24" fmla="val 357"/>
              <a:gd name="f25" fmla="val 2851"/>
              <a:gd name="f26" fmla="val 7263"/>
              <a:gd name="f27" fmla="val 123490"/>
              <a:gd name="f28" fmla="val 19241"/>
              <a:gd name="f29" fmla="val 142476"/>
              <a:gd name="f30" fmla="val 16865"/>
              <a:gd name="f31" fmla="val 144530"/>
              <a:gd name="f32" fmla="val 14518"/>
              <a:gd name="f33" fmla="val 146645"/>
              <a:gd name="f34" fmla="val 12200"/>
              <a:gd name="f35" fmla="val 148818"/>
              <a:gd name="f36" fmla="val 21383"/>
              <a:gd name="f37" fmla="val 157181"/>
              <a:gd name="f38" fmla="val 30839"/>
              <a:gd name="f39" fmla="val 164951"/>
              <a:gd name="f40" fmla="val 40553"/>
              <a:gd name="f41" fmla="val 172114"/>
              <a:gd name="f42" fmla="val 50508"/>
              <a:gd name="f43" fmla="val 178657"/>
              <a:gd name="f44" fmla="val 53252"/>
              <a:gd name="f45" fmla="val 176655"/>
              <a:gd name="f46" fmla="val 55976"/>
              <a:gd name="f47" fmla="val 174597"/>
              <a:gd name="f48" fmla="val 58675"/>
              <a:gd name="f49" fmla="val 172485"/>
              <a:gd name="f50" fmla="val 65235"/>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1" name="object 132">
            <a:extLst>
              <a:ext uri="{FF2B5EF4-FFF2-40B4-BE49-F238E27FC236}">
                <a16:creationId xmlns:a16="http://schemas.microsoft.com/office/drawing/2014/main" id="{83D2CBEF-0E5A-47EF-BD5C-6D4A6A36E923}"/>
              </a:ext>
            </a:extLst>
          </p:cNvPr>
          <p:cNvSpPr/>
          <p:nvPr/>
        </p:nvSpPr>
        <p:spPr>
          <a:xfrm>
            <a:off x="3103309"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2" name="object 133">
            <a:extLst>
              <a:ext uri="{FF2B5EF4-FFF2-40B4-BE49-F238E27FC236}">
                <a16:creationId xmlns:a16="http://schemas.microsoft.com/office/drawing/2014/main" id="{EA784818-D06E-4E5A-8ED3-2B365509A566}"/>
              </a:ext>
            </a:extLst>
          </p:cNvPr>
          <p:cNvSpPr/>
          <p:nvPr/>
        </p:nvSpPr>
        <p:spPr>
          <a:xfrm>
            <a:off x="3105110"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3" name="object 134">
            <a:extLst>
              <a:ext uri="{FF2B5EF4-FFF2-40B4-BE49-F238E27FC236}">
                <a16:creationId xmlns:a16="http://schemas.microsoft.com/office/drawing/2014/main" id="{F8CA939B-FDC4-44FB-B5B3-A1AF9A79D96B}"/>
              </a:ext>
            </a:extLst>
          </p:cNvPr>
          <p:cNvSpPr/>
          <p:nvPr/>
        </p:nvSpPr>
        <p:spPr>
          <a:xfrm>
            <a:off x="3055842" y="2817851"/>
            <a:ext cx="88175" cy="111053"/>
          </a:xfrm>
          <a:prstGeom prst="rect">
            <a:avLst/>
          </a:prstGeom>
          <a:blipFill>
            <a:blip r:embed="rId2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4" name="object 135">
            <a:extLst>
              <a:ext uri="{FF2B5EF4-FFF2-40B4-BE49-F238E27FC236}">
                <a16:creationId xmlns:a16="http://schemas.microsoft.com/office/drawing/2014/main" id="{F06E1309-CE04-4686-807D-F8578B6F784E}"/>
              </a:ext>
            </a:extLst>
          </p:cNvPr>
          <p:cNvSpPr/>
          <p:nvPr/>
        </p:nvSpPr>
        <p:spPr>
          <a:xfrm>
            <a:off x="3046460" y="2880789"/>
            <a:ext cx="75044" cy="62691"/>
          </a:xfrm>
          <a:prstGeom prst="rect">
            <a:avLst/>
          </a:prstGeom>
          <a:blipFill>
            <a:blip r:embed="rId2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5" name="object 136">
            <a:extLst>
              <a:ext uri="{FF2B5EF4-FFF2-40B4-BE49-F238E27FC236}">
                <a16:creationId xmlns:a16="http://schemas.microsoft.com/office/drawing/2014/main" id="{9D95A8EB-7FE1-42E5-8B66-4232EB18F299}"/>
              </a:ext>
            </a:extLst>
          </p:cNvPr>
          <p:cNvSpPr/>
          <p:nvPr/>
        </p:nvSpPr>
        <p:spPr>
          <a:xfrm>
            <a:off x="3046460" y="2880789"/>
            <a:ext cx="75566" cy="62865"/>
          </a:xfrm>
          <a:custGeom>
            <a:avLst/>
            <a:gdLst>
              <a:gd name="f0" fmla="val w"/>
              <a:gd name="f1" fmla="val h"/>
              <a:gd name="f2" fmla="val 0"/>
              <a:gd name="f3" fmla="val 75564"/>
              <a:gd name="f4" fmla="val 62864"/>
              <a:gd name="f5" fmla="val 7234"/>
              <a:gd name="f6" fmla="val 75044"/>
              <a:gd name="f7" fmla="val 62694"/>
              <a:gd name="f8" fmla="val 55460"/>
              <a:gd name="f9" fmla="*/ f0 1 75564"/>
              <a:gd name="f10" fmla="*/ f1 1 62864"/>
              <a:gd name="f11" fmla="val f2"/>
              <a:gd name="f12" fmla="val f3"/>
              <a:gd name="f13" fmla="val f4"/>
              <a:gd name="f14" fmla="+- f13 0 f11"/>
              <a:gd name="f15" fmla="+- f12 0 f11"/>
              <a:gd name="f16" fmla="*/ f15 1 75564"/>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4"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6" name="object 137">
            <a:extLst>
              <a:ext uri="{FF2B5EF4-FFF2-40B4-BE49-F238E27FC236}">
                <a16:creationId xmlns:a16="http://schemas.microsoft.com/office/drawing/2014/main" id="{7629869E-671A-4520-A98C-C05F2A06EE63}"/>
              </a:ext>
            </a:extLst>
          </p:cNvPr>
          <p:cNvSpPr/>
          <p:nvPr/>
        </p:nvSpPr>
        <p:spPr>
          <a:xfrm>
            <a:off x="3046460"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7" name="object 138">
            <a:extLst>
              <a:ext uri="{FF2B5EF4-FFF2-40B4-BE49-F238E27FC236}">
                <a16:creationId xmlns:a16="http://schemas.microsoft.com/office/drawing/2014/main" id="{0C188BFA-6AA7-4CBA-BA1C-98DDDEFAF579}"/>
              </a:ext>
            </a:extLst>
          </p:cNvPr>
          <p:cNvSpPr/>
          <p:nvPr/>
        </p:nvSpPr>
        <p:spPr>
          <a:xfrm>
            <a:off x="3103309" y="2722068"/>
            <a:ext cx="66979" cy="130969"/>
          </a:xfrm>
          <a:prstGeom prst="rect">
            <a:avLst/>
          </a:prstGeom>
          <a:blipFill>
            <a:blip r:embed="rId2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8" name="object 139">
            <a:extLst>
              <a:ext uri="{FF2B5EF4-FFF2-40B4-BE49-F238E27FC236}">
                <a16:creationId xmlns:a16="http://schemas.microsoft.com/office/drawing/2014/main" id="{D6A960AA-ED08-4005-A2EB-985CE17906AD}"/>
              </a:ext>
            </a:extLst>
          </p:cNvPr>
          <p:cNvSpPr/>
          <p:nvPr/>
        </p:nvSpPr>
        <p:spPr>
          <a:xfrm>
            <a:off x="3103309"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9" name="object 140">
            <a:extLst>
              <a:ext uri="{FF2B5EF4-FFF2-40B4-BE49-F238E27FC236}">
                <a16:creationId xmlns:a16="http://schemas.microsoft.com/office/drawing/2014/main" id="{75B7E8B7-B1CD-4F36-97AE-4690545C162C}"/>
              </a:ext>
            </a:extLst>
          </p:cNvPr>
          <p:cNvSpPr/>
          <p:nvPr/>
        </p:nvSpPr>
        <p:spPr>
          <a:xfrm>
            <a:off x="3139821" y="2949324"/>
            <a:ext cx="6345" cy="720720"/>
          </a:xfrm>
          <a:custGeom>
            <a:avLst/>
            <a:gdLst>
              <a:gd name="f0" fmla="val w"/>
              <a:gd name="f1" fmla="val h"/>
              <a:gd name="f2" fmla="val 0"/>
              <a:gd name="f3" fmla="val 6350"/>
              <a:gd name="f4" fmla="val 720725"/>
              <a:gd name="f5" fmla="val 720344"/>
              <a:gd name="f6" fmla="val 5968"/>
              <a:gd name="f7" fmla="*/ f0 1 6350"/>
              <a:gd name="f8" fmla="*/ f1 1 720725"/>
              <a:gd name="f9" fmla="val f2"/>
              <a:gd name="f10" fmla="val f3"/>
              <a:gd name="f11" fmla="val f4"/>
              <a:gd name="f12" fmla="+- f11 0 f9"/>
              <a:gd name="f13" fmla="+- f10 0 f9"/>
              <a:gd name="f14" fmla="*/ f13 1 6350"/>
              <a:gd name="f15" fmla="*/ f12 1 72072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350" h="720725">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0" name="object 141">
            <a:extLst>
              <a:ext uri="{FF2B5EF4-FFF2-40B4-BE49-F238E27FC236}">
                <a16:creationId xmlns:a16="http://schemas.microsoft.com/office/drawing/2014/main" id="{19703382-9E70-46FF-B6AA-C120ECCB0207}"/>
              </a:ext>
            </a:extLst>
          </p:cNvPr>
          <p:cNvSpPr/>
          <p:nvPr/>
        </p:nvSpPr>
        <p:spPr>
          <a:xfrm>
            <a:off x="2269613" y="2949324"/>
            <a:ext cx="815973" cy="836291"/>
          </a:xfrm>
          <a:custGeom>
            <a:avLst/>
            <a:gdLst>
              <a:gd name="f0" fmla="val w"/>
              <a:gd name="f1" fmla="val h"/>
              <a:gd name="f2" fmla="val 0"/>
              <a:gd name="f3" fmla="val 815975"/>
              <a:gd name="f4" fmla="val 836295"/>
              <a:gd name="f5" fmla="val 815594"/>
              <a:gd name="f6" fmla="val 835787"/>
              <a:gd name="f7" fmla="*/ f0 1 815975"/>
              <a:gd name="f8" fmla="*/ f1 1 836295"/>
              <a:gd name="f9" fmla="val f2"/>
              <a:gd name="f10" fmla="val f3"/>
              <a:gd name="f11" fmla="val f4"/>
              <a:gd name="f12" fmla="+- f11 0 f9"/>
              <a:gd name="f13" fmla="+- f10 0 f9"/>
              <a:gd name="f14" fmla="*/ f13 1 815975"/>
              <a:gd name="f15" fmla="*/ f12 1 83629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15975" h="83629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1" name="object 142">
            <a:extLst>
              <a:ext uri="{FF2B5EF4-FFF2-40B4-BE49-F238E27FC236}">
                <a16:creationId xmlns:a16="http://schemas.microsoft.com/office/drawing/2014/main" id="{A2EE42D4-9C86-41D6-9D17-54B2B7EA8DA3}"/>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33388"/>
              <a:gd name="f7" fmla="val 21805"/>
              <a:gd name="f8" fmla="val 215646"/>
              <a:gd name="f9" fmla="val 75971"/>
              <a:gd name="f10" fmla="val 193840"/>
              <a:gd name="f11" fmla="*/ f0 1 108584"/>
              <a:gd name="f12" fmla="*/ f1 1 215900"/>
              <a:gd name="f13" fmla="val f2"/>
              <a:gd name="f14" fmla="val f3"/>
              <a:gd name="f15" fmla="val f4"/>
              <a:gd name="f16" fmla="+- f15 0 f13"/>
              <a:gd name="f17" fmla="+- f14 0 f13"/>
              <a:gd name="f18" fmla="*/ f17 1 108584"/>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2" name="object 143">
            <a:extLst>
              <a:ext uri="{FF2B5EF4-FFF2-40B4-BE49-F238E27FC236}">
                <a16:creationId xmlns:a16="http://schemas.microsoft.com/office/drawing/2014/main" id="{BACF0ABE-F410-4025-8F57-F7A7918F088C}"/>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21805"/>
              <a:gd name="f7" fmla="val 8751"/>
              <a:gd name="f8" fmla="val 44831"/>
              <a:gd name="f9" fmla="val 66763"/>
              <a:gd name="f10" fmla="val 48463"/>
              <a:gd name="f11" fmla="val 10131"/>
              <a:gd name="f12" fmla="val 14273"/>
              <a:gd name="f13" fmla="val 59359"/>
              <a:gd name="f14" fmla="val 62992"/>
              <a:gd name="f15" fmla="val 15653"/>
              <a:gd name="f16" fmla="val 73672"/>
              <a:gd name="f17" fmla="val 215646"/>
              <a:gd name="f18" fmla="val 35128"/>
              <a:gd name="f19" fmla="val 5753"/>
              <a:gd name="f20" fmla="val 30289"/>
              <a:gd name="f21" fmla="*/ f0 1 108584"/>
              <a:gd name="f22" fmla="*/ f1 1 215900"/>
              <a:gd name="f23" fmla="val f2"/>
              <a:gd name="f24" fmla="val f3"/>
              <a:gd name="f25" fmla="val f4"/>
              <a:gd name="f26" fmla="+- f25 0 f23"/>
              <a:gd name="f27" fmla="+- f24 0 f23"/>
              <a:gd name="f28" fmla="*/ f27 1 108584"/>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900">
                <a:moveTo>
                  <a:pt x="f12" y="f13"/>
                </a:moveTo>
                <a:lnTo>
                  <a:pt x="f19" y="f13"/>
                </a:lnTo>
                <a:lnTo>
                  <a:pt x="f19" y="f14"/>
                </a:lnTo>
                <a:lnTo>
                  <a:pt x="f15" y="f14"/>
                </a:lnTo>
                <a:lnTo>
                  <a:pt x="f12" y="f13"/>
                </a:lnTo>
                <a:close/>
              </a:path>
              <a:path w="108584" h="215900">
                <a:moveTo>
                  <a:pt x="f7" y="f8"/>
                </a:moveTo>
                <a:lnTo>
                  <a:pt x="f19" y="f8"/>
                </a:lnTo>
                <a:lnTo>
                  <a:pt x="f19" y="f10"/>
                </a:lnTo>
                <a:lnTo>
                  <a:pt x="f11" y="f10"/>
                </a:lnTo>
                <a:lnTo>
                  <a:pt x="f7" y="f8"/>
                </a:lnTo>
                <a:close/>
              </a:path>
              <a:path w="108584"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3" name="object 144">
            <a:extLst>
              <a:ext uri="{FF2B5EF4-FFF2-40B4-BE49-F238E27FC236}">
                <a16:creationId xmlns:a16="http://schemas.microsoft.com/office/drawing/2014/main" id="{FCF99837-69B1-4DDE-9A52-589521EB869A}"/>
              </a:ext>
            </a:extLst>
          </p:cNvPr>
          <p:cNvSpPr/>
          <p:nvPr/>
        </p:nvSpPr>
        <p:spPr>
          <a:xfrm>
            <a:off x="1086234" y="4157091"/>
            <a:ext cx="108585" cy="215898"/>
          </a:xfrm>
          <a:custGeom>
            <a:avLst/>
            <a:gdLst>
              <a:gd name="f0" fmla="val w"/>
              <a:gd name="f1" fmla="val h"/>
              <a:gd name="f2" fmla="val 0"/>
              <a:gd name="f3" fmla="val 108584"/>
              <a:gd name="f4" fmla="val 215900"/>
              <a:gd name="f5" fmla="val 21805"/>
              <a:gd name="f6" fmla="val 33388"/>
              <a:gd name="f7" fmla="val 54102"/>
              <a:gd name="f8" fmla="val 108203"/>
              <a:gd name="f9" fmla="val 116293"/>
              <a:gd name="f10" fmla="val 193840"/>
              <a:gd name="f11" fmla="val 75971"/>
              <a:gd name="f12" fmla="val 215646"/>
              <a:gd name="f13" fmla="val 52946"/>
              <a:gd name="f14" fmla="val 115087"/>
              <a:gd name="f15" fmla="*/ f0 1 108584"/>
              <a:gd name="f16" fmla="*/ f1 1 215900"/>
              <a:gd name="f17" fmla="val f2"/>
              <a:gd name="f18" fmla="val f3"/>
              <a:gd name="f19" fmla="val f4"/>
              <a:gd name="f20" fmla="+- f19 0 f17"/>
              <a:gd name="f21" fmla="+- f18 0 f17"/>
              <a:gd name="f22" fmla="*/ f21 1 108584"/>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4" name="object 145">
            <a:extLst>
              <a:ext uri="{FF2B5EF4-FFF2-40B4-BE49-F238E27FC236}">
                <a16:creationId xmlns:a16="http://schemas.microsoft.com/office/drawing/2014/main" id="{9D4A53E2-1A52-41AF-87DC-5F9E39C387D2}"/>
              </a:ext>
            </a:extLst>
          </p:cNvPr>
          <p:cNvSpPr/>
          <p:nvPr/>
        </p:nvSpPr>
        <p:spPr>
          <a:xfrm>
            <a:off x="1086234" y="4157091"/>
            <a:ext cx="108585" cy="22229"/>
          </a:xfrm>
          <a:custGeom>
            <a:avLst/>
            <a:gdLst>
              <a:gd name="f0" fmla="val w"/>
              <a:gd name="f1" fmla="val h"/>
              <a:gd name="f2" fmla="val 0"/>
              <a:gd name="f3" fmla="val 108584"/>
              <a:gd name="f4" fmla="val 22225"/>
              <a:gd name="f5" fmla="val 21805"/>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5" name="object 146">
            <a:extLst>
              <a:ext uri="{FF2B5EF4-FFF2-40B4-BE49-F238E27FC236}">
                <a16:creationId xmlns:a16="http://schemas.microsoft.com/office/drawing/2014/main" id="{4D165C6F-7A3D-4696-9147-2853F02E0552}"/>
              </a:ext>
            </a:extLst>
          </p:cNvPr>
          <p:cNvSpPr/>
          <p:nvPr/>
        </p:nvSpPr>
        <p:spPr>
          <a:xfrm>
            <a:off x="1086234" y="4178899"/>
            <a:ext cx="74295" cy="194310"/>
          </a:xfrm>
          <a:custGeom>
            <a:avLst/>
            <a:gdLst>
              <a:gd name="f0" fmla="val w"/>
              <a:gd name="f1" fmla="val h"/>
              <a:gd name="f2" fmla="val 0"/>
              <a:gd name="f3" fmla="val 74294"/>
              <a:gd name="f4" fmla="val 194310"/>
              <a:gd name="f5" fmla="val 73672"/>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6" name="object 147">
            <a:extLst>
              <a:ext uri="{FF2B5EF4-FFF2-40B4-BE49-F238E27FC236}">
                <a16:creationId xmlns:a16="http://schemas.microsoft.com/office/drawing/2014/main" id="{23B2B491-B058-4620-9A01-B5E85C49A6AA}"/>
              </a:ext>
            </a:extLst>
          </p:cNvPr>
          <p:cNvSpPr/>
          <p:nvPr/>
        </p:nvSpPr>
        <p:spPr>
          <a:xfrm>
            <a:off x="1087029" y="4182429"/>
            <a:ext cx="71122" cy="15243"/>
          </a:xfrm>
          <a:custGeom>
            <a:avLst/>
            <a:gdLst>
              <a:gd name="f0" fmla="val w"/>
              <a:gd name="f1" fmla="val h"/>
              <a:gd name="f2" fmla="val 0"/>
              <a:gd name="f3" fmla="val 71119"/>
              <a:gd name="f4" fmla="val 15239"/>
              <a:gd name="f5" fmla="val 14744"/>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7" name="object 148">
            <a:extLst>
              <a:ext uri="{FF2B5EF4-FFF2-40B4-BE49-F238E27FC236}">
                <a16:creationId xmlns:a16="http://schemas.microsoft.com/office/drawing/2014/main" id="{5B6FE405-8F63-4D0E-9EA5-DF9987BDCECF}"/>
              </a:ext>
            </a:extLst>
          </p:cNvPr>
          <p:cNvSpPr/>
          <p:nvPr/>
        </p:nvSpPr>
        <p:spPr>
          <a:xfrm>
            <a:off x="1087029" y="419696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8" name="object 149">
            <a:extLst>
              <a:ext uri="{FF2B5EF4-FFF2-40B4-BE49-F238E27FC236}">
                <a16:creationId xmlns:a16="http://schemas.microsoft.com/office/drawing/2014/main" id="{36129F04-3D9F-4091-968B-2DAFB2F93A63}"/>
              </a:ext>
            </a:extLst>
          </p:cNvPr>
          <p:cNvSpPr/>
          <p:nvPr/>
        </p:nvSpPr>
        <p:spPr>
          <a:xfrm>
            <a:off x="1087029" y="421149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9" name="object 150">
            <a:extLst>
              <a:ext uri="{FF2B5EF4-FFF2-40B4-BE49-F238E27FC236}">
                <a16:creationId xmlns:a16="http://schemas.microsoft.com/office/drawing/2014/main" id="{225C4087-1987-49C0-AC14-4B647C4C2624}"/>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33388"/>
              <a:gd name="f7" fmla="val 21716"/>
              <a:gd name="f8" fmla="val 214883"/>
              <a:gd name="f9" fmla="val 75971"/>
              <a:gd name="f10" fmla="val 193166"/>
              <a:gd name="f11" fmla="*/ f0 1 108584"/>
              <a:gd name="f12" fmla="*/ f1 1 215264"/>
              <a:gd name="f13" fmla="val f2"/>
              <a:gd name="f14" fmla="val f3"/>
              <a:gd name="f15" fmla="val f4"/>
              <a:gd name="f16" fmla="+- f15 0 f13"/>
              <a:gd name="f17" fmla="+- f14 0 f13"/>
              <a:gd name="f18" fmla="*/ f17 1 108584"/>
              <a:gd name="f19" fmla="*/ f16 1 21526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264">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0" name="object 151">
            <a:extLst>
              <a:ext uri="{FF2B5EF4-FFF2-40B4-BE49-F238E27FC236}">
                <a16:creationId xmlns:a16="http://schemas.microsoft.com/office/drawing/2014/main" id="{3F134138-FE3A-496D-8FD1-80CFD0FCE7BB}"/>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21716"/>
              <a:gd name="f7" fmla="val 8767"/>
              <a:gd name="f8" fmla="val 44703"/>
              <a:gd name="f9" fmla="val 66763"/>
              <a:gd name="f10" fmla="val 48259"/>
              <a:gd name="f11" fmla="val 10123"/>
              <a:gd name="f12" fmla="val 14288"/>
              <a:gd name="f13" fmla="val 59181"/>
              <a:gd name="f14" fmla="val 62737"/>
              <a:gd name="f15" fmla="val 15645"/>
              <a:gd name="f16" fmla="val 73672"/>
              <a:gd name="f17" fmla="val 214883"/>
              <a:gd name="f18" fmla="val 35051"/>
              <a:gd name="f19" fmla="val 5753"/>
              <a:gd name="f20" fmla="val 30225"/>
              <a:gd name="f21" fmla="*/ f0 1 108584"/>
              <a:gd name="f22" fmla="*/ f1 1 215264"/>
              <a:gd name="f23" fmla="val f2"/>
              <a:gd name="f24" fmla="val f3"/>
              <a:gd name="f25" fmla="val f4"/>
              <a:gd name="f26" fmla="+- f25 0 f23"/>
              <a:gd name="f27" fmla="+- f24 0 f23"/>
              <a:gd name="f28" fmla="*/ f27 1 108584"/>
              <a:gd name="f29" fmla="*/ f26 1 215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264">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264">
                <a:moveTo>
                  <a:pt x="f12" y="f13"/>
                </a:moveTo>
                <a:lnTo>
                  <a:pt x="f19" y="f13"/>
                </a:lnTo>
                <a:lnTo>
                  <a:pt x="f19" y="f14"/>
                </a:lnTo>
                <a:lnTo>
                  <a:pt x="f15" y="f14"/>
                </a:lnTo>
                <a:lnTo>
                  <a:pt x="f12" y="f13"/>
                </a:lnTo>
                <a:close/>
              </a:path>
              <a:path w="108584" h="215264">
                <a:moveTo>
                  <a:pt x="f7" y="f8"/>
                </a:moveTo>
                <a:lnTo>
                  <a:pt x="f19" y="f8"/>
                </a:lnTo>
                <a:lnTo>
                  <a:pt x="f19" y="f10"/>
                </a:lnTo>
                <a:lnTo>
                  <a:pt x="f11" y="f10"/>
                </a:lnTo>
                <a:lnTo>
                  <a:pt x="f7" y="f8"/>
                </a:lnTo>
                <a:close/>
              </a:path>
              <a:path w="108584" h="215264">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1" name="object 152">
            <a:extLst>
              <a:ext uri="{FF2B5EF4-FFF2-40B4-BE49-F238E27FC236}">
                <a16:creationId xmlns:a16="http://schemas.microsoft.com/office/drawing/2014/main" id="{40F6589F-9BAB-4085-B852-BBD91DFACEE2}"/>
              </a:ext>
            </a:extLst>
          </p:cNvPr>
          <p:cNvSpPr/>
          <p:nvPr/>
        </p:nvSpPr>
        <p:spPr>
          <a:xfrm>
            <a:off x="1086234" y="3670173"/>
            <a:ext cx="108585" cy="215268"/>
          </a:xfrm>
          <a:custGeom>
            <a:avLst/>
            <a:gdLst>
              <a:gd name="f0" fmla="val w"/>
              <a:gd name="f1" fmla="val h"/>
              <a:gd name="f2" fmla="val 0"/>
              <a:gd name="f3" fmla="val 108584"/>
              <a:gd name="f4" fmla="val 215264"/>
              <a:gd name="f5" fmla="val 21716"/>
              <a:gd name="f6" fmla="val 33388"/>
              <a:gd name="f7" fmla="val 54102"/>
              <a:gd name="f8" fmla="val 108203"/>
              <a:gd name="f9" fmla="val 115950"/>
              <a:gd name="f10" fmla="val 193166"/>
              <a:gd name="f11" fmla="val 75971"/>
              <a:gd name="f12" fmla="val 214883"/>
              <a:gd name="f13" fmla="val 52946"/>
              <a:gd name="f14" fmla="val 114680"/>
              <a:gd name="f15" fmla="*/ f0 1 108584"/>
              <a:gd name="f16" fmla="*/ f1 1 215264"/>
              <a:gd name="f17" fmla="val f2"/>
              <a:gd name="f18" fmla="val f3"/>
              <a:gd name="f19" fmla="val f4"/>
              <a:gd name="f20" fmla="+- f19 0 f17"/>
              <a:gd name="f21" fmla="+- f18 0 f17"/>
              <a:gd name="f22" fmla="*/ f21 1 108584"/>
              <a:gd name="f23" fmla="*/ f20 1 2152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264">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2" name="object 153">
            <a:extLst>
              <a:ext uri="{FF2B5EF4-FFF2-40B4-BE49-F238E27FC236}">
                <a16:creationId xmlns:a16="http://schemas.microsoft.com/office/drawing/2014/main" id="{49236100-A033-4336-A870-2C6BE958168B}"/>
              </a:ext>
            </a:extLst>
          </p:cNvPr>
          <p:cNvSpPr/>
          <p:nvPr/>
        </p:nvSpPr>
        <p:spPr>
          <a:xfrm>
            <a:off x="1086234" y="3670173"/>
            <a:ext cx="108585" cy="22229"/>
          </a:xfrm>
          <a:custGeom>
            <a:avLst/>
            <a:gdLst>
              <a:gd name="f0" fmla="val w"/>
              <a:gd name="f1" fmla="val h"/>
              <a:gd name="f2" fmla="val 0"/>
              <a:gd name="f3" fmla="val 108584"/>
              <a:gd name="f4" fmla="val 22225"/>
              <a:gd name="f5" fmla="val 21716"/>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3" name="object 154">
            <a:extLst>
              <a:ext uri="{FF2B5EF4-FFF2-40B4-BE49-F238E27FC236}">
                <a16:creationId xmlns:a16="http://schemas.microsoft.com/office/drawing/2014/main" id="{D37C98D6-DC6C-4871-8C88-057436071E58}"/>
              </a:ext>
            </a:extLst>
          </p:cNvPr>
          <p:cNvSpPr/>
          <p:nvPr/>
        </p:nvSpPr>
        <p:spPr>
          <a:xfrm>
            <a:off x="1086234" y="3691889"/>
            <a:ext cx="74295" cy="193679"/>
          </a:xfrm>
          <a:custGeom>
            <a:avLst/>
            <a:gdLst>
              <a:gd name="f0" fmla="val w"/>
              <a:gd name="f1" fmla="val h"/>
              <a:gd name="f2" fmla="val 0"/>
              <a:gd name="f3" fmla="val 74294"/>
              <a:gd name="f4" fmla="val 193675"/>
              <a:gd name="f5" fmla="val 73672"/>
              <a:gd name="f6" fmla="val 31369"/>
              <a:gd name="f7" fmla="val 152146"/>
              <a:gd name="f8" fmla="val 193167"/>
              <a:gd name="f9" fmla="*/ f0 1 74294"/>
              <a:gd name="f10" fmla="*/ f1 1 193675"/>
              <a:gd name="f11" fmla="val f2"/>
              <a:gd name="f12" fmla="val f3"/>
              <a:gd name="f13" fmla="val f4"/>
              <a:gd name="f14" fmla="+- f13 0 f11"/>
              <a:gd name="f15" fmla="+- f12 0 f11"/>
              <a:gd name="f16" fmla="*/ f15 1 74294"/>
              <a:gd name="f17" fmla="*/ f14 1 1936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367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4" name="object 155">
            <a:extLst>
              <a:ext uri="{FF2B5EF4-FFF2-40B4-BE49-F238E27FC236}">
                <a16:creationId xmlns:a16="http://schemas.microsoft.com/office/drawing/2014/main" id="{312DA704-FB47-4C99-B10E-59CFC5DA87E9}"/>
              </a:ext>
            </a:extLst>
          </p:cNvPr>
          <p:cNvSpPr/>
          <p:nvPr/>
        </p:nvSpPr>
        <p:spPr>
          <a:xfrm>
            <a:off x="1087029" y="3695447"/>
            <a:ext cx="71122" cy="15243"/>
          </a:xfrm>
          <a:custGeom>
            <a:avLst/>
            <a:gdLst>
              <a:gd name="f0" fmla="val w"/>
              <a:gd name="f1" fmla="val h"/>
              <a:gd name="f2" fmla="val 0"/>
              <a:gd name="f3" fmla="val 71119"/>
              <a:gd name="f4" fmla="val 15239"/>
              <a:gd name="f5" fmla="val 14731"/>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5" name="object 156">
            <a:extLst>
              <a:ext uri="{FF2B5EF4-FFF2-40B4-BE49-F238E27FC236}">
                <a16:creationId xmlns:a16="http://schemas.microsoft.com/office/drawing/2014/main" id="{26314713-3B27-4586-9BDE-3BC16D11F674}"/>
              </a:ext>
            </a:extLst>
          </p:cNvPr>
          <p:cNvSpPr/>
          <p:nvPr/>
        </p:nvSpPr>
        <p:spPr>
          <a:xfrm>
            <a:off x="1087029" y="3709921"/>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6" name="object 157">
            <a:extLst>
              <a:ext uri="{FF2B5EF4-FFF2-40B4-BE49-F238E27FC236}">
                <a16:creationId xmlns:a16="http://schemas.microsoft.com/office/drawing/2014/main" id="{E59962DD-95B6-4810-9B1A-E8F840F1B1A4}"/>
              </a:ext>
            </a:extLst>
          </p:cNvPr>
          <p:cNvSpPr/>
          <p:nvPr/>
        </p:nvSpPr>
        <p:spPr>
          <a:xfrm>
            <a:off x="1087029" y="3724406"/>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7" name="object 158">
            <a:extLst>
              <a:ext uri="{FF2B5EF4-FFF2-40B4-BE49-F238E27FC236}">
                <a16:creationId xmlns:a16="http://schemas.microsoft.com/office/drawing/2014/main" id="{5D4D2152-C059-4EA0-8C5E-89B17D4524A6}"/>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33655"/>
              <a:gd name="f7" fmla="val 21805"/>
              <a:gd name="f8" fmla="val 215646"/>
              <a:gd name="f9" fmla="val 76454"/>
              <a:gd name="f10" fmla="val 193840"/>
              <a:gd name="f11" fmla="*/ f0 1 109219"/>
              <a:gd name="f12" fmla="*/ f1 1 215900"/>
              <a:gd name="f13" fmla="val f2"/>
              <a:gd name="f14" fmla="val f3"/>
              <a:gd name="f15" fmla="val f4"/>
              <a:gd name="f16" fmla="+- f15 0 f13"/>
              <a:gd name="f17" fmla="+- f14 0 f13"/>
              <a:gd name="f18" fmla="*/ f17 1 109219"/>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8" name="object 159">
            <a:extLst>
              <a:ext uri="{FF2B5EF4-FFF2-40B4-BE49-F238E27FC236}">
                <a16:creationId xmlns:a16="http://schemas.microsoft.com/office/drawing/2014/main" id="{2D5039CA-1096-464C-BE0C-9320DA2F10BB}"/>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21805"/>
              <a:gd name="f7" fmla="val 8809"/>
              <a:gd name="f8" fmla="val 44831"/>
              <a:gd name="f9" fmla="val 67182"/>
              <a:gd name="f10" fmla="val 48463"/>
              <a:gd name="f11" fmla="val 10199"/>
              <a:gd name="f12" fmla="val 14369"/>
              <a:gd name="f13" fmla="val 59359"/>
              <a:gd name="f14" fmla="val 62992"/>
              <a:gd name="f15" fmla="val 15758"/>
              <a:gd name="f16" fmla="val 74168"/>
              <a:gd name="f17" fmla="val 215646"/>
              <a:gd name="f18" fmla="val 35128"/>
              <a:gd name="f19" fmla="val 5842"/>
              <a:gd name="f20" fmla="val 30289"/>
              <a:gd name="f21" fmla="*/ f0 1 109219"/>
              <a:gd name="f22" fmla="*/ f1 1 215900"/>
              <a:gd name="f23" fmla="val f2"/>
              <a:gd name="f24" fmla="val f3"/>
              <a:gd name="f25" fmla="val f4"/>
              <a:gd name="f26" fmla="+- f25 0 f23"/>
              <a:gd name="f27" fmla="+- f24 0 f23"/>
              <a:gd name="f28" fmla="*/ f27 1 109219"/>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5900">
                <a:moveTo>
                  <a:pt x="f12" y="f13"/>
                </a:moveTo>
                <a:lnTo>
                  <a:pt x="f19" y="f13"/>
                </a:lnTo>
                <a:lnTo>
                  <a:pt x="f19" y="f14"/>
                </a:lnTo>
                <a:lnTo>
                  <a:pt x="f15" y="f14"/>
                </a:lnTo>
                <a:lnTo>
                  <a:pt x="f12" y="f13"/>
                </a:lnTo>
                <a:close/>
              </a:path>
              <a:path w="109219" h="215900">
                <a:moveTo>
                  <a:pt x="f7" y="f8"/>
                </a:moveTo>
                <a:lnTo>
                  <a:pt x="f19" y="f8"/>
                </a:lnTo>
                <a:lnTo>
                  <a:pt x="f19" y="f10"/>
                </a:lnTo>
                <a:lnTo>
                  <a:pt x="f11" y="f10"/>
                </a:lnTo>
                <a:lnTo>
                  <a:pt x="f7" y="f8"/>
                </a:lnTo>
                <a:close/>
              </a:path>
              <a:path w="109219"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9" name="object 160">
            <a:extLst>
              <a:ext uri="{FF2B5EF4-FFF2-40B4-BE49-F238E27FC236}">
                <a16:creationId xmlns:a16="http://schemas.microsoft.com/office/drawing/2014/main" id="{B735075F-EA0D-4608-9894-0A900DFB25C3}"/>
              </a:ext>
            </a:extLst>
          </p:cNvPr>
          <p:cNvSpPr/>
          <p:nvPr/>
        </p:nvSpPr>
        <p:spPr>
          <a:xfrm>
            <a:off x="3084957" y="4157091"/>
            <a:ext cx="109215" cy="215898"/>
          </a:xfrm>
          <a:custGeom>
            <a:avLst/>
            <a:gdLst>
              <a:gd name="f0" fmla="val w"/>
              <a:gd name="f1" fmla="val h"/>
              <a:gd name="f2" fmla="val 0"/>
              <a:gd name="f3" fmla="val 109219"/>
              <a:gd name="f4" fmla="val 215900"/>
              <a:gd name="f5" fmla="val 21805"/>
              <a:gd name="f6" fmla="val 33655"/>
              <a:gd name="f7" fmla="val 54482"/>
              <a:gd name="f8" fmla="val 108966"/>
              <a:gd name="f9" fmla="val 116293"/>
              <a:gd name="f10" fmla="val 193840"/>
              <a:gd name="f11" fmla="val 76454"/>
              <a:gd name="f12" fmla="val 215646"/>
              <a:gd name="f13" fmla="val 53340"/>
              <a:gd name="f14" fmla="val 115087"/>
              <a:gd name="f15" fmla="*/ f0 1 109219"/>
              <a:gd name="f16" fmla="*/ f1 1 215900"/>
              <a:gd name="f17" fmla="val f2"/>
              <a:gd name="f18" fmla="val f3"/>
              <a:gd name="f19" fmla="val f4"/>
              <a:gd name="f20" fmla="+- f19 0 f17"/>
              <a:gd name="f21" fmla="+- f18 0 f17"/>
              <a:gd name="f22" fmla="*/ f21 1 109219"/>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0" name="object 161">
            <a:extLst>
              <a:ext uri="{FF2B5EF4-FFF2-40B4-BE49-F238E27FC236}">
                <a16:creationId xmlns:a16="http://schemas.microsoft.com/office/drawing/2014/main" id="{F0E9B7DE-6D7E-4026-9B46-5473C2FC68CE}"/>
              </a:ext>
            </a:extLst>
          </p:cNvPr>
          <p:cNvSpPr/>
          <p:nvPr/>
        </p:nvSpPr>
        <p:spPr>
          <a:xfrm>
            <a:off x="3084957" y="4157091"/>
            <a:ext cx="109215" cy="22229"/>
          </a:xfrm>
          <a:custGeom>
            <a:avLst/>
            <a:gdLst>
              <a:gd name="f0" fmla="val w"/>
              <a:gd name="f1" fmla="val h"/>
              <a:gd name="f2" fmla="val 0"/>
              <a:gd name="f3" fmla="val 109219"/>
              <a:gd name="f4" fmla="val 22225"/>
              <a:gd name="f5" fmla="val 21805"/>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1" name="object 162">
            <a:extLst>
              <a:ext uri="{FF2B5EF4-FFF2-40B4-BE49-F238E27FC236}">
                <a16:creationId xmlns:a16="http://schemas.microsoft.com/office/drawing/2014/main" id="{BF55C754-288C-4CC4-A526-195851DE78F9}"/>
              </a:ext>
            </a:extLst>
          </p:cNvPr>
          <p:cNvSpPr/>
          <p:nvPr/>
        </p:nvSpPr>
        <p:spPr>
          <a:xfrm>
            <a:off x="3084957" y="4178899"/>
            <a:ext cx="74295" cy="194310"/>
          </a:xfrm>
          <a:custGeom>
            <a:avLst/>
            <a:gdLst>
              <a:gd name="f0" fmla="val w"/>
              <a:gd name="f1" fmla="val h"/>
              <a:gd name="f2" fmla="val 0"/>
              <a:gd name="f3" fmla="val 74294"/>
              <a:gd name="f4" fmla="val 194310"/>
              <a:gd name="f5" fmla="val 74168"/>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2" name="object 163">
            <a:extLst>
              <a:ext uri="{FF2B5EF4-FFF2-40B4-BE49-F238E27FC236}">
                <a16:creationId xmlns:a16="http://schemas.microsoft.com/office/drawing/2014/main" id="{655B17E8-E873-4C3F-B316-71AC840E18E4}"/>
              </a:ext>
            </a:extLst>
          </p:cNvPr>
          <p:cNvSpPr/>
          <p:nvPr/>
        </p:nvSpPr>
        <p:spPr>
          <a:xfrm>
            <a:off x="3085843" y="4182429"/>
            <a:ext cx="71752" cy="15243"/>
          </a:xfrm>
          <a:custGeom>
            <a:avLst/>
            <a:gdLst>
              <a:gd name="f0" fmla="val w"/>
              <a:gd name="f1" fmla="val h"/>
              <a:gd name="f2" fmla="val 0"/>
              <a:gd name="f3" fmla="val 71755"/>
              <a:gd name="f4" fmla="val 15239"/>
              <a:gd name="f5" fmla="val 14744"/>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3" name="object 164">
            <a:extLst>
              <a:ext uri="{FF2B5EF4-FFF2-40B4-BE49-F238E27FC236}">
                <a16:creationId xmlns:a16="http://schemas.microsoft.com/office/drawing/2014/main" id="{94EE694C-95B0-4837-B044-A297198462BE}"/>
              </a:ext>
            </a:extLst>
          </p:cNvPr>
          <p:cNvSpPr/>
          <p:nvPr/>
        </p:nvSpPr>
        <p:spPr>
          <a:xfrm>
            <a:off x="3085843" y="419696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4" name="object 165">
            <a:extLst>
              <a:ext uri="{FF2B5EF4-FFF2-40B4-BE49-F238E27FC236}">
                <a16:creationId xmlns:a16="http://schemas.microsoft.com/office/drawing/2014/main" id="{36E6D1B6-707B-4C2F-8A3A-FD039BFD2442}"/>
              </a:ext>
            </a:extLst>
          </p:cNvPr>
          <p:cNvSpPr/>
          <p:nvPr/>
        </p:nvSpPr>
        <p:spPr>
          <a:xfrm>
            <a:off x="3085843" y="421149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5" name="object 166">
            <a:extLst>
              <a:ext uri="{FF2B5EF4-FFF2-40B4-BE49-F238E27FC236}">
                <a16:creationId xmlns:a16="http://schemas.microsoft.com/office/drawing/2014/main" id="{4021285D-CC33-41FA-BD0E-3E94D87B7E6D}"/>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33655"/>
              <a:gd name="f7" fmla="val 21843"/>
              <a:gd name="f8" fmla="val 216407"/>
              <a:gd name="f9" fmla="val 76454"/>
              <a:gd name="f10" fmla="val 194563"/>
              <a:gd name="f11" fmla="*/ f0 1 109219"/>
              <a:gd name="f12" fmla="*/ f1 1 216535"/>
              <a:gd name="f13" fmla="val f2"/>
              <a:gd name="f14" fmla="val f3"/>
              <a:gd name="f15" fmla="val f4"/>
              <a:gd name="f16" fmla="+- f15 0 f13"/>
              <a:gd name="f17" fmla="+- f14 0 f13"/>
              <a:gd name="f18" fmla="*/ f17 1 109219"/>
              <a:gd name="f19" fmla="*/ f16 1 21653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6535">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6" name="object 167">
            <a:extLst>
              <a:ext uri="{FF2B5EF4-FFF2-40B4-BE49-F238E27FC236}">
                <a16:creationId xmlns:a16="http://schemas.microsoft.com/office/drawing/2014/main" id="{3B2A7972-0DBA-40E3-8473-80DD147EBA05}"/>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21843"/>
              <a:gd name="f7" fmla="val 8811"/>
              <a:gd name="f8" fmla="val 44957"/>
              <a:gd name="f9" fmla="val 67182"/>
              <a:gd name="f10" fmla="val 48640"/>
              <a:gd name="f11" fmla="val 10215"/>
              <a:gd name="f12" fmla="val 14378"/>
              <a:gd name="f13" fmla="val 59562"/>
              <a:gd name="f14" fmla="val 63245"/>
              <a:gd name="f15" fmla="val 15782"/>
              <a:gd name="f16" fmla="val 74168"/>
              <a:gd name="f17" fmla="val 216407"/>
              <a:gd name="f18" fmla="val 35305"/>
              <a:gd name="f19" fmla="val 5842"/>
              <a:gd name="f20" fmla="val 30352"/>
              <a:gd name="f21" fmla="*/ f0 1 109219"/>
              <a:gd name="f22" fmla="*/ f1 1 216535"/>
              <a:gd name="f23" fmla="val f2"/>
              <a:gd name="f24" fmla="val f3"/>
              <a:gd name="f25" fmla="val f4"/>
              <a:gd name="f26" fmla="+- f25 0 f23"/>
              <a:gd name="f27" fmla="+- f24 0 f23"/>
              <a:gd name="f28" fmla="*/ f27 1 109219"/>
              <a:gd name="f29" fmla="*/ f26 1 21653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6535">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6535">
                <a:moveTo>
                  <a:pt x="f12" y="f13"/>
                </a:moveTo>
                <a:lnTo>
                  <a:pt x="f19" y="f13"/>
                </a:lnTo>
                <a:lnTo>
                  <a:pt x="f19" y="f14"/>
                </a:lnTo>
                <a:lnTo>
                  <a:pt x="f15" y="f14"/>
                </a:lnTo>
                <a:lnTo>
                  <a:pt x="f12" y="f13"/>
                </a:lnTo>
                <a:close/>
              </a:path>
              <a:path w="109219" h="216535">
                <a:moveTo>
                  <a:pt x="f7" y="f8"/>
                </a:moveTo>
                <a:lnTo>
                  <a:pt x="f19" y="f8"/>
                </a:lnTo>
                <a:lnTo>
                  <a:pt x="f19" y="f10"/>
                </a:lnTo>
                <a:lnTo>
                  <a:pt x="f11" y="f10"/>
                </a:lnTo>
                <a:lnTo>
                  <a:pt x="f7" y="f8"/>
                </a:lnTo>
                <a:close/>
              </a:path>
              <a:path w="109219" h="216535">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7" name="object 168">
            <a:extLst>
              <a:ext uri="{FF2B5EF4-FFF2-40B4-BE49-F238E27FC236}">
                <a16:creationId xmlns:a16="http://schemas.microsoft.com/office/drawing/2014/main" id="{6FFFCCB9-9E7D-4386-91B5-8F51D10278B2}"/>
              </a:ext>
            </a:extLst>
          </p:cNvPr>
          <p:cNvSpPr/>
          <p:nvPr/>
        </p:nvSpPr>
        <p:spPr>
          <a:xfrm>
            <a:off x="3084957" y="3670173"/>
            <a:ext cx="109215" cy="216539"/>
          </a:xfrm>
          <a:custGeom>
            <a:avLst/>
            <a:gdLst>
              <a:gd name="f0" fmla="val w"/>
              <a:gd name="f1" fmla="val h"/>
              <a:gd name="f2" fmla="val 0"/>
              <a:gd name="f3" fmla="val 109219"/>
              <a:gd name="f4" fmla="val 216535"/>
              <a:gd name="f5" fmla="val 21843"/>
              <a:gd name="f6" fmla="val 33655"/>
              <a:gd name="f7" fmla="val 54482"/>
              <a:gd name="f8" fmla="val 108966"/>
              <a:gd name="f9" fmla="val 116712"/>
              <a:gd name="f10" fmla="val 194563"/>
              <a:gd name="f11" fmla="val 76454"/>
              <a:gd name="f12" fmla="val 216407"/>
              <a:gd name="f13" fmla="val 53340"/>
              <a:gd name="f14" fmla="val 115442"/>
              <a:gd name="f15" fmla="*/ f0 1 109219"/>
              <a:gd name="f16" fmla="*/ f1 1 216535"/>
              <a:gd name="f17" fmla="val f2"/>
              <a:gd name="f18" fmla="val f3"/>
              <a:gd name="f19" fmla="val f4"/>
              <a:gd name="f20" fmla="+- f19 0 f17"/>
              <a:gd name="f21" fmla="+- f18 0 f17"/>
              <a:gd name="f22" fmla="*/ f21 1 109219"/>
              <a:gd name="f23" fmla="*/ f20 1 21653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6535">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8" name="object 169">
            <a:extLst>
              <a:ext uri="{FF2B5EF4-FFF2-40B4-BE49-F238E27FC236}">
                <a16:creationId xmlns:a16="http://schemas.microsoft.com/office/drawing/2014/main" id="{CA7C90BD-B9E3-4542-9E83-C9026EB3C873}"/>
              </a:ext>
            </a:extLst>
          </p:cNvPr>
          <p:cNvSpPr/>
          <p:nvPr/>
        </p:nvSpPr>
        <p:spPr>
          <a:xfrm>
            <a:off x="3084957" y="3670173"/>
            <a:ext cx="109215" cy="22229"/>
          </a:xfrm>
          <a:custGeom>
            <a:avLst/>
            <a:gdLst>
              <a:gd name="f0" fmla="val w"/>
              <a:gd name="f1" fmla="val h"/>
              <a:gd name="f2" fmla="val 0"/>
              <a:gd name="f3" fmla="val 109219"/>
              <a:gd name="f4" fmla="val 22225"/>
              <a:gd name="f5" fmla="val 21843"/>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9" name="object 170">
            <a:extLst>
              <a:ext uri="{FF2B5EF4-FFF2-40B4-BE49-F238E27FC236}">
                <a16:creationId xmlns:a16="http://schemas.microsoft.com/office/drawing/2014/main" id="{86D5C2A0-8E44-4801-AD30-05B1CD285E45}"/>
              </a:ext>
            </a:extLst>
          </p:cNvPr>
          <p:cNvSpPr/>
          <p:nvPr/>
        </p:nvSpPr>
        <p:spPr>
          <a:xfrm>
            <a:off x="3084957" y="3692018"/>
            <a:ext cx="74295" cy="194940"/>
          </a:xfrm>
          <a:custGeom>
            <a:avLst/>
            <a:gdLst>
              <a:gd name="f0" fmla="val w"/>
              <a:gd name="f1" fmla="val h"/>
              <a:gd name="f2" fmla="val 0"/>
              <a:gd name="f3" fmla="val 74294"/>
              <a:gd name="f4" fmla="val 194945"/>
              <a:gd name="f5" fmla="val 74168"/>
              <a:gd name="f6" fmla="val 31623"/>
              <a:gd name="f7" fmla="val 153289"/>
              <a:gd name="f8" fmla="val 194564"/>
              <a:gd name="f9" fmla="*/ f0 1 74294"/>
              <a:gd name="f10" fmla="*/ f1 1 194945"/>
              <a:gd name="f11" fmla="val f2"/>
              <a:gd name="f12" fmla="val f3"/>
              <a:gd name="f13" fmla="val f4"/>
              <a:gd name="f14" fmla="+- f13 0 f11"/>
              <a:gd name="f15" fmla="+- f12 0 f11"/>
              <a:gd name="f16" fmla="*/ f15 1 74294"/>
              <a:gd name="f17" fmla="*/ f14 1 19494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94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0" name="object 171">
            <a:extLst>
              <a:ext uri="{FF2B5EF4-FFF2-40B4-BE49-F238E27FC236}">
                <a16:creationId xmlns:a16="http://schemas.microsoft.com/office/drawing/2014/main" id="{5D2D1D23-34C1-4313-9C09-2FF1635EEE8C}"/>
              </a:ext>
            </a:extLst>
          </p:cNvPr>
          <p:cNvSpPr/>
          <p:nvPr/>
        </p:nvSpPr>
        <p:spPr>
          <a:xfrm>
            <a:off x="3085843" y="3695575"/>
            <a:ext cx="71752" cy="15243"/>
          </a:xfrm>
          <a:custGeom>
            <a:avLst/>
            <a:gdLst>
              <a:gd name="f0" fmla="val w"/>
              <a:gd name="f1" fmla="val h"/>
              <a:gd name="f2" fmla="val 0"/>
              <a:gd name="f3" fmla="val 71755"/>
              <a:gd name="f4" fmla="val 15239"/>
              <a:gd name="f5" fmla="val 14858"/>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1" name="object 172">
            <a:extLst>
              <a:ext uri="{FF2B5EF4-FFF2-40B4-BE49-F238E27FC236}">
                <a16:creationId xmlns:a16="http://schemas.microsoft.com/office/drawing/2014/main" id="{97968919-6B43-4BFA-A988-FE22CED86780}"/>
              </a:ext>
            </a:extLst>
          </p:cNvPr>
          <p:cNvSpPr/>
          <p:nvPr/>
        </p:nvSpPr>
        <p:spPr>
          <a:xfrm>
            <a:off x="3085843" y="3710177"/>
            <a:ext cx="71752" cy="13972"/>
          </a:xfrm>
          <a:custGeom>
            <a:avLst/>
            <a:gdLst>
              <a:gd name="f0" fmla="val w"/>
              <a:gd name="f1" fmla="val h"/>
              <a:gd name="f2" fmla="val 0"/>
              <a:gd name="f3" fmla="val 71755"/>
              <a:gd name="f4" fmla="val 13970"/>
              <a:gd name="f5" fmla="val 13589"/>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2" name="object 173">
            <a:extLst>
              <a:ext uri="{FF2B5EF4-FFF2-40B4-BE49-F238E27FC236}">
                <a16:creationId xmlns:a16="http://schemas.microsoft.com/office/drawing/2014/main" id="{3EC53BAC-41D8-4E42-B69E-7C2640811115}"/>
              </a:ext>
            </a:extLst>
          </p:cNvPr>
          <p:cNvSpPr/>
          <p:nvPr/>
        </p:nvSpPr>
        <p:spPr>
          <a:xfrm>
            <a:off x="3085843" y="3724780"/>
            <a:ext cx="71752" cy="13972"/>
          </a:xfrm>
          <a:custGeom>
            <a:avLst/>
            <a:gdLst>
              <a:gd name="f0" fmla="val w"/>
              <a:gd name="f1" fmla="val h"/>
              <a:gd name="f2" fmla="val 0"/>
              <a:gd name="f3" fmla="val 71755"/>
              <a:gd name="f4" fmla="val 13970"/>
              <a:gd name="f5" fmla="val 1358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3" name="object 174">
            <a:extLst>
              <a:ext uri="{FF2B5EF4-FFF2-40B4-BE49-F238E27FC236}">
                <a16:creationId xmlns:a16="http://schemas.microsoft.com/office/drawing/2014/main" id="{93ADB89B-C3AB-4D2D-BFE7-4C463CD5B41C}"/>
              </a:ext>
            </a:extLst>
          </p:cNvPr>
          <p:cNvSpPr/>
          <p:nvPr/>
        </p:nvSpPr>
        <p:spPr>
          <a:xfrm>
            <a:off x="2031687" y="3715627"/>
            <a:ext cx="237487" cy="435611"/>
          </a:xfrm>
          <a:custGeom>
            <a:avLst/>
            <a:gdLst>
              <a:gd name="f0" fmla="val w"/>
              <a:gd name="f1" fmla="val h"/>
              <a:gd name="f2" fmla="val 0"/>
              <a:gd name="f3" fmla="val 237489"/>
              <a:gd name="f4" fmla="val 435610"/>
              <a:gd name="f5" fmla="val 118430"/>
              <a:gd name="f6" fmla="val 435469"/>
              <a:gd name="f7" fmla="val 237490"/>
              <a:gd name="f8" fmla="val 371005"/>
              <a:gd name="f9" fmla="val 39893"/>
              <a:gd name="f10" fmla="val 262469"/>
              <a:gd name="f11" fmla="val 177645"/>
              <a:gd name="f12" fmla="val 188789"/>
              <a:gd name="f13" fmla="val 74797"/>
              <a:gd name="f14" fmla="val 133532"/>
              <a:gd name="f15" fmla="val 152715"/>
              <a:gd name="f16" fmla="val 92093"/>
              <a:gd name="f17" fmla="val 89758"/>
              <a:gd name="f18" fmla="val 57229"/>
              <a:gd name="f19" fmla="val 139005"/>
              <a:gd name="f20" fmla="val 30260"/>
              <a:gd name="f21" fmla="val 100977"/>
              <a:gd name="f22" fmla="val 8555"/>
              <a:gd name="f23" fmla="val 117809"/>
              <a:gd name="f24" fmla="val 134012"/>
              <a:gd name="f25" fmla="val 9206"/>
              <a:gd name="f26" fmla="val 95992"/>
              <a:gd name="f27" fmla="val 145239"/>
              <a:gd name="f28" fmla="val 82902"/>
              <a:gd name="f29" fmla="val 160821"/>
              <a:gd name="f30" fmla="val 59836"/>
              <a:gd name="f31" fmla="val 188138"/>
              <a:gd name="f32" fmla="val 196970"/>
              <a:gd name="f33" fmla="val 263121"/>
              <a:gd name="f34" fmla="val 370344"/>
              <a:gd name="f35" fmla="*/ f0 1 237489"/>
              <a:gd name="f36" fmla="*/ f1 1 435610"/>
              <a:gd name="f37" fmla="val f2"/>
              <a:gd name="f38" fmla="val f3"/>
              <a:gd name="f39" fmla="val f4"/>
              <a:gd name="f40" fmla="+- f39 0 f37"/>
              <a:gd name="f41" fmla="+- f38 0 f37"/>
              <a:gd name="f42" fmla="*/ f41 1 237489"/>
              <a:gd name="f43" fmla="*/ f40 1 435610"/>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237489" h="435610">
                <a:moveTo>
                  <a:pt x="f5" y="f6"/>
                </a:moveTo>
                <a:lnTo>
                  <a:pt x="f7" y="f8"/>
                </a:lnTo>
                <a:lnTo>
                  <a:pt x="f9" y="f10"/>
                </a:lnTo>
                <a:lnTo>
                  <a:pt x="f11" y="f12"/>
                </a:lnTo>
                <a:lnTo>
                  <a:pt x="f13" y="f14"/>
                </a:lnTo>
                <a:lnTo>
                  <a:pt x="f15" y="f16"/>
                </a:lnTo>
                <a:lnTo>
                  <a:pt x="f17" y="f18"/>
                </a:lnTo>
                <a:lnTo>
                  <a:pt x="f19" y="f20"/>
                </a:lnTo>
                <a:lnTo>
                  <a:pt x="f21" y="f22"/>
                </a:lnTo>
                <a:lnTo>
                  <a:pt x="f23" y="f2"/>
                </a:lnTo>
                <a:lnTo>
                  <a:pt x="f24" y="f25"/>
                </a:lnTo>
                <a:lnTo>
                  <a:pt x="f26" y="f20"/>
                </a:lnTo>
                <a:lnTo>
                  <a:pt x="f27" y="f18"/>
                </a:lnTo>
                <a:lnTo>
                  <a:pt x="f28" y="f16"/>
                </a:lnTo>
                <a:lnTo>
                  <a:pt x="f29" y="f14"/>
                </a:lnTo>
                <a:lnTo>
                  <a:pt x="f30" y="f31"/>
                </a:lnTo>
                <a:lnTo>
                  <a:pt x="f32" y="f33"/>
                </a:lnTo>
                <a:lnTo>
                  <a:pt x="f2" y="f34"/>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4" name="object 175">
            <a:extLst>
              <a:ext uri="{FF2B5EF4-FFF2-40B4-BE49-F238E27FC236}">
                <a16:creationId xmlns:a16="http://schemas.microsoft.com/office/drawing/2014/main" id="{BF6D72EF-71AB-4A1B-B9D7-7D4210150A6A}"/>
              </a:ext>
            </a:extLst>
          </p:cNvPr>
          <p:cNvSpPr/>
          <p:nvPr/>
        </p:nvSpPr>
        <p:spPr>
          <a:xfrm>
            <a:off x="2149498" y="3578806"/>
            <a:ext cx="0" cy="634995"/>
          </a:xfrm>
          <a:custGeom>
            <a:avLst/>
            <a:gdLst>
              <a:gd name="f0" fmla="val w"/>
              <a:gd name="f1" fmla="val h"/>
              <a:gd name="f2" fmla="val 0"/>
              <a:gd name="f3" fmla="val 635000"/>
              <a:gd name="f4" fmla="val 634786"/>
              <a:gd name="f5" fmla="*/ f0 1 0"/>
              <a:gd name="f6" fmla="*/ f1 1 635000"/>
              <a:gd name="f7" fmla="val f2"/>
              <a:gd name="f8" fmla="val f3"/>
              <a:gd name="f9" fmla="+- f8 0 f7"/>
              <a:gd name="f10" fmla="+- f7 0 f7"/>
              <a:gd name="f11" fmla="*/ f10 1 0"/>
              <a:gd name="f12" fmla="*/ f9 1 635000"/>
              <a:gd name="f13" fmla="*/ 0 1 f11"/>
              <a:gd name="f14" fmla="*/ 1 1 f11"/>
              <a:gd name="f15" fmla="*/ 0 1 f12"/>
              <a:gd name="f16" fmla="*/ 6350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635000">
                <a:moveTo>
                  <a:pt x="f2" y="f2"/>
                </a:moveTo>
                <a:lnTo>
                  <a:pt x="f2" y="f4"/>
                </a:lnTo>
              </a:path>
            </a:pathLst>
          </a:custGeom>
          <a:noFill/>
          <a:ln w="124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5" name="object 176">
            <a:extLst>
              <a:ext uri="{FF2B5EF4-FFF2-40B4-BE49-F238E27FC236}">
                <a16:creationId xmlns:a16="http://schemas.microsoft.com/office/drawing/2014/main" id="{688B7338-F738-429F-BE84-6814EFFCC457}"/>
              </a:ext>
            </a:extLst>
          </p:cNvPr>
          <p:cNvSpPr/>
          <p:nvPr/>
        </p:nvSpPr>
        <p:spPr>
          <a:xfrm>
            <a:off x="2051639" y="3724835"/>
            <a:ext cx="196852" cy="359414"/>
          </a:xfrm>
          <a:custGeom>
            <a:avLst/>
            <a:gdLst>
              <a:gd name="f0" fmla="val w"/>
              <a:gd name="f1" fmla="val h"/>
              <a:gd name="f2" fmla="val 0"/>
              <a:gd name="f3" fmla="val 196850"/>
              <a:gd name="f4" fmla="val 359410"/>
              <a:gd name="f5" fmla="val 97863"/>
              <a:gd name="f6" fmla="val 359166"/>
              <a:gd name="f7" fmla="val 305889"/>
              <a:gd name="f8" fmla="val 166426"/>
              <a:gd name="f9" fmla="val 216427"/>
              <a:gd name="f10" fmla="val 46124"/>
              <a:gd name="f11" fmla="val 151303"/>
              <a:gd name="f12" fmla="val 136512"/>
              <a:gd name="f13" fmla="val 101960"/>
              <a:gd name="f14" fmla="val 66699"/>
              <a:gd name="f15" fmla="val 63813"/>
              <a:gd name="f16" fmla="val 121551"/>
              <a:gd name="f17" fmla="val 32892"/>
              <a:gd name="f18" fmla="val 79159"/>
              <a:gd name="f19" fmla="val 9866"/>
              <a:gd name="f20" fmla="val 115937"/>
              <a:gd name="f21" fmla="val 74175"/>
              <a:gd name="f22" fmla="val 130277"/>
              <a:gd name="f23" fmla="val 59214"/>
              <a:gd name="f24" fmla="val 148972"/>
              <a:gd name="f25" fmla="val 29300"/>
              <a:gd name="f26" fmla="val 196348"/>
              <a:gd name="f27" fmla="val 306540"/>
              <a:gd name="f28" fmla="*/ f0 1 196850"/>
              <a:gd name="f29" fmla="*/ f1 1 359410"/>
              <a:gd name="f30" fmla="val f2"/>
              <a:gd name="f31" fmla="val f3"/>
              <a:gd name="f32" fmla="val f4"/>
              <a:gd name="f33" fmla="+- f32 0 f30"/>
              <a:gd name="f34" fmla="+- f31 0 f30"/>
              <a:gd name="f35" fmla="*/ f34 1 196850"/>
              <a:gd name="f36" fmla="*/ f33 1 359410"/>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96850" h="359410">
                <a:moveTo>
                  <a:pt x="f5" y="f6"/>
                </a:moveTo>
                <a:lnTo>
                  <a:pt x="f2" y="f7"/>
                </a:lnTo>
                <a:lnTo>
                  <a:pt x="f8" y="f9"/>
                </a:lnTo>
                <a:lnTo>
                  <a:pt x="f10" y="f11"/>
                </a:lnTo>
                <a:lnTo>
                  <a:pt x="f12" y="f13"/>
                </a:lnTo>
                <a:lnTo>
                  <a:pt x="f14" y="f15"/>
                </a:lnTo>
                <a:lnTo>
                  <a:pt x="f16" y="f17"/>
                </a:lnTo>
                <a:lnTo>
                  <a:pt x="f18" y="f19"/>
                </a:lnTo>
                <a:lnTo>
                  <a:pt x="f5" y="f2"/>
                </a:lnTo>
                <a:lnTo>
                  <a:pt x="f20" y="f19"/>
                </a:lnTo>
                <a:lnTo>
                  <a:pt x="f21" y="f17"/>
                </a:lnTo>
                <a:lnTo>
                  <a:pt x="f22" y="f15"/>
                </a:lnTo>
                <a:lnTo>
                  <a:pt x="f23" y="f13"/>
                </a:lnTo>
                <a:lnTo>
                  <a:pt x="f24" y="f11"/>
                </a:lnTo>
                <a:lnTo>
                  <a:pt x="f25" y="f9"/>
                </a:lnTo>
                <a:lnTo>
                  <a:pt x="f26" y="f27"/>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6" name="object 177">
            <a:extLst>
              <a:ext uri="{FF2B5EF4-FFF2-40B4-BE49-F238E27FC236}">
                <a16:creationId xmlns:a16="http://schemas.microsoft.com/office/drawing/2014/main" id="{4D65BB5D-09EC-4F99-ADCF-94DA0B70B641}"/>
              </a:ext>
            </a:extLst>
          </p:cNvPr>
          <p:cNvSpPr/>
          <p:nvPr/>
        </p:nvSpPr>
        <p:spPr>
          <a:xfrm>
            <a:off x="2002782" y="3654180"/>
            <a:ext cx="314955" cy="553083"/>
          </a:xfrm>
          <a:custGeom>
            <a:avLst/>
            <a:gdLst>
              <a:gd name="f0" fmla="val w"/>
              <a:gd name="f1" fmla="val h"/>
              <a:gd name="f2" fmla="val 0"/>
              <a:gd name="f3" fmla="val 314960"/>
              <a:gd name="f4" fmla="val 553085"/>
              <a:gd name="f5" fmla="val 141068"/>
              <a:gd name="f6" fmla="val 500883"/>
              <a:gd name="f7" fmla="val 140487"/>
              <a:gd name="f8" fmla="val 552753"/>
              <a:gd name="f9" fmla="val 152956"/>
              <a:gd name="f10" fmla="val 552911"/>
              <a:gd name="f11" fmla="val 153510"/>
              <a:gd name="f12" fmla="val 502768"/>
              <a:gd name="f13" fmla="val 150187"/>
              <a:gd name="f14" fmla="val 144464"/>
              <a:gd name="f15" fmla="val 502750"/>
              <a:gd name="f16" fmla="val 295691"/>
              <a:gd name="f17" fmla="val 480880"/>
              <a:gd name="f18" fmla="val 284486"/>
              <a:gd name="f19" fmla="val 486563"/>
              <a:gd name="f20" fmla="val 311646"/>
              <a:gd name="f21" fmla="val 545483"/>
              <a:gd name="f22" fmla="val 314465"/>
              <a:gd name="f23" fmla="val 544053"/>
              <a:gd name="f24" fmla="val 522710"/>
              <a:gd name="f25" fmla="val 153574"/>
              <a:gd name="f26" fmla="val 496998"/>
              <a:gd name="f27" fmla="val 153530"/>
              <a:gd name="f28" fmla="val 500957"/>
              <a:gd name="f29" fmla="val 141113"/>
              <a:gd name="f30" fmla="val 496854"/>
              <a:gd name="f31" fmla="val 147364"/>
              <a:gd name="f32" fmla="val 489514"/>
              <a:gd name="f33" fmla="val 141158"/>
              <a:gd name="f34" fmla="val 492874"/>
              <a:gd name="f35" fmla="val 141195"/>
              <a:gd name="f36" fmla="val 150197"/>
              <a:gd name="f37" fmla="val 153618"/>
              <a:gd name="f38" fmla="val 492954"/>
              <a:gd name="f39" fmla="val 160851"/>
              <a:gd name="f40" fmla="val 496994"/>
              <a:gd name="f41" fmla="val 153576"/>
              <a:gd name="f42" fmla="val 153532"/>
              <a:gd name="f43" fmla="val 500956"/>
              <a:gd name="f44" fmla="val 47239"/>
              <a:gd name="f45" fmla="val 434457"/>
              <a:gd name="f46" fmla="val 34611"/>
              <a:gd name="f47" fmla="val 31921"/>
              <a:gd name="f48" fmla="val 440864"/>
              <a:gd name="f49" fmla="val 141063"/>
              <a:gd name="f50" fmla="val 500880"/>
              <a:gd name="f51" fmla="val 258860"/>
              <a:gd name="f52" fmla="val 429144"/>
              <a:gd name="f53" fmla="val 263585"/>
              <a:gd name="f54" fmla="val 441368"/>
              <a:gd name="f55" fmla="val 260797"/>
              <a:gd name="f56" fmla="val 435328"/>
              <a:gd name="f57" fmla="val 261484"/>
              <a:gd name="f58" fmla="val 5237"/>
              <a:gd name="f59" fmla="val 490088"/>
              <a:gd name="f60" fmla="val 7692"/>
              <a:gd name="f61" fmla="val 491246"/>
              <a:gd name="f62" fmla="val 9642"/>
              <a:gd name="f63" fmla="val 490464"/>
              <a:gd name="f64" fmla="val 7706"/>
              <a:gd name="f65" fmla="val 491240"/>
              <a:gd name="f66" fmla="val 25902"/>
              <a:gd name="f67" fmla="val 422724"/>
              <a:gd name="f68" fmla="val 13959"/>
              <a:gd name="f69" fmla="val 451170"/>
              <a:gd name="f70" fmla="val 11947"/>
              <a:gd name="f71" fmla="val 456215"/>
              <a:gd name="f72" fmla="val 1405"/>
              <a:gd name="f73" fmla="val 481071"/>
              <a:gd name="f74" fmla="val 9"/>
              <a:gd name="f75" fmla="val 484416"/>
              <a:gd name="f76" fmla="val 1413"/>
              <a:gd name="f77" fmla="val 488280"/>
              <a:gd name="f78" fmla="val 11387"/>
              <a:gd name="f79" fmla="val 489750"/>
              <a:gd name="f80" fmla="val 15124"/>
              <a:gd name="f81" fmla="val 480877"/>
              <a:gd name="f82" fmla="val 25527"/>
              <a:gd name="f83" fmla="val 456074"/>
              <a:gd name="f84" fmla="val 31654"/>
              <a:gd name="f85" fmla="val 440717"/>
              <a:gd name="f86" fmla="val 26031"/>
              <a:gd name="f87" fmla="val 437625"/>
              <a:gd name="f88" fmla="val 34053"/>
              <a:gd name="f89" fmla="val 434663"/>
              <a:gd name="f90" fmla="val 36441"/>
              <a:gd name="f91" fmla="val 428519"/>
              <a:gd name="f92" fmla="val 1414"/>
              <a:gd name="f93" fmla="val 488283"/>
              <a:gd name="f94" fmla="val 12722"/>
              <a:gd name="f95" fmla="val 486599"/>
              <a:gd name="f96" fmla="val 11384"/>
              <a:gd name="f97" fmla="val 489756"/>
              <a:gd name="f98" fmla="val 25353"/>
              <a:gd name="f99" fmla="val 456511"/>
              <a:gd name="f100" fmla="val 23410"/>
              <a:gd name="f101" fmla="val 461381"/>
              <a:gd name="f102" fmla="val 269221"/>
              <a:gd name="f103" fmla="val 423534"/>
              <a:gd name="f104" fmla="val 261605"/>
              <a:gd name="f105" fmla="val 435613"/>
              <a:gd name="f106" fmla="val 269246"/>
              <a:gd name="f107" fmla="val 438303"/>
              <a:gd name="f108" fmla="val 264052"/>
              <a:gd name="f109" fmla="val 441116"/>
              <a:gd name="f110" fmla="val 284455"/>
              <a:gd name="f111" fmla="val 486579"/>
              <a:gd name="f112" fmla="val 295690"/>
              <a:gd name="f113" fmla="val 284274"/>
              <a:gd name="f114" fmla="val 486188"/>
              <a:gd name="f115" fmla="val 1452"/>
              <a:gd name="f116" fmla="val 480960"/>
              <a:gd name="f117" fmla="val 484389"/>
              <a:gd name="f118" fmla="val 12003"/>
              <a:gd name="f119" fmla="val 270143"/>
              <a:gd name="f120" fmla="val 295515"/>
              <a:gd name="f121" fmla="val 480488"/>
              <a:gd name="f122" fmla="val 273289"/>
              <a:gd name="f123" fmla="val 430954"/>
              <a:gd name="f124" fmla="val 22336"/>
              <a:gd name="f125" fmla="val 431218"/>
              <a:gd name="f126" fmla="val 21920"/>
              <a:gd name="f127" fmla="val 261988"/>
              <a:gd name="f128" fmla="val 436516"/>
              <a:gd name="f129" fmla="val 33421"/>
              <a:gd name="f130" fmla="val 436287"/>
              <a:gd name="f131" fmla="val 54456"/>
              <a:gd name="f132" fmla="val 380097"/>
              <a:gd name="f133" fmla="val 41170"/>
              <a:gd name="f134" fmla="val 31821"/>
              <a:gd name="f135" fmla="val 405754"/>
              <a:gd name="f136" fmla="val 21898"/>
              <a:gd name="f137" fmla="val 431270"/>
              <a:gd name="f138" fmla="val 38695"/>
              <a:gd name="f139" fmla="val 43431"/>
              <a:gd name="f140" fmla="val 410542"/>
              <a:gd name="f141" fmla="val 52822"/>
              <a:gd name="f142" fmla="val 384779"/>
              <a:gd name="f143" fmla="val 255241"/>
              <a:gd name="f144" fmla="val 385475"/>
              <a:gd name="f145" fmla="val 241883"/>
              <a:gd name="f146" fmla="val 251290"/>
              <a:gd name="f147" fmla="val 411299"/>
              <a:gd name="f148" fmla="val 262881"/>
              <a:gd name="f149" fmla="val 406405"/>
              <a:gd name="f150" fmla="val 262794"/>
              <a:gd name="f151" fmla="val 406200"/>
              <a:gd name="f152" fmla="val 262869"/>
              <a:gd name="f153" fmla="val 262750"/>
              <a:gd name="f154" fmla="val 406080"/>
              <a:gd name="f155" fmla="val 158074"/>
              <a:gd name="f156" fmla="val 73817"/>
              <a:gd name="f157" fmla="val 166808"/>
              <a:gd name="f158" fmla="val 123330"/>
              <a:gd name="f159" fmla="val 178053"/>
              <a:gd name="f160" fmla="val 176766"/>
              <a:gd name="f161" fmla="val 191218"/>
              <a:gd name="f162" fmla="val 229691"/>
              <a:gd name="f163" fmla="val 206230"/>
              <a:gd name="f164" fmla="val 281825"/>
              <a:gd name="f165" fmla="val 231906"/>
              <a:gd name="f166" fmla="val 359817"/>
              <a:gd name="f167" fmla="val 241934"/>
              <a:gd name="f168" fmla="val 385615"/>
              <a:gd name="f169" fmla="val 253496"/>
              <a:gd name="f170" fmla="val 380686"/>
              <a:gd name="f171" fmla="val 243554"/>
              <a:gd name="f172" fmla="val 355129"/>
              <a:gd name="f173" fmla="val 226141"/>
              <a:gd name="f174" fmla="val 303926"/>
              <a:gd name="f175" fmla="val 210473"/>
              <a:gd name="f176" fmla="val 251634"/>
              <a:gd name="f177" fmla="val 196369"/>
              <a:gd name="f178" fmla="val 199818"/>
              <a:gd name="f179" fmla="val 184591"/>
              <a:gd name="f180" fmla="val 147491"/>
              <a:gd name="f181" fmla="val 174029"/>
              <a:gd name="f182" fmla="val 93730"/>
              <a:gd name="f183" fmla="val 170920"/>
              <a:gd name="f184" fmla="val 74982"/>
              <a:gd name="f185" fmla="val 161758"/>
              <a:gd name="f186" fmla="val 63072"/>
              <a:gd name="f187" fmla="val 355188"/>
              <a:gd name="f188" fmla="val 49865"/>
              <a:gd name="f189" fmla="val 41162"/>
              <a:gd name="f190" fmla="val 380118"/>
              <a:gd name="f191" fmla="val 61581"/>
              <a:gd name="f192" fmla="val 359685"/>
              <a:gd name="f193" fmla="val 71694"/>
              <a:gd name="f194" fmla="val 328976"/>
              <a:gd name="f195" fmla="val 58558"/>
              <a:gd name="f196" fmla="val 49831"/>
              <a:gd name="f197" fmla="val 355284"/>
              <a:gd name="f198" fmla="val 70338"/>
              <a:gd name="f199" fmla="val 333271"/>
              <a:gd name="f200" fmla="val 243557"/>
              <a:gd name="f201" fmla="val 243502"/>
              <a:gd name="f202" fmla="val 354968"/>
              <a:gd name="f203" fmla="val 79668"/>
              <a:gd name="f204" fmla="val 303415"/>
              <a:gd name="f205" fmla="val 66631"/>
              <a:gd name="f206" fmla="val 58527"/>
              <a:gd name="f207" fmla="val 329064"/>
              <a:gd name="f208" fmla="val 78477"/>
              <a:gd name="f209" fmla="val 307499"/>
              <a:gd name="f210" fmla="val 226142"/>
              <a:gd name="f211" fmla="val 226200"/>
              <a:gd name="f212" fmla="val 304120"/>
              <a:gd name="f213" fmla="val 108059"/>
              <a:gd name="f214" fmla="val 199158"/>
              <a:gd name="f215" fmla="val 95209"/>
              <a:gd name="f216" fmla="val 81498"/>
              <a:gd name="f217" fmla="val 251784"/>
              <a:gd name="f218" fmla="val 74055"/>
              <a:gd name="f219" fmla="val 277952"/>
              <a:gd name="f220" fmla="val 66587"/>
              <a:gd name="f221" fmla="val 303555"/>
              <a:gd name="f222" fmla="val 85987"/>
              <a:gd name="f223" fmla="val 281754"/>
              <a:gd name="f224" fmla="val 93497"/>
              <a:gd name="f225" fmla="val 255340"/>
              <a:gd name="f226" fmla="val 107250"/>
              <a:gd name="f227" fmla="val 202573"/>
              <a:gd name="f228" fmla="val 218098"/>
              <a:gd name="f229" fmla="val 277802"/>
              <a:gd name="f230" fmla="val 210652"/>
              <a:gd name="f231" fmla="val 252251"/>
              <a:gd name="f232" fmla="val 81531"/>
              <a:gd name="f233" fmla="val 81489"/>
              <a:gd name="f234" fmla="val 203184"/>
              <a:gd name="f235" fmla="val 225986"/>
              <a:gd name="f236" fmla="val 203218"/>
              <a:gd name="f237" fmla="val 226127"/>
              <a:gd name="f238" fmla="val 196404"/>
              <a:gd name="f239" fmla="val 199968"/>
              <a:gd name="f240" fmla="val 130191"/>
              <a:gd name="f241" fmla="val 94364"/>
              <a:gd name="f242" fmla="val 117545"/>
              <a:gd name="f243" fmla="val 112547"/>
              <a:gd name="f244" fmla="val 120707"/>
              <a:gd name="f245" fmla="val 101368"/>
              <a:gd name="f246" fmla="val 173149"/>
              <a:gd name="f247" fmla="val 95167"/>
              <a:gd name="f248" fmla="val 199308"/>
              <a:gd name="f249" fmla="val 113518"/>
              <a:gd name="f250" fmla="val 176106"/>
              <a:gd name="f251" fmla="val 124777"/>
              <a:gd name="f252" fmla="val 123295"/>
              <a:gd name="f253" fmla="val 129788"/>
              <a:gd name="f254" fmla="val 96855"/>
              <a:gd name="f255" fmla="val 190186"/>
              <a:gd name="f256" fmla="val 173720"/>
              <a:gd name="f257" fmla="val 190171"/>
              <a:gd name="f258" fmla="val 173650"/>
              <a:gd name="f259" fmla="val 178993"/>
              <a:gd name="f260" fmla="val 120558"/>
              <a:gd name="f261" fmla="val 179018"/>
              <a:gd name="f262" fmla="val 128490"/>
              <a:gd name="f263" fmla="val 62021"/>
              <a:gd name="f264" fmla="val 122672"/>
              <a:gd name="f265" fmla="val 62633"/>
              <a:gd name="f266" fmla="val 117520"/>
              <a:gd name="f267" fmla="val 94496"/>
              <a:gd name="f268" fmla="val 133288"/>
              <a:gd name="f269" fmla="val 75229"/>
              <a:gd name="f270" fmla="val 128638"/>
              <a:gd name="f271" fmla="val 134168"/>
              <a:gd name="f272" fmla="val 69789"/>
              <a:gd name="f273" fmla="val 140365"/>
              <a:gd name="f274" fmla="val 140557"/>
              <a:gd name="f275" fmla="val 67457"/>
              <a:gd name="f276" fmla="val 128043"/>
              <a:gd name="f277" fmla="val 174034"/>
              <a:gd name="f278" fmla="val 174050"/>
              <a:gd name="f279" fmla="val 93862"/>
              <a:gd name="f280" fmla="val 133369"/>
              <a:gd name="f281" fmla="val 74727"/>
              <a:gd name="f282" fmla="val 157411"/>
              <a:gd name="f283" fmla="val 69815"/>
              <a:gd name="f284" fmla="val 170063"/>
              <a:gd name="f285" fmla="val 140017"/>
              <a:gd name="f286" fmla="val 74023"/>
              <a:gd name="f287" fmla="val 160432"/>
              <a:gd name="f288" fmla="val 6847"/>
              <a:gd name="f289" fmla="val 147971"/>
              <a:gd name="f290" fmla="val 154449"/>
              <a:gd name="f291" fmla="val 13422"/>
              <a:gd name="f292" fmla="val 13693"/>
              <a:gd name="f293" fmla="val 149859"/>
              <a:gd name="f294" fmla="val 52819"/>
              <a:gd name="f295" fmla="val 169449"/>
              <a:gd name="f296" fmla="val 66110"/>
              <a:gd name="f297" fmla="val 163528"/>
              <a:gd name="f298" fmla="val 159106"/>
              <a:gd name="f299" fmla="val 60406"/>
              <a:gd name="f300" fmla="val 163035"/>
              <a:gd name="f301" fmla="val 162276"/>
              <a:gd name="f302" fmla="val 51640"/>
              <a:gd name="f303" fmla="val 161053"/>
              <a:gd name="f304" fmla="val 36817"/>
              <a:gd name="f305" fmla="val 160450"/>
              <a:gd name="f306" fmla="val 22118"/>
              <a:gd name="f307" fmla="val 21978"/>
              <a:gd name="f308" fmla="val 133631"/>
              <a:gd name="f309" fmla="val 61480"/>
              <a:gd name="f310" fmla="val 141050"/>
              <a:gd name="f311" fmla="val 163146"/>
              <a:gd name="f312" fmla="val 61686"/>
              <a:gd name="f313" fmla="val 169024"/>
              <a:gd name="f314" fmla="val 63549"/>
              <a:gd name="f315" fmla="val 132767"/>
              <a:gd name="f316" fmla="val 1170"/>
              <a:gd name="f317" fmla="val 130526"/>
              <a:gd name="f318" fmla="val 37337"/>
              <a:gd name="f319" fmla="val 142962"/>
              <a:gd name="f320" fmla="val 38261"/>
              <a:gd name="f321" fmla="val 144461"/>
              <a:gd name="f322" fmla="val 14074"/>
              <a:gd name="f323" fmla="val 138867"/>
              <a:gd name="f324" fmla="val 144841"/>
              <a:gd name="f325" fmla="val 7930"/>
              <a:gd name="f326" fmla="val 161046"/>
              <a:gd name="f327" fmla="val 36663"/>
              <a:gd name="f328" fmla="val 161041"/>
              <a:gd name="f329" fmla="val 36536"/>
              <a:gd name="f330" fmla="val 21687"/>
              <a:gd name="f331" fmla="val 144475"/>
              <a:gd name="f332" fmla="val 13839"/>
              <a:gd name="f333" fmla="*/ f0 1 314960"/>
              <a:gd name="f334" fmla="*/ f1 1 553085"/>
              <a:gd name="f335" fmla="val f2"/>
              <a:gd name="f336" fmla="val f3"/>
              <a:gd name="f337" fmla="val f4"/>
              <a:gd name="f338" fmla="+- f337 0 f335"/>
              <a:gd name="f339" fmla="+- f336 0 f335"/>
              <a:gd name="f340" fmla="*/ f339 1 314960"/>
              <a:gd name="f341" fmla="*/ f338 1 553085"/>
              <a:gd name="f342" fmla="*/ f335 1 f340"/>
              <a:gd name="f343" fmla="*/ f336 1 f340"/>
              <a:gd name="f344" fmla="*/ f335 1 f341"/>
              <a:gd name="f345" fmla="*/ f337 1 f341"/>
              <a:gd name="f346" fmla="*/ f342 f333 1"/>
              <a:gd name="f347" fmla="*/ f343 f333 1"/>
              <a:gd name="f348" fmla="*/ f345 f334 1"/>
              <a:gd name="f349" fmla="*/ f344 f334 1"/>
            </a:gdLst>
            <a:ahLst/>
            <a:cxnLst>
              <a:cxn ang="3cd4">
                <a:pos x="hc" y="t"/>
              </a:cxn>
              <a:cxn ang="0">
                <a:pos x="r" y="vc"/>
              </a:cxn>
              <a:cxn ang="cd4">
                <a:pos x="hc" y="b"/>
              </a:cxn>
              <a:cxn ang="cd2">
                <a:pos x="l" y="vc"/>
              </a:cxn>
            </a:cxnLst>
            <a:rect l="f346" t="f349" r="f347" b="f348"/>
            <a:pathLst>
              <a:path w="314960" h="553085">
                <a:moveTo>
                  <a:pt x="f5" y="f6"/>
                </a:moveTo>
                <a:lnTo>
                  <a:pt x="f7" y="f8"/>
                </a:lnTo>
                <a:lnTo>
                  <a:pt x="f9" y="f10"/>
                </a:lnTo>
                <a:lnTo>
                  <a:pt x="f11" y="f12"/>
                </a:lnTo>
                <a:lnTo>
                  <a:pt x="f13" y="f12"/>
                </a:lnTo>
                <a:lnTo>
                  <a:pt x="f14" y="f15"/>
                </a:lnTo>
                <a:lnTo>
                  <a:pt x="f5" y="f6"/>
                </a:lnTo>
                <a:close/>
              </a:path>
              <a:path w="314960" h="553085">
                <a:moveTo>
                  <a:pt x="f16" y="f17"/>
                </a:moveTo>
                <a:lnTo>
                  <a:pt x="f18" y="f19"/>
                </a:lnTo>
                <a:lnTo>
                  <a:pt x="f20" y="f21"/>
                </a:lnTo>
                <a:lnTo>
                  <a:pt x="f22" y="f23"/>
                </a:lnTo>
                <a:lnTo>
                  <a:pt x="f22" y="f24"/>
                </a:lnTo>
                <a:lnTo>
                  <a:pt x="f16" y="f17"/>
                </a:lnTo>
                <a:close/>
              </a:path>
              <a:path w="314960" h="553085">
                <a:moveTo>
                  <a:pt x="f25" y="f26"/>
                </a:moveTo>
                <a:lnTo>
                  <a:pt x="f13" y="f12"/>
                </a:lnTo>
                <a:lnTo>
                  <a:pt x="f27" y="f28"/>
                </a:lnTo>
                <a:lnTo>
                  <a:pt x="f25" y="f26"/>
                </a:lnTo>
                <a:close/>
              </a:path>
              <a:path w="314960" h="553085">
                <a:moveTo>
                  <a:pt x="f27" y="f28"/>
                </a:moveTo>
                <a:lnTo>
                  <a:pt x="f13" y="f12"/>
                </a:lnTo>
                <a:lnTo>
                  <a:pt x="f11" y="f12"/>
                </a:lnTo>
                <a:lnTo>
                  <a:pt x="f27" y="f28"/>
                </a:lnTo>
                <a:close/>
              </a:path>
              <a:path w="314960" h="553085">
                <a:moveTo>
                  <a:pt x="f29" y="f30"/>
                </a:moveTo>
                <a:lnTo>
                  <a:pt x="f5" y="f6"/>
                </a:lnTo>
                <a:lnTo>
                  <a:pt x="f14" y="f15"/>
                </a:lnTo>
                <a:lnTo>
                  <a:pt x="f29" y="f30"/>
                </a:lnTo>
                <a:close/>
              </a:path>
              <a:path w="314960" h="553085">
                <a:moveTo>
                  <a:pt x="f31" y="f32"/>
                </a:moveTo>
                <a:lnTo>
                  <a:pt x="f33" y="f34"/>
                </a:lnTo>
                <a:lnTo>
                  <a:pt x="f35" y="f26"/>
                </a:lnTo>
                <a:lnTo>
                  <a:pt x="f14" y="f15"/>
                </a:lnTo>
                <a:lnTo>
                  <a:pt x="f36" y="f15"/>
                </a:lnTo>
                <a:lnTo>
                  <a:pt x="f25" y="f26"/>
                </a:lnTo>
                <a:lnTo>
                  <a:pt x="f37" y="f38"/>
                </a:lnTo>
                <a:lnTo>
                  <a:pt x="f31" y="f32"/>
                </a:lnTo>
                <a:close/>
              </a:path>
              <a:path w="314960" h="553085">
                <a:moveTo>
                  <a:pt x="f39" y="f40"/>
                </a:moveTo>
                <a:lnTo>
                  <a:pt x="f41" y="f40"/>
                </a:lnTo>
                <a:lnTo>
                  <a:pt x="f42" y="f43"/>
                </a:lnTo>
                <a:lnTo>
                  <a:pt x="f39" y="f40"/>
                </a:lnTo>
                <a:close/>
              </a:path>
              <a:path w="314960" h="553085">
                <a:moveTo>
                  <a:pt x="f44" y="f45"/>
                </a:moveTo>
                <a:lnTo>
                  <a:pt x="f46" y="f45"/>
                </a:lnTo>
                <a:lnTo>
                  <a:pt x="f47" y="f48"/>
                </a:lnTo>
                <a:lnTo>
                  <a:pt x="f49" y="f50"/>
                </a:lnTo>
                <a:lnTo>
                  <a:pt x="f33" y="f34"/>
                </a:lnTo>
                <a:lnTo>
                  <a:pt x="f31" y="f32"/>
                </a:lnTo>
                <a:lnTo>
                  <a:pt x="f44" y="f45"/>
                </a:lnTo>
                <a:close/>
              </a:path>
              <a:path w="314960" h="553085">
                <a:moveTo>
                  <a:pt x="f51" y="f52"/>
                </a:moveTo>
                <a:lnTo>
                  <a:pt x="f31" y="f32"/>
                </a:lnTo>
                <a:lnTo>
                  <a:pt x="f37" y="f38"/>
                </a:lnTo>
                <a:lnTo>
                  <a:pt x="f25" y="f26"/>
                </a:lnTo>
                <a:lnTo>
                  <a:pt x="f39" y="f40"/>
                </a:lnTo>
                <a:lnTo>
                  <a:pt x="f53" y="f54"/>
                </a:lnTo>
                <a:lnTo>
                  <a:pt x="f55" y="f56"/>
                </a:lnTo>
                <a:lnTo>
                  <a:pt x="f57" y="f56"/>
                </a:lnTo>
                <a:lnTo>
                  <a:pt x="f51" y="f52"/>
                </a:lnTo>
                <a:close/>
              </a:path>
              <a:path w="314960" h="553085">
                <a:moveTo>
                  <a:pt x="f58" y="f59"/>
                </a:moveTo>
                <a:lnTo>
                  <a:pt x="f60" y="f61"/>
                </a:lnTo>
                <a:lnTo>
                  <a:pt x="f58" y="f59"/>
                </a:lnTo>
                <a:close/>
              </a:path>
              <a:path w="314960" h="553085">
                <a:moveTo>
                  <a:pt x="f62" y="f63"/>
                </a:moveTo>
                <a:lnTo>
                  <a:pt x="f64" y="f65"/>
                </a:lnTo>
                <a:lnTo>
                  <a:pt x="f62" y="f63"/>
                </a:lnTo>
                <a:close/>
              </a:path>
              <a:path w="314960" h="553085">
                <a:moveTo>
                  <a:pt x="f66" y="f67"/>
                </a:moveTo>
                <a:lnTo>
                  <a:pt x="f68" y="f69"/>
                </a:lnTo>
                <a:lnTo>
                  <a:pt x="f70" y="f71"/>
                </a:lnTo>
                <a:lnTo>
                  <a:pt x="f72" y="f73"/>
                </a:lnTo>
                <a:lnTo>
                  <a:pt x="f74" y="f75"/>
                </a:lnTo>
                <a:lnTo>
                  <a:pt x="f76" y="f77"/>
                </a:lnTo>
                <a:lnTo>
                  <a:pt x="f64" y="f65"/>
                </a:lnTo>
                <a:lnTo>
                  <a:pt x="f78" y="f79"/>
                </a:lnTo>
                <a:lnTo>
                  <a:pt x="f80" y="f81"/>
                </a:lnTo>
                <a:lnTo>
                  <a:pt x="f82" y="f83"/>
                </a:lnTo>
                <a:lnTo>
                  <a:pt x="f84" y="f85"/>
                </a:lnTo>
                <a:lnTo>
                  <a:pt x="f86" y="f87"/>
                </a:lnTo>
                <a:lnTo>
                  <a:pt x="f88" y="f89"/>
                </a:lnTo>
                <a:lnTo>
                  <a:pt x="f90" y="f91"/>
                </a:lnTo>
                <a:lnTo>
                  <a:pt x="f66" y="f67"/>
                </a:lnTo>
                <a:close/>
              </a:path>
              <a:path w="314960" h="553085">
                <a:moveTo>
                  <a:pt x="f92" y="f93"/>
                </a:moveTo>
                <a:lnTo>
                  <a:pt x="f58" y="f59"/>
                </a:lnTo>
                <a:lnTo>
                  <a:pt x="f92" y="f93"/>
                </a:lnTo>
                <a:close/>
              </a:path>
              <a:path w="314960" h="553085">
                <a:moveTo>
                  <a:pt x="f94" y="f95"/>
                </a:moveTo>
                <a:lnTo>
                  <a:pt x="f96" y="f97"/>
                </a:lnTo>
                <a:lnTo>
                  <a:pt x="f94" y="f95"/>
                </a:lnTo>
                <a:close/>
              </a:path>
              <a:path w="314960" h="553085">
                <a:moveTo>
                  <a:pt x="f98" y="f99"/>
                </a:moveTo>
                <a:lnTo>
                  <a:pt x="f94" y="f95"/>
                </a:lnTo>
                <a:lnTo>
                  <a:pt x="f100" y="f101"/>
                </a:lnTo>
                <a:lnTo>
                  <a:pt x="f98" y="f99"/>
                </a:lnTo>
                <a:close/>
              </a:path>
              <a:path w="314960" h="553085">
                <a:moveTo>
                  <a:pt x="f102" y="f103"/>
                </a:moveTo>
                <a:lnTo>
                  <a:pt x="f51" y="f52"/>
                </a:lnTo>
                <a:lnTo>
                  <a:pt x="f104" y="f105"/>
                </a:lnTo>
                <a:lnTo>
                  <a:pt x="f106" y="f107"/>
                </a:lnTo>
                <a:lnTo>
                  <a:pt x="f108" y="f109"/>
                </a:lnTo>
                <a:lnTo>
                  <a:pt x="f110" y="f111"/>
                </a:lnTo>
                <a:lnTo>
                  <a:pt x="f112" y="f81"/>
                </a:lnTo>
                <a:lnTo>
                  <a:pt x="f102" y="f103"/>
                </a:lnTo>
                <a:close/>
              </a:path>
              <a:path w="314960" h="553085">
                <a:moveTo>
                  <a:pt x="f108" y="f109"/>
                </a:moveTo>
                <a:lnTo>
                  <a:pt x="f53" y="f54"/>
                </a:lnTo>
                <a:lnTo>
                  <a:pt x="f113" y="f114"/>
                </a:lnTo>
                <a:lnTo>
                  <a:pt x="f108" y="f109"/>
                </a:lnTo>
                <a:close/>
              </a:path>
              <a:path w="314960" h="553085">
                <a:moveTo>
                  <a:pt x="f115" y="f116"/>
                </a:moveTo>
                <a:lnTo>
                  <a:pt x="f2" y="f117"/>
                </a:lnTo>
                <a:lnTo>
                  <a:pt x="f115" y="f116"/>
                </a:lnTo>
                <a:close/>
              </a:path>
              <a:path w="314960" h="553085">
                <a:moveTo>
                  <a:pt x="f68" y="f69"/>
                </a:moveTo>
                <a:lnTo>
                  <a:pt x="f115" y="f116"/>
                </a:lnTo>
                <a:lnTo>
                  <a:pt x="f118" y="f83"/>
                </a:lnTo>
                <a:lnTo>
                  <a:pt x="f68" y="f69"/>
                </a:lnTo>
                <a:close/>
              </a:path>
              <a:path w="314960" h="553085">
                <a:moveTo>
                  <a:pt x="f119" y="f103"/>
                </a:moveTo>
                <a:lnTo>
                  <a:pt x="f102" y="f103"/>
                </a:lnTo>
                <a:lnTo>
                  <a:pt x="f120" y="f121"/>
                </a:lnTo>
                <a:lnTo>
                  <a:pt x="f122" y="f123"/>
                </a:lnTo>
                <a:lnTo>
                  <a:pt x="f119" y="f103"/>
                </a:lnTo>
                <a:close/>
              </a:path>
              <a:path w="314960" h="553085">
                <a:moveTo>
                  <a:pt x="f84" y="f85"/>
                </a:moveTo>
                <a:lnTo>
                  <a:pt x="f98" y="f99"/>
                </a:lnTo>
                <a:lnTo>
                  <a:pt x="f47" y="f48"/>
                </a:lnTo>
                <a:lnTo>
                  <a:pt x="f84" y="f85"/>
                </a:lnTo>
                <a:close/>
              </a:path>
              <a:path w="314960" h="553085">
                <a:moveTo>
                  <a:pt x="f124" y="f125"/>
                </a:moveTo>
                <a:lnTo>
                  <a:pt x="f126" y="f125"/>
                </a:lnTo>
                <a:lnTo>
                  <a:pt x="f68" y="f69"/>
                </a:lnTo>
                <a:lnTo>
                  <a:pt x="f124" y="f125"/>
                </a:lnTo>
                <a:close/>
              </a:path>
              <a:path w="314960" h="553085">
                <a:moveTo>
                  <a:pt x="f55" y="f56"/>
                </a:moveTo>
                <a:lnTo>
                  <a:pt x="f53" y="f54"/>
                </a:lnTo>
                <a:lnTo>
                  <a:pt x="f108" y="f109"/>
                </a:lnTo>
                <a:lnTo>
                  <a:pt x="f127" y="f128"/>
                </a:lnTo>
                <a:lnTo>
                  <a:pt x="f104" y="f105"/>
                </a:lnTo>
                <a:lnTo>
                  <a:pt x="f55" y="f56"/>
                </a:lnTo>
                <a:close/>
              </a:path>
              <a:path w="314960" h="553085">
                <a:moveTo>
                  <a:pt x="f104" y="f105"/>
                </a:moveTo>
                <a:lnTo>
                  <a:pt x="f127" y="f128"/>
                </a:lnTo>
                <a:lnTo>
                  <a:pt x="f108" y="f109"/>
                </a:lnTo>
                <a:lnTo>
                  <a:pt x="f106" y="f107"/>
                </a:lnTo>
                <a:lnTo>
                  <a:pt x="f104" y="f105"/>
                </a:lnTo>
                <a:close/>
              </a:path>
              <a:path w="314960" h="553085">
                <a:moveTo>
                  <a:pt x="f46" y="f45"/>
                </a:moveTo>
                <a:lnTo>
                  <a:pt x="f88" y="f89"/>
                </a:lnTo>
                <a:lnTo>
                  <a:pt x="f129" y="f130"/>
                </a:lnTo>
                <a:lnTo>
                  <a:pt x="f84" y="f85"/>
                </a:lnTo>
                <a:lnTo>
                  <a:pt x="f47" y="f48"/>
                </a:lnTo>
                <a:lnTo>
                  <a:pt x="f46" y="f45"/>
                </a:lnTo>
                <a:close/>
              </a:path>
              <a:path w="314960" h="553085">
                <a:moveTo>
                  <a:pt x="f88" y="f89"/>
                </a:moveTo>
                <a:lnTo>
                  <a:pt x="f86" y="f87"/>
                </a:lnTo>
                <a:lnTo>
                  <a:pt x="f84" y="f85"/>
                </a:lnTo>
                <a:lnTo>
                  <a:pt x="f129" y="f130"/>
                </a:lnTo>
                <a:lnTo>
                  <a:pt x="f88" y="f89"/>
                </a:lnTo>
                <a:close/>
              </a:path>
              <a:path w="314960" h="553085">
                <a:moveTo>
                  <a:pt x="f57" y="f56"/>
                </a:moveTo>
                <a:lnTo>
                  <a:pt x="f55" y="f56"/>
                </a:lnTo>
                <a:lnTo>
                  <a:pt x="f104" y="f105"/>
                </a:lnTo>
                <a:lnTo>
                  <a:pt x="f57" y="f56"/>
                </a:lnTo>
                <a:close/>
              </a:path>
              <a:path w="314960" h="553085">
                <a:moveTo>
                  <a:pt x="f90" y="f91"/>
                </a:moveTo>
                <a:lnTo>
                  <a:pt x="f88" y="f89"/>
                </a:lnTo>
                <a:lnTo>
                  <a:pt x="f46" y="f45"/>
                </a:lnTo>
                <a:lnTo>
                  <a:pt x="f44" y="f45"/>
                </a:lnTo>
                <a:lnTo>
                  <a:pt x="f90" y="f91"/>
                </a:lnTo>
                <a:close/>
              </a:path>
              <a:path w="314960" h="553085">
                <a:moveTo>
                  <a:pt x="f131" y="f132"/>
                </a:moveTo>
                <a:lnTo>
                  <a:pt x="f133" y="f132"/>
                </a:lnTo>
                <a:lnTo>
                  <a:pt x="f134" y="f135"/>
                </a:lnTo>
                <a:lnTo>
                  <a:pt x="f136" y="f137"/>
                </a:lnTo>
                <a:lnTo>
                  <a:pt x="f124" y="f125"/>
                </a:lnTo>
                <a:lnTo>
                  <a:pt x="f66" y="f67"/>
                </a:lnTo>
                <a:lnTo>
                  <a:pt x="f138" y="f67"/>
                </a:lnTo>
                <a:lnTo>
                  <a:pt x="f139" y="f140"/>
                </a:lnTo>
                <a:lnTo>
                  <a:pt x="f141" y="f142"/>
                </a:lnTo>
                <a:lnTo>
                  <a:pt x="f131" y="f132"/>
                </a:lnTo>
                <a:close/>
              </a:path>
              <a:path w="314960" h="553085">
                <a:moveTo>
                  <a:pt x="f122" y="f123"/>
                </a:moveTo>
                <a:close/>
              </a:path>
              <a:path w="314960" h="553085">
                <a:moveTo>
                  <a:pt x="f143" y="f144"/>
                </a:moveTo>
                <a:lnTo>
                  <a:pt x="f145" y="f144"/>
                </a:lnTo>
                <a:lnTo>
                  <a:pt x="f146" y="f147"/>
                </a:lnTo>
                <a:lnTo>
                  <a:pt x="f51" y="f52"/>
                </a:lnTo>
                <a:lnTo>
                  <a:pt x="f102" y="f103"/>
                </a:lnTo>
                <a:lnTo>
                  <a:pt x="f119" y="f103"/>
                </a:lnTo>
                <a:lnTo>
                  <a:pt x="f148" y="f149"/>
                </a:lnTo>
                <a:lnTo>
                  <a:pt x="f143" y="f144"/>
                </a:lnTo>
                <a:close/>
              </a:path>
              <a:path w="314960" h="553085">
                <a:moveTo>
                  <a:pt x="f138" y="f67"/>
                </a:moveTo>
                <a:lnTo>
                  <a:pt x="f66" y="f67"/>
                </a:lnTo>
                <a:lnTo>
                  <a:pt x="f90" y="f91"/>
                </a:lnTo>
                <a:lnTo>
                  <a:pt x="f138" y="f67"/>
                </a:lnTo>
                <a:close/>
              </a:path>
              <a:path w="314960" h="553085">
                <a:moveTo>
                  <a:pt x="f150" y="f151"/>
                </a:moveTo>
                <a:lnTo>
                  <a:pt x="f152" y="f149"/>
                </a:lnTo>
                <a:lnTo>
                  <a:pt x="f150" y="f151"/>
                </a:lnTo>
                <a:close/>
              </a:path>
              <a:path w="314960" h="553085">
                <a:moveTo>
                  <a:pt x="f153" y="f154"/>
                </a:moveTo>
                <a:close/>
              </a:path>
              <a:path w="314960" h="553085">
                <a:moveTo>
                  <a:pt x="f155" y="f156"/>
                </a:moveTo>
                <a:lnTo>
                  <a:pt x="f157" y="f158"/>
                </a:lnTo>
                <a:lnTo>
                  <a:pt x="f159" y="f160"/>
                </a:lnTo>
                <a:lnTo>
                  <a:pt x="f161" y="f162"/>
                </a:lnTo>
                <a:lnTo>
                  <a:pt x="f163" y="f164"/>
                </a:lnTo>
                <a:lnTo>
                  <a:pt x="f165" y="f166"/>
                </a:lnTo>
                <a:lnTo>
                  <a:pt x="f167" y="f168"/>
                </a:lnTo>
                <a:lnTo>
                  <a:pt x="f145" y="f144"/>
                </a:lnTo>
                <a:lnTo>
                  <a:pt x="f143" y="f144"/>
                </a:lnTo>
                <a:lnTo>
                  <a:pt x="f169" y="f170"/>
                </a:lnTo>
                <a:lnTo>
                  <a:pt x="f171" y="f172"/>
                </a:lnTo>
                <a:lnTo>
                  <a:pt x="f173" y="f174"/>
                </a:lnTo>
                <a:lnTo>
                  <a:pt x="f175" y="f176"/>
                </a:lnTo>
                <a:lnTo>
                  <a:pt x="f177" y="f178"/>
                </a:lnTo>
                <a:lnTo>
                  <a:pt x="f179" y="f180"/>
                </a:lnTo>
                <a:lnTo>
                  <a:pt x="f181" y="f182"/>
                </a:lnTo>
                <a:lnTo>
                  <a:pt x="f183" y="f184"/>
                </a:lnTo>
                <a:lnTo>
                  <a:pt x="f185" y="f184"/>
                </a:lnTo>
                <a:lnTo>
                  <a:pt x="f155" y="f156"/>
                </a:lnTo>
                <a:close/>
              </a:path>
              <a:path w="314960" h="553085">
                <a:moveTo>
                  <a:pt x="f186" y="f187"/>
                </a:moveTo>
                <a:lnTo>
                  <a:pt x="f188" y="f187"/>
                </a:lnTo>
                <a:lnTo>
                  <a:pt x="f189" y="f190"/>
                </a:lnTo>
                <a:lnTo>
                  <a:pt x="f131" y="f132"/>
                </a:lnTo>
                <a:lnTo>
                  <a:pt x="f191" y="f192"/>
                </a:lnTo>
                <a:lnTo>
                  <a:pt x="f186" y="f187"/>
                </a:lnTo>
                <a:close/>
              </a:path>
              <a:path w="314960" h="553085">
                <a:moveTo>
                  <a:pt x="f193" y="f194"/>
                </a:moveTo>
                <a:lnTo>
                  <a:pt x="f195" y="f194"/>
                </a:lnTo>
                <a:lnTo>
                  <a:pt x="f196" y="f197"/>
                </a:lnTo>
                <a:lnTo>
                  <a:pt x="f186" y="f187"/>
                </a:lnTo>
                <a:lnTo>
                  <a:pt x="f198" y="f199"/>
                </a:lnTo>
                <a:lnTo>
                  <a:pt x="f193" y="f194"/>
                </a:lnTo>
                <a:close/>
              </a:path>
              <a:path w="314960" h="553085">
                <a:moveTo>
                  <a:pt x="f200" y="f172"/>
                </a:moveTo>
                <a:close/>
              </a:path>
              <a:path w="314960" h="553085">
                <a:moveTo>
                  <a:pt x="f201" y="f202"/>
                </a:moveTo>
                <a:lnTo>
                  <a:pt x="f200" y="f172"/>
                </a:lnTo>
                <a:lnTo>
                  <a:pt x="f201" y="f202"/>
                </a:lnTo>
                <a:close/>
              </a:path>
              <a:path w="314960" h="553085">
                <a:moveTo>
                  <a:pt x="f203" y="f204"/>
                </a:moveTo>
                <a:lnTo>
                  <a:pt x="f205" y="f204"/>
                </a:lnTo>
                <a:lnTo>
                  <a:pt x="f206" y="f207"/>
                </a:lnTo>
                <a:lnTo>
                  <a:pt x="f193" y="f194"/>
                </a:lnTo>
                <a:lnTo>
                  <a:pt x="f208" y="f209"/>
                </a:lnTo>
                <a:lnTo>
                  <a:pt x="f203" y="f204"/>
                </a:lnTo>
                <a:close/>
              </a:path>
              <a:path w="314960" h="553085">
                <a:moveTo>
                  <a:pt x="f210" y="f174"/>
                </a:moveTo>
                <a:lnTo>
                  <a:pt x="f211" y="f212"/>
                </a:lnTo>
                <a:lnTo>
                  <a:pt x="f210" y="f174"/>
                </a:lnTo>
                <a:close/>
              </a:path>
              <a:path w="314960" h="553085">
                <a:moveTo>
                  <a:pt x="f213" y="f214"/>
                </a:moveTo>
                <a:lnTo>
                  <a:pt x="f215" y="f214"/>
                </a:lnTo>
                <a:lnTo>
                  <a:pt x="f216" y="f217"/>
                </a:lnTo>
                <a:lnTo>
                  <a:pt x="f218" y="f219"/>
                </a:lnTo>
                <a:lnTo>
                  <a:pt x="f220" y="f221"/>
                </a:lnTo>
                <a:lnTo>
                  <a:pt x="f205" y="f204"/>
                </a:lnTo>
                <a:lnTo>
                  <a:pt x="f203" y="f204"/>
                </a:lnTo>
                <a:lnTo>
                  <a:pt x="f222" y="f223"/>
                </a:lnTo>
                <a:lnTo>
                  <a:pt x="f224" y="f225"/>
                </a:lnTo>
                <a:lnTo>
                  <a:pt x="f226" y="f227"/>
                </a:lnTo>
                <a:lnTo>
                  <a:pt x="f213" y="f214"/>
                </a:lnTo>
                <a:close/>
              </a:path>
              <a:path w="314960" h="553085">
                <a:moveTo>
                  <a:pt x="f228" y="f229"/>
                </a:moveTo>
                <a:close/>
              </a:path>
              <a:path w="314960" h="553085">
                <a:moveTo>
                  <a:pt x="f230" y="f231"/>
                </a:moveTo>
                <a:close/>
              </a:path>
              <a:path w="314960" h="553085">
                <a:moveTo>
                  <a:pt x="f232" y="f176"/>
                </a:moveTo>
                <a:lnTo>
                  <a:pt x="f233" y="f217"/>
                </a:lnTo>
                <a:lnTo>
                  <a:pt x="f232" y="f176"/>
                </a:lnTo>
                <a:close/>
              </a:path>
              <a:path w="314960" h="553085">
                <a:moveTo>
                  <a:pt x="f234" y="f235"/>
                </a:moveTo>
                <a:lnTo>
                  <a:pt x="f236" y="f237"/>
                </a:lnTo>
                <a:lnTo>
                  <a:pt x="f234" y="f235"/>
                </a:lnTo>
                <a:close/>
              </a:path>
              <a:path w="314960" h="553085">
                <a:moveTo>
                  <a:pt x="f177" y="f178"/>
                </a:moveTo>
                <a:lnTo>
                  <a:pt x="f238" y="f239"/>
                </a:lnTo>
                <a:lnTo>
                  <a:pt x="f177" y="f178"/>
                </a:lnTo>
                <a:close/>
              </a:path>
              <a:path w="314960" h="553085">
                <a:moveTo>
                  <a:pt x="f240" y="f241"/>
                </a:moveTo>
                <a:lnTo>
                  <a:pt x="f242" y="f241"/>
                </a:lnTo>
                <a:lnTo>
                  <a:pt x="f243" y="f244"/>
                </a:lnTo>
                <a:lnTo>
                  <a:pt x="f245" y="f246"/>
                </a:lnTo>
                <a:lnTo>
                  <a:pt x="f247" y="f248"/>
                </a:lnTo>
                <a:lnTo>
                  <a:pt x="f215" y="f214"/>
                </a:lnTo>
                <a:lnTo>
                  <a:pt x="f213" y="f214"/>
                </a:lnTo>
                <a:lnTo>
                  <a:pt x="f249" y="f250"/>
                </a:lnTo>
                <a:lnTo>
                  <a:pt x="f251" y="f252"/>
                </a:lnTo>
                <a:lnTo>
                  <a:pt x="f253" y="f254"/>
                </a:lnTo>
                <a:lnTo>
                  <a:pt x="f240" y="f241"/>
                </a:lnTo>
                <a:close/>
              </a:path>
              <a:path w="314960" h="553085">
                <a:moveTo>
                  <a:pt x="f255" y="f256"/>
                </a:moveTo>
                <a:close/>
              </a:path>
              <a:path w="314960" h="553085">
                <a:moveTo>
                  <a:pt x="f257" y="f258"/>
                </a:moveTo>
                <a:close/>
              </a:path>
              <a:path w="314960" h="553085">
                <a:moveTo>
                  <a:pt x="f179" y="f180"/>
                </a:moveTo>
                <a:close/>
              </a:path>
              <a:path w="314960" h="553085">
                <a:moveTo>
                  <a:pt x="f259" y="f260"/>
                </a:moveTo>
                <a:lnTo>
                  <a:pt x="f261" y="f244"/>
                </a:lnTo>
                <a:lnTo>
                  <a:pt x="f259" y="f260"/>
                </a:lnTo>
                <a:close/>
              </a:path>
              <a:path w="314960" h="553085">
                <a:moveTo>
                  <a:pt x="f262" y="f263"/>
                </a:moveTo>
                <a:lnTo>
                  <a:pt x="f264" y="f265"/>
                </a:lnTo>
                <a:lnTo>
                  <a:pt x="f266" y="f267"/>
                </a:lnTo>
                <a:lnTo>
                  <a:pt x="f242" y="f241"/>
                </a:lnTo>
                <a:lnTo>
                  <a:pt x="f240" y="f241"/>
                </a:lnTo>
                <a:lnTo>
                  <a:pt x="f268" y="f269"/>
                </a:lnTo>
                <a:lnTo>
                  <a:pt x="f270" y="f269"/>
                </a:lnTo>
                <a:lnTo>
                  <a:pt x="f271" y="f272"/>
                </a:lnTo>
                <a:lnTo>
                  <a:pt x="f273" y="f272"/>
                </a:lnTo>
                <a:lnTo>
                  <a:pt x="f274" y="f275"/>
                </a:lnTo>
                <a:lnTo>
                  <a:pt x="f276" y="f275"/>
                </a:lnTo>
                <a:lnTo>
                  <a:pt x="f262" y="f263"/>
                </a:lnTo>
                <a:close/>
              </a:path>
              <a:path w="314960" h="553085">
                <a:moveTo>
                  <a:pt x="f277" y="f182"/>
                </a:moveTo>
                <a:lnTo>
                  <a:pt x="f278" y="f279"/>
                </a:lnTo>
                <a:lnTo>
                  <a:pt x="f277" y="f182"/>
                </a:lnTo>
                <a:close/>
              </a:path>
              <a:path w="314960" h="553085">
                <a:moveTo>
                  <a:pt x="f271" y="f272"/>
                </a:moveTo>
                <a:lnTo>
                  <a:pt x="f270" y="f269"/>
                </a:lnTo>
                <a:lnTo>
                  <a:pt x="f280" y="f281"/>
                </a:lnTo>
                <a:lnTo>
                  <a:pt x="f271" y="f272"/>
                </a:lnTo>
                <a:close/>
              </a:path>
              <a:path w="314960" h="553085">
                <a:moveTo>
                  <a:pt x="f280" y="f281"/>
                </a:moveTo>
                <a:lnTo>
                  <a:pt x="f270" y="f269"/>
                </a:lnTo>
                <a:lnTo>
                  <a:pt x="f268" y="f269"/>
                </a:lnTo>
                <a:lnTo>
                  <a:pt x="f280" y="f281"/>
                </a:lnTo>
                <a:close/>
              </a:path>
              <a:path w="314960" h="553085">
                <a:moveTo>
                  <a:pt x="f282" y="f283"/>
                </a:moveTo>
                <a:lnTo>
                  <a:pt x="f155" y="f156"/>
                </a:lnTo>
                <a:lnTo>
                  <a:pt x="f185" y="f184"/>
                </a:lnTo>
                <a:lnTo>
                  <a:pt x="f282" y="f283"/>
                </a:lnTo>
                <a:close/>
              </a:path>
              <a:path w="314960" h="553085">
                <a:moveTo>
                  <a:pt x="f284" y="f283"/>
                </a:moveTo>
                <a:lnTo>
                  <a:pt x="f282" y="f283"/>
                </a:lnTo>
                <a:lnTo>
                  <a:pt x="f185" y="f184"/>
                </a:lnTo>
                <a:lnTo>
                  <a:pt x="f183" y="f184"/>
                </a:lnTo>
                <a:lnTo>
                  <a:pt x="f284" y="f283"/>
                </a:lnTo>
                <a:close/>
              </a:path>
              <a:path w="314960" h="553085">
                <a:moveTo>
                  <a:pt x="f273" y="f272"/>
                </a:moveTo>
                <a:lnTo>
                  <a:pt x="f271" y="f272"/>
                </a:lnTo>
                <a:lnTo>
                  <a:pt x="f280" y="f281"/>
                </a:lnTo>
                <a:lnTo>
                  <a:pt x="f285" y="f286"/>
                </a:lnTo>
                <a:lnTo>
                  <a:pt x="f273" y="f272"/>
                </a:lnTo>
                <a:close/>
              </a:path>
              <a:path w="314960" h="553085">
                <a:moveTo>
                  <a:pt x="f287" y="f288"/>
                </a:moveTo>
                <a:lnTo>
                  <a:pt x="f289" y="f288"/>
                </a:lnTo>
                <a:lnTo>
                  <a:pt x="f290" y="f291"/>
                </a:lnTo>
                <a:lnTo>
                  <a:pt x="f289" y="f292"/>
                </a:lnTo>
                <a:lnTo>
                  <a:pt x="f293" y="f294"/>
                </a:lnTo>
                <a:lnTo>
                  <a:pt x="f155" y="f156"/>
                </a:lnTo>
                <a:lnTo>
                  <a:pt x="f282" y="f283"/>
                </a:lnTo>
                <a:lnTo>
                  <a:pt x="f284" y="f283"/>
                </a:lnTo>
                <a:lnTo>
                  <a:pt x="f295" y="f296"/>
                </a:lnTo>
                <a:lnTo>
                  <a:pt x="f297" y="f296"/>
                </a:lnTo>
                <a:lnTo>
                  <a:pt x="f298" y="f299"/>
                </a:lnTo>
                <a:lnTo>
                  <a:pt x="f300" y="f299"/>
                </a:lnTo>
                <a:lnTo>
                  <a:pt x="f301" y="f302"/>
                </a:lnTo>
                <a:lnTo>
                  <a:pt x="f303" y="f304"/>
                </a:lnTo>
                <a:lnTo>
                  <a:pt x="f305" y="f306"/>
                </a:lnTo>
                <a:lnTo>
                  <a:pt x="f287" y="f307"/>
                </a:lnTo>
                <a:lnTo>
                  <a:pt x="f287" y="f288"/>
                </a:lnTo>
                <a:close/>
              </a:path>
              <a:path w="314960" h="553085">
                <a:moveTo>
                  <a:pt x="f308" y="f309"/>
                </a:moveTo>
                <a:lnTo>
                  <a:pt x="f262" y="f263"/>
                </a:lnTo>
                <a:lnTo>
                  <a:pt x="f276" y="f275"/>
                </a:lnTo>
                <a:lnTo>
                  <a:pt x="f308" y="f309"/>
                </a:lnTo>
                <a:close/>
              </a:path>
              <a:path w="314960" h="553085">
                <a:moveTo>
                  <a:pt x="f310" y="f309"/>
                </a:moveTo>
                <a:lnTo>
                  <a:pt x="f308" y="f309"/>
                </a:lnTo>
                <a:lnTo>
                  <a:pt x="f276" y="f275"/>
                </a:lnTo>
                <a:lnTo>
                  <a:pt x="f274" y="f275"/>
                </a:lnTo>
                <a:lnTo>
                  <a:pt x="f310" y="f309"/>
                </a:lnTo>
                <a:close/>
              </a:path>
              <a:path w="314960" h="553085">
                <a:moveTo>
                  <a:pt x="f298" y="f299"/>
                </a:moveTo>
                <a:lnTo>
                  <a:pt x="f297" y="f296"/>
                </a:lnTo>
                <a:lnTo>
                  <a:pt x="f311" y="f312"/>
                </a:lnTo>
                <a:lnTo>
                  <a:pt x="f298" y="f299"/>
                </a:lnTo>
                <a:close/>
              </a:path>
              <a:path w="314960" h="553085">
                <a:moveTo>
                  <a:pt x="f311" y="f312"/>
                </a:moveTo>
                <a:lnTo>
                  <a:pt x="f297" y="f296"/>
                </a:lnTo>
                <a:lnTo>
                  <a:pt x="f295" y="f296"/>
                </a:lnTo>
                <a:lnTo>
                  <a:pt x="f313" y="f314"/>
                </a:lnTo>
                <a:lnTo>
                  <a:pt x="f311" y="f312"/>
                </a:lnTo>
                <a:close/>
              </a:path>
              <a:path w="314960" h="553085">
                <a:moveTo>
                  <a:pt x="f287" y="f2"/>
                </a:moveTo>
                <a:lnTo>
                  <a:pt x="f315" y="f316"/>
                </a:lnTo>
                <a:lnTo>
                  <a:pt x="f317" y="f318"/>
                </a:lnTo>
                <a:lnTo>
                  <a:pt x="f262" y="f263"/>
                </a:lnTo>
                <a:lnTo>
                  <a:pt x="f308" y="f309"/>
                </a:lnTo>
                <a:lnTo>
                  <a:pt x="f310" y="f309"/>
                </a:lnTo>
                <a:lnTo>
                  <a:pt x="f319" y="f320"/>
                </a:lnTo>
                <a:lnTo>
                  <a:pt x="f321" y="f322"/>
                </a:lnTo>
                <a:lnTo>
                  <a:pt x="f323" y="f322"/>
                </a:lnTo>
                <a:lnTo>
                  <a:pt x="f324" y="f325"/>
                </a:lnTo>
                <a:lnTo>
                  <a:pt x="f289" y="f325"/>
                </a:lnTo>
                <a:lnTo>
                  <a:pt x="f289" y="f288"/>
                </a:lnTo>
                <a:lnTo>
                  <a:pt x="f287" y="f288"/>
                </a:lnTo>
                <a:lnTo>
                  <a:pt x="f287" y="f2"/>
                </a:lnTo>
                <a:close/>
              </a:path>
              <a:path w="314960" h="553085">
                <a:moveTo>
                  <a:pt x="f300" y="f299"/>
                </a:moveTo>
                <a:lnTo>
                  <a:pt x="f298" y="f299"/>
                </a:lnTo>
                <a:lnTo>
                  <a:pt x="f311" y="f312"/>
                </a:lnTo>
                <a:lnTo>
                  <a:pt x="f300" y="f299"/>
                </a:lnTo>
                <a:close/>
              </a:path>
              <a:path w="314960" h="553085">
                <a:moveTo>
                  <a:pt x="f326" y="f327"/>
                </a:moveTo>
                <a:lnTo>
                  <a:pt x="f303" y="f304"/>
                </a:lnTo>
                <a:lnTo>
                  <a:pt x="f326" y="f327"/>
                </a:lnTo>
                <a:close/>
              </a:path>
              <a:path w="314960" h="553085">
                <a:moveTo>
                  <a:pt x="f328" y="f329"/>
                </a:moveTo>
                <a:lnTo>
                  <a:pt x="f326" y="f327"/>
                </a:lnTo>
                <a:lnTo>
                  <a:pt x="f328" y="f329"/>
                </a:lnTo>
                <a:close/>
              </a:path>
              <a:path w="314960" h="553085">
                <a:moveTo>
                  <a:pt x="f287" y="f330"/>
                </a:moveTo>
                <a:lnTo>
                  <a:pt x="f287" y="f307"/>
                </a:lnTo>
                <a:lnTo>
                  <a:pt x="f287" y="f330"/>
                </a:lnTo>
                <a:close/>
              </a:path>
              <a:path w="314960" h="553085">
                <a:moveTo>
                  <a:pt x="f324" y="f325"/>
                </a:moveTo>
                <a:lnTo>
                  <a:pt x="f323" y="f322"/>
                </a:lnTo>
                <a:lnTo>
                  <a:pt x="f331" y="f332"/>
                </a:lnTo>
                <a:lnTo>
                  <a:pt x="f324" y="f325"/>
                </a:lnTo>
                <a:close/>
              </a:path>
              <a:path w="314960" h="553085">
                <a:moveTo>
                  <a:pt x="f331" y="f332"/>
                </a:moveTo>
                <a:lnTo>
                  <a:pt x="f323" y="f322"/>
                </a:lnTo>
                <a:lnTo>
                  <a:pt x="f321" y="f322"/>
                </a:lnTo>
                <a:lnTo>
                  <a:pt x="f331" y="f332"/>
                </a:lnTo>
                <a:close/>
              </a:path>
              <a:path w="314960" h="553085">
                <a:moveTo>
                  <a:pt x="f289" y="f325"/>
                </a:moveTo>
                <a:lnTo>
                  <a:pt x="f324" y="f325"/>
                </a:lnTo>
                <a:lnTo>
                  <a:pt x="f331" y="f332"/>
                </a:lnTo>
                <a:lnTo>
                  <a:pt x="f289" y="f292"/>
                </a:lnTo>
                <a:lnTo>
                  <a:pt x="f289" y="f325"/>
                </a:lnTo>
                <a:close/>
              </a:path>
              <a:path w="314960" h="553085">
                <a:moveTo>
                  <a:pt x="f289" y="f288"/>
                </a:moveTo>
                <a:lnTo>
                  <a:pt x="f289" y="f292"/>
                </a:lnTo>
                <a:lnTo>
                  <a:pt x="f290" y="f291"/>
                </a:lnTo>
                <a:lnTo>
                  <a:pt x="f289" y="f288"/>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7" name="object 178">
            <a:extLst>
              <a:ext uri="{FF2B5EF4-FFF2-40B4-BE49-F238E27FC236}">
                <a16:creationId xmlns:a16="http://schemas.microsoft.com/office/drawing/2014/main" id="{9A997B89-26D9-4AEB-859C-2178FEB55EA9}"/>
              </a:ext>
            </a:extLst>
          </p:cNvPr>
          <p:cNvSpPr/>
          <p:nvPr/>
        </p:nvSpPr>
        <p:spPr>
          <a:xfrm>
            <a:off x="3334131" y="3705990"/>
            <a:ext cx="0" cy="0"/>
          </a:xfrm>
          <a:custGeom>
            <a:avLst/>
            <a:gdLst>
              <a:gd name="f0" fmla="val w"/>
              <a:gd name="f1" fmla="val h"/>
              <a:gd name="f2" fmla="val 0"/>
              <a:gd name="f3" fmla="*/ f0 1 0"/>
              <a:gd name="f4" fmla="*/ f1 1 0"/>
              <a:gd name="f5" fmla="val f2"/>
              <a:gd name="f6" fmla="+- f5 0 f5"/>
              <a:gd name="f7" fmla="*/ f6 1 0"/>
              <a:gd name="f8" fmla="*/ 0 1 f7"/>
              <a:gd name="f9" fmla="*/ 1 1 f7"/>
              <a:gd name="f10" fmla="*/ f8 f3 1"/>
              <a:gd name="f11" fmla="*/ f9 f3 1"/>
              <a:gd name="f12" fmla="*/ f9 f4 1"/>
              <a:gd name="f13" fmla="*/ f8 f4 1"/>
            </a:gdLst>
            <a:ahLst/>
            <a:cxnLst>
              <a:cxn ang="3cd4">
                <a:pos x="hc" y="t"/>
              </a:cxn>
              <a:cxn ang="0">
                <a:pos x="r" y="vc"/>
              </a:cxn>
              <a:cxn ang="cd4">
                <a:pos x="hc" y="b"/>
              </a:cxn>
              <a:cxn ang="cd2">
                <a:pos x="l" y="vc"/>
              </a:cxn>
            </a:cxnLst>
            <a:rect l="f10" t="f13" r="f11" b="f12"/>
            <a:pathLst>
              <a:path>
                <a:moveTo>
                  <a:pt x="f2" y="f2"/>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8" name="object 179">
            <a:extLst>
              <a:ext uri="{FF2B5EF4-FFF2-40B4-BE49-F238E27FC236}">
                <a16:creationId xmlns:a16="http://schemas.microsoft.com/office/drawing/2014/main" id="{7CB2582B-AA92-4C3E-9899-0967FD59F171}"/>
              </a:ext>
            </a:extLst>
          </p:cNvPr>
          <p:cNvSpPr/>
          <p:nvPr/>
        </p:nvSpPr>
        <p:spPr>
          <a:xfrm>
            <a:off x="3334131" y="3705990"/>
            <a:ext cx="0" cy="0"/>
          </a:xfrm>
          <a:custGeom>
            <a:avLst/>
            <a:gdLst>
              <a:gd name="f0" fmla="val w"/>
              <a:gd name="f1" fmla="val h"/>
              <a:gd name="f2" fmla="val 0"/>
              <a:gd name="f3" fmla="*/ f0 1 0"/>
              <a:gd name="f4" fmla="*/ f1 1 0"/>
              <a:gd name="f5" fmla="val f2"/>
              <a:gd name="f6" fmla="+- f5 0 f5"/>
              <a:gd name="f7" fmla="*/ f6 1 0"/>
              <a:gd name="f8" fmla="*/ 0 1 f7"/>
              <a:gd name="f9" fmla="*/ 1 1 f7"/>
              <a:gd name="f10" fmla="*/ f8 f3 1"/>
              <a:gd name="f11" fmla="*/ f9 f3 1"/>
              <a:gd name="f12" fmla="*/ f9 f4 1"/>
              <a:gd name="f13" fmla="*/ f8 f4 1"/>
            </a:gdLst>
            <a:ahLst/>
            <a:cxnLst>
              <a:cxn ang="3cd4">
                <a:pos x="hc" y="t"/>
              </a:cxn>
              <a:cxn ang="0">
                <a:pos x="r" y="vc"/>
              </a:cxn>
              <a:cxn ang="cd4">
                <a:pos x="hc" y="b"/>
              </a:cxn>
              <a:cxn ang="cd2">
                <a:pos x="l" y="vc"/>
              </a:cxn>
            </a:cxnLst>
            <a:rect l="f10" t="f13" r="f11" b="f12"/>
            <a:pathLst>
              <a:path>
                <a:moveTo>
                  <a:pt x="f2" y="f2"/>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9" name="object 180">
            <a:extLst>
              <a:ext uri="{FF2B5EF4-FFF2-40B4-BE49-F238E27FC236}">
                <a16:creationId xmlns:a16="http://schemas.microsoft.com/office/drawing/2014/main" id="{1FEA6A7C-CAAA-42E8-91FE-80C2A7C67837}"/>
              </a:ext>
            </a:extLst>
          </p:cNvPr>
          <p:cNvSpPr/>
          <p:nvPr/>
        </p:nvSpPr>
        <p:spPr>
          <a:xfrm>
            <a:off x="2317619" y="3967353"/>
            <a:ext cx="768352" cy="304796"/>
          </a:xfrm>
          <a:custGeom>
            <a:avLst/>
            <a:gdLst>
              <a:gd name="f0" fmla="val w"/>
              <a:gd name="f1" fmla="val h"/>
              <a:gd name="f2" fmla="val 0"/>
              <a:gd name="f3" fmla="val 768350"/>
              <a:gd name="f4" fmla="val 304800"/>
              <a:gd name="f5" fmla="val 767969"/>
              <a:gd name="f6" fmla="*/ f0 1 768350"/>
              <a:gd name="f7" fmla="*/ f1 1 304800"/>
              <a:gd name="f8" fmla="val f2"/>
              <a:gd name="f9" fmla="val f3"/>
              <a:gd name="f10" fmla="val f4"/>
              <a:gd name="f11" fmla="+- f10 0 f8"/>
              <a:gd name="f12" fmla="+- f9 0 f8"/>
              <a:gd name="f13" fmla="*/ f12 1 768350"/>
              <a:gd name="f14" fmla="*/ f11 1 30480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68350" h="304800">
                <a:moveTo>
                  <a:pt x="f5" y="f4"/>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0" name="object 181">
            <a:extLst>
              <a:ext uri="{FF2B5EF4-FFF2-40B4-BE49-F238E27FC236}">
                <a16:creationId xmlns:a16="http://schemas.microsoft.com/office/drawing/2014/main" id="{7880240B-2873-492F-B78A-E8BE1704DAFD}"/>
              </a:ext>
            </a:extLst>
          </p:cNvPr>
          <p:cNvSpPr/>
          <p:nvPr/>
        </p:nvSpPr>
        <p:spPr>
          <a:xfrm>
            <a:off x="1194435" y="3967353"/>
            <a:ext cx="794385" cy="306067"/>
          </a:xfrm>
          <a:custGeom>
            <a:avLst/>
            <a:gdLst>
              <a:gd name="f0" fmla="val w"/>
              <a:gd name="f1" fmla="val h"/>
              <a:gd name="f2" fmla="val 0"/>
              <a:gd name="f3" fmla="val 794385"/>
              <a:gd name="f4" fmla="val 306070"/>
              <a:gd name="f5" fmla="val 305993"/>
              <a:gd name="f6" fmla="val 794131"/>
              <a:gd name="f7" fmla="*/ f0 1 794385"/>
              <a:gd name="f8" fmla="*/ f1 1 306070"/>
              <a:gd name="f9" fmla="val f2"/>
              <a:gd name="f10" fmla="val f3"/>
              <a:gd name="f11" fmla="val f4"/>
              <a:gd name="f12" fmla="+- f11 0 f9"/>
              <a:gd name="f13" fmla="+- f10 0 f9"/>
              <a:gd name="f14" fmla="*/ f13 1 794385"/>
              <a:gd name="f15" fmla="*/ f12 1 3060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306070">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1" name="object 182">
            <a:extLst>
              <a:ext uri="{FF2B5EF4-FFF2-40B4-BE49-F238E27FC236}">
                <a16:creationId xmlns:a16="http://schemas.microsoft.com/office/drawing/2014/main" id="{A509DFE7-77B1-43EA-AB14-B6FB895C071B}"/>
              </a:ext>
            </a:extLst>
          </p:cNvPr>
          <p:cNvSpPr/>
          <p:nvPr/>
        </p:nvSpPr>
        <p:spPr>
          <a:xfrm>
            <a:off x="1194435" y="3786759"/>
            <a:ext cx="794385" cy="180978"/>
          </a:xfrm>
          <a:custGeom>
            <a:avLst/>
            <a:gdLst>
              <a:gd name="f0" fmla="val w"/>
              <a:gd name="f1" fmla="val h"/>
              <a:gd name="f2" fmla="val 0"/>
              <a:gd name="f3" fmla="val 794385"/>
              <a:gd name="f4" fmla="val 180975"/>
              <a:gd name="f5" fmla="val 794131"/>
              <a:gd name="f6" fmla="val 180974"/>
              <a:gd name="f7" fmla="*/ f0 1 794385"/>
              <a:gd name="f8" fmla="*/ f1 1 180975"/>
              <a:gd name="f9" fmla="val f2"/>
              <a:gd name="f10" fmla="val f3"/>
              <a:gd name="f11" fmla="val f4"/>
              <a:gd name="f12" fmla="+- f11 0 f9"/>
              <a:gd name="f13" fmla="+- f10 0 f9"/>
              <a:gd name="f14" fmla="*/ f13 1 794385"/>
              <a:gd name="f15" fmla="*/ f12 1 18097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18097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2" name="object 183">
            <a:extLst>
              <a:ext uri="{FF2B5EF4-FFF2-40B4-BE49-F238E27FC236}">
                <a16:creationId xmlns:a16="http://schemas.microsoft.com/office/drawing/2014/main" id="{2634FC37-BCE6-4EB9-8FA7-0FA25340D781}"/>
              </a:ext>
            </a:extLst>
          </p:cNvPr>
          <p:cNvSpPr/>
          <p:nvPr/>
        </p:nvSpPr>
        <p:spPr>
          <a:xfrm>
            <a:off x="3139062" y="3886584"/>
            <a:ext cx="1271" cy="270506"/>
          </a:xfrm>
          <a:custGeom>
            <a:avLst/>
            <a:gdLst>
              <a:gd name="f0" fmla="val w"/>
              <a:gd name="f1" fmla="val h"/>
              <a:gd name="f2" fmla="val 0"/>
              <a:gd name="f3" fmla="val 1269"/>
              <a:gd name="f4" fmla="val 270510"/>
              <a:gd name="f5" fmla="val 1143"/>
              <a:gd name="f6" fmla="val 270268"/>
              <a:gd name="f7" fmla="*/ f0 1 1269"/>
              <a:gd name="f8" fmla="*/ f1 1 270510"/>
              <a:gd name="f9" fmla="val f2"/>
              <a:gd name="f10" fmla="val f3"/>
              <a:gd name="f11" fmla="val f4"/>
              <a:gd name="f12" fmla="+- f11 0 f9"/>
              <a:gd name="f13" fmla="+- f10 0 f9"/>
              <a:gd name="f14" fmla="*/ f13 1 1269"/>
              <a:gd name="f15" fmla="*/ f12 1 2705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269" h="27051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3" name="object 184">
            <a:extLst>
              <a:ext uri="{FF2B5EF4-FFF2-40B4-BE49-F238E27FC236}">
                <a16:creationId xmlns:a16="http://schemas.microsoft.com/office/drawing/2014/main" id="{1A806EDC-5399-47B6-ADF4-78FF1A25358B}"/>
              </a:ext>
            </a:extLst>
          </p:cNvPr>
          <p:cNvSpPr/>
          <p:nvPr/>
        </p:nvSpPr>
        <p:spPr>
          <a:xfrm>
            <a:off x="2742962" y="1882767"/>
            <a:ext cx="475616" cy="263520"/>
          </a:xfrm>
          <a:custGeom>
            <a:avLst/>
            <a:gdLst>
              <a:gd name="f0" fmla="val w"/>
              <a:gd name="f1" fmla="val h"/>
              <a:gd name="f2" fmla="val 0"/>
              <a:gd name="f3" fmla="val 475614"/>
              <a:gd name="f4" fmla="val 263525"/>
              <a:gd name="f5" fmla="val 475618"/>
              <a:gd name="f6" fmla="val 67354"/>
              <a:gd name="f7" fmla="val 230609"/>
              <a:gd name="f8" fmla="val 171451"/>
              <a:gd name="f9" fmla="val 158544"/>
              <a:gd name="f10" fmla="val 202069"/>
              <a:gd name="f11" fmla="val 263302"/>
              <a:gd name="f12" fmla="val 128589"/>
              <a:gd name="f13" fmla="val 72064"/>
              <a:gd name="f14" fmla="val 104094"/>
              <a:gd name="f15" fmla="val 134712"/>
              <a:gd name="f16" fmla="val 194577"/>
              <a:gd name="f17" fmla="val 18368"/>
              <a:gd name="f18" fmla="val 108097"/>
              <a:gd name="f19" fmla="val 55108"/>
              <a:gd name="f20" fmla="val 266645"/>
              <a:gd name="f21" fmla="val 122466"/>
              <a:gd name="f22" fmla="val 353114"/>
              <a:gd name="f23" fmla="val 85726"/>
              <a:gd name="f24" fmla="val 119402"/>
              <a:gd name="f25" fmla="val 317091"/>
              <a:gd name="f26" fmla="val 230611"/>
              <a:gd name="f27" fmla="val 33675"/>
              <a:gd name="f28" fmla="*/ f0 1 475614"/>
              <a:gd name="f29" fmla="*/ f1 1 263525"/>
              <a:gd name="f30" fmla="val f2"/>
              <a:gd name="f31" fmla="val f3"/>
              <a:gd name="f32" fmla="val f4"/>
              <a:gd name="f33" fmla="+- f32 0 f30"/>
              <a:gd name="f34" fmla="+- f31 0 f30"/>
              <a:gd name="f35" fmla="*/ f34 1 475614"/>
              <a:gd name="f36" fmla="*/ f33 1 263525"/>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75614" h="263525">
                <a:moveTo>
                  <a:pt x="f5" y="f6"/>
                </a:moveTo>
                <a:lnTo>
                  <a:pt x="f7" y="f8"/>
                </a:lnTo>
                <a:lnTo>
                  <a:pt x="f9" y="f10"/>
                </a:lnTo>
                <a:lnTo>
                  <a:pt x="f9" y="f11"/>
                </a:lnTo>
                <a:lnTo>
                  <a:pt x="f5" y="f12"/>
                </a:lnTo>
                <a:lnTo>
                  <a:pt x="f5" y="f6"/>
                </a:lnTo>
                <a:close/>
              </a:path>
              <a:path w="475614" h="263525">
                <a:moveTo>
                  <a:pt x="f13" y="f14"/>
                </a:moveTo>
                <a:lnTo>
                  <a:pt x="f2" y="f15"/>
                </a:lnTo>
                <a:lnTo>
                  <a:pt x="f9" y="f10"/>
                </a:lnTo>
                <a:lnTo>
                  <a:pt x="f7" y="f8"/>
                </a:lnTo>
                <a:lnTo>
                  <a:pt x="f13" y="f14"/>
                </a:lnTo>
                <a:close/>
              </a:path>
              <a:path w="475614" h="263525">
                <a:moveTo>
                  <a:pt x="f16" y="f17"/>
                </a:moveTo>
                <a:lnTo>
                  <a:pt x="f18" y="f19"/>
                </a:lnTo>
                <a:lnTo>
                  <a:pt x="f20" y="f21"/>
                </a:lnTo>
                <a:lnTo>
                  <a:pt x="f22" y="f23"/>
                </a:lnTo>
                <a:lnTo>
                  <a:pt x="f16" y="f17"/>
                </a:lnTo>
                <a:close/>
              </a:path>
              <a:path w="475614" h="263525">
                <a:moveTo>
                  <a:pt x="f22" y="f24"/>
                </a:moveTo>
                <a:close/>
              </a:path>
              <a:path w="475614" h="263525">
                <a:moveTo>
                  <a:pt x="f25" y="f2"/>
                </a:moveTo>
                <a:lnTo>
                  <a:pt x="f26" y="f27"/>
                </a:lnTo>
                <a:lnTo>
                  <a:pt x="f22" y="f23"/>
                </a:lnTo>
                <a:lnTo>
                  <a:pt x="f22" y="f24"/>
                </a:lnTo>
                <a:lnTo>
                  <a:pt x="f5" y="f6"/>
                </a:lnTo>
                <a:lnTo>
                  <a:pt x="f2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4" name="object 185">
            <a:extLst>
              <a:ext uri="{FF2B5EF4-FFF2-40B4-BE49-F238E27FC236}">
                <a16:creationId xmlns:a16="http://schemas.microsoft.com/office/drawing/2014/main" id="{5B0A9A23-61CC-491C-B04C-7BA1E1099315}"/>
              </a:ext>
            </a:extLst>
          </p:cNvPr>
          <p:cNvSpPr/>
          <p:nvPr/>
        </p:nvSpPr>
        <p:spPr>
          <a:xfrm>
            <a:off x="2742962" y="1986863"/>
            <a:ext cx="231142" cy="98426"/>
          </a:xfrm>
          <a:custGeom>
            <a:avLst/>
            <a:gdLst>
              <a:gd name="f0" fmla="val w"/>
              <a:gd name="f1" fmla="val h"/>
              <a:gd name="f2" fmla="val 0"/>
              <a:gd name="f3" fmla="val 231139"/>
              <a:gd name="f4" fmla="val 98425"/>
              <a:gd name="f5" fmla="val 30617"/>
              <a:gd name="f6" fmla="val 158544"/>
              <a:gd name="f7" fmla="val 97975"/>
              <a:gd name="f8" fmla="val 230611"/>
              <a:gd name="f9" fmla="val 67357"/>
              <a:gd name="f10" fmla="val 72064"/>
              <a:gd name="f11" fmla="*/ f0 1 231139"/>
              <a:gd name="f12" fmla="*/ f1 1 98425"/>
              <a:gd name="f13" fmla="val f2"/>
              <a:gd name="f14" fmla="val f3"/>
              <a:gd name="f15" fmla="val f4"/>
              <a:gd name="f16" fmla="+- f15 0 f13"/>
              <a:gd name="f17" fmla="+- f14 0 f13"/>
              <a:gd name="f18" fmla="*/ f17 1 231139"/>
              <a:gd name="f19" fmla="*/ f16 1 984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31139" h="98425">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5" name="object 186">
            <a:extLst>
              <a:ext uri="{FF2B5EF4-FFF2-40B4-BE49-F238E27FC236}">
                <a16:creationId xmlns:a16="http://schemas.microsoft.com/office/drawing/2014/main" id="{6DA6ED65-2245-40AE-A17F-AE4B1409CA08}"/>
              </a:ext>
            </a:extLst>
          </p:cNvPr>
          <p:cNvSpPr/>
          <p:nvPr/>
        </p:nvSpPr>
        <p:spPr>
          <a:xfrm>
            <a:off x="2851062" y="1901138"/>
            <a:ext cx="245114" cy="104141"/>
          </a:xfrm>
          <a:custGeom>
            <a:avLst/>
            <a:gdLst>
              <a:gd name="f0" fmla="val w"/>
              <a:gd name="f1" fmla="val h"/>
              <a:gd name="f2" fmla="val 0"/>
              <a:gd name="f3" fmla="val 245110"/>
              <a:gd name="f4" fmla="val 104139"/>
              <a:gd name="f5" fmla="val 36740"/>
              <a:gd name="f6" fmla="val 158547"/>
              <a:gd name="f7" fmla="val 104098"/>
              <a:gd name="f8" fmla="val 245016"/>
              <a:gd name="f9" fmla="val 67357"/>
              <a:gd name="f10" fmla="val 86479"/>
              <a:gd name="f11" fmla="*/ f0 1 245110"/>
              <a:gd name="f12" fmla="*/ f1 1 104139"/>
              <a:gd name="f13" fmla="val f2"/>
              <a:gd name="f14" fmla="val f3"/>
              <a:gd name="f15" fmla="val f4"/>
              <a:gd name="f16" fmla="+- f15 0 f13"/>
              <a:gd name="f17" fmla="+- f14 0 f13"/>
              <a:gd name="f18" fmla="*/ f17 1 245110"/>
              <a:gd name="f19" fmla="*/ f16 1 1041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5110" h="104139">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6" name="object 187">
            <a:extLst>
              <a:ext uri="{FF2B5EF4-FFF2-40B4-BE49-F238E27FC236}">
                <a16:creationId xmlns:a16="http://schemas.microsoft.com/office/drawing/2014/main" id="{497FC158-A1EB-4268-93B7-C3FDE6E4927A}"/>
              </a:ext>
            </a:extLst>
          </p:cNvPr>
          <p:cNvSpPr/>
          <p:nvPr/>
        </p:nvSpPr>
        <p:spPr>
          <a:xfrm>
            <a:off x="2973573" y="1882767"/>
            <a:ext cx="245114" cy="120015"/>
          </a:xfrm>
          <a:custGeom>
            <a:avLst/>
            <a:gdLst>
              <a:gd name="f0" fmla="val w"/>
              <a:gd name="f1" fmla="val h"/>
              <a:gd name="f2" fmla="val 0"/>
              <a:gd name="f3" fmla="val 245110"/>
              <a:gd name="f4" fmla="val 120014"/>
              <a:gd name="f5" fmla="val 245006"/>
              <a:gd name="f6" fmla="val 67354"/>
              <a:gd name="f7" fmla="val 86479"/>
              <a:gd name="f8" fmla="val 33675"/>
              <a:gd name="f9" fmla="val 122503"/>
              <a:gd name="f10" fmla="val 85726"/>
              <a:gd name="f11" fmla="val 119405"/>
              <a:gd name="f12" fmla="*/ f0 1 245110"/>
              <a:gd name="f13" fmla="*/ f1 1 120014"/>
              <a:gd name="f14" fmla="val f2"/>
              <a:gd name="f15" fmla="val f3"/>
              <a:gd name="f16" fmla="val f4"/>
              <a:gd name="f17" fmla="+- f16 0 f14"/>
              <a:gd name="f18" fmla="+- f15 0 f14"/>
              <a:gd name="f19" fmla="*/ f18 1 245110"/>
              <a:gd name="f20" fmla="*/ f17 1 12001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45110" h="120014">
                <a:moveTo>
                  <a:pt x="f5" y="f6"/>
                </a:moveTo>
                <a:lnTo>
                  <a:pt x="f7" y="f2"/>
                </a:lnTo>
                <a:lnTo>
                  <a:pt x="f2" y="f8"/>
                </a:lnTo>
                <a:lnTo>
                  <a:pt x="f9" y="f10"/>
                </a:lnTo>
                <a:lnTo>
                  <a:pt x="f9"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7" name="object 188">
            <a:extLst>
              <a:ext uri="{FF2B5EF4-FFF2-40B4-BE49-F238E27FC236}">
                <a16:creationId xmlns:a16="http://schemas.microsoft.com/office/drawing/2014/main" id="{5AF09E82-06DE-4E92-A346-B9D3BD586A83}"/>
              </a:ext>
            </a:extLst>
          </p:cNvPr>
          <p:cNvSpPr/>
          <p:nvPr/>
        </p:nvSpPr>
        <p:spPr>
          <a:xfrm>
            <a:off x="2901510" y="1950122"/>
            <a:ext cx="317497" cy="196211"/>
          </a:xfrm>
          <a:custGeom>
            <a:avLst/>
            <a:gdLst>
              <a:gd name="f0" fmla="val w"/>
              <a:gd name="f1" fmla="val h"/>
              <a:gd name="f2" fmla="val 0"/>
              <a:gd name="f3" fmla="val 317500"/>
              <a:gd name="f4" fmla="val 196214"/>
              <a:gd name="f5" fmla="val 195947"/>
              <a:gd name="f6" fmla="val 317074"/>
              <a:gd name="f7" fmla="val 61234"/>
              <a:gd name="f8" fmla="val 317073"/>
              <a:gd name="f9" fmla="val 134715"/>
              <a:gd name="f10" fmla="*/ f0 1 317500"/>
              <a:gd name="f11" fmla="*/ f1 1 196214"/>
              <a:gd name="f12" fmla="val f2"/>
              <a:gd name="f13" fmla="val f3"/>
              <a:gd name="f14" fmla="val f4"/>
              <a:gd name="f15" fmla="+- f14 0 f12"/>
              <a:gd name="f16" fmla="+- f13 0 f12"/>
              <a:gd name="f17" fmla="*/ f16 1 317500"/>
              <a:gd name="f18" fmla="*/ f15 1 19621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7500" h="196214">
                <a:moveTo>
                  <a:pt x="f2" y="f5"/>
                </a:moveTo>
                <a:lnTo>
                  <a:pt x="f6" y="f7"/>
                </a:lnTo>
                <a:lnTo>
                  <a:pt x="f8" y="f2"/>
                </a:lnTo>
                <a:lnTo>
                  <a:pt x="f2" y="f9"/>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8" name="object 189">
            <a:extLst>
              <a:ext uri="{FF2B5EF4-FFF2-40B4-BE49-F238E27FC236}">
                <a16:creationId xmlns:a16="http://schemas.microsoft.com/office/drawing/2014/main" id="{099B7A40-9DA6-4481-BFF0-C7DE52E5B5C6}"/>
              </a:ext>
            </a:extLst>
          </p:cNvPr>
          <p:cNvSpPr/>
          <p:nvPr/>
        </p:nvSpPr>
        <p:spPr>
          <a:xfrm>
            <a:off x="2815026" y="1937878"/>
            <a:ext cx="309881" cy="116842"/>
          </a:xfrm>
          <a:custGeom>
            <a:avLst/>
            <a:gdLst>
              <a:gd name="f0" fmla="val w"/>
              <a:gd name="f1" fmla="val h"/>
              <a:gd name="f2" fmla="val 0"/>
              <a:gd name="f3" fmla="val 309880"/>
              <a:gd name="f4" fmla="val 116839"/>
              <a:gd name="f5" fmla="val 36030"/>
              <a:gd name="f6" fmla="val 48986"/>
              <a:gd name="f7" fmla="val 158544"/>
              <a:gd name="f8" fmla="val 116343"/>
              <a:gd name="f9" fmla="val 194577"/>
              <a:gd name="f10" fmla="val 67357"/>
              <a:gd name="f11" fmla="val 281047"/>
              <a:gd name="f12" fmla="val 30617"/>
              <a:gd name="f13" fmla="val 309871"/>
              <a:gd name="f14" fmla="val 52047"/>
              <a:gd name="f15" fmla="*/ f0 1 309880"/>
              <a:gd name="f16" fmla="*/ f1 1 116839"/>
              <a:gd name="f17" fmla="val f2"/>
              <a:gd name="f18" fmla="val f3"/>
              <a:gd name="f19" fmla="val f4"/>
              <a:gd name="f20" fmla="+- f19 0 f17"/>
              <a:gd name="f21" fmla="+- f18 0 f17"/>
              <a:gd name="f22" fmla="*/ f21 1 309880"/>
              <a:gd name="f23" fmla="*/ f20 1 1168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09880" h="116839">
                <a:moveTo>
                  <a:pt x="f5" y="f2"/>
                </a:moveTo>
                <a:lnTo>
                  <a:pt x="f2" y="f6"/>
                </a:lnTo>
                <a:lnTo>
                  <a:pt x="f7" y="f8"/>
                </a:lnTo>
                <a:lnTo>
                  <a:pt x="f9" y="f10"/>
                </a:lnTo>
                <a:lnTo>
                  <a:pt x="f5" y="f2"/>
                </a:lnTo>
                <a:close/>
              </a:path>
              <a:path w="309880" h="116839">
                <a:moveTo>
                  <a:pt x="f11" y="f12"/>
                </a:moveTo>
                <a:lnTo>
                  <a:pt x="f9" y="f10"/>
                </a:lnTo>
                <a:lnTo>
                  <a:pt x="f7" y="f8"/>
                </a:lnTo>
                <a:lnTo>
                  <a:pt x="f13" y="f14"/>
                </a:lnTo>
                <a:lnTo>
                  <a:pt x="f11" y="f12"/>
                </a:lnTo>
                <a:close/>
              </a:path>
            </a:pathLst>
          </a:custGeom>
          <a:solidFill>
            <a:srgbClr val="0000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9" name="object 190">
            <a:extLst>
              <a:ext uri="{FF2B5EF4-FFF2-40B4-BE49-F238E27FC236}">
                <a16:creationId xmlns:a16="http://schemas.microsoft.com/office/drawing/2014/main" id="{2D953737-0838-4B53-A7FC-9E92753B0E05}"/>
              </a:ext>
            </a:extLst>
          </p:cNvPr>
          <p:cNvSpPr/>
          <p:nvPr/>
        </p:nvSpPr>
        <p:spPr>
          <a:xfrm>
            <a:off x="2815026" y="1937878"/>
            <a:ext cx="194940" cy="116842"/>
          </a:xfrm>
          <a:custGeom>
            <a:avLst/>
            <a:gdLst>
              <a:gd name="f0" fmla="val w"/>
              <a:gd name="f1" fmla="val h"/>
              <a:gd name="f2" fmla="val 0"/>
              <a:gd name="f3" fmla="val 194944"/>
              <a:gd name="f4" fmla="val 116839"/>
              <a:gd name="f5" fmla="val 48986"/>
              <a:gd name="f6" fmla="val 36030"/>
              <a:gd name="f7" fmla="val 194577"/>
              <a:gd name="f8" fmla="val 67357"/>
              <a:gd name="f9" fmla="val 158544"/>
              <a:gd name="f10" fmla="val 116343"/>
              <a:gd name="f11" fmla="*/ f0 1 194944"/>
              <a:gd name="f12" fmla="*/ f1 1 116839"/>
              <a:gd name="f13" fmla="val f2"/>
              <a:gd name="f14" fmla="val f3"/>
              <a:gd name="f15" fmla="val f4"/>
              <a:gd name="f16" fmla="+- f15 0 f13"/>
              <a:gd name="f17" fmla="+- f14 0 f13"/>
              <a:gd name="f18" fmla="*/ f17 1 194944"/>
              <a:gd name="f19" fmla="*/ f16 1 1168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94944" h="116839">
                <a:moveTo>
                  <a:pt x="f2" y="f5"/>
                </a:moveTo>
                <a:lnTo>
                  <a:pt x="f6" y="f2"/>
                </a:lnTo>
                <a:lnTo>
                  <a:pt x="f7" y="f8"/>
                </a:lnTo>
                <a:lnTo>
                  <a:pt x="f9" y="f10"/>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0" name="object 191">
            <a:extLst>
              <a:ext uri="{FF2B5EF4-FFF2-40B4-BE49-F238E27FC236}">
                <a16:creationId xmlns:a16="http://schemas.microsoft.com/office/drawing/2014/main" id="{CC6BB6C1-A127-4769-B740-69035BF1C99A}"/>
              </a:ext>
            </a:extLst>
          </p:cNvPr>
          <p:cNvSpPr/>
          <p:nvPr/>
        </p:nvSpPr>
        <p:spPr>
          <a:xfrm>
            <a:off x="2973573" y="1968502"/>
            <a:ext cx="151762" cy="85725"/>
          </a:xfrm>
          <a:custGeom>
            <a:avLst/>
            <a:gdLst>
              <a:gd name="f0" fmla="val w"/>
              <a:gd name="f1" fmla="val h"/>
              <a:gd name="f2" fmla="val 0"/>
              <a:gd name="f3" fmla="val 151764"/>
              <a:gd name="f4" fmla="val 85725"/>
              <a:gd name="f5" fmla="val 36033"/>
              <a:gd name="f6" fmla="val 36740"/>
              <a:gd name="f7" fmla="val 122503"/>
              <a:gd name="f8" fmla="val 151327"/>
              <a:gd name="f9" fmla="val 21430"/>
              <a:gd name="f10" fmla="val 85726"/>
              <a:gd name="f11" fmla="*/ f0 1 151764"/>
              <a:gd name="f12" fmla="*/ f1 1 85725"/>
              <a:gd name="f13" fmla="val f2"/>
              <a:gd name="f14" fmla="val f3"/>
              <a:gd name="f15" fmla="val f4"/>
              <a:gd name="f16" fmla="+- f15 0 f13"/>
              <a:gd name="f17" fmla="+- f14 0 f13"/>
              <a:gd name="f18" fmla="*/ f17 1 151764"/>
              <a:gd name="f19" fmla="*/ f16 1 857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51764" h="85725">
                <a:moveTo>
                  <a:pt x="f5" y="f6"/>
                </a:moveTo>
                <a:lnTo>
                  <a:pt x="f7" y="f2"/>
                </a:lnTo>
                <a:lnTo>
                  <a:pt x="f8" y="f9"/>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1" name="object 192">
            <a:extLst>
              <a:ext uri="{FF2B5EF4-FFF2-40B4-BE49-F238E27FC236}">
                <a16:creationId xmlns:a16="http://schemas.microsoft.com/office/drawing/2014/main" id="{E79D9C92-4225-475E-B579-86ECE3F7081E}"/>
              </a:ext>
            </a:extLst>
          </p:cNvPr>
          <p:cNvSpPr/>
          <p:nvPr/>
        </p:nvSpPr>
        <p:spPr>
          <a:xfrm>
            <a:off x="2951948" y="2005242"/>
            <a:ext cx="209553" cy="140973"/>
          </a:xfrm>
          <a:custGeom>
            <a:avLst/>
            <a:gdLst>
              <a:gd name="f0" fmla="val w"/>
              <a:gd name="f1" fmla="val h"/>
              <a:gd name="f2" fmla="val 0"/>
              <a:gd name="f3" fmla="val 209550"/>
              <a:gd name="f4" fmla="val 140969"/>
              <a:gd name="f5" fmla="val 21621"/>
              <a:gd name="f6" fmla="val 79603"/>
              <a:gd name="f7" fmla="val 13205"/>
              <a:gd name="f8" fmla="val 82009"/>
              <a:gd name="f9" fmla="val 6333"/>
              <a:gd name="f10" fmla="val 88570"/>
              <a:gd name="f11" fmla="val 1699"/>
              <a:gd name="f12" fmla="val 98301"/>
              <a:gd name="f13" fmla="val 110217"/>
              <a:gd name="f14" fmla="val 122135"/>
              <a:gd name="f15" fmla="val 131867"/>
              <a:gd name="f16" fmla="val 138429"/>
              <a:gd name="f17" fmla="val 140835"/>
              <a:gd name="f18" fmla="val 30036"/>
              <a:gd name="f19" fmla="val 36908"/>
              <a:gd name="f20" fmla="val 41541"/>
              <a:gd name="f21" fmla="val 43239"/>
              <a:gd name="f22" fmla="val 187361"/>
              <a:gd name="f23" fmla="val 178946"/>
              <a:gd name="f24" fmla="val 2405"/>
              <a:gd name="f25" fmla="val 172074"/>
              <a:gd name="f26" fmla="val 8966"/>
              <a:gd name="f27" fmla="val 167441"/>
              <a:gd name="f28" fmla="val 18698"/>
              <a:gd name="f29" fmla="val 165743"/>
              <a:gd name="f30" fmla="val 30614"/>
              <a:gd name="f31" fmla="val 42532"/>
              <a:gd name="f32" fmla="val 52264"/>
              <a:gd name="f33" fmla="val 58825"/>
              <a:gd name="f34" fmla="val 61231"/>
              <a:gd name="f35" fmla="val 195776"/>
              <a:gd name="f36" fmla="val 202648"/>
              <a:gd name="f37" fmla="val 207280"/>
              <a:gd name="f38" fmla="val 208979"/>
              <a:gd name="f39" fmla="*/ f0 1 209550"/>
              <a:gd name="f40" fmla="*/ f1 1 140969"/>
              <a:gd name="f41" fmla="val f2"/>
              <a:gd name="f42" fmla="val f3"/>
              <a:gd name="f43" fmla="val f4"/>
              <a:gd name="f44" fmla="+- f43 0 f41"/>
              <a:gd name="f45" fmla="+- f42 0 f41"/>
              <a:gd name="f46" fmla="*/ f45 1 209550"/>
              <a:gd name="f47" fmla="*/ f44 1 140969"/>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209550" h="140969">
                <a:moveTo>
                  <a:pt x="f5" y="f6"/>
                </a:moveTo>
                <a:lnTo>
                  <a:pt x="f7" y="f8"/>
                </a:lnTo>
                <a:lnTo>
                  <a:pt x="f9" y="f10"/>
                </a:lnTo>
                <a:lnTo>
                  <a:pt x="f11" y="f12"/>
                </a:lnTo>
                <a:lnTo>
                  <a:pt x="f2" y="f13"/>
                </a:lnTo>
                <a:lnTo>
                  <a:pt x="f11" y="f14"/>
                </a:lnTo>
                <a:lnTo>
                  <a:pt x="f9" y="f15"/>
                </a:lnTo>
                <a:lnTo>
                  <a:pt x="f7" y="f16"/>
                </a:lnTo>
                <a:lnTo>
                  <a:pt x="f5" y="f17"/>
                </a:lnTo>
                <a:lnTo>
                  <a:pt x="f18" y="f16"/>
                </a:lnTo>
                <a:lnTo>
                  <a:pt x="f19" y="f15"/>
                </a:lnTo>
                <a:lnTo>
                  <a:pt x="f20" y="f14"/>
                </a:lnTo>
                <a:lnTo>
                  <a:pt x="f21" y="f13"/>
                </a:lnTo>
                <a:lnTo>
                  <a:pt x="f20" y="f12"/>
                </a:lnTo>
                <a:lnTo>
                  <a:pt x="f19" y="f10"/>
                </a:lnTo>
                <a:lnTo>
                  <a:pt x="f18" y="f8"/>
                </a:lnTo>
                <a:lnTo>
                  <a:pt x="f5" y="f6"/>
                </a:lnTo>
                <a:close/>
              </a:path>
              <a:path w="209550" h="140969">
                <a:moveTo>
                  <a:pt x="f22" y="f2"/>
                </a:moveTo>
                <a:lnTo>
                  <a:pt x="f23" y="f24"/>
                </a:lnTo>
                <a:lnTo>
                  <a:pt x="f25" y="f26"/>
                </a:lnTo>
                <a:lnTo>
                  <a:pt x="f27" y="f28"/>
                </a:lnTo>
                <a:lnTo>
                  <a:pt x="f29" y="f30"/>
                </a:lnTo>
                <a:lnTo>
                  <a:pt x="f27" y="f31"/>
                </a:lnTo>
                <a:lnTo>
                  <a:pt x="f25" y="f32"/>
                </a:lnTo>
                <a:lnTo>
                  <a:pt x="f23" y="f33"/>
                </a:lnTo>
                <a:lnTo>
                  <a:pt x="f22" y="f34"/>
                </a:lnTo>
                <a:lnTo>
                  <a:pt x="f35" y="f33"/>
                </a:lnTo>
                <a:lnTo>
                  <a:pt x="f36" y="f32"/>
                </a:lnTo>
                <a:lnTo>
                  <a:pt x="f37" y="f31"/>
                </a:lnTo>
                <a:lnTo>
                  <a:pt x="f38" y="f30"/>
                </a:lnTo>
                <a:lnTo>
                  <a:pt x="f37" y="f28"/>
                </a:lnTo>
                <a:lnTo>
                  <a:pt x="f36" y="f26"/>
                </a:lnTo>
                <a:lnTo>
                  <a:pt x="f35" y="f24"/>
                </a:lnTo>
                <a:lnTo>
                  <a:pt x="f2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2" name="object 193">
            <a:extLst>
              <a:ext uri="{FF2B5EF4-FFF2-40B4-BE49-F238E27FC236}">
                <a16:creationId xmlns:a16="http://schemas.microsoft.com/office/drawing/2014/main" id="{A0965C36-5353-4435-909E-1EF4EE442267}"/>
              </a:ext>
            </a:extLst>
          </p:cNvPr>
          <p:cNvSpPr/>
          <p:nvPr/>
        </p:nvSpPr>
        <p:spPr>
          <a:xfrm>
            <a:off x="2951948" y="2084841"/>
            <a:ext cx="43818" cy="61593"/>
          </a:xfrm>
          <a:custGeom>
            <a:avLst/>
            <a:gdLst>
              <a:gd name="f0" fmla="val w"/>
              <a:gd name="f1" fmla="val h"/>
              <a:gd name="f2" fmla="val 0"/>
              <a:gd name="f3" fmla="val 43814"/>
              <a:gd name="f4" fmla="val 61594"/>
              <a:gd name="f5" fmla="val 30614"/>
              <a:gd name="f6" fmla="val 1699"/>
              <a:gd name="f7" fmla="val 18698"/>
              <a:gd name="f8" fmla="val 6333"/>
              <a:gd name="f9" fmla="val 8966"/>
              <a:gd name="f10" fmla="val 13205"/>
              <a:gd name="f11" fmla="val 2405"/>
              <a:gd name="f12" fmla="val 21621"/>
              <a:gd name="f13" fmla="val 30036"/>
              <a:gd name="f14" fmla="val 36908"/>
              <a:gd name="f15" fmla="val 41541"/>
              <a:gd name="f16" fmla="val 43239"/>
              <a:gd name="f17" fmla="val 42532"/>
              <a:gd name="f18" fmla="val 52264"/>
              <a:gd name="f19" fmla="val 58826"/>
              <a:gd name="f20" fmla="val 61232"/>
              <a:gd name="f21" fmla="*/ f0 1 43814"/>
              <a:gd name="f22" fmla="*/ f1 1 61594"/>
              <a:gd name="f23" fmla="val f2"/>
              <a:gd name="f24" fmla="val f3"/>
              <a:gd name="f25" fmla="val f4"/>
              <a:gd name="f26" fmla="+- f25 0 f23"/>
              <a:gd name="f27" fmla="+- f24 0 f23"/>
              <a:gd name="f28" fmla="*/ f27 1 43814"/>
              <a:gd name="f29" fmla="*/ f26 1 615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3" name="object 194">
            <a:extLst>
              <a:ext uri="{FF2B5EF4-FFF2-40B4-BE49-F238E27FC236}">
                <a16:creationId xmlns:a16="http://schemas.microsoft.com/office/drawing/2014/main" id="{123EC324-FDAF-4949-BD3B-49B1F22D29A6}"/>
              </a:ext>
            </a:extLst>
          </p:cNvPr>
          <p:cNvSpPr/>
          <p:nvPr/>
        </p:nvSpPr>
        <p:spPr>
          <a:xfrm>
            <a:off x="3117692" y="2005242"/>
            <a:ext cx="43818" cy="61593"/>
          </a:xfrm>
          <a:custGeom>
            <a:avLst/>
            <a:gdLst>
              <a:gd name="f0" fmla="val w"/>
              <a:gd name="f1" fmla="val h"/>
              <a:gd name="f2" fmla="val 0"/>
              <a:gd name="f3" fmla="val 43814"/>
              <a:gd name="f4" fmla="val 61594"/>
              <a:gd name="f5" fmla="val 30614"/>
              <a:gd name="f6" fmla="val 1698"/>
              <a:gd name="f7" fmla="val 18698"/>
              <a:gd name="f8" fmla="val 6331"/>
              <a:gd name="f9" fmla="val 8966"/>
              <a:gd name="f10" fmla="val 13202"/>
              <a:gd name="f11" fmla="val 2405"/>
              <a:gd name="f12" fmla="val 21618"/>
              <a:gd name="f13" fmla="val 30033"/>
              <a:gd name="f14" fmla="val 36904"/>
              <a:gd name="f15" fmla="val 41537"/>
              <a:gd name="f16" fmla="val 43236"/>
              <a:gd name="f17" fmla="val 42532"/>
              <a:gd name="f18" fmla="val 36905"/>
              <a:gd name="f19" fmla="val 52264"/>
              <a:gd name="f20" fmla="val 58825"/>
              <a:gd name="f21" fmla="val 61231"/>
              <a:gd name="f22" fmla="*/ f0 1 43814"/>
              <a:gd name="f23" fmla="*/ f1 1 61594"/>
              <a:gd name="f24" fmla="val f2"/>
              <a:gd name="f25" fmla="val f3"/>
              <a:gd name="f26" fmla="val f4"/>
              <a:gd name="f27" fmla="+- f26 0 f24"/>
              <a:gd name="f28" fmla="+- f25 0 f24"/>
              <a:gd name="f29" fmla="*/ f28 1 43814"/>
              <a:gd name="f30" fmla="*/ f27 1 61594"/>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8" y="f19"/>
                </a:lnTo>
                <a:lnTo>
                  <a:pt x="f13" y="f20"/>
                </a:lnTo>
                <a:lnTo>
                  <a:pt x="f12" y="f21"/>
                </a:lnTo>
                <a:lnTo>
                  <a:pt x="f10" y="f20"/>
                </a:lnTo>
                <a:lnTo>
                  <a:pt x="f8" y="f19"/>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4" name="object 195">
            <a:extLst>
              <a:ext uri="{FF2B5EF4-FFF2-40B4-BE49-F238E27FC236}">
                <a16:creationId xmlns:a16="http://schemas.microsoft.com/office/drawing/2014/main" id="{A0705DB5-4F33-4F93-95E8-2080349266BC}"/>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5" name="object 196">
            <a:extLst>
              <a:ext uri="{FF2B5EF4-FFF2-40B4-BE49-F238E27FC236}">
                <a16:creationId xmlns:a16="http://schemas.microsoft.com/office/drawing/2014/main" id="{C237F787-FF13-4F8B-9453-8A79AE3CCE43}"/>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6" name="object 197">
            <a:extLst>
              <a:ext uri="{FF2B5EF4-FFF2-40B4-BE49-F238E27FC236}">
                <a16:creationId xmlns:a16="http://schemas.microsoft.com/office/drawing/2014/main" id="{8E0F3A85-6EFE-4020-9307-BBFFDA5C53F2}"/>
              </a:ext>
            </a:extLst>
          </p:cNvPr>
          <p:cNvSpPr/>
          <p:nvPr/>
        </p:nvSpPr>
        <p:spPr>
          <a:xfrm>
            <a:off x="2757373" y="2048100"/>
            <a:ext cx="43818" cy="36832"/>
          </a:xfrm>
          <a:custGeom>
            <a:avLst/>
            <a:gdLst>
              <a:gd name="f0" fmla="val w"/>
              <a:gd name="f1" fmla="val h"/>
              <a:gd name="f2" fmla="val 0"/>
              <a:gd name="f3" fmla="val 43814"/>
              <a:gd name="f4" fmla="val 36830"/>
              <a:gd name="f5" fmla="val 18368"/>
              <a:gd name="f6" fmla="val 43238"/>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7" name="object 198">
            <a:extLst>
              <a:ext uri="{FF2B5EF4-FFF2-40B4-BE49-F238E27FC236}">
                <a16:creationId xmlns:a16="http://schemas.microsoft.com/office/drawing/2014/main" id="{9513193B-59FA-458C-BB67-D2AF6B3750FB}"/>
              </a:ext>
            </a:extLst>
          </p:cNvPr>
          <p:cNvSpPr/>
          <p:nvPr/>
        </p:nvSpPr>
        <p:spPr>
          <a:xfrm>
            <a:off x="2829437" y="2078714"/>
            <a:ext cx="43818" cy="36832"/>
          </a:xfrm>
          <a:custGeom>
            <a:avLst/>
            <a:gdLst>
              <a:gd name="f0" fmla="val w"/>
              <a:gd name="f1" fmla="val h"/>
              <a:gd name="f2" fmla="val 0"/>
              <a:gd name="f3" fmla="val 43814"/>
              <a:gd name="f4" fmla="val 36830"/>
              <a:gd name="f5" fmla="val 18371"/>
              <a:gd name="f6" fmla="val 43239"/>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8" name="object 199">
            <a:extLst>
              <a:ext uri="{FF2B5EF4-FFF2-40B4-BE49-F238E27FC236}">
                <a16:creationId xmlns:a16="http://schemas.microsoft.com/office/drawing/2014/main" id="{02228C9A-711E-44F0-864E-C3322B2ED3D5}"/>
              </a:ext>
            </a:extLst>
          </p:cNvPr>
          <p:cNvSpPr/>
          <p:nvPr/>
        </p:nvSpPr>
        <p:spPr>
          <a:xfrm>
            <a:off x="3122401" y="1136553"/>
            <a:ext cx="49533" cy="202567"/>
          </a:xfrm>
          <a:custGeom>
            <a:avLst/>
            <a:gdLst>
              <a:gd name="f0" fmla="val w"/>
              <a:gd name="f1" fmla="val h"/>
              <a:gd name="f2" fmla="val 0"/>
              <a:gd name="f3" fmla="val 49530"/>
              <a:gd name="f4" fmla="val 202565"/>
              <a:gd name="f5" fmla="val 178417"/>
              <a:gd name="f6" fmla="val 49164"/>
              <a:gd name="f7" fmla="val 202144"/>
              <a:gd name="f8" fmla="val 478"/>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2" y="f2"/>
                </a:moveTo>
                <a:lnTo>
                  <a:pt x="f2" y="f5"/>
                </a:lnTo>
                <a:lnTo>
                  <a:pt x="f6" y="f7"/>
                </a:lnTo>
                <a:lnTo>
                  <a:pt x="f6" y="f8"/>
                </a:lnTo>
                <a:lnTo>
                  <a:pt x="f2" y="f2"/>
                </a:lnTo>
                <a:close/>
              </a:path>
            </a:pathLst>
          </a:custGeom>
          <a:solidFill>
            <a:srgbClr val="666666"/>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9" name="object 200">
            <a:extLst>
              <a:ext uri="{FF2B5EF4-FFF2-40B4-BE49-F238E27FC236}">
                <a16:creationId xmlns:a16="http://schemas.microsoft.com/office/drawing/2014/main" id="{B663CD7B-AE91-4A22-8CA8-49973DD3A754}"/>
              </a:ext>
            </a:extLst>
          </p:cNvPr>
          <p:cNvSpPr/>
          <p:nvPr/>
        </p:nvSpPr>
        <p:spPr>
          <a:xfrm>
            <a:off x="3122401" y="1136553"/>
            <a:ext cx="49533" cy="202567"/>
          </a:xfrm>
          <a:custGeom>
            <a:avLst/>
            <a:gdLst>
              <a:gd name="f0" fmla="val w"/>
              <a:gd name="f1" fmla="val h"/>
              <a:gd name="f2" fmla="val 0"/>
              <a:gd name="f3" fmla="val 49530"/>
              <a:gd name="f4" fmla="val 202565"/>
              <a:gd name="f5" fmla="val 49164"/>
              <a:gd name="f6" fmla="val 478"/>
              <a:gd name="f7" fmla="val 202144"/>
              <a:gd name="f8" fmla="val 178417"/>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5" y="f6"/>
                </a:moveTo>
                <a:lnTo>
                  <a:pt x="f5" y="f7"/>
                </a:lnTo>
                <a:lnTo>
                  <a:pt x="f2" y="f8"/>
                </a:lnTo>
                <a:lnTo>
                  <a:pt x="f2" y="f2"/>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0" name="object 201">
            <a:extLst>
              <a:ext uri="{FF2B5EF4-FFF2-40B4-BE49-F238E27FC236}">
                <a16:creationId xmlns:a16="http://schemas.microsoft.com/office/drawing/2014/main" id="{B5853912-3D01-4B25-8C1B-C16F75655553}"/>
              </a:ext>
            </a:extLst>
          </p:cNvPr>
          <p:cNvSpPr/>
          <p:nvPr/>
        </p:nvSpPr>
        <p:spPr>
          <a:xfrm>
            <a:off x="2728917" y="1471653"/>
            <a:ext cx="147959" cy="186693"/>
          </a:xfrm>
          <a:custGeom>
            <a:avLst/>
            <a:gdLst>
              <a:gd name="f0" fmla="val w"/>
              <a:gd name="f1" fmla="val h"/>
              <a:gd name="f2" fmla="val 0"/>
              <a:gd name="f3" fmla="val 147955"/>
              <a:gd name="f4" fmla="val 186689"/>
              <a:gd name="f5" fmla="val 106380"/>
              <a:gd name="f6" fmla="val 147552"/>
              <a:gd name="f7" fmla="val 186163"/>
              <a:gd name="f8" fmla="val 79785"/>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1" name="object 202">
            <a:extLst>
              <a:ext uri="{FF2B5EF4-FFF2-40B4-BE49-F238E27FC236}">
                <a16:creationId xmlns:a16="http://schemas.microsoft.com/office/drawing/2014/main" id="{18DCA757-A19A-4CA5-97D6-ED0A390D9574}"/>
              </a:ext>
            </a:extLst>
          </p:cNvPr>
          <p:cNvSpPr/>
          <p:nvPr/>
        </p:nvSpPr>
        <p:spPr>
          <a:xfrm>
            <a:off x="2728917" y="1471653"/>
            <a:ext cx="147959" cy="186693"/>
          </a:xfrm>
          <a:custGeom>
            <a:avLst/>
            <a:gdLst>
              <a:gd name="f0" fmla="val w"/>
              <a:gd name="f1" fmla="val h"/>
              <a:gd name="f2" fmla="val 0"/>
              <a:gd name="f3" fmla="val 147955"/>
              <a:gd name="f4" fmla="val 186689"/>
              <a:gd name="f5" fmla="val 147552"/>
              <a:gd name="f6" fmla="val 79785"/>
              <a:gd name="f7" fmla="val 186163"/>
              <a:gd name="f8" fmla="val 106380"/>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5" y="f6"/>
                </a:lnTo>
                <a:lnTo>
                  <a:pt x="f5" y="f7"/>
                </a:lnTo>
                <a:lnTo>
                  <a:pt x="f2"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2" name="object 203">
            <a:extLst>
              <a:ext uri="{FF2B5EF4-FFF2-40B4-BE49-F238E27FC236}">
                <a16:creationId xmlns:a16="http://schemas.microsoft.com/office/drawing/2014/main" id="{5F645DA8-FC13-49D1-9FAB-60DA6CC911D0}"/>
              </a:ext>
            </a:extLst>
          </p:cNvPr>
          <p:cNvSpPr/>
          <p:nvPr/>
        </p:nvSpPr>
        <p:spPr>
          <a:xfrm>
            <a:off x="2876464" y="1338699"/>
            <a:ext cx="295278" cy="319409"/>
          </a:xfrm>
          <a:custGeom>
            <a:avLst/>
            <a:gdLst>
              <a:gd name="f0" fmla="val w"/>
              <a:gd name="f1" fmla="val h"/>
              <a:gd name="f2" fmla="val 0"/>
              <a:gd name="f3" fmla="val 295275"/>
              <a:gd name="f4" fmla="val 319405"/>
              <a:gd name="f5" fmla="val 295095"/>
              <a:gd name="f6" fmla="val 159553"/>
              <a:gd name="f7" fmla="val 319122"/>
              <a:gd name="f8" fmla="val 212744"/>
              <a:gd name="f9" fmla="val 98367"/>
              <a:gd name="f10" fmla="val 106366"/>
              <a:gd name="f11" fmla="val 196740"/>
              <a:gd name="f12" fmla="val 53176"/>
              <a:gd name="f13" fmla="*/ f0 1 295275"/>
              <a:gd name="f14" fmla="*/ f1 1 319405"/>
              <a:gd name="f15" fmla="val f2"/>
              <a:gd name="f16" fmla="val f3"/>
              <a:gd name="f17" fmla="val f4"/>
              <a:gd name="f18" fmla="+- f17 0 f15"/>
              <a:gd name="f19" fmla="+- f16 0 f15"/>
              <a:gd name="f20" fmla="*/ f19 1 295275"/>
              <a:gd name="f21" fmla="*/ f18 1 31940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95275" h="319405">
                <a:moveTo>
                  <a:pt x="f5" y="f2"/>
                </a:moveTo>
                <a:lnTo>
                  <a:pt x="f5" y="f6"/>
                </a:lnTo>
                <a:lnTo>
                  <a:pt x="f2" y="f7"/>
                </a:lnTo>
                <a:lnTo>
                  <a:pt x="f2" y="f8"/>
                </a:lnTo>
                <a:lnTo>
                  <a:pt x="f9" y="f10"/>
                </a:lnTo>
                <a:lnTo>
                  <a:pt x="f9" y="f6"/>
                </a:lnTo>
                <a:lnTo>
                  <a:pt x="f11" y="f12"/>
                </a:lnTo>
                <a:lnTo>
                  <a:pt x="f11" y="f10"/>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3" name="object 204">
            <a:extLst>
              <a:ext uri="{FF2B5EF4-FFF2-40B4-BE49-F238E27FC236}">
                <a16:creationId xmlns:a16="http://schemas.microsoft.com/office/drawing/2014/main" id="{F9065BD4-AE4F-40B5-9440-D933BF6CF03E}"/>
              </a:ext>
            </a:extLst>
          </p:cNvPr>
          <p:cNvSpPr/>
          <p:nvPr/>
        </p:nvSpPr>
        <p:spPr>
          <a:xfrm>
            <a:off x="3122401" y="1125909"/>
            <a:ext cx="49533" cy="26673"/>
          </a:xfrm>
          <a:custGeom>
            <a:avLst/>
            <a:gdLst>
              <a:gd name="f0" fmla="val w"/>
              <a:gd name="f1" fmla="val h"/>
              <a:gd name="f2" fmla="val 0"/>
              <a:gd name="f3" fmla="val 49530"/>
              <a:gd name="f4" fmla="val 26669"/>
              <a:gd name="f5" fmla="val 24569"/>
              <a:gd name="f6" fmla="val 15009"/>
              <a:gd name="f7" fmla="val 1047"/>
              <a:gd name="f8" fmla="val 7199"/>
              <a:gd name="f9" fmla="val 3901"/>
              <a:gd name="f10" fmla="val 1932"/>
              <a:gd name="f11" fmla="val 8133"/>
              <a:gd name="f12" fmla="val 13313"/>
              <a:gd name="f13" fmla="val 18487"/>
              <a:gd name="f14" fmla="val 22710"/>
              <a:gd name="f15" fmla="val 25555"/>
              <a:gd name="f16" fmla="val 26597"/>
              <a:gd name="f17" fmla="val 34143"/>
              <a:gd name="f18" fmla="val 41961"/>
              <a:gd name="f19" fmla="val 47231"/>
              <a:gd name="f20" fmla="val 49164"/>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5" y="f2"/>
                </a:moveTo>
                <a:lnTo>
                  <a:pt x="f6" y="f7"/>
                </a:lnTo>
                <a:lnTo>
                  <a:pt x="f8" y="f9"/>
                </a:lnTo>
                <a:lnTo>
                  <a:pt x="f10" y="f11"/>
                </a:lnTo>
                <a:lnTo>
                  <a:pt x="f2" y="f12"/>
                </a:lnTo>
                <a:lnTo>
                  <a:pt x="f10" y="f13"/>
                </a:lnTo>
                <a:lnTo>
                  <a:pt x="f8" y="f14"/>
                </a:lnTo>
                <a:lnTo>
                  <a:pt x="f6" y="f15"/>
                </a:lnTo>
                <a:lnTo>
                  <a:pt x="f5" y="f16"/>
                </a:lnTo>
                <a:lnTo>
                  <a:pt x="f17" y="f15"/>
                </a:lnTo>
                <a:lnTo>
                  <a:pt x="f18" y="f14"/>
                </a:lnTo>
                <a:lnTo>
                  <a:pt x="f19" y="f13"/>
                </a:lnTo>
                <a:lnTo>
                  <a:pt x="f20" y="f12"/>
                </a:lnTo>
                <a:lnTo>
                  <a:pt x="f19" y="f11"/>
                </a:lnTo>
                <a:lnTo>
                  <a:pt x="f18" y="f9"/>
                </a:lnTo>
                <a:lnTo>
                  <a:pt x="f17"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4" name="object 205">
            <a:extLst>
              <a:ext uri="{FF2B5EF4-FFF2-40B4-BE49-F238E27FC236}">
                <a16:creationId xmlns:a16="http://schemas.microsoft.com/office/drawing/2014/main" id="{0114BED9-4C44-439E-8E3F-58B36B5A83EE}"/>
              </a:ext>
            </a:extLst>
          </p:cNvPr>
          <p:cNvSpPr/>
          <p:nvPr/>
        </p:nvSpPr>
        <p:spPr>
          <a:xfrm>
            <a:off x="3122401" y="1125909"/>
            <a:ext cx="49533" cy="26673"/>
          </a:xfrm>
          <a:custGeom>
            <a:avLst/>
            <a:gdLst>
              <a:gd name="f0" fmla="val w"/>
              <a:gd name="f1" fmla="val h"/>
              <a:gd name="f2" fmla="val 0"/>
              <a:gd name="f3" fmla="val 49530"/>
              <a:gd name="f4" fmla="val 26669"/>
              <a:gd name="f5" fmla="val 13313"/>
              <a:gd name="f6" fmla="val 1932"/>
              <a:gd name="f7" fmla="val 8133"/>
              <a:gd name="f8" fmla="val 7199"/>
              <a:gd name="f9" fmla="val 3901"/>
              <a:gd name="f10" fmla="val 15009"/>
              <a:gd name="f11" fmla="val 1047"/>
              <a:gd name="f12" fmla="val 24569"/>
              <a:gd name="f13" fmla="val 34143"/>
              <a:gd name="f14" fmla="val 41961"/>
              <a:gd name="f15" fmla="val 47231"/>
              <a:gd name="f16" fmla="val 49164"/>
              <a:gd name="f17" fmla="val 18487"/>
              <a:gd name="f18" fmla="val 22710"/>
              <a:gd name="f19" fmla="val 25555"/>
              <a:gd name="f20" fmla="val 26597"/>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5" name="object 206">
            <a:extLst>
              <a:ext uri="{FF2B5EF4-FFF2-40B4-BE49-F238E27FC236}">
                <a16:creationId xmlns:a16="http://schemas.microsoft.com/office/drawing/2014/main" id="{2CD1AA19-B133-42B5-B126-59ED0611DFFF}"/>
              </a:ext>
            </a:extLst>
          </p:cNvPr>
          <p:cNvSpPr/>
          <p:nvPr/>
        </p:nvSpPr>
        <p:spPr>
          <a:xfrm>
            <a:off x="2728917" y="1258900"/>
            <a:ext cx="443227" cy="292736"/>
          </a:xfrm>
          <a:custGeom>
            <a:avLst/>
            <a:gdLst>
              <a:gd name="f0" fmla="val w"/>
              <a:gd name="f1" fmla="val h"/>
              <a:gd name="f2" fmla="val 0"/>
              <a:gd name="f3" fmla="val 443230"/>
              <a:gd name="f4" fmla="val 292734"/>
              <a:gd name="f5" fmla="val 98367"/>
              <a:gd name="f6" fmla="val 106363"/>
              <a:gd name="f7" fmla="val 212752"/>
              <a:gd name="f8" fmla="val 147552"/>
              <a:gd name="f9" fmla="val 292537"/>
              <a:gd name="f10" fmla="val 245920"/>
              <a:gd name="f11" fmla="val 186160"/>
              <a:gd name="f12" fmla="val 131158"/>
              <a:gd name="f13" fmla="val 124104"/>
              <a:gd name="f14" fmla="val 196738"/>
              <a:gd name="f15" fmla="val 53195"/>
              <a:gd name="f16" fmla="val 131163"/>
              <a:gd name="f17" fmla="val 124099"/>
              <a:gd name="f18" fmla="val 239347"/>
              <a:gd name="f19" fmla="val 344293"/>
              <a:gd name="f20" fmla="val 132970"/>
              <a:gd name="f21" fmla="val 229526"/>
              <a:gd name="f22" fmla="val 70927"/>
              <a:gd name="f23" fmla="val 295103"/>
              <a:gd name="f24" fmla="val 229529"/>
              <a:gd name="f25" fmla="val 70924"/>
              <a:gd name="f26" fmla="val 442648"/>
              <a:gd name="f27" fmla="val 79793"/>
              <a:gd name="f28" fmla="*/ f0 1 443230"/>
              <a:gd name="f29" fmla="*/ f1 1 292734"/>
              <a:gd name="f30" fmla="val f2"/>
              <a:gd name="f31" fmla="val f3"/>
              <a:gd name="f32" fmla="val f4"/>
              <a:gd name="f33" fmla="+- f32 0 f30"/>
              <a:gd name="f34" fmla="+- f31 0 f30"/>
              <a:gd name="f35" fmla="*/ f34 1 443230"/>
              <a:gd name="f36" fmla="*/ f33 1 29273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43230" h="292734">
                <a:moveTo>
                  <a:pt x="f5" y="f6"/>
                </a:moveTo>
                <a:lnTo>
                  <a:pt x="f2" y="f7"/>
                </a:lnTo>
                <a:lnTo>
                  <a:pt x="f8" y="f9"/>
                </a:lnTo>
                <a:lnTo>
                  <a:pt x="f10" y="f11"/>
                </a:lnTo>
                <a:lnTo>
                  <a:pt x="f12" y="f13"/>
                </a:lnTo>
                <a:lnTo>
                  <a:pt x="f5" y="f6"/>
                </a:lnTo>
                <a:close/>
              </a:path>
              <a:path w="443230" h="292734">
                <a:moveTo>
                  <a:pt x="f14" y="f15"/>
                </a:moveTo>
                <a:lnTo>
                  <a:pt x="f16" y="f17"/>
                </a:lnTo>
                <a:lnTo>
                  <a:pt x="f10" y="f11"/>
                </a:lnTo>
                <a:lnTo>
                  <a:pt x="f10" y="f18"/>
                </a:lnTo>
                <a:lnTo>
                  <a:pt x="f19" y="f20"/>
                </a:lnTo>
                <a:lnTo>
                  <a:pt x="f21" y="f22"/>
                </a:lnTo>
                <a:lnTo>
                  <a:pt x="f14" y="f15"/>
                </a:lnTo>
                <a:close/>
              </a:path>
              <a:path w="443230" h="292734">
                <a:moveTo>
                  <a:pt x="f23" y="f2"/>
                </a:moveTo>
                <a:lnTo>
                  <a:pt x="f24" y="f25"/>
                </a:lnTo>
                <a:lnTo>
                  <a:pt x="f19" y="f20"/>
                </a:lnTo>
                <a:lnTo>
                  <a:pt x="f19" y="f11"/>
                </a:lnTo>
                <a:lnTo>
                  <a:pt x="f26" y="f27"/>
                </a:lnTo>
                <a:lnTo>
                  <a:pt x="f23"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6" name="object 207">
            <a:extLst>
              <a:ext uri="{FF2B5EF4-FFF2-40B4-BE49-F238E27FC236}">
                <a16:creationId xmlns:a16="http://schemas.microsoft.com/office/drawing/2014/main" id="{1BA8AB48-9C32-4472-81A2-4A11D956A744}"/>
              </a:ext>
            </a:extLst>
          </p:cNvPr>
          <p:cNvSpPr/>
          <p:nvPr/>
        </p:nvSpPr>
        <p:spPr>
          <a:xfrm>
            <a:off x="2958440" y="1258900"/>
            <a:ext cx="213356" cy="186693"/>
          </a:xfrm>
          <a:custGeom>
            <a:avLst/>
            <a:gdLst>
              <a:gd name="f0" fmla="val w"/>
              <a:gd name="f1" fmla="val h"/>
              <a:gd name="f2" fmla="val 0"/>
              <a:gd name="f3" fmla="val 213360"/>
              <a:gd name="f4" fmla="val 186690"/>
              <a:gd name="f5" fmla="val 114767"/>
              <a:gd name="f6" fmla="val 132970"/>
              <a:gd name="f7" fmla="val 186160"/>
              <a:gd name="f8" fmla="val 213121"/>
              <a:gd name="f9" fmla="val 79793"/>
              <a:gd name="f10" fmla="val 65576"/>
              <a:gd name="f11" fmla="val 70927"/>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5" y="f7"/>
                </a:lnTo>
                <a:lnTo>
                  <a:pt x="f8" y="f9"/>
                </a:lnTo>
                <a:lnTo>
                  <a:pt x="f10" y="f2"/>
                </a:lnTo>
                <a:lnTo>
                  <a:pt x="f2"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7" name="object 208">
            <a:extLst>
              <a:ext uri="{FF2B5EF4-FFF2-40B4-BE49-F238E27FC236}">
                <a16:creationId xmlns:a16="http://schemas.microsoft.com/office/drawing/2014/main" id="{9AB02162-EB4D-41BD-A594-7F0EC6F7547C}"/>
              </a:ext>
            </a:extLst>
          </p:cNvPr>
          <p:cNvSpPr/>
          <p:nvPr/>
        </p:nvSpPr>
        <p:spPr>
          <a:xfrm>
            <a:off x="2860069" y="1312099"/>
            <a:ext cx="213356" cy="186693"/>
          </a:xfrm>
          <a:custGeom>
            <a:avLst/>
            <a:gdLst>
              <a:gd name="f0" fmla="val w"/>
              <a:gd name="f1" fmla="val h"/>
              <a:gd name="f2" fmla="val 0"/>
              <a:gd name="f3" fmla="val 213360"/>
              <a:gd name="f4" fmla="val 186690"/>
              <a:gd name="f5" fmla="val 114761"/>
              <a:gd name="f6" fmla="val 186151"/>
              <a:gd name="f7" fmla="val 213134"/>
              <a:gd name="f8" fmla="val 79774"/>
              <a:gd name="f9" fmla="val 65579"/>
              <a:gd name="f10" fmla="val 70908"/>
              <a:gd name="f11" fmla="val 132964"/>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7" y="f8"/>
                </a:lnTo>
                <a:lnTo>
                  <a:pt x="f9" y="f2"/>
                </a:lnTo>
                <a:lnTo>
                  <a:pt x="f2" y="f10"/>
                </a:lnTo>
                <a:lnTo>
                  <a:pt x="f5"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8" name="object 209">
            <a:extLst>
              <a:ext uri="{FF2B5EF4-FFF2-40B4-BE49-F238E27FC236}">
                <a16:creationId xmlns:a16="http://schemas.microsoft.com/office/drawing/2014/main" id="{5689A984-C411-4177-853F-58B51745069F}"/>
              </a:ext>
            </a:extLst>
          </p:cNvPr>
          <p:cNvSpPr/>
          <p:nvPr/>
        </p:nvSpPr>
        <p:spPr>
          <a:xfrm>
            <a:off x="2728917" y="1365263"/>
            <a:ext cx="246375" cy="186693"/>
          </a:xfrm>
          <a:custGeom>
            <a:avLst/>
            <a:gdLst>
              <a:gd name="f0" fmla="val w"/>
              <a:gd name="f1" fmla="val h"/>
              <a:gd name="f2" fmla="val 0"/>
              <a:gd name="f3" fmla="val 246380"/>
              <a:gd name="f4" fmla="val 186690"/>
              <a:gd name="f5" fmla="val 147552"/>
              <a:gd name="f6" fmla="val 186174"/>
              <a:gd name="f7" fmla="val 245920"/>
              <a:gd name="f8" fmla="val 79796"/>
              <a:gd name="f9" fmla="val 98367"/>
              <a:gd name="f10" fmla="val 106388"/>
              <a:gd name="f11" fmla="*/ f0 1 246380"/>
              <a:gd name="f12" fmla="*/ f1 1 186690"/>
              <a:gd name="f13" fmla="val f2"/>
              <a:gd name="f14" fmla="val f3"/>
              <a:gd name="f15" fmla="val f4"/>
              <a:gd name="f16" fmla="+- f15 0 f13"/>
              <a:gd name="f17" fmla="+- f14 0 f13"/>
              <a:gd name="f18" fmla="*/ f17 1 246380"/>
              <a:gd name="f19" fmla="*/ f16 1 18669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6380" h="186690">
                <a:moveTo>
                  <a:pt x="f5" y="f6"/>
                </a:moveTo>
                <a:lnTo>
                  <a:pt x="f7" y="f8"/>
                </a:lnTo>
                <a:lnTo>
                  <a:pt x="f9" y="f2"/>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9" name="object 210">
            <a:extLst>
              <a:ext uri="{FF2B5EF4-FFF2-40B4-BE49-F238E27FC236}">
                <a16:creationId xmlns:a16="http://schemas.microsoft.com/office/drawing/2014/main" id="{3AF65155-824A-455D-B5DD-BDBE8C44E4E3}"/>
              </a:ext>
            </a:extLst>
          </p:cNvPr>
          <p:cNvSpPr/>
          <p:nvPr/>
        </p:nvSpPr>
        <p:spPr>
          <a:xfrm>
            <a:off x="1131249" y="1721513"/>
            <a:ext cx="311782" cy="269235"/>
          </a:xfrm>
          <a:custGeom>
            <a:avLst/>
            <a:gdLst>
              <a:gd name="f0" fmla="val w"/>
              <a:gd name="f1" fmla="val h"/>
              <a:gd name="f2" fmla="val 0"/>
              <a:gd name="f3" fmla="val 311784"/>
              <a:gd name="f4" fmla="val 269239"/>
              <a:gd name="f5" fmla="val 249420"/>
              <a:gd name="f6" fmla="val 134330"/>
              <a:gd name="f7" fmla="val 62353"/>
              <a:gd name="f8" fmla="val 268669"/>
              <a:gd name="f9" fmla="val 311759"/>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2"/>
                </a:moveTo>
                <a:lnTo>
                  <a:pt x="f2" y="f6"/>
                </a:lnTo>
                <a:lnTo>
                  <a:pt x="f7" y="f8"/>
                </a:lnTo>
                <a:lnTo>
                  <a:pt x="f9" y="f6"/>
                </a:lnTo>
                <a:lnTo>
                  <a:pt x="f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0" name="object 211">
            <a:extLst>
              <a:ext uri="{FF2B5EF4-FFF2-40B4-BE49-F238E27FC236}">
                <a16:creationId xmlns:a16="http://schemas.microsoft.com/office/drawing/2014/main" id="{EED5A208-7A87-45A7-A9B2-BD7F887242C9}"/>
              </a:ext>
            </a:extLst>
          </p:cNvPr>
          <p:cNvSpPr/>
          <p:nvPr/>
        </p:nvSpPr>
        <p:spPr>
          <a:xfrm>
            <a:off x="1131249" y="1721513"/>
            <a:ext cx="311782" cy="269235"/>
          </a:xfrm>
          <a:custGeom>
            <a:avLst/>
            <a:gdLst>
              <a:gd name="f0" fmla="val w"/>
              <a:gd name="f1" fmla="val h"/>
              <a:gd name="f2" fmla="val 0"/>
              <a:gd name="f3" fmla="val 311784"/>
              <a:gd name="f4" fmla="val 269239"/>
              <a:gd name="f5" fmla="val 62353"/>
              <a:gd name="f6" fmla="val 268669"/>
              <a:gd name="f7" fmla="val 311759"/>
              <a:gd name="f8" fmla="val 134330"/>
              <a:gd name="f9" fmla="val 249420"/>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6"/>
                </a:moveTo>
                <a:lnTo>
                  <a:pt x="f7" y="f8"/>
                </a:lnTo>
                <a:lnTo>
                  <a:pt x="f9" y="f2"/>
                </a:lnTo>
                <a:lnTo>
                  <a:pt x="f2"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1" name="object 212">
            <a:extLst>
              <a:ext uri="{FF2B5EF4-FFF2-40B4-BE49-F238E27FC236}">
                <a16:creationId xmlns:a16="http://schemas.microsoft.com/office/drawing/2014/main" id="{B8FA349B-9046-4FD6-A239-7C4C32050760}"/>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2" y="f6"/>
                </a:lnTo>
                <a:lnTo>
                  <a:pt x="f2" y="f7"/>
                </a:lnTo>
                <a:lnTo>
                  <a:pt x="f5" y="f6"/>
                </a:lnTo>
                <a:lnTo>
                  <a:pt x="f5"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2" name="object 213">
            <a:extLst>
              <a:ext uri="{FF2B5EF4-FFF2-40B4-BE49-F238E27FC236}">
                <a16:creationId xmlns:a16="http://schemas.microsoft.com/office/drawing/2014/main" id="{BD302520-7842-47C8-82DB-55FC27577AE5}"/>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5" y="f6"/>
                </a:lnTo>
                <a:lnTo>
                  <a:pt x="f2" y="f7"/>
                </a:lnTo>
                <a:lnTo>
                  <a:pt x="f2" y="f6"/>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3" name="object 214">
            <a:extLst>
              <a:ext uri="{FF2B5EF4-FFF2-40B4-BE49-F238E27FC236}">
                <a16:creationId xmlns:a16="http://schemas.microsoft.com/office/drawing/2014/main" id="{F3339BCC-6CD7-4B3A-A1BF-2F7796092AF8}"/>
              </a:ext>
            </a:extLst>
          </p:cNvPr>
          <p:cNvSpPr/>
          <p:nvPr/>
        </p:nvSpPr>
        <p:spPr>
          <a:xfrm>
            <a:off x="1068897" y="1855838"/>
            <a:ext cx="125099" cy="134617"/>
          </a:xfrm>
          <a:custGeom>
            <a:avLst/>
            <a:gdLst>
              <a:gd name="f0" fmla="val w"/>
              <a:gd name="f1" fmla="val h"/>
              <a:gd name="f2" fmla="val 0"/>
              <a:gd name="f3" fmla="val 125094"/>
              <a:gd name="f4" fmla="val 134619"/>
              <a:gd name="f5" fmla="val 62356"/>
              <a:gd name="f6" fmla="val 67167"/>
              <a:gd name="f7" fmla="val 124710"/>
              <a:gd name="f8" fmla="val 134338"/>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5" y="f2"/>
                </a:moveTo>
                <a:lnTo>
                  <a:pt x="f2" y="f6"/>
                </a:lnTo>
                <a:lnTo>
                  <a:pt x="f7" y="f8"/>
                </a:lnTo>
                <a:lnTo>
                  <a:pt x="f5"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4" name="object 215">
            <a:extLst>
              <a:ext uri="{FF2B5EF4-FFF2-40B4-BE49-F238E27FC236}">
                <a16:creationId xmlns:a16="http://schemas.microsoft.com/office/drawing/2014/main" id="{EAAA4DEB-0DC2-49EE-AD05-ED84A212D547}"/>
              </a:ext>
            </a:extLst>
          </p:cNvPr>
          <p:cNvSpPr/>
          <p:nvPr/>
        </p:nvSpPr>
        <p:spPr>
          <a:xfrm>
            <a:off x="1068897" y="1855838"/>
            <a:ext cx="125099" cy="134617"/>
          </a:xfrm>
          <a:custGeom>
            <a:avLst/>
            <a:gdLst>
              <a:gd name="f0" fmla="val w"/>
              <a:gd name="f1" fmla="val h"/>
              <a:gd name="f2" fmla="val 0"/>
              <a:gd name="f3" fmla="val 125094"/>
              <a:gd name="f4" fmla="val 134619"/>
              <a:gd name="f5" fmla="val 67167"/>
              <a:gd name="f6" fmla="val 124710"/>
              <a:gd name="f7" fmla="val 134338"/>
              <a:gd name="f8" fmla="val 62356"/>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2" y="f5"/>
                </a:moveTo>
                <a:lnTo>
                  <a:pt x="f6" y="f7"/>
                </a:lnTo>
                <a:lnTo>
                  <a:pt x="f8"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5" name="object 216">
            <a:extLst>
              <a:ext uri="{FF2B5EF4-FFF2-40B4-BE49-F238E27FC236}">
                <a16:creationId xmlns:a16="http://schemas.microsoft.com/office/drawing/2014/main" id="{6ECF1113-9C64-40BB-B1AC-F5AD644FD2F1}"/>
              </a:ext>
            </a:extLst>
          </p:cNvPr>
          <p:cNvSpPr/>
          <p:nvPr/>
        </p:nvSpPr>
        <p:spPr>
          <a:xfrm>
            <a:off x="1068897" y="1923010"/>
            <a:ext cx="125099" cy="201926"/>
          </a:xfrm>
          <a:custGeom>
            <a:avLst/>
            <a:gdLst>
              <a:gd name="f0" fmla="val w"/>
              <a:gd name="f1" fmla="val h"/>
              <a:gd name="f2" fmla="val 0"/>
              <a:gd name="f3" fmla="val 125094"/>
              <a:gd name="f4" fmla="val 201930"/>
              <a:gd name="f5" fmla="val 134338"/>
              <a:gd name="f6" fmla="val 124710"/>
              <a:gd name="f7" fmla="val 201509"/>
              <a:gd name="f8" fmla="val 67171"/>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6" name="object 217">
            <a:extLst>
              <a:ext uri="{FF2B5EF4-FFF2-40B4-BE49-F238E27FC236}">
                <a16:creationId xmlns:a16="http://schemas.microsoft.com/office/drawing/2014/main" id="{9C637821-29B1-43BB-AEE6-CBDFFFC39ACA}"/>
              </a:ext>
            </a:extLst>
          </p:cNvPr>
          <p:cNvSpPr/>
          <p:nvPr/>
        </p:nvSpPr>
        <p:spPr>
          <a:xfrm>
            <a:off x="1068897" y="1923010"/>
            <a:ext cx="125099" cy="201926"/>
          </a:xfrm>
          <a:custGeom>
            <a:avLst/>
            <a:gdLst>
              <a:gd name="f0" fmla="val w"/>
              <a:gd name="f1" fmla="val h"/>
              <a:gd name="f2" fmla="val 0"/>
              <a:gd name="f3" fmla="val 125094"/>
              <a:gd name="f4" fmla="val 201930"/>
              <a:gd name="f5" fmla="val 124710"/>
              <a:gd name="f6" fmla="val 67171"/>
              <a:gd name="f7" fmla="val 134338"/>
              <a:gd name="f8" fmla="val 201509"/>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5" y="f6"/>
                </a:moveTo>
                <a:lnTo>
                  <a:pt x="f2" y="f2"/>
                </a:lnTo>
                <a:lnTo>
                  <a:pt x="f2" y="f7"/>
                </a:lnTo>
                <a:lnTo>
                  <a:pt x="f5"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7" name="object 218">
            <a:extLst>
              <a:ext uri="{FF2B5EF4-FFF2-40B4-BE49-F238E27FC236}">
                <a16:creationId xmlns:a16="http://schemas.microsoft.com/office/drawing/2014/main" id="{DE09C624-3A7D-4A52-BCBF-6ED3D5B0CB76}"/>
              </a:ext>
            </a:extLst>
          </p:cNvPr>
          <p:cNvSpPr/>
          <p:nvPr/>
        </p:nvSpPr>
        <p:spPr>
          <a:xfrm>
            <a:off x="1067882" y="1288334"/>
            <a:ext cx="128902" cy="193038"/>
          </a:xfrm>
          <a:custGeom>
            <a:avLst/>
            <a:gdLst>
              <a:gd name="f0" fmla="val w"/>
              <a:gd name="f1" fmla="val h"/>
              <a:gd name="f2" fmla="val 0"/>
              <a:gd name="f3" fmla="val 128905"/>
              <a:gd name="f4" fmla="val 193040"/>
              <a:gd name="f5" fmla="val 101873"/>
              <a:gd name="f6" fmla="val 165109"/>
              <a:gd name="f7" fmla="val 29489"/>
              <a:gd name="f8" fmla="val 192628"/>
              <a:gd name="f9" fmla="val 128682"/>
              <a:gd name="f10" fmla="val 96512"/>
              <a:gd name="f11" fmla="val 110074"/>
              <a:gd name="f12" fmla="val 32169"/>
              <a:gd name="f13" fmla="val 10723"/>
              <a:gd name="f14" fmla="val 117959"/>
              <a:gd name="f15" fmla="val 165110"/>
              <a:gd name="f16" fmla="val 55039"/>
              <a:gd name="f17" fmla="val 110075"/>
              <a:gd name="f18" fmla="val 64339"/>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6"/>
                </a:moveTo>
                <a:lnTo>
                  <a:pt x="f7" y="f6"/>
                </a:lnTo>
                <a:lnTo>
                  <a:pt x="f2" y="f8"/>
                </a:lnTo>
                <a:lnTo>
                  <a:pt x="f9" y="f8"/>
                </a:lnTo>
                <a:lnTo>
                  <a:pt x="f5" y="f6"/>
                </a:lnTo>
                <a:close/>
              </a:path>
              <a:path w="128905" h="193040">
                <a:moveTo>
                  <a:pt x="f10" y="f11"/>
                </a:moveTo>
                <a:lnTo>
                  <a:pt x="f12" y="f11"/>
                </a:lnTo>
                <a:lnTo>
                  <a:pt x="f13" y="f6"/>
                </a:lnTo>
                <a:lnTo>
                  <a:pt x="f14" y="f15"/>
                </a:lnTo>
                <a:lnTo>
                  <a:pt x="f10" y="f11"/>
                </a:lnTo>
                <a:close/>
              </a:path>
              <a:path w="128905" h="193040">
                <a:moveTo>
                  <a:pt x="f10" y="f16"/>
                </a:moveTo>
                <a:lnTo>
                  <a:pt x="f12" y="f16"/>
                </a:lnTo>
                <a:lnTo>
                  <a:pt x="f13" y="f11"/>
                </a:lnTo>
                <a:lnTo>
                  <a:pt x="f14" y="f17"/>
                </a:lnTo>
                <a:lnTo>
                  <a:pt x="f10" y="f16"/>
                </a:lnTo>
                <a:close/>
              </a:path>
              <a:path w="128905" h="193040">
                <a:moveTo>
                  <a:pt x="f18" y="f2"/>
                </a:moveTo>
                <a:lnTo>
                  <a:pt x="f13" y="f16"/>
                </a:lnTo>
                <a:lnTo>
                  <a:pt x="f14" y="f19"/>
                </a:lnTo>
                <a:lnTo>
                  <a:pt x="f18"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8" name="object 219">
            <a:extLst>
              <a:ext uri="{FF2B5EF4-FFF2-40B4-BE49-F238E27FC236}">
                <a16:creationId xmlns:a16="http://schemas.microsoft.com/office/drawing/2014/main" id="{AB45C997-6287-42EC-BB20-E578C2957187}"/>
              </a:ext>
            </a:extLst>
          </p:cNvPr>
          <p:cNvSpPr/>
          <p:nvPr/>
        </p:nvSpPr>
        <p:spPr>
          <a:xfrm>
            <a:off x="1067882" y="1288334"/>
            <a:ext cx="128902" cy="193038"/>
          </a:xfrm>
          <a:custGeom>
            <a:avLst/>
            <a:gdLst>
              <a:gd name="f0" fmla="val w"/>
              <a:gd name="f1" fmla="val h"/>
              <a:gd name="f2" fmla="val 0"/>
              <a:gd name="f3" fmla="val 128905"/>
              <a:gd name="f4" fmla="val 193040"/>
              <a:gd name="f5" fmla="val 64339"/>
              <a:gd name="f6" fmla="val 10723"/>
              <a:gd name="f7" fmla="val 55039"/>
              <a:gd name="f8" fmla="val 32169"/>
              <a:gd name="f9" fmla="val 110074"/>
              <a:gd name="f10" fmla="val 165109"/>
              <a:gd name="f11" fmla="val 29489"/>
              <a:gd name="f12" fmla="val 192628"/>
              <a:gd name="f13" fmla="val 128682"/>
              <a:gd name="f14" fmla="val 101873"/>
              <a:gd name="f15" fmla="val 117959"/>
              <a:gd name="f16" fmla="val 165110"/>
              <a:gd name="f17" fmla="val 96512"/>
              <a:gd name="f18" fmla="val 110075"/>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2"/>
                </a:moveTo>
                <a:lnTo>
                  <a:pt x="f6" y="f7"/>
                </a:lnTo>
                <a:lnTo>
                  <a:pt x="f8" y="f7"/>
                </a:lnTo>
                <a:lnTo>
                  <a:pt x="f6" y="f9"/>
                </a:lnTo>
                <a:lnTo>
                  <a:pt x="f8" y="f9"/>
                </a:lnTo>
                <a:lnTo>
                  <a:pt x="f6" y="f10"/>
                </a:lnTo>
                <a:lnTo>
                  <a:pt x="f11" y="f10"/>
                </a:lnTo>
                <a:lnTo>
                  <a:pt x="f2" y="f12"/>
                </a:lnTo>
                <a:lnTo>
                  <a:pt x="f13" y="f12"/>
                </a:lnTo>
                <a:lnTo>
                  <a:pt x="f14" y="f10"/>
                </a:lnTo>
                <a:lnTo>
                  <a:pt x="f15" y="f16"/>
                </a:lnTo>
                <a:lnTo>
                  <a:pt x="f17" y="f9"/>
                </a:lnTo>
                <a:lnTo>
                  <a:pt x="f15" y="f18"/>
                </a:lnTo>
                <a:lnTo>
                  <a:pt x="f17" y="f7"/>
                </a:lnTo>
                <a:lnTo>
                  <a:pt x="f15" y="f19"/>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9" name="object 220">
            <a:extLst>
              <a:ext uri="{FF2B5EF4-FFF2-40B4-BE49-F238E27FC236}">
                <a16:creationId xmlns:a16="http://schemas.microsoft.com/office/drawing/2014/main" id="{E5123B82-632F-4FDC-BC0F-13E1042A4112}"/>
              </a:ext>
            </a:extLst>
          </p:cNvPr>
          <p:cNvSpPr/>
          <p:nvPr/>
        </p:nvSpPr>
        <p:spPr>
          <a:xfrm>
            <a:off x="1118823" y="1480962"/>
            <a:ext cx="27303" cy="82552"/>
          </a:xfrm>
          <a:custGeom>
            <a:avLst/>
            <a:gdLst>
              <a:gd name="f0" fmla="val w"/>
              <a:gd name="f1" fmla="val h"/>
              <a:gd name="f2" fmla="val 0"/>
              <a:gd name="f3" fmla="val 27305"/>
              <a:gd name="f4" fmla="val 82550"/>
              <a:gd name="f5" fmla="val 26808"/>
              <a:gd name="f6" fmla="val 74297"/>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0" name="object 221">
            <a:extLst>
              <a:ext uri="{FF2B5EF4-FFF2-40B4-BE49-F238E27FC236}">
                <a16:creationId xmlns:a16="http://schemas.microsoft.com/office/drawing/2014/main" id="{A2EA7F89-1364-4DA0-9D40-6E9233C0F999}"/>
              </a:ext>
            </a:extLst>
          </p:cNvPr>
          <p:cNvSpPr/>
          <p:nvPr/>
        </p:nvSpPr>
        <p:spPr>
          <a:xfrm>
            <a:off x="1118823" y="1480962"/>
            <a:ext cx="27303" cy="82552"/>
          </a:xfrm>
          <a:custGeom>
            <a:avLst/>
            <a:gdLst>
              <a:gd name="f0" fmla="val w"/>
              <a:gd name="f1" fmla="val h"/>
              <a:gd name="f2" fmla="val 0"/>
              <a:gd name="f3" fmla="val 27305"/>
              <a:gd name="f4" fmla="val 82550"/>
              <a:gd name="f5" fmla="val 74297"/>
              <a:gd name="f6" fmla="val 26808"/>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1" name="object 222">
            <a:extLst>
              <a:ext uri="{FF2B5EF4-FFF2-40B4-BE49-F238E27FC236}">
                <a16:creationId xmlns:a16="http://schemas.microsoft.com/office/drawing/2014/main" id="{699CAC77-247E-4836-8BBF-B79CEB051F26}"/>
              </a:ext>
            </a:extLst>
          </p:cNvPr>
          <p:cNvSpPr/>
          <p:nvPr/>
        </p:nvSpPr>
        <p:spPr>
          <a:xfrm>
            <a:off x="1224838" y="1234824"/>
            <a:ext cx="157477" cy="184151"/>
          </a:xfrm>
          <a:custGeom>
            <a:avLst/>
            <a:gdLst>
              <a:gd name="f0" fmla="val w"/>
              <a:gd name="f1" fmla="val h"/>
              <a:gd name="f2" fmla="val 0"/>
              <a:gd name="f3" fmla="val 157480"/>
              <a:gd name="f4" fmla="val 184150"/>
              <a:gd name="f5" fmla="val 124509"/>
              <a:gd name="f6" fmla="val 157588"/>
              <a:gd name="f7" fmla="val 36041"/>
              <a:gd name="f8" fmla="val 183853"/>
              <a:gd name="f9" fmla="val 157275"/>
              <a:gd name="f10" fmla="val 117957"/>
              <a:gd name="f11" fmla="val 105060"/>
              <a:gd name="f12" fmla="val 39318"/>
              <a:gd name="f13" fmla="val 13106"/>
              <a:gd name="f14" fmla="val 144170"/>
              <a:gd name="f15" fmla="val 52532"/>
              <a:gd name="f16" fmla="val 78636"/>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6"/>
                </a:moveTo>
                <a:lnTo>
                  <a:pt x="f7" y="f6"/>
                </a:lnTo>
                <a:lnTo>
                  <a:pt x="f2" y="f8"/>
                </a:lnTo>
                <a:lnTo>
                  <a:pt x="f9" y="f8"/>
                </a:lnTo>
                <a:lnTo>
                  <a:pt x="f5" y="f6"/>
                </a:lnTo>
                <a:close/>
              </a:path>
              <a:path w="157480" h="184150">
                <a:moveTo>
                  <a:pt x="f10" y="f11"/>
                </a:moveTo>
                <a:lnTo>
                  <a:pt x="f12" y="f11"/>
                </a:lnTo>
                <a:lnTo>
                  <a:pt x="f13" y="f6"/>
                </a:lnTo>
                <a:lnTo>
                  <a:pt x="f14" y="f6"/>
                </a:lnTo>
                <a:lnTo>
                  <a:pt x="f10" y="f11"/>
                </a:lnTo>
                <a:close/>
              </a:path>
              <a:path w="157480" h="184150">
                <a:moveTo>
                  <a:pt x="f10" y="f15"/>
                </a:moveTo>
                <a:lnTo>
                  <a:pt x="f12" y="f15"/>
                </a:lnTo>
                <a:lnTo>
                  <a:pt x="f13" y="f11"/>
                </a:lnTo>
                <a:lnTo>
                  <a:pt x="f14" y="f11"/>
                </a:lnTo>
                <a:lnTo>
                  <a:pt x="f10" y="f15"/>
                </a:lnTo>
                <a:close/>
              </a:path>
              <a:path w="157480" h="184150">
                <a:moveTo>
                  <a:pt x="f16" y="f2"/>
                </a:moveTo>
                <a:lnTo>
                  <a:pt x="f13" y="f15"/>
                </a:lnTo>
                <a:lnTo>
                  <a:pt x="f14" y="f15"/>
                </a:lnTo>
                <a:lnTo>
                  <a:pt x="f16"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2" name="object 223">
            <a:extLst>
              <a:ext uri="{FF2B5EF4-FFF2-40B4-BE49-F238E27FC236}">
                <a16:creationId xmlns:a16="http://schemas.microsoft.com/office/drawing/2014/main" id="{AED3BFDB-5A69-40CC-B984-7AB0A5CA19B3}"/>
              </a:ext>
            </a:extLst>
          </p:cNvPr>
          <p:cNvSpPr/>
          <p:nvPr/>
        </p:nvSpPr>
        <p:spPr>
          <a:xfrm>
            <a:off x="1224838" y="1234824"/>
            <a:ext cx="157477" cy="184151"/>
          </a:xfrm>
          <a:custGeom>
            <a:avLst/>
            <a:gdLst>
              <a:gd name="f0" fmla="val w"/>
              <a:gd name="f1" fmla="val h"/>
              <a:gd name="f2" fmla="val 0"/>
              <a:gd name="f3" fmla="val 157480"/>
              <a:gd name="f4" fmla="val 184150"/>
              <a:gd name="f5" fmla="val 78636"/>
              <a:gd name="f6" fmla="val 13106"/>
              <a:gd name="f7" fmla="val 52532"/>
              <a:gd name="f8" fmla="val 39318"/>
              <a:gd name="f9" fmla="val 105060"/>
              <a:gd name="f10" fmla="val 157588"/>
              <a:gd name="f11" fmla="val 36041"/>
              <a:gd name="f12" fmla="val 183853"/>
              <a:gd name="f13" fmla="val 157275"/>
              <a:gd name="f14" fmla="val 124509"/>
              <a:gd name="f15" fmla="val 144170"/>
              <a:gd name="f16" fmla="val 117957"/>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2"/>
                </a:moveTo>
                <a:lnTo>
                  <a:pt x="f6" y="f7"/>
                </a:lnTo>
                <a:lnTo>
                  <a:pt x="f8" y="f7"/>
                </a:lnTo>
                <a:lnTo>
                  <a:pt x="f6" y="f9"/>
                </a:lnTo>
                <a:lnTo>
                  <a:pt x="f8" y="f9"/>
                </a:lnTo>
                <a:lnTo>
                  <a:pt x="f6" y="f10"/>
                </a:lnTo>
                <a:lnTo>
                  <a:pt x="f11" y="f10"/>
                </a:lnTo>
                <a:lnTo>
                  <a:pt x="f2" y="f12"/>
                </a:lnTo>
                <a:lnTo>
                  <a:pt x="f13" y="f12"/>
                </a:lnTo>
                <a:lnTo>
                  <a:pt x="f14" y="f10"/>
                </a:lnTo>
                <a:lnTo>
                  <a:pt x="f15" y="f10"/>
                </a:lnTo>
                <a:lnTo>
                  <a:pt x="f16" y="f9"/>
                </a:lnTo>
                <a:lnTo>
                  <a:pt x="f15" y="f9"/>
                </a:lnTo>
                <a:lnTo>
                  <a:pt x="f16" y="f7"/>
                </a:lnTo>
                <a:lnTo>
                  <a:pt x="f15" y="f7"/>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3" name="object 224">
            <a:extLst>
              <a:ext uri="{FF2B5EF4-FFF2-40B4-BE49-F238E27FC236}">
                <a16:creationId xmlns:a16="http://schemas.microsoft.com/office/drawing/2014/main" id="{4120FC57-EB05-409B-A06A-5E70EA8B1125}"/>
              </a:ext>
            </a:extLst>
          </p:cNvPr>
          <p:cNvSpPr/>
          <p:nvPr/>
        </p:nvSpPr>
        <p:spPr>
          <a:xfrm>
            <a:off x="1287100" y="1418673"/>
            <a:ext cx="33018" cy="79379"/>
          </a:xfrm>
          <a:custGeom>
            <a:avLst/>
            <a:gdLst>
              <a:gd name="f0" fmla="val w"/>
              <a:gd name="f1" fmla="val h"/>
              <a:gd name="f2" fmla="val 0"/>
              <a:gd name="f3" fmla="val 33019"/>
              <a:gd name="f4" fmla="val 79375"/>
              <a:gd name="f5" fmla="val 32765"/>
              <a:gd name="f6" fmla="val 70912"/>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4" name="object 225">
            <a:extLst>
              <a:ext uri="{FF2B5EF4-FFF2-40B4-BE49-F238E27FC236}">
                <a16:creationId xmlns:a16="http://schemas.microsoft.com/office/drawing/2014/main" id="{3A812692-01D8-40EF-8B9D-B10D3C8BB710}"/>
              </a:ext>
            </a:extLst>
          </p:cNvPr>
          <p:cNvSpPr/>
          <p:nvPr/>
        </p:nvSpPr>
        <p:spPr>
          <a:xfrm>
            <a:off x="1287100" y="1418673"/>
            <a:ext cx="33018" cy="79379"/>
          </a:xfrm>
          <a:custGeom>
            <a:avLst/>
            <a:gdLst>
              <a:gd name="f0" fmla="val w"/>
              <a:gd name="f1" fmla="val h"/>
              <a:gd name="f2" fmla="val 0"/>
              <a:gd name="f3" fmla="val 33019"/>
              <a:gd name="f4" fmla="val 79375"/>
              <a:gd name="f5" fmla="val 70912"/>
              <a:gd name="f6" fmla="val 32765"/>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5" name="object 226">
            <a:extLst>
              <a:ext uri="{FF2B5EF4-FFF2-40B4-BE49-F238E27FC236}">
                <a16:creationId xmlns:a16="http://schemas.microsoft.com/office/drawing/2014/main" id="{574BFCAF-34DF-4280-8E63-BC07B817E96E}"/>
              </a:ext>
            </a:extLst>
          </p:cNvPr>
          <p:cNvSpPr/>
          <p:nvPr/>
        </p:nvSpPr>
        <p:spPr>
          <a:xfrm>
            <a:off x="848864" y="4578857"/>
            <a:ext cx="6049012" cy="35561"/>
          </a:xfrm>
          <a:custGeom>
            <a:avLst/>
            <a:gdLst>
              <a:gd name="f0" fmla="val w"/>
              <a:gd name="f1" fmla="val h"/>
              <a:gd name="f2" fmla="val 0"/>
              <a:gd name="f3" fmla="val 6049009"/>
              <a:gd name="f4" fmla="val 35560"/>
              <a:gd name="f5" fmla="val 35051"/>
              <a:gd name="f6" fmla="val 6048756"/>
              <a:gd name="f7" fmla="*/ f0 1 6049009"/>
              <a:gd name="f8" fmla="*/ f1 1 35560"/>
              <a:gd name="f9" fmla="val f2"/>
              <a:gd name="f10" fmla="val f3"/>
              <a:gd name="f11" fmla="val f4"/>
              <a:gd name="f12" fmla="+- f11 0 f9"/>
              <a:gd name="f13" fmla="+- f10 0 f9"/>
              <a:gd name="f14" fmla="*/ f13 1 6049009"/>
              <a:gd name="f15" fmla="*/ f12 1 355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35560">
                <a:moveTo>
                  <a:pt x="f2" y="f5"/>
                </a:moveTo>
                <a:lnTo>
                  <a:pt x="f6" y="f2"/>
                </a:lnTo>
              </a:path>
            </a:pathLst>
          </a:custGeom>
          <a:noFill/>
          <a:ln w="6099"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6" name="object 227">
            <a:extLst>
              <a:ext uri="{FF2B5EF4-FFF2-40B4-BE49-F238E27FC236}">
                <a16:creationId xmlns:a16="http://schemas.microsoft.com/office/drawing/2014/main" id="{9217CA05-5AED-456D-ADCC-E1544799272D}"/>
              </a:ext>
            </a:extLst>
          </p:cNvPr>
          <p:cNvSpPr txBox="1"/>
          <p:nvPr/>
        </p:nvSpPr>
        <p:spPr>
          <a:xfrm>
            <a:off x="3686559" y="2665759"/>
            <a:ext cx="1183635" cy="392433"/>
          </a:xfrm>
          <a:prstGeom prst="rect">
            <a:avLst/>
          </a:prstGeom>
          <a:noFill/>
          <a:ln cap="flat">
            <a:noFill/>
          </a:ln>
        </p:spPr>
        <p:txBody>
          <a:bodyPr vert="horz" wrap="square" lIns="0" tIns="0" rIns="0" bIns="0" anchor="t" anchorCtr="0" compatLnSpc="1">
            <a:spAutoFit/>
          </a:bodyPr>
          <a:lstStyle/>
          <a:p>
            <a:pPr marL="12701" marR="5084" lvl="0" indent="0" algn="l"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Human </a:t>
            </a:r>
            <a:r>
              <a:rPr lang="en-US" sz="800" b="1" i="0" u="none" strike="noStrike" kern="1200" cap="none" spc="10" baseline="0">
                <a:solidFill>
                  <a:srgbClr val="002E5F"/>
                </a:solidFill>
                <a:uFillTx/>
                <a:latin typeface="Arial"/>
                <a:cs typeface="Arial"/>
              </a:rPr>
              <a:t>interaction</a:t>
            </a:r>
            <a:r>
              <a:rPr lang="en-US" sz="800" b="1" i="0" u="none" strike="noStrike" kern="1200" cap="none" spc="-8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with  software</a:t>
            </a:r>
            <a:r>
              <a:rPr lang="en-US" sz="800" b="1" i="0" u="none" strike="noStrike" kern="1200" cap="none" spc="-85"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systam</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 Use</a:t>
            </a:r>
            <a:r>
              <a:rPr lang="en-US" sz="800" b="0" i="0" u="none" strike="noStrike" kern="1200" cap="none" spc="-7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cases)</a:t>
            </a:r>
            <a:endParaRPr lang="en-US" sz="800" b="0" i="0" u="none" strike="noStrike" kern="1200" cap="none" spc="0" baseline="0">
              <a:solidFill>
                <a:srgbClr val="000000"/>
              </a:solidFill>
              <a:uFillTx/>
              <a:latin typeface="Arial"/>
              <a:cs typeface="Arial"/>
            </a:endParaRPr>
          </a:p>
        </p:txBody>
      </p:sp>
      <p:sp>
        <p:nvSpPr>
          <p:cNvPr id="227" name="object 228">
            <a:extLst>
              <a:ext uri="{FF2B5EF4-FFF2-40B4-BE49-F238E27FC236}">
                <a16:creationId xmlns:a16="http://schemas.microsoft.com/office/drawing/2014/main" id="{EDD12049-58D8-4FDD-887E-E6F816D45AC4}"/>
              </a:ext>
            </a:extLst>
          </p:cNvPr>
          <p:cNvSpPr txBox="1"/>
          <p:nvPr/>
        </p:nvSpPr>
        <p:spPr>
          <a:xfrm>
            <a:off x="5601212" y="1133343"/>
            <a:ext cx="1262384" cy="38862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Business process</a:t>
            </a:r>
            <a:r>
              <a:rPr lang="en-US" sz="800" b="1" i="0" u="none" strike="noStrike" kern="1200" cap="none" spc="-110"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of business</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activities</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 </a:t>
            </a:r>
            <a:r>
              <a:rPr lang="en-US" sz="800" b="0" i="0" u="none" strike="noStrike" kern="1200" cap="none" spc="10" baseline="0">
                <a:solidFill>
                  <a:srgbClr val="002E5F"/>
                </a:solidFill>
                <a:uFillTx/>
                <a:latin typeface="Arial"/>
                <a:cs typeface="Arial"/>
              </a:rPr>
              <a:t>Activity</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diagram)</a:t>
            </a:r>
            <a:endParaRPr lang="en-US" sz="800" b="0" i="0" u="none" strike="noStrike" kern="1200" cap="none" spc="0" baseline="0">
              <a:solidFill>
                <a:srgbClr val="000000"/>
              </a:solidFill>
              <a:uFillTx/>
              <a:latin typeface="Arial"/>
              <a:cs typeface="Arial"/>
            </a:endParaRPr>
          </a:p>
        </p:txBody>
      </p:sp>
      <p:sp>
        <p:nvSpPr>
          <p:cNvPr id="228" name="object 229">
            <a:extLst>
              <a:ext uri="{FF2B5EF4-FFF2-40B4-BE49-F238E27FC236}">
                <a16:creationId xmlns:a16="http://schemas.microsoft.com/office/drawing/2014/main" id="{98E64754-1C5D-4D94-8287-3816B2A866B2}"/>
              </a:ext>
            </a:extLst>
          </p:cNvPr>
          <p:cNvSpPr/>
          <p:nvPr/>
        </p:nvSpPr>
        <p:spPr>
          <a:xfrm>
            <a:off x="5630802" y="1609728"/>
            <a:ext cx="216539" cy="109215"/>
          </a:xfrm>
          <a:custGeom>
            <a:avLst/>
            <a:gdLst>
              <a:gd name="f0" fmla="val w"/>
              <a:gd name="f1" fmla="val h"/>
              <a:gd name="f2" fmla="val 0"/>
              <a:gd name="f3" fmla="val 216535"/>
              <a:gd name="f4" fmla="val 109219"/>
              <a:gd name="f5" fmla="val 18161"/>
              <a:gd name="f6" fmla="val 1426"/>
              <a:gd name="f7" fmla="val 11090"/>
              <a:gd name="f8" fmla="val 5318"/>
              <a:gd name="f9" fmla="val 198247"/>
              <a:gd name="f10" fmla="val 205317"/>
              <a:gd name="f11" fmla="val 211089"/>
              <a:gd name="f12" fmla="val 214981"/>
              <a:gd name="f13" fmla="val 216408"/>
              <a:gd name="f14" fmla="val 90804"/>
              <a:gd name="f15" fmla="val 97875"/>
              <a:gd name="f16" fmla="val 103647"/>
              <a:gd name="f17" fmla="val 107539"/>
              <a:gd name="f18" fmla="val 108965"/>
              <a:gd name="f19" fmla="*/ f0 1 216535"/>
              <a:gd name="f20" fmla="*/ f1 1 109219"/>
              <a:gd name="f21" fmla="val f2"/>
              <a:gd name="f22" fmla="val f3"/>
              <a:gd name="f23" fmla="val f4"/>
              <a:gd name="f24" fmla="+- f23 0 f21"/>
              <a:gd name="f25" fmla="+- f22 0 f21"/>
              <a:gd name="f26" fmla="*/ f25 1 216535"/>
              <a:gd name="f27" fmla="*/ f24 1 109219"/>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16535" h="109219">
                <a:moveTo>
                  <a:pt x="f2" y="f5"/>
                </a:moveTo>
                <a:lnTo>
                  <a:pt x="f6" y="f7"/>
                </a:lnTo>
                <a:lnTo>
                  <a:pt x="f8" y="f8"/>
                </a:lnTo>
                <a:lnTo>
                  <a:pt x="f7" y="f6"/>
                </a:lnTo>
                <a:lnTo>
                  <a:pt x="f5" y="f2"/>
                </a:lnTo>
                <a:lnTo>
                  <a:pt x="f9" y="f2"/>
                </a:lnTo>
                <a:lnTo>
                  <a:pt x="f10" y="f6"/>
                </a:lnTo>
                <a:lnTo>
                  <a:pt x="f11" y="f8"/>
                </a:lnTo>
                <a:lnTo>
                  <a:pt x="f12" y="f7"/>
                </a:lnTo>
                <a:lnTo>
                  <a:pt x="f13" y="f5"/>
                </a:lnTo>
                <a:lnTo>
                  <a:pt x="f13" y="f14"/>
                </a:lnTo>
                <a:lnTo>
                  <a:pt x="f12" y="f15"/>
                </a:lnTo>
                <a:lnTo>
                  <a:pt x="f11" y="f16"/>
                </a:lnTo>
                <a:lnTo>
                  <a:pt x="f10" y="f17"/>
                </a:lnTo>
                <a:lnTo>
                  <a:pt x="f9" y="f18"/>
                </a:lnTo>
                <a:lnTo>
                  <a:pt x="f5" y="f18"/>
                </a:lnTo>
                <a:lnTo>
                  <a:pt x="f7" y="f17"/>
                </a:lnTo>
                <a:lnTo>
                  <a:pt x="f8" y="f16"/>
                </a:lnTo>
                <a:lnTo>
                  <a:pt x="f6" y="f15"/>
                </a:lnTo>
                <a:lnTo>
                  <a:pt x="f2" y="f14"/>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9" name="object 230">
            <a:extLst>
              <a:ext uri="{FF2B5EF4-FFF2-40B4-BE49-F238E27FC236}">
                <a16:creationId xmlns:a16="http://schemas.microsoft.com/office/drawing/2014/main" id="{0A2D305C-E088-4F5E-8D2C-BE5D230A0772}"/>
              </a:ext>
            </a:extLst>
          </p:cNvPr>
          <p:cNvSpPr/>
          <p:nvPr/>
        </p:nvSpPr>
        <p:spPr>
          <a:xfrm>
            <a:off x="6062856" y="1609728"/>
            <a:ext cx="217170" cy="109215"/>
          </a:xfrm>
          <a:custGeom>
            <a:avLst/>
            <a:gdLst>
              <a:gd name="f0" fmla="val w"/>
              <a:gd name="f1" fmla="val h"/>
              <a:gd name="f2" fmla="val 0"/>
              <a:gd name="f3" fmla="val 217170"/>
              <a:gd name="f4" fmla="val 109219"/>
              <a:gd name="f5" fmla="val 18161"/>
              <a:gd name="f6" fmla="val 1426"/>
              <a:gd name="f7" fmla="val 11090"/>
              <a:gd name="f8" fmla="val 5318"/>
              <a:gd name="f9" fmla="val 199009"/>
              <a:gd name="f10" fmla="val 206079"/>
              <a:gd name="f11" fmla="val 211851"/>
              <a:gd name="f12" fmla="val 215743"/>
              <a:gd name="f13" fmla="val 90804"/>
              <a:gd name="f14" fmla="val 97875"/>
              <a:gd name="f15" fmla="val 103647"/>
              <a:gd name="f16" fmla="val 107539"/>
              <a:gd name="f17" fmla="val 108965"/>
              <a:gd name="f18" fmla="*/ f0 1 217170"/>
              <a:gd name="f19" fmla="*/ f1 1 109219"/>
              <a:gd name="f20" fmla="val f2"/>
              <a:gd name="f21" fmla="val f3"/>
              <a:gd name="f22" fmla="val f4"/>
              <a:gd name="f23" fmla="+- f22 0 f20"/>
              <a:gd name="f24" fmla="+- f21 0 f20"/>
              <a:gd name="f25" fmla="*/ f24 1 217170"/>
              <a:gd name="f26" fmla="*/ f23 1 109219"/>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217170" h="109219">
                <a:moveTo>
                  <a:pt x="f2" y="f5"/>
                </a:moveTo>
                <a:lnTo>
                  <a:pt x="f6" y="f7"/>
                </a:lnTo>
                <a:lnTo>
                  <a:pt x="f8" y="f8"/>
                </a:lnTo>
                <a:lnTo>
                  <a:pt x="f7" y="f6"/>
                </a:lnTo>
                <a:lnTo>
                  <a:pt x="f5" y="f2"/>
                </a:lnTo>
                <a:lnTo>
                  <a:pt x="f9" y="f2"/>
                </a:lnTo>
                <a:lnTo>
                  <a:pt x="f10" y="f6"/>
                </a:lnTo>
                <a:lnTo>
                  <a:pt x="f11" y="f8"/>
                </a:lnTo>
                <a:lnTo>
                  <a:pt x="f12" y="f7"/>
                </a:lnTo>
                <a:lnTo>
                  <a:pt x="f3" y="f5"/>
                </a:lnTo>
                <a:lnTo>
                  <a:pt x="f3" y="f13"/>
                </a:lnTo>
                <a:lnTo>
                  <a:pt x="f12" y="f14"/>
                </a:lnTo>
                <a:lnTo>
                  <a:pt x="f11" y="f15"/>
                </a:lnTo>
                <a:lnTo>
                  <a:pt x="f10" y="f16"/>
                </a:lnTo>
                <a:lnTo>
                  <a:pt x="f9" y="f17"/>
                </a:lnTo>
                <a:lnTo>
                  <a:pt x="f5" y="f17"/>
                </a:lnTo>
                <a:lnTo>
                  <a:pt x="f7" y="f16"/>
                </a:lnTo>
                <a:lnTo>
                  <a:pt x="f8" y="f15"/>
                </a:lnTo>
                <a:lnTo>
                  <a:pt x="f6" y="f14"/>
                </a:lnTo>
                <a:lnTo>
                  <a:pt x="f2" y="f13"/>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0" name="object 231">
            <a:extLst>
              <a:ext uri="{FF2B5EF4-FFF2-40B4-BE49-F238E27FC236}">
                <a16:creationId xmlns:a16="http://schemas.microsoft.com/office/drawing/2014/main" id="{19E70254-9E99-498A-8197-5E0D15E8404E}"/>
              </a:ext>
            </a:extLst>
          </p:cNvPr>
          <p:cNvSpPr/>
          <p:nvPr/>
        </p:nvSpPr>
        <p:spPr>
          <a:xfrm>
            <a:off x="5735189" y="1713613"/>
            <a:ext cx="219712" cy="167006"/>
          </a:xfrm>
          <a:custGeom>
            <a:avLst/>
            <a:gdLst>
              <a:gd name="f0" fmla="val w"/>
              <a:gd name="f1" fmla="val h"/>
              <a:gd name="f2" fmla="val 0"/>
              <a:gd name="f3" fmla="val 219710"/>
              <a:gd name="f4" fmla="val 167005"/>
              <a:gd name="f5" fmla="val 154680"/>
              <a:gd name="f6" fmla="val 125991"/>
              <a:gd name="f7" fmla="val 135636"/>
              <a:gd name="f8" fmla="val 151384"/>
              <a:gd name="f9" fmla="val 219456"/>
              <a:gd name="f10" fmla="val 166624"/>
              <a:gd name="f11" fmla="val 202946"/>
              <a:gd name="f12" fmla="val 133603"/>
              <a:gd name="f13" fmla="val 164846"/>
              <a:gd name="f14" fmla="val 162300"/>
              <a:gd name="f15" fmla="val 115831"/>
              <a:gd name="f16" fmla="val 172466"/>
              <a:gd name="f17" fmla="val 123443"/>
              <a:gd name="f18" fmla="val 181356"/>
              <a:gd name="f19" fmla="val 90424"/>
              <a:gd name="f20" fmla="val 7620"/>
              <a:gd name="f21" fmla="val 10160"/>
              <a:gd name="f22" fmla="*/ f0 1 219710"/>
              <a:gd name="f23" fmla="*/ f1 1 167005"/>
              <a:gd name="f24" fmla="val f2"/>
              <a:gd name="f25" fmla="val f3"/>
              <a:gd name="f26" fmla="val f4"/>
              <a:gd name="f27" fmla="+- f26 0 f24"/>
              <a:gd name="f28" fmla="+- f25 0 f24"/>
              <a:gd name="f29" fmla="*/ f28 1 219710"/>
              <a:gd name="f30" fmla="*/ f27 1 16700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219710" h="167005">
                <a:moveTo>
                  <a:pt x="f5" y="f6"/>
                </a:moveTo>
                <a:lnTo>
                  <a:pt x="f7" y="f8"/>
                </a:lnTo>
                <a:lnTo>
                  <a:pt x="f9" y="f10"/>
                </a:lnTo>
                <a:lnTo>
                  <a:pt x="f11" y="f12"/>
                </a:lnTo>
                <a:lnTo>
                  <a:pt x="f13" y="f12"/>
                </a:lnTo>
                <a:lnTo>
                  <a:pt x="f5" y="f6"/>
                </a:lnTo>
                <a:close/>
              </a:path>
              <a:path w="219710" h="167005">
                <a:moveTo>
                  <a:pt x="f14" y="f15"/>
                </a:moveTo>
                <a:lnTo>
                  <a:pt x="f5" y="f6"/>
                </a:lnTo>
                <a:lnTo>
                  <a:pt x="f13" y="f12"/>
                </a:lnTo>
                <a:lnTo>
                  <a:pt x="f16" y="f17"/>
                </a:lnTo>
                <a:lnTo>
                  <a:pt x="f14" y="f15"/>
                </a:lnTo>
                <a:close/>
              </a:path>
              <a:path w="219710" h="167005">
                <a:moveTo>
                  <a:pt x="f18" y="f19"/>
                </a:moveTo>
                <a:lnTo>
                  <a:pt x="f14" y="f15"/>
                </a:lnTo>
                <a:lnTo>
                  <a:pt x="f16" y="f17"/>
                </a:lnTo>
                <a:lnTo>
                  <a:pt x="f13" y="f12"/>
                </a:lnTo>
                <a:lnTo>
                  <a:pt x="f11" y="f12"/>
                </a:lnTo>
                <a:lnTo>
                  <a:pt x="f18" y="f19"/>
                </a:lnTo>
                <a:close/>
              </a:path>
              <a:path w="219710" h="167005">
                <a:moveTo>
                  <a:pt x="f20" y="f2"/>
                </a:moveTo>
                <a:lnTo>
                  <a:pt x="f2" y="f21"/>
                </a:lnTo>
                <a:lnTo>
                  <a:pt x="f5" y="f6"/>
                </a:lnTo>
                <a:lnTo>
                  <a:pt x="f14" y="f15"/>
                </a:lnTo>
                <a:lnTo>
                  <a:pt x="f20"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1" name="object 232">
            <a:extLst>
              <a:ext uri="{FF2B5EF4-FFF2-40B4-BE49-F238E27FC236}">
                <a16:creationId xmlns:a16="http://schemas.microsoft.com/office/drawing/2014/main" id="{1A7348A7-52C1-4CF2-87FE-1A19149F9636}"/>
              </a:ext>
            </a:extLst>
          </p:cNvPr>
          <p:cNvSpPr/>
          <p:nvPr/>
        </p:nvSpPr>
        <p:spPr>
          <a:xfrm>
            <a:off x="5954645" y="1713228"/>
            <a:ext cx="274320" cy="167006"/>
          </a:xfrm>
          <a:custGeom>
            <a:avLst/>
            <a:gdLst>
              <a:gd name="f0" fmla="val w"/>
              <a:gd name="f1" fmla="val h"/>
              <a:gd name="f2" fmla="val 0"/>
              <a:gd name="f3" fmla="val 274320"/>
              <a:gd name="f4" fmla="val 167005"/>
              <a:gd name="f5" fmla="val 45847"/>
              <a:gd name="f6" fmla="val 95250"/>
              <a:gd name="f7" fmla="val 84962"/>
              <a:gd name="f8" fmla="val 160655"/>
              <a:gd name="f9" fmla="val 72582"/>
              <a:gd name="f10" fmla="val 139954"/>
              <a:gd name="f11" fmla="val 57785"/>
              <a:gd name="f12" fmla="val 51308"/>
              <a:gd name="f13" fmla="val 129032"/>
              <a:gd name="f14" fmla="val 62168"/>
              <a:gd name="f15" fmla="val 122541"/>
              <a:gd name="f16" fmla="val 68687"/>
              <a:gd name="f17" fmla="val 133441"/>
              <a:gd name="f18" fmla="val 267208"/>
              <a:gd name="f19" fmla="val 273812"/>
              <a:gd name="f20" fmla="val 10922"/>
              <a:gd name="f21" fmla="*/ f0 1 274320"/>
              <a:gd name="f22" fmla="*/ f1 1 167005"/>
              <a:gd name="f23" fmla="val f2"/>
              <a:gd name="f24" fmla="val f3"/>
              <a:gd name="f25" fmla="val f4"/>
              <a:gd name="f26" fmla="+- f25 0 f23"/>
              <a:gd name="f27" fmla="+- f24 0 f23"/>
              <a:gd name="f28" fmla="*/ f27 1 274320"/>
              <a:gd name="f29" fmla="*/ f26 1 1670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74320" h="167005">
                <a:moveTo>
                  <a:pt x="f5" y="f6"/>
                </a:moveTo>
                <a:lnTo>
                  <a:pt x="f2" y="f4"/>
                </a:lnTo>
                <a:lnTo>
                  <a:pt x="f7" y="f8"/>
                </a:lnTo>
                <a:lnTo>
                  <a:pt x="f9" y="f10"/>
                </a:lnTo>
                <a:lnTo>
                  <a:pt x="f11" y="f10"/>
                </a:lnTo>
                <a:lnTo>
                  <a:pt x="f12" y="f13"/>
                </a:lnTo>
                <a:lnTo>
                  <a:pt x="f14" y="f15"/>
                </a:lnTo>
                <a:lnTo>
                  <a:pt x="f5" y="f6"/>
                </a:lnTo>
                <a:close/>
              </a:path>
              <a:path w="274320" h="167005">
                <a:moveTo>
                  <a:pt x="f14" y="f15"/>
                </a:moveTo>
                <a:lnTo>
                  <a:pt x="f12" y="f13"/>
                </a:lnTo>
                <a:lnTo>
                  <a:pt x="f11" y="f10"/>
                </a:lnTo>
                <a:lnTo>
                  <a:pt x="f16" y="f17"/>
                </a:lnTo>
                <a:lnTo>
                  <a:pt x="f14" y="f15"/>
                </a:lnTo>
                <a:close/>
              </a:path>
              <a:path w="274320" h="167005">
                <a:moveTo>
                  <a:pt x="f16" y="f17"/>
                </a:moveTo>
                <a:lnTo>
                  <a:pt x="f11" y="f10"/>
                </a:lnTo>
                <a:lnTo>
                  <a:pt x="f9" y="f10"/>
                </a:lnTo>
                <a:lnTo>
                  <a:pt x="f16" y="f17"/>
                </a:lnTo>
                <a:close/>
              </a:path>
              <a:path w="274320" h="167005">
                <a:moveTo>
                  <a:pt x="f18" y="f2"/>
                </a:moveTo>
                <a:lnTo>
                  <a:pt x="f14" y="f15"/>
                </a:lnTo>
                <a:lnTo>
                  <a:pt x="f16" y="f17"/>
                </a:lnTo>
                <a:lnTo>
                  <a:pt x="f19" y="f20"/>
                </a:lnTo>
                <a:lnTo>
                  <a:pt x="f18"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2" name="object 233">
            <a:extLst>
              <a:ext uri="{FF2B5EF4-FFF2-40B4-BE49-F238E27FC236}">
                <a16:creationId xmlns:a16="http://schemas.microsoft.com/office/drawing/2014/main" id="{7237DE2F-0C5A-4BA6-BA9C-29039071E39E}"/>
              </a:ext>
            </a:extLst>
          </p:cNvPr>
          <p:cNvSpPr/>
          <p:nvPr/>
        </p:nvSpPr>
        <p:spPr>
          <a:xfrm>
            <a:off x="5740530" y="1880234"/>
            <a:ext cx="430526" cy="0"/>
          </a:xfrm>
          <a:custGeom>
            <a:avLst/>
            <a:gdLst>
              <a:gd name="f0" fmla="val w"/>
              <a:gd name="f1" fmla="val h"/>
              <a:gd name="f2" fmla="val 0"/>
              <a:gd name="f3" fmla="val 430530"/>
              <a:gd name="f4" fmla="val 430531"/>
              <a:gd name="f5" fmla="*/ f0 1 430530"/>
              <a:gd name="f6" fmla="*/ f1 1 0"/>
              <a:gd name="f7" fmla="val f2"/>
              <a:gd name="f8" fmla="val f3"/>
              <a:gd name="f9" fmla="+- f7 0 f7"/>
              <a:gd name="f10" fmla="+- f8 0 f7"/>
              <a:gd name="f11" fmla="*/ f10 1 430530"/>
              <a:gd name="f12" fmla="*/ f9 1 0"/>
              <a:gd name="f13" fmla="*/ 0 1 f11"/>
              <a:gd name="f14" fmla="*/ 43053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43053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3" name="object 234">
            <a:extLst>
              <a:ext uri="{FF2B5EF4-FFF2-40B4-BE49-F238E27FC236}">
                <a16:creationId xmlns:a16="http://schemas.microsoft.com/office/drawing/2014/main" id="{5ECFA990-2BCD-4C83-9B8D-4FD88AFE1137}"/>
              </a:ext>
            </a:extLst>
          </p:cNvPr>
          <p:cNvSpPr/>
          <p:nvPr/>
        </p:nvSpPr>
        <p:spPr>
          <a:xfrm>
            <a:off x="5916552" y="1880234"/>
            <a:ext cx="76196" cy="269235"/>
          </a:xfrm>
          <a:custGeom>
            <a:avLst/>
            <a:gdLst>
              <a:gd name="f0" fmla="val w"/>
              <a:gd name="f1" fmla="val h"/>
              <a:gd name="f2" fmla="val 0"/>
              <a:gd name="f3" fmla="val 76200"/>
              <a:gd name="f4" fmla="val 269239"/>
              <a:gd name="f5" fmla="val 31750"/>
              <a:gd name="f6" fmla="val 192785"/>
              <a:gd name="f7" fmla="val 38100"/>
              <a:gd name="f8" fmla="val 268985"/>
              <a:gd name="f9" fmla="val 69850"/>
              <a:gd name="f10" fmla="val 205485"/>
              <a:gd name="f11" fmla="val 44450"/>
              <a:gd name="f12" fmla="*/ f0 1 76200"/>
              <a:gd name="f13" fmla="*/ f1 1 269239"/>
              <a:gd name="f14" fmla="val f2"/>
              <a:gd name="f15" fmla="val f3"/>
              <a:gd name="f16" fmla="val f4"/>
              <a:gd name="f17" fmla="+- f16 0 f14"/>
              <a:gd name="f18" fmla="+- f15 0 f14"/>
              <a:gd name="f19" fmla="*/ f18 1 76200"/>
              <a:gd name="f20" fmla="*/ f17 1 26923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76200" h="269239">
                <a:moveTo>
                  <a:pt x="f5" y="f6"/>
                </a:moveTo>
                <a:lnTo>
                  <a:pt x="f2" y="f6"/>
                </a:lnTo>
                <a:lnTo>
                  <a:pt x="f7" y="f8"/>
                </a:lnTo>
                <a:lnTo>
                  <a:pt x="f9" y="f10"/>
                </a:lnTo>
                <a:lnTo>
                  <a:pt x="f5" y="f10"/>
                </a:lnTo>
                <a:lnTo>
                  <a:pt x="f5" y="f6"/>
                </a:lnTo>
                <a:close/>
              </a:path>
              <a:path w="76200" h="269239">
                <a:moveTo>
                  <a:pt x="f11" y="f2"/>
                </a:moveTo>
                <a:lnTo>
                  <a:pt x="f5" y="f2"/>
                </a:lnTo>
                <a:lnTo>
                  <a:pt x="f5" y="f10"/>
                </a:lnTo>
                <a:lnTo>
                  <a:pt x="f11" y="f10"/>
                </a:lnTo>
                <a:lnTo>
                  <a:pt x="f11" y="f2"/>
                </a:lnTo>
                <a:close/>
              </a:path>
              <a:path w="76200" h="269239">
                <a:moveTo>
                  <a:pt x="f3" y="f6"/>
                </a:moveTo>
                <a:lnTo>
                  <a:pt x="f11" y="f6"/>
                </a:lnTo>
                <a:lnTo>
                  <a:pt x="f11" y="f10"/>
                </a:lnTo>
                <a:lnTo>
                  <a:pt x="f9" y="f10"/>
                </a:lnTo>
                <a:lnTo>
                  <a:pt x="f3" y="f6"/>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4" name="object 235">
            <a:extLst>
              <a:ext uri="{FF2B5EF4-FFF2-40B4-BE49-F238E27FC236}">
                <a16:creationId xmlns:a16="http://schemas.microsoft.com/office/drawing/2014/main" id="{0763F1FF-3D7E-4FE9-BEBE-BA0C309260C9}"/>
              </a:ext>
            </a:extLst>
          </p:cNvPr>
          <p:cNvSpPr/>
          <p:nvPr/>
        </p:nvSpPr>
        <p:spPr>
          <a:xfrm>
            <a:off x="5847203" y="2149224"/>
            <a:ext cx="217170" cy="108585"/>
          </a:xfrm>
          <a:custGeom>
            <a:avLst/>
            <a:gdLst>
              <a:gd name="f0" fmla="val w"/>
              <a:gd name="f1" fmla="val h"/>
              <a:gd name="f2" fmla="val 0"/>
              <a:gd name="f3" fmla="val 217170"/>
              <a:gd name="f4" fmla="val 108585"/>
              <a:gd name="f5" fmla="val 18034"/>
              <a:gd name="f6" fmla="val 1424"/>
              <a:gd name="f7" fmla="val 11037"/>
              <a:gd name="f8" fmla="val 5302"/>
              <a:gd name="f9" fmla="val 18033"/>
              <a:gd name="f10" fmla="val 199135"/>
              <a:gd name="f11" fmla="val 206132"/>
              <a:gd name="f12" fmla="val 211867"/>
              <a:gd name="f13" fmla="val 215745"/>
              <a:gd name="f14" fmla="val 217169"/>
              <a:gd name="f15" fmla="val 90170"/>
              <a:gd name="f16" fmla="val 97166"/>
              <a:gd name="f17" fmla="val 102901"/>
              <a:gd name="f18" fmla="val 106779"/>
              <a:gd name="f19" fmla="val 108204"/>
              <a:gd name="f20" fmla="*/ f0 1 217170"/>
              <a:gd name="f21" fmla="*/ f1 1 108585"/>
              <a:gd name="f22" fmla="val f2"/>
              <a:gd name="f23" fmla="val f3"/>
              <a:gd name="f24" fmla="val f4"/>
              <a:gd name="f25" fmla="+- f24 0 f22"/>
              <a:gd name="f26" fmla="+- f23 0 f22"/>
              <a:gd name="f27" fmla="*/ f26 1 217170"/>
              <a:gd name="f28" fmla="*/ f25 1 108585"/>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217170" h="108585">
                <a:moveTo>
                  <a:pt x="f2" y="f5"/>
                </a:moveTo>
                <a:lnTo>
                  <a:pt x="f6" y="f7"/>
                </a:lnTo>
                <a:lnTo>
                  <a:pt x="f8" y="f8"/>
                </a:lnTo>
                <a:lnTo>
                  <a:pt x="f7" y="f6"/>
                </a:lnTo>
                <a:lnTo>
                  <a:pt x="f9" y="f2"/>
                </a:lnTo>
                <a:lnTo>
                  <a:pt x="f10" y="f2"/>
                </a:lnTo>
                <a:lnTo>
                  <a:pt x="f11" y="f6"/>
                </a:lnTo>
                <a:lnTo>
                  <a:pt x="f12" y="f8"/>
                </a:lnTo>
                <a:lnTo>
                  <a:pt x="f13" y="f7"/>
                </a:lnTo>
                <a:lnTo>
                  <a:pt x="f14" y="f5"/>
                </a:lnTo>
                <a:lnTo>
                  <a:pt x="f14" y="f15"/>
                </a:lnTo>
                <a:lnTo>
                  <a:pt x="f13" y="f16"/>
                </a:lnTo>
                <a:lnTo>
                  <a:pt x="f12" y="f17"/>
                </a:lnTo>
                <a:lnTo>
                  <a:pt x="f11" y="f18"/>
                </a:lnTo>
                <a:lnTo>
                  <a:pt x="f10" y="f19"/>
                </a:lnTo>
                <a:lnTo>
                  <a:pt x="f9" y="f19"/>
                </a:lnTo>
                <a:lnTo>
                  <a:pt x="f7" y="f18"/>
                </a:lnTo>
                <a:lnTo>
                  <a:pt x="f8" y="f17"/>
                </a:lnTo>
                <a:lnTo>
                  <a:pt x="f6" y="f16"/>
                </a:lnTo>
                <a:lnTo>
                  <a:pt x="f2" y="f15"/>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5" name="object 236">
            <a:extLst>
              <a:ext uri="{FF2B5EF4-FFF2-40B4-BE49-F238E27FC236}">
                <a16:creationId xmlns:a16="http://schemas.microsoft.com/office/drawing/2014/main" id="{509D5264-E557-4D94-A7BF-B892B51F70AA}"/>
              </a:ext>
            </a:extLst>
          </p:cNvPr>
          <p:cNvSpPr/>
          <p:nvPr/>
        </p:nvSpPr>
        <p:spPr>
          <a:xfrm>
            <a:off x="1789179" y="1204722"/>
            <a:ext cx="391664" cy="930401"/>
          </a:xfrm>
          <a:prstGeom prst="rect">
            <a:avLst/>
          </a:prstGeom>
          <a:blipFill>
            <a:blip r:embed="rId2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6" name="object 237">
            <a:extLst>
              <a:ext uri="{FF2B5EF4-FFF2-40B4-BE49-F238E27FC236}">
                <a16:creationId xmlns:a16="http://schemas.microsoft.com/office/drawing/2014/main" id="{68B51C2D-067D-43DB-9389-C8B9E315EAA7}"/>
              </a:ext>
            </a:extLst>
          </p:cNvPr>
          <p:cNvSpPr/>
          <p:nvPr/>
        </p:nvSpPr>
        <p:spPr>
          <a:xfrm>
            <a:off x="1047746" y="2634999"/>
            <a:ext cx="40635" cy="33659"/>
          </a:xfrm>
          <a:custGeom>
            <a:avLst/>
            <a:gdLst>
              <a:gd name="f0" fmla="val w"/>
              <a:gd name="f1" fmla="val h"/>
              <a:gd name="f2" fmla="val 0"/>
              <a:gd name="f3" fmla="val 40640"/>
              <a:gd name="f4" fmla="val 33655"/>
              <a:gd name="f5" fmla="val 20739"/>
              <a:gd name="f6" fmla="val 12001"/>
              <a:gd name="f7" fmla="val 635"/>
              <a:gd name="f8" fmla="val 5461"/>
              <a:gd name="f9" fmla="val 3556"/>
              <a:gd name="f10" fmla="val 8255"/>
              <a:gd name="f11" fmla="val 11811"/>
              <a:gd name="f12" fmla="val 6553"/>
              <a:gd name="f13" fmla="val 17018"/>
              <a:gd name="f14" fmla="val 10909"/>
              <a:gd name="f15" fmla="val 20574"/>
              <a:gd name="f16" fmla="val 13093"/>
              <a:gd name="f17" fmla="val 25908"/>
              <a:gd name="f18" fmla="val 30606"/>
              <a:gd name="f19" fmla="val 33528"/>
              <a:gd name="f20" fmla="val 24015"/>
              <a:gd name="f21" fmla="val 31750"/>
              <a:gd name="f22" fmla="val 27292"/>
              <a:gd name="f23" fmla="val 27686"/>
              <a:gd name="f24" fmla="val 28384"/>
              <a:gd name="f25" fmla="val 34925"/>
              <a:gd name="f26" fmla="val 15875"/>
              <a:gd name="f27" fmla="val 40386"/>
              <a:gd name="f28" fmla="val 38201"/>
              <a:gd name="f29" fmla="val 4064"/>
              <a:gd name="f30" fmla="val 31648"/>
              <a:gd name="f31" fmla="val 1143"/>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7" name="object 238">
            <a:extLst>
              <a:ext uri="{FF2B5EF4-FFF2-40B4-BE49-F238E27FC236}">
                <a16:creationId xmlns:a16="http://schemas.microsoft.com/office/drawing/2014/main" id="{13A49640-AD3D-4D49-9AE6-7410305C7C96}"/>
              </a:ext>
            </a:extLst>
          </p:cNvPr>
          <p:cNvSpPr/>
          <p:nvPr/>
        </p:nvSpPr>
        <p:spPr>
          <a:xfrm>
            <a:off x="1047746" y="2634999"/>
            <a:ext cx="40635" cy="33659"/>
          </a:xfrm>
          <a:custGeom>
            <a:avLst/>
            <a:gdLst>
              <a:gd name="f0" fmla="val w"/>
              <a:gd name="f1" fmla="val h"/>
              <a:gd name="f2" fmla="val 0"/>
              <a:gd name="f3" fmla="val 40640"/>
              <a:gd name="f4" fmla="val 33655"/>
              <a:gd name="f5" fmla="val 13093"/>
              <a:gd name="f6" fmla="val 30606"/>
              <a:gd name="f7" fmla="val 25908"/>
              <a:gd name="f8" fmla="val 10909"/>
              <a:gd name="f9" fmla="val 20574"/>
              <a:gd name="f10" fmla="val 6553"/>
              <a:gd name="f11" fmla="val 17018"/>
              <a:gd name="f12" fmla="val 11811"/>
              <a:gd name="f13" fmla="val 8255"/>
              <a:gd name="f14" fmla="val 5461"/>
              <a:gd name="f15" fmla="val 3556"/>
              <a:gd name="f16" fmla="val 12001"/>
              <a:gd name="f17" fmla="val 635"/>
              <a:gd name="f18" fmla="val 20739"/>
              <a:gd name="f19" fmla="val 27292"/>
              <a:gd name="f20" fmla="val 31648"/>
              <a:gd name="f21" fmla="val 1143"/>
              <a:gd name="f22" fmla="val 38201"/>
              <a:gd name="f23" fmla="val 4064"/>
              <a:gd name="f24" fmla="val 40386"/>
              <a:gd name="f25" fmla="val 34925"/>
              <a:gd name="f26" fmla="val 15875"/>
              <a:gd name="f27" fmla="val 28384"/>
              <a:gd name="f28" fmla="val 27686"/>
              <a:gd name="f29" fmla="val 24015"/>
              <a:gd name="f30" fmla="val 31750"/>
              <a:gd name="f31" fmla="val 33528"/>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8" name="object 239">
            <a:extLst>
              <a:ext uri="{FF2B5EF4-FFF2-40B4-BE49-F238E27FC236}">
                <a16:creationId xmlns:a16="http://schemas.microsoft.com/office/drawing/2014/main" id="{84FE548F-DF35-4CEE-848D-DC16694552DE}"/>
              </a:ext>
            </a:extLst>
          </p:cNvPr>
          <p:cNvSpPr/>
          <p:nvPr/>
        </p:nvSpPr>
        <p:spPr>
          <a:xfrm>
            <a:off x="1002795" y="2632713"/>
            <a:ext cx="30476" cy="6986"/>
          </a:xfrm>
          <a:custGeom>
            <a:avLst/>
            <a:gdLst>
              <a:gd name="f0" fmla="val w"/>
              <a:gd name="f1" fmla="val h"/>
              <a:gd name="f2" fmla="val 0"/>
              <a:gd name="f3" fmla="val 30480"/>
              <a:gd name="f4" fmla="val 6985"/>
              <a:gd name="f5" fmla="val 7620"/>
              <a:gd name="f6" fmla="val 2171"/>
              <a:gd name="f7" fmla="val 2539"/>
              <a:gd name="f8" fmla="val 3263"/>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9" name="object 240">
            <a:extLst>
              <a:ext uri="{FF2B5EF4-FFF2-40B4-BE49-F238E27FC236}">
                <a16:creationId xmlns:a16="http://schemas.microsoft.com/office/drawing/2014/main" id="{60814673-8DD3-4252-879D-5AC4D4AE436C}"/>
              </a:ext>
            </a:extLst>
          </p:cNvPr>
          <p:cNvSpPr/>
          <p:nvPr/>
        </p:nvSpPr>
        <p:spPr>
          <a:xfrm>
            <a:off x="1033272" y="2615184"/>
            <a:ext cx="14602" cy="11430"/>
          </a:xfrm>
          <a:custGeom>
            <a:avLst/>
            <a:gdLst>
              <a:gd name="f0" fmla="val w"/>
              <a:gd name="f1" fmla="val h"/>
              <a:gd name="f2" fmla="val 0"/>
              <a:gd name="f3" fmla="val 14605"/>
              <a:gd name="f4" fmla="val 11430"/>
              <a:gd name="f5" fmla="val 7797"/>
              <a:gd name="f6" fmla="val 2222"/>
              <a:gd name="f7" fmla="val 1778"/>
              <a:gd name="f8" fmla="val 3556"/>
              <a:gd name="f9" fmla="val 14478"/>
              <a:gd name="f10" fmla="val 11137"/>
              <a:gd name="f11" fmla="val 2413"/>
              <a:gd name="f12" fmla="*/ f0 1 14605"/>
              <a:gd name="f13" fmla="*/ f1 1 11430"/>
              <a:gd name="f14" fmla="val f2"/>
              <a:gd name="f15" fmla="val f3"/>
              <a:gd name="f16" fmla="val f4"/>
              <a:gd name="f17" fmla="+- f16 0 f14"/>
              <a:gd name="f18" fmla="+- f15 0 f14"/>
              <a:gd name="f19" fmla="*/ f18 1 14605"/>
              <a:gd name="f20" fmla="*/ f17 1 1143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605" h="11430">
                <a:moveTo>
                  <a:pt x="f5" y="f2"/>
                </a:moveTo>
                <a:lnTo>
                  <a:pt x="f6" y="f7"/>
                </a:lnTo>
                <a:lnTo>
                  <a:pt x="f2" y="f8"/>
                </a:lnTo>
                <a:lnTo>
                  <a:pt x="f9" y="f4"/>
                </a:lnTo>
                <a:lnTo>
                  <a:pt x="f10"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0" name="object 241">
            <a:extLst>
              <a:ext uri="{FF2B5EF4-FFF2-40B4-BE49-F238E27FC236}">
                <a16:creationId xmlns:a16="http://schemas.microsoft.com/office/drawing/2014/main" id="{6EAD8F8A-4F39-4E5C-B78C-D74275ACFBFA}"/>
              </a:ext>
            </a:extLst>
          </p:cNvPr>
          <p:cNvSpPr/>
          <p:nvPr/>
        </p:nvSpPr>
        <p:spPr>
          <a:xfrm>
            <a:off x="1077464" y="2612898"/>
            <a:ext cx="10799" cy="13331"/>
          </a:xfrm>
          <a:custGeom>
            <a:avLst/>
            <a:gdLst>
              <a:gd name="f0" fmla="val w"/>
              <a:gd name="f1" fmla="val h"/>
              <a:gd name="f2" fmla="val 0"/>
              <a:gd name="f3" fmla="val 10794"/>
              <a:gd name="f4" fmla="val 13335"/>
              <a:gd name="f5" fmla="val 5334"/>
              <a:gd name="f6" fmla="val 2920"/>
              <a:gd name="f7" fmla="val 2133"/>
              <a:gd name="f8" fmla="val 12953"/>
              <a:gd name="f9" fmla="val 960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1" name="object 242">
            <a:extLst>
              <a:ext uri="{FF2B5EF4-FFF2-40B4-BE49-F238E27FC236}">
                <a16:creationId xmlns:a16="http://schemas.microsoft.com/office/drawing/2014/main" id="{B2AC2999-20D6-4224-A68E-354D6948C640}"/>
              </a:ext>
            </a:extLst>
          </p:cNvPr>
          <p:cNvSpPr/>
          <p:nvPr/>
        </p:nvSpPr>
        <p:spPr>
          <a:xfrm>
            <a:off x="1099566" y="2622800"/>
            <a:ext cx="29205" cy="7616"/>
          </a:xfrm>
          <a:custGeom>
            <a:avLst/>
            <a:gdLst>
              <a:gd name="f0" fmla="val w"/>
              <a:gd name="f1" fmla="val h"/>
              <a:gd name="f2" fmla="val 0"/>
              <a:gd name="f3" fmla="val 29209"/>
              <a:gd name="f4" fmla="val 7619"/>
              <a:gd name="f5" fmla="val 20370"/>
              <a:gd name="f6" fmla="val 23596"/>
              <a:gd name="f7" fmla="val 5841"/>
              <a:gd name="f8" fmla="val 28956"/>
              <a:gd name="f9" fmla="val 4063"/>
              <a:gd name="f10" fmla="val 1777"/>
              <a:gd name="f11" fmla="*/ f0 1 29209"/>
              <a:gd name="f12" fmla="*/ f1 1 7619"/>
              <a:gd name="f13" fmla="val f2"/>
              <a:gd name="f14" fmla="val f3"/>
              <a:gd name="f15" fmla="val f4"/>
              <a:gd name="f16" fmla="+- f15 0 f13"/>
              <a:gd name="f17" fmla="+- f14 0 f13"/>
              <a:gd name="f18" fmla="*/ f17 1 29209"/>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209"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2" name="object 243">
            <a:extLst>
              <a:ext uri="{FF2B5EF4-FFF2-40B4-BE49-F238E27FC236}">
                <a16:creationId xmlns:a16="http://schemas.microsoft.com/office/drawing/2014/main" id="{43594D5F-C11D-44F6-8160-E08459BF68FE}"/>
              </a:ext>
            </a:extLst>
          </p:cNvPr>
          <p:cNvSpPr/>
          <p:nvPr/>
        </p:nvSpPr>
        <p:spPr>
          <a:xfrm>
            <a:off x="1010412" y="2682236"/>
            <a:ext cx="116201" cy="52706"/>
          </a:xfrm>
          <a:custGeom>
            <a:avLst/>
            <a:gdLst>
              <a:gd name="f0" fmla="val w"/>
              <a:gd name="f1" fmla="val h"/>
              <a:gd name="f2" fmla="val 0"/>
              <a:gd name="f3" fmla="val 116205"/>
              <a:gd name="f4" fmla="val 52705"/>
              <a:gd name="f5" fmla="val 48082"/>
              <a:gd name="f6" fmla="val 30594"/>
              <a:gd name="f7" fmla="val 10921"/>
              <a:gd name="f8" fmla="val 2921"/>
              <a:gd name="f9" fmla="val 3276"/>
              <a:gd name="f10" fmla="val 8762"/>
              <a:gd name="f11" fmla="val 16891"/>
              <a:gd name="f12" fmla="val 27432"/>
              <a:gd name="f13" fmla="val 15303"/>
              <a:gd name="f14" fmla="val 39116"/>
              <a:gd name="f15" fmla="val 33870"/>
              <a:gd name="f16" fmla="val 46736"/>
              <a:gd name="f17" fmla="val 49174"/>
              <a:gd name="f18" fmla="val 50800"/>
              <a:gd name="f19" fmla="val 66649"/>
              <a:gd name="f20" fmla="val 52578"/>
              <a:gd name="f21" fmla="val 77584"/>
              <a:gd name="f22" fmla="val 50292"/>
              <a:gd name="f23" fmla="val 86321"/>
              <a:gd name="f24" fmla="val 90690"/>
              <a:gd name="f25" fmla="val 88506"/>
              <a:gd name="f26" fmla="val 30353"/>
              <a:gd name="f27" fmla="val 85229"/>
              <a:gd name="f28" fmla="val 22733"/>
              <a:gd name="f29" fmla="val 98888"/>
              <a:gd name="f30" fmla="val 18668"/>
              <a:gd name="f31" fmla="val 80860"/>
              <a:gd name="f32" fmla="val 76492"/>
              <a:gd name="f33" fmla="val 14605"/>
              <a:gd name="f34" fmla="val 61188"/>
              <a:gd name="f35" fmla="val 5207"/>
              <a:gd name="f36" fmla="val 112547"/>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3" name="object 244">
            <a:extLst>
              <a:ext uri="{FF2B5EF4-FFF2-40B4-BE49-F238E27FC236}">
                <a16:creationId xmlns:a16="http://schemas.microsoft.com/office/drawing/2014/main" id="{610A5B7F-3790-4D58-BEEB-F49E6B928A0E}"/>
              </a:ext>
            </a:extLst>
          </p:cNvPr>
          <p:cNvSpPr/>
          <p:nvPr/>
        </p:nvSpPr>
        <p:spPr>
          <a:xfrm>
            <a:off x="1093466" y="2631944"/>
            <a:ext cx="102239" cy="118113"/>
          </a:xfrm>
          <a:custGeom>
            <a:avLst/>
            <a:gdLst>
              <a:gd name="f0" fmla="val w"/>
              <a:gd name="f1" fmla="val h"/>
              <a:gd name="f2" fmla="val 0"/>
              <a:gd name="f3" fmla="val 102234"/>
              <a:gd name="f4" fmla="val 118110"/>
              <a:gd name="f5" fmla="val 58191"/>
              <a:gd name="f6" fmla="val 20446"/>
              <a:gd name="f7" fmla="val 49403"/>
              <a:gd name="f8" fmla="val 23368"/>
              <a:gd name="f9" fmla="val 54902"/>
              <a:gd name="f10" fmla="val 25145"/>
              <a:gd name="f11" fmla="val 65874"/>
              <a:gd name="f12" fmla="val 71361"/>
              <a:gd name="f13" fmla="val 27431"/>
              <a:gd name="f14" fmla="val 76860"/>
              <a:gd name="f15" fmla="val 32131"/>
              <a:gd name="f16" fmla="val 84543"/>
              <a:gd name="f17" fmla="val 39115"/>
              <a:gd name="f18" fmla="val 87833"/>
              <a:gd name="f19" fmla="val 53847"/>
              <a:gd name="f20" fmla="val 67182"/>
              <a:gd name="f21" fmla="val 85636"/>
              <a:gd name="f22" fmla="val 77724"/>
              <a:gd name="f23" fmla="val 79057"/>
              <a:gd name="f24" fmla="val 82422"/>
              <a:gd name="f25" fmla="val 59283"/>
              <a:gd name="f26" fmla="val 88900"/>
              <a:gd name="f27" fmla="val 37325"/>
              <a:gd name="f28" fmla="val 94741"/>
              <a:gd name="f29" fmla="val 27444"/>
              <a:gd name="f30" fmla="val 99440"/>
              <a:gd name="f31" fmla="val 9880"/>
              <a:gd name="f32" fmla="val 106425"/>
              <a:gd name="f33" fmla="val 4394"/>
              <a:gd name="f34" fmla="val 108203"/>
              <a:gd name="f35" fmla="val 112902"/>
              <a:gd name="f36" fmla="val 5486"/>
              <a:gd name="f37" fmla="val 117475"/>
              <a:gd name="f38" fmla="val 10985"/>
              <a:gd name="f39" fmla="val 118109"/>
              <a:gd name="f40" fmla="val 115188"/>
              <a:gd name="f41" fmla="val 53797"/>
              <a:gd name="f42" fmla="val 101015"/>
              <a:gd name="f43" fmla="val 102001"/>
              <a:gd name="f44" fmla="val 102108"/>
              <a:gd name="f45" fmla="val 62610"/>
              <a:gd name="f46" fmla="val 95516"/>
              <a:gd name="f47" fmla="val 39750"/>
              <a:gd name="f48" fmla="val 98818"/>
              <a:gd name="f49" fmla="val 26924"/>
              <a:gd name="f50" fmla="val 101716"/>
              <a:gd name="f51" fmla="val 22225"/>
              <a:gd name="f52" fmla="val 69164"/>
              <a:gd name="f53" fmla="val 82346"/>
              <a:gd name="f54" fmla="val 634"/>
              <a:gd name="f55" fmla="val 74663"/>
              <a:gd name="f56" fmla="val 15747"/>
              <a:gd name="f57" fmla="val 70269"/>
              <a:gd name="f58" fmla="val 21589"/>
              <a:gd name="f59" fmla="val 97713"/>
              <a:gd name="f60" fmla="val 19303"/>
              <a:gd name="f61" fmla="val 16382"/>
              <a:gd name="f62" fmla="val 80149"/>
              <a:gd name="f63" fmla="val 15239"/>
              <a:gd name="f64" fmla="val 1777"/>
              <a:gd name="f65" fmla="*/ f0 1 102234"/>
              <a:gd name="f66" fmla="*/ f1 1 118110"/>
              <a:gd name="f67" fmla="val f2"/>
              <a:gd name="f68" fmla="val f3"/>
              <a:gd name="f69" fmla="val f4"/>
              <a:gd name="f70" fmla="+- f69 0 f67"/>
              <a:gd name="f71" fmla="+- f68 0 f67"/>
              <a:gd name="f72" fmla="*/ f71 1 102234"/>
              <a:gd name="f73" fmla="*/ f70 1 118110"/>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02234"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29" y="f30"/>
                </a:lnTo>
                <a:lnTo>
                  <a:pt x="f31" y="f32"/>
                </a:lnTo>
                <a:lnTo>
                  <a:pt x="f33" y="f34"/>
                </a:lnTo>
                <a:lnTo>
                  <a:pt x="f2" y="f35"/>
                </a:lnTo>
                <a:lnTo>
                  <a:pt x="f36" y="f37"/>
                </a:lnTo>
                <a:lnTo>
                  <a:pt x="f38" y="f39"/>
                </a:lnTo>
                <a:lnTo>
                  <a:pt x="f29" y="f40"/>
                </a:lnTo>
                <a:lnTo>
                  <a:pt x="f41" y="f32"/>
                </a:lnTo>
                <a:lnTo>
                  <a:pt x="f42" y="f24"/>
                </a:lnTo>
                <a:lnTo>
                  <a:pt x="f43" y="f22"/>
                </a:lnTo>
                <a:lnTo>
                  <a:pt x="f44" y="f45"/>
                </a:lnTo>
                <a:lnTo>
                  <a:pt x="f46" y="f47"/>
                </a:lnTo>
                <a:lnTo>
                  <a:pt x="f48" y="f49"/>
                </a:lnTo>
                <a:lnTo>
                  <a:pt x="f50" y="f51"/>
                </a:lnTo>
                <a:lnTo>
                  <a:pt x="f52" y="f51"/>
                </a:lnTo>
                <a:lnTo>
                  <a:pt x="f5" y="f6"/>
                </a:lnTo>
                <a:close/>
              </a:path>
              <a:path w="102234" h="118110">
                <a:moveTo>
                  <a:pt x="f53" y="f2"/>
                </a:moveTo>
                <a:lnTo>
                  <a:pt x="f14" y="f54"/>
                </a:lnTo>
                <a:lnTo>
                  <a:pt x="f55" y="f56"/>
                </a:lnTo>
                <a:lnTo>
                  <a:pt x="f57" y="f6"/>
                </a:lnTo>
                <a:lnTo>
                  <a:pt x="f52" y="f51"/>
                </a:lnTo>
                <a:lnTo>
                  <a:pt x="f50" y="f51"/>
                </a:lnTo>
                <a:lnTo>
                  <a:pt x="f44" y="f58"/>
                </a:lnTo>
                <a:lnTo>
                  <a:pt x="f59" y="f60"/>
                </a:lnTo>
                <a:lnTo>
                  <a:pt x="f18" y="f61"/>
                </a:lnTo>
                <a:lnTo>
                  <a:pt x="f62" y="f63"/>
                </a:lnTo>
                <a:lnTo>
                  <a:pt x="f21" y="f64"/>
                </a:lnTo>
                <a:lnTo>
                  <a:pt x="f53"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4" name="object 245">
            <a:extLst>
              <a:ext uri="{FF2B5EF4-FFF2-40B4-BE49-F238E27FC236}">
                <a16:creationId xmlns:a16="http://schemas.microsoft.com/office/drawing/2014/main" id="{00B2AB86-4F3B-4B13-BB36-64ACD88989DB}"/>
              </a:ext>
            </a:extLst>
          </p:cNvPr>
          <p:cNvSpPr/>
          <p:nvPr/>
        </p:nvSpPr>
        <p:spPr>
          <a:xfrm>
            <a:off x="970022" y="2740914"/>
            <a:ext cx="93341" cy="71122"/>
          </a:xfrm>
          <a:custGeom>
            <a:avLst/>
            <a:gdLst>
              <a:gd name="f0" fmla="val w"/>
              <a:gd name="f1" fmla="val h"/>
              <a:gd name="f2" fmla="val 0"/>
              <a:gd name="f3" fmla="val 93344"/>
              <a:gd name="f4" fmla="val 71119"/>
              <a:gd name="f5" fmla="val 25158"/>
              <a:gd name="f6" fmla="val 64388"/>
              <a:gd name="f7" fmla="val 19685"/>
              <a:gd name="f8" fmla="val 65531"/>
              <a:gd name="f9" fmla="val 68580"/>
              <a:gd name="f10" fmla="val 32816"/>
              <a:gd name="f11" fmla="val 70866"/>
              <a:gd name="f12" fmla="val 50304"/>
              <a:gd name="f13" fmla="val 65620"/>
              <a:gd name="f14" fmla="val 74371"/>
              <a:gd name="f15" fmla="val 36093"/>
              <a:gd name="f16" fmla="val 83121"/>
              <a:gd name="f17" fmla="val 41554"/>
              <a:gd name="f18" fmla="val 6985"/>
              <a:gd name="f19" fmla="val 1092"/>
              <a:gd name="f20" fmla="val 32258"/>
              <a:gd name="f21" fmla="val 35687"/>
              <a:gd name="f22" fmla="val 7658"/>
              <a:gd name="f23" fmla="val 43306"/>
              <a:gd name="f24" fmla="val 22961"/>
              <a:gd name="f25" fmla="val 46862"/>
              <a:gd name="f26" fmla="val 50418"/>
              <a:gd name="f27" fmla="val 56870"/>
              <a:gd name="f28" fmla="val 52705"/>
              <a:gd name="f29" fmla="val 55625"/>
              <a:gd name="f30" fmla="val 61252"/>
              <a:gd name="f31" fmla="val 59690"/>
              <a:gd name="f32" fmla="val 65024"/>
              <a:gd name="f33" fmla="val 78740"/>
              <a:gd name="f34" fmla="val 61468"/>
              <a:gd name="f35" fmla="val 56261"/>
              <a:gd name="f36" fmla="val 76555"/>
              <a:gd name="f37" fmla="val 52069"/>
              <a:gd name="f38" fmla="val 49149"/>
              <a:gd name="f39" fmla="val 39370"/>
              <a:gd name="f40" fmla="val 46228"/>
              <a:gd name="f41" fmla="val 41529"/>
              <a:gd name="f42" fmla="val 17500"/>
              <a:gd name="f43" fmla="val 37465"/>
              <a:gd name="f44" fmla="val 29844"/>
              <a:gd name="f45" fmla="val 21081"/>
              <a:gd name="f46" fmla="val 47028"/>
              <a:gd name="f47" fmla="val 15875"/>
              <a:gd name="f48" fmla="val 73279"/>
              <a:gd name="f49" fmla="val 11684"/>
              <a:gd name="f50" fmla="val 92964"/>
              <a:gd name="f51" fmla="val 9906"/>
              <a:gd name="f52" fmla="val 2286"/>
              <a:gd name="f53" fmla="*/ f0 1 93344"/>
              <a:gd name="f54" fmla="*/ f1 1 71119"/>
              <a:gd name="f55" fmla="val f2"/>
              <a:gd name="f56" fmla="val f3"/>
              <a:gd name="f57" fmla="val f4"/>
              <a:gd name="f58" fmla="+- f57 0 f55"/>
              <a:gd name="f59" fmla="+- f56 0 f55"/>
              <a:gd name="f60" fmla="*/ f59 1 93344"/>
              <a:gd name="f61" fmla="*/ f58 1 71119"/>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41"/>
                </a:lnTo>
                <a:lnTo>
                  <a:pt x="f42" y="f43"/>
                </a:lnTo>
                <a:lnTo>
                  <a:pt x="f7" y="f44"/>
                </a:lnTo>
                <a:lnTo>
                  <a:pt x="f10" y="f45"/>
                </a:lnTo>
                <a:lnTo>
                  <a:pt x="f46" y="f47"/>
                </a:lnTo>
                <a:lnTo>
                  <a:pt x="f48" y="f49"/>
                </a:lnTo>
                <a:lnTo>
                  <a:pt x="f50" y="f51"/>
                </a:lnTo>
                <a:lnTo>
                  <a:pt x="f50" y="f52"/>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5" name="object 246">
            <a:extLst>
              <a:ext uri="{FF2B5EF4-FFF2-40B4-BE49-F238E27FC236}">
                <a16:creationId xmlns:a16="http://schemas.microsoft.com/office/drawing/2014/main" id="{1470FF13-FF1A-48A8-96DE-627C2D135270}"/>
              </a:ext>
            </a:extLst>
          </p:cNvPr>
          <p:cNvSpPr/>
          <p:nvPr/>
        </p:nvSpPr>
        <p:spPr>
          <a:xfrm>
            <a:off x="1044702" y="2737100"/>
            <a:ext cx="86355" cy="87626"/>
          </a:xfrm>
          <a:custGeom>
            <a:avLst/>
            <a:gdLst>
              <a:gd name="f0" fmla="val w"/>
              <a:gd name="f1" fmla="val h"/>
              <a:gd name="f2" fmla="val 0"/>
              <a:gd name="f3" fmla="val 86359"/>
              <a:gd name="f4" fmla="val 87630"/>
              <a:gd name="f5" fmla="val 34874"/>
              <a:gd name="f6" fmla="val 14173"/>
              <a:gd name="f7" fmla="val 1143"/>
              <a:gd name="f8" fmla="val 4356"/>
              <a:gd name="f9" fmla="val 9397"/>
              <a:gd name="f10" fmla="val 7632"/>
              <a:gd name="f11" fmla="val 20573"/>
              <a:gd name="f12" fmla="val 10896"/>
              <a:gd name="f13" fmla="val 37083"/>
              <a:gd name="f14" fmla="val 52958"/>
              <a:gd name="f15" fmla="val 65912"/>
              <a:gd name="f16" fmla="val 74040"/>
              <a:gd name="f17" fmla="val 3263"/>
              <a:gd name="f18" fmla="val 80009"/>
              <a:gd name="f19" fmla="val 83565"/>
              <a:gd name="f20" fmla="val 25069"/>
              <a:gd name="f21" fmla="val 86487"/>
              <a:gd name="f22" fmla="val 38150"/>
              <a:gd name="f23" fmla="val 87629"/>
              <a:gd name="f24" fmla="val 54495"/>
              <a:gd name="f25" fmla="val 73025"/>
              <a:gd name="f26" fmla="val 81152"/>
              <a:gd name="f27" fmla="val 86106"/>
              <a:gd name="f28" fmla="val 67690"/>
              <a:gd name="f29" fmla="val 85013"/>
              <a:gd name="f30" fmla="val 54737"/>
              <a:gd name="f31" fmla="val 76301"/>
              <a:gd name="f32" fmla="val 40004"/>
              <a:gd name="f33" fmla="val 75209"/>
              <a:gd name="f34" fmla="val 27685"/>
              <a:gd name="f35" fmla="val 65392"/>
              <a:gd name="f36" fmla="val 10540"/>
              <a:gd name="f37" fmla="val 56680"/>
              <a:gd name="f38" fmla="val 2920"/>
              <a:gd name="f39" fmla="*/ f0 1 86359"/>
              <a:gd name="f40" fmla="*/ f1 1 87630"/>
              <a:gd name="f41" fmla="val f2"/>
              <a:gd name="f42" fmla="val f3"/>
              <a:gd name="f43" fmla="val f4"/>
              <a:gd name="f44" fmla="+- f43 0 f41"/>
              <a:gd name="f45" fmla="+- f42 0 f41"/>
              <a:gd name="f46" fmla="*/ f45 1 86359"/>
              <a:gd name="f47" fmla="*/ f44 1 87630"/>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86359"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23"/>
                </a:lnTo>
                <a:lnTo>
                  <a:pt x="f24" y="f23"/>
                </a:lnTo>
                <a:lnTo>
                  <a:pt x="f25" y="f26"/>
                </a:lnTo>
                <a:lnTo>
                  <a:pt x="f27" y="f28"/>
                </a:lnTo>
                <a:lnTo>
                  <a:pt x="f29" y="f30"/>
                </a:lnTo>
                <a:lnTo>
                  <a:pt x="f31" y="f32"/>
                </a:lnTo>
                <a:lnTo>
                  <a:pt x="f33" y="f34"/>
                </a:lnTo>
                <a:lnTo>
                  <a:pt x="f35" y="f36"/>
                </a:lnTo>
                <a:lnTo>
                  <a:pt x="f37" y="f3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6" name="object 247">
            <a:extLst>
              <a:ext uri="{FF2B5EF4-FFF2-40B4-BE49-F238E27FC236}">
                <a16:creationId xmlns:a16="http://schemas.microsoft.com/office/drawing/2014/main" id="{4488507D-94F0-4B85-9B5C-199AC15932B7}"/>
              </a:ext>
            </a:extLst>
          </p:cNvPr>
          <p:cNvSpPr/>
          <p:nvPr/>
        </p:nvSpPr>
        <p:spPr>
          <a:xfrm>
            <a:off x="1020314" y="2807966"/>
            <a:ext cx="66037" cy="127001"/>
          </a:xfrm>
          <a:custGeom>
            <a:avLst/>
            <a:gdLst>
              <a:gd name="f0" fmla="val w"/>
              <a:gd name="f1" fmla="val h"/>
              <a:gd name="f2" fmla="val 0"/>
              <a:gd name="f3" fmla="val 66040"/>
              <a:gd name="f4" fmla="val 127000"/>
              <a:gd name="f5" fmla="val 44780"/>
              <a:gd name="f6" fmla="val 34950"/>
              <a:gd name="f7" fmla="val 1778"/>
              <a:gd name="f8" fmla="val 31673"/>
              <a:gd name="f9" fmla="val 8762"/>
              <a:gd name="f10" fmla="val 44450"/>
              <a:gd name="f11" fmla="val 53340"/>
              <a:gd name="f12" fmla="val 28397"/>
              <a:gd name="f13" fmla="val 69087"/>
              <a:gd name="f14" fmla="val 27304"/>
              <a:gd name="f15" fmla="val 87884"/>
              <a:gd name="f16" fmla="val 96647"/>
              <a:gd name="f17" fmla="val 102488"/>
              <a:gd name="f18" fmla="val 6553"/>
              <a:gd name="f19" fmla="val 109474"/>
              <a:gd name="f20" fmla="val 120015"/>
              <a:gd name="f21" fmla="val 123571"/>
              <a:gd name="f22" fmla="val 16382"/>
              <a:gd name="f23" fmla="val 126492"/>
              <a:gd name="f24" fmla="val 20751"/>
              <a:gd name="f25" fmla="val 124713"/>
              <a:gd name="f26" fmla="val 21843"/>
              <a:gd name="f27" fmla="val 118872"/>
              <a:gd name="f28" fmla="val 110109"/>
              <a:gd name="f29" fmla="val 33858"/>
              <a:gd name="f30" fmla="val 106553"/>
              <a:gd name="f31" fmla="val 42595"/>
              <a:gd name="f32" fmla="val 103631"/>
              <a:gd name="f33" fmla="val 49148"/>
              <a:gd name="f34" fmla="val 100711"/>
              <a:gd name="f35" fmla="val 51333"/>
              <a:gd name="f36" fmla="val 97790"/>
              <a:gd name="f37" fmla="val 45872"/>
              <a:gd name="f38" fmla="val 94868"/>
              <a:gd name="f39" fmla="val 92582"/>
              <a:gd name="f40" fmla="val 38226"/>
              <a:gd name="f41" fmla="val 85471"/>
              <a:gd name="f42" fmla="val 68453"/>
              <a:gd name="f43" fmla="val 48641"/>
              <a:gd name="f44" fmla="val 61163"/>
              <a:gd name="f45" fmla="val 33909"/>
              <a:gd name="f46" fmla="val 65531"/>
              <a:gd name="f47" fmla="val 15240"/>
              <a:gd name="f48" fmla="*/ f0 1 66040"/>
              <a:gd name="f49" fmla="*/ f1 1 127000"/>
              <a:gd name="f50" fmla="val f2"/>
              <a:gd name="f51" fmla="val f3"/>
              <a:gd name="f52" fmla="val f4"/>
              <a:gd name="f53" fmla="+- f52 0 f50"/>
              <a:gd name="f54" fmla="+- f51 0 f50"/>
              <a:gd name="f55" fmla="*/ f54 1 66040"/>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40"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7" name="object 248">
            <a:extLst>
              <a:ext uri="{FF2B5EF4-FFF2-40B4-BE49-F238E27FC236}">
                <a16:creationId xmlns:a16="http://schemas.microsoft.com/office/drawing/2014/main" id="{EB60E0FA-7B82-4056-AFD0-3493038831E1}"/>
              </a:ext>
            </a:extLst>
          </p:cNvPr>
          <p:cNvSpPr/>
          <p:nvPr/>
        </p:nvSpPr>
        <p:spPr>
          <a:xfrm>
            <a:off x="1090422" y="2807966"/>
            <a:ext cx="109856" cy="106683"/>
          </a:xfrm>
          <a:custGeom>
            <a:avLst/>
            <a:gdLst>
              <a:gd name="f0" fmla="val w"/>
              <a:gd name="f1" fmla="val h"/>
              <a:gd name="f2" fmla="val 0"/>
              <a:gd name="f3" fmla="val 109855"/>
              <a:gd name="f4" fmla="val 106680"/>
              <a:gd name="f5" fmla="val 19748"/>
              <a:gd name="f6" fmla="val 1092"/>
              <a:gd name="f7" fmla="val 635"/>
              <a:gd name="f8" fmla="val 4699"/>
              <a:gd name="f9" fmla="val 14605"/>
              <a:gd name="f10" fmla="val 10972"/>
              <a:gd name="f11" fmla="val 30480"/>
              <a:gd name="f12" fmla="val 18656"/>
              <a:gd name="f13" fmla="val 41656"/>
              <a:gd name="f14" fmla="val 27431"/>
              <a:gd name="f15" fmla="val 56896"/>
              <a:gd name="f16" fmla="val 29629"/>
              <a:gd name="f17" fmla="val 69215"/>
              <a:gd name="f18" fmla="val 80263"/>
              <a:gd name="f19" fmla="val 25234"/>
              <a:gd name="f20" fmla="val 87884"/>
              <a:gd name="f21" fmla="val 21945"/>
              <a:gd name="f22" fmla="val 91440"/>
              <a:gd name="f23" fmla="val 93725"/>
              <a:gd name="f24" fmla="val 97281"/>
              <a:gd name="f25" fmla="val 38404"/>
              <a:gd name="f26" fmla="val 98425"/>
              <a:gd name="f27" fmla="val 52666"/>
              <a:gd name="f28" fmla="val 80098"/>
              <a:gd name="f29" fmla="val 102616"/>
              <a:gd name="f30" fmla="val 91071"/>
              <a:gd name="f31" fmla="val 102044"/>
              <a:gd name="f32" fmla="val 103759"/>
              <a:gd name="f33" fmla="val 109728"/>
              <a:gd name="f34" fmla="val 94996"/>
              <a:gd name="f35" fmla="val 79006"/>
              <a:gd name="f36" fmla="val 51574"/>
              <a:gd name="f37" fmla="val 39496"/>
              <a:gd name="f38" fmla="val 92582"/>
              <a:gd name="f39" fmla="val 88518"/>
              <a:gd name="f40" fmla="val 80899"/>
              <a:gd name="f41" fmla="val 40601"/>
              <a:gd name="f42" fmla="val 55625"/>
              <a:gd name="f43" fmla="val 34010"/>
              <a:gd name="f44" fmla="val 36322"/>
              <a:gd name="f45" fmla="val 36207"/>
              <a:gd name="f46" fmla="val 20574"/>
              <a:gd name="f47" fmla="val 15240"/>
              <a:gd name="f48" fmla="val 32918"/>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8" name="object 249">
            <a:extLst>
              <a:ext uri="{FF2B5EF4-FFF2-40B4-BE49-F238E27FC236}">
                <a16:creationId xmlns:a16="http://schemas.microsoft.com/office/drawing/2014/main" id="{CED8726D-1E0E-40B0-8B74-A91D1735D4F4}"/>
              </a:ext>
            </a:extLst>
          </p:cNvPr>
          <p:cNvSpPr/>
          <p:nvPr/>
        </p:nvSpPr>
        <p:spPr>
          <a:xfrm>
            <a:off x="1914140" y="2653287"/>
            <a:ext cx="40635" cy="33659"/>
          </a:xfrm>
          <a:custGeom>
            <a:avLst/>
            <a:gdLst>
              <a:gd name="f0" fmla="val w"/>
              <a:gd name="f1" fmla="val h"/>
              <a:gd name="f2" fmla="val 0"/>
              <a:gd name="f3" fmla="val 40639"/>
              <a:gd name="f4" fmla="val 33655"/>
              <a:gd name="f5" fmla="val 20700"/>
              <a:gd name="f6" fmla="val 12064"/>
              <a:gd name="f7" fmla="val 635"/>
              <a:gd name="f8" fmla="val 5461"/>
              <a:gd name="f9" fmla="val 3556"/>
              <a:gd name="f10" fmla="val 8255"/>
              <a:gd name="f11" fmla="val 11811"/>
              <a:gd name="f12" fmla="val 6604"/>
              <a:gd name="f13" fmla="val 17018"/>
              <a:gd name="f14" fmla="val 10922"/>
              <a:gd name="f15" fmla="val 20574"/>
              <a:gd name="f16" fmla="val 13081"/>
              <a:gd name="f17" fmla="val 25908"/>
              <a:gd name="f18" fmla="val 30607"/>
              <a:gd name="f19" fmla="val 33528"/>
              <a:gd name="f20" fmla="val 24003"/>
              <a:gd name="f21" fmla="val 31750"/>
              <a:gd name="f22" fmla="val 27305"/>
              <a:gd name="f23" fmla="val 27686"/>
              <a:gd name="f24" fmla="val 28320"/>
              <a:gd name="f25" fmla="val 34925"/>
              <a:gd name="f26" fmla="val 15875"/>
              <a:gd name="f27" fmla="val 40386"/>
              <a:gd name="f28" fmla="val 38226"/>
              <a:gd name="f29" fmla="val 4064"/>
              <a:gd name="f30" fmla="val 31623"/>
              <a:gd name="f31" fmla="val 1143"/>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9" name="object 250">
            <a:extLst>
              <a:ext uri="{FF2B5EF4-FFF2-40B4-BE49-F238E27FC236}">
                <a16:creationId xmlns:a16="http://schemas.microsoft.com/office/drawing/2014/main" id="{D4A4D188-B35B-4692-8A6E-90E8880B96CD}"/>
              </a:ext>
            </a:extLst>
          </p:cNvPr>
          <p:cNvSpPr/>
          <p:nvPr/>
        </p:nvSpPr>
        <p:spPr>
          <a:xfrm>
            <a:off x="1914140" y="2653287"/>
            <a:ext cx="40635" cy="33659"/>
          </a:xfrm>
          <a:custGeom>
            <a:avLst/>
            <a:gdLst>
              <a:gd name="f0" fmla="val w"/>
              <a:gd name="f1" fmla="val h"/>
              <a:gd name="f2" fmla="val 0"/>
              <a:gd name="f3" fmla="val 40639"/>
              <a:gd name="f4" fmla="val 33655"/>
              <a:gd name="f5" fmla="val 13081"/>
              <a:gd name="f6" fmla="val 30607"/>
              <a:gd name="f7" fmla="val 25908"/>
              <a:gd name="f8" fmla="val 10922"/>
              <a:gd name="f9" fmla="val 20574"/>
              <a:gd name="f10" fmla="val 6604"/>
              <a:gd name="f11" fmla="val 17018"/>
              <a:gd name="f12" fmla="val 11811"/>
              <a:gd name="f13" fmla="val 8255"/>
              <a:gd name="f14" fmla="val 5461"/>
              <a:gd name="f15" fmla="val 3556"/>
              <a:gd name="f16" fmla="val 12064"/>
              <a:gd name="f17" fmla="val 635"/>
              <a:gd name="f18" fmla="val 20700"/>
              <a:gd name="f19" fmla="val 27305"/>
              <a:gd name="f20" fmla="val 31623"/>
              <a:gd name="f21" fmla="val 1143"/>
              <a:gd name="f22" fmla="val 38226"/>
              <a:gd name="f23" fmla="val 4064"/>
              <a:gd name="f24" fmla="val 40386"/>
              <a:gd name="f25" fmla="val 34925"/>
              <a:gd name="f26" fmla="val 15875"/>
              <a:gd name="f27" fmla="val 28320"/>
              <a:gd name="f28" fmla="val 27686"/>
              <a:gd name="f29" fmla="val 24003"/>
              <a:gd name="f30" fmla="val 31750"/>
              <a:gd name="f31" fmla="val 33528"/>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0" name="object 251">
            <a:extLst>
              <a:ext uri="{FF2B5EF4-FFF2-40B4-BE49-F238E27FC236}">
                <a16:creationId xmlns:a16="http://schemas.microsoft.com/office/drawing/2014/main" id="{D311A646-47AB-419B-97DC-5FC9A82B8FEA}"/>
              </a:ext>
            </a:extLst>
          </p:cNvPr>
          <p:cNvSpPr/>
          <p:nvPr/>
        </p:nvSpPr>
        <p:spPr>
          <a:xfrm>
            <a:off x="1869189" y="2651001"/>
            <a:ext cx="30476" cy="6986"/>
          </a:xfrm>
          <a:custGeom>
            <a:avLst/>
            <a:gdLst>
              <a:gd name="f0" fmla="val w"/>
              <a:gd name="f1" fmla="val h"/>
              <a:gd name="f2" fmla="val 0"/>
              <a:gd name="f3" fmla="val 30480"/>
              <a:gd name="f4" fmla="val 6985"/>
              <a:gd name="f5" fmla="val 7619"/>
              <a:gd name="f6" fmla="val 2158"/>
              <a:gd name="f7" fmla="val 2539"/>
              <a:gd name="f8" fmla="val 3301"/>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1" name="object 252">
            <a:extLst>
              <a:ext uri="{FF2B5EF4-FFF2-40B4-BE49-F238E27FC236}">
                <a16:creationId xmlns:a16="http://schemas.microsoft.com/office/drawing/2014/main" id="{CC9F5B44-9F30-4422-A26C-4E9CE496707F}"/>
              </a:ext>
            </a:extLst>
          </p:cNvPr>
          <p:cNvSpPr/>
          <p:nvPr/>
        </p:nvSpPr>
        <p:spPr>
          <a:xfrm>
            <a:off x="1899666" y="2633472"/>
            <a:ext cx="14602" cy="11430"/>
          </a:xfrm>
          <a:custGeom>
            <a:avLst/>
            <a:gdLst>
              <a:gd name="f0" fmla="val w"/>
              <a:gd name="f1" fmla="val h"/>
              <a:gd name="f2" fmla="val 0"/>
              <a:gd name="f3" fmla="val 14605"/>
              <a:gd name="f4" fmla="val 11430"/>
              <a:gd name="f5" fmla="val 7746"/>
              <a:gd name="f6" fmla="val 2285"/>
              <a:gd name="f7" fmla="val 1777"/>
              <a:gd name="f8" fmla="val 3555"/>
              <a:gd name="f9" fmla="val 14477"/>
              <a:gd name="f10" fmla="val 11429"/>
              <a:gd name="f11" fmla="val 11175"/>
              <a:gd name="f12" fmla="val 2412"/>
              <a:gd name="f13" fmla="*/ f0 1 14605"/>
              <a:gd name="f14" fmla="*/ f1 1 11430"/>
              <a:gd name="f15" fmla="val f2"/>
              <a:gd name="f16" fmla="val f3"/>
              <a:gd name="f17" fmla="val f4"/>
              <a:gd name="f18" fmla="+- f17 0 f15"/>
              <a:gd name="f19" fmla="+- f16 0 f15"/>
              <a:gd name="f20" fmla="*/ f19 1 14605"/>
              <a:gd name="f21" fmla="*/ f18 1 1143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1430">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2" name="object 253">
            <a:extLst>
              <a:ext uri="{FF2B5EF4-FFF2-40B4-BE49-F238E27FC236}">
                <a16:creationId xmlns:a16="http://schemas.microsoft.com/office/drawing/2014/main" id="{08F03C8A-992A-4B95-A22D-D9C10E16597D}"/>
              </a:ext>
            </a:extLst>
          </p:cNvPr>
          <p:cNvSpPr/>
          <p:nvPr/>
        </p:nvSpPr>
        <p:spPr>
          <a:xfrm>
            <a:off x="1943100" y="2631186"/>
            <a:ext cx="11430" cy="13331"/>
          </a:xfrm>
          <a:custGeom>
            <a:avLst/>
            <a:gdLst>
              <a:gd name="f0" fmla="val w"/>
              <a:gd name="f1" fmla="val h"/>
              <a:gd name="f2" fmla="val 0"/>
              <a:gd name="f3" fmla="val 11430"/>
              <a:gd name="f4" fmla="val 13335"/>
              <a:gd name="f5" fmla="val 5714"/>
              <a:gd name="f6" fmla="val 2920"/>
              <a:gd name="f7" fmla="val 2286"/>
              <a:gd name="f8" fmla="val 12953"/>
              <a:gd name="f9" fmla="val 10287"/>
              <a:gd name="f10" fmla="val 4063"/>
              <a:gd name="f11" fmla="val 1143"/>
              <a:gd name="f12" fmla="*/ f0 1 11430"/>
              <a:gd name="f13" fmla="*/ f1 1 13335"/>
              <a:gd name="f14" fmla="val f2"/>
              <a:gd name="f15" fmla="val f3"/>
              <a:gd name="f16" fmla="val f4"/>
              <a:gd name="f17" fmla="+- f16 0 f14"/>
              <a:gd name="f18" fmla="+- f15 0 f14"/>
              <a:gd name="f19" fmla="*/ f18 1 11430"/>
              <a:gd name="f20" fmla="*/ f17 1 133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1430" h="13335">
                <a:moveTo>
                  <a:pt x="f5" y="f2"/>
                </a:moveTo>
                <a:lnTo>
                  <a:pt x="f2" y="f6"/>
                </a:lnTo>
                <a:lnTo>
                  <a:pt x="f7" y="f8"/>
                </a:lnTo>
                <a:lnTo>
                  <a:pt x="f9" y="f10"/>
                </a:lnTo>
                <a:lnTo>
                  <a:pt x="f3"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3" name="object 254">
            <a:extLst>
              <a:ext uri="{FF2B5EF4-FFF2-40B4-BE49-F238E27FC236}">
                <a16:creationId xmlns:a16="http://schemas.microsoft.com/office/drawing/2014/main" id="{B992C205-935B-4826-A591-3F817CFE7A63}"/>
              </a:ext>
            </a:extLst>
          </p:cNvPr>
          <p:cNvSpPr/>
          <p:nvPr/>
        </p:nvSpPr>
        <p:spPr>
          <a:xfrm>
            <a:off x="1965201" y="2641088"/>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4" name="object 255">
            <a:extLst>
              <a:ext uri="{FF2B5EF4-FFF2-40B4-BE49-F238E27FC236}">
                <a16:creationId xmlns:a16="http://schemas.microsoft.com/office/drawing/2014/main" id="{2C92FB51-92E0-4EEB-B1CE-EF40A833728A}"/>
              </a:ext>
            </a:extLst>
          </p:cNvPr>
          <p:cNvSpPr/>
          <p:nvPr/>
        </p:nvSpPr>
        <p:spPr>
          <a:xfrm>
            <a:off x="1876805" y="2700524"/>
            <a:ext cx="116201" cy="52706"/>
          </a:xfrm>
          <a:custGeom>
            <a:avLst/>
            <a:gdLst>
              <a:gd name="f0" fmla="val w"/>
              <a:gd name="f1" fmla="val h"/>
              <a:gd name="f2" fmla="val 0"/>
              <a:gd name="f3" fmla="val 116205"/>
              <a:gd name="f4" fmla="val 52705"/>
              <a:gd name="f5" fmla="val 48132"/>
              <a:gd name="f6" fmla="val 30606"/>
              <a:gd name="f7" fmla="val 10921"/>
              <a:gd name="f8" fmla="val 2921"/>
              <a:gd name="f9" fmla="val 3301"/>
              <a:gd name="f10" fmla="val 8763"/>
              <a:gd name="f11" fmla="val 16891"/>
              <a:gd name="f12" fmla="val 27432"/>
              <a:gd name="f13" fmla="val 15239"/>
              <a:gd name="f14" fmla="val 39116"/>
              <a:gd name="f15" fmla="val 33908"/>
              <a:gd name="f16" fmla="val 46736"/>
              <a:gd name="f17" fmla="val 49149"/>
              <a:gd name="f18" fmla="val 50800"/>
              <a:gd name="f19" fmla="val 66675"/>
              <a:gd name="f20" fmla="val 52578"/>
              <a:gd name="f21" fmla="val 77596"/>
              <a:gd name="f22" fmla="val 50292"/>
              <a:gd name="f23" fmla="val 86360"/>
              <a:gd name="f24" fmla="val 90677"/>
              <a:gd name="f25" fmla="val 88518"/>
              <a:gd name="f26" fmla="val 30353"/>
              <a:gd name="f27" fmla="val 85217"/>
              <a:gd name="f28" fmla="val 22733"/>
              <a:gd name="f29" fmla="val 98869"/>
              <a:gd name="f30" fmla="val 18669"/>
              <a:gd name="f31" fmla="val 80899"/>
              <a:gd name="f32" fmla="val 76454"/>
              <a:gd name="f33" fmla="val 14605"/>
              <a:gd name="f34" fmla="val 61213"/>
              <a:gd name="f35" fmla="val 5207"/>
              <a:gd name="f36" fmla="val 112521"/>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5" name="object 256">
            <a:extLst>
              <a:ext uri="{FF2B5EF4-FFF2-40B4-BE49-F238E27FC236}">
                <a16:creationId xmlns:a16="http://schemas.microsoft.com/office/drawing/2014/main" id="{04D45714-0D73-4794-ACEA-CDF6A509A6BD}"/>
              </a:ext>
            </a:extLst>
          </p:cNvPr>
          <p:cNvSpPr/>
          <p:nvPr/>
        </p:nvSpPr>
        <p:spPr>
          <a:xfrm>
            <a:off x="1959860" y="2650232"/>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1"/>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6" name="object 257">
            <a:extLst>
              <a:ext uri="{FF2B5EF4-FFF2-40B4-BE49-F238E27FC236}">
                <a16:creationId xmlns:a16="http://schemas.microsoft.com/office/drawing/2014/main" id="{34DA3B5F-0B01-4E58-A9AF-770E22BE3709}"/>
              </a:ext>
            </a:extLst>
          </p:cNvPr>
          <p:cNvSpPr/>
          <p:nvPr/>
        </p:nvSpPr>
        <p:spPr>
          <a:xfrm>
            <a:off x="1836416" y="275920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5"/>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7" name="object 258">
            <a:extLst>
              <a:ext uri="{FF2B5EF4-FFF2-40B4-BE49-F238E27FC236}">
                <a16:creationId xmlns:a16="http://schemas.microsoft.com/office/drawing/2014/main" id="{83D4590E-3FBC-4C4B-8A9E-132B127396CE}"/>
              </a:ext>
            </a:extLst>
          </p:cNvPr>
          <p:cNvSpPr/>
          <p:nvPr/>
        </p:nvSpPr>
        <p:spPr>
          <a:xfrm>
            <a:off x="1910337" y="2755388"/>
            <a:ext cx="86996" cy="87626"/>
          </a:xfrm>
          <a:custGeom>
            <a:avLst/>
            <a:gdLst>
              <a:gd name="f0" fmla="val w"/>
              <a:gd name="f1" fmla="val h"/>
              <a:gd name="f2" fmla="val 0"/>
              <a:gd name="f3" fmla="val 86994"/>
              <a:gd name="f4" fmla="val 87630"/>
              <a:gd name="f5" fmla="val 35179"/>
              <a:gd name="f6" fmla="val 14351"/>
              <a:gd name="f7" fmla="val 1143"/>
              <a:gd name="f8" fmla="val 4445"/>
              <a:gd name="f9" fmla="val 9397"/>
              <a:gd name="f10" fmla="val 7747"/>
              <a:gd name="f11" fmla="val 20574"/>
              <a:gd name="f12" fmla="val 11049"/>
              <a:gd name="f13" fmla="val 37083"/>
              <a:gd name="f14" fmla="val 52958"/>
              <a:gd name="f15" fmla="val 65912"/>
              <a:gd name="f16" fmla="val 74040"/>
              <a:gd name="f17" fmla="val 3302"/>
              <a:gd name="f18" fmla="val 80009"/>
              <a:gd name="f19" fmla="val 83565"/>
              <a:gd name="f20" fmla="val 25273"/>
              <a:gd name="f21" fmla="val 86487"/>
              <a:gd name="f22" fmla="val 38481"/>
              <a:gd name="f23" fmla="val 54991"/>
              <a:gd name="f24" fmla="val 73660"/>
              <a:gd name="f25" fmla="val 81152"/>
              <a:gd name="f26" fmla="val 86868"/>
              <a:gd name="f27" fmla="val 67690"/>
              <a:gd name="f28" fmla="val 85725"/>
              <a:gd name="f29" fmla="val 54737"/>
              <a:gd name="f30" fmla="val 76962"/>
              <a:gd name="f31" fmla="val 40005"/>
              <a:gd name="f32" fmla="val 75818"/>
              <a:gd name="f33" fmla="val 27685"/>
              <a:gd name="f34" fmla="val 65913"/>
              <a:gd name="f35" fmla="val 10540"/>
              <a:gd name="f36" fmla="val 57150"/>
              <a:gd name="f37" fmla="val 2920"/>
              <a:gd name="f38" fmla="*/ f0 1 86994"/>
              <a:gd name="f39" fmla="*/ f1 1 87630"/>
              <a:gd name="f40" fmla="val f2"/>
              <a:gd name="f41" fmla="val f3"/>
              <a:gd name="f42" fmla="val f4"/>
              <a:gd name="f43" fmla="+- f42 0 f40"/>
              <a:gd name="f44" fmla="+- f41 0 f40"/>
              <a:gd name="f45" fmla="*/ f44 1 86994"/>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994"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8" name="object 259">
            <a:extLst>
              <a:ext uri="{FF2B5EF4-FFF2-40B4-BE49-F238E27FC236}">
                <a16:creationId xmlns:a16="http://schemas.microsoft.com/office/drawing/2014/main" id="{7F4621BD-8901-4B22-898F-C8B65590536A}"/>
              </a:ext>
            </a:extLst>
          </p:cNvPr>
          <p:cNvSpPr/>
          <p:nvPr/>
        </p:nvSpPr>
        <p:spPr>
          <a:xfrm>
            <a:off x="1886708" y="2826254"/>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9" name="object 260">
            <a:extLst>
              <a:ext uri="{FF2B5EF4-FFF2-40B4-BE49-F238E27FC236}">
                <a16:creationId xmlns:a16="http://schemas.microsoft.com/office/drawing/2014/main" id="{6B943135-FBB1-4C09-BEDD-94D09ACEF8DA}"/>
              </a:ext>
            </a:extLst>
          </p:cNvPr>
          <p:cNvSpPr/>
          <p:nvPr/>
        </p:nvSpPr>
        <p:spPr>
          <a:xfrm>
            <a:off x="1956816" y="2826254"/>
            <a:ext cx="109215" cy="106683"/>
          </a:xfrm>
          <a:custGeom>
            <a:avLst/>
            <a:gdLst>
              <a:gd name="f0" fmla="val w"/>
              <a:gd name="f1" fmla="val h"/>
              <a:gd name="f2" fmla="val 0"/>
              <a:gd name="f3" fmla="val 109219"/>
              <a:gd name="f4" fmla="val 106680"/>
              <a:gd name="f5" fmla="val 19557"/>
              <a:gd name="f6" fmla="val 1142"/>
              <a:gd name="f7" fmla="val 635"/>
              <a:gd name="f8" fmla="val 4699"/>
              <a:gd name="f9" fmla="val 14605"/>
              <a:gd name="f10" fmla="val 10921"/>
              <a:gd name="f11" fmla="val 30480"/>
              <a:gd name="f12" fmla="val 18541"/>
              <a:gd name="f13" fmla="val 41656"/>
              <a:gd name="f14" fmla="val 27177"/>
              <a:gd name="f15" fmla="val 56896"/>
              <a:gd name="f16" fmla="val 29463"/>
              <a:gd name="f17" fmla="val 69215"/>
              <a:gd name="f18" fmla="val 80264"/>
              <a:gd name="f19" fmla="val 25018"/>
              <a:gd name="f20" fmla="val 87884"/>
              <a:gd name="f21" fmla="val 21843"/>
              <a:gd name="f22" fmla="val 91440"/>
              <a:gd name="f23" fmla="val 93725"/>
              <a:gd name="f24" fmla="val 97281"/>
              <a:gd name="f25" fmla="val 38100"/>
              <a:gd name="f26" fmla="val 98425"/>
              <a:gd name="f27" fmla="val 52323"/>
              <a:gd name="f28" fmla="val 79501"/>
              <a:gd name="f29" fmla="val 102616"/>
              <a:gd name="f30" fmla="val 90423"/>
              <a:gd name="f31" fmla="val 101345"/>
              <a:gd name="f32" fmla="val 103759"/>
              <a:gd name="f33" fmla="val 108965"/>
              <a:gd name="f34" fmla="val 94996"/>
              <a:gd name="f35" fmla="val 78485"/>
              <a:gd name="f36" fmla="val 51181"/>
              <a:gd name="f37" fmla="val 39242"/>
              <a:gd name="f38" fmla="val 92583"/>
              <a:gd name="f39" fmla="val 88518"/>
              <a:gd name="f40" fmla="val 80899"/>
              <a:gd name="f41" fmla="val 40258"/>
              <a:gd name="f42" fmla="val 55625"/>
              <a:gd name="f43" fmla="val 33781"/>
              <a:gd name="f44" fmla="val 36322"/>
              <a:gd name="f45" fmla="val 35940"/>
              <a:gd name="f46" fmla="val 20574"/>
              <a:gd name="f47" fmla="val 15240"/>
              <a:gd name="f48" fmla="val 32638"/>
              <a:gd name="f49" fmla="*/ f0 1 109219"/>
              <a:gd name="f50" fmla="*/ f1 1 106680"/>
              <a:gd name="f51" fmla="val f2"/>
              <a:gd name="f52" fmla="val f3"/>
              <a:gd name="f53" fmla="val f4"/>
              <a:gd name="f54" fmla="+- f53 0 f51"/>
              <a:gd name="f55" fmla="+- f52 0 f51"/>
              <a:gd name="f56" fmla="*/ f55 1 109219"/>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219"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0" name="object 261">
            <a:extLst>
              <a:ext uri="{FF2B5EF4-FFF2-40B4-BE49-F238E27FC236}">
                <a16:creationId xmlns:a16="http://schemas.microsoft.com/office/drawing/2014/main" id="{3DE85710-C2E2-46D3-B05B-57F5CEDCBCBF}"/>
              </a:ext>
            </a:extLst>
          </p:cNvPr>
          <p:cNvSpPr/>
          <p:nvPr/>
        </p:nvSpPr>
        <p:spPr>
          <a:xfrm>
            <a:off x="2809494" y="2682236"/>
            <a:ext cx="40635" cy="33018"/>
          </a:xfrm>
          <a:custGeom>
            <a:avLst/>
            <a:gdLst>
              <a:gd name="f0" fmla="val w"/>
              <a:gd name="f1" fmla="val h"/>
              <a:gd name="f2" fmla="val 0"/>
              <a:gd name="f3" fmla="val 40639"/>
              <a:gd name="f4" fmla="val 33019"/>
              <a:gd name="f5" fmla="val 20700"/>
              <a:gd name="f6" fmla="val 12064"/>
              <a:gd name="f7" fmla="val 635"/>
              <a:gd name="f8" fmla="val 5461"/>
              <a:gd name="f9" fmla="val 3429"/>
              <a:gd name="f10" fmla="val 8001"/>
              <a:gd name="f11" fmla="val 11557"/>
              <a:gd name="f12" fmla="val 6604"/>
              <a:gd name="f13" fmla="val 16637"/>
              <a:gd name="f14" fmla="val 10922"/>
              <a:gd name="f15" fmla="val 20066"/>
              <a:gd name="f16" fmla="val 13081"/>
              <a:gd name="f17" fmla="val 25273"/>
              <a:gd name="f18" fmla="val 29845"/>
              <a:gd name="f19" fmla="val 32766"/>
              <a:gd name="f20" fmla="val 24003"/>
              <a:gd name="f21" fmla="val 30987"/>
              <a:gd name="f22" fmla="val 27305"/>
              <a:gd name="f23" fmla="val 27051"/>
              <a:gd name="f24" fmla="val 28320"/>
              <a:gd name="f25" fmla="val 34925"/>
              <a:gd name="f26" fmla="val 15493"/>
              <a:gd name="f27" fmla="val 40386"/>
              <a:gd name="f28" fmla="val 38226"/>
              <a:gd name="f29" fmla="val 4064"/>
              <a:gd name="f30" fmla="val 31623"/>
              <a:gd name="f31" fmla="val 1143"/>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1" name="object 262">
            <a:extLst>
              <a:ext uri="{FF2B5EF4-FFF2-40B4-BE49-F238E27FC236}">
                <a16:creationId xmlns:a16="http://schemas.microsoft.com/office/drawing/2014/main" id="{5F62A9B5-E272-4D56-AE5D-6756C28573D5}"/>
              </a:ext>
            </a:extLst>
          </p:cNvPr>
          <p:cNvSpPr/>
          <p:nvPr/>
        </p:nvSpPr>
        <p:spPr>
          <a:xfrm>
            <a:off x="2809494" y="2682236"/>
            <a:ext cx="40635" cy="33018"/>
          </a:xfrm>
          <a:custGeom>
            <a:avLst/>
            <a:gdLst>
              <a:gd name="f0" fmla="val w"/>
              <a:gd name="f1" fmla="val h"/>
              <a:gd name="f2" fmla="val 0"/>
              <a:gd name="f3" fmla="val 40639"/>
              <a:gd name="f4" fmla="val 33019"/>
              <a:gd name="f5" fmla="val 13081"/>
              <a:gd name="f6" fmla="val 29845"/>
              <a:gd name="f7" fmla="val 25273"/>
              <a:gd name="f8" fmla="val 10922"/>
              <a:gd name="f9" fmla="val 20066"/>
              <a:gd name="f10" fmla="val 6604"/>
              <a:gd name="f11" fmla="val 16637"/>
              <a:gd name="f12" fmla="val 11557"/>
              <a:gd name="f13" fmla="val 8001"/>
              <a:gd name="f14" fmla="val 5461"/>
              <a:gd name="f15" fmla="val 3429"/>
              <a:gd name="f16" fmla="val 12064"/>
              <a:gd name="f17" fmla="val 635"/>
              <a:gd name="f18" fmla="val 20700"/>
              <a:gd name="f19" fmla="val 27305"/>
              <a:gd name="f20" fmla="val 31623"/>
              <a:gd name="f21" fmla="val 1143"/>
              <a:gd name="f22" fmla="val 38226"/>
              <a:gd name="f23" fmla="val 4064"/>
              <a:gd name="f24" fmla="val 40386"/>
              <a:gd name="f25" fmla="val 34925"/>
              <a:gd name="f26" fmla="val 15493"/>
              <a:gd name="f27" fmla="val 28320"/>
              <a:gd name="f28" fmla="val 27051"/>
              <a:gd name="f29" fmla="val 24003"/>
              <a:gd name="f30" fmla="val 30987"/>
              <a:gd name="f31" fmla="val 32766"/>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2" name="object 263">
            <a:extLst>
              <a:ext uri="{FF2B5EF4-FFF2-40B4-BE49-F238E27FC236}">
                <a16:creationId xmlns:a16="http://schemas.microsoft.com/office/drawing/2014/main" id="{20BCE16B-6114-46FB-B59B-BE37468FAB53}"/>
              </a:ext>
            </a:extLst>
          </p:cNvPr>
          <p:cNvSpPr/>
          <p:nvPr/>
        </p:nvSpPr>
        <p:spPr>
          <a:xfrm>
            <a:off x="2764532" y="2679950"/>
            <a:ext cx="30476" cy="6345"/>
          </a:xfrm>
          <a:custGeom>
            <a:avLst/>
            <a:gdLst>
              <a:gd name="f0" fmla="val w"/>
              <a:gd name="f1" fmla="val h"/>
              <a:gd name="f2" fmla="val 0"/>
              <a:gd name="f3" fmla="val 30480"/>
              <a:gd name="f4" fmla="val 6350"/>
              <a:gd name="f5" fmla="val 7619"/>
              <a:gd name="f6" fmla="val 2158"/>
              <a:gd name="f7" fmla="val 3301"/>
              <a:gd name="f8" fmla="val 4444"/>
              <a:gd name="f9" fmla="val 6095"/>
              <a:gd name="f10" fmla="*/ f0 1 30480"/>
              <a:gd name="f11" fmla="*/ f1 1 6350"/>
              <a:gd name="f12" fmla="val f2"/>
              <a:gd name="f13" fmla="val f3"/>
              <a:gd name="f14" fmla="val f4"/>
              <a:gd name="f15" fmla="+- f14 0 f12"/>
              <a:gd name="f16" fmla="+- f13 0 f12"/>
              <a:gd name="f17" fmla="*/ f16 1 30480"/>
              <a:gd name="f18" fmla="*/ f15 1 635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0480" h="6350">
                <a:moveTo>
                  <a:pt x="f5" y="f2"/>
                </a:moveTo>
                <a:lnTo>
                  <a:pt x="f6" y="f2"/>
                </a:lnTo>
                <a:lnTo>
                  <a:pt x="f2" y="f6"/>
                </a:lnTo>
                <a:lnTo>
                  <a:pt x="f7" y="f8"/>
                </a:lnTo>
                <a:lnTo>
                  <a:pt x="f3" y="f9"/>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3" name="object 264">
            <a:extLst>
              <a:ext uri="{FF2B5EF4-FFF2-40B4-BE49-F238E27FC236}">
                <a16:creationId xmlns:a16="http://schemas.microsoft.com/office/drawing/2014/main" id="{8FBF27AF-231B-434B-B322-F86312D8AD85}"/>
              </a:ext>
            </a:extLst>
          </p:cNvPr>
          <p:cNvSpPr/>
          <p:nvPr/>
        </p:nvSpPr>
        <p:spPr>
          <a:xfrm>
            <a:off x="2795019" y="2662431"/>
            <a:ext cx="14602" cy="10799"/>
          </a:xfrm>
          <a:custGeom>
            <a:avLst/>
            <a:gdLst>
              <a:gd name="f0" fmla="val w"/>
              <a:gd name="f1" fmla="val h"/>
              <a:gd name="f2" fmla="val 0"/>
              <a:gd name="f3" fmla="val 14605"/>
              <a:gd name="f4" fmla="val 10794"/>
              <a:gd name="f5" fmla="val 7746"/>
              <a:gd name="f6" fmla="val 2285"/>
              <a:gd name="f7" fmla="val 1651"/>
              <a:gd name="f8" fmla="val 3429"/>
              <a:gd name="f9" fmla="val 14477"/>
              <a:gd name="f10" fmla="val 10668"/>
              <a:gd name="f11" fmla="val 11175"/>
              <a:gd name="f12" fmla="val 2286"/>
              <a:gd name="f13" fmla="*/ f0 1 14605"/>
              <a:gd name="f14" fmla="*/ f1 1 10794"/>
              <a:gd name="f15" fmla="val f2"/>
              <a:gd name="f16" fmla="val f3"/>
              <a:gd name="f17" fmla="val f4"/>
              <a:gd name="f18" fmla="+- f17 0 f15"/>
              <a:gd name="f19" fmla="+- f16 0 f15"/>
              <a:gd name="f20" fmla="*/ f19 1 14605"/>
              <a:gd name="f21" fmla="*/ f18 1 107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0794">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4" name="object 265">
            <a:extLst>
              <a:ext uri="{FF2B5EF4-FFF2-40B4-BE49-F238E27FC236}">
                <a16:creationId xmlns:a16="http://schemas.microsoft.com/office/drawing/2014/main" id="{EA2C8763-96F7-4A7E-AC5A-094EC5834FF7}"/>
              </a:ext>
            </a:extLst>
          </p:cNvPr>
          <p:cNvSpPr/>
          <p:nvPr/>
        </p:nvSpPr>
        <p:spPr>
          <a:xfrm>
            <a:off x="2839212" y="2659376"/>
            <a:ext cx="10799" cy="13331"/>
          </a:xfrm>
          <a:custGeom>
            <a:avLst/>
            <a:gdLst>
              <a:gd name="f0" fmla="val w"/>
              <a:gd name="f1" fmla="val h"/>
              <a:gd name="f2" fmla="val 0"/>
              <a:gd name="f3" fmla="val 10794"/>
              <a:gd name="f4" fmla="val 13335"/>
              <a:gd name="f5" fmla="val 5333"/>
              <a:gd name="f6" fmla="val 2920"/>
              <a:gd name="f7" fmla="val 2158"/>
              <a:gd name="f8" fmla="val 12953"/>
              <a:gd name="f9" fmla="val 965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5" name="object 266">
            <a:extLst>
              <a:ext uri="{FF2B5EF4-FFF2-40B4-BE49-F238E27FC236}">
                <a16:creationId xmlns:a16="http://schemas.microsoft.com/office/drawing/2014/main" id="{3036A2DE-F32B-4F14-919D-6B74A7D73F02}"/>
              </a:ext>
            </a:extLst>
          </p:cNvPr>
          <p:cNvSpPr/>
          <p:nvPr/>
        </p:nvSpPr>
        <p:spPr>
          <a:xfrm>
            <a:off x="2860544" y="2669289"/>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6" name="object 267">
            <a:extLst>
              <a:ext uri="{FF2B5EF4-FFF2-40B4-BE49-F238E27FC236}">
                <a16:creationId xmlns:a16="http://schemas.microsoft.com/office/drawing/2014/main" id="{54925507-33C5-4011-98A3-91883DA3DEB3}"/>
              </a:ext>
            </a:extLst>
          </p:cNvPr>
          <p:cNvSpPr/>
          <p:nvPr/>
        </p:nvSpPr>
        <p:spPr>
          <a:xfrm>
            <a:off x="2772159" y="2728725"/>
            <a:ext cx="116201" cy="52706"/>
          </a:xfrm>
          <a:custGeom>
            <a:avLst/>
            <a:gdLst>
              <a:gd name="f0" fmla="val w"/>
              <a:gd name="f1" fmla="val h"/>
              <a:gd name="f2" fmla="val 0"/>
              <a:gd name="f3" fmla="val 116205"/>
              <a:gd name="f4" fmla="val 52705"/>
              <a:gd name="f5" fmla="val 48132"/>
              <a:gd name="f6" fmla="val 30606"/>
              <a:gd name="f7" fmla="val 10921"/>
              <a:gd name="f8" fmla="val 2920"/>
              <a:gd name="f9" fmla="val 3301"/>
              <a:gd name="f10" fmla="val 8762"/>
              <a:gd name="f11" fmla="val 16890"/>
              <a:gd name="f12" fmla="val 27431"/>
              <a:gd name="f13" fmla="val 15239"/>
              <a:gd name="f14" fmla="val 39115"/>
              <a:gd name="f15" fmla="val 33908"/>
              <a:gd name="f16" fmla="val 46735"/>
              <a:gd name="f17" fmla="val 49149"/>
              <a:gd name="f18" fmla="val 50800"/>
              <a:gd name="f19" fmla="val 66675"/>
              <a:gd name="f20" fmla="val 52577"/>
              <a:gd name="f21" fmla="val 77596"/>
              <a:gd name="f22" fmla="val 50291"/>
              <a:gd name="f23" fmla="val 86360"/>
              <a:gd name="f24" fmla="val 90677"/>
              <a:gd name="f25" fmla="val 88518"/>
              <a:gd name="f26" fmla="val 30352"/>
              <a:gd name="f27" fmla="val 85217"/>
              <a:gd name="f28" fmla="val 22732"/>
              <a:gd name="f29" fmla="val 98869"/>
              <a:gd name="f30" fmla="val 18668"/>
              <a:gd name="f31" fmla="val 80899"/>
              <a:gd name="f32" fmla="val 76454"/>
              <a:gd name="f33" fmla="val 14604"/>
              <a:gd name="f34" fmla="val 61213"/>
              <a:gd name="f35" fmla="val 5206"/>
              <a:gd name="f36" fmla="val 112521"/>
              <a:gd name="f37" fmla="val 9905"/>
              <a:gd name="f38" fmla="val 115824"/>
              <a:gd name="f39" fmla="val 11683"/>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7" name="object 268">
            <a:extLst>
              <a:ext uri="{FF2B5EF4-FFF2-40B4-BE49-F238E27FC236}">
                <a16:creationId xmlns:a16="http://schemas.microsoft.com/office/drawing/2014/main" id="{761AEF3B-0955-4935-9D82-7E0500422217}"/>
              </a:ext>
            </a:extLst>
          </p:cNvPr>
          <p:cNvSpPr/>
          <p:nvPr/>
        </p:nvSpPr>
        <p:spPr>
          <a:xfrm>
            <a:off x="2855214" y="2678433"/>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2"/>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8" name="object 269">
            <a:extLst>
              <a:ext uri="{FF2B5EF4-FFF2-40B4-BE49-F238E27FC236}">
                <a16:creationId xmlns:a16="http://schemas.microsoft.com/office/drawing/2014/main" id="{440F0B27-DB31-4E66-8280-757890277E2F}"/>
              </a:ext>
            </a:extLst>
          </p:cNvPr>
          <p:cNvSpPr/>
          <p:nvPr/>
        </p:nvSpPr>
        <p:spPr>
          <a:xfrm>
            <a:off x="2731770" y="278739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6"/>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9" name="object 270">
            <a:extLst>
              <a:ext uri="{FF2B5EF4-FFF2-40B4-BE49-F238E27FC236}">
                <a16:creationId xmlns:a16="http://schemas.microsoft.com/office/drawing/2014/main" id="{470B641F-52EF-4D1D-B147-3B21CB49639A}"/>
              </a:ext>
            </a:extLst>
          </p:cNvPr>
          <p:cNvSpPr/>
          <p:nvPr/>
        </p:nvSpPr>
        <p:spPr>
          <a:xfrm>
            <a:off x="2806449" y="2783589"/>
            <a:ext cx="86355" cy="87626"/>
          </a:xfrm>
          <a:custGeom>
            <a:avLst/>
            <a:gdLst>
              <a:gd name="f0" fmla="val w"/>
              <a:gd name="f1" fmla="val h"/>
              <a:gd name="f2" fmla="val 0"/>
              <a:gd name="f3" fmla="val 86360"/>
              <a:gd name="f4" fmla="val 87630"/>
              <a:gd name="f5" fmla="val 34925"/>
              <a:gd name="f6" fmla="val 14224"/>
              <a:gd name="f7" fmla="val 1143"/>
              <a:gd name="f8" fmla="val 4318"/>
              <a:gd name="f9" fmla="val 9397"/>
              <a:gd name="f10" fmla="val 7620"/>
              <a:gd name="f11" fmla="val 20574"/>
              <a:gd name="f12" fmla="val 10922"/>
              <a:gd name="f13" fmla="val 37083"/>
              <a:gd name="f14" fmla="val 52958"/>
              <a:gd name="f15" fmla="val 65912"/>
              <a:gd name="f16" fmla="val 74040"/>
              <a:gd name="f17" fmla="val 3302"/>
              <a:gd name="f18" fmla="val 80009"/>
              <a:gd name="f19" fmla="val 83565"/>
              <a:gd name="f20" fmla="val 25018"/>
              <a:gd name="f21" fmla="val 86487"/>
              <a:gd name="f22" fmla="val 38100"/>
              <a:gd name="f23" fmla="val 54483"/>
              <a:gd name="f24" fmla="val 73025"/>
              <a:gd name="f25" fmla="val 81152"/>
              <a:gd name="f26" fmla="val 86106"/>
              <a:gd name="f27" fmla="val 67690"/>
              <a:gd name="f28" fmla="val 84962"/>
              <a:gd name="f29" fmla="val 54737"/>
              <a:gd name="f30" fmla="val 76327"/>
              <a:gd name="f31" fmla="val 40005"/>
              <a:gd name="f32" fmla="val 75184"/>
              <a:gd name="f33" fmla="val 27686"/>
              <a:gd name="f34" fmla="val 65405"/>
              <a:gd name="f35" fmla="val 10540"/>
              <a:gd name="f36" fmla="val 56642"/>
              <a:gd name="f37" fmla="val 2920"/>
              <a:gd name="f38" fmla="*/ f0 1 86360"/>
              <a:gd name="f39" fmla="*/ f1 1 87630"/>
              <a:gd name="f40" fmla="val f2"/>
              <a:gd name="f41" fmla="val f3"/>
              <a:gd name="f42" fmla="val f4"/>
              <a:gd name="f43" fmla="+- f42 0 f40"/>
              <a:gd name="f44" fmla="+- f41 0 f40"/>
              <a:gd name="f45" fmla="*/ f44 1 86360"/>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360"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0" name="object 271">
            <a:extLst>
              <a:ext uri="{FF2B5EF4-FFF2-40B4-BE49-F238E27FC236}">
                <a16:creationId xmlns:a16="http://schemas.microsoft.com/office/drawing/2014/main" id="{7EE52528-489C-4AB3-845A-3BC352F6B501}"/>
              </a:ext>
            </a:extLst>
          </p:cNvPr>
          <p:cNvSpPr/>
          <p:nvPr/>
        </p:nvSpPr>
        <p:spPr>
          <a:xfrm>
            <a:off x="2782062" y="2854455"/>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1" name="object 272">
            <a:extLst>
              <a:ext uri="{FF2B5EF4-FFF2-40B4-BE49-F238E27FC236}">
                <a16:creationId xmlns:a16="http://schemas.microsoft.com/office/drawing/2014/main" id="{B25117CA-FF95-4894-8265-94E1E415D4B2}"/>
              </a:ext>
            </a:extLst>
          </p:cNvPr>
          <p:cNvSpPr/>
          <p:nvPr/>
        </p:nvSpPr>
        <p:spPr>
          <a:xfrm>
            <a:off x="2852169" y="2854455"/>
            <a:ext cx="109856" cy="106683"/>
          </a:xfrm>
          <a:custGeom>
            <a:avLst/>
            <a:gdLst>
              <a:gd name="f0" fmla="val w"/>
              <a:gd name="f1" fmla="val h"/>
              <a:gd name="f2" fmla="val 0"/>
              <a:gd name="f3" fmla="val 109855"/>
              <a:gd name="f4" fmla="val 106680"/>
              <a:gd name="f5" fmla="val 19811"/>
              <a:gd name="f6" fmla="val 1142"/>
              <a:gd name="f7" fmla="val 635"/>
              <a:gd name="f8" fmla="val 4699"/>
              <a:gd name="f9" fmla="val 14605"/>
              <a:gd name="f10" fmla="val 10921"/>
              <a:gd name="f11" fmla="val 30480"/>
              <a:gd name="f12" fmla="val 18668"/>
              <a:gd name="f13" fmla="val 41656"/>
              <a:gd name="f14" fmla="val 27431"/>
              <a:gd name="f15" fmla="val 56896"/>
              <a:gd name="f16" fmla="val 29590"/>
              <a:gd name="f17" fmla="val 69215"/>
              <a:gd name="f18" fmla="val 80264"/>
              <a:gd name="f19" fmla="val 25272"/>
              <a:gd name="f20" fmla="val 87884"/>
              <a:gd name="f21" fmla="val 21970"/>
              <a:gd name="f22" fmla="val 91440"/>
              <a:gd name="f23" fmla="val 93725"/>
              <a:gd name="f24" fmla="val 97281"/>
              <a:gd name="f25" fmla="val 38353"/>
              <a:gd name="f26" fmla="val 98425"/>
              <a:gd name="f27" fmla="val 52704"/>
              <a:gd name="f28" fmla="val 80136"/>
              <a:gd name="f29" fmla="val 102616"/>
              <a:gd name="f30" fmla="val 91058"/>
              <a:gd name="f31" fmla="val 102107"/>
              <a:gd name="f32" fmla="val 103759"/>
              <a:gd name="f33" fmla="val 109727"/>
              <a:gd name="f34" fmla="val 94996"/>
              <a:gd name="f35" fmla="val 78993"/>
              <a:gd name="f36" fmla="val 51561"/>
              <a:gd name="f37" fmla="val 39496"/>
              <a:gd name="f38" fmla="val 92583"/>
              <a:gd name="f39" fmla="val 88518"/>
              <a:gd name="f40" fmla="val 80899"/>
              <a:gd name="f41" fmla="val 40639"/>
              <a:gd name="f42" fmla="val 55625"/>
              <a:gd name="f43" fmla="val 34035"/>
              <a:gd name="f44" fmla="val 36322"/>
              <a:gd name="f45" fmla="val 36194"/>
              <a:gd name="f46" fmla="val 20574"/>
              <a:gd name="f47" fmla="val 15240"/>
              <a:gd name="f48" fmla="val 32892"/>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2" name="Rectangle 237">
            <a:extLst>
              <a:ext uri="{FF2B5EF4-FFF2-40B4-BE49-F238E27FC236}">
                <a16:creationId xmlns:a16="http://schemas.microsoft.com/office/drawing/2014/main" id="{6A9DDA11-2D06-414C-8FAE-B70394861294}"/>
              </a:ext>
            </a:extLst>
          </p:cNvPr>
          <p:cNvSpPr/>
          <p:nvPr/>
        </p:nvSpPr>
        <p:spPr>
          <a:xfrm>
            <a:off x="7499296" y="121011"/>
            <a:ext cx="1447796" cy="1113812"/>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 name="object 3">
            <a:extLst>
              <a:ext uri="{FF2B5EF4-FFF2-40B4-BE49-F238E27FC236}">
                <a16:creationId xmlns:a16="http://schemas.microsoft.com/office/drawing/2014/main" id="{41D5F301-2088-4652-91F8-9EA10CBABEB9}"/>
              </a:ext>
            </a:extLst>
          </p:cNvPr>
          <p:cNvSpPr txBox="1">
            <a:spLocks noGrp="1"/>
          </p:cNvSpPr>
          <p:nvPr>
            <p:ph type="title"/>
          </p:nvPr>
        </p:nvSpPr>
        <p:spPr>
          <a:xfrm>
            <a:off x="763012" y="251460"/>
            <a:ext cx="8129476" cy="1292662"/>
          </a:xfrm>
        </p:spPr>
        <p:txBody>
          <a:bodyPr/>
          <a:lstStyle/>
          <a:p>
            <a:pPr marL="12701" lvl="0"/>
            <a:r>
              <a:rPr lang="sv-SE" sz="2800" b="1" spc="-5" dirty="0" err="1"/>
              <a:t>Towards</a:t>
            </a:r>
            <a:r>
              <a:rPr lang="sv-SE" sz="2800" b="1" spc="-5" dirty="0"/>
              <a:t> a </a:t>
            </a:r>
            <a:r>
              <a:rPr lang="sv-SE" sz="2800" b="1" spc="-5" dirty="0" err="1"/>
              <a:t>requirement</a:t>
            </a:r>
            <a:r>
              <a:rPr lang="sv-SE" sz="2800" b="1" spc="-5" dirty="0"/>
              <a:t> </a:t>
            </a:r>
            <a:r>
              <a:rPr lang="sv-SE" sz="2800" b="1" spc="-5" dirty="0" err="1"/>
              <a:t>specification</a:t>
            </a:r>
            <a:r>
              <a:rPr lang="sv-SE" sz="2800" b="1" spc="-5" dirty="0"/>
              <a:t> </a:t>
            </a:r>
            <a:endParaRPr lang="sv-SE" sz="2800" dirty="0"/>
          </a:p>
        </p:txBody>
      </p:sp>
      <p:sp>
        <p:nvSpPr>
          <p:cNvPr id="273" name="Right Brace 272">
            <a:extLst>
              <a:ext uri="{FF2B5EF4-FFF2-40B4-BE49-F238E27FC236}">
                <a16:creationId xmlns:a16="http://schemas.microsoft.com/office/drawing/2014/main" id="{9F3CEB4D-0B81-4347-851A-F3DBFB8D489F}"/>
              </a:ext>
            </a:extLst>
          </p:cNvPr>
          <p:cNvSpPr/>
          <p:nvPr/>
        </p:nvSpPr>
        <p:spPr>
          <a:xfrm>
            <a:off x="7133095" y="1312099"/>
            <a:ext cx="174486" cy="1568689"/>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sv-SE"/>
          </a:p>
        </p:txBody>
      </p:sp>
      <p:sp>
        <p:nvSpPr>
          <p:cNvPr id="276" name="Right Brace 275">
            <a:extLst>
              <a:ext uri="{FF2B5EF4-FFF2-40B4-BE49-F238E27FC236}">
                <a16:creationId xmlns:a16="http://schemas.microsoft.com/office/drawing/2014/main" id="{F6AA9CCE-D901-4C8B-BF8B-A62FCD31F4B4}"/>
              </a:ext>
            </a:extLst>
          </p:cNvPr>
          <p:cNvSpPr/>
          <p:nvPr/>
        </p:nvSpPr>
        <p:spPr>
          <a:xfrm>
            <a:off x="7141458" y="2943480"/>
            <a:ext cx="174486" cy="1568689"/>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sv-SE"/>
          </a:p>
        </p:txBody>
      </p:sp>
      <p:sp>
        <p:nvSpPr>
          <p:cNvPr id="274" name="TextBox 273">
            <a:extLst>
              <a:ext uri="{FF2B5EF4-FFF2-40B4-BE49-F238E27FC236}">
                <a16:creationId xmlns:a16="http://schemas.microsoft.com/office/drawing/2014/main" id="{6A859F73-E982-438D-AC5B-82AE57F9CB9F}"/>
              </a:ext>
            </a:extLst>
          </p:cNvPr>
          <p:cNvSpPr txBox="1"/>
          <p:nvPr/>
        </p:nvSpPr>
        <p:spPr>
          <a:xfrm>
            <a:off x="7416579" y="1782694"/>
            <a:ext cx="1243510" cy="646331"/>
          </a:xfrm>
          <a:prstGeom prst="rect">
            <a:avLst/>
          </a:prstGeom>
          <a:noFill/>
        </p:spPr>
        <p:txBody>
          <a:bodyPr wrap="square" rtlCol="0">
            <a:spAutoFit/>
          </a:bodyPr>
          <a:lstStyle/>
          <a:p>
            <a:r>
              <a:rPr lang="sv-SE" dirty="0"/>
              <a:t>Enterprise </a:t>
            </a:r>
            <a:r>
              <a:rPr lang="sv-SE" dirty="0" err="1"/>
              <a:t>models</a:t>
            </a:r>
            <a:endParaRPr lang="sv-SE" dirty="0"/>
          </a:p>
        </p:txBody>
      </p:sp>
      <p:sp>
        <p:nvSpPr>
          <p:cNvPr id="277" name="TextBox 276">
            <a:extLst>
              <a:ext uri="{FF2B5EF4-FFF2-40B4-BE49-F238E27FC236}">
                <a16:creationId xmlns:a16="http://schemas.microsoft.com/office/drawing/2014/main" id="{EE8CA2DA-6AEF-41BC-BD51-40C7091D5463}"/>
              </a:ext>
            </a:extLst>
          </p:cNvPr>
          <p:cNvSpPr txBox="1"/>
          <p:nvPr/>
        </p:nvSpPr>
        <p:spPr>
          <a:xfrm>
            <a:off x="7625498" y="3383430"/>
            <a:ext cx="1243510" cy="646331"/>
          </a:xfrm>
          <a:prstGeom prst="rect">
            <a:avLst/>
          </a:prstGeom>
          <a:noFill/>
        </p:spPr>
        <p:txBody>
          <a:bodyPr wrap="square" rtlCol="0">
            <a:spAutoFit/>
          </a:bodyPr>
          <a:lstStyle/>
          <a:p>
            <a:r>
              <a:rPr lang="sv-SE" dirty="0"/>
              <a:t>System </a:t>
            </a:r>
            <a:r>
              <a:rPr lang="sv-SE" dirty="0" err="1"/>
              <a:t>models</a:t>
            </a:r>
            <a:endParaRPr lang="sv-SE" dirty="0"/>
          </a:p>
        </p:txBody>
      </p:sp>
      <p:pic>
        <p:nvPicPr>
          <p:cNvPr id="278" name="Audio 277">
            <a:hlinkClick r:id="" action="ppaction://media"/>
            <a:extLst>
              <a:ext uri="{FF2B5EF4-FFF2-40B4-BE49-F238E27FC236}">
                <a16:creationId xmlns:a16="http://schemas.microsoft.com/office/drawing/2014/main" id="{D65584E0-964B-4A3B-B616-F53E23D0C28A}"/>
              </a:ext>
            </a:extLst>
          </p:cNvPr>
          <p:cNvPicPr>
            <a:picLocks noChangeAspect="1"/>
          </p:cNvPicPr>
          <p:nvPr>
            <a:audioFile r:link="rId2"/>
            <p:extLst>
              <p:ext uri="{DAA4B4D4-6D71-4841-9C94-3DE7FCFB9230}">
                <p14:media xmlns:p14="http://schemas.microsoft.com/office/powerpoint/2010/main" r:embed="rId1"/>
              </p:ext>
            </p:extLst>
          </p:nvPr>
        </p:nvPicPr>
        <p:blipFill>
          <a:blip r:embed="rId29"/>
          <a:stretch>
            <a:fillRect/>
          </a:stretch>
        </p:blipFill>
        <p:spPr>
          <a:xfrm>
            <a:off x="8724900" y="4724400"/>
            <a:ext cx="203200" cy="203200"/>
          </a:xfrm>
          <a:prstGeom prst="rect">
            <a:avLst/>
          </a:prstGeom>
        </p:spPr>
      </p:pic>
    </p:spTree>
    <p:extLst>
      <p:ext uri="{BB962C8B-B14F-4D97-AF65-F5344CB8AC3E}">
        <p14:creationId xmlns:p14="http://schemas.microsoft.com/office/powerpoint/2010/main" val="3071896315"/>
      </p:ext>
    </p:extLst>
  </p:cSld>
  <p:clrMapOvr>
    <a:masterClrMapping/>
  </p:clrMapOvr>
  <mc:AlternateContent xmlns:mc="http://schemas.openxmlformats.org/markup-compatibility/2006">
    <mc:Choice xmlns:p14="http://schemas.microsoft.com/office/powerpoint/2010/main" Requires="p14">
      <p:transition spd="slow" p14:dur="2000" advTm="35670"/>
    </mc:Choice>
    <mc:Fallback>
      <p:transition spd="slow" advTm="3567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78"/>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78"/>
                </p:tgtEl>
              </p:cMediaNode>
            </p:audio>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name="Slide84">
    <p:spTree>
      <p:nvGrpSpPr>
        <p:cNvPr id="1" name=""/>
        <p:cNvGrpSpPr/>
        <p:nvPr/>
      </p:nvGrpSpPr>
      <p:grpSpPr>
        <a:xfrm>
          <a:off x="0" y="0"/>
          <a:ext cx="0" cy="0"/>
          <a:chOff x="0" y="0"/>
          <a:chExt cx="0" cy="0"/>
        </a:xfrm>
      </p:grpSpPr>
      <p:sp>
        <p:nvSpPr>
          <p:cNvPr id="2" name="Rectangle 237">
            <a:extLst>
              <a:ext uri="{FF2B5EF4-FFF2-40B4-BE49-F238E27FC236}">
                <a16:creationId xmlns:a16="http://schemas.microsoft.com/office/drawing/2014/main" id="{DF18B5EA-A976-4FA1-9099-1618490E4BF1}"/>
              </a:ext>
            </a:extLst>
          </p:cNvPr>
          <p:cNvSpPr/>
          <p:nvPr/>
        </p:nvSpPr>
        <p:spPr>
          <a:xfrm>
            <a:off x="7499296" y="121011"/>
            <a:ext cx="1447796" cy="1113812"/>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 name="object 3">
            <a:extLst>
              <a:ext uri="{FF2B5EF4-FFF2-40B4-BE49-F238E27FC236}">
                <a16:creationId xmlns:a16="http://schemas.microsoft.com/office/drawing/2014/main" id="{F025BCC5-FF14-4B20-9A84-309CC9E896EF}"/>
              </a:ext>
            </a:extLst>
          </p:cNvPr>
          <p:cNvSpPr txBox="1">
            <a:spLocks noGrp="1"/>
          </p:cNvSpPr>
          <p:nvPr>
            <p:ph type="title"/>
          </p:nvPr>
        </p:nvSpPr>
        <p:spPr>
          <a:xfrm>
            <a:off x="763011" y="251460"/>
            <a:ext cx="7695188" cy="430883"/>
          </a:xfrm>
        </p:spPr>
        <p:txBody>
          <a:bodyPr/>
          <a:lstStyle/>
          <a:p>
            <a:pPr marL="12701" lvl="0"/>
            <a:r>
              <a:rPr lang="sv-SE" sz="2800" b="1" spc="-5" dirty="0" err="1"/>
              <a:t>Towards</a:t>
            </a:r>
            <a:r>
              <a:rPr lang="sv-SE" sz="2800" b="1" spc="-5" dirty="0"/>
              <a:t> a </a:t>
            </a:r>
            <a:r>
              <a:rPr lang="sv-SE" sz="2800" b="1" spc="-5" dirty="0" err="1"/>
              <a:t>requirement</a:t>
            </a:r>
            <a:r>
              <a:rPr lang="sv-SE" sz="2800" b="1" spc="-5" dirty="0"/>
              <a:t> </a:t>
            </a:r>
            <a:r>
              <a:rPr lang="sv-SE" sz="2800" b="1" spc="-5" dirty="0" err="1"/>
              <a:t>specification</a:t>
            </a:r>
            <a:r>
              <a:rPr lang="sv-SE" sz="2800" b="1" spc="-5" dirty="0"/>
              <a:t> </a:t>
            </a:r>
            <a:endParaRPr lang="sv-SE" sz="2800" dirty="0"/>
          </a:p>
        </p:txBody>
      </p:sp>
      <p:sp>
        <p:nvSpPr>
          <p:cNvPr id="4" name="object 4">
            <a:extLst>
              <a:ext uri="{FF2B5EF4-FFF2-40B4-BE49-F238E27FC236}">
                <a16:creationId xmlns:a16="http://schemas.microsoft.com/office/drawing/2014/main" id="{6F079DE7-DEA7-4730-89C7-4B9C8C4A1503}"/>
              </a:ext>
            </a:extLst>
          </p:cNvPr>
          <p:cNvSpPr/>
          <p:nvPr/>
        </p:nvSpPr>
        <p:spPr>
          <a:xfrm>
            <a:off x="848864" y="3183639"/>
            <a:ext cx="6049012" cy="25402"/>
          </a:xfrm>
          <a:custGeom>
            <a:avLst/>
            <a:gdLst>
              <a:gd name="f0" fmla="val w"/>
              <a:gd name="f1" fmla="val h"/>
              <a:gd name="f2" fmla="val 0"/>
              <a:gd name="f3" fmla="val 6049009"/>
              <a:gd name="f4" fmla="val 25400"/>
              <a:gd name="f5" fmla="val 25145"/>
              <a:gd name="f6" fmla="val 6048756"/>
              <a:gd name="f7" fmla="*/ f0 1 6049009"/>
              <a:gd name="f8" fmla="*/ f1 1 25400"/>
              <a:gd name="f9" fmla="val f2"/>
              <a:gd name="f10" fmla="val f3"/>
              <a:gd name="f11" fmla="val f4"/>
              <a:gd name="f12" fmla="+- f11 0 f9"/>
              <a:gd name="f13" fmla="+- f10 0 f9"/>
              <a:gd name="f14" fmla="*/ f13 1 6049009"/>
              <a:gd name="f15" fmla="*/ f12 1 2540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2540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 name="object 5">
            <a:extLst>
              <a:ext uri="{FF2B5EF4-FFF2-40B4-BE49-F238E27FC236}">
                <a16:creationId xmlns:a16="http://schemas.microsoft.com/office/drawing/2014/main" id="{0881C9BE-25F6-4E30-A9FF-7BA818AA88B4}"/>
              </a:ext>
            </a:extLst>
          </p:cNvPr>
          <p:cNvSpPr/>
          <p:nvPr/>
        </p:nvSpPr>
        <p:spPr>
          <a:xfrm>
            <a:off x="848864" y="2472693"/>
            <a:ext cx="6049012" cy="10158"/>
          </a:xfrm>
          <a:custGeom>
            <a:avLst/>
            <a:gdLst>
              <a:gd name="f0" fmla="val w"/>
              <a:gd name="f1" fmla="val h"/>
              <a:gd name="f2" fmla="val 0"/>
              <a:gd name="f3" fmla="val 6049009"/>
              <a:gd name="f4" fmla="val 10160"/>
              <a:gd name="f5" fmla="val 9906"/>
              <a:gd name="f6" fmla="val 6048756"/>
              <a:gd name="f7" fmla="*/ f0 1 6049009"/>
              <a:gd name="f8" fmla="*/ f1 1 10160"/>
              <a:gd name="f9" fmla="val f2"/>
              <a:gd name="f10" fmla="val f3"/>
              <a:gd name="f11" fmla="val f4"/>
              <a:gd name="f12" fmla="+- f11 0 f9"/>
              <a:gd name="f13" fmla="+- f10 0 f9"/>
              <a:gd name="f14" fmla="*/ f13 1 6049009"/>
              <a:gd name="f15" fmla="*/ f12 1 101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1016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 name="object 6">
            <a:extLst>
              <a:ext uri="{FF2B5EF4-FFF2-40B4-BE49-F238E27FC236}">
                <a16:creationId xmlns:a16="http://schemas.microsoft.com/office/drawing/2014/main" id="{6B59014E-C274-4100-AC0E-8364C8EC0E3C}"/>
              </a:ext>
            </a:extLst>
          </p:cNvPr>
          <p:cNvSpPr txBox="1"/>
          <p:nvPr/>
        </p:nvSpPr>
        <p:spPr>
          <a:xfrm>
            <a:off x="4794254" y="3381533"/>
            <a:ext cx="907413" cy="643893"/>
          </a:xfrm>
          <a:prstGeom prst="rect">
            <a:avLst/>
          </a:prstGeom>
          <a:noFill/>
          <a:ln cap="flat">
            <a:noFill/>
          </a:ln>
        </p:spPr>
        <p:txBody>
          <a:bodyPr vert="horz" wrap="square" lIns="0" tIns="0" rIns="0" bIns="0" anchor="t" anchorCtr="0" compatLnSpc="1">
            <a:spAutoFit/>
          </a:bodyPr>
          <a:lstStyle/>
          <a:p>
            <a:pPr marL="12701" marR="5084" lvl="0" indent="344171" algn="l"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5" baseline="0">
                <a:solidFill>
                  <a:srgbClr val="002E5F"/>
                </a:solidFill>
                <a:uFillTx/>
                <a:latin typeface="Arial"/>
                <a:cs typeface="Arial"/>
              </a:rPr>
              <a:t>I</a:t>
            </a:r>
            <a:r>
              <a:rPr lang="en-US" sz="800" b="1" i="0" u="none" strike="noStrike" kern="1200" cap="none" spc="10" baseline="0">
                <a:solidFill>
                  <a:srgbClr val="002E5F"/>
                </a:solidFill>
                <a:uFillTx/>
                <a:latin typeface="Arial"/>
                <a:cs typeface="Arial"/>
              </a:rPr>
              <a:t>nterac</a:t>
            </a:r>
            <a:r>
              <a:rPr lang="en-US" sz="800" b="1" i="0" u="none" strike="noStrike" kern="1200" cap="none" spc="5" baseline="0">
                <a:solidFill>
                  <a:srgbClr val="002E5F"/>
                </a:solidFill>
                <a:uFillTx/>
                <a:latin typeface="Arial"/>
                <a:cs typeface="Arial"/>
              </a:rPr>
              <a:t>ti</a:t>
            </a:r>
            <a:r>
              <a:rPr lang="en-US" sz="800" b="1" i="0" u="none" strike="noStrike" kern="1200" cap="none" spc="10" baseline="0">
                <a:solidFill>
                  <a:srgbClr val="002E5F"/>
                </a:solidFill>
                <a:uFillTx/>
                <a:latin typeface="Arial"/>
                <a:cs typeface="Arial"/>
              </a:rPr>
              <a:t>on  </a:t>
            </a:r>
            <a:r>
              <a:rPr lang="en-US" sz="800" b="1" i="0" u="none" strike="noStrike" kern="1200" cap="none" spc="15" baseline="0">
                <a:solidFill>
                  <a:srgbClr val="002E5F"/>
                </a:solidFill>
                <a:uFillTx/>
                <a:latin typeface="Arial"/>
                <a:cs typeface="Arial"/>
              </a:rPr>
              <a:t>between</a:t>
            </a:r>
            <a:r>
              <a:rPr lang="en-US" sz="800" b="1" i="0" u="none" strike="noStrike" kern="1200" cap="none" spc="-8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software</a:t>
            </a:r>
            <a:endParaRPr lang="en-US" sz="800" b="0" i="0" u="none" strike="noStrike" kern="1200" cap="none" spc="0" baseline="0">
              <a:solidFill>
                <a:srgbClr val="000000"/>
              </a:solidFill>
              <a:uFillTx/>
              <a:latin typeface="Arial"/>
              <a:cs typeface="Arial"/>
            </a:endParaRPr>
          </a:p>
          <a:p>
            <a:pPr marL="525780"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o</a:t>
            </a:r>
            <a:r>
              <a:rPr lang="en-US" sz="800" b="1" i="0" u="none" strike="noStrike" kern="1200" cap="none" spc="10" baseline="0">
                <a:solidFill>
                  <a:srgbClr val="002E5F"/>
                </a:solidFill>
                <a:uFillTx/>
                <a:latin typeface="Arial"/>
                <a:cs typeface="Arial"/>
              </a:rPr>
              <a:t>bjekts</a:t>
            </a:r>
            <a:endParaRPr lang="en-US" sz="800" b="0" i="0" u="none" strike="noStrike" kern="1200" cap="none" spc="0" baseline="0">
              <a:solidFill>
                <a:srgbClr val="000000"/>
              </a:solidFill>
              <a:uFillTx/>
              <a:latin typeface="Arial"/>
              <a:cs typeface="Arial"/>
            </a:endParaRPr>
          </a:p>
          <a:p>
            <a:pPr marL="22229"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85" baseline="0">
                <a:solidFill>
                  <a:srgbClr val="002E5F"/>
                </a:solidFill>
                <a:uFillTx/>
                <a:latin typeface="Arial"/>
                <a:cs typeface="Arial"/>
              </a:rPr>
              <a:t> </a:t>
            </a:r>
            <a:r>
              <a:rPr lang="en-US" sz="800" b="0" i="0" u="none" strike="noStrike" kern="1200" cap="none" spc="15" baseline="0">
                <a:solidFill>
                  <a:srgbClr val="002E5F"/>
                </a:solidFill>
                <a:uFillTx/>
                <a:latin typeface="Arial"/>
                <a:cs typeface="Arial"/>
              </a:rPr>
              <a:t>Sequence</a:t>
            </a:r>
            <a:endParaRPr lang="en-US" sz="800" b="0" i="0" u="none" strike="noStrike" kern="1200" cap="none" spc="0" baseline="0">
              <a:solidFill>
                <a:srgbClr val="000000"/>
              </a:solidFill>
              <a:uFillTx/>
              <a:latin typeface="Arial"/>
              <a:cs typeface="Arial"/>
            </a:endParaRPr>
          </a:p>
          <a:p>
            <a:pPr marL="478158"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diagram)</a:t>
            </a:r>
            <a:endParaRPr lang="en-US" sz="800" b="0" i="0" u="none" strike="noStrike" kern="1200" cap="none" spc="0" baseline="0">
              <a:solidFill>
                <a:srgbClr val="000000"/>
              </a:solidFill>
              <a:uFillTx/>
              <a:latin typeface="Arial"/>
              <a:cs typeface="Arial"/>
            </a:endParaRPr>
          </a:p>
        </p:txBody>
      </p:sp>
      <p:sp>
        <p:nvSpPr>
          <p:cNvPr id="7" name="object 7">
            <a:extLst>
              <a:ext uri="{FF2B5EF4-FFF2-40B4-BE49-F238E27FC236}">
                <a16:creationId xmlns:a16="http://schemas.microsoft.com/office/drawing/2014/main" id="{1D6588A5-BAFE-4433-A636-D78FF8F12C57}"/>
              </a:ext>
            </a:extLst>
          </p:cNvPr>
          <p:cNvSpPr/>
          <p:nvPr/>
        </p:nvSpPr>
        <p:spPr>
          <a:xfrm>
            <a:off x="5975988" y="3594734"/>
            <a:ext cx="0" cy="193038"/>
          </a:xfrm>
          <a:custGeom>
            <a:avLst/>
            <a:gdLst>
              <a:gd name="f0" fmla="val w"/>
              <a:gd name="f1" fmla="val h"/>
              <a:gd name="f2" fmla="val 0"/>
              <a:gd name="f3" fmla="val 193040"/>
              <a:gd name="f4" fmla="val 192786"/>
              <a:gd name="f5" fmla="*/ f0 1 0"/>
              <a:gd name="f6" fmla="*/ f1 1 193040"/>
              <a:gd name="f7" fmla="val f2"/>
              <a:gd name="f8" fmla="val f3"/>
              <a:gd name="f9" fmla="+- f8 0 f7"/>
              <a:gd name="f10" fmla="+- f7 0 f7"/>
              <a:gd name="f11" fmla="*/ f10 1 0"/>
              <a:gd name="f12" fmla="*/ f9 1 193040"/>
              <a:gd name="f13" fmla="*/ 0 1 f11"/>
              <a:gd name="f14" fmla="*/ 1 1 f11"/>
              <a:gd name="f15" fmla="*/ 0 1 f12"/>
              <a:gd name="f16" fmla="*/ 19304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9304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 name="object 8">
            <a:extLst>
              <a:ext uri="{FF2B5EF4-FFF2-40B4-BE49-F238E27FC236}">
                <a16:creationId xmlns:a16="http://schemas.microsoft.com/office/drawing/2014/main" id="{B0DDAC72-B264-4AFC-8508-624AB10DF77E}"/>
              </a:ext>
            </a:extLst>
          </p:cNvPr>
          <p:cNvSpPr/>
          <p:nvPr/>
        </p:nvSpPr>
        <p:spPr>
          <a:xfrm>
            <a:off x="6658733" y="3463674"/>
            <a:ext cx="0" cy="323853"/>
          </a:xfrm>
          <a:custGeom>
            <a:avLst/>
            <a:gdLst>
              <a:gd name="f0" fmla="val w"/>
              <a:gd name="f1" fmla="val h"/>
              <a:gd name="f2" fmla="val 0"/>
              <a:gd name="f3" fmla="val 323850"/>
              <a:gd name="f4" fmla="val 323849"/>
              <a:gd name="f5" fmla="*/ f0 1 0"/>
              <a:gd name="f6" fmla="*/ f1 1 323850"/>
              <a:gd name="f7" fmla="val f2"/>
              <a:gd name="f8" fmla="val f3"/>
              <a:gd name="f9" fmla="+- f8 0 f7"/>
              <a:gd name="f10" fmla="+- f7 0 f7"/>
              <a:gd name="f11" fmla="*/ f10 1 0"/>
              <a:gd name="f12" fmla="*/ f9 1 323850"/>
              <a:gd name="f13" fmla="*/ 0 1 f11"/>
              <a:gd name="f14" fmla="*/ 1 1 f11"/>
              <a:gd name="f15" fmla="*/ 0 1 f12"/>
              <a:gd name="f16" fmla="*/ 32385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2385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 name="object 9">
            <a:extLst>
              <a:ext uri="{FF2B5EF4-FFF2-40B4-BE49-F238E27FC236}">
                <a16:creationId xmlns:a16="http://schemas.microsoft.com/office/drawing/2014/main" id="{3AF6B910-633E-4A20-B539-C35BB026690A}"/>
              </a:ext>
            </a:extLst>
          </p:cNvPr>
          <p:cNvSpPr/>
          <p:nvPr/>
        </p:nvSpPr>
        <p:spPr>
          <a:xfrm>
            <a:off x="6334890" y="3463674"/>
            <a:ext cx="0" cy="131445"/>
          </a:xfrm>
          <a:custGeom>
            <a:avLst/>
            <a:gdLst>
              <a:gd name="f0" fmla="val w"/>
              <a:gd name="f1" fmla="val h"/>
              <a:gd name="f2" fmla="val 0"/>
              <a:gd name="f3" fmla="val 131445"/>
              <a:gd name="f4" fmla="val 131063"/>
              <a:gd name="f5" fmla="*/ f0 1 0"/>
              <a:gd name="f6" fmla="*/ f1 1 131445"/>
              <a:gd name="f7" fmla="val f2"/>
              <a:gd name="f8" fmla="val f3"/>
              <a:gd name="f9" fmla="+- f8 0 f7"/>
              <a:gd name="f10" fmla="+- f7 0 f7"/>
              <a:gd name="f11" fmla="*/ f10 1 0"/>
              <a:gd name="f12" fmla="*/ f9 1 131445"/>
              <a:gd name="f13" fmla="*/ 0 1 f11"/>
              <a:gd name="f14" fmla="*/ 1 1 f11"/>
              <a:gd name="f15" fmla="*/ 0 1 f12"/>
              <a:gd name="f16" fmla="*/ 131445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31445">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 name="object 10">
            <a:extLst>
              <a:ext uri="{FF2B5EF4-FFF2-40B4-BE49-F238E27FC236}">
                <a16:creationId xmlns:a16="http://schemas.microsoft.com/office/drawing/2014/main" id="{F036A498-0419-46AE-89E9-FE8F6DF248A7}"/>
              </a:ext>
            </a:extLst>
          </p:cNvPr>
          <p:cNvSpPr/>
          <p:nvPr/>
        </p:nvSpPr>
        <p:spPr>
          <a:xfrm>
            <a:off x="6334890" y="3757040"/>
            <a:ext cx="0" cy="30476"/>
          </a:xfrm>
          <a:custGeom>
            <a:avLst/>
            <a:gdLst>
              <a:gd name="f0" fmla="val w"/>
              <a:gd name="f1" fmla="val h"/>
              <a:gd name="f2" fmla="val 0"/>
              <a:gd name="f3" fmla="val 30480"/>
              <a:gd name="f4" fmla="val 30481"/>
              <a:gd name="f5" fmla="*/ f0 1 0"/>
              <a:gd name="f6" fmla="*/ f1 1 30480"/>
              <a:gd name="f7" fmla="val f2"/>
              <a:gd name="f8" fmla="val f3"/>
              <a:gd name="f9" fmla="+- f8 0 f7"/>
              <a:gd name="f10" fmla="+- f7 0 f7"/>
              <a:gd name="f11" fmla="*/ f10 1 0"/>
              <a:gd name="f12" fmla="*/ f9 1 30480"/>
              <a:gd name="f13" fmla="*/ 0 1 f11"/>
              <a:gd name="f14" fmla="*/ 1 1 f11"/>
              <a:gd name="f15" fmla="*/ 0 1 f12"/>
              <a:gd name="f16" fmla="*/ 3048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048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 name="object 11">
            <a:extLst>
              <a:ext uri="{FF2B5EF4-FFF2-40B4-BE49-F238E27FC236}">
                <a16:creationId xmlns:a16="http://schemas.microsoft.com/office/drawing/2014/main" id="{F990C064-F624-46A2-BE09-DD3AFC51451B}"/>
              </a:ext>
            </a:extLst>
          </p:cNvPr>
          <p:cNvSpPr/>
          <p:nvPr/>
        </p:nvSpPr>
        <p:spPr>
          <a:xfrm>
            <a:off x="5947787" y="3433187"/>
            <a:ext cx="53336" cy="161921"/>
          </a:xfrm>
          <a:custGeom>
            <a:avLst/>
            <a:gdLst>
              <a:gd name="f0" fmla="val w"/>
              <a:gd name="f1" fmla="val h"/>
              <a:gd name="f2" fmla="val 0"/>
              <a:gd name="f3" fmla="val 53339"/>
              <a:gd name="f4" fmla="val 161925"/>
              <a:gd name="f5" fmla="val 161544"/>
              <a:gd name="f6" fmla="*/ f0 1 53339"/>
              <a:gd name="f7" fmla="*/ f1 1 161925"/>
              <a:gd name="f8" fmla="val f2"/>
              <a:gd name="f9" fmla="val f3"/>
              <a:gd name="f10" fmla="val f4"/>
              <a:gd name="f11" fmla="+- f10 0 f8"/>
              <a:gd name="f12" fmla="+- f9 0 f8"/>
              <a:gd name="f13" fmla="*/ f12 1 53339"/>
              <a:gd name="f14" fmla="*/ f11 1 161925"/>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53339" h="161925">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 name="object 12">
            <a:extLst>
              <a:ext uri="{FF2B5EF4-FFF2-40B4-BE49-F238E27FC236}">
                <a16:creationId xmlns:a16="http://schemas.microsoft.com/office/drawing/2014/main" id="{BAE64C37-A72E-4A64-8EFE-E9CDC4CF624C}"/>
              </a:ext>
            </a:extLst>
          </p:cNvPr>
          <p:cNvSpPr/>
          <p:nvPr/>
        </p:nvSpPr>
        <p:spPr>
          <a:xfrm>
            <a:off x="6299831" y="3594734"/>
            <a:ext cx="54607" cy="162562"/>
          </a:xfrm>
          <a:custGeom>
            <a:avLst/>
            <a:gdLst>
              <a:gd name="f0" fmla="val w"/>
              <a:gd name="f1" fmla="val h"/>
              <a:gd name="f2" fmla="val 0"/>
              <a:gd name="f3" fmla="val 54610"/>
              <a:gd name="f4" fmla="val 162560"/>
              <a:gd name="f5" fmla="val 162305"/>
              <a:gd name="f6" fmla="val 54101"/>
              <a:gd name="f7" fmla="*/ f0 1 54610"/>
              <a:gd name="f8" fmla="*/ f1 1 162560"/>
              <a:gd name="f9" fmla="val f2"/>
              <a:gd name="f10" fmla="val f3"/>
              <a:gd name="f11" fmla="val f4"/>
              <a:gd name="f12" fmla="+- f11 0 f9"/>
              <a:gd name="f13" fmla="+- f10 0 f9"/>
              <a:gd name="f14" fmla="*/ f13 1 54610"/>
              <a:gd name="f15" fmla="*/ f12 1 1625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54610" h="162560">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 name="object 13">
            <a:extLst>
              <a:ext uri="{FF2B5EF4-FFF2-40B4-BE49-F238E27FC236}">
                <a16:creationId xmlns:a16="http://schemas.microsoft.com/office/drawing/2014/main" id="{225036E9-008E-4DB2-981B-CEAAF3FB6B0B}"/>
              </a:ext>
            </a:extLst>
          </p:cNvPr>
          <p:cNvSpPr/>
          <p:nvPr/>
        </p:nvSpPr>
        <p:spPr>
          <a:xfrm>
            <a:off x="6001134" y="3552059"/>
            <a:ext cx="323853" cy="76196"/>
          </a:xfrm>
          <a:custGeom>
            <a:avLst/>
            <a:gdLst>
              <a:gd name="f0" fmla="val w"/>
              <a:gd name="f1" fmla="val h"/>
              <a:gd name="f2" fmla="val 0"/>
              <a:gd name="f3" fmla="val 323850"/>
              <a:gd name="f4" fmla="val 76200"/>
              <a:gd name="f5" fmla="val 247650"/>
              <a:gd name="f6" fmla="val 311150"/>
              <a:gd name="f7" fmla="val 44450"/>
              <a:gd name="f8" fmla="val 260350"/>
              <a:gd name="f9" fmla="val 31750"/>
              <a:gd name="f10" fmla="val 38100"/>
              <a:gd name="f11" fmla="*/ f0 1 323850"/>
              <a:gd name="f12" fmla="*/ f1 1 76200"/>
              <a:gd name="f13" fmla="val f2"/>
              <a:gd name="f14" fmla="val f3"/>
              <a:gd name="f15" fmla="val f4"/>
              <a:gd name="f16" fmla="+- f15 0 f13"/>
              <a:gd name="f17" fmla="+- f14 0 f13"/>
              <a:gd name="f18" fmla="*/ f17 1 323850"/>
              <a:gd name="f19" fmla="*/ f16 1 762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23850" h="76200">
                <a:moveTo>
                  <a:pt x="f5" y="f2"/>
                </a:moveTo>
                <a:lnTo>
                  <a:pt x="f5" y="f4"/>
                </a:lnTo>
                <a:lnTo>
                  <a:pt x="f6" y="f7"/>
                </a:lnTo>
                <a:lnTo>
                  <a:pt x="f8" y="f7"/>
                </a:lnTo>
                <a:lnTo>
                  <a:pt x="f8" y="f9"/>
                </a:lnTo>
                <a:lnTo>
                  <a:pt x="f6" y="f9"/>
                </a:lnTo>
                <a:lnTo>
                  <a:pt x="f5" y="f2"/>
                </a:lnTo>
                <a:close/>
              </a:path>
              <a:path w="323850" h="76200">
                <a:moveTo>
                  <a:pt x="f5" y="f9"/>
                </a:moveTo>
                <a:lnTo>
                  <a:pt x="f2" y="f9"/>
                </a:lnTo>
                <a:lnTo>
                  <a:pt x="f2" y="f7"/>
                </a:lnTo>
                <a:lnTo>
                  <a:pt x="f5" y="f7"/>
                </a:lnTo>
                <a:lnTo>
                  <a:pt x="f5" y="f9"/>
                </a:lnTo>
                <a:close/>
              </a:path>
              <a:path w="323850" h="76200">
                <a:moveTo>
                  <a:pt x="f6" y="f9"/>
                </a:moveTo>
                <a:lnTo>
                  <a:pt x="f8" y="f9"/>
                </a:lnTo>
                <a:lnTo>
                  <a:pt x="f8" y="f7"/>
                </a:lnTo>
                <a:lnTo>
                  <a:pt x="f6" y="f7"/>
                </a:lnTo>
                <a:lnTo>
                  <a:pt x="f3" y="f10"/>
                </a:lnTo>
                <a:lnTo>
                  <a:pt x="f6" y="f9"/>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 name="object 14">
            <a:extLst>
              <a:ext uri="{FF2B5EF4-FFF2-40B4-BE49-F238E27FC236}">
                <a16:creationId xmlns:a16="http://schemas.microsoft.com/office/drawing/2014/main" id="{4C43BC6D-A51C-48E5-886E-187E315310FA}"/>
              </a:ext>
            </a:extLst>
          </p:cNvPr>
          <p:cNvSpPr/>
          <p:nvPr/>
        </p:nvSpPr>
        <p:spPr>
          <a:xfrm>
            <a:off x="6363081" y="3713607"/>
            <a:ext cx="323853" cy="76196"/>
          </a:xfrm>
          <a:custGeom>
            <a:avLst/>
            <a:gdLst>
              <a:gd name="f0" fmla="val w"/>
              <a:gd name="f1" fmla="val h"/>
              <a:gd name="f2" fmla="val 0"/>
              <a:gd name="f3" fmla="val 323850"/>
              <a:gd name="f4" fmla="val 76200"/>
              <a:gd name="f5" fmla="val 247650"/>
              <a:gd name="f6" fmla="val 311150"/>
              <a:gd name="f7" fmla="val 44450"/>
              <a:gd name="f8" fmla="val 260350"/>
              <a:gd name="f9" fmla="val 31750"/>
              <a:gd name="f10" fmla="val 38100"/>
              <a:gd name="f11" fmla="*/ f0 1 323850"/>
              <a:gd name="f12" fmla="*/ f1 1 76200"/>
              <a:gd name="f13" fmla="val f2"/>
              <a:gd name="f14" fmla="val f3"/>
              <a:gd name="f15" fmla="val f4"/>
              <a:gd name="f16" fmla="+- f15 0 f13"/>
              <a:gd name="f17" fmla="+- f14 0 f13"/>
              <a:gd name="f18" fmla="*/ f17 1 323850"/>
              <a:gd name="f19" fmla="*/ f16 1 762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23850" h="76200">
                <a:moveTo>
                  <a:pt x="f5" y="f2"/>
                </a:moveTo>
                <a:lnTo>
                  <a:pt x="f5" y="f4"/>
                </a:lnTo>
                <a:lnTo>
                  <a:pt x="f6" y="f7"/>
                </a:lnTo>
                <a:lnTo>
                  <a:pt x="f8" y="f7"/>
                </a:lnTo>
                <a:lnTo>
                  <a:pt x="f8" y="f9"/>
                </a:lnTo>
                <a:lnTo>
                  <a:pt x="f6" y="f9"/>
                </a:lnTo>
                <a:lnTo>
                  <a:pt x="f5" y="f2"/>
                </a:lnTo>
                <a:close/>
              </a:path>
              <a:path w="323850" h="76200">
                <a:moveTo>
                  <a:pt x="f5" y="f9"/>
                </a:moveTo>
                <a:lnTo>
                  <a:pt x="f2" y="f9"/>
                </a:lnTo>
                <a:lnTo>
                  <a:pt x="f2" y="f7"/>
                </a:lnTo>
                <a:lnTo>
                  <a:pt x="f5" y="f7"/>
                </a:lnTo>
                <a:lnTo>
                  <a:pt x="f5" y="f9"/>
                </a:lnTo>
                <a:close/>
              </a:path>
              <a:path w="323850" h="76200">
                <a:moveTo>
                  <a:pt x="f6" y="f9"/>
                </a:moveTo>
                <a:lnTo>
                  <a:pt x="f8" y="f9"/>
                </a:lnTo>
                <a:lnTo>
                  <a:pt x="f8" y="f7"/>
                </a:lnTo>
                <a:lnTo>
                  <a:pt x="f6" y="f7"/>
                </a:lnTo>
                <a:lnTo>
                  <a:pt x="f3" y="f10"/>
                </a:lnTo>
                <a:lnTo>
                  <a:pt x="f6" y="f9"/>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 name="object 15">
            <a:extLst>
              <a:ext uri="{FF2B5EF4-FFF2-40B4-BE49-F238E27FC236}">
                <a16:creationId xmlns:a16="http://schemas.microsoft.com/office/drawing/2014/main" id="{21B37589-7C6E-4E54-93F4-E25113E09DBC}"/>
              </a:ext>
            </a:extLst>
          </p:cNvPr>
          <p:cNvSpPr/>
          <p:nvPr/>
        </p:nvSpPr>
        <p:spPr>
          <a:xfrm>
            <a:off x="5847203" y="3417954"/>
            <a:ext cx="217170" cy="0"/>
          </a:xfrm>
          <a:custGeom>
            <a:avLst/>
            <a:gdLst>
              <a:gd name="f0" fmla="val w"/>
              <a:gd name="f1" fmla="val h"/>
              <a:gd name="f2" fmla="val 0"/>
              <a:gd name="f3" fmla="val 217170"/>
              <a:gd name="f4" fmla="*/ f0 1 217170"/>
              <a:gd name="f5" fmla="*/ f1 1 0"/>
              <a:gd name="f6" fmla="val f2"/>
              <a:gd name="f7" fmla="val f3"/>
              <a:gd name="f8" fmla="+- f6 0 f6"/>
              <a:gd name="f9" fmla="+- f7 0 f6"/>
              <a:gd name="f10" fmla="*/ f9 1 217170"/>
              <a:gd name="f11" fmla="*/ f8 1 0"/>
              <a:gd name="f12" fmla="*/ 0 1 f10"/>
              <a:gd name="f13" fmla="*/ 21717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217170">
                <a:moveTo>
                  <a:pt x="f2" y="f2"/>
                </a:moveTo>
                <a:lnTo>
                  <a:pt x="f3" y="f2"/>
                </a:lnTo>
              </a:path>
            </a:pathLst>
          </a:custGeom>
          <a:noFill/>
          <a:ln w="53336"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 name="object 16">
            <a:extLst>
              <a:ext uri="{FF2B5EF4-FFF2-40B4-BE49-F238E27FC236}">
                <a16:creationId xmlns:a16="http://schemas.microsoft.com/office/drawing/2014/main" id="{A1A8F9A4-D0DD-4FBF-BE8F-1A4FEE6ED3B0}"/>
              </a:ext>
            </a:extLst>
          </p:cNvPr>
          <p:cNvSpPr/>
          <p:nvPr/>
        </p:nvSpPr>
        <p:spPr>
          <a:xfrm>
            <a:off x="5847203" y="3391281"/>
            <a:ext cx="217170" cy="53336"/>
          </a:xfrm>
          <a:custGeom>
            <a:avLst/>
            <a:gdLst>
              <a:gd name="f0" fmla="val w"/>
              <a:gd name="f1" fmla="val h"/>
              <a:gd name="f2" fmla="val 0"/>
              <a:gd name="f3" fmla="val 217170"/>
              <a:gd name="f4" fmla="val 53339"/>
              <a:gd name="f5" fmla="val 53340"/>
              <a:gd name="f6" fmla="*/ f0 1 217170"/>
              <a:gd name="f7" fmla="*/ f1 1 53339"/>
              <a:gd name="f8" fmla="val f2"/>
              <a:gd name="f9" fmla="val f3"/>
              <a:gd name="f10" fmla="val f4"/>
              <a:gd name="f11" fmla="+- f10 0 f8"/>
              <a:gd name="f12" fmla="+- f9 0 f8"/>
              <a:gd name="f13" fmla="*/ f12 1 217170"/>
              <a:gd name="f14" fmla="*/ f11 1 5333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333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 name="object 17">
            <a:extLst>
              <a:ext uri="{FF2B5EF4-FFF2-40B4-BE49-F238E27FC236}">
                <a16:creationId xmlns:a16="http://schemas.microsoft.com/office/drawing/2014/main" id="{D02C0862-16A7-4067-ABF9-BBC7ECA12974}"/>
              </a:ext>
            </a:extLst>
          </p:cNvPr>
          <p:cNvSpPr/>
          <p:nvPr/>
        </p:nvSpPr>
        <p:spPr>
          <a:xfrm>
            <a:off x="6225921" y="3410327"/>
            <a:ext cx="217170" cy="53336"/>
          </a:xfrm>
          <a:custGeom>
            <a:avLst/>
            <a:gdLst>
              <a:gd name="f0" fmla="val w"/>
              <a:gd name="f1" fmla="val h"/>
              <a:gd name="f2" fmla="val 0"/>
              <a:gd name="f3" fmla="val 217170"/>
              <a:gd name="f4" fmla="val 53339"/>
              <a:gd name="f5" fmla="val 53340"/>
              <a:gd name="f6" fmla="*/ f0 1 217170"/>
              <a:gd name="f7" fmla="*/ f1 1 53339"/>
              <a:gd name="f8" fmla="val f2"/>
              <a:gd name="f9" fmla="val f3"/>
              <a:gd name="f10" fmla="val f4"/>
              <a:gd name="f11" fmla="+- f10 0 f8"/>
              <a:gd name="f12" fmla="+- f9 0 f8"/>
              <a:gd name="f13" fmla="*/ f12 1 217170"/>
              <a:gd name="f14" fmla="*/ f11 1 5333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333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 name="object 18">
            <a:extLst>
              <a:ext uri="{FF2B5EF4-FFF2-40B4-BE49-F238E27FC236}">
                <a16:creationId xmlns:a16="http://schemas.microsoft.com/office/drawing/2014/main" id="{9E30412D-E8DF-4A5A-A9A8-C62010C1814E}"/>
              </a:ext>
            </a:extLst>
          </p:cNvPr>
          <p:cNvSpPr/>
          <p:nvPr/>
        </p:nvSpPr>
        <p:spPr>
          <a:xfrm>
            <a:off x="6549774" y="3408810"/>
            <a:ext cx="217170" cy="54607"/>
          </a:xfrm>
          <a:custGeom>
            <a:avLst/>
            <a:gdLst>
              <a:gd name="f0" fmla="val w"/>
              <a:gd name="f1" fmla="val h"/>
              <a:gd name="f2" fmla="val 0"/>
              <a:gd name="f3" fmla="val 217170"/>
              <a:gd name="f4" fmla="val 54610"/>
              <a:gd name="f5" fmla="val 54102"/>
              <a:gd name="f6" fmla="*/ f0 1 217170"/>
              <a:gd name="f7" fmla="*/ f1 1 54610"/>
              <a:gd name="f8" fmla="val f2"/>
              <a:gd name="f9" fmla="val f3"/>
              <a:gd name="f10" fmla="val f4"/>
              <a:gd name="f11" fmla="+- f10 0 f8"/>
              <a:gd name="f12" fmla="+- f9 0 f8"/>
              <a:gd name="f13" fmla="*/ f12 1 217170"/>
              <a:gd name="f14" fmla="*/ f11 1 5461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4610">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 name="object 19">
            <a:extLst>
              <a:ext uri="{FF2B5EF4-FFF2-40B4-BE49-F238E27FC236}">
                <a16:creationId xmlns:a16="http://schemas.microsoft.com/office/drawing/2014/main" id="{1CE8BE67-7636-48C4-89F8-8D395E442A76}"/>
              </a:ext>
            </a:extLst>
          </p:cNvPr>
          <p:cNvSpPr/>
          <p:nvPr/>
        </p:nvSpPr>
        <p:spPr>
          <a:xfrm>
            <a:off x="5361813" y="2690237"/>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3"/>
              <a:gd name="f13" fmla="val 149798"/>
              <a:gd name="f14" fmla="val 184070"/>
              <a:gd name="f15" fmla="val 207174"/>
              <a:gd name="f16" fmla="val 215646"/>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 name="object 20">
            <a:extLst>
              <a:ext uri="{FF2B5EF4-FFF2-40B4-BE49-F238E27FC236}">
                <a16:creationId xmlns:a16="http://schemas.microsoft.com/office/drawing/2014/main" id="{3DB5457A-9367-4ECD-ABF4-E44FD3769EA7}"/>
              </a:ext>
            </a:extLst>
          </p:cNvPr>
          <p:cNvSpPr/>
          <p:nvPr/>
        </p:nvSpPr>
        <p:spPr>
          <a:xfrm>
            <a:off x="5740530" y="2690237"/>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3"/>
              <a:gd name="f13" fmla="val 149798"/>
              <a:gd name="f14" fmla="val 184070"/>
              <a:gd name="f15" fmla="val 207174"/>
              <a:gd name="f16" fmla="val 215646"/>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 name="object 21">
            <a:extLst>
              <a:ext uri="{FF2B5EF4-FFF2-40B4-BE49-F238E27FC236}">
                <a16:creationId xmlns:a16="http://schemas.microsoft.com/office/drawing/2014/main" id="{A8F8CC14-8295-44C6-BBB9-7441FC2137CA}"/>
              </a:ext>
            </a:extLst>
          </p:cNvPr>
          <p:cNvSpPr/>
          <p:nvPr/>
        </p:nvSpPr>
        <p:spPr>
          <a:xfrm>
            <a:off x="5523360" y="2851785"/>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2"/>
              <a:gd name="f13" fmla="val 149798"/>
              <a:gd name="f14" fmla="val 184070"/>
              <a:gd name="f15" fmla="val 207174"/>
              <a:gd name="f16" fmla="val 215645"/>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 name="object 22">
            <a:extLst>
              <a:ext uri="{FF2B5EF4-FFF2-40B4-BE49-F238E27FC236}">
                <a16:creationId xmlns:a16="http://schemas.microsoft.com/office/drawing/2014/main" id="{01200ECC-3156-47B5-ADE6-0F30A1EE6581}"/>
              </a:ext>
            </a:extLst>
          </p:cNvPr>
          <p:cNvSpPr/>
          <p:nvPr/>
        </p:nvSpPr>
        <p:spPr>
          <a:xfrm>
            <a:off x="5577455" y="2707008"/>
            <a:ext cx="161921" cy="76196"/>
          </a:xfrm>
          <a:custGeom>
            <a:avLst/>
            <a:gdLst>
              <a:gd name="f0" fmla="val w"/>
              <a:gd name="f1" fmla="val h"/>
              <a:gd name="f2" fmla="val 0"/>
              <a:gd name="f3" fmla="val 161925"/>
              <a:gd name="f4" fmla="val 76200"/>
              <a:gd name="f5" fmla="val 161543"/>
              <a:gd name="f6" fmla="val 31750"/>
              <a:gd name="f7" fmla="val 110743"/>
              <a:gd name="f8" fmla="val 44450"/>
              <a:gd name="f9" fmla="val 38100"/>
              <a:gd name="f10" fmla="val 63500"/>
              <a:gd name="f11" fmla="val 72643"/>
              <a:gd name="f12" fmla="*/ f0 1 161925"/>
              <a:gd name="f13" fmla="*/ f1 1 76200"/>
              <a:gd name="f14" fmla="val f2"/>
              <a:gd name="f15" fmla="val f3"/>
              <a:gd name="f16" fmla="val f4"/>
              <a:gd name="f17" fmla="+- f16 0 f14"/>
              <a:gd name="f18" fmla="+- f15 0 f14"/>
              <a:gd name="f19" fmla="*/ f18 1 161925"/>
              <a:gd name="f20" fmla="*/ f17 1 7620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61925" h="76200">
                <a:moveTo>
                  <a:pt x="f5" y="f6"/>
                </a:moveTo>
                <a:lnTo>
                  <a:pt x="f7" y="f6"/>
                </a:lnTo>
                <a:lnTo>
                  <a:pt x="f7" y="f8"/>
                </a:lnTo>
                <a:lnTo>
                  <a:pt x="f5" y="f8"/>
                </a:lnTo>
                <a:lnTo>
                  <a:pt x="f5" y="f6"/>
                </a:lnTo>
                <a:close/>
              </a:path>
              <a:path w="161925" h="76200">
                <a:moveTo>
                  <a:pt x="f4" y="f2"/>
                </a:moveTo>
                <a:lnTo>
                  <a:pt x="f2" y="f9"/>
                </a:lnTo>
                <a:lnTo>
                  <a:pt x="f4" y="f4"/>
                </a:lnTo>
                <a:lnTo>
                  <a:pt x="f4" y="f8"/>
                </a:lnTo>
                <a:lnTo>
                  <a:pt x="f10" y="f8"/>
                </a:lnTo>
                <a:lnTo>
                  <a:pt x="f10" y="f6"/>
                </a:lnTo>
                <a:lnTo>
                  <a:pt x="f4" y="f6"/>
                </a:lnTo>
                <a:lnTo>
                  <a:pt x="f4" y="f2"/>
                </a:lnTo>
                <a:close/>
              </a:path>
              <a:path w="161925" h="76200">
                <a:moveTo>
                  <a:pt x="f11" y="f6"/>
                </a:moveTo>
                <a:lnTo>
                  <a:pt x="f10" y="f6"/>
                </a:lnTo>
                <a:lnTo>
                  <a:pt x="f10" y="f8"/>
                </a:lnTo>
                <a:lnTo>
                  <a:pt x="f11" y="f8"/>
                </a:lnTo>
                <a:lnTo>
                  <a:pt x="f11" y="f6"/>
                </a:lnTo>
                <a:close/>
              </a:path>
              <a:path w="161925" h="76200">
                <a:moveTo>
                  <a:pt x="f4" y="f6"/>
                </a:moveTo>
                <a:lnTo>
                  <a:pt x="f11" y="f6"/>
                </a:lnTo>
                <a:lnTo>
                  <a:pt x="f11" y="f8"/>
                </a:lnTo>
                <a:lnTo>
                  <a:pt x="f4" y="f8"/>
                </a:lnTo>
                <a:lnTo>
                  <a:pt x="f4" y="f6"/>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 name="object 23">
            <a:extLst>
              <a:ext uri="{FF2B5EF4-FFF2-40B4-BE49-F238E27FC236}">
                <a16:creationId xmlns:a16="http://schemas.microsoft.com/office/drawing/2014/main" id="{44A09502-13F0-4395-82DB-9E36A8E274C4}"/>
              </a:ext>
            </a:extLst>
          </p:cNvPr>
          <p:cNvSpPr/>
          <p:nvPr/>
        </p:nvSpPr>
        <p:spPr>
          <a:xfrm>
            <a:off x="4977006" y="2691006"/>
            <a:ext cx="71752" cy="48262"/>
          </a:xfrm>
          <a:custGeom>
            <a:avLst/>
            <a:gdLst>
              <a:gd name="f0" fmla="val w"/>
              <a:gd name="f1" fmla="val h"/>
              <a:gd name="f2" fmla="val 0"/>
              <a:gd name="f3" fmla="val 71754"/>
              <a:gd name="f4" fmla="val 48260"/>
              <a:gd name="f5" fmla="val 24003"/>
              <a:gd name="f6" fmla="val 2809"/>
              <a:gd name="f7" fmla="val 14680"/>
              <a:gd name="f8" fmla="val 10477"/>
              <a:gd name="f9" fmla="val 7048"/>
              <a:gd name="f10" fmla="val 21859"/>
              <a:gd name="f11" fmla="val 1893"/>
              <a:gd name="f12" fmla="val 35813"/>
              <a:gd name="f13" fmla="val 49768"/>
              <a:gd name="f14" fmla="val 61150"/>
              <a:gd name="f15" fmla="val 68818"/>
              <a:gd name="f16" fmla="val 71627"/>
              <a:gd name="f17" fmla="val 33325"/>
              <a:gd name="f18" fmla="val 40957"/>
              <a:gd name="f19" fmla="val 46112"/>
              <a:gd name="f20" fmla="val 48006"/>
              <a:gd name="f21" fmla="*/ f0 1 71754"/>
              <a:gd name="f22" fmla="*/ f1 1 48260"/>
              <a:gd name="f23" fmla="val f2"/>
              <a:gd name="f24" fmla="val f3"/>
              <a:gd name="f25" fmla="val f4"/>
              <a:gd name="f26" fmla="+- f25 0 f23"/>
              <a:gd name="f27" fmla="+- f24 0 f23"/>
              <a:gd name="f28" fmla="*/ f27 1 71754"/>
              <a:gd name="f29" fmla="*/ f26 1 4826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1754" h="48260">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 name="object 24">
            <a:extLst>
              <a:ext uri="{FF2B5EF4-FFF2-40B4-BE49-F238E27FC236}">
                <a16:creationId xmlns:a16="http://schemas.microsoft.com/office/drawing/2014/main" id="{B1EDD09D-60EA-4630-B3A3-0009FA524EFA}"/>
              </a:ext>
            </a:extLst>
          </p:cNvPr>
          <p:cNvSpPr/>
          <p:nvPr/>
        </p:nvSpPr>
        <p:spPr>
          <a:xfrm>
            <a:off x="5013582" y="2739012"/>
            <a:ext cx="0" cy="120015"/>
          </a:xfrm>
          <a:custGeom>
            <a:avLst/>
            <a:gdLst>
              <a:gd name="f0" fmla="val w"/>
              <a:gd name="f1" fmla="val h"/>
              <a:gd name="f2" fmla="val 0"/>
              <a:gd name="f3" fmla="val 120014"/>
              <a:gd name="f4" fmla="val 119634"/>
              <a:gd name="f5" fmla="*/ f0 1 0"/>
              <a:gd name="f6" fmla="*/ f1 1 120014"/>
              <a:gd name="f7" fmla="val f2"/>
              <a:gd name="f8" fmla="val f3"/>
              <a:gd name="f9" fmla="+- f8 0 f7"/>
              <a:gd name="f10" fmla="+- f7 0 f7"/>
              <a:gd name="f11" fmla="*/ f10 1 0"/>
              <a:gd name="f12" fmla="*/ f9 1 120014"/>
              <a:gd name="f13" fmla="*/ 0 1 f11"/>
              <a:gd name="f14" fmla="*/ 1 1 f11"/>
              <a:gd name="f15" fmla="*/ 0 1 f12"/>
              <a:gd name="f16" fmla="*/ 120014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20014">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 name="object 25">
            <a:extLst>
              <a:ext uri="{FF2B5EF4-FFF2-40B4-BE49-F238E27FC236}">
                <a16:creationId xmlns:a16="http://schemas.microsoft.com/office/drawing/2014/main" id="{CCA1247B-1F48-4BED-AA4F-A7398A5D888E}"/>
              </a:ext>
            </a:extLst>
          </p:cNvPr>
          <p:cNvSpPr/>
          <p:nvPr/>
        </p:nvSpPr>
        <p:spPr>
          <a:xfrm>
            <a:off x="4941189" y="2858643"/>
            <a:ext cx="72393" cy="48262"/>
          </a:xfrm>
          <a:custGeom>
            <a:avLst/>
            <a:gdLst>
              <a:gd name="f0" fmla="val w"/>
              <a:gd name="f1" fmla="val h"/>
              <a:gd name="f2" fmla="val 0"/>
              <a:gd name="f3" fmla="val 72389"/>
              <a:gd name="f4" fmla="val 48260"/>
              <a:gd name="f5" fmla="val 48006"/>
              <a:gd name="f6" fmla="*/ f0 1 72389"/>
              <a:gd name="f7" fmla="*/ f1 1 48260"/>
              <a:gd name="f8" fmla="val f2"/>
              <a:gd name="f9" fmla="val f3"/>
              <a:gd name="f10" fmla="val f4"/>
              <a:gd name="f11" fmla="+- f10 0 f8"/>
              <a:gd name="f12" fmla="+- f9 0 f8"/>
              <a:gd name="f13" fmla="*/ f12 1 72389"/>
              <a:gd name="f14" fmla="*/ f11 1 482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2389" h="48260">
                <a:moveTo>
                  <a:pt x="f3" y="f2"/>
                </a:moveTo>
                <a:lnTo>
                  <a:pt x="f2" y="f5"/>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 name="object 26">
            <a:extLst>
              <a:ext uri="{FF2B5EF4-FFF2-40B4-BE49-F238E27FC236}">
                <a16:creationId xmlns:a16="http://schemas.microsoft.com/office/drawing/2014/main" id="{52196D15-5B93-4AEC-B79A-AB967ED9FD1C}"/>
              </a:ext>
            </a:extLst>
          </p:cNvPr>
          <p:cNvSpPr/>
          <p:nvPr/>
        </p:nvSpPr>
        <p:spPr>
          <a:xfrm>
            <a:off x="5013582" y="2858643"/>
            <a:ext cx="71752" cy="48262"/>
          </a:xfrm>
          <a:custGeom>
            <a:avLst/>
            <a:gdLst>
              <a:gd name="f0" fmla="val w"/>
              <a:gd name="f1" fmla="val h"/>
              <a:gd name="f2" fmla="val 0"/>
              <a:gd name="f3" fmla="val 71754"/>
              <a:gd name="f4" fmla="val 48260"/>
              <a:gd name="f5" fmla="val 71628"/>
              <a:gd name="f6" fmla="val 48006"/>
              <a:gd name="f7" fmla="*/ f0 1 71754"/>
              <a:gd name="f8" fmla="*/ f1 1 48260"/>
              <a:gd name="f9" fmla="val f2"/>
              <a:gd name="f10" fmla="val f3"/>
              <a:gd name="f11" fmla="val f4"/>
              <a:gd name="f12" fmla="+- f11 0 f9"/>
              <a:gd name="f13" fmla="+- f10 0 f9"/>
              <a:gd name="f14" fmla="*/ f13 1 71754"/>
              <a:gd name="f15" fmla="*/ f12 1 482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4" h="4826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 name="object 27">
            <a:extLst>
              <a:ext uri="{FF2B5EF4-FFF2-40B4-BE49-F238E27FC236}">
                <a16:creationId xmlns:a16="http://schemas.microsoft.com/office/drawing/2014/main" id="{A8376ED7-3166-469A-9DE7-3770CC2AB378}"/>
              </a:ext>
            </a:extLst>
          </p:cNvPr>
          <p:cNvSpPr/>
          <p:nvPr/>
        </p:nvSpPr>
        <p:spPr>
          <a:xfrm>
            <a:off x="4929759" y="2774061"/>
            <a:ext cx="180337" cy="0"/>
          </a:xfrm>
          <a:custGeom>
            <a:avLst/>
            <a:gdLst>
              <a:gd name="f0" fmla="val w"/>
              <a:gd name="f1" fmla="val h"/>
              <a:gd name="f2" fmla="val 0"/>
              <a:gd name="f3" fmla="val 180340"/>
              <a:gd name="f4" fmla="val 179832"/>
              <a:gd name="f5" fmla="*/ f0 1 180340"/>
              <a:gd name="f6" fmla="*/ f1 1 0"/>
              <a:gd name="f7" fmla="val f2"/>
              <a:gd name="f8" fmla="val f3"/>
              <a:gd name="f9" fmla="+- f7 0 f7"/>
              <a:gd name="f10" fmla="+- f8 0 f7"/>
              <a:gd name="f11" fmla="*/ f10 1 180340"/>
              <a:gd name="f12" fmla="*/ f9 1 0"/>
              <a:gd name="f13" fmla="*/ 0 1 f11"/>
              <a:gd name="f14" fmla="*/ 1803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803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8" name="object 28">
            <a:extLst>
              <a:ext uri="{FF2B5EF4-FFF2-40B4-BE49-F238E27FC236}">
                <a16:creationId xmlns:a16="http://schemas.microsoft.com/office/drawing/2014/main" id="{C7CC5B29-47EF-40E0-B30E-70FDAC8468CA}"/>
              </a:ext>
            </a:extLst>
          </p:cNvPr>
          <p:cNvSpPr/>
          <p:nvPr/>
        </p:nvSpPr>
        <p:spPr>
          <a:xfrm>
            <a:off x="5143371" y="2744727"/>
            <a:ext cx="218441" cy="113028"/>
          </a:xfrm>
          <a:custGeom>
            <a:avLst/>
            <a:gdLst>
              <a:gd name="f0" fmla="val w"/>
              <a:gd name="f1" fmla="val h"/>
              <a:gd name="f2" fmla="val 0"/>
              <a:gd name="f3" fmla="val 218439"/>
              <a:gd name="f4" fmla="val 113030"/>
              <a:gd name="f5" fmla="val 147319"/>
              <a:gd name="f6" fmla="val 28511"/>
              <a:gd name="f7" fmla="val 101345"/>
              <a:gd name="f8" fmla="val 5587"/>
              <a:gd name="f9" fmla="val 112775"/>
              <a:gd name="f10" fmla="val 152958"/>
              <a:gd name="f11" fmla="val 39916"/>
              <a:gd name="f12" fmla="val 201423"/>
              <a:gd name="f13" fmla="val 22859"/>
              <a:gd name="f14" fmla="val 158750"/>
              <a:gd name="f15" fmla="val 164337"/>
              <a:gd name="f16" fmla="val 34289"/>
              <a:gd name="f17" fmla="val 167004"/>
              <a:gd name="f18" fmla="val 68325"/>
              <a:gd name="f19" fmla="val 133223"/>
              <a:gd name="f20" fmla="val 381"/>
              <a:gd name="f21" fmla="*/ f0 1 218439"/>
              <a:gd name="f22" fmla="*/ f1 1 113030"/>
              <a:gd name="f23" fmla="val f2"/>
              <a:gd name="f24" fmla="val f3"/>
              <a:gd name="f25" fmla="val f4"/>
              <a:gd name="f26" fmla="+- f25 0 f23"/>
              <a:gd name="f27" fmla="+- f24 0 f23"/>
              <a:gd name="f28" fmla="*/ f27 1 218439"/>
              <a:gd name="f29" fmla="*/ f26 1 11303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8439" h="113030">
                <a:moveTo>
                  <a:pt x="f5" y="f6"/>
                </a:moveTo>
                <a:lnTo>
                  <a:pt x="f2" y="f7"/>
                </a:lnTo>
                <a:lnTo>
                  <a:pt x="f8" y="f9"/>
                </a:lnTo>
                <a:lnTo>
                  <a:pt x="f10" y="f11"/>
                </a:lnTo>
                <a:lnTo>
                  <a:pt x="f5" y="f6"/>
                </a:lnTo>
                <a:close/>
              </a:path>
              <a:path w="218439" h="113030">
                <a:moveTo>
                  <a:pt x="f12" y="f13"/>
                </a:moveTo>
                <a:lnTo>
                  <a:pt x="f14" y="f13"/>
                </a:lnTo>
                <a:lnTo>
                  <a:pt x="f15" y="f16"/>
                </a:lnTo>
                <a:lnTo>
                  <a:pt x="f10" y="f11"/>
                </a:lnTo>
                <a:lnTo>
                  <a:pt x="f17" y="f18"/>
                </a:lnTo>
                <a:lnTo>
                  <a:pt x="f12" y="f13"/>
                </a:lnTo>
                <a:close/>
              </a:path>
              <a:path w="218439" h="113030">
                <a:moveTo>
                  <a:pt x="f14" y="f13"/>
                </a:moveTo>
                <a:lnTo>
                  <a:pt x="f5" y="f6"/>
                </a:lnTo>
                <a:lnTo>
                  <a:pt x="f10" y="f11"/>
                </a:lnTo>
                <a:lnTo>
                  <a:pt x="f15" y="f16"/>
                </a:lnTo>
                <a:lnTo>
                  <a:pt x="f14" y="f13"/>
                </a:lnTo>
                <a:close/>
              </a:path>
              <a:path w="218439" h="113030">
                <a:moveTo>
                  <a:pt x="f19" y="f2"/>
                </a:moveTo>
                <a:lnTo>
                  <a:pt x="f5" y="f6"/>
                </a:lnTo>
                <a:lnTo>
                  <a:pt x="f14" y="f13"/>
                </a:lnTo>
                <a:lnTo>
                  <a:pt x="f12" y="f13"/>
                </a:lnTo>
                <a:lnTo>
                  <a:pt x="f3" y="f20"/>
                </a:lnTo>
                <a:lnTo>
                  <a:pt x="f19"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9" name="object 29">
            <a:extLst>
              <a:ext uri="{FF2B5EF4-FFF2-40B4-BE49-F238E27FC236}">
                <a16:creationId xmlns:a16="http://schemas.microsoft.com/office/drawing/2014/main" id="{B14AC8C6-37EE-4F7C-AB2D-EF0598DD4F70}"/>
              </a:ext>
            </a:extLst>
          </p:cNvPr>
          <p:cNvSpPr/>
          <p:nvPr/>
        </p:nvSpPr>
        <p:spPr>
          <a:xfrm>
            <a:off x="5145273" y="2845557"/>
            <a:ext cx="378461" cy="88267"/>
          </a:xfrm>
          <a:custGeom>
            <a:avLst/>
            <a:gdLst>
              <a:gd name="f0" fmla="val w"/>
              <a:gd name="f1" fmla="val h"/>
              <a:gd name="f2" fmla="val 0"/>
              <a:gd name="f3" fmla="val 378460"/>
              <a:gd name="f4" fmla="val 88264"/>
              <a:gd name="f5" fmla="val 301730"/>
              <a:gd name="f6" fmla="val 56455"/>
              <a:gd name="f7" fmla="val 297180"/>
              <a:gd name="f8" fmla="val 87883"/>
              <a:gd name="f9" fmla="val 378079"/>
              <a:gd name="f10" fmla="val 61087"/>
              <a:gd name="f11" fmla="val 374059"/>
              <a:gd name="f12" fmla="val 58293"/>
              <a:gd name="f13" fmla="val 314325"/>
              <a:gd name="f14" fmla="val 303548"/>
              <a:gd name="f15" fmla="val 43893"/>
              <a:gd name="f16" fmla="val 316102"/>
              <a:gd name="f17" fmla="val 45719"/>
              <a:gd name="f18" fmla="val 308101"/>
              <a:gd name="f19" fmla="val 12445"/>
              <a:gd name="f20" fmla="val 1777"/>
              <a:gd name="f21" fmla="*/ f0 1 378460"/>
              <a:gd name="f22" fmla="*/ f1 1 88264"/>
              <a:gd name="f23" fmla="val f2"/>
              <a:gd name="f24" fmla="val f3"/>
              <a:gd name="f25" fmla="val f4"/>
              <a:gd name="f26" fmla="+- f25 0 f23"/>
              <a:gd name="f27" fmla="+- f24 0 f23"/>
              <a:gd name="f28" fmla="*/ f27 1 378460"/>
              <a:gd name="f29" fmla="*/ f26 1 88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378460" h="88264">
                <a:moveTo>
                  <a:pt x="f5" y="f6"/>
                </a:moveTo>
                <a:lnTo>
                  <a:pt x="f7" y="f8"/>
                </a:lnTo>
                <a:lnTo>
                  <a:pt x="f9" y="f10"/>
                </a:lnTo>
                <a:lnTo>
                  <a:pt x="f11" y="f12"/>
                </a:lnTo>
                <a:lnTo>
                  <a:pt x="f13" y="f12"/>
                </a:lnTo>
                <a:lnTo>
                  <a:pt x="f5" y="f6"/>
                </a:lnTo>
                <a:close/>
              </a:path>
              <a:path w="378460" h="88264">
                <a:moveTo>
                  <a:pt x="f14" y="f15"/>
                </a:moveTo>
                <a:lnTo>
                  <a:pt x="f5" y="f6"/>
                </a:lnTo>
                <a:lnTo>
                  <a:pt x="f13" y="f12"/>
                </a:lnTo>
                <a:lnTo>
                  <a:pt x="f16" y="f17"/>
                </a:lnTo>
                <a:lnTo>
                  <a:pt x="f14" y="f15"/>
                </a:lnTo>
                <a:close/>
              </a:path>
              <a:path w="378460" h="88264">
                <a:moveTo>
                  <a:pt x="f18" y="f19"/>
                </a:moveTo>
                <a:lnTo>
                  <a:pt x="f14" y="f15"/>
                </a:lnTo>
                <a:lnTo>
                  <a:pt x="f16" y="f17"/>
                </a:lnTo>
                <a:lnTo>
                  <a:pt x="f13" y="f12"/>
                </a:lnTo>
                <a:lnTo>
                  <a:pt x="f11" y="f12"/>
                </a:lnTo>
                <a:lnTo>
                  <a:pt x="f18" y="f19"/>
                </a:lnTo>
                <a:close/>
              </a:path>
              <a:path w="378460" h="88264">
                <a:moveTo>
                  <a:pt x="f20" y="f2"/>
                </a:moveTo>
                <a:lnTo>
                  <a:pt x="f2" y="f19"/>
                </a:lnTo>
                <a:lnTo>
                  <a:pt x="f5" y="f6"/>
                </a:lnTo>
                <a:lnTo>
                  <a:pt x="f14" y="f15"/>
                </a:lnTo>
                <a:lnTo>
                  <a:pt x="f20"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0" name="object 30">
            <a:extLst>
              <a:ext uri="{FF2B5EF4-FFF2-40B4-BE49-F238E27FC236}">
                <a16:creationId xmlns:a16="http://schemas.microsoft.com/office/drawing/2014/main" id="{618C720E-FBA4-4AF3-A66D-35299F4C6196}"/>
              </a:ext>
            </a:extLst>
          </p:cNvPr>
          <p:cNvSpPr txBox="1"/>
          <p:nvPr/>
        </p:nvSpPr>
        <p:spPr>
          <a:xfrm>
            <a:off x="2601980" y="4667755"/>
            <a:ext cx="736604" cy="13716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00" b="1" i="0" u="none" strike="noStrike" kern="1200" cap="none" spc="10" baseline="0">
                <a:solidFill>
                  <a:srgbClr val="002E5F"/>
                </a:solidFill>
                <a:uFillTx/>
                <a:latin typeface="Arial"/>
                <a:cs typeface="Arial"/>
              </a:rPr>
              <a:t>The real</a:t>
            </a:r>
            <a:r>
              <a:rPr lang="sv-SE" sz="800" b="1" i="0" u="none" strike="noStrike" kern="1200" cap="none" spc="-95" baseline="0">
                <a:solidFill>
                  <a:srgbClr val="002E5F"/>
                </a:solidFill>
                <a:uFillTx/>
                <a:latin typeface="Arial"/>
                <a:cs typeface="Arial"/>
              </a:rPr>
              <a:t> </a:t>
            </a:r>
            <a:r>
              <a:rPr lang="sv-SE" sz="800" b="1" i="0" u="none" strike="noStrike" kern="1200" cap="none" spc="15" baseline="0">
                <a:solidFill>
                  <a:srgbClr val="002E5F"/>
                </a:solidFill>
                <a:uFillTx/>
                <a:latin typeface="Arial"/>
                <a:cs typeface="Arial"/>
              </a:rPr>
              <a:t>world</a:t>
            </a:r>
            <a:endParaRPr lang="sv-SE" sz="800" b="0" i="0" u="none" strike="noStrike" kern="1200" cap="none" spc="0" baseline="0">
              <a:solidFill>
                <a:srgbClr val="000000"/>
              </a:solidFill>
              <a:uFillTx/>
              <a:latin typeface="Arial"/>
              <a:cs typeface="Arial"/>
            </a:endParaRPr>
          </a:p>
        </p:txBody>
      </p:sp>
      <p:sp>
        <p:nvSpPr>
          <p:cNvPr id="31" name="object 31">
            <a:extLst>
              <a:ext uri="{FF2B5EF4-FFF2-40B4-BE49-F238E27FC236}">
                <a16:creationId xmlns:a16="http://schemas.microsoft.com/office/drawing/2014/main" id="{103223D7-EA38-444A-8B10-9F9D44A8751B}"/>
              </a:ext>
            </a:extLst>
          </p:cNvPr>
          <p:cNvSpPr txBox="1"/>
          <p:nvPr/>
        </p:nvSpPr>
        <p:spPr>
          <a:xfrm>
            <a:off x="3683002" y="4667755"/>
            <a:ext cx="1341753" cy="13716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00" b="1" i="0" u="none" strike="noStrike" kern="1200" cap="none" spc="10" baseline="0">
                <a:solidFill>
                  <a:srgbClr val="002E5F"/>
                </a:solidFill>
                <a:uFillTx/>
                <a:latin typeface="Arial"/>
                <a:cs typeface="Arial"/>
              </a:rPr>
              <a:t>Graphical</a:t>
            </a:r>
            <a:r>
              <a:rPr lang="sv-SE" sz="800" b="1" i="0" u="none" strike="noStrike" kern="1200" cap="none" spc="-25" baseline="0">
                <a:solidFill>
                  <a:srgbClr val="002E5F"/>
                </a:solidFill>
                <a:uFillTx/>
                <a:latin typeface="Arial"/>
                <a:cs typeface="Arial"/>
              </a:rPr>
              <a:t> </a:t>
            </a:r>
            <a:r>
              <a:rPr lang="sv-SE" sz="800" b="1" i="0" u="none" strike="noStrike" kern="1200" cap="none" spc="10" baseline="0">
                <a:solidFill>
                  <a:srgbClr val="002E5F"/>
                </a:solidFill>
                <a:uFillTx/>
                <a:latin typeface="Arial"/>
                <a:cs typeface="Arial"/>
              </a:rPr>
              <a:t>models/diagram</a:t>
            </a:r>
            <a:endParaRPr lang="sv-SE" sz="800" b="0" i="0" u="none" strike="noStrike" kern="1200" cap="none" spc="0" baseline="0">
              <a:solidFill>
                <a:srgbClr val="000000"/>
              </a:solidFill>
              <a:uFillTx/>
              <a:latin typeface="Arial"/>
              <a:cs typeface="Arial"/>
            </a:endParaRPr>
          </a:p>
        </p:txBody>
      </p:sp>
      <p:sp>
        <p:nvSpPr>
          <p:cNvPr id="32" name="object 32">
            <a:extLst>
              <a:ext uri="{FF2B5EF4-FFF2-40B4-BE49-F238E27FC236}">
                <a16:creationId xmlns:a16="http://schemas.microsoft.com/office/drawing/2014/main" id="{B12288ED-E44D-4E4E-89D5-137A792FAA63}"/>
              </a:ext>
            </a:extLst>
          </p:cNvPr>
          <p:cNvSpPr txBox="1"/>
          <p:nvPr/>
        </p:nvSpPr>
        <p:spPr>
          <a:xfrm>
            <a:off x="3589276" y="1478566"/>
            <a:ext cx="748034" cy="643893"/>
          </a:xfrm>
          <a:prstGeom prst="rect">
            <a:avLst/>
          </a:prstGeom>
          <a:noFill/>
          <a:ln cap="flat">
            <a:noFill/>
          </a:ln>
        </p:spPr>
        <p:txBody>
          <a:bodyPr vert="horz" wrap="square" lIns="0" tIns="0" rIns="0" bIns="0" anchor="t" anchorCtr="0" compatLnSpc="1">
            <a:spAutoFit/>
          </a:bodyPr>
          <a:lstStyle/>
          <a:p>
            <a:pPr marL="203197" marR="5084" lvl="0" indent="-190496" algn="r"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Domain</a:t>
            </a:r>
            <a:r>
              <a:rPr lang="en-US" sz="800" b="1" i="0" u="none" strike="noStrike" kern="1200" cap="none" spc="-95"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 </a:t>
            </a:r>
            <a:r>
              <a:rPr lang="en-US" sz="800" b="1" i="0" u="none" strike="noStrike" kern="1200" cap="none" spc="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of</a:t>
            </a:r>
            <a:r>
              <a:rPr lang="en-US" sz="800" b="0" i="0" u="none" strike="noStrike" kern="1200" cap="none" spc="-7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business  concepts</a:t>
            </a:r>
            <a:endParaRPr lang="en-US" sz="800" b="0" i="0" u="none" strike="noStrike" kern="1200" cap="none" spc="0" baseline="0">
              <a:solidFill>
                <a:srgbClr val="000000"/>
              </a:solidFill>
              <a:uFillTx/>
              <a:latin typeface="Arial"/>
              <a:cs typeface="Arial"/>
            </a:endParaRPr>
          </a:p>
          <a:p>
            <a:pPr marL="0" marR="5715"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Class</a:t>
            </a:r>
            <a:endParaRPr lang="en-US" sz="800" b="0" i="0" u="none" strike="noStrike" kern="1200" cap="none" spc="0" baseline="0">
              <a:solidFill>
                <a:srgbClr val="000000"/>
              </a:solidFill>
              <a:uFillTx/>
              <a:latin typeface="Arial"/>
              <a:cs typeface="Arial"/>
            </a:endParaRPr>
          </a:p>
          <a:p>
            <a:pPr marL="0" marR="5715"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t>
            </a:r>
            <a:r>
              <a:rPr lang="en-US" sz="800" b="0" i="0" u="none" strike="noStrike" kern="1200" cap="none" spc="15" baseline="0">
                <a:solidFill>
                  <a:srgbClr val="002E5F"/>
                </a:solidFill>
                <a:uFillTx/>
                <a:latin typeface="Arial"/>
                <a:cs typeface="Arial"/>
              </a:rPr>
              <a:t>ag</a:t>
            </a:r>
            <a:r>
              <a:rPr lang="en-US" sz="800" b="0" i="0" u="none" strike="noStrike" kern="1200" cap="none" spc="10" baseline="0">
                <a:solidFill>
                  <a:srgbClr val="002E5F"/>
                </a:solidFill>
                <a:uFillTx/>
                <a:latin typeface="Arial"/>
                <a:cs typeface="Arial"/>
              </a:rPr>
              <a:t>ram)</a:t>
            </a:r>
            <a:endParaRPr lang="en-US" sz="800" b="0" i="0" u="none" strike="noStrike" kern="1200" cap="none" spc="0" baseline="0">
              <a:solidFill>
                <a:srgbClr val="000000"/>
              </a:solidFill>
              <a:uFillTx/>
              <a:latin typeface="Arial"/>
              <a:cs typeface="Arial"/>
            </a:endParaRPr>
          </a:p>
        </p:txBody>
      </p:sp>
      <p:sp>
        <p:nvSpPr>
          <p:cNvPr id="33" name="object 33">
            <a:extLst>
              <a:ext uri="{FF2B5EF4-FFF2-40B4-BE49-F238E27FC236}">
                <a16:creationId xmlns:a16="http://schemas.microsoft.com/office/drawing/2014/main" id="{3314EC69-6F0B-499C-8CFF-C1894B881F1B}"/>
              </a:ext>
            </a:extLst>
          </p:cNvPr>
          <p:cNvSpPr/>
          <p:nvPr/>
        </p:nvSpPr>
        <p:spPr>
          <a:xfrm>
            <a:off x="4519806" y="1490856"/>
            <a:ext cx="172721" cy="160020"/>
          </a:xfrm>
          <a:custGeom>
            <a:avLst/>
            <a:gdLst>
              <a:gd name="f0" fmla="val w"/>
              <a:gd name="f1" fmla="val h"/>
              <a:gd name="f2" fmla="val 0"/>
              <a:gd name="f3" fmla="val 172720"/>
              <a:gd name="f4" fmla="val 160019"/>
              <a:gd name="f5" fmla="val 160020"/>
              <a:gd name="f6" fmla="val 172212"/>
              <a:gd name="f7" fmla="*/ f0 1 172720"/>
              <a:gd name="f8" fmla="*/ f1 1 160019"/>
              <a:gd name="f9" fmla="val f2"/>
              <a:gd name="f10" fmla="val f3"/>
              <a:gd name="f11" fmla="val f4"/>
              <a:gd name="f12" fmla="+- f11 0 f9"/>
              <a:gd name="f13" fmla="+- f10 0 f9"/>
              <a:gd name="f14" fmla="*/ f13 1 172720"/>
              <a:gd name="f15" fmla="*/ f12 1 16001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19">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4" name="object 34">
            <a:extLst>
              <a:ext uri="{FF2B5EF4-FFF2-40B4-BE49-F238E27FC236}">
                <a16:creationId xmlns:a16="http://schemas.microsoft.com/office/drawing/2014/main" id="{22421BB7-D8EF-4003-8D29-63CDE9DD56DA}"/>
              </a:ext>
            </a:extLst>
          </p:cNvPr>
          <p:cNvSpPr/>
          <p:nvPr/>
        </p:nvSpPr>
        <p:spPr>
          <a:xfrm>
            <a:off x="4519806" y="1490856"/>
            <a:ext cx="172721" cy="160020"/>
          </a:xfrm>
          <a:custGeom>
            <a:avLst/>
            <a:gdLst>
              <a:gd name="f0" fmla="val w"/>
              <a:gd name="f1" fmla="val h"/>
              <a:gd name="f2" fmla="val 0"/>
              <a:gd name="f3" fmla="val 172720"/>
              <a:gd name="f4" fmla="val 160019"/>
              <a:gd name="f5" fmla="val 160020"/>
              <a:gd name="f6" fmla="val 172212"/>
              <a:gd name="f7" fmla="*/ f0 1 172720"/>
              <a:gd name="f8" fmla="*/ f1 1 160019"/>
              <a:gd name="f9" fmla="val f2"/>
              <a:gd name="f10" fmla="val f3"/>
              <a:gd name="f11" fmla="val f4"/>
              <a:gd name="f12" fmla="+- f11 0 f9"/>
              <a:gd name="f13" fmla="+- f10 0 f9"/>
              <a:gd name="f14" fmla="*/ f13 1 172720"/>
              <a:gd name="f15" fmla="*/ f12 1 16001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19">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5" name="object 35">
            <a:extLst>
              <a:ext uri="{FF2B5EF4-FFF2-40B4-BE49-F238E27FC236}">
                <a16:creationId xmlns:a16="http://schemas.microsoft.com/office/drawing/2014/main" id="{03700D61-A7AB-45A4-9C47-EA787B6075F0}"/>
              </a:ext>
            </a:extLst>
          </p:cNvPr>
          <p:cNvSpPr/>
          <p:nvPr/>
        </p:nvSpPr>
        <p:spPr>
          <a:xfrm>
            <a:off x="4519806" y="1541148"/>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6" name="object 36">
            <a:extLst>
              <a:ext uri="{FF2B5EF4-FFF2-40B4-BE49-F238E27FC236}">
                <a16:creationId xmlns:a16="http://schemas.microsoft.com/office/drawing/2014/main" id="{1A9FF450-5870-43DD-AE34-6F07174A4288}"/>
              </a:ext>
            </a:extLst>
          </p:cNvPr>
          <p:cNvSpPr/>
          <p:nvPr/>
        </p:nvSpPr>
        <p:spPr>
          <a:xfrm>
            <a:off x="4519806" y="1604387"/>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7" name="object 37">
            <a:extLst>
              <a:ext uri="{FF2B5EF4-FFF2-40B4-BE49-F238E27FC236}">
                <a16:creationId xmlns:a16="http://schemas.microsoft.com/office/drawing/2014/main" id="{16FD7F0C-80EE-4F18-9EB9-C16DD24217BB}"/>
              </a:ext>
            </a:extLst>
          </p:cNvPr>
          <p:cNvSpPr/>
          <p:nvPr/>
        </p:nvSpPr>
        <p:spPr>
          <a:xfrm>
            <a:off x="4758309" y="1490856"/>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8" name="object 38">
            <a:extLst>
              <a:ext uri="{FF2B5EF4-FFF2-40B4-BE49-F238E27FC236}">
                <a16:creationId xmlns:a16="http://schemas.microsoft.com/office/drawing/2014/main" id="{D30E42E7-7BFB-4B06-AD41-BC9683C4053D}"/>
              </a:ext>
            </a:extLst>
          </p:cNvPr>
          <p:cNvSpPr/>
          <p:nvPr/>
        </p:nvSpPr>
        <p:spPr>
          <a:xfrm>
            <a:off x="4758309" y="1490856"/>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9" name="object 39">
            <a:extLst>
              <a:ext uri="{FF2B5EF4-FFF2-40B4-BE49-F238E27FC236}">
                <a16:creationId xmlns:a16="http://schemas.microsoft.com/office/drawing/2014/main" id="{75FFBF2C-7BAC-45BD-8237-584DEA461637}"/>
              </a:ext>
            </a:extLst>
          </p:cNvPr>
          <p:cNvSpPr/>
          <p:nvPr/>
        </p:nvSpPr>
        <p:spPr>
          <a:xfrm>
            <a:off x="4758309" y="1541148"/>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0" name="object 40">
            <a:extLst>
              <a:ext uri="{FF2B5EF4-FFF2-40B4-BE49-F238E27FC236}">
                <a16:creationId xmlns:a16="http://schemas.microsoft.com/office/drawing/2014/main" id="{294B3D17-F0BC-4EB0-B8CA-69D6F7174371}"/>
              </a:ext>
            </a:extLst>
          </p:cNvPr>
          <p:cNvSpPr/>
          <p:nvPr/>
        </p:nvSpPr>
        <p:spPr>
          <a:xfrm>
            <a:off x="4758309" y="160438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1" name="object 41">
            <a:extLst>
              <a:ext uri="{FF2B5EF4-FFF2-40B4-BE49-F238E27FC236}">
                <a16:creationId xmlns:a16="http://schemas.microsoft.com/office/drawing/2014/main" id="{D305BEF8-6EB9-4FEE-A1F2-691095FA94C9}"/>
              </a:ext>
            </a:extLst>
          </p:cNvPr>
          <p:cNvSpPr/>
          <p:nvPr/>
        </p:nvSpPr>
        <p:spPr>
          <a:xfrm>
            <a:off x="4758309"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2" name="object 42">
            <a:extLst>
              <a:ext uri="{FF2B5EF4-FFF2-40B4-BE49-F238E27FC236}">
                <a16:creationId xmlns:a16="http://schemas.microsoft.com/office/drawing/2014/main" id="{9FB8A1B8-1C76-4121-AF96-BBE0639AB46E}"/>
              </a:ext>
            </a:extLst>
          </p:cNvPr>
          <p:cNvSpPr/>
          <p:nvPr/>
        </p:nvSpPr>
        <p:spPr>
          <a:xfrm>
            <a:off x="4758309"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3" name="object 43">
            <a:extLst>
              <a:ext uri="{FF2B5EF4-FFF2-40B4-BE49-F238E27FC236}">
                <a16:creationId xmlns:a16="http://schemas.microsoft.com/office/drawing/2014/main" id="{021867D9-83B9-4C88-AB80-583926933830}"/>
              </a:ext>
            </a:extLst>
          </p:cNvPr>
          <p:cNvSpPr/>
          <p:nvPr/>
        </p:nvSpPr>
        <p:spPr>
          <a:xfrm>
            <a:off x="4758309" y="1759076"/>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4" name="object 44">
            <a:extLst>
              <a:ext uri="{FF2B5EF4-FFF2-40B4-BE49-F238E27FC236}">
                <a16:creationId xmlns:a16="http://schemas.microsoft.com/office/drawing/2014/main" id="{61745E41-AC11-4A84-A30E-35D145388952}"/>
              </a:ext>
            </a:extLst>
          </p:cNvPr>
          <p:cNvSpPr/>
          <p:nvPr/>
        </p:nvSpPr>
        <p:spPr>
          <a:xfrm>
            <a:off x="4758309" y="182155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5" name="object 45">
            <a:extLst>
              <a:ext uri="{FF2B5EF4-FFF2-40B4-BE49-F238E27FC236}">
                <a16:creationId xmlns:a16="http://schemas.microsoft.com/office/drawing/2014/main" id="{E6EAC2B0-BB84-403D-85EF-20199F08311F}"/>
              </a:ext>
            </a:extLst>
          </p:cNvPr>
          <p:cNvSpPr/>
          <p:nvPr/>
        </p:nvSpPr>
        <p:spPr>
          <a:xfrm>
            <a:off x="4996053"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6" name="object 46">
            <a:extLst>
              <a:ext uri="{FF2B5EF4-FFF2-40B4-BE49-F238E27FC236}">
                <a16:creationId xmlns:a16="http://schemas.microsoft.com/office/drawing/2014/main" id="{39F7D9B3-C742-4162-A5E5-B94F9D655832}"/>
              </a:ext>
            </a:extLst>
          </p:cNvPr>
          <p:cNvSpPr/>
          <p:nvPr/>
        </p:nvSpPr>
        <p:spPr>
          <a:xfrm>
            <a:off x="4996053"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7" name="object 47">
            <a:extLst>
              <a:ext uri="{FF2B5EF4-FFF2-40B4-BE49-F238E27FC236}">
                <a16:creationId xmlns:a16="http://schemas.microsoft.com/office/drawing/2014/main" id="{2E0EC17A-E39B-4F79-A0C8-B9DBCD889680}"/>
              </a:ext>
            </a:extLst>
          </p:cNvPr>
          <p:cNvSpPr/>
          <p:nvPr/>
        </p:nvSpPr>
        <p:spPr>
          <a:xfrm>
            <a:off x="4996053" y="1759076"/>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8" name="object 48">
            <a:extLst>
              <a:ext uri="{FF2B5EF4-FFF2-40B4-BE49-F238E27FC236}">
                <a16:creationId xmlns:a16="http://schemas.microsoft.com/office/drawing/2014/main" id="{663A460A-BA9A-40FA-A8CD-540C56A76D33}"/>
              </a:ext>
            </a:extLst>
          </p:cNvPr>
          <p:cNvSpPr/>
          <p:nvPr/>
        </p:nvSpPr>
        <p:spPr>
          <a:xfrm>
            <a:off x="4996053" y="182155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9" name="object 49">
            <a:extLst>
              <a:ext uri="{FF2B5EF4-FFF2-40B4-BE49-F238E27FC236}">
                <a16:creationId xmlns:a16="http://schemas.microsoft.com/office/drawing/2014/main" id="{9FE008DA-1C97-4200-8E22-8F9FA1C1FA28}"/>
              </a:ext>
            </a:extLst>
          </p:cNvPr>
          <p:cNvSpPr/>
          <p:nvPr/>
        </p:nvSpPr>
        <p:spPr>
          <a:xfrm>
            <a:off x="4843649" y="1650876"/>
            <a:ext cx="0" cy="58421"/>
          </a:xfrm>
          <a:custGeom>
            <a:avLst/>
            <a:gdLst>
              <a:gd name="f0" fmla="val w"/>
              <a:gd name="f1" fmla="val h"/>
              <a:gd name="f2" fmla="val 0"/>
              <a:gd name="f3" fmla="val 58419"/>
              <a:gd name="f4" fmla="val 57912"/>
              <a:gd name="f5" fmla="*/ f0 1 0"/>
              <a:gd name="f6" fmla="*/ f1 1 58419"/>
              <a:gd name="f7" fmla="val f2"/>
              <a:gd name="f8" fmla="val f3"/>
              <a:gd name="f9" fmla="+- f8 0 f7"/>
              <a:gd name="f10" fmla="+- f7 0 f7"/>
              <a:gd name="f11" fmla="*/ f10 1 0"/>
              <a:gd name="f12" fmla="*/ f9 1 58419"/>
              <a:gd name="f13" fmla="*/ 0 1 f11"/>
              <a:gd name="f14" fmla="*/ 1 1 f11"/>
              <a:gd name="f15" fmla="*/ 0 1 f12"/>
              <a:gd name="f16" fmla="*/ 58419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58419">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0" name="object 50">
            <a:extLst>
              <a:ext uri="{FF2B5EF4-FFF2-40B4-BE49-F238E27FC236}">
                <a16:creationId xmlns:a16="http://schemas.microsoft.com/office/drawing/2014/main" id="{98B21B44-73F2-45C2-A07E-871A0A63E4CB}"/>
              </a:ext>
            </a:extLst>
          </p:cNvPr>
          <p:cNvSpPr/>
          <p:nvPr/>
        </p:nvSpPr>
        <p:spPr>
          <a:xfrm>
            <a:off x="4929759" y="1788795"/>
            <a:ext cx="66037" cy="0"/>
          </a:xfrm>
          <a:custGeom>
            <a:avLst/>
            <a:gdLst>
              <a:gd name="f0" fmla="val w"/>
              <a:gd name="f1" fmla="val h"/>
              <a:gd name="f2" fmla="val 0"/>
              <a:gd name="f3" fmla="val 66040"/>
              <a:gd name="f4" fmla="val 65787"/>
              <a:gd name="f5" fmla="*/ f0 1 66040"/>
              <a:gd name="f6" fmla="*/ f1 1 0"/>
              <a:gd name="f7" fmla="val f2"/>
              <a:gd name="f8" fmla="val f3"/>
              <a:gd name="f9" fmla="+- f7 0 f7"/>
              <a:gd name="f10" fmla="+- f8 0 f7"/>
              <a:gd name="f11" fmla="*/ f10 1 66040"/>
              <a:gd name="f12" fmla="*/ f9 1 0"/>
              <a:gd name="f13" fmla="*/ 0 1 f11"/>
              <a:gd name="f14" fmla="*/ 660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660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1" name="object 51">
            <a:extLst>
              <a:ext uri="{FF2B5EF4-FFF2-40B4-BE49-F238E27FC236}">
                <a16:creationId xmlns:a16="http://schemas.microsoft.com/office/drawing/2014/main" id="{DB25C4ED-1138-4634-9A74-E9F82426146B}"/>
              </a:ext>
            </a:extLst>
          </p:cNvPr>
          <p:cNvSpPr/>
          <p:nvPr/>
        </p:nvSpPr>
        <p:spPr>
          <a:xfrm>
            <a:off x="4605905" y="1650876"/>
            <a:ext cx="152403" cy="137790"/>
          </a:xfrm>
          <a:custGeom>
            <a:avLst/>
            <a:gdLst>
              <a:gd name="f0" fmla="val w"/>
              <a:gd name="f1" fmla="val h"/>
              <a:gd name="f2" fmla="val 0"/>
              <a:gd name="f3" fmla="val 152400"/>
              <a:gd name="f4" fmla="val 137794"/>
              <a:gd name="f5" fmla="val 152145"/>
              <a:gd name="f6" fmla="*/ f0 1 152400"/>
              <a:gd name="f7" fmla="*/ f1 1 137794"/>
              <a:gd name="f8" fmla="val f2"/>
              <a:gd name="f9" fmla="val f3"/>
              <a:gd name="f10" fmla="val f4"/>
              <a:gd name="f11" fmla="+- f10 0 f8"/>
              <a:gd name="f12" fmla="+- f9 0 f8"/>
              <a:gd name="f13" fmla="*/ f12 1 152400"/>
              <a:gd name="f14" fmla="*/ f11 1 137794"/>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52400" h="137794">
                <a:moveTo>
                  <a:pt x="f5" y="f4"/>
                </a:moveTo>
                <a:lnTo>
                  <a:pt x="f2" y="f4"/>
                </a:ln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2" name="object 52">
            <a:extLst>
              <a:ext uri="{FF2B5EF4-FFF2-40B4-BE49-F238E27FC236}">
                <a16:creationId xmlns:a16="http://schemas.microsoft.com/office/drawing/2014/main" id="{21CF4D42-1F86-434C-B9C0-650D92DFEBD8}"/>
              </a:ext>
            </a:extLst>
          </p:cNvPr>
          <p:cNvSpPr txBox="1"/>
          <p:nvPr/>
        </p:nvSpPr>
        <p:spPr>
          <a:xfrm>
            <a:off x="3549399" y="4048286"/>
            <a:ext cx="864866" cy="518163"/>
          </a:xfrm>
          <a:prstGeom prst="rect">
            <a:avLst/>
          </a:prstGeom>
          <a:noFill/>
          <a:ln cap="flat">
            <a:noFill/>
          </a:ln>
        </p:spPr>
        <p:txBody>
          <a:bodyPr vert="horz" wrap="square" lIns="0" tIns="0" rIns="0" bIns="0" anchor="t" anchorCtr="0" compatLnSpc="1">
            <a:spAutoFit/>
          </a:bodyPr>
          <a:lstStyle/>
          <a:p>
            <a:pPr marL="22860" marR="5084" lvl="0" indent="-10799" algn="r"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System</a:t>
            </a:r>
            <a:r>
              <a:rPr lang="en-US" sz="800" b="1" i="0" u="none" strike="noStrike" kern="1200" cap="none" spc="-40"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a:t>
            </a:r>
            <a:r>
              <a:rPr lang="en-US" sz="800" b="1" i="0" u="none" strike="noStrike" kern="1200" cap="none" spc="-50"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of </a:t>
            </a:r>
            <a:r>
              <a:rPr lang="en-US" sz="800" b="1" i="0" u="none" strike="noStrike" kern="1200" cap="none" spc="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software</a:t>
            </a:r>
            <a:r>
              <a:rPr lang="en-US" sz="800" b="1" i="0" u="none" strike="noStrike" kern="1200" cap="none" spc="-6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objects </a:t>
            </a:r>
            <a:r>
              <a:rPr lang="en-US" sz="800" b="1" i="0" u="none" strike="noStrike" kern="1200" cap="none" spc="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Class</a:t>
            </a:r>
            <a:endParaRPr lang="en-US" sz="800" b="0" i="0" u="none" strike="noStrike" kern="1200" cap="none" spc="0" baseline="0">
              <a:solidFill>
                <a:srgbClr val="000000"/>
              </a:solidFill>
              <a:uFillTx/>
              <a:latin typeface="Arial"/>
              <a:cs typeface="Arial"/>
            </a:endParaRPr>
          </a:p>
          <a:p>
            <a:pPr marL="0" marR="5084"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t>
            </a:r>
            <a:r>
              <a:rPr lang="en-US" sz="800" b="0" i="0" u="none" strike="noStrike" kern="1200" cap="none" spc="15" baseline="0">
                <a:solidFill>
                  <a:srgbClr val="002E5F"/>
                </a:solidFill>
                <a:uFillTx/>
                <a:latin typeface="Arial"/>
                <a:cs typeface="Arial"/>
              </a:rPr>
              <a:t>ag</a:t>
            </a:r>
            <a:r>
              <a:rPr lang="en-US" sz="800" b="0" i="0" u="none" strike="noStrike" kern="1200" cap="none" spc="10" baseline="0">
                <a:solidFill>
                  <a:srgbClr val="002E5F"/>
                </a:solidFill>
                <a:uFillTx/>
                <a:latin typeface="Arial"/>
                <a:cs typeface="Arial"/>
              </a:rPr>
              <a:t>ram)</a:t>
            </a:r>
            <a:endParaRPr lang="en-US" sz="800" b="0" i="0" u="none" strike="noStrike" kern="1200" cap="none" spc="0" baseline="0">
              <a:solidFill>
                <a:srgbClr val="000000"/>
              </a:solidFill>
              <a:uFillTx/>
              <a:latin typeface="Arial"/>
              <a:cs typeface="Arial"/>
            </a:endParaRPr>
          </a:p>
        </p:txBody>
      </p:sp>
      <p:sp>
        <p:nvSpPr>
          <p:cNvPr id="53" name="object 53">
            <a:extLst>
              <a:ext uri="{FF2B5EF4-FFF2-40B4-BE49-F238E27FC236}">
                <a16:creationId xmlns:a16="http://schemas.microsoft.com/office/drawing/2014/main" id="{05B7AA77-8BDF-4282-8936-4BB2A65930C8}"/>
              </a:ext>
            </a:extLst>
          </p:cNvPr>
          <p:cNvSpPr/>
          <p:nvPr/>
        </p:nvSpPr>
        <p:spPr>
          <a:xfrm>
            <a:off x="4741548" y="4087752"/>
            <a:ext cx="171450" cy="160020"/>
          </a:xfrm>
          <a:custGeom>
            <a:avLst/>
            <a:gdLst>
              <a:gd name="f0" fmla="val w"/>
              <a:gd name="f1" fmla="val h"/>
              <a:gd name="f2" fmla="val 0"/>
              <a:gd name="f3" fmla="val 171450"/>
              <a:gd name="f4" fmla="val 160020"/>
              <a:gd name="f5" fmla="val 160019"/>
              <a:gd name="f6" fmla="*/ f0 1 171450"/>
              <a:gd name="f7" fmla="*/ f1 1 160020"/>
              <a:gd name="f8" fmla="val f2"/>
              <a:gd name="f9" fmla="val f3"/>
              <a:gd name="f10" fmla="val f4"/>
              <a:gd name="f11" fmla="+- f10 0 f8"/>
              <a:gd name="f12" fmla="+- f9 0 f8"/>
              <a:gd name="f13" fmla="*/ f12 1 171450"/>
              <a:gd name="f14" fmla="*/ f11 1 16002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20">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4" name="object 54">
            <a:extLst>
              <a:ext uri="{FF2B5EF4-FFF2-40B4-BE49-F238E27FC236}">
                <a16:creationId xmlns:a16="http://schemas.microsoft.com/office/drawing/2014/main" id="{5ADC39B9-DDDB-4047-843E-C1B73120A099}"/>
              </a:ext>
            </a:extLst>
          </p:cNvPr>
          <p:cNvSpPr/>
          <p:nvPr/>
        </p:nvSpPr>
        <p:spPr>
          <a:xfrm>
            <a:off x="4741548" y="4087752"/>
            <a:ext cx="171450" cy="160020"/>
          </a:xfrm>
          <a:custGeom>
            <a:avLst/>
            <a:gdLst>
              <a:gd name="f0" fmla="val w"/>
              <a:gd name="f1" fmla="val h"/>
              <a:gd name="f2" fmla="val 0"/>
              <a:gd name="f3" fmla="val 171450"/>
              <a:gd name="f4" fmla="val 160020"/>
              <a:gd name="f5" fmla="val 160019"/>
              <a:gd name="f6" fmla="*/ f0 1 171450"/>
              <a:gd name="f7" fmla="*/ f1 1 160020"/>
              <a:gd name="f8" fmla="val f2"/>
              <a:gd name="f9" fmla="val f3"/>
              <a:gd name="f10" fmla="val f4"/>
              <a:gd name="f11" fmla="+- f10 0 f8"/>
              <a:gd name="f12" fmla="+- f9 0 f8"/>
              <a:gd name="f13" fmla="*/ f12 1 171450"/>
              <a:gd name="f14" fmla="*/ f11 1 16002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20">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5" name="object 55">
            <a:extLst>
              <a:ext uri="{FF2B5EF4-FFF2-40B4-BE49-F238E27FC236}">
                <a16:creationId xmlns:a16="http://schemas.microsoft.com/office/drawing/2014/main" id="{863E8273-1D13-4E1F-95F7-96209BC65DFC}"/>
              </a:ext>
            </a:extLst>
          </p:cNvPr>
          <p:cNvSpPr/>
          <p:nvPr/>
        </p:nvSpPr>
        <p:spPr>
          <a:xfrm>
            <a:off x="4741548" y="4138044"/>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6" name="object 56">
            <a:extLst>
              <a:ext uri="{FF2B5EF4-FFF2-40B4-BE49-F238E27FC236}">
                <a16:creationId xmlns:a16="http://schemas.microsoft.com/office/drawing/2014/main" id="{388107C3-5FA1-400E-A3B3-760E7E088F34}"/>
              </a:ext>
            </a:extLst>
          </p:cNvPr>
          <p:cNvSpPr/>
          <p:nvPr/>
        </p:nvSpPr>
        <p:spPr>
          <a:xfrm>
            <a:off x="4741548" y="4201283"/>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7" name="object 57">
            <a:extLst>
              <a:ext uri="{FF2B5EF4-FFF2-40B4-BE49-F238E27FC236}">
                <a16:creationId xmlns:a16="http://schemas.microsoft.com/office/drawing/2014/main" id="{4E1B325A-0E6E-495E-8443-74B74EAF4D55}"/>
              </a:ext>
            </a:extLst>
          </p:cNvPr>
          <p:cNvSpPr/>
          <p:nvPr/>
        </p:nvSpPr>
        <p:spPr>
          <a:xfrm>
            <a:off x="4979292" y="4087752"/>
            <a:ext cx="172721" cy="160020"/>
          </a:xfrm>
          <a:custGeom>
            <a:avLst/>
            <a:gdLst>
              <a:gd name="f0" fmla="val w"/>
              <a:gd name="f1" fmla="val h"/>
              <a:gd name="f2" fmla="val 0"/>
              <a:gd name="f3" fmla="val 172720"/>
              <a:gd name="f4" fmla="val 160020"/>
              <a:gd name="f5" fmla="val 160019"/>
              <a:gd name="f6" fmla="val 172212"/>
              <a:gd name="f7" fmla="*/ f0 1 172720"/>
              <a:gd name="f8" fmla="*/ f1 1 160020"/>
              <a:gd name="f9" fmla="val f2"/>
              <a:gd name="f10" fmla="val f3"/>
              <a:gd name="f11" fmla="val f4"/>
              <a:gd name="f12" fmla="+- f11 0 f9"/>
              <a:gd name="f13" fmla="+- f10 0 f9"/>
              <a:gd name="f14" fmla="*/ f13 1 172720"/>
              <a:gd name="f15" fmla="*/ f12 1 16002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20">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8" name="object 58">
            <a:extLst>
              <a:ext uri="{FF2B5EF4-FFF2-40B4-BE49-F238E27FC236}">
                <a16:creationId xmlns:a16="http://schemas.microsoft.com/office/drawing/2014/main" id="{4A1A325D-443C-402C-8DB3-617C71670505}"/>
              </a:ext>
            </a:extLst>
          </p:cNvPr>
          <p:cNvSpPr/>
          <p:nvPr/>
        </p:nvSpPr>
        <p:spPr>
          <a:xfrm>
            <a:off x="4979292" y="4087752"/>
            <a:ext cx="172721" cy="160020"/>
          </a:xfrm>
          <a:custGeom>
            <a:avLst/>
            <a:gdLst>
              <a:gd name="f0" fmla="val w"/>
              <a:gd name="f1" fmla="val h"/>
              <a:gd name="f2" fmla="val 0"/>
              <a:gd name="f3" fmla="val 172720"/>
              <a:gd name="f4" fmla="val 160020"/>
              <a:gd name="f5" fmla="val 160019"/>
              <a:gd name="f6" fmla="val 172212"/>
              <a:gd name="f7" fmla="*/ f0 1 172720"/>
              <a:gd name="f8" fmla="*/ f1 1 160020"/>
              <a:gd name="f9" fmla="val f2"/>
              <a:gd name="f10" fmla="val f3"/>
              <a:gd name="f11" fmla="val f4"/>
              <a:gd name="f12" fmla="+- f11 0 f9"/>
              <a:gd name="f13" fmla="+- f10 0 f9"/>
              <a:gd name="f14" fmla="*/ f13 1 172720"/>
              <a:gd name="f15" fmla="*/ f12 1 16002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20">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9" name="object 59">
            <a:extLst>
              <a:ext uri="{FF2B5EF4-FFF2-40B4-BE49-F238E27FC236}">
                <a16:creationId xmlns:a16="http://schemas.microsoft.com/office/drawing/2014/main" id="{A09CC1F0-E685-4F09-AC5F-1790C1BA8616}"/>
              </a:ext>
            </a:extLst>
          </p:cNvPr>
          <p:cNvSpPr/>
          <p:nvPr/>
        </p:nvSpPr>
        <p:spPr>
          <a:xfrm>
            <a:off x="4979292" y="4138044"/>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0" name="object 60">
            <a:extLst>
              <a:ext uri="{FF2B5EF4-FFF2-40B4-BE49-F238E27FC236}">
                <a16:creationId xmlns:a16="http://schemas.microsoft.com/office/drawing/2014/main" id="{126D6FCB-02ED-42DB-82B3-FE232DF05912}"/>
              </a:ext>
            </a:extLst>
          </p:cNvPr>
          <p:cNvSpPr/>
          <p:nvPr/>
        </p:nvSpPr>
        <p:spPr>
          <a:xfrm>
            <a:off x="4979292" y="420128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1" name="object 61">
            <a:extLst>
              <a:ext uri="{FF2B5EF4-FFF2-40B4-BE49-F238E27FC236}">
                <a16:creationId xmlns:a16="http://schemas.microsoft.com/office/drawing/2014/main" id="{B788BC73-F280-4B46-8215-BE8603A2328C}"/>
              </a:ext>
            </a:extLst>
          </p:cNvPr>
          <p:cNvSpPr/>
          <p:nvPr/>
        </p:nvSpPr>
        <p:spPr>
          <a:xfrm>
            <a:off x="4979292"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2" name="object 62">
            <a:extLst>
              <a:ext uri="{FF2B5EF4-FFF2-40B4-BE49-F238E27FC236}">
                <a16:creationId xmlns:a16="http://schemas.microsoft.com/office/drawing/2014/main" id="{BA92E2EB-8C6A-4A66-A625-8FC8263556DF}"/>
              </a:ext>
            </a:extLst>
          </p:cNvPr>
          <p:cNvSpPr/>
          <p:nvPr/>
        </p:nvSpPr>
        <p:spPr>
          <a:xfrm>
            <a:off x="4979292"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3" name="object 63">
            <a:extLst>
              <a:ext uri="{FF2B5EF4-FFF2-40B4-BE49-F238E27FC236}">
                <a16:creationId xmlns:a16="http://schemas.microsoft.com/office/drawing/2014/main" id="{701B336D-1206-419A-998D-DA58E27F7C89}"/>
              </a:ext>
            </a:extLst>
          </p:cNvPr>
          <p:cNvSpPr/>
          <p:nvPr/>
        </p:nvSpPr>
        <p:spPr>
          <a:xfrm>
            <a:off x="4979292" y="435597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4" name="object 64">
            <a:extLst>
              <a:ext uri="{FF2B5EF4-FFF2-40B4-BE49-F238E27FC236}">
                <a16:creationId xmlns:a16="http://schemas.microsoft.com/office/drawing/2014/main" id="{4AA7D191-98F7-436B-B12D-E26814B37C19}"/>
              </a:ext>
            </a:extLst>
          </p:cNvPr>
          <p:cNvSpPr/>
          <p:nvPr/>
        </p:nvSpPr>
        <p:spPr>
          <a:xfrm>
            <a:off x="4979292" y="441845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5" name="object 65">
            <a:extLst>
              <a:ext uri="{FF2B5EF4-FFF2-40B4-BE49-F238E27FC236}">
                <a16:creationId xmlns:a16="http://schemas.microsoft.com/office/drawing/2014/main" id="{75811535-5A4B-42B7-BE74-6E20163726C2}"/>
              </a:ext>
            </a:extLst>
          </p:cNvPr>
          <p:cNvSpPr/>
          <p:nvPr/>
        </p:nvSpPr>
        <p:spPr>
          <a:xfrm>
            <a:off x="5217036"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6" name="object 66">
            <a:extLst>
              <a:ext uri="{FF2B5EF4-FFF2-40B4-BE49-F238E27FC236}">
                <a16:creationId xmlns:a16="http://schemas.microsoft.com/office/drawing/2014/main" id="{4265723F-C1C7-4615-9861-43BEA27B6CAC}"/>
              </a:ext>
            </a:extLst>
          </p:cNvPr>
          <p:cNvSpPr/>
          <p:nvPr/>
        </p:nvSpPr>
        <p:spPr>
          <a:xfrm>
            <a:off x="5217036"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7" name="object 67">
            <a:extLst>
              <a:ext uri="{FF2B5EF4-FFF2-40B4-BE49-F238E27FC236}">
                <a16:creationId xmlns:a16="http://schemas.microsoft.com/office/drawing/2014/main" id="{50CE3686-0CF3-44C3-A43F-25B1083AE356}"/>
              </a:ext>
            </a:extLst>
          </p:cNvPr>
          <p:cNvSpPr/>
          <p:nvPr/>
        </p:nvSpPr>
        <p:spPr>
          <a:xfrm>
            <a:off x="5217036" y="435597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8" name="object 68">
            <a:extLst>
              <a:ext uri="{FF2B5EF4-FFF2-40B4-BE49-F238E27FC236}">
                <a16:creationId xmlns:a16="http://schemas.microsoft.com/office/drawing/2014/main" id="{E0E3CD8C-E758-434D-A522-709B8480DB36}"/>
              </a:ext>
            </a:extLst>
          </p:cNvPr>
          <p:cNvSpPr/>
          <p:nvPr/>
        </p:nvSpPr>
        <p:spPr>
          <a:xfrm>
            <a:off x="5217036" y="441845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9" name="object 69">
            <a:extLst>
              <a:ext uri="{FF2B5EF4-FFF2-40B4-BE49-F238E27FC236}">
                <a16:creationId xmlns:a16="http://schemas.microsoft.com/office/drawing/2014/main" id="{B4F761BB-82CA-4615-A5DB-64FD947AAE19}"/>
              </a:ext>
            </a:extLst>
          </p:cNvPr>
          <p:cNvSpPr/>
          <p:nvPr/>
        </p:nvSpPr>
        <p:spPr>
          <a:xfrm>
            <a:off x="5065391" y="4247772"/>
            <a:ext cx="0" cy="58421"/>
          </a:xfrm>
          <a:custGeom>
            <a:avLst/>
            <a:gdLst>
              <a:gd name="f0" fmla="val w"/>
              <a:gd name="f1" fmla="val h"/>
              <a:gd name="f2" fmla="val 0"/>
              <a:gd name="f3" fmla="val 58419"/>
              <a:gd name="f4" fmla="val 57961"/>
              <a:gd name="f5" fmla="*/ f0 1 0"/>
              <a:gd name="f6" fmla="*/ f1 1 58419"/>
              <a:gd name="f7" fmla="val f2"/>
              <a:gd name="f8" fmla="val f3"/>
              <a:gd name="f9" fmla="+- f8 0 f7"/>
              <a:gd name="f10" fmla="+- f7 0 f7"/>
              <a:gd name="f11" fmla="*/ f10 1 0"/>
              <a:gd name="f12" fmla="*/ f9 1 58419"/>
              <a:gd name="f13" fmla="*/ 0 1 f11"/>
              <a:gd name="f14" fmla="*/ 1 1 f11"/>
              <a:gd name="f15" fmla="*/ 0 1 f12"/>
              <a:gd name="f16" fmla="*/ 58419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58419">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0" name="object 70">
            <a:extLst>
              <a:ext uri="{FF2B5EF4-FFF2-40B4-BE49-F238E27FC236}">
                <a16:creationId xmlns:a16="http://schemas.microsoft.com/office/drawing/2014/main" id="{D02E6F41-2197-4E02-B840-7BDB1B06CC2F}"/>
              </a:ext>
            </a:extLst>
          </p:cNvPr>
          <p:cNvSpPr/>
          <p:nvPr/>
        </p:nvSpPr>
        <p:spPr>
          <a:xfrm>
            <a:off x="5151501" y="4385691"/>
            <a:ext cx="66037" cy="0"/>
          </a:xfrm>
          <a:custGeom>
            <a:avLst/>
            <a:gdLst>
              <a:gd name="f0" fmla="val w"/>
              <a:gd name="f1" fmla="val h"/>
              <a:gd name="f2" fmla="val 0"/>
              <a:gd name="f3" fmla="val 66040"/>
              <a:gd name="f4" fmla="val 65787"/>
              <a:gd name="f5" fmla="*/ f0 1 66040"/>
              <a:gd name="f6" fmla="*/ f1 1 0"/>
              <a:gd name="f7" fmla="val f2"/>
              <a:gd name="f8" fmla="val f3"/>
              <a:gd name="f9" fmla="+- f7 0 f7"/>
              <a:gd name="f10" fmla="+- f8 0 f7"/>
              <a:gd name="f11" fmla="*/ f10 1 66040"/>
              <a:gd name="f12" fmla="*/ f9 1 0"/>
              <a:gd name="f13" fmla="*/ 0 1 f11"/>
              <a:gd name="f14" fmla="*/ 660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660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1" name="object 71">
            <a:extLst>
              <a:ext uri="{FF2B5EF4-FFF2-40B4-BE49-F238E27FC236}">
                <a16:creationId xmlns:a16="http://schemas.microsoft.com/office/drawing/2014/main" id="{F3A30242-A6AC-4311-8168-847F922E8224}"/>
              </a:ext>
            </a:extLst>
          </p:cNvPr>
          <p:cNvSpPr/>
          <p:nvPr/>
        </p:nvSpPr>
        <p:spPr>
          <a:xfrm>
            <a:off x="4827647" y="4247772"/>
            <a:ext cx="152403" cy="138431"/>
          </a:xfrm>
          <a:custGeom>
            <a:avLst/>
            <a:gdLst>
              <a:gd name="f0" fmla="val w"/>
              <a:gd name="f1" fmla="val h"/>
              <a:gd name="f2" fmla="val 0"/>
              <a:gd name="f3" fmla="val 152400"/>
              <a:gd name="f4" fmla="val 138429"/>
              <a:gd name="f5" fmla="val 152146"/>
              <a:gd name="f6" fmla="val 137820"/>
              <a:gd name="f7" fmla="*/ f0 1 152400"/>
              <a:gd name="f8" fmla="*/ f1 1 138429"/>
              <a:gd name="f9" fmla="val f2"/>
              <a:gd name="f10" fmla="val f3"/>
              <a:gd name="f11" fmla="val f4"/>
              <a:gd name="f12" fmla="+- f11 0 f9"/>
              <a:gd name="f13" fmla="+- f10 0 f9"/>
              <a:gd name="f14" fmla="*/ f13 1 152400"/>
              <a:gd name="f15" fmla="*/ f12 1 13842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52400" h="138429">
                <a:moveTo>
                  <a:pt x="f5" y="f6"/>
                </a:moveTo>
                <a:lnTo>
                  <a:pt x="f2" y="f6"/>
                </a:ln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2" name="object 72">
            <a:extLst>
              <a:ext uri="{FF2B5EF4-FFF2-40B4-BE49-F238E27FC236}">
                <a16:creationId xmlns:a16="http://schemas.microsoft.com/office/drawing/2014/main" id="{97EAD7D8-9DC4-4817-BF9D-2ACF9EA6B6EF}"/>
              </a:ext>
            </a:extLst>
          </p:cNvPr>
          <p:cNvSpPr/>
          <p:nvPr/>
        </p:nvSpPr>
        <p:spPr>
          <a:xfrm>
            <a:off x="3496437" y="961263"/>
            <a:ext cx="0" cy="3835395"/>
          </a:xfrm>
          <a:custGeom>
            <a:avLst/>
            <a:gdLst>
              <a:gd name="f0" fmla="val w"/>
              <a:gd name="f1" fmla="val h"/>
              <a:gd name="f2" fmla="val 0"/>
              <a:gd name="f3" fmla="val 3835400"/>
              <a:gd name="f4" fmla="val 3835146"/>
              <a:gd name="f5" fmla="*/ f0 1 0"/>
              <a:gd name="f6" fmla="*/ f1 1 3835400"/>
              <a:gd name="f7" fmla="val f2"/>
              <a:gd name="f8" fmla="val f3"/>
              <a:gd name="f9" fmla="+- f8 0 f7"/>
              <a:gd name="f10" fmla="+- f7 0 f7"/>
              <a:gd name="f11" fmla="*/ f10 1 0"/>
              <a:gd name="f12" fmla="*/ f9 1 3835400"/>
              <a:gd name="f13" fmla="*/ 0 1 f11"/>
              <a:gd name="f14" fmla="*/ 1 1 f11"/>
              <a:gd name="f15" fmla="*/ 0 1 f12"/>
              <a:gd name="f16" fmla="*/ 38354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83540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3" name="object 73">
            <a:extLst>
              <a:ext uri="{FF2B5EF4-FFF2-40B4-BE49-F238E27FC236}">
                <a16:creationId xmlns:a16="http://schemas.microsoft.com/office/drawing/2014/main" id="{14CE370E-8CC3-445A-98DD-F617AC8D87AF}"/>
              </a:ext>
            </a:extLst>
          </p:cNvPr>
          <p:cNvSpPr/>
          <p:nvPr/>
        </p:nvSpPr>
        <p:spPr>
          <a:xfrm>
            <a:off x="1397130" y="2949324"/>
            <a:ext cx="756281" cy="613406"/>
          </a:xfrm>
          <a:custGeom>
            <a:avLst/>
            <a:gdLst>
              <a:gd name="f0" fmla="val w"/>
              <a:gd name="f1" fmla="val h"/>
              <a:gd name="f2" fmla="val 0"/>
              <a:gd name="f3" fmla="val 756285"/>
              <a:gd name="f4" fmla="val 613410"/>
              <a:gd name="f5" fmla="val 756030"/>
              <a:gd name="f6" fmla="val 613156"/>
              <a:gd name="f7" fmla="*/ f0 1 756285"/>
              <a:gd name="f8" fmla="*/ f1 1 613410"/>
              <a:gd name="f9" fmla="val f2"/>
              <a:gd name="f10" fmla="val f3"/>
              <a:gd name="f11" fmla="val f4"/>
              <a:gd name="f12" fmla="+- f11 0 f9"/>
              <a:gd name="f13" fmla="+- f10 0 f9"/>
              <a:gd name="f14" fmla="*/ f13 1 756285"/>
              <a:gd name="f15" fmla="*/ f12 1 6134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56285" h="613410">
                <a:moveTo>
                  <a:pt x="f5" y="f6"/>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4" name="object 74">
            <a:extLst>
              <a:ext uri="{FF2B5EF4-FFF2-40B4-BE49-F238E27FC236}">
                <a16:creationId xmlns:a16="http://schemas.microsoft.com/office/drawing/2014/main" id="{3B4586B8-FA98-4E4C-9159-2FC334B2A297}"/>
              </a:ext>
            </a:extLst>
          </p:cNvPr>
          <p:cNvSpPr/>
          <p:nvPr/>
        </p:nvSpPr>
        <p:spPr>
          <a:xfrm>
            <a:off x="1296920" y="2851373"/>
            <a:ext cx="108283" cy="84883"/>
          </a:xfrm>
          <a:prstGeom prst="rect">
            <a:avLst/>
          </a:prstGeom>
          <a:blipFill>
            <a:blip r:embed="rId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5" name="object 75">
            <a:extLst>
              <a:ext uri="{FF2B5EF4-FFF2-40B4-BE49-F238E27FC236}">
                <a16:creationId xmlns:a16="http://schemas.microsoft.com/office/drawing/2014/main" id="{44EE3127-B497-42E7-B3D1-DFABBDD8F8F7}"/>
              </a:ext>
            </a:extLst>
          </p:cNvPr>
          <p:cNvSpPr/>
          <p:nvPr/>
        </p:nvSpPr>
        <p:spPr>
          <a:xfrm>
            <a:off x="1372249" y="2907316"/>
            <a:ext cx="32954" cy="36173"/>
          </a:xfrm>
          <a:prstGeom prst="rect">
            <a:avLst/>
          </a:prstGeom>
          <a:blipFill>
            <a:blip r:embed="rId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6" name="object 76">
            <a:extLst>
              <a:ext uri="{FF2B5EF4-FFF2-40B4-BE49-F238E27FC236}">
                <a16:creationId xmlns:a16="http://schemas.microsoft.com/office/drawing/2014/main" id="{27A9D943-3640-4BAA-BB72-5FCD2709FBE7}"/>
              </a:ext>
            </a:extLst>
          </p:cNvPr>
          <p:cNvSpPr/>
          <p:nvPr/>
        </p:nvSpPr>
        <p:spPr>
          <a:xfrm>
            <a:off x="1372249" y="2907316"/>
            <a:ext cx="33018" cy="36191"/>
          </a:xfrm>
          <a:custGeom>
            <a:avLst/>
            <a:gdLst>
              <a:gd name="f0" fmla="val w"/>
              <a:gd name="f1" fmla="val h"/>
              <a:gd name="f2" fmla="val 0"/>
              <a:gd name="f3" fmla="val 33019"/>
              <a:gd name="f4" fmla="val 36194"/>
              <a:gd name="f5" fmla="val 36170"/>
              <a:gd name="f6" fmla="val 28936"/>
              <a:gd name="f7" fmla="val 32955"/>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7" name="object 77">
            <a:extLst>
              <a:ext uri="{FF2B5EF4-FFF2-40B4-BE49-F238E27FC236}">
                <a16:creationId xmlns:a16="http://schemas.microsoft.com/office/drawing/2014/main" id="{C207A565-625E-4231-B00E-728357BE2316}"/>
              </a:ext>
            </a:extLst>
          </p:cNvPr>
          <p:cNvSpPr/>
          <p:nvPr/>
        </p:nvSpPr>
        <p:spPr>
          <a:xfrm>
            <a:off x="1426857" y="2761670"/>
            <a:ext cx="58192" cy="122739"/>
          </a:xfrm>
          <a:prstGeom prst="rect">
            <a:avLst/>
          </a:prstGeom>
          <a:blipFill>
            <a:blip r:embed="rId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8" name="object 78">
            <a:extLst>
              <a:ext uri="{FF2B5EF4-FFF2-40B4-BE49-F238E27FC236}">
                <a16:creationId xmlns:a16="http://schemas.microsoft.com/office/drawing/2014/main" id="{C7218F63-2A0B-428C-8EF5-F0C92F8DAC68}"/>
              </a:ext>
            </a:extLst>
          </p:cNvPr>
          <p:cNvSpPr/>
          <p:nvPr/>
        </p:nvSpPr>
        <p:spPr>
          <a:xfrm>
            <a:off x="1426857" y="2761670"/>
            <a:ext cx="58421" cy="123187"/>
          </a:xfrm>
          <a:custGeom>
            <a:avLst/>
            <a:gdLst>
              <a:gd name="f0" fmla="val w"/>
              <a:gd name="f1" fmla="val h"/>
              <a:gd name="f2" fmla="val 0"/>
              <a:gd name="f3" fmla="val 58419"/>
              <a:gd name="f4" fmla="val 123189"/>
              <a:gd name="f5" fmla="val 122738"/>
              <a:gd name="f6" fmla="val 15021"/>
              <a:gd name="f7" fmla="val 434"/>
              <a:gd name="f8" fmla="val 29643"/>
              <a:gd name="f9" fmla="val 4190"/>
              <a:gd name="f10" fmla="val 43565"/>
              <a:gd name="f11" fmla="val 11156"/>
              <a:gd name="f12" fmla="val 56488"/>
              <a:gd name="f13" fmla="val 21219"/>
              <a:gd name="f14" fmla="val 58192"/>
              <a:gd name="f15" fmla="val 32044"/>
              <a:gd name="f16" fmla="val 58110"/>
              <a:gd name="f17" fmla="val 42989"/>
              <a:gd name="f18" fmla="val 35651"/>
              <a:gd name="f19" fmla="val 90085"/>
              <a:gd name="f20" fmla="val 14560"/>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9" name="object 79">
            <a:extLst>
              <a:ext uri="{FF2B5EF4-FFF2-40B4-BE49-F238E27FC236}">
                <a16:creationId xmlns:a16="http://schemas.microsoft.com/office/drawing/2014/main" id="{D62A6D14-38F2-464E-B781-ED9465ED3126}"/>
              </a:ext>
            </a:extLst>
          </p:cNvPr>
          <p:cNvSpPr/>
          <p:nvPr/>
        </p:nvSpPr>
        <p:spPr>
          <a:xfrm>
            <a:off x="1349654" y="2702152"/>
            <a:ext cx="133694" cy="80732"/>
          </a:xfrm>
          <a:prstGeom prst="rect">
            <a:avLst/>
          </a:prstGeom>
          <a:blipFill>
            <a:blip r:embed="rId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0" name="object 80">
            <a:extLst>
              <a:ext uri="{FF2B5EF4-FFF2-40B4-BE49-F238E27FC236}">
                <a16:creationId xmlns:a16="http://schemas.microsoft.com/office/drawing/2014/main" id="{60876E42-5C31-41F0-9070-80FA62068F4D}"/>
              </a:ext>
            </a:extLst>
          </p:cNvPr>
          <p:cNvSpPr/>
          <p:nvPr/>
        </p:nvSpPr>
        <p:spPr>
          <a:xfrm>
            <a:off x="1349654" y="2702152"/>
            <a:ext cx="133987" cy="81281"/>
          </a:xfrm>
          <a:custGeom>
            <a:avLst/>
            <a:gdLst>
              <a:gd name="f0" fmla="val w"/>
              <a:gd name="f1" fmla="val h"/>
              <a:gd name="f2" fmla="val 0"/>
              <a:gd name="f3" fmla="val 133984"/>
              <a:gd name="f4" fmla="val 81280"/>
              <a:gd name="f5" fmla="val 2601"/>
              <a:gd name="f6" fmla="val 1560"/>
              <a:gd name="f7" fmla="val 874"/>
              <a:gd name="f8" fmla="val 3588"/>
              <a:gd name="f9" fmla="val 5649"/>
              <a:gd name="f10" fmla="val 166"/>
              <a:gd name="f11" fmla="val 46891"/>
              <a:gd name="f12" fmla="val 4167"/>
              <a:gd name="f13" fmla="val 83233"/>
              <a:gd name="f14" fmla="val 19719"/>
              <a:gd name="f15" fmla="val 112795"/>
              <a:gd name="f16" fmla="val 45637"/>
              <a:gd name="f17" fmla="val 133696"/>
              <a:gd name="f18" fmla="val 80734"/>
              <a:gd name="f19" fmla="val 120727"/>
              <a:gd name="f20" fmla="val 70654"/>
              <a:gd name="f21" fmla="val 106789"/>
              <a:gd name="f22" fmla="val 63681"/>
              <a:gd name="f23" fmla="val 92182"/>
              <a:gd name="f24" fmla="val 59931"/>
              <a:gd name="f25" fmla="val 77207"/>
              <a:gd name="f26" fmla="val 59515"/>
              <a:gd name="f27" fmla="*/ f0 1 133984"/>
              <a:gd name="f28" fmla="*/ f1 1 81280"/>
              <a:gd name="f29" fmla="val f2"/>
              <a:gd name="f30" fmla="val f3"/>
              <a:gd name="f31" fmla="val f4"/>
              <a:gd name="f32" fmla="+- f31 0 f29"/>
              <a:gd name="f33" fmla="+- f30 0 f29"/>
              <a:gd name="f34" fmla="*/ f33 1 133984"/>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984"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1" name="object 81">
            <a:extLst>
              <a:ext uri="{FF2B5EF4-FFF2-40B4-BE49-F238E27FC236}">
                <a16:creationId xmlns:a16="http://schemas.microsoft.com/office/drawing/2014/main" id="{35336247-206E-415F-B679-C2CDC1C9AF2C}"/>
              </a:ext>
            </a:extLst>
          </p:cNvPr>
          <p:cNvSpPr/>
          <p:nvPr/>
        </p:nvSpPr>
        <p:spPr>
          <a:xfrm>
            <a:off x="1360535" y="2844798"/>
            <a:ext cx="46552"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2" name="object 82">
            <a:extLst>
              <a:ext uri="{FF2B5EF4-FFF2-40B4-BE49-F238E27FC236}">
                <a16:creationId xmlns:a16="http://schemas.microsoft.com/office/drawing/2014/main" id="{6BDADD78-72F8-41B9-A5E4-D623E9D68E0C}"/>
              </a:ext>
            </a:extLst>
          </p:cNvPr>
          <p:cNvSpPr/>
          <p:nvPr/>
        </p:nvSpPr>
        <p:spPr>
          <a:xfrm>
            <a:off x="1360535" y="2844798"/>
            <a:ext cx="46991" cy="36191"/>
          </a:xfrm>
          <a:custGeom>
            <a:avLst/>
            <a:gdLst>
              <a:gd name="f0" fmla="val w"/>
              <a:gd name="f1" fmla="val h"/>
              <a:gd name="f2" fmla="val 0"/>
              <a:gd name="f3" fmla="val 46990"/>
              <a:gd name="f4" fmla="val 36194"/>
              <a:gd name="f5" fmla="val 6836"/>
              <a:gd name="f6" fmla="val 9085"/>
              <a:gd name="f7" fmla="val 15231"/>
              <a:gd name="f8" fmla="val 18539"/>
              <a:gd name="f9" fmla="val 22908"/>
              <a:gd name="f10" fmla="val 28334"/>
              <a:gd name="f11" fmla="val 29848"/>
              <a:gd name="f12" fmla="val 38445"/>
              <a:gd name="f13" fmla="val 36031"/>
              <a:gd name="f14" fmla="val 46552"/>
              <a:gd name="f15" fmla="val 29723"/>
              <a:gd name="f16" fmla="val 36269"/>
              <a:gd name="f17" fmla="val 22923"/>
              <a:gd name="f18" fmla="val 26169"/>
              <a:gd name="f19" fmla="val 15699"/>
              <a:gd name="f20" fmla="val 16259"/>
              <a:gd name="f21" fmla="val 8055"/>
              <a:gd name="f22" fmla="val 6546"/>
              <a:gd name="f23" fmla="*/ f0 1 46990"/>
              <a:gd name="f24" fmla="*/ f1 1 36194"/>
              <a:gd name="f25" fmla="val f2"/>
              <a:gd name="f26" fmla="val f3"/>
              <a:gd name="f27" fmla="val f4"/>
              <a:gd name="f28" fmla="+- f27 0 f25"/>
              <a:gd name="f29" fmla="+- f26 0 f25"/>
              <a:gd name="f30" fmla="*/ f29 1 46990"/>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90"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3" name="object 83">
            <a:extLst>
              <a:ext uri="{FF2B5EF4-FFF2-40B4-BE49-F238E27FC236}">
                <a16:creationId xmlns:a16="http://schemas.microsoft.com/office/drawing/2014/main" id="{A24AB6E4-C2AD-43C5-8087-360095B6AE6C}"/>
              </a:ext>
            </a:extLst>
          </p:cNvPr>
          <p:cNvSpPr/>
          <p:nvPr/>
        </p:nvSpPr>
        <p:spPr>
          <a:xfrm>
            <a:off x="1347770" y="2704758"/>
            <a:ext cx="79086" cy="179652"/>
          </a:xfrm>
          <a:prstGeom prst="rect">
            <a:avLst/>
          </a:prstGeom>
          <a:blipFill>
            <a:blip r:embed="rId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4" name="object 84">
            <a:extLst>
              <a:ext uri="{FF2B5EF4-FFF2-40B4-BE49-F238E27FC236}">
                <a16:creationId xmlns:a16="http://schemas.microsoft.com/office/drawing/2014/main" id="{3AB56BD8-DAFD-4787-93A5-380AC184D727}"/>
              </a:ext>
            </a:extLst>
          </p:cNvPr>
          <p:cNvSpPr/>
          <p:nvPr/>
        </p:nvSpPr>
        <p:spPr>
          <a:xfrm>
            <a:off x="1347770" y="2704758"/>
            <a:ext cx="79379" cy="179707"/>
          </a:xfrm>
          <a:custGeom>
            <a:avLst/>
            <a:gdLst>
              <a:gd name="f0" fmla="val w"/>
              <a:gd name="f1" fmla="val h"/>
              <a:gd name="f2" fmla="val 0"/>
              <a:gd name="f3" fmla="val 79375"/>
              <a:gd name="f4" fmla="val 179705"/>
              <a:gd name="f5" fmla="val 79091"/>
              <a:gd name="f6" fmla="val 179652"/>
              <a:gd name="f7" fmla="val 57922"/>
              <a:gd name="f8" fmla="val 168630"/>
              <a:gd name="f9" fmla="val 37605"/>
              <a:gd name="f10" fmla="val 155131"/>
              <a:gd name="f11" fmla="val 18258"/>
              <a:gd name="f12" fmla="val 139243"/>
              <a:gd name="f13" fmla="val 121055"/>
              <a:gd name="f14" fmla="val 4828"/>
              <a:gd name="f15" fmla="val 100"/>
              <a:gd name="f16" fmla="val 2955"/>
              <a:gd name="f17" fmla="val 778"/>
              <a:gd name="f18" fmla="val 1227"/>
              <a:gd name="f19" fmla="val 1883"/>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5" name="object 85">
            <a:extLst>
              <a:ext uri="{FF2B5EF4-FFF2-40B4-BE49-F238E27FC236}">
                <a16:creationId xmlns:a16="http://schemas.microsoft.com/office/drawing/2014/main" id="{7B0FC572-A0ED-4BE3-89AB-2E5417D4228C}"/>
              </a:ext>
            </a:extLst>
          </p:cNvPr>
          <p:cNvSpPr/>
          <p:nvPr/>
        </p:nvSpPr>
        <p:spPr>
          <a:xfrm>
            <a:off x="1404875" y="2854573"/>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6" name="object 86">
            <a:extLst>
              <a:ext uri="{FF2B5EF4-FFF2-40B4-BE49-F238E27FC236}">
                <a16:creationId xmlns:a16="http://schemas.microsoft.com/office/drawing/2014/main" id="{364BD1C4-3879-4A9D-83BF-C97EAE015C98}"/>
              </a:ext>
            </a:extLst>
          </p:cNvPr>
          <p:cNvSpPr/>
          <p:nvPr/>
        </p:nvSpPr>
        <p:spPr>
          <a:xfrm>
            <a:off x="1404875" y="2854573"/>
            <a:ext cx="10799" cy="15873"/>
          </a:xfrm>
          <a:custGeom>
            <a:avLst/>
            <a:gdLst>
              <a:gd name="f0" fmla="val w"/>
              <a:gd name="f1" fmla="val h"/>
              <a:gd name="f2" fmla="val 0"/>
              <a:gd name="f3" fmla="val 10794"/>
              <a:gd name="f4" fmla="val 15875"/>
              <a:gd name="f5" fmla="val 8743"/>
              <a:gd name="f6" fmla="val 5105"/>
              <a:gd name="f7" fmla="val 7177"/>
              <a:gd name="f8" fmla="val 1629"/>
              <a:gd name="f9" fmla="val 4300"/>
              <a:gd name="f10" fmla="val 2317"/>
              <a:gd name="f11" fmla="val 1465"/>
              <a:gd name="f12" fmla="val 336"/>
              <a:gd name="f13" fmla="val 2932"/>
              <a:gd name="f14" fmla="val 6936"/>
              <a:gd name="f15" fmla="val 1566"/>
              <a:gd name="f16" fmla="val 10412"/>
              <a:gd name="f17" fmla="val 3133"/>
              <a:gd name="f18" fmla="val 13885"/>
              <a:gd name="f19" fmla="val 6010"/>
              <a:gd name="f20" fmla="val 15515"/>
              <a:gd name="f21" fmla="val 7991"/>
              <a:gd name="f22" fmla="val 14049"/>
              <a:gd name="f23" fmla="val 9974"/>
              <a:gd name="f24" fmla="val 12584"/>
              <a:gd name="f25" fmla="val 10310"/>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7" name="object 87">
            <a:extLst>
              <a:ext uri="{FF2B5EF4-FFF2-40B4-BE49-F238E27FC236}">
                <a16:creationId xmlns:a16="http://schemas.microsoft.com/office/drawing/2014/main" id="{3C3916FC-405E-488C-8E42-B3F166A52F8A}"/>
              </a:ext>
            </a:extLst>
          </p:cNvPr>
          <p:cNvSpPr/>
          <p:nvPr/>
        </p:nvSpPr>
        <p:spPr>
          <a:xfrm>
            <a:off x="1347770" y="2702317"/>
            <a:ext cx="137790" cy="182249"/>
          </a:xfrm>
          <a:custGeom>
            <a:avLst/>
            <a:gdLst>
              <a:gd name="f0" fmla="val w"/>
              <a:gd name="f1" fmla="val h"/>
              <a:gd name="f2" fmla="val 0"/>
              <a:gd name="f3" fmla="val 137794"/>
              <a:gd name="f4" fmla="val 182244"/>
              <a:gd name="f5" fmla="val 79091"/>
              <a:gd name="f6" fmla="val 182087"/>
              <a:gd name="f7" fmla="val 113845"/>
              <a:gd name="f8" fmla="val 150590"/>
              <a:gd name="f9" fmla="val 135388"/>
              <a:gd name="f10" fmla="val 112977"/>
              <a:gd name="f11" fmla="val 137301"/>
              <a:gd name="f12" fmla="val 91358"/>
              <a:gd name="f13" fmla="val 135580"/>
              <a:gd name="f14" fmla="val 80568"/>
              <a:gd name="f15" fmla="val 114679"/>
              <a:gd name="f16" fmla="val 45471"/>
              <a:gd name="f17" fmla="val 85117"/>
              <a:gd name="f18" fmla="val 19553"/>
              <a:gd name="f19" fmla="val 48775"/>
              <a:gd name="f20" fmla="val 4001"/>
              <a:gd name="f21" fmla="val 7533"/>
              <a:gd name="f22" fmla="val 2910"/>
              <a:gd name="f23" fmla="val 395"/>
              <a:gd name="f24" fmla="val 359"/>
              <a:gd name="f25" fmla="val 2851"/>
              <a:gd name="f26" fmla="val 7263"/>
              <a:gd name="f27" fmla="val 123490"/>
              <a:gd name="f28" fmla="val 19312"/>
              <a:gd name="f29" fmla="val 142476"/>
              <a:gd name="f30" fmla="val 16928"/>
              <a:gd name="f31" fmla="val 144530"/>
              <a:gd name="f32" fmla="val 14572"/>
              <a:gd name="f33" fmla="val 146645"/>
              <a:gd name="f34" fmla="val 12246"/>
              <a:gd name="f35" fmla="val 148818"/>
              <a:gd name="f36" fmla="val 21463"/>
              <a:gd name="f37" fmla="val 157181"/>
              <a:gd name="f38" fmla="val 30954"/>
              <a:gd name="f39" fmla="val 164951"/>
              <a:gd name="f40" fmla="val 40704"/>
              <a:gd name="f41" fmla="val 172114"/>
              <a:gd name="f42" fmla="val 50696"/>
              <a:gd name="f43" fmla="val 178657"/>
              <a:gd name="f44" fmla="val 53451"/>
              <a:gd name="f45" fmla="val 176655"/>
              <a:gd name="f46" fmla="val 56185"/>
              <a:gd name="f47" fmla="val 174597"/>
              <a:gd name="f48" fmla="val 58894"/>
              <a:gd name="f49" fmla="val 172485"/>
              <a:gd name="f50" fmla="val 65478"/>
              <a:gd name="f51" fmla="val 176224"/>
              <a:gd name="f52" fmla="val 72222"/>
              <a:gd name="f53" fmla="val 179432"/>
              <a:gd name="f54" fmla="*/ f0 1 137794"/>
              <a:gd name="f55" fmla="*/ f1 1 182244"/>
              <a:gd name="f56" fmla="val f2"/>
              <a:gd name="f57" fmla="val f3"/>
              <a:gd name="f58" fmla="val f4"/>
              <a:gd name="f59" fmla="+- f58 0 f56"/>
              <a:gd name="f60" fmla="+- f57 0 f56"/>
              <a:gd name="f61" fmla="*/ f60 1 137794"/>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794"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8" name="object 88">
            <a:extLst>
              <a:ext uri="{FF2B5EF4-FFF2-40B4-BE49-F238E27FC236}">
                <a16:creationId xmlns:a16="http://schemas.microsoft.com/office/drawing/2014/main" id="{1E682910-9FAB-4885-9F15-F428A5E5304C}"/>
              </a:ext>
            </a:extLst>
          </p:cNvPr>
          <p:cNvSpPr/>
          <p:nvPr/>
        </p:nvSpPr>
        <p:spPr>
          <a:xfrm>
            <a:off x="1353979" y="2722068"/>
            <a:ext cx="67308" cy="133987"/>
          </a:xfrm>
          <a:custGeom>
            <a:avLst/>
            <a:gdLst>
              <a:gd name="f0" fmla="val w"/>
              <a:gd name="f1" fmla="val h"/>
              <a:gd name="f2" fmla="val 0"/>
              <a:gd name="f3" fmla="val 67309"/>
              <a:gd name="f4" fmla="val 133985"/>
              <a:gd name="f5" fmla="val 188"/>
              <a:gd name="f6" fmla="val 82761"/>
              <a:gd name="f7" fmla="val 67228"/>
              <a:gd name="f8" fmla="val 133642"/>
              <a:gd name="f9" fmla="*/ f0 1 67309"/>
              <a:gd name="f10" fmla="*/ f1 1 133985"/>
              <a:gd name="f11" fmla="val f2"/>
              <a:gd name="f12" fmla="val f3"/>
              <a:gd name="f13" fmla="val f4"/>
              <a:gd name="f14" fmla="+- f13 0 f11"/>
              <a:gd name="f15" fmla="+- f12 0 f11"/>
              <a:gd name="f16" fmla="*/ f15 1 67309"/>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09"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9" name="object 89">
            <a:extLst>
              <a:ext uri="{FF2B5EF4-FFF2-40B4-BE49-F238E27FC236}">
                <a16:creationId xmlns:a16="http://schemas.microsoft.com/office/drawing/2014/main" id="{44AA3D34-7095-4D90-ADB6-18FE802DDDB8}"/>
              </a:ext>
            </a:extLst>
          </p:cNvPr>
          <p:cNvSpPr/>
          <p:nvPr/>
        </p:nvSpPr>
        <p:spPr>
          <a:xfrm>
            <a:off x="1355790" y="2817979"/>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0" name="object 90">
            <a:extLst>
              <a:ext uri="{FF2B5EF4-FFF2-40B4-BE49-F238E27FC236}">
                <a16:creationId xmlns:a16="http://schemas.microsoft.com/office/drawing/2014/main" id="{61EB2D78-5261-4073-9488-4E67E3716DFA}"/>
              </a:ext>
            </a:extLst>
          </p:cNvPr>
          <p:cNvSpPr/>
          <p:nvPr/>
        </p:nvSpPr>
        <p:spPr>
          <a:xfrm>
            <a:off x="1306339" y="2817851"/>
            <a:ext cx="88504" cy="111053"/>
          </a:xfrm>
          <a:prstGeom prst="rect">
            <a:avLst/>
          </a:prstGeom>
          <a:blipFill>
            <a:blip r:embed="rId1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1" name="object 91">
            <a:extLst>
              <a:ext uri="{FF2B5EF4-FFF2-40B4-BE49-F238E27FC236}">
                <a16:creationId xmlns:a16="http://schemas.microsoft.com/office/drawing/2014/main" id="{D0FC2CB2-A111-41FA-BB52-524E20207736}"/>
              </a:ext>
            </a:extLst>
          </p:cNvPr>
          <p:cNvSpPr/>
          <p:nvPr/>
        </p:nvSpPr>
        <p:spPr>
          <a:xfrm>
            <a:off x="1296920" y="2880789"/>
            <a:ext cx="75319" cy="62691"/>
          </a:xfrm>
          <a:prstGeom prst="rect">
            <a:avLst/>
          </a:prstGeom>
          <a:blipFill>
            <a:blip r:embed="rId1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2" name="object 92">
            <a:extLst>
              <a:ext uri="{FF2B5EF4-FFF2-40B4-BE49-F238E27FC236}">
                <a16:creationId xmlns:a16="http://schemas.microsoft.com/office/drawing/2014/main" id="{AE25C9FA-3898-47D0-96C9-7431A7EFC76A}"/>
              </a:ext>
            </a:extLst>
          </p:cNvPr>
          <p:cNvSpPr/>
          <p:nvPr/>
        </p:nvSpPr>
        <p:spPr>
          <a:xfrm>
            <a:off x="1296920" y="2880789"/>
            <a:ext cx="75566" cy="62865"/>
          </a:xfrm>
          <a:custGeom>
            <a:avLst/>
            <a:gdLst>
              <a:gd name="f0" fmla="val w"/>
              <a:gd name="f1" fmla="val h"/>
              <a:gd name="f2" fmla="val 0"/>
              <a:gd name="f3" fmla="val 75565"/>
              <a:gd name="f4" fmla="val 62864"/>
              <a:gd name="f5" fmla="val 7234"/>
              <a:gd name="f6" fmla="val 75323"/>
              <a:gd name="f7" fmla="val 62694"/>
              <a:gd name="f8" fmla="val 55460"/>
              <a:gd name="f9" fmla="*/ f0 1 75565"/>
              <a:gd name="f10" fmla="*/ f1 1 62864"/>
              <a:gd name="f11" fmla="val f2"/>
              <a:gd name="f12" fmla="val f3"/>
              <a:gd name="f13" fmla="val f4"/>
              <a:gd name="f14" fmla="+- f13 0 f11"/>
              <a:gd name="f15" fmla="+- f12 0 f11"/>
              <a:gd name="f16" fmla="*/ f15 1 75565"/>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5"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3" name="object 93">
            <a:extLst>
              <a:ext uri="{FF2B5EF4-FFF2-40B4-BE49-F238E27FC236}">
                <a16:creationId xmlns:a16="http://schemas.microsoft.com/office/drawing/2014/main" id="{B10C6B11-1DFA-4395-99A4-7F556016A3A0}"/>
              </a:ext>
            </a:extLst>
          </p:cNvPr>
          <p:cNvSpPr/>
          <p:nvPr/>
        </p:nvSpPr>
        <p:spPr>
          <a:xfrm>
            <a:off x="1296920" y="2851373"/>
            <a:ext cx="108585" cy="92711"/>
          </a:xfrm>
          <a:custGeom>
            <a:avLst/>
            <a:gdLst>
              <a:gd name="f0" fmla="val w"/>
              <a:gd name="f1" fmla="val h"/>
              <a:gd name="f2" fmla="val 0"/>
              <a:gd name="f3" fmla="val 108584"/>
              <a:gd name="f4" fmla="val 92710"/>
              <a:gd name="f5" fmla="val 29419"/>
              <a:gd name="f6" fmla="val 32012"/>
              <a:gd name="f7" fmla="val 108279"/>
              <a:gd name="f8" fmla="val 55943"/>
              <a:gd name="f9" fmla="val 68000"/>
              <a:gd name="f10" fmla="val 75323"/>
              <a:gd name="f11" fmla="val 92114"/>
              <a:gd name="f12" fmla="val 36653"/>
              <a:gd name="f13" fmla="*/ f0 1 108584"/>
              <a:gd name="f14" fmla="*/ f1 1 92710"/>
              <a:gd name="f15" fmla="val f2"/>
              <a:gd name="f16" fmla="val f3"/>
              <a:gd name="f17" fmla="val f4"/>
              <a:gd name="f18" fmla="+- f17 0 f15"/>
              <a:gd name="f19" fmla="+- f16 0 f15"/>
              <a:gd name="f20" fmla="*/ f19 1 108584"/>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8584"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4" name="object 94">
            <a:extLst>
              <a:ext uri="{FF2B5EF4-FFF2-40B4-BE49-F238E27FC236}">
                <a16:creationId xmlns:a16="http://schemas.microsoft.com/office/drawing/2014/main" id="{9BDEE857-8452-418F-A347-6D68A6824C4E}"/>
              </a:ext>
            </a:extLst>
          </p:cNvPr>
          <p:cNvSpPr/>
          <p:nvPr/>
        </p:nvSpPr>
        <p:spPr>
          <a:xfrm>
            <a:off x="1353979" y="2722068"/>
            <a:ext cx="67226" cy="130969"/>
          </a:xfrm>
          <a:prstGeom prst="rect">
            <a:avLst/>
          </a:prstGeom>
          <a:blipFill>
            <a:blip r:embed="rId1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5" name="object 95">
            <a:extLst>
              <a:ext uri="{FF2B5EF4-FFF2-40B4-BE49-F238E27FC236}">
                <a16:creationId xmlns:a16="http://schemas.microsoft.com/office/drawing/2014/main" id="{E91143DE-150F-41EC-9340-D918C873E82F}"/>
              </a:ext>
            </a:extLst>
          </p:cNvPr>
          <p:cNvSpPr/>
          <p:nvPr/>
        </p:nvSpPr>
        <p:spPr>
          <a:xfrm>
            <a:off x="1353979" y="2722068"/>
            <a:ext cx="67308" cy="133987"/>
          </a:xfrm>
          <a:custGeom>
            <a:avLst/>
            <a:gdLst>
              <a:gd name="f0" fmla="val w"/>
              <a:gd name="f1" fmla="val h"/>
              <a:gd name="f2" fmla="val 0"/>
              <a:gd name="f3" fmla="val 67309"/>
              <a:gd name="f4" fmla="val 133985"/>
              <a:gd name="f5" fmla="val 2016"/>
              <a:gd name="f6" fmla="val 81523"/>
              <a:gd name="f7" fmla="val 2018"/>
              <a:gd name="f8" fmla="val 67228"/>
              <a:gd name="f9" fmla="val 50208"/>
              <a:gd name="f10" fmla="val 133642"/>
              <a:gd name="f11" fmla="val 130967"/>
              <a:gd name="f12" fmla="*/ f0 1 67309"/>
              <a:gd name="f13" fmla="*/ f1 1 133985"/>
              <a:gd name="f14" fmla="val f2"/>
              <a:gd name="f15" fmla="val f3"/>
              <a:gd name="f16" fmla="val f4"/>
              <a:gd name="f17" fmla="+- f16 0 f14"/>
              <a:gd name="f18" fmla="+- f15 0 f14"/>
              <a:gd name="f19" fmla="*/ f18 1 67309"/>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09"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6" name="object 96">
            <a:extLst>
              <a:ext uri="{FF2B5EF4-FFF2-40B4-BE49-F238E27FC236}">
                <a16:creationId xmlns:a16="http://schemas.microsoft.com/office/drawing/2014/main" id="{2EFC92CA-F165-495A-83AF-6D12B3C375CB}"/>
              </a:ext>
            </a:extLst>
          </p:cNvPr>
          <p:cNvSpPr/>
          <p:nvPr/>
        </p:nvSpPr>
        <p:spPr>
          <a:xfrm>
            <a:off x="2170163"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7" name="object 97">
            <a:extLst>
              <a:ext uri="{FF2B5EF4-FFF2-40B4-BE49-F238E27FC236}">
                <a16:creationId xmlns:a16="http://schemas.microsoft.com/office/drawing/2014/main" id="{85C9F68A-C737-4484-98F6-B2B7697589F8}"/>
              </a:ext>
            </a:extLst>
          </p:cNvPr>
          <p:cNvSpPr/>
          <p:nvPr/>
        </p:nvSpPr>
        <p:spPr>
          <a:xfrm>
            <a:off x="2245208" y="2907316"/>
            <a:ext cx="32836" cy="36173"/>
          </a:xfrm>
          <a:prstGeom prst="rect">
            <a:avLst/>
          </a:prstGeom>
          <a:blipFill>
            <a:blip r:embed="rId1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8" name="object 98">
            <a:extLst>
              <a:ext uri="{FF2B5EF4-FFF2-40B4-BE49-F238E27FC236}">
                <a16:creationId xmlns:a16="http://schemas.microsoft.com/office/drawing/2014/main" id="{56D58037-0195-4CD1-A92D-3E387C9B634D}"/>
              </a:ext>
            </a:extLst>
          </p:cNvPr>
          <p:cNvSpPr/>
          <p:nvPr/>
        </p:nvSpPr>
        <p:spPr>
          <a:xfrm>
            <a:off x="2245208"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9" name="object 99">
            <a:extLst>
              <a:ext uri="{FF2B5EF4-FFF2-40B4-BE49-F238E27FC236}">
                <a16:creationId xmlns:a16="http://schemas.microsoft.com/office/drawing/2014/main" id="{08EDD984-B1C2-455B-863E-EA72974B5271}"/>
              </a:ext>
            </a:extLst>
          </p:cNvPr>
          <p:cNvSpPr/>
          <p:nvPr/>
        </p:nvSpPr>
        <p:spPr>
          <a:xfrm>
            <a:off x="2299615" y="2761670"/>
            <a:ext cx="57972" cy="122739"/>
          </a:xfrm>
          <a:prstGeom prst="rect">
            <a:avLst/>
          </a:prstGeom>
          <a:blipFill>
            <a:blip r:embed="rId1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0" name="object 100">
            <a:extLst>
              <a:ext uri="{FF2B5EF4-FFF2-40B4-BE49-F238E27FC236}">
                <a16:creationId xmlns:a16="http://schemas.microsoft.com/office/drawing/2014/main" id="{FC38637E-3B37-4C0C-9253-40F1BDD5C273}"/>
              </a:ext>
            </a:extLst>
          </p:cNvPr>
          <p:cNvSpPr/>
          <p:nvPr/>
        </p:nvSpPr>
        <p:spPr>
          <a:xfrm>
            <a:off x="2299615" y="2761670"/>
            <a:ext cx="58421" cy="123187"/>
          </a:xfrm>
          <a:custGeom>
            <a:avLst/>
            <a:gdLst>
              <a:gd name="f0" fmla="val w"/>
              <a:gd name="f1" fmla="val h"/>
              <a:gd name="f2" fmla="val 0"/>
              <a:gd name="f3" fmla="val 58419"/>
              <a:gd name="f4" fmla="val 123189"/>
              <a:gd name="f5" fmla="val 122738"/>
              <a:gd name="f6" fmla="val 14965"/>
              <a:gd name="f7" fmla="val 434"/>
              <a:gd name="f8" fmla="val 29532"/>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1" name="object 101">
            <a:extLst>
              <a:ext uri="{FF2B5EF4-FFF2-40B4-BE49-F238E27FC236}">
                <a16:creationId xmlns:a16="http://schemas.microsoft.com/office/drawing/2014/main" id="{3DB728EF-B787-48EE-A5E8-B683B158AA91}"/>
              </a:ext>
            </a:extLst>
          </p:cNvPr>
          <p:cNvSpPr/>
          <p:nvPr/>
        </p:nvSpPr>
        <p:spPr>
          <a:xfrm>
            <a:off x="2222696"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2" name="object 102">
            <a:extLst>
              <a:ext uri="{FF2B5EF4-FFF2-40B4-BE49-F238E27FC236}">
                <a16:creationId xmlns:a16="http://schemas.microsoft.com/office/drawing/2014/main" id="{499E4644-15BD-48FA-B02E-8F328D2E248B}"/>
              </a:ext>
            </a:extLst>
          </p:cNvPr>
          <p:cNvSpPr/>
          <p:nvPr/>
        </p:nvSpPr>
        <p:spPr>
          <a:xfrm>
            <a:off x="2222696"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3" name="object 103">
            <a:extLst>
              <a:ext uri="{FF2B5EF4-FFF2-40B4-BE49-F238E27FC236}">
                <a16:creationId xmlns:a16="http://schemas.microsoft.com/office/drawing/2014/main" id="{20EDCCD0-2F83-4542-88EC-C3229FE599C2}"/>
              </a:ext>
            </a:extLst>
          </p:cNvPr>
          <p:cNvSpPr/>
          <p:nvPr/>
        </p:nvSpPr>
        <p:spPr>
          <a:xfrm>
            <a:off x="2233540"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4" name="object 104">
            <a:extLst>
              <a:ext uri="{FF2B5EF4-FFF2-40B4-BE49-F238E27FC236}">
                <a16:creationId xmlns:a16="http://schemas.microsoft.com/office/drawing/2014/main" id="{527FFE00-C6BE-4786-A9E4-AD21C9E1D69D}"/>
              </a:ext>
            </a:extLst>
          </p:cNvPr>
          <p:cNvSpPr/>
          <p:nvPr/>
        </p:nvSpPr>
        <p:spPr>
          <a:xfrm>
            <a:off x="2233540"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5" name="object 105">
            <a:extLst>
              <a:ext uri="{FF2B5EF4-FFF2-40B4-BE49-F238E27FC236}">
                <a16:creationId xmlns:a16="http://schemas.microsoft.com/office/drawing/2014/main" id="{8DDE2240-B4ED-4AAA-A045-16001A856577}"/>
              </a:ext>
            </a:extLst>
          </p:cNvPr>
          <p:cNvSpPr/>
          <p:nvPr/>
        </p:nvSpPr>
        <p:spPr>
          <a:xfrm>
            <a:off x="2220821" y="2704758"/>
            <a:ext cx="78793" cy="179652"/>
          </a:xfrm>
          <a:prstGeom prst="rect">
            <a:avLst/>
          </a:prstGeom>
          <a:blipFill>
            <a:blip r:embed="rId1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6" name="object 106">
            <a:extLst>
              <a:ext uri="{FF2B5EF4-FFF2-40B4-BE49-F238E27FC236}">
                <a16:creationId xmlns:a16="http://schemas.microsoft.com/office/drawing/2014/main" id="{1F105E3B-7BA9-4A25-BCC7-92D64FCB9679}"/>
              </a:ext>
            </a:extLst>
          </p:cNvPr>
          <p:cNvSpPr/>
          <p:nvPr/>
        </p:nvSpPr>
        <p:spPr>
          <a:xfrm>
            <a:off x="2220821"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7" name="object 107">
            <a:extLst>
              <a:ext uri="{FF2B5EF4-FFF2-40B4-BE49-F238E27FC236}">
                <a16:creationId xmlns:a16="http://schemas.microsoft.com/office/drawing/2014/main" id="{AB91A3BC-4609-4748-A689-5683E1D43B4D}"/>
              </a:ext>
            </a:extLst>
          </p:cNvPr>
          <p:cNvSpPr/>
          <p:nvPr/>
        </p:nvSpPr>
        <p:spPr>
          <a:xfrm>
            <a:off x="2277715"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8" name="object 108">
            <a:extLst>
              <a:ext uri="{FF2B5EF4-FFF2-40B4-BE49-F238E27FC236}">
                <a16:creationId xmlns:a16="http://schemas.microsoft.com/office/drawing/2014/main" id="{958722F6-5982-42D7-AEC9-02D100084198}"/>
              </a:ext>
            </a:extLst>
          </p:cNvPr>
          <p:cNvSpPr/>
          <p:nvPr/>
        </p:nvSpPr>
        <p:spPr>
          <a:xfrm>
            <a:off x="2277715"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9" name="object 109">
            <a:extLst>
              <a:ext uri="{FF2B5EF4-FFF2-40B4-BE49-F238E27FC236}">
                <a16:creationId xmlns:a16="http://schemas.microsoft.com/office/drawing/2014/main" id="{FC60F0A8-448A-49CE-947B-0DEBA27789F2}"/>
              </a:ext>
            </a:extLst>
          </p:cNvPr>
          <p:cNvSpPr/>
          <p:nvPr/>
        </p:nvSpPr>
        <p:spPr>
          <a:xfrm>
            <a:off x="2220821"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900"/>
              <a:gd name="f23" fmla="val 395"/>
              <a:gd name="f24" fmla="val 357"/>
              <a:gd name="f25" fmla="val 2851"/>
              <a:gd name="f26" fmla="val 7263"/>
              <a:gd name="f27" fmla="val 123490"/>
              <a:gd name="f28" fmla="val 19241"/>
              <a:gd name="f29" fmla="val 142476"/>
              <a:gd name="f30" fmla="val 16865"/>
              <a:gd name="f31" fmla="val 144530"/>
              <a:gd name="f32" fmla="val 14517"/>
              <a:gd name="f33" fmla="val 146645"/>
              <a:gd name="f34" fmla="val 12200"/>
              <a:gd name="f35" fmla="val 148818"/>
              <a:gd name="f36" fmla="val 21383"/>
              <a:gd name="f37" fmla="val 157181"/>
              <a:gd name="f38" fmla="val 30839"/>
              <a:gd name="f39" fmla="val 164951"/>
              <a:gd name="f40" fmla="val 40552"/>
              <a:gd name="f41" fmla="val 172114"/>
              <a:gd name="f42" fmla="val 50508"/>
              <a:gd name="f43" fmla="val 178657"/>
              <a:gd name="f44" fmla="val 53252"/>
              <a:gd name="f45" fmla="val 176655"/>
              <a:gd name="f46" fmla="val 55976"/>
              <a:gd name="f47" fmla="val 174597"/>
              <a:gd name="f48" fmla="val 58675"/>
              <a:gd name="f49" fmla="val 172485"/>
              <a:gd name="f50" fmla="val 65234"/>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0" name="object 110">
            <a:extLst>
              <a:ext uri="{FF2B5EF4-FFF2-40B4-BE49-F238E27FC236}">
                <a16:creationId xmlns:a16="http://schemas.microsoft.com/office/drawing/2014/main" id="{A1426F0A-01D2-43B2-91BE-FE0DAB20F819}"/>
              </a:ext>
            </a:extLst>
          </p:cNvPr>
          <p:cNvSpPr/>
          <p:nvPr/>
        </p:nvSpPr>
        <p:spPr>
          <a:xfrm>
            <a:off x="2227012"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1" name="object 111">
            <a:extLst>
              <a:ext uri="{FF2B5EF4-FFF2-40B4-BE49-F238E27FC236}">
                <a16:creationId xmlns:a16="http://schemas.microsoft.com/office/drawing/2014/main" id="{068E470E-D58C-47E2-963D-8AB6B3B2C721}"/>
              </a:ext>
            </a:extLst>
          </p:cNvPr>
          <p:cNvSpPr/>
          <p:nvPr/>
        </p:nvSpPr>
        <p:spPr>
          <a:xfrm>
            <a:off x="2228813"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2" name="object 112">
            <a:extLst>
              <a:ext uri="{FF2B5EF4-FFF2-40B4-BE49-F238E27FC236}">
                <a16:creationId xmlns:a16="http://schemas.microsoft.com/office/drawing/2014/main" id="{AC41B96B-FA04-4E99-8E48-279495D9F951}"/>
              </a:ext>
            </a:extLst>
          </p:cNvPr>
          <p:cNvSpPr/>
          <p:nvPr/>
        </p:nvSpPr>
        <p:spPr>
          <a:xfrm>
            <a:off x="2179545" y="2817851"/>
            <a:ext cx="88175" cy="111053"/>
          </a:xfrm>
          <a:prstGeom prst="rect">
            <a:avLst/>
          </a:prstGeom>
          <a:blipFill>
            <a:blip r:embed="rId1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3" name="object 113">
            <a:extLst>
              <a:ext uri="{FF2B5EF4-FFF2-40B4-BE49-F238E27FC236}">
                <a16:creationId xmlns:a16="http://schemas.microsoft.com/office/drawing/2014/main" id="{08130F17-C974-4CC2-ADBD-36523CA71028}"/>
              </a:ext>
            </a:extLst>
          </p:cNvPr>
          <p:cNvSpPr/>
          <p:nvPr/>
        </p:nvSpPr>
        <p:spPr>
          <a:xfrm>
            <a:off x="2170163" y="2880789"/>
            <a:ext cx="75044" cy="62691"/>
          </a:xfrm>
          <a:prstGeom prst="rect">
            <a:avLst/>
          </a:prstGeom>
          <a:blipFill>
            <a:blip r:embed="rId2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4" name="object 114">
            <a:extLst>
              <a:ext uri="{FF2B5EF4-FFF2-40B4-BE49-F238E27FC236}">
                <a16:creationId xmlns:a16="http://schemas.microsoft.com/office/drawing/2014/main" id="{A982047A-A6EA-4087-B922-37DFCB928408}"/>
              </a:ext>
            </a:extLst>
          </p:cNvPr>
          <p:cNvSpPr/>
          <p:nvPr/>
        </p:nvSpPr>
        <p:spPr>
          <a:xfrm>
            <a:off x="2170163" y="2880789"/>
            <a:ext cx="75566" cy="62865"/>
          </a:xfrm>
          <a:custGeom>
            <a:avLst/>
            <a:gdLst>
              <a:gd name="f0" fmla="val w"/>
              <a:gd name="f1" fmla="val h"/>
              <a:gd name="f2" fmla="val 0"/>
              <a:gd name="f3" fmla="val 75564"/>
              <a:gd name="f4" fmla="val 62864"/>
              <a:gd name="f5" fmla="val 7234"/>
              <a:gd name="f6" fmla="val 75044"/>
              <a:gd name="f7" fmla="val 62694"/>
              <a:gd name="f8" fmla="val 75043"/>
              <a:gd name="f9" fmla="val 55460"/>
              <a:gd name="f10" fmla="*/ f0 1 75564"/>
              <a:gd name="f11" fmla="*/ f1 1 62864"/>
              <a:gd name="f12" fmla="val f2"/>
              <a:gd name="f13" fmla="val f3"/>
              <a:gd name="f14" fmla="val f4"/>
              <a:gd name="f15" fmla="+- f14 0 f12"/>
              <a:gd name="f16" fmla="+- f13 0 f12"/>
              <a:gd name="f17" fmla="*/ f16 1 75564"/>
              <a:gd name="f18" fmla="*/ f15 1 6286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75564" h="62864">
                <a:moveTo>
                  <a:pt x="f2" y="f5"/>
                </a:moveTo>
                <a:lnTo>
                  <a:pt x="f6" y="f7"/>
                </a:lnTo>
                <a:lnTo>
                  <a:pt x="f8" y="f9"/>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5" name="object 115">
            <a:extLst>
              <a:ext uri="{FF2B5EF4-FFF2-40B4-BE49-F238E27FC236}">
                <a16:creationId xmlns:a16="http://schemas.microsoft.com/office/drawing/2014/main" id="{3E6C84C9-879D-4AC9-98F9-94BAEFA4B0C9}"/>
              </a:ext>
            </a:extLst>
          </p:cNvPr>
          <p:cNvSpPr/>
          <p:nvPr/>
        </p:nvSpPr>
        <p:spPr>
          <a:xfrm>
            <a:off x="2170163"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6" name="object 116">
            <a:extLst>
              <a:ext uri="{FF2B5EF4-FFF2-40B4-BE49-F238E27FC236}">
                <a16:creationId xmlns:a16="http://schemas.microsoft.com/office/drawing/2014/main" id="{D059A67D-45FF-4D5A-9C32-050362732E8C}"/>
              </a:ext>
            </a:extLst>
          </p:cNvPr>
          <p:cNvSpPr/>
          <p:nvPr/>
        </p:nvSpPr>
        <p:spPr>
          <a:xfrm>
            <a:off x="2227012" y="2722068"/>
            <a:ext cx="66979" cy="130969"/>
          </a:xfrm>
          <a:prstGeom prst="rect">
            <a:avLst/>
          </a:prstGeom>
          <a:blipFill>
            <a:blip r:embed="rId2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7" name="object 117">
            <a:extLst>
              <a:ext uri="{FF2B5EF4-FFF2-40B4-BE49-F238E27FC236}">
                <a16:creationId xmlns:a16="http://schemas.microsoft.com/office/drawing/2014/main" id="{663C854C-5442-453C-804D-F105E495012E}"/>
              </a:ext>
            </a:extLst>
          </p:cNvPr>
          <p:cNvSpPr/>
          <p:nvPr/>
        </p:nvSpPr>
        <p:spPr>
          <a:xfrm>
            <a:off x="2227012"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8" name="object 118">
            <a:extLst>
              <a:ext uri="{FF2B5EF4-FFF2-40B4-BE49-F238E27FC236}">
                <a16:creationId xmlns:a16="http://schemas.microsoft.com/office/drawing/2014/main" id="{6FB3B746-C0C6-4388-A9D5-237AB19E8855}"/>
              </a:ext>
            </a:extLst>
          </p:cNvPr>
          <p:cNvSpPr/>
          <p:nvPr/>
        </p:nvSpPr>
        <p:spPr>
          <a:xfrm>
            <a:off x="3046460"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9" name="object 119">
            <a:extLst>
              <a:ext uri="{FF2B5EF4-FFF2-40B4-BE49-F238E27FC236}">
                <a16:creationId xmlns:a16="http://schemas.microsoft.com/office/drawing/2014/main" id="{E741A07F-827B-41E7-9060-46BC0F0E98E2}"/>
              </a:ext>
            </a:extLst>
          </p:cNvPr>
          <p:cNvSpPr/>
          <p:nvPr/>
        </p:nvSpPr>
        <p:spPr>
          <a:xfrm>
            <a:off x="3121505" y="2907316"/>
            <a:ext cx="32836" cy="36173"/>
          </a:xfrm>
          <a:prstGeom prst="rect">
            <a:avLst/>
          </a:prstGeom>
          <a:blipFill>
            <a:blip r:embed="rId2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0" name="object 120">
            <a:extLst>
              <a:ext uri="{FF2B5EF4-FFF2-40B4-BE49-F238E27FC236}">
                <a16:creationId xmlns:a16="http://schemas.microsoft.com/office/drawing/2014/main" id="{C87CF2BF-E49B-43B9-97C7-FE1F8D302E6C}"/>
              </a:ext>
            </a:extLst>
          </p:cNvPr>
          <p:cNvSpPr/>
          <p:nvPr/>
        </p:nvSpPr>
        <p:spPr>
          <a:xfrm>
            <a:off x="3121505"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1" name="object 121">
            <a:extLst>
              <a:ext uri="{FF2B5EF4-FFF2-40B4-BE49-F238E27FC236}">
                <a16:creationId xmlns:a16="http://schemas.microsoft.com/office/drawing/2014/main" id="{D870A33A-FFA9-45C0-B01B-751722DA7CD0}"/>
              </a:ext>
            </a:extLst>
          </p:cNvPr>
          <p:cNvSpPr/>
          <p:nvPr/>
        </p:nvSpPr>
        <p:spPr>
          <a:xfrm>
            <a:off x="3175912" y="2761670"/>
            <a:ext cx="57972" cy="122739"/>
          </a:xfrm>
          <a:prstGeom prst="rect">
            <a:avLst/>
          </a:prstGeom>
          <a:blipFill>
            <a:blip r:embed="rId2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2" name="object 122">
            <a:extLst>
              <a:ext uri="{FF2B5EF4-FFF2-40B4-BE49-F238E27FC236}">
                <a16:creationId xmlns:a16="http://schemas.microsoft.com/office/drawing/2014/main" id="{EF988965-FA70-465E-950A-CB111CF6ED4A}"/>
              </a:ext>
            </a:extLst>
          </p:cNvPr>
          <p:cNvSpPr/>
          <p:nvPr/>
        </p:nvSpPr>
        <p:spPr>
          <a:xfrm>
            <a:off x="3175912" y="2761670"/>
            <a:ext cx="58421" cy="123187"/>
          </a:xfrm>
          <a:custGeom>
            <a:avLst/>
            <a:gdLst>
              <a:gd name="f0" fmla="val w"/>
              <a:gd name="f1" fmla="val h"/>
              <a:gd name="f2" fmla="val 0"/>
              <a:gd name="f3" fmla="val 58419"/>
              <a:gd name="f4" fmla="val 123189"/>
              <a:gd name="f5" fmla="val 122738"/>
              <a:gd name="f6" fmla="val 14965"/>
              <a:gd name="f7" fmla="val 434"/>
              <a:gd name="f8" fmla="val 29533"/>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3" name="object 123">
            <a:extLst>
              <a:ext uri="{FF2B5EF4-FFF2-40B4-BE49-F238E27FC236}">
                <a16:creationId xmlns:a16="http://schemas.microsoft.com/office/drawing/2014/main" id="{9AE64674-4074-4D5C-BAAB-BC9689BA132C}"/>
              </a:ext>
            </a:extLst>
          </p:cNvPr>
          <p:cNvSpPr/>
          <p:nvPr/>
        </p:nvSpPr>
        <p:spPr>
          <a:xfrm>
            <a:off x="3098993"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4" name="object 124">
            <a:extLst>
              <a:ext uri="{FF2B5EF4-FFF2-40B4-BE49-F238E27FC236}">
                <a16:creationId xmlns:a16="http://schemas.microsoft.com/office/drawing/2014/main" id="{E34C3FED-AFA2-44CD-814D-90EA38B7FAFF}"/>
              </a:ext>
            </a:extLst>
          </p:cNvPr>
          <p:cNvSpPr/>
          <p:nvPr/>
        </p:nvSpPr>
        <p:spPr>
          <a:xfrm>
            <a:off x="3098993"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5" name="object 125">
            <a:extLst>
              <a:ext uri="{FF2B5EF4-FFF2-40B4-BE49-F238E27FC236}">
                <a16:creationId xmlns:a16="http://schemas.microsoft.com/office/drawing/2014/main" id="{49A1D97E-553C-45E6-B705-BBF4E8A477EE}"/>
              </a:ext>
            </a:extLst>
          </p:cNvPr>
          <p:cNvSpPr/>
          <p:nvPr/>
        </p:nvSpPr>
        <p:spPr>
          <a:xfrm>
            <a:off x="3109837"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6" name="object 126">
            <a:extLst>
              <a:ext uri="{FF2B5EF4-FFF2-40B4-BE49-F238E27FC236}">
                <a16:creationId xmlns:a16="http://schemas.microsoft.com/office/drawing/2014/main" id="{9202A099-3420-40D1-B764-1221A813562F}"/>
              </a:ext>
            </a:extLst>
          </p:cNvPr>
          <p:cNvSpPr/>
          <p:nvPr/>
        </p:nvSpPr>
        <p:spPr>
          <a:xfrm>
            <a:off x="3109837"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7" name="object 127">
            <a:extLst>
              <a:ext uri="{FF2B5EF4-FFF2-40B4-BE49-F238E27FC236}">
                <a16:creationId xmlns:a16="http://schemas.microsoft.com/office/drawing/2014/main" id="{F0320A72-241C-4F17-8C9D-98728EB86AC5}"/>
              </a:ext>
            </a:extLst>
          </p:cNvPr>
          <p:cNvSpPr/>
          <p:nvPr/>
        </p:nvSpPr>
        <p:spPr>
          <a:xfrm>
            <a:off x="3097118" y="2704758"/>
            <a:ext cx="78793" cy="179652"/>
          </a:xfrm>
          <a:prstGeom prst="rect">
            <a:avLst/>
          </a:prstGeom>
          <a:blipFill>
            <a:blip r:embed="rId2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8" name="object 128">
            <a:extLst>
              <a:ext uri="{FF2B5EF4-FFF2-40B4-BE49-F238E27FC236}">
                <a16:creationId xmlns:a16="http://schemas.microsoft.com/office/drawing/2014/main" id="{DD96BA32-5963-4C7F-A862-29C4844AE777}"/>
              </a:ext>
            </a:extLst>
          </p:cNvPr>
          <p:cNvSpPr/>
          <p:nvPr/>
        </p:nvSpPr>
        <p:spPr>
          <a:xfrm>
            <a:off x="3097118"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9" name="object 129">
            <a:extLst>
              <a:ext uri="{FF2B5EF4-FFF2-40B4-BE49-F238E27FC236}">
                <a16:creationId xmlns:a16="http://schemas.microsoft.com/office/drawing/2014/main" id="{D57379B2-0AAC-4280-8422-988944566977}"/>
              </a:ext>
            </a:extLst>
          </p:cNvPr>
          <p:cNvSpPr/>
          <p:nvPr/>
        </p:nvSpPr>
        <p:spPr>
          <a:xfrm>
            <a:off x="3154012"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0" name="object 130">
            <a:extLst>
              <a:ext uri="{FF2B5EF4-FFF2-40B4-BE49-F238E27FC236}">
                <a16:creationId xmlns:a16="http://schemas.microsoft.com/office/drawing/2014/main" id="{430AFC17-5645-4016-884E-F0AEC9B2A1C2}"/>
              </a:ext>
            </a:extLst>
          </p:cNvPr>
          <p:cNvSpPr/>
          <p:nvPr/>
        </p:nvSpPr>
        <p:spPr>
          <a:xfrm>
            <a:off x="3154012"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1" name="object 131">
            <a:extLst>
              <a:ext uri="{FF2B5EF4-FFF2-40B4-BE49-F238E27FC236}">
                <a16:creationId xmlns:a16="http://schemas.microsoft.com/office/drawing/2014/main" id="{7F25B30E-A07A-453B-9179-6909E24D8964}"/>
              </a:ext>
            </a:extLst>
          </p:cNvPr>
          <p:cNvSpPr/>
          <p:nvPr/>
        </p:nvSpPr>
        <p:spPr>
          <a:xfrm>
            <a:off x="3097118"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899"/>
              <a:gd name="f23" fmla="val 395"/>
              <a:gd name="f24" fmla="val 357"/>
              <a:gd name="f25" fmla="val 2851"/>
              <a:gd name="f26" fmla="val 7263"/>
              <a:gd name="f27" fmla="val 123490"/>
              <a:gd name="f28" fmla="val 19241"/>
              <a:gd name="f29" fmla="val 142476"/>
              <a:gd name="f30" fmla="val 16865"/>
              <a:gd name="f31" fmla="val 144530"/>
              <a:gd name="f32" fmla="val 14518"/>
              <a:gd name="f33" fmla="val 146645"/>
              <a:gd name="f34" fmla="val 12200"/>
              <a:gd name="f35" fmla="val 148818"/>
              <a:gd name="f36" fmla="val 21383"/>
              <a:gd name="f37" fmla="val 157181"/>
              <a:gd name="f38" fmla="val 30839"/>
              <a:gd name="f39" fmla="val 164951"/>
              <a:gd name="f40" fmla="val 40553"/>
              <a:gd name="f41" fmla="val 172114"/>
              <a:gd name="f42" fmla="val 50508"/>
              <a:gd name="f43" fmla="val 178657"/>
              <a:gd name="f44" fmla="val 53252"/>
              <a:gd name="f45" fmla="val 176655"/>
              <a:gd name="f46" fmla="val 55976"/>
              <a:gd name="f47" fmla="val 174597"/>
              <a:gd name="f48" fmla="val 58675"/>
              <a:gd name="f49" fmla="val 172485"/>
              <a:gd name="f50" fmla="val 65235"/>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2" name="object 132">
            <a:extLst>
              <a:ext uri="{FF2B5EF4-FFF2-40B4-BE49-F238E27FC236}">
                <a16:creationId xmlns:a16="http://schemas.microsoft.com/office/drawing/2014/main" id="{EB9FE695-69FF-446C-AC41-11D55B12BFE2}"/>
              </a:ext>
            </a:extLst>
          </p:cNvPr>
          <p:cNvSpPr/>
          <p:nvPr/>
        </p:nvSpPr>
        <p:spPr>
          <a:xfrm>
            <a:off x="3103309"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3" name="object 133">
            <a:extLst>
              <a:ext uri="{FF2B5EF4-FFF2-40B4-BE49-F238E27FC236}">
                <a16:creationId xmlns:a16="http://schemas.microsoft.com/office/drawing/2014/main" id="{466C8459-749D-4BAB-8076-3E823CFA9305}"/>
              </a:ext>
            </a:extLst>
          </p:cNvPr>
          <p:cNvSpPr/>
          <p:nvPr/>
        </p:nvSpPr>
        <p:spPr>
          <a:xfrm>
            <a:off x="3105110"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4" name="object 134">
            <a:extLst>
              <a:ext uri="{FF2B5EF4-FFF2-40B4-BE49-F238E27FC236}">
                <a16:creationId xmlns:a16="http://schemas.microsoft.com/office/drawing/2014/main" id="{13C9AE80-A39B-4464-8C00-6DED03F09211}"/>
              </a:ext>
            </a:extLst>
          </p:cNvPr>
          <p:cNvSpPr/>
          <p:nvPr/>
        </p:nvSpPr>
        <p:spPr>
          <a:xfrm>
            <a:off x="3055842" y="2817851"/>
            <a:ext cx="88175" cy="111053"/>
          </a:xfrm>
          <a:prstGeom prst="rect">
            <a:avLst/>
          </a:prstGeom>
          <a:blipFill>
            <a:blip r:embed="rId2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5" name="object 135">
            <a:extLst>
              <a:ext uri="{FF2B5EF4-FFF2-40B4-BE49-F238E27FC236}">
                <a16:creationId xmlns:a16="http://schemas.microsoft.com/office/drawing/2014/main" id="{1A925989-0E44-4EF7-B1F0-9CE8AFCD19C4}"/>
              </a:ext>
            </a:extLst>
          </p:cNvPr>
          <p:cNvSpPr/>
          <p:nvPr/>
        </p:nvSpPr>
        <p:spPr>
          <a:xfrm>
            <a:off x="3046460" y="2880789"/>
            <a:ext cx="75044" cy="62691"/>
          </a:xfrm>
          <a:prstGeom prst="rect">
            <a:avLst/>
          </a:prstGeom>
          <a:blipFill>
            <a:blip r:embed="rId2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6" name="object 136">
            <a:extLst>
              <a:ext uri="{FF2B5EF4-FFF2-40B4-BE49-F238E27FC236}">
                <a16:creationId xmlns:a16="http://schemas.microsoft.com/office/drawing/2014/main" id="{9E70DC21-DE5F-484B-8699-EBFFAD87ACD2}"/>
              </a:ext>
            </a:extLst>
          </p:cNvPr>
          <p:cNvSpPr/>
          <p:nvPr/>
        </p:nvSpPr>
        <p:spPr>
          <a:xfrm>
            <a:off x="3046460" y="2880789"/>
            <a:ext cx="75566" cy="62865"/>
          </a:xfrm>
          <a:custGeom>
            <a:avLst/>
            <a:gdLst>
              <a:gd name="f0" fmla="val w"/>
              <a:gd name="f1" fmla="val h"/>
              <a:gd name="f2" fmla="val 0"/>
              <a:gd name="f3" fmla="val 75564"/>
              <a:gd name="f4" fmla="val 62864"/>
              <a:gd name="f5" fmla="val 7234"/>
              <a:gd name="f6" fmla="val 75044"/>
              <a:gd name="f7" fmla="val 62694"/>
              <a:gd name="f8" fmla="val 55460"/>
              <a:gd name="f9" fmla="*/ f0 1 75564"/>
              <a:gd name="f10" fmla="*/ f1 1 62864"/>
              <a:gd name="f11" fmla="val f2"/>
              <a:gd name="f12" fmla="val f3"/>
              <a:gd name="f13" fmla="val f4"/>
              <a:gd name="f14" fmla="+- f13 0 f11"/>
              <a:gd name="f15" fmla="+- f12 0 f11"/>
              <a:gd name="f16" fmla="*/ f15 1 75564"/>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4"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7" name="object 137">
            <a:extLst>
              <a:ext uri="{FF2B5EF4-FFF2-40B4-BE49-F238E27FC236}">
                <a16:creationId xmlns:a16="http://schemas.microsoft.com/office/drawing/2014/main" id="{927394CE-D9B0-4A29-B233-5F5E2D2BAC6F}"/>
              </a:ext>
            </a:extLst>
          </p:cNvPr>
          <p:cNvSpPr/>
          <p:nvPr/>
        </p:nvSpPr>
        <p:spPr>
          <a:xfrm>
            <a:off x="3046460"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8" name="object 138">
            <a:extLst>
              <a:ext uri="{FF2B5EF4-FFF2-40B4-BE49-F238E27FC236}">
                <a16:creationId xmlns:a16="http://schemas.microsoft.com/office/drawing/2014/main" id="{789247EF-730F-4B90-AB00-E209CAB03D04}"/>
              </a:ext>
            </a:extLst>
          </p:cNvPr>
          <p:cNvSpPr/>
          <p:nvPr/>
        </p:nvSpPr>
        <p:spPr>
          <a:xfrm>
            <a:off x="3103309" y="2722068"/>
            <a:ext cx="66979" cy="130969"/>
          </a:xfrm>
          <a:prstGeom prst="rect">
            <a:avLst/>
          </a:prstGeom>
          <a:blipFill>
            <a:blip r:embed="rId2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9" name="object 139">
            <a:extLst>
              <a:ext uri="{FF2B5EF4-FFF2-40B4-BE49-F238E27FC236}">
                <a16:creationId xmlns:a16="http://schemas.microsoft.com/office/drawing/2014/main" id="{8015E477-688F-4166-9101-529C50F287CD}"/>
              </a:ext>
            </a:extLst>
          </p:cNvPr>
          <p:cNvSpPr/>
          <p:nvPr/>
        </p:nvSpPr>
        <p:spPr>
          <a:xfrm>
            <a:off x="3103309"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0" name="object 140">
            <a:extLst>
              <a:ext uri="{FF2B5EF4-FFF2-40B4-BE49-F238E27FC236}">
                <a16:creationId xmlns:a16="http://schemas.microsoft.com/office/drawing/2014/main" id="{83573D30-A6F5-4EAB-9C32-40F4CF85AEB6}"/>
              </a:ext>
            </a:extLst>
          </p:cNvPr>
          <p:cNvSpPr/>
          <p:nvPr/>
        </p:nvSpPr>
        <p:spPr>
          <a:xfrm>
            <a:off x="3139821" y="2949324"/>
            <a:ext cx="6345" cy="720720"/>
          </a:xfrm>
          <a:custGeom>
            <a:avLst/>
            <a:gdLst>
              <a:gd name="f0" fmla="val w"/>
              <a:gd name="f1" fmla="val h"/>
              <a:gd name="f2" fmla="val 0"/>
              <a:gd name="f3" fmla="val 6350"/>
              <a:gd name="f4" fmla="val 720725"/>
              <a:gd name="f5" fmla="val 720344"/>
              <a:gd name="f6" fmla="val 5968"/>
              <a:gd name="f7" fmla="*/ f0 1 6350"/>
              <a:gd name="f8" fmla="*/ f1 1 720725"/>
              <a:gd name="f9" fmla="val f2"/>
              <a:gd name="f10" fmla="val f3"/>
              <a:gd name="f11" fmla="val f4"/>
              <a:gd name="f12" fmla="+- f11 0 f9"/>
              <a:gd name="f13" fmla="+- f10 0 f9"/>
              <a:gd name="f14" fmla="*/ f13 1 6350"/>
              <a:gd name="f15" fmla="*/ f12 1 72072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350" h="720725">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1" name="object 141">
            <a:extLst>
              <a:ext uri="{FF2B5EF4-FFF2-40B4-BE49-F238E27FC236}">
                <a16:creationId xmlns:a16="http://schemas.microsoft.com/office/drawing/2014/main" id="{EE84AC8C-66D0-40E8-8A32-6C4CDED22253}"/>
              </a:ext>
            </a:extLst>
          </p:cNvPr>
          <p:cNvSpPr/>
          <p:nvPr/>
        </p:nvSpPr>
        <p:spPr>
          <a:xfrm>
            <a:off x="2269613" y="2949324"/>
            <a:ext cx="815973" cy="836291"/>
          </a:xfrm>
          <a:custGeom>
            <a:avLst/>
            <a:gdLst>
              <a:gd name="f0" fmla="val w"/>
              <a:gd name="f1" fmla="val h"/>
              <a:gd name="f2" fmla="val 0"/>
              <a:gd name="f3" fmla="val 815975"/>
              <a:gd name="f4" fmla="val 836295"/>
              <a:gd name="f5" fmla="val 815594"/>
              <a:gd name="f6" fmla="val 835787"/>
              <a:gd name="f7" fmla="*/ f0 1 815975"/>
              <a:gd name="f8" fmla="*/ f1 1 836295"/>
              <a:gd name="f9" fmla="val f2"/>
              <a:gd name="f10" fmla="val f3"/>
              <a:gd name="f11" fmla="val f4"/>
              <a:gd name="f12" fmla="+- f11 0 f9"/>
              <a:gd name="f13" fmla="+- f10 0 f9"/>
              <a:gd name="f14" fmla="*/ f13 1 815975"/>
              <a:gd name="f15" fmla="*/ f12 1 83629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15975" h="83629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2" name="object 142">
            <a:extLst>
              <a:ext uri="{FF2B5EF4-FFF2-40B4-BE49-F238E27FC236}">
                <a16:creationId xmlns:a16="http://schemas.microsoft.com/office/drawing/2014/main" id="{553837E1-1BF9-49BB-8D91-76C5F4F4676A}"/>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33388"/>
              <a:gd name="f7" fmla="val 21805"/>
              <a:gd name="f8" fmla="val 215646"/>
              <a:gd name="f9" fmla="val 75971"/>
              <a:gd name="f10" fmla="val 193840"/>
              <a:gd name="f11" fmla="*/ f0 1 108584"/>
              <a:gd name="f12" fmla="*/ f1 1 215900"/>
              <a:gd name="f13" fmla="val f2"/>
              <a:gd name="f14" fmla="val f3"/>
              <a:gd name="f15" fmla="val f4"/>
              <a:gd name="f16" fmla="+- f15 0 f13"/>
              <a:gd name="f17" fmla="+- f14 0 f13"/>
              <a:gd name="f18" fmla="*/ f17 1 108584"/>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3" name="object 143">
            <a:extLst>
              <a:ext uri="{FF2B5EF4-FFF2-40B4-BE49-F238E27FC236}">
                <a16:creationId xmlns:a16="http://schemas.microsoft.com/office/drawing/2014/main" id="{7E3A9CF4-6886-4FF8-8530-C44AE227F94F}"/>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21805"/>
              <a:gd name="f7" fmla="val 8751"/>
              <a:gd name="f8" fmla="val 44831"/>
              <a:gd name="f9" fmla="val 66763"/>
              <a:gd name="f10" fmla="val 48463"/>
              <a:gd name="f11" fmla="val 10131"/>
              <a:gd name="f12" fmla="val 14273"/>
              <a:gd name="f13" fmla="val 59359"/>
              <a:gd name="f14" fmla="val 62992"/>
              <a:gd name="f15" fmla="val 15653"/>
              <a:gd name="f16" fmla="val 73672"/>
              <a:gd name="f17" fmla="val 215646"/>
              <a:gd name="f18" fmla="val 35128"/>
              <a:gd name="f19" fmla="val 5753"/>
              <a:gd name="f20" fmla="val 30289"/>
              <a:gd name="f21" fmla="*/ f0 1 108584"/>
              <a:gd name="f22" fmla="*/ f1 1 215900"/>
              <a:gd name="f23" fmla="val f2"/>
              <a:gd name="f24" fmla="val f3"/>
              <a:gd name="f25" fmla="val f4"/>
              <a:gd name="f26" fmla="+- f25 0 f23"/>
              <a:gd name="f27" fmla="+- f24 0 f23"/>
              <a:gd name="f28" fmla="*/ f27 1 108584"/>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900">
                <a:moveTo>
                  <a:pt x="f12" y="f13"/>
                </a:moveTo>
                <a:lnTo>
                  <a:pt x="f19" y="f13"/>
                </a:lnTo>
                <a:lnTo>
                  <a:pt x="f19" y="f14"/>
                </a:lnTo>
                <a:lnTo>
                  <a:pt x="f15" y="f14"/>
                </a:lnTo>
                <a:lnTo>
                  <a:pt x="f12" y="f13"/>
                </a:lnTo>
                <a:close/>
              </a:path>
              <a:path w="108584" h="215900">
                <a:moveTo>
                  <a:pt x="f7" y="f8"/>
                </a:moveTo>
                <a:lnTo>
                  <a:pt x="f19" y="f8"/>
                </a:lnTo>
                <a:lnTo>
                  <a:pt x="f19" y="f10"/>
                </a:lnTo>
                <a:lnTo>
                  <a:pt x="f11" y="f10"/>
                </a:lnTo>
                <a:lnTo>
                  <a:pt x="f7" y="f8"/>
                </a:lnTo>
                <a:close/>
              </a:path>
              <a:path w="108584"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4" name="object 144">
            <a:extLst>
              <a:ext uri="{FF2B5EF4-FFF2-40B4-BE49-F238E27FC236}">
                <a16:creationId xmlns:a16="http://schemas.microsoft.com/office/drawing/2014/main" id="{1485C92D-4C16-4126-A88E-A9E18481B577}"/>
              </a:ext>
            </a:extLst>
          </p:cNvPr>
          <p:cNvSpPr/>
          <p:nvPr/>
        </p:nvSpPr>
        <p:spPr>
          <a:xfrm>
            <a:off x="1086234" y="4157091"/>
            <a:ext cx="108585" cy="215898"/>
          </a:xfrm>
          <a:custGeom>
            <a:avLst/>
            <a:gdLst>
              <a:gd name="f0" fmla="val w"/>
              <a:gd name="f1" fmla="val h"/>
              <a:gd name="f2" fmla="val 0"/>
              <a:gd name="f3" fmla="val 108584"/>
              <a:gd name="f4" fmla="val 215900"/>
              <a:gd name="f5" fmla="val 21805"/>
              <a:gd name="f6" fmla="val 33388"/>
              <a:gd name="f7" fmla="val 54102"/>
              <a:gd name="f8" fmla="val 108203"/>
              <a:gd name="f9" fmla="val 116293"/>
              <a:gd name="f10" fmla="val 193840"/>
              <a:gd name="f11" fmla="val 75971"/>
              <a:gd name="f12" fmla="val 215646"/>
              <a:gd name="f13" fmla="val 52946"/>
              <a:gd name="f14" fmla="val 115087"/>
              <a:gd name="f15" fmla="*/ f0 1 108584"/>
              <a:gd name="f16" fmla="*/ f1 1 215900"/>
              <a:gd name="f17" fmla="val f2"/>
              <a:gd name="f18" fmla="val f3"/>
              <a:gd name="f19" fmla="val f4"/>
              <a:gd name="f20" fmla="+- f19 0 f17"/>
              <a:gd name="f21" fmla="+- f18 0 f17"/>
              <a:gd name="f22" fmla="*/ f21 1 108584"/>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5" name="object 145">
            <a:extLst>
              <a:ext uri="{FF2B5EF4-FFF2-40B4-BE49-F238E27FC236}">
                <a16:creationId xmlns:a16="http://schemas.microsoft.com/office/drawing/2014/main" id="{E78B3291-3A99-4877-B123-11ADE94A2DF6}"/>
              </a:ext>
            </a:extLst>
          </p:cNvPr>
          <p:cNvSpPr/>
          <p:nvPr/>
        </p:nvSpPr>
        <p:spPr>
          <a:xfrm>
            <a:off x="1086234" y="4157091"/>
            <a:ext cx="108585" cy="22229"/>
          </a:xfrm>
          <a:custGeom>
            <a:avLst/>
            <a:gdLst>
              <a:gd name="f0" fmla="val w"/>
              <a:gd name="f1" fmla="val h"/>
              <a:gd name="f2" fmla="val 0"/>
              <a:gd name="f3" fmla="val 108584"/>
              <a:gd name="f4" fmla="val 22225"/>
              <a:gd name="f5" fmla="val 21805"/>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6" name="object 146">
            <a:extLst>
              <a:ext uri="{FF2B5EF4-FFF2-40B4-BE49-F238E27FC236}">
                <a16:creationId xmlns:a16="http://schemas.microsoft.com/office/drawing/2014/main" id="{51A2C36D-05C8-46A3-9DA5-C966082E960D}"/>
              </a:ext>
            </a:extLst>
          </p:cNvPr>
          <p:cNvSpPr/>
          <p:nvPr/>
        </p:nvSpPr>
        <p:spPr>
          <a:xfrm>
            <a:off x="1086234" y="4178899"/>
            <a:ext cx="74295" cy="194310"/>
          </a:xfrm>
          <a:custGeom>
            <a:avLst/>
            <a:gdLst>
              <a:gd name="f0" fmla="val w"/>
              <a:gd name="f1" fmla="val h"/>
              <a:gd name="f2" fmla="val 0"/>
              <a:gd name="f3" fmla="val 74294"/>
              <a:gd name="f4" fmla="val 194310"/>
              <a:gd name="f5" fmla="val 73672"/>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7" name="object 147">
            <a:extLst>
              <a:ext uri="{FF2B5EF4-FFF2-40B4-BE49-F238E27FC236}">
                <a16:creationId xmlns:a16="http://schemas.microsoft.com/office/drawing/2014/main" id="{E98C1FBB-8081-413E-896D-C64E04D857B6}"/>
              </a:ext>
            </a:extLst>
          </p:cNvPr>
          <p:cNvSpPr/>
          <p:nvPr/>
        </p:nvSpPr>
        <p:spPr>
          <a:xfrm>
            <a:off x="1087029" y="4182429"/>
            <a:ext cx="71122" cy="15243"/>
          </a:xfrm>
          <a:custGeom>
            <a:avLst/>
            <a:gdLst>
              <a:gd name="f0" fmla="val w"/>
              <a:gd name="f1" fmla="val h"/>
              <a:gd name="f2" fmla="val 0"/>
              <a:gd name="f3" fmla="val 71119"/>
              <a:gd name="f4" fmla="val 15239"/>
              <a:gd name="f5" fmla="val 14744"/>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8" name="object 148">
            <a:extLst>
              <a:ext uri="{FF2B5EF4-FFF2-40B4-BE49-F238E27FC236}">
                <a16:creationId xmlns:a16="http://schemas.microsoft.com/office/drawing/2014/main" id="{9EE5EF91-03EF-49A6-BE9E-07D8B0916AAF}"/>
              </a:ext>
            </a:extLst>
          </p:cNvPr>
          <p:cNvSpPr/>
          <p:nvPr/>
        </p:nvSpPr>
        <p:spPr>
          <a:xfrm>
            <a:off x="1087029" y="419696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9" name="object 149">
            <a:extLst>
              <a:ext uri="{FF2B5EF4-FFF2-40B4-BE49-F238E27FC236}">
                <a16:creationId xmlns:a16="http://schemas.microsoft.com/office/drawing/2014/main" id="{82A4FE57-E889-4806-99FC-D020550D2172}"/>
              </a:ext>
            </a:extLst>
          </p:cNvPr>
          <p:cNvSpPr/>
          <p:nvPr/>
        </p:nvSpPr>
        <p:spPr>
          <a:xfrm>
            <a:off x="1087029" y="421149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0" name="object 150">
            <a:extLst>
              <a:ext uri="{FF2B5EF4-FFF2-40B4-BE49-F238E27FC236}">
                <a16:creationId xmlns:a16="http://schemas.microsoft.com/office/drawing/2014/main" id="{FB742896-1884-444D-8448-9B5DB749BF39}"/>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33388"/>
              <a:gd name="f7" fmla="val 21716"/>
              <a:gd name="f8" fmla="val 214883"/>
              <a:gd name="f9" fmla="val 75971"/>
              <a:gd name="f10" fmla="val 193166"/>
              <a:gd name="f11" fmla="*/ f0 1 108584"/>
              <a:gd name="f12" fmla="*/ f1 1 215264"/>
              <a:gd name="f13" fmla="val f2"/>
              <a:gd name="f14" fmla="val f3"/>
              <a:gd name="f15" fmla="val f4"/>
              <a:gd name="f16" fmla="+- f15 0 f13"/>
              <a:gd name="f17" fmla="+- f14 0 f13"/>
              <a:gd name="f18" fmla="*/ f17 1 108584"/>
              <a:gd name="f19" fmla="*/ f16 1 21526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264">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1" name="object 151">
            <a:extLst>
              <a:ext uri="{FF2B5EF4-FFF2-40B4-BE49-F238E27FC236}">
                <a16:creationId xmlns:a16="http://schemas.microsoft.com/office/drawing/2014/main" id="{F6144686-7634-4F8F-AE8D-04EF1AAE8174}"/>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21716"/>
              <a:gd name="f7" fmla="val 8767"/>
              <a:gd name="f8" fmla="val 44703"/>
              <a:gd name="f9" fmla="val 66763"/>
              <a:gd name="f10" fmla="val 48259"/>
              <a:gd name="f11" fmla="val 10123"/>
              <a:gd name="f12" fmla="val 14288"/>
              <a:gd name="f13" fmla="val 59181"/>
              <a:gd name="f14" fmla="val 62737"/>
              <a:gd name="f15" fmla="val 15645"/>
              <a:gd name="f16" fmla="val 73672"/>
              <a:gd name="f17" fmla="val 214883"/>
              <a:gd name="f18" fmla="val 35051"/>
              <a:gd name="f19" fmla="val 5753"/>
              <a:gd name="f20" fmla="val 30225"/>
              <a:gd name="f21" fmla="*/ f0 1 108584"/>
              <a:gd name="f22" fmla="*/ f1 1 215264"/>
              <a:gd name="f23" fmla="val f2"/>
              <a:gd name="f24" fmla="val f3"/>
              <a:gd name="f25" fmla="val f4"/>
              <a:gd name="f26" fmla="+- f25 0 f23"/>
              <a:gd name="f27" fmla="+- f24 0 f23"/>
              <a:gd name="f28" fmla="*/ f27 1 108584"/>
              <a:gd name="f29" fmla="*/ f26 1 215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264">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264">
                <a:moveTo>
                  <a:pt x="f12" y="f13"/>
                </a:moveTo>
                <a:lnTo>
                  <a:pt x="f19" y="f13"/>
                </a:lnTo>
                <a:lnTo>
                  <a:pt x="f19" y="f14"/>
                </a:lnTo>
                <a:lnTo>
                  <a:pt x="f15" y="f14"/>
                </a:lnTo>
                <a:lnTo>
                  <a:pt x="f12" y="f13"/>
                </a:lnTo>
                <a:close/>
              </a:path>
              <a:path w="108584" h="215264">
                <a:moveTo>
                  <a:pt x="f7" y="f8"/>
                </a:moveTo>
                <a:lnTo>
                  <a:pt x="f19" y="f8"/>
                </a:lnTo>
                <a:lnTo>
                  <a:pt x="f19" y="f10"/>
                </a:lnTo>
                <a:lnTo>
                  <a:pt x="f11" y="f10"/>
                </a:lnTo>
                <a:lnTo>
                  <a:pt x="f7" y="f8"/>
                </a:lnTo>
                <a:close/>
              </a:path>
              <a:path w="108584" h="215264">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2" name="object 152">
            <a:extLst>
              <a:ext uri="{FF2B5EF4-FFF2-40B4-BE49-F238E27FC236}">
                <a16:creationId xmlns:a16="http://schemas.microsoft.com/office/drawing/2014/main" id="{37520433-EEF4-49C9-A182-22000E00E34D}"/>
              </a:ext>
            </a:extLst>
          </p:cNvPr>
          <p:cNvSpPr/>
          <p:nvPr/>
        </p:nvSpPr>
        <p:spPr>
          <a:xfrm>
            <a:off x="1086234" y="3670173"/>
            <a:ext cx="108585" cy="215268"/>
          </a:xfrm>
          <a:custGeom>
            <a:avLst/>
            <a:gdLst>
              <a:gd name="f0" fmla="val w"/>
              <a:gd name="f1" fmla="val h"/>
              <a:gd name="f2" fmla="val 0"/>
              <a:gd name="f3" fmla="val 108584"/>
              <a:gd name="f4" fmla="val 215264"/>
              <a:gd name="f5" fmla="val 21716"/>
              <a:gd name="f6" fmla="val 33388"/>
              <a:gd name="f7" fmla="val 54102"/>
              <a:gd name="f8" fmla="val 108203"/>
              <a:gd name="f9" fmla="val 115950"/>
              <a:gd name="f10" fmla="val 193166"/>
              <a:gd name="f11" fmla="val 75971"/>
              <a:gd name="f12" fmla="val 214883"/>
              <a:gd name="f13" fmla="val 52946"/>
              <a:gd name="f14" fmla="val 114680"/>
              <a:gd name="f15" fmla="*/ f0 1 108584"/>
              <a:gd name="f16" fmla="*/ f1 1 215264"/>
              <a:gd name="f17" fmla="val f2"/>
              <a:gd name="f18" fmla="val f3"/>
              <a:gd name="f19" fmla="val f4"/>
              <a:gd name="f20" fmla="+- f19 0 f17"/>
              <a:gd name="f21" fmla="+- f18 0 f17"/>
              <a:gd name="f22" fmla="*/ f21 1 108584"/>
              <a:gd name="f23" fmla="*/ f20 1 2152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264">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3" name="object 153">
            <a:extLst>
              <a:ext uri="{FF2B5EF4-FFF2-40B4-BE49-F238E27FC236}">
                <a16:creationId xmlns:a16="http://schemas.microsoft.com/office/drawing/2014/main" id="{260C97D4-2C33-4001-B3AF-DEF388F4A368}"/>
              </a:ext>
            </a:extLst>
          </p:cNvPr>
          <p:cNvSpPr/>
          <p:nvPr/>
        </p:nvSpPr>
        <p:spPr>
          <a:xfrm>
            <a:off x="1086234" y="3670173"/>
            <a:ext cx="108585" cy="22229"/>
          </a:xfrm>
          <a:custGeom>
            <a:avLst/>
            <a:gdLst>
              <a:gd name="f0" fmla="val w"/>
              <a:gd name="f1" fmla="val h"/>
              <a:gd name="f2" fmla="val 0"/>
              <a:gd name="f3" fmla="val 108584"/>
              <a:gd name="f4" fmla="val 22225"/>
              <a:gd name="f5" fmla="val 21716"/>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4" name="object 154">
            <a:extLst>
              <a:ext uri="{FF2B5EF4-FFF2-40B4-BE49-F238E27FC236}">
                <a16:creationId xmlns:a16="http://schemas.microsoft.com/office/drawing/2014/main" id="{5C7FDFD3-B5A7-4FA9-A784-BA2E8E1C4C98}"/>
              </a:ext>
            </a:extLst>
          </p:cNvPr>
          <p:cNvSpPr/>
          <p:nvPr/>
        </p:nvSpPr>
        <p:spPr>
          <a:xfrm>
            <a:off x="1086234" y="3691889"/>
            <a:ext cx="74295" cy="193679"/>
          </a:xfrm>
          <a:custGeom>
            <a:avLst/>
            <a:gdLst>
              <a:gd name="f0" fmla="val w"/>
              <a:gd name="f1" fmla="val h"/>
              <a:gd name="f2" fmla="val 0"/>
              <a:gd name="f3" fmla="val 74294"/>
              <a:gd name="f4" fmla="val 193675"/>
              <a:gd name="f5" fmla="val 73672"/>
              <a:gd name="f6" fmla="val 31369"/>
              <a:gd name="f7" fmla="val 152146"/>
              <a:gd name="f8" fmla="val 193167"/>
              <a:gd name="f9" fmla="*/ f0 1 74294"/>
              <a:gd name="f10" fmla="*/ f1 1 193675"/>
              <a:gd name="f11" fmla="val f2"/>
              <a:gd name="f12" fmla="val f3"/>
              <a:gd name="f13" fmla="val f4"/>
              <a:gd name="f14" fmla="+- f13 0 f11"/>
              <a:gd name="f15" fmla="+- f12 0 f11"/>
              <a:gd name="f16" fmla="*/ f15 1 74294"/>
              <a:gd name="f17" fmla="*/ f14 1 1936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367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5" name="object 155">
            <a:extLst>
              <a:ext uri="{FF2B5EF4-FFF2-40B4-BE49-F238E27FC236}">
                <a16:creationId xmlns:a16="http://schemas.microsoft.com/office/drawing/2014/main" id="{E1749478-FC34-426D-9DFA-63337D466F9B}"/>
              </a:ext>
            </a:extLst>
          </p:cNvPr>
          <p:cNvSpPr/>
          <p:nvPr/>
        </p:nvSpPr>
        <p:spPr>
          <a:xfrm>
            <a:off x="1087029" y="3695447"/>
            <a:ext cx="71122" cy="15243"/>
          </a:xfrm>
          <a:custGeom>
            <a:avLst/>
            <a:gdLst>
              <a:gd name="f0" fmla="val w"/>
              <a:gd name="f1" fmla="val h"/>
              <a:gd name="f2" fmla="val 0"/>
              <a:gd name="f3" fmla="val 71119"/>
              <a:gd name="f4" fmla="val 15239"/>
              <a:gd name="f5" fmla="val 14731"/>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6" name="object 156">
            <a:extLst>
              <a:ext uri="{FF2B5EF4-FFF2-40B4-BE49-F238E27FC236}">
                <a16:creationId xmlns:a16="http://schemas.microsoft.com/office/drawing/2014/main" id="{2B3C7508-DB9A-4EE2-87E5-68BE50C6C4CE}"/>
              </a:ext>
            </a:extLst>
          </p:cNvPr>
          <p:cNvSpPr/>
          <p:nvPr/>
        </p:nvSpPr>
        <p:spPr>
          <a:xfrm>
            <a:off x="1087029" y="3709921"/>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7" name="object 157">
            <a:extLst>
              <a:ext uri="{FF2B5EF4-FFF2-40B4-BE49-F238E27FC236}">
                <a16:creationId xmlns:a16="http://schemas.microsoft.com/office/drawing/2014/main" id="{18C5FC15-7A68-44A5-9A94-DE58C83576AA}"/>
              </a:ext>
            </a:extLst>
          </p:cNvPr>
          <p:cNvSpPr/>
          <p:nvPr/>
        </p:nvSpPr>
        <p:spPr>
          <a:xfrm>
            <a:off x="1087029" y="3724406"/>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8" name="object 158">
            <a:extLst>
              <a:ext uri="{FF2B5EF4-FFF2-40B4-BE49-F238E27FC236}">
                <a16:creationId xmlns:a16="http://schemas.microsoft.com/office/drawing/2014/main" id="{A63D5854-9CCC-4EC9-84BA-C2098D3967B7}"/>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33655"/>
              <a:gd name="f7" fmla="val 21805"/>
              <a:gd name="f8" fmla="val 215646"/>
              <a:gd name="f9" fmla="val 76454"/>
              <a:gd name="f10" fmla="val 193840"/>
              <a:gd name="f11" fmla="*/ f0 1 109219"/>
              <a:gd name="f12" fmla="*/ f1 1 215900"/>
              <a:gd name="f13" fmla="val f2"/>
              <a:gd name="f14" fmla="val f3"/>
              <a:gd name="f15" fmla="val f4"/>
              <a:gd name="f16" fmla="+- f15 0 f13"/>
              <a:gd name="f17" fmla="+- f14 0 f13"/>
              <a:gd name="f18" fmla="*/ f17 1 109219"/>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9" name="object 159">
            <a:extLst>
              <a:ext uri="{FF2B5EF4-FFF2-40B4-BE49-F238E27FC236}">
                <a16:creationId xmlns:a16="http://schemas.microsoft.com/office/drawing/2014/main" id="{22157694-AFE1-4577-AACC-B009CD3DB361}"/>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21805"/>
              <a:gd name="f7" fmla="val 8809"/>
              <a:gd name="f8" fmla="val 44831"/>
              <a:gd name="f9" fmla="val 67182"/>
              <a:gd name="f10" fmla="val 48463"/>
              <a:gd name="f11" fmla="val 10199"/>
              <a:gd name="f12" fmla="val 14369"/>
              <a:gd name="f13" fmla="val 59359"/>
              <a:gd name="f14" fmla="val 62992"/>
              <a:gd name="f15" fmla="val 15758"/>
              <a:gd name="f16" fmla="val 74168"/>
              <a:gd name="f17" fmla="val 215646"/>
              <a:gd name="f18" fmla="val 35128"/>
              <a:gd name="f19" fmla="val 5842"/>
              <a:gd name="f20" fmla="val 30289"/>
              <a:gd name="f21" fmla="*/ f0 1 109219"/>
              <a:gd name="f22" fmla="*/ f1 1 215900"/>
              <a:gd name="f23" fmla="val f2"/>
              <a:gd name="f24" fmla="val f3"/>
              <a:gd name="f25" fmla="val f4"/>
              <a:gd name="f26" fmla="+- f25 0 f23"/>
              <a:gd name="f27" fmla="+- f24 0 f23"/>
              <a:gd name="f28" fmla="*/ f27 1 109219"/>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5900">
                <a:moveTo>
                  <a:pt x="f12" y="f13"/>
                </a:moveTo>
                <a:lnTo>
                  <a:pt x="f19" y="f13"/>
                </a:lnTo>
                <a:lnTo>
                  <a:pt x="f19" y="f14"/>
                </a:lnTo>
                <a:lnTo>
                  <a:pt x="f15" y="f14"/>
                </a:lnTo>
                <a:lnTo>
                  <a:pt x="f12" y="f13"/>
                </a:lnTo>
                <a:close/>
              </a:path>
              <a:path w="109219" h="215900">
                <a:moveTo>
                  <a:pt x="f7" y="f8"/>
                </a:moveTo>
                <a:lnTo>
                  <a:pt x="f19" y="f8"/>
                </a:lnTo>
                <a:lnTo>
                  <a:pt x="f19" y="f10"/>
                </a:lnTo>
                <a:lnTo>
                  <a:pt x="f11" y="f10"/>
                </a:lnTo>
                <a:lnTo>
                  <a:pt x="f7" y="f8"/>
                </a:lnTo>
                <a:close/>
              </a:path>
              <a:path w="109219"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0" name="object 160">
            <a:extLst>
              <a:ext uri="{FF2B5EF4-FFF2-40B4-BE49-F238E27FC236}">
                <a16:creationId xmlns:a16="http://schemas.microsoft.com/office/drawing/2014/main" id="{87C6F938-60FB-4B08-9113-AD345CE307F9}"/>
              </a:ext>
            </a:extLst>
          </p:cNvPr>
          <p:cNvSpPr/>
          <p:nvPr/>
        </p:nvSpPr>
        <p:spPr>
          <a:xfrm>
            <a:off x="3084957" y="4157091"/>
            <a:ext cx="109215" cy="215898"/>
          </a:xfrm>
          <a:custGeom>
            <a:avLst/>
            <a:gdLst>
              <a:gd name="f0" fmla="val w"/>
              <a:gd name="f1" fmla="val h"/>
              <a:gd name="f2" fmla="val 0"/>
              <a:gd name="f3" fmla="val 109219"/>
              <a:gd name="f4" fmla="val 215900"/>
              <a:gd name="f5" fmla="val 21805"/>
              <a:gd name="f6" fmla="val 33655"/>
              <a:gd name="f7" fmla="val 54482"/>
              <a:gd name="f8" fmla="val 108966"/>
              <a:gd name="f9" fmla="val 116293"/>
              <a:gd name="f10" fmla="val 193840"/>
              <a:gd name="f11" fmla="val 76454"/>
              <a:gd name="f12" fmla="val 215646"/>
              <a:gd name="f13" fmla="val 53340"/>
              <a:gd name="f14" fmla="val 115087"/>
              <a:gd name="f15" fmla="*/ f0 1 109219"/>
              <a:gd name="f16" fmla="*/ f1 1 215900"/>
              <a:gd name="f17" fmla="val f2"/>
              <a:gd name="f18" fmla="val f3"/>
              <a:gd name="f19" fmla="val f4"/>
              <a:gd name="f20" fmla="+- f19 0 f17"/>
              <a:gd name="f21" fmla="+- f18 0 f17"/>
              <a:gd name="f22" fmla="*/ f21 1 109219"/>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1" name="object 161">
            <a:extLst>
              <a:ext uri="{FF2B5EF4-FFF2-40B4-BE49-F238E27FC236}">
                <a16:creationId xmlns:a16="http://schemas.microsoft.com/office/drawing/2014/main" id="{42E91CFD-9312-4D9E-A502-0A562B5209E0}"/>
              </a:ext>
            </a:extLst>
          </p:cNvPr>
          <p:cNvSpPr/>
          <p:nvPr/>
        </p:nvSpPr>
        <p:spPr>
          <a:xfrm>
            <a:off x="3084957" y="4157091"/>
            <a:ext cx="109215" cy="22229"/>
          </a:xfrm>
          <a:custGeom>
            <a:avLst/>
            <a:gdLst>
              <a:gd name="f0" fmla="val w"/>
              <a:gd name="f1" fmla="val h"/>
              <a:gd name="f2" fmla="val 0"/>
              <a:gd name="f3" fmla="val 109219"/>
              <a:gd name="f4" fmla="val 22225"/>
              <a:gd name="f5" fmla="val 21805"/>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2" name="object 162">
            <a:extLst>
              <a:ext uri="{FF2B5EF4-FFF2-40B4-BE49-F238E27FC236}">
                <a16:creationId xmlns:a16="http://schemas.microsoft.com/office/drawing/2014/main" id="{DB3A8F19-24CD-4C5A-9776-7F20ABB4874E}"/>
              </a:ext>
            </a:extLst>
          </p:cNvPr>
          <p:cNvSpPr/>
          <p:nvPr/>
        </p:nvSpPr>
        <p:spPr>
          <a:xfrm>
            <a:off x="3084957" y="4178899"/>
            <a:ext cx="74295" cy="194310"/>
          </a:xfrm>
          <a:custGeom>
            <a:avLst/>
            <a:gdLst>
              <a:gd name="f0" fmla="val w"/>
              <a:gd name="f1" fmla="val h"/>
              <a:gd name="f2" fmla="val 0"/>
              <a:gd name="f3" fmla="val 74294"/>
              <a:gd name="f4" fmla="val 194310"/>
              <a:gd name="f5" fmla="val 74168"/>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3" name="object 163">
            <a:extLst>
              <a:ext uri="{FF2B5EF4-FFF2-40B4-BE49-F238E27FC236}">
                <a16:creationId xmlns:a16="http://schemas.microsoft.com/office/drawing/2014/main" id="{5288488B-96BC-48A4-B69B-29A746BB9B53}"/>
              </a:ext>
            </a:extLst>
          </p:cNvPr>
          <p:cNvSpPr/>
          <p:nvPr/>
        </p:nvSpPr>
        <p:spPr>
          <a:xfrm>
            <a:off x="3085843" y="4182429"/>
            <a:ext cx="71752" cy="15243"/>
          </a:xfrm>
          <a:custGeom>
            <a:avLst/>
            <a:gdLst>
              <a:gd name="f0" fmla="val w"/>
              <a:gd name="f1" fmla="val h"/>
              <a:gd name="f2" fmla="val 0"/>
              <a:gd name="f3" fmla="val 71755"/>
              <a:gd name="f4" fmla="val 15239"/>
              <a:gd name="f5" fmla="val 14744"/>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4" name="object 164">
            <a:extLst>
              <a:ext uri="{FF2B5EF4-FFF2-40B4-BE49-F238E27FC236}">
                <a16:creationId xmlns:a16="http://schemas.microsoft.com/office/drawing/2014/main" id="{70101058-466E-44C6-B984-F2252FEBDFE1}"/>
              </a:ext>
            </a:extLst>
          </p:cNvPr>
          <p:cNvSpPr/>
          <p:nvPr/>
        </p:nvSpPr>
        <p:spPr>
          <a:xfrm>
            <a:off x="3085843" y="419696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5" name="object 165">
            <a:extLst>
              <a:ext uri="{FF2B5EF4-FFF2-40B4-BE49-F238E27FC236}">
                <a16:creationId xmlns:a16="http://schemas.microsoft.com/office/drawing/2014/main" id="{7DBA1C88-29E3-4D56-B088-4B27A05BFB4D}"/>
              </a:ext>
            </a:extLst>
          </p:cNvPr>
          <p:cNvSpPr/>
          <p:nvPr/>
        </p:nvSpPr>
        <p:spPr>
          <a:xfrm>
            <a:off x="3085843" y="421149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6" name="object 166">
            <a:extLst>
              <a:ext uri="{FF2B5EF4-FFF2-40B4-BE49-F238E27FC236}">
                <a16:creationId xmlns:a16="http://schemas.microsoft.com/office/drawing/2014/main" id="{A841F630-A086-49FB-8764-AFE985CA9D49}"/>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33655"/>
              <a:gd name="f7" fmla="val 21843"/>
              <a:gd name="f8" fmla="val 216407"/>
              <a:gd name="f9" fmla="val 76454"/>
              <a:gd name="f10" fmla="val 194563"/>
              <a:gd name="f11" fmla="*/ f0 1 109219"/>
              <a:gd name="f12" fmla="*/ f1 1 216535"/>
              <a:gd name="f13" fmla="val f2"/>
              <a:gd name="f14" fmla="val f3"/>
              <a:gd name="f15" fmla="val f4"/>
              <a:gd name="f16" fmla="+- f15 0 f13"/>
              <a:gd name="f17" fmla="+- f14 0 f13"/>
              <a:gd name="f18" fmla="*/ f17 1 109219"/>
              <a:gd name="f19" fmla="*/ f16 1 21653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6535">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7" name="object 167">
            <a:extLst>
              <a:ext uri="{FF2B5EF4-FFF2-40B4-BE49-F238E27FC236}">
                <a16:creationId xmlns:a16="http://schemas.microsoft.com/office/drawing/2014/main" id="{DAA0A5D9-D3B2-4B55-B93C-843386EC9EDC}"/>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21843"/>
              <a:gd name="f7" fmla="val 8811"/>
              <a:gd name="f8" fmla="val 44957"/>
              <a:gd name="f9" fmla="val 67182"/>
              <a:gd name="f10" fmla="val 48640"/>
              <a:gd name="f11" fmla="val 10215"/>
              <a:gd name="f12" fmla="val 14378"/>
              <a:gd name="f13" fmla="val 59562"/>
              <a:gd name="f14" fmla="val 63245"/>
              <a:gd name="f15" fmla="val 15782"/>
              <a:gd name="f16" fmla="val 74168"/>
              <a:gd name="f17" fmla="val 216407"/>
              <a:gd name="f18" fmla="val 35305"/>
              <a:gd name="f19" fmla="val 5842"/>
              <a:gd name="f20" fmla="val 30352"/>
              <a:gd name="f21" fmla="*/ f0 1 109219"/>
              <a:gd name="f22" fmla="*/ f1 1 216535"/>
              <a:gd name="f23" fmla="val f2"/>
              <a:gd name="f24" fmla="val f3"/>
              <a:gd name="f25" fmla="val f4"/>
              <a:gd name="f26" fmla="+- f25 0 f23"/>
              <a:gd name="f27" fmla="+- f24 0 f23"/>
              <a:gd name="f28" fmla="*/ f27 1 109219"/>
              <a:gd name="f29" fmla="*/ f26 1 21653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6535">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6535">
                <a:moveTo>
                  <a:pt x="f12" y="f13"/>
                </a:moveTo>
                <a:lnTo>
                  <a:pt x="f19" y="f13"/>
                </a:lnTo>
                <a:lnTo>
                  <a:pt x="f19" y="f14"/>
                </a:lnTo>
                <a:lnTo>
                  <a:pt x="f15" y="f14"/>
                </a:lnTo>
                <a:lnTo>
                  <a:pt x="f12" y="f13"/>
                </a:lnTo>
                <a:close/>
              </a:path>
              <a:path w="109219" h="216535">
                <a:moveTo>
                  <a:pt x="f7" y="f8"/>
                </a:moveTo>
                <a:lnTo>
                  <a:pt x="f19" y="f8"/>
                </a:lnTo>
                <a:lnTo>
                  <a:pt x="f19" y="f10"/>
                </a:lnTo>
                <a:lnTo>
                  <a:pt x="f11" y="f10"/>
                </a:lnTo>
                <a:lnTo>
                  <a:pt x="f7" y="f8"/>
                </a:lnTo>
                <a:close/>
              </a:path>
              <a:path w="109219" h="216535">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8" name="object 168">
            <a:extLst>
              <a:ext uri="{FF2B5EF4-FFF2-40B4-BE49-F238E27FC236}">
                <a16:creationId xmlns:a16="http://schemas.microsoft.com/office/drawing/2014/main" id="{31733E00-481F-44A0-87FD-3E1FE956FBD9}"/>
              </a:ext>
            </a:extLst>
          </p:cNvPr>
          <p:cNvSpPr/>
          <p:nvPr/>
        </p:nvSpPr>
        <p:spPr>
          <a:xfrm>
            <a:off x="3084957" y="3670173"/>
            <a:ext cx="109215" cy="216539"/>
          </a:xfrm>
          <a:custGeom>
            <a:avLst/>
            <a:gdLst>
              <a:gd name="f0" fmla="val w"/>
              <a:gd name="f1" fmla="val h"/>
              <a:gd name="f2" fmla="val 0"/>
              <a:gd name="f3" fmla="val 109219"/>
              <a:gd name="f4" fmla="val 216535"/>
              <a:gd name="f5" fmla="val 21843"/>
              <a:gd name="f6" fmla="val 33655"/>
              <a:gd name="f7" fmla="val 54482"/>
              <a:gd name="f8" fmla="val 108966"/>
              <a:gd name="f9" fmla="val 116712"/>
              <a:gd name="f10" fmla="val 194563"/>
              <a:gd name="f11" fmla="val 76454"/>
              <a:gd name="f12" fmla="val 216407"/>
              <a:gd name="f13" fmla="val 53340"/>
              <a:gd name="f14" fmla="val 115442"/>
              <a:gd name="f15" fmla="*/ f0 1 109219"/>
              <a:gd name="f16" fmla="*/ f1 1 216535"/>
              <a:gd name="f17" fmla="val f2"/>
              <a:gd name="f18" fmla="val f3"/>
              <a:gd name="f19" fmla="val f4"/>
              <a:gd name="f20" fmla="+- f19 0 f17"/>
              <a:gd name="f21" fmla="+- f18 0 f17"/>
              <a:gd name="f22" fmla="*/ f21 1 109219"/>
              <a:gd name="f23" fmla="*/ f20 1 21653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6535">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9" name="object 169">
            <a:extLst>
              <a:ext uri="{FF2B5EF4-FFF2-40B4-BE49-F238E27FC236}">
                <a16:creationId xmlns:a16="http://schemas.microsoft.com/office/drawing/2014/main" id="{6AC3F99A-5FE9-4867-9F74-C334E5FDFDCE}"/>
              </a:ext>
            </a:extLst>
          </p:cNvPr>
          <p:cNvSpPr/>
          <p:nvPr/>
        </p:nvSpPr>
        <p:spPr>
          <a:xfrm>
            <a:off x="3084957" y="3670173"/>
            <a:ext cx="109215" cy="22229"/>
          </a:xfrm>
          <a:custGeom>
            <a:avLst/>
            <a:gdLst>
              <a:gd name="f0" fmla="val w"/>
              <a:gd name="f1" fmla="val h"/>
              <a:gd name="f2" fmla="val 0"/>
              <a:gd name="f3" fmla="val 109219"/>
              <a:gd name="f4" fmla="val 22225"/>
              <a:gd name="f5" fmla="val 21843"/>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0" name="object 170">
            <a:extLst>
              <a:ext uri="{FF2B5EF4-FFF2-40B4-BE49-F238E27FC236}">
                <a16:creationId xmlns:a16="http://schemas.microsoft.com/office/drawing/2014/main" id="{54B82C41-728E-409D-B0F0-3827A733637D}"/>
              </a:ext>
            </a:extLst>
          </p:cNvPr>
          <p:cNvSpPr/>
          <p:nvPr/>
        </p:nvSpPr>
        <p:spPr>
          <a:xfrm>
            <a:off x="3084957" y="3692018"/>
            <a:ext cx="74295" cy="194940"/>
          </a:xfrm>
          <a:custGeom>
            <a:avLst/>
            <a:gdLst>
              <a:gd name="f0" fmla="val w"/>
              <a:gd name="f1" fmla="val h"/>
              <a:gd name="f2" fmla="val 0"/>
              <a:gd name="f3" fmla="val 74294"/>
              <a:gd name="f4" fmla="val 194945"/>
              <a:gd name="f5" fmla="val 74168"/>
              <a:gd name="f6" fmla="val 31623"/>
              <a:gd name="f7" fmla="val 153289"/>
              <a:gd name="f8" fmla="val 194564"/>
              <a:gd name="f9" fmla="*/ f0 1 74294"/>
              <a:gd name="f10" fmla="*/ f1 1 194945"/>
              <a:gd name="f11" fmla="val f2"/>
              <a:gd name="f12" fmla="val f3"/>
              <a:gd name="f13" fmla="val f4"/>
              <a:gd name="f14" fmla="+- f13 0 f11"/>
              <a:gd name="f15" fmla="+- f12 0 f11"/>
              <a:gd name="f16" fmla="*/ f15 1 74294"/>
              <a:gd name="f17" fmla="*/ f14 1 19494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94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1" name="object 171">
            <a:extLst>
              <a:ext uri="{FF2B5EF4-FFF2-40B4-BE49-F238E27FC236}">
                <a16:creationId xmlns:a16="http://schemas.microsoft.com/office/drawing/2014/main" id="{0FA17F50-C248-4D39-8796-8953CD3FC4AD}"/>
              </a:ext>
            </a:extLst>
          </p:cNvPr>
          <p:cNvSpPr/>
          <p:nvPr/>
        </p:nvSpPr>
        <p:spPr>
          <a:xfrm>
            <a:off x="3085843" y="3695575"/>
            <a:ext cx="71752" cy="15243"/>
          </a:xfrm>
          <a:custGeom>
            <a:avLst/>
            <a:gdLst>
              <a:gd name="f0" fmla="val w"/>
              <a:gd name="f1" fmla="val h"/>
              <a:gd name="f2" fmla="val 0"/>
              <a:gd name="f3" fmla="val 71755"/>
              <a:gd name="f4" fmla="val 15239"/>
              <a:gd name="f5" fmla="val 14858"/>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2" name="object 172">
            <a:extLst>
              <a:ext uri="{FF2B5EF4-FFF2-40B4-BE49-F238E27FC236}">
                <a16:creationId xmlns:a16="http://schemas.microsoft.com/office/drawing/2014/main" id="{CA02E6DE-D799-4412-B6C3-2C3ECFA130A9}"/>
              </a:ext>
            </a:extLst>
          </p:cNvPr>
          <p:cNvSpPr/>
          <p:nvPr/>
        </p:nvSpPr>
        <p:spPr>
          <a:xfrm>
            <a:off x="3085843" y="3710177"/>
            <a:ext cx="71752" cy="13972"/>
          </a:xfrm>
          <a:custGeom>
            <a:avLst/>
            <a:gdLst>
              <a:gd name="f0" fmla="val w"/>
              <a:gd name="f1" fmla="val h"/>
              <a:gd name="f2" fmla="val 0"/>
              <a:gd name="f3" fmla="val 71755"/>
              <a:gd name="f4" fmla="val 13970"/>
              <a:gd name="f5" fmla="val 13589"/>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3" name="object 173">
            <a:extLst>
              <a:ext uri="{FF2B5EF4-FFF2-40B4-BE49-F238E27FC236}">
                <a16:creationId xmlns:a16="http://schemas.microsoft.com/office/drawing/2014/main" id="{0A58EE50-B9F7-43C9-94E3-E2AEC8FE7270}"/>
              </a:ext>
            </a:extLst>
          </p:cNvPr>
          <p:cNvSpPr/>
          <p:nvPr/>
        </p:nvSpPr>
        <p:spPr>
          <a:xfrm>
            <a:off x="3085843" y="3724780"/>
            <a:ext cx="71752" cy="13972"/>
          </a:xfrm>
          <a:custGeom>
            <a:avLst/>
            <a:gdLst>
              <a:gd name="f0" fmla="val w"/>
              <a:gd name="f1" fmla="val h"/>
              <a:gd name="f2" fmla="val 0"/>
              <a:gd name="f3" fmla="val 71755"/>
              <a:gd name="f4" fmla="val 13970"/>
              <a:gd name="f5" fmla="val 1358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4" name="object 174">
            <a:extLst>
              <a:ext uri="{FF2B5EF4-FFF2-40B4-BE49-F238E27FC236}">
                <a16:creationId xmlns:a16="http://schemas.microsoft.com/office/drawing/2014/main" id="{F86A4B5D-4415-4E0B-BF1F-750C16963AC5}"/>
              </a:ext>
            </a:extLst>
          </p:cNvPr>
          <p:cNvSpPr/>
          <p:nvPr/>
        </p:nvSpPr>
        <p:spPr>
          <a:xfrm>
            <a:off x="2031687" y="3715627"/>
            <a:ext cx="237487" cy="435611"/>
          </a:xfrm>
          <a:custGeom>
            <a:avLst/>
            <a:gdLst>
              <a:gd name="f0" fmla="val w"/>
              <a:gd name="f1" fmla="val h"/>
              <a:gd name="f2" fmla="val 0"/>
              <a:gd name="f3" fmla="val 237489"/>
              <a:gd name="f4" fmla="val 435610"/>
              <a:gd name="f5" fmla="val 118430"/>
              <a:gd name="f6" fmla="val 435469"/>
              <a:gd name="f7" fmla="val 237490"/>
              <a:gd name="f8" fmla="val 371005"/>
              <a:gd name="f9" fmla="val 39893"/>
              <a:gd name="f10" fmla="val 262469"/>
              <a:gd name="f11" fmla="val 177645"/>
              <a:gd name="f12" fmla="val 188789"/>
              <a:gd name="f13" fmla="val 74797"/>
              <a:gd name="f14" fmla="val 133532"/>
              <a:gd name="f15" fmla="val 152715"/>
              <a:gd name="f16" fmla="val 92093"/>
              <a:gd name="f17" fmla="val 89758"/>
              <a:gd name="f18" fmla="val 57229"/>
              <a:gd name="f19" fmla="val 139005"/>
              <a:gd name="f20" fmla="val 30260"/>
              <a:gd name="f21" fmla="val 100977"/>
              <a:gd name="f22" fmla="val 8555"/>
              <a:gd name="f23" fmla="val 117809"/>
              <a:gd name="f24" fmla="val 134012"/>
              <a:gd name="f25" fmla="val 9206"/>
              <a:gd name="f26" fmla="val 95992"/>
              <a:gd name="f27" fmla="val 145239"/>
              <a:gd name="f28" fmla="val 82902"/>
              <a:gd name="f29" fmla="val 160821"/>
              <a:gd name="f30" fmla="val 59836"/>
              <a:gd name="f31" fmla="val 188138"/>
              <a:gd name="f32" fmla="val 196970"/>
              <a:gd name="f33" fmla="val 263121"/>
              <a:gd name="f34" fmla="val 370344"/>
              <a:gd name="f35" fmla="*/ f0 1 237489"/>
              <a:gd name="f36" fmla="*/ f1 1 435610"/>
              <a:gd name="f37" fmla="val f2"/>
              <a:gd name="f38" fmla="val f3"/>
              <a:gd name="f39" fmla="val f4"/>
              <a:gd name="f40" fmla="+- f39 0 f37"/>
              <a:gd name="f41" fmla="+- f38 0 f37"/>
              <a:gd name="f42" fmla="*/ f41 1 237489"/>
              <a:gd name="f43" fmla="*/ f40 1 435610"/>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237489" h="435610">
                <a:moveTo>
                  <a:pt x="f5" y="f6"/>
                </a:moveTo>
                <a:lnTo>
                  <a:pt x="f7" y="f8"/>
                </a:lnTo>
                <a:lnTo>
                  <a:pt x="f9" y="f10"/>
                </a:lnTo>
                <a:lnTo>
                  <a:pt x="f11" y="f12"/>
                </a:lnTo>
                <a:lnTo>
                  <a:pt x="f13" y="f14"/>
                </a:lnTo>
                <a:lnTo>
                  <a:pt x="f15" y="f16"/>
                </a:lnTo>
                <a:lnTo>
                  <a:pt x="f17" y="f18"/>
                </a:lnTo>
                <a:lnTo>
                  <a:pt x="f19" y="f20"/>
                </a:lnTo>
                <a:lnTo>
                  <a:pt x="f21" y="f22"/>
                </a:lnTo>
                <a:lnTo>
                  <a:pt x="f23" y="f2"/>
                </a:lnTo>
                <a:lnTo>
                  <a:pt x="f24" y="f25"/>
                </a:lnTo>
                <a:lnTo>
                  <a:pt x="f26" y="f20"/>
                </a:lnTo>
                <a:lnTo>
                  <a:pt x="f27" y="f18"/>
                </a:lnTo>
                <a:lnTo>
                  <a:pt x="f28" y="f16"/>
                </a:lnTo>
                <a:lnTo>
                  <a:pt x="f29" y="f14"/>
                </a:lnTo>
                <a:lnTo>
                  <a:pt x="f30" y="f31"/>
                </a:lnTo>
                <a:lnTo>
                  <a:pt x="f32" y="f33"/>
                </a:lnTo>
                <a:lnTo>
                  <a:pt x="f2" y="f34"/>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5" name="object 175">
            <a:extLst>
              <a:ext uri="{FF2B5EF4-FFF2-40B4-BE49-F238E27FC236}">
                <a16:creationId xmlns:a16="http://schemas.microsoft.com/office/drawing/2014/main" id="{63CECD96-A7F6-44B9-9B3E-297A47246E45}"/>
              </a:ext>
            </a:extLst>
          </p:cNvPr>
          <p:cNvSpPr/>
          <p:nvPr/>
        </p:nvSpPr>
        <p:spPr>
          <a:xfrm>
            <a:off x="2149498" y="3578806"/>
            <a:ext cx="0" cy="634995"/>
          </a:xfrm>
          <a:custGeom>
            <a:avLst/>
            <a:gdLst>
              <a:gd name="f0" fmla="val w"/>
              <a:gd name="f1" fmla="val h"/>
              <a:gd name="f2" fmla="val 0"/>
              <a:gd name="f3" fmla="val 635000"/>
              <a:gd name="f4" fmla="val 634786"/>
              <a:gd name="f5" fmla="*/ f0 1 0"/>
              <a:gd name="f6" fmla="*/ f1 1 635000"/>
              <a:gd name="f7" fmla="val f2"/>
              <a:gd name="f8" fmla="val f3"/>
              <a:gd name="f9" fmla="+- f8 0 f7"/>
              <a:gd name="f10" fmla="+- f7 0 f7"/>
              <a:gd name="f11" fmla="*/ f10 1 0"/>
              <a:gd name="f12" fmla="*/ f9 1 635000"/>
              <a:gd name="f13" fmla="*/ 0 1 f11"/>
              <a:gd name="f14" fmla="*/ 1 1 f11"/>
              <a:gd name="f15" fmla="*/ 0 1 f12"/>
              <a:gd name="f16" fmla="*/ 6350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635000">
                <a:moveTo>
                  <a:pt x="f2" y="f2"/>
                </a:moveTo>
                <a:lnTo>
                  <a:pt x="f2" y="f4"/>
                </a:lnTo>
              </a:path>
            </a:pathLst>
          </a:custGeom>
          <a:noFill/>
          <a:ln w="124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6" name="object 176">
            <a:extLst>
              <a:ext uri="{FF2B5EF4-FFF2-40B4-BE49-F238E27FC236}">
                <a16:creationId xmlns:a16="http://schemas.microsoft.com/office/drawing/2014/main" id="{F5859B1D-1BB2-43B2-8369-825797A583D5}"/>
              </a:ext>
            </a:extLst>
          </p:cNvPr>
          <p:cNvSpPr/>
          <p:nvPr/>
        </p:nvSpPr>
        <p:spPr>
          <a:xfrm>
            <a:off x="2051639" y="3724835"/>
            <a:ext cx="196852" cy="359414"/>
          </a:xfrm>
          <a:custGeom>
            <a:avLst/>
            <a:gdLst>
              <a:gd name="f0" fmla="val w"/>
              <a:gd name="f1" fmla="val h"/>
              <a:gd name="f2" fmla="val 0"/>
              <a:gd name="f3" fmla="val 196850"/>
              <a:gd name="f4" fmla="val 359410"/>
              <a:gd name="f5" fmla="val 97863"/>
              <a:gd name="f6" fmla="val 359166"/>
              <a:gd name="f7" fmla="val 305889"/>
              <a:gd name="f8" fmla="val 166426"/>
              <a:gd name="f9" fmla="val 216427"/>
              <a:gd name="f10" fmla="val 46124"/>
              <a:gd name="f11" fmla="val 151303"/>
              <a:gd name="f12" fmla="val 136512"/>
              <a:gd name="f13" fmla="val 101960"/>
              <a:gd name="f14" fmla="val 66699"/>
              <a:gd name="f15" fmla="val 63813"/>
              <a:gd name="f16" fmla="val 121551"/>
              <a:gd name="f17" fmla="val 32892"/>
              <a:gd name="f18" fmla="val 79159"/>
              <a:gd name="f19" fmla="val 9866"/>
              <a:gd name="f20" fmla="val 115937"/>
              <a:gd name="f21" fmla="val 74175"/>
              <a:gd name="f22" fmla="val 130277"/>
              <a:gd name="f23" fmla="val 59214"/>
              <a:gd name="f24" fmla="val 148972"/>
              <a:gd name="f25" fmla="val 29300"/>
              <a:gd name="f26" fmla="val 196348"/>
              <a:gd name="f27" fmla="val 306540"/>
              <a:gd name="f28" fmla="*/ f0 1 196850"/>
              <a:gd name="f29" fmla="*/ f1 1 359410"/>
              <a:gd name="f30" fmla="val f2"/>
              <a:gd name="f31" fmla="val f3"/>
              <a:gd name="f32" fmla="val f4"/>
              <a:gd name="f33" fmla="+- f32 0 f30"/>
              <a:gd name="f34" fmla="+- f31 0 f30"/>
              <a:gd name="f35" fmla="*/ f34 1 196850"/>
              <a:gd name="f36" fmla="*/ f33 1 359410"/>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96850" h="359410">
                <a:moveTo>
                  <a:pt x="f5" y="f6"/>
                </a:moveTo>
                <a:lnTo>
                  <a:pt x="f2" y="f7"/>
                </a:lnTo>
                <a:lnTo>
                  <a:pt x="f8" y="f9"/>
                </a:lnTo>
                <a:lnTo>
                  <a:pt x="f10" y="f11"/>
                </a:lnTo>
                <a:lnTo>
                  <a:pt x="f12" y="f13"/>
                </a:lnTo>
                <a:lnTo>
                  <a:pt x="f14" y="f15"/>
                </a:lnTo>
                <a:lnTo>
                  <a:pt x="f16" y="f17"/>
                </a:lnTo>
                <a:lnTo>
                  <a:pt x="f18" y="f19"/>
                </a:lnTo>
                <a:lnTo>
                  <a:pt x="f5" y="f2"/>
                </a:lnTo>
                <a:lnTo>
                  <a:pt x="f20" y="f19"/>
                </a:lnTo>
                <a:lnTo>
                  <a:pt x="f21" y="f17"/>
                </a:lnTo>
                <a:lnTo>
                  <a:pt x="f22" y="f15"/>
                </a:lnTo>
                <a:lnTo>
                  <a:pt x="f23" y="f13"/>
                </a:lnTo>
                <a:lnTo>
                  <a:pt x="f24" y="f11"/>
                </a:lnTo>
                <a:lnTo>
                  <a:pt x="f25" y="f9"/>
                </a:lnTo>
                <a:lnTo>
                  <a:pt x="f26" y="f27"/>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7" name="object 177">
            <a:extLst>
              <a:ext uri="{FF2B5EF4-FFF2-40B4-BE49-F238E27FC236}">
                <a16:creationId xmlns:a16="http://schemas.microsoft.com/office/drawing/2014/main" id="{FE054043-38FE-405B-8418-5A3EC436C380}"/>
              </a:ext>
            </a:extLst>
          </p:cNvPr>
          <p:cNvSpPr/>
          <p:nvPr/>
        </p:nvSpPr>
        <p:spPr>
          <a:xfrm>
            <a:off x="2002782" y="3654180"/>
            <a:ext cx="314955" cy="553083"/>
          </a:xfrm>
          <a:custGeom>
            <a:avLst/>
            <a:gdLst>
              <a:gd name="f0" fmla="val w"/>
              <a:gd name="f1" fmla="val h"/>
              <a:gd name="f2" fmla="val 0"/>
              <a:gd name="f3" fmla="val 314960"/>
              <a:gd name="f4" fmla="val 553085"/>
              <a:gd name="f5" fmla="val 141068"/>
              <a:gd name="f6" fmla="val 500883"/>
              <a:gd name="f7" fmla="val 140487"/>
              <a:gd name="f8" fmla="val 552753"/>
              <a:gd name="f9" fmla="val 152956"/>
              <a:gd name="f10" fmla="val 552911"/>
              <a:gd name="f11" fmla="val 153510"/>
              <a:gd name="f12" fmla="val 502768"/>
              <a:gd name="f13" fmla="val 150187"/>
              <a:gd name="f14" fmla="val 144464"/>
              <a:gd name="f15" fmla="val 502750"/>
              <a:gd name="f16" fmla="val 295691"/>
              <a:gd name="f17" fmla="val 480880"/>
              <a:gd name="f18" fmla="val 284486"/>
              <a:gd name="f19" fmla="val 486563"/>
              <a:gd name="f20" fmla="val 311646"/>
              <a:gd name="f21" fmla="val 545483"/>
              <a:gd name="f22" fmla="val 314465"/>
              <a:gd name="f23" fmla="val 544053"/>
              <a:gd name="f24" fmla="val 522710"/>
              <a:gd name="f25" fmla="val 153574"/>
              <a:gd name="f26" fmla="val 496998"/>
              <a:gd name="f27" fmla="val 153530"/>
              <a:gd name="f28" fmla="val 500957"/>
              <a:gd name="f29" fmla="val 141113"/>
              <a:gd name="f30" fmla="val 496854"/>
              <a:gd name="f31" fmla="val 147364"/>
              <a:gd name="f32" fmla="val 489514"/>
              <a:gd name="f33" fmla="val 141158"/>
              <a:gd name="f34" fmla="val 492874"/>
              <a:gd name="f35" fmla="val 141195"/>
              <a:gd name="f36" fmla="val 150197"/>
              <a:gd name="f37" fmla="val 153618"/>
              <a:gd name="f38" fmla="val 492954"/>
              <a:gd name="f39" fmla="val 160851"/>
              <a:gd name="f40" fmla="val 496994"/>
              <a:gd name="f41" fmla="val 153576"/>
              <a:gd name="f42" fmla="val 153532"/>
              <a:gd name="f43" fmla="val 500956"/>
              <a:gd name="f44" fmla="val 47239"/>
              <a:gd name="f45" fmla="val 434457"/>
              <a:gd name="f46" fmla="val 34611"/>
              <a:gd name="f47" fmla="val 31921"/>
              <a:gd name="f48" fmla="val 440864"/>
              <a:gd name="f49" fmla="val 141063"/>
              <a:gd name="f50" fmla="val 500880"/>
              <a:gd name="f51" fmla="val 258860"/>
              <a:gd name="f52" fmla="val 429144"/>
              <a:gd name="f53" fmla="val 263585"/>
              <a:gd name="f54" fmla="val 441368"/>
              <a:gd name="f55" fmla="val 260797"/>
              <a:gd name="f56" fmla="val 435328"/>
              <a:gd name="f57" fmla="val 261484"/>
              <a:gd name="f58" fmla="val 5237"/>
              <a:gd name="f59" fmla="val 490088"/>
              <a:gd name="f60" fmla="val 7692"/>
              <a:gd name="f61" fmla="val 491246"/>
              <a:gd name="f62" fmla="val 9642"/>
              <a:gd name="f63" fmla="val 490464"/>
              <a:gd name="f64" fmla="val 7706"/>
              <a:gd name="f65" fmla="val 491240"/>
              <a:gd name="f66" fmla="val 25902"/>
              <a:gd name="f67" fmla="val 422724"/>
              <a:gd name="f68" fmla="val 13959"/>
              <a:gd name="f69" fmla="val 451170"/>
              <a:gd name="f70" fmla="val 11947"/>
              <a:gd name="f71" fmla="val 456215"/>
              <a:gd name="f72" fmla="val 1405"/>
              <a:gd name="f73" fmla="val 481071"/>
              <a:gd name="f74" fmla="val 9"/>
              <a:gd name="f75" fmla="val 484416"/>
              <a:gd name="f76" fmla="val 1413"/>
              <a:gd name="f77" fmla="val 488280"/>
              <a:gd name="f78" fmla="val 11387"/>
              <a:gd name="f79" fmla="val 489750"/>
              <a:gd name="f80" fmla="val 15124"/>
              <a:gd name="f81" fmla="val 480877"/>
              <a:gd name="f82" fmla="val 25527"/>
              <a:gd name="f83" fmla="val 456074"/>
              <a:gd name="f84" fmla="val 31654"/>
              <a:gd name="f85" fmla="val 440717"/>
              <a:gd name="f86" fmla="val 26031"/>
              <a:gd name="f87" fmla="val 437625"/>
              <a:gd name="f88" fmla="val 34053"/>
              <a:gd name="f89" fmla="val 434663"/>
              <a:gd name="f90" fmla="val 36441"/>
              <a:gd name="f91" fmla="val 428519"/>
              <a:gd name="f92" fmla="val 1414"/>
              <a:gd name="f93" fmla="val 488283"/>
              <a:gd name="f94" fmla="val 12722"/>
              <a:gd name="f95" fmla="val 486599"/>
              <a:gd name="f96" fmla="val 11384"/>
              <a:gd name="f97" fmla="val 489756"/>
              <a:gd name="f98" fmla="val 25353"/>
              <a:gd name="f99" fmla="val 456511"/>
              <a:gd name="f100" fmla="val 23410"/>
              <a:gd name="f101" fmla="val 461381"/>
              <a:gd name="f102" fmla="val 269221"/>
              <a:gd name="f103" fmla="val 423534"/>
              <a:gd name="f104" fmla="val 261605"/>
              <a:gd name="f105" fmla="val 435613"/>
              <a:gd name="f106" fmla="val 269246"/>
              <a:gd name="f107" fmla="val 438303"/>
              <a:gd name="f108" fmla="val 264052"/>
              <a:gd name="f109" fmla="val 441116"/>
              <a:gd name="f110" fmla="val 284455"/>
              <a:gd name="f111" fmla="val 486579"/>
              <a:gd name="f112" fmla="val 295690"/>
              <a:gd name="f113" fmla="val 284274"/>
              <a:gd name="f114" fmla="val 486188"/>
              <a:gd name="f115" fmla="val 1452"/>
              <a:gd name="f116" fmla="val 480960"/>
              <a:gd name="f117" fmla="val 484389"/>
              <a:gd name="f118" fmla="val 12003"/>
              <a:gd name="f119" fmla="val 270143"/>
              <a:gd name="f120" fmla="val 295515"/>
              <a:gd name="f121" fmla="val 480488"/>
              <a:gd name="f122" fmla="val 273289"/>
              <a:gd name="f123" fmla="val 430954"/>
              <a:gd name="f124" fmla="val 22336"/>
              <a:gd name="f125" fmla="val 431218"/>
              <a:gd name="f126" fmla="val 21920"/>
              <a:gd name="f127" fmla="val 261988"/>
              <a:gd name="f128" fmla="val 436516"/>
              <a:gd name="f129" fmla="val 33421"/>
              <a:gd name="f130" fmla="val 436287"/>
              <a:gd name="f131" fmla="val 54456"/>
              <a:gd name="f132" fmla="val 380097"/>
              <a:gd name="f133" fmla="val 41170"/>
              <a:gd name="f134" fmla="val 31821"/>
              <a:gd name="f135" fmla="val 405754"/>
              <a:gd name="f136" fmla="val 21898"/>
              <a:gd name="f137" fmla="val 431270"/>
              <a:gd name="f138" fmla="val 38695"/>
              <a:gd name="f139" fmla="val 43431"/>
              <a:gd name="f140" fmla="val 410542"/>
              <a:gd name="f141" fmla="val 52822"/>
              <a:gd name="f142" fmla="val 384779"/>
              <a:gd name="f143" fmla="val 255241"/>
              <a:gd name="f144" fmla="val 385475"/>
              <a:gd name="f145" fmla="val 241883"/>
              <a:gd name="f146" fmla="val 251290"/>
              <a:gd name="f147" fmla="val 411299"/>
              <a:gd name="f148" fmla="val 262881"/>
              <a:gd name="f149" fmla="val 406405"/>
              <a:gd name="f150" fmla="val 262794"/>
              <a:gd name="f151" fmla="val 406200"/>
              <a:gd name="f152" fmla="val 262869"/>
              <a:gd name="f153" fmla="val 262750"/>
              <a:gd name="f154" fmla="val 406080"/>
              <a:gd name="f155" fmla="val 158074"/>
              <a:gd name="f156" fmla="val 73817"/>
              <a:gd name="f157" fmla="val 166808"/>
              <a:gd name="f158" fmla="val 123330"/>
              <a:gd name="f159" fmla="val 178053"/>
              <a:gd name="f160" fmla="val 176766"/>
              <a:gd name="f161" fmla="val 191218"/>
              <a:gd name="f162" fmla="val 229691"/>
              <a:gd name="f163" fmla="val 206230"/>
              <a:gd name="f164" fmla="val 281825"/>
              <a:gd name="f165" fmla="val 231906"/>
              <a:gd name="f166" fmla="val 359817"/>
              <a:gd name="f167" fmla="val 241934"/>
              <a:gd name="f168" fmla="val 385615"/>
              <a:gd name="f169" fmla="val 253496"/>
              <a:gd name="f170" fmla="val 380686"/>
              <a:gd name="f171" fmla="val 243554"/>
              <a:gd name="f172" fmla="val 355129"/>
              <a:gd name="f173" fmla="val 226141"/>
              <a:gd name="f174" fmla="val 303926"/>
              <a:gd name="f175" fmla="val 210473"/>
              <a:gd name="f176" fmla="val 251634"/>
              <a:gd name="f177" fmla="val 196369"/>
              <a:gd name="f178" fmla="val 199818"/>
              <a:gd name="f179" fmla="val 184591"/>
              <a:gd name="f180" fmla="val 147491"/>
              <a:gd name="f181" fmla="val 174029"/>
              <a:gd name="f182" fmla="val 93730"/>
              <a:gd name="f183" fmla="val 170920"/>
              <a:gd name="f184" fmla="val 74982"/>
              <a:gd name="f185" fmla="val 161758"/>
              <a:gd name="f186" fmla="val 63072"/>
              <a:gd name="f187" fmla="val 355188"/>
              <a:gd name="f188" fmla="val 49865"/>
              <a:gd name="f189" fmla="val 41162"/>
              <a:gd name="f190" fmla="val 380118"/>
              <a:gd name="f191" fmla="val 61581"/>
              <a:gd name="f192" fmla="val 359685"/>
              <a:gd name="f193" fmla="val 71694"/>
              <a:gd name="f194" fmla="val 328976"/>
              <a:gd name="f195" fmla="val 58558"/>
              <a:gd name="f196" fmla="val 49831"/>
              <a:gd name="f197" fmla="val 355284"/>
              <a:gd name="f198" fmla="val 70338"/>
              <a:gd name="f199" fmla="val 333271"/>
              <a:gd name="f200" fmla="val 243557"/>
              <a:gd name="f201" fmla="val 243502"/>
              <a:gd name="f202" fmla="val 354968"/>
              <a:gd name="f203" fmla="val 79668"/>
              <a:gd name="f204" fmla="val 303415"/>
              <a:gd name="f205" fmla="val 66631"/>
              <a:gd name="f206" fmla="val 58527"/>
              <a:gd name="f207" fmla="val 329064"/>
              <a:gd name="f208" fmla="val 78477"/>
              <a:gd name="f209" fmla="val 307499"/>
              <a:gd name="f210" fmla="val 226142"/>
              <a:gd name="f211" fmla="val 226200"/>
              <a:gd name="f212" fmla="val 304120"/>
              <a:gd name="f213" fmla="val 108059"/>
              <a:gd name="f214" fmla="val 199158"/>
              <a:gd name="f215" fmla="val 95209"/>
              <a:gd name="f216" fmla="val 81498"/>
              <a:gd name="f217" fmla="val 251784"/>
              <a:gd name="f218" fmla="val 74055"/>
              <a:gd name="f219" fmla="val 277952"/>
              <a:gd name="f220" fmla="val 66587"/>
              <a:gd name="f221" fmla="val 303555"/>
              <a:gd name="f222" fmla="val 85987"/>
              <a:gd name="f223" fmla="val 281754"/>
              <a:gd name="f224" fmla="val 93497"/>
              <a:gd name="f225" fmla="val 255340"/>
              <a:gd name="f226" fmla="val 107250"/>
              <a:gd name="f227" fmla="val 202573"/>
              <a:gd name="f228" fmla="val 218098"/>
              <a:gd name="f229" fmla="val 277802"/>
              <a:gd name="f230" fmla="val 210652"/>
              <a:gd name="f231" fmla="val 252251"/>
              <a:gd name="f232" fmla="val 81531"/>
              <a:gd name="f233" fmla="val 81489"/>
              <a:gd name="f234" fmla="val 203184"/>
              <a:gd name="f235" fmla="val 225986"/>
              <a:gd name="f236" fmla="val 203218"/>
              <a:gd name="f237" fmla="val 226127"/>
              <a:gd name="f238" fmla="val 196404"/>
              <a:gd name="f239" fmla="val 199968"/>
              <a:gd name="f240" fmla="val 130191"/>
              <a:gd name="f241" fmla="val 94364"/>
              <a:gd name="f242" fmla="val 117545"/>
              <a:gd name="f243" fmla="val 112547"/>
              <a:gd name="f244" fmla="val 120707"/>
              <a:gd name="f245" fmla="val 101368"/>
              <a:gd name="f246" fmla="val 173149"/>
              <a:gd name="f247" fmla="val 95167"/>
              <a:gd name="f248" fmla="val 199308"/>
              <a:gd name="f249" fmla="val 113518"/>
              <a:gd name="f250" fmla="val 176106"/>
              <a:gd name="f251" fmla="val 124777"/>
              <a:gd name="f252" fmla="val 123295"/>
              <a:gd name="f253" fmla="val 129788"/>
              <a:gd name="f254" fmla="val 96855"/>
              <a:gd name="f255" fmla="val 190186"/>
              <a:gd name="f256" fmla="val 173720"/>
              <a:gd name="f257" fmla="val 190171"/>
              <a:gd name="f258" fmla="val 173650"/>
              <a:gd name="f259" fmla="val 178993"/>
              <a:gd name="f260" fmla="val 120558"/>
              <a:gd name="f261" fmla="val 179018"/>
              <a:gd name="f262" fmla="val 128490"/>
              <a:gd name="f263" fmla="val 62021"/>
              <a:gd name="f264" fmla="val 122672"/>
              <a:gd name="f265" fmla="val 62633"/>
              <a:gd name="f266" fmla="val 117520"/>
              <a:gd name="f267" fmla="val 94496"/>
              <a:gd name="f268" fmla="val 133288"/>
              <a:gd name="f269" fmla="val 75229"/>
              <a:gd name="f270" fmla="val 128638"/>
              <a:gd name="f271" fmla="val 134168"/>
              <a:gd name="f272" fmla="val 69789"/>
              <a:gd name="f273" fmla="val 140365"/>
              <a:gd name="f274" fmla="val 140557"/>
              <a:gd name="f275" fmla="val 67457"/>
              <a:gd name="f276" fmla="val 128043"/>
              <a:gd name="f277" fmla="val 174034"/>
              <a:gd name="f278" fmla="val 174050"/>
              <a:gd name="f279" fmla="val 93862"/>
              <a:gd name="f280" fmla="val 133369"/>
              <a:gd name="f281" fmla="val 74727"/>
              <a:gd name="f282" fmla="val 157411"/>
              <a:gd name="f283" fmla="val 69815"/>
              <a:gd name="f284" fmla="val 170063"/>
              <a:gd name="f285" fmla="val 140017"/>
              <a:gd name="f286" fmla="val 74023"/>
              <a:gd name="f287" fmla="val 160432"/>
              <a:gd name="f288" fmla="val 6847"/>
              <a:gd name="f289" fmla="val 147971"/>
              <a:gd name="f290" fmla="val 154449"/>
              <a:gd name="f291" fmla="val 13422"/>
              <a:gd name="f292" fmla="val 13693"/>
              <a:gd name="f293" fmla="val 149859"/>
              <a:gd name="f294" fmla="val 52819"/>
              <a:gd name="f295" fmla="val 169449"/>
              <a:gd name="f296" fmla="val 66110"/>
              <a:gd name="f297" fmla="val 163528"/>
              <a:gd name="f298" fmla="val 159106"/>
              <a:gd name="f299" fmla="val 60406"/>
              <a:gd name="f300" fmla="val 163035"/>
              <a:gd name="f301" fmla="val 162276"/>
              <a:gd name="f302" fmla="val 51640"/>
              <a:gd name="f303" fmla="val 161053"/>
              <a:gd name="f304" fmla="val 36817"/>
              <a:gd name="f305" fmla="val 160450"/>
              <a:gd name="f306" fmla="val 22118"/>
              <a:gd name="f307" fmla="val 21978"/>
              <a:gd name="f308" fmla="val 133631"/>
              <a:gd name="f309" fmla="val 61480"/>
              <a:gd name="f310" fmla="val 141050"/>
              <a:gd name="f311" fmla="val 163146"/>
              <a:gd name="f312" fmla="val 61686"/>
              <a:gd name="f313" fmla="val 169024"/>
              <a:gd name="f314" fmla="val 63549"/>
              <a:gd name="f315" fmla="val 132767"/>
              <a:gd name="f316" fmla="val 1170"/>
              <a:gd name="f317" fmla="val 130526"/>
              <a:gd name="f318" fmla="val 37337"/>
              <a:gd name="f319" fmla="val 142962"/>
              <a:gd name="f320" fmla="val 38261"/>
              <a:gd name="f321" fmla="val 144461"/>
              <a:gd name="f322" fmla="val 14074"/>
              <a:gd name="f323" fmla="val 138867"/>
              <a:gd name="f324" fmla="val 144841"/>
              <a:gd name="f325" fmla="val 7930"/>
              <a:gd name="f326" fmla="val 161046"/>
              <a:gd name="f327" fmla="val 36663"/>
              <a:gd name="f328" fmla="val 161041"/>
              <a:gd name="f329" fmla="val 36536"/>
              <a:gd name="f330" fmla="val 21687"/>
              <a:gd name="f331" fmla="val 144475"/>
              <a:gd name="f332" fmla="val 13839"/>
              <a:gd name="f333" fmla="*/ f0 1 314960"/>
              <a:gd name="f334" fmla="*/ f1 1 553085"/>
              <a:gd name="f335" fmla="val f2"/>
              <a:gd name="f336" fmla="val f3"/>
              <a:gd name="f337" fmla="val f4"/>
              <a:gd name="f338" fmla="+- f337 0 f335"/>
              <a:gd name="f339" fmla="+- f336 0 f335"/>
              <a:gd name="f340" fmla="*/ f339 1 314960"/>
              <a:gd name="f341" fmla="*/ f338 1 553085"/>
              <a:gd name="f342" fmla="*/ f335 1 f340"/>
              <a:gd name="f343" fmla="*/ f336 1 f340"/>
              <a:gd name="f344" fmla="*/ f335 1 f341"/>
              <a:gd name="f345" fmla="*/ f337 1 f341"/>
              <a:gd name="f346" fmla="*/ f342 f333 1"/>
              <a:gd name="f347" fmla="*/ f343 f333 1"/>
              <a:gd name="f348" fmla="*/ f345 f334 1"/>
              <a:gd name="f349" fmla="*/ f344 f334 1"/>
            </a:gdLst>
            <a:ahLst/>
            <a:cxnLst>
              <a:cxn ang="3cd4">
                <a:pos x="hc" y="t"/>
              </a:cxn>
              <a:cxn ang="0">
                <a:pos x="r" y="vc"/>
              </a:cxn>
              <a:cxn ang="cd4">
                <a:pos x="hc" y="b"/>
              </a:cxn>
              <a:cxn ang="cd2">
                <a:pos x="l" y="vc"/>
              </a:cxn>
            </a:cxnLst>
            <a:rect l="f346" t="f349" r="f347" b="f348"/>
            <a:pathLst>
              <a:path w="314960" h="553085">
                <a:moveTo>
                  <a:pt x="f5" y="f6"/>
                </a:moveTo>
                <a:lnTo>
                  <a:pt x="f7" y="f8"/>
                </a:lnTo>
                <a:lnTo>
                  <a:pt x="f9" y="f10"/>
                </a:lnTo>
                <a:lnTo>
                  <a:pt x="f11" y="f12"/>
                </a:lnTo>
                <a:lnTo>
                  <a:pt x="f13" y="f12"/>
                </a:lnTo>
                <a:lnTo>
                  <a:pt x="f14" y="f15"/>
                </a:lnTo>
                <a:lnTo>
                  <a:pt x="f5" y="f6"/>
                </a:lnTo>
                <a:close/>
              </a:path>
              <a:path w="314960" h="553085">
                <a:moveTo>
                  <a:pt x="f16" y="f17"/>
                </a:moveTo>
                <a:lnTo>
                  <a:pt x="f18" y="f19"/>
                </a:lnTo>
                <a:lnTo>
                  <a:pt x="f20" y="f21"/>
                </a:lnTo>
                <a:lnTo>
                  <a:pt x="f22" y="f23"/>
                </a:lnTo>
                <a:lnTo>
                  <a:pt x="f22" y="f24"/>
                </a:lnTo>
                <a:lnTo>
                  <a:pt x="f16" y="f17"/>
                </a:lnTo>
                <a:close/>
              </a:path>
              <a:path w="314960" h="553085">
                <a:moveTo>
                  <a:pt x="f25" y="f26"/>
                </a:moveTo>
                <a:lnTo>
                  <a:pt x="f13" y="f12"/>
                </a:lnTo>
                <a:lnTo>
                  <a:pt x="f27" y="f28"/>
                </a:lnTo>
                <a:lnTo>
                  <a:pt x="f25" y="f26"/>
                </a:lnTo>
                <a:close/>
              </a:path>
              <a:path w="314960" h="553085">
                <a:moveTo>
                  <a:pt x="f27" y="f28"/>
                </a:moveTo>
                <a:lnTo>
                  <a:pt x="f13" y="f12"/>
                </a:lnTo>
                <a:lnTo>
                  <a:pt x="f11" y="f12"/>
                </a:lnTo>
                <a:lnTo>
                  <a:pt x="f27" y="f28"/>
                </a:lnTo>
                <a:close/>
              </a:path>
              <a:path w="314960" h="553085">
                <a:moveTo>
                  <a:pt x="f29" y="f30"/>
                </a:moveTo>
                <a:lnTo>
                  <a:pt x="f5" y="f6"/>
                </a:lnTo>
                <a:lnTo>
                  <a:pt x="f14" y="f15"/>
                </a:lnTo>
                <a:lnTo>
                  <a:pt x="f29" y="f30"/>
                </a:lnTo>
                <a:close/>
              </a:path>
              <a:path w="314960" h="553085">
                <a:moveTo>
                  <a:pt x="f31" y="f32"/>
                </a:moveTo>
                <a:lnTo>
                  <a:pt x="f33" y="f34"/>
                </a:lnTo>
                <a:lnTo>
                  <a:pt x="f35" y="f26"/>
                </a:lnTo>
                <a:lnTo>
                  <a:pt x="f14" y="f15"/>
                </a:lnTo>
                <a:lnTo>
                  <a:pt x="f36" y="f15"/>
                </a:lnTo>
                <a:lnTo>
                  <a:pt x="f25" y="f26"/>
                </a:lnTo>
                <a:lnTo>
                  <a:pt x="f37" y="f38"/>
                </a:lnTo>
                <a:lnTo>
                  <a:pt x="f31" y="f32"/>
                </a:lnTo>
                <a:close/>
              </a:path>
              <a:path w="314960" h="553085">
                <a:moveTo>
                  <a:pt x="f39" y="f40"/>
                </a:moveTo>
                <a:lnTo>
                  <a:pt x="f41" y="f40"/>
                </a:lnTo>
                <a:lnTo>
                  <a:pt x="f42" y="f43"/>
                </a:lnTo>
                <a:lnTo>
                  <a:pt x="f39" y="f40"/>
                </a:lnTo>
                <a:close/>
              </a:path>
              <a:path w="314960" h="553085">
                <a:moveTo>
                  <a:pt x="f44" y="f45"/>
                </a:moveTo>
                <a:lnTo>
                  <a:pt x="f46" y="f45"/>
                </a:lnTo>
                <a:lnTo>
                  <a:pt x="f47" y="f48"/>
                </a:lnTo>
                <a:lnTo>
                  <a:pt x="f49" y="f50"/>
                </a:lnTo>
                <a:lnTo>
                  <a:pt x="f33" y="f34"/>
                </a:lnTo>
                <a:lnTo>
                  <a:pt x="f31" y="f32"/>
                </a:lnTo>
                <a:lnTo>
                  <a:pt x="f44" y="f45"/>
                </a:lnTo>
                <a:close/>
              </a:path>
              <a:path w="314960" h="553085">
                <a:moveTo>
                  <a:pt x="f51" y="f52"/>
                </a:moveTo>
                <a:lnTo>
                  <a:pt x="f31" y="f32"/>
                </a:lnTo>
                <a:lnTo>
                  <a:pt x="f37" y="f38"/>
                </a:lnTo>
                <a:lnTo>
                  <a:pt x="f25" y="f26"/>
                </a:lnTo>
                <a:lnTo>
                  <a:pt x="f39" y="f40"/>
                </a:lnTo>
                <a:lnTo>
                  <a:pt x="f53" y="f54"/>
                </a:lnTo>
                <a:lnTo>
                  <a:pt x="f55" y="f56"/>
                </a:lnTo>
                <a:lnTo>
                  <a:pt x="f57" y="f56"/>
                </a:lnTo>
                <a:lnTo>
                  <a:pt x="f51" y="f52"/>
                </a:lnTo>
                <a:close/>
              </a:path>
              <a:path w="314960" h="553085">
                <a:moveTo>
                  <a:pt x="f58" y="f59"/>
                </a:moveTo>
                <a:lnTo>
                  <a:pt x="f60" y="f61"/>
                </a:lnTo>
                <a:lnTo>
                  <a:pt x="f58" y="f59"/>
                </a:lnTo>
                <a:close/>
              </a:path>
              <a:path w="314960" h="553085">
                <a:moveTo>
                  <a:pt x="f62" y="f63"/>
                </a:moveTo>
                <a:lnTo>
                  <a:pt x="f64" y="f65"/>
                </a:lnTo>
                <a:lnTo>
                  <a:pt x="f62" y="f63"/>
                </a:lnTo>
                <a:close/>
              </a:path>
              <a:path w="314960" h="553085">
                <a:moveTo>
                  <a:pt x="f66" y="f67"/>
                </a:moveTo>
                <a:lnTo>
                  <a:pt x="f68" y="f69"/>
                </a:lnTo>
                <a:lnTo>
                  <a:pt x="f70" y="f71"/>
                </a:lnTo>
                <a:lnTo>
                  <a:pt x="f72" y="f73"/>
                </a:lnTo>
                <a:lnTo>
                  <a:pt x="f74" y="f75"/>
                </a:lnTo>
                <a:lnTo>
                  <a:pt x="f76" y="f77"/>
                </a:lnTo>
                <a:lnTo>
                  <a:pt x="f64" y="f65"/>
                </a:lnTo>
                <a:lnTo>
                  <a:pt x="f78" y="f79"/>
                </a:lnTo>
                <a:lnTo>
                  <a:pt x="f80" y="f81"/>
                </a:lnTo>
                <a:lnTo>
                  <a:pt x="f82" y="f83"/>
                </a:lnTo>
                <a:lnTo>
                  <a:pt x="f84" y="f85"/>
                </a:lnTo>
                <a:lnTo>
                  <a:pt x="f86" y="f87"/>
                </a:lnTo>
                <a:lnTo>
                  <a:pt x="f88" y="f89"/>
                </a:lnTo>
                <a:lnTo>
                  <a:pt x="f90" y="f91"/>
                </a:lnTo>
                <a:lnTo>
                  <a:pt x="f66" y="f67"/>
                </a:lnTo>
                <a:close/>
              </a:path>
              <a:path w="314960" h="553085">
                <a:moveTo>
                  <a:pt x="f92" y="f93"/>
                </a:moveTo>
                <a:lnTo>
                  <a:pt x="f58" y="f59"/>
                </a:lnTo>
                <a:lnTo>
                  <a:pt x="f92" y="f93"/>
                </a:lnTo>
                <a:close/>
              </a:path>
              <a:path w="314960" h="553085">
                <a:moveTo>
                  <a:pt x="f94" y="f95"/>
                </a:moveTo>
                <a:lnTo>
                  <a:pt x="f96" y="f97"/>
                </a:lnTo>
                <a:lnTo>
                  <a:pt x="f94" y="f95"/>
                </a:lnTo>
                <a:close/>
              </a:path>
              <a:path w="314960" h="553085">
                <a:moveTo>
                  <a:pt x="f98" y="f99"/>
                </a:moveTo>
                <a:lnTo>
                  <a:pt x="f94" y="f95"/>
                </a:lnTo>
                <a:lnTo>
                  <a:pt x="f100" y="f101"/>
                </a:lnTo>
                <a:lnTo>
                  <a:pt x="f98" y="f99"/>
                </a:lnTo>
                <a:close/>
              </a:path>
              <a:path w="314960" h="553085">
                <a:moveTo>
                  <a:pt x="f102" y="f103"/>
                </a:moveTo>
                <a:lnTo>
                  <a:pt x="f51" y="f52"/>
                </a:lnTo>
                <a:lnTo>
                  <a:pt x="f104" y="f105"/>
                </a:lnTo>
                <a:lnTo>
                  <a:pt x="f106" y="f107"/>
                </a:lnTo>
                <a:lnTo>
                  <a:pt x="f108" y="f109"/>
                </a:lnTo>
                <a:lnTo>
                  <a:pt x="f110" y="f111"/>
                </a:lnTo>
                <a:lnTo>
                  <a:pt x="f112" y="f81"/>
                </a:lnTo>
                <a:lnTo>
                  <a:pt x="f102" y="f103"/>
                </a:lnTo>
                <a:close/>
              </a:path>
              <a:path w="314960" h="553085">
                <a:moveTo>
                  <a:pt x="f108" y="f109"/>
                </a:moveTo>
                <a:lnTo>
                  <a:pt x="f53" y="f54"/>
                </a:lnTo>
                <a:lnTo>
                  <a:pt x="f113" y="f114"/>
                </a:lnTo>
                <a:lnTo>
                  <a:pt x="f108" y="f109"/>
                </a:lnTo>
                <a:close/>
              </a:path>
              <a:path w="314960" h="553085">
                <a:moveTo>
                  <a:pt x="f115" y="f116"/>
                </a:moveTo>
                <a:lnTo>
                  <a:pt x="f2" y="f117"/>
                </a:lnTo>
                <a:lnTo>
                  <a:pt x="f115" y="f116"/>
                </a:lnTo>
                <a:close/>
              </a:path>
              <a:path w="314960" h="553085">
                <a:moveTo>
                  <a:pt x="f68" y="f69"/>
                </a:moveTo>
                <a:lnTo>
                  <a:pt x="f115" y="f116"/>
                </a:lnTo>
                <a:lnTo>
                  <a:pt x="f118" y="f83"/>
                </a:lnTo>
                <a:lnTo>
                  <a:pt x="f68" y="f69"/>
                </a:lnTo>
                <a:close/>
              </a:path>
              <a:path w="314960" h="553085">
                <a:moveTo>
                  <a:pt x="f119" y="f103"/>
                </a:moveTo>
                <a:lnTo>
                  <a:pt x="f102" y="f103"/>
                </a:lnTo>
                <a:lnTo>
                  <a:pt x="f120" y="f121"/>
                </a:lnTo>
                <a:lnTo>
                  <a:pt x="f122" y="f123"/>
                </a:lnTo>
                <a:lnTo>
                  <a:pt x="f119" y="f103"/>
                </a:lnTo>
                <a:close/>
              </a:path>
              <a:path w="314960" h="553085">
                <a:moveTo>
                  <a:pt x="f84" y="f85"/>
                </a:moveTo>
                <a:lnTo>
                  <a:pt x="f98" y="f99"/>
                </a:lnTo>
                <a:lnTo>
                  <a:pt x="f47" y="f48"/>
                </a:lnTo>
                <a:lnTo>
                  <a:pt x="f84" y="f85"/>
                </a:lnTo>
                <a:close/>
              </a:path>
              <a:path w="314960" h="553085">
                <a:moveTo>
                  <a:pt x="f124" y="f125"/>
                </a:moveTo>
                <a:lnTo>
                  <a:pt x="f126" y="f125"/>
                </a:lnTo>
                <a:lnTo>
                  <a:pt x="f68" y="f69"/>
                </a:lnTo>
                <a:lnTo>
                  <a:pt x="f124" y="f125"/>
                </a:lnTo>
                <a:close/>
              </a:path>
              <a:path w="314960" h="553085">
                <a:moveTo>
                  <a:pt x="f55" y="f56"/>
                </a:moveTo>
                <a:lnTo>
                  <a:pt x="f53" y="f54"/>
                </a:lnTo>
                <a:lnTo>
                  <a:pt x="f108" y="f109"/>
                </a:lnTo>
                <a:lnTo>
                  <a:pt x="f127" y="f128"/>
                </a:lnTo>
                <a:lnTo>
                  <a:pt x="f104" y="f105"/>
                </a:lnTo>
                <a:lnTo>
                  <a:pt x="f55" y="f56"/>
                </a:lnTo>
                <a:close/>
              </a:path>
              <a:path w="314960" h="553085">
                <a:moveTo>
                  <a:pt x="f104" y="f105"/>
                </a:moveTo>
                <a:lnTo>
                  <a:pt x="f127" y="f128"/>
                </a:lnTo>
                <a:lnTo>
                  <a:pt x="f108" y="f109"/>
                </a:lnTo>
                <a:lnTo>
                  <a:pt x="f106" y="f107"/>
                </a:lnTo>
                <a:lnTo>
                  <a:pt x="f104" y="f105"/>
                </a:lnTo>
                <a:close/>
              </a:path>
              <a:path w="314960" h="553085">
                <a:moveTo>
                  <a:pt x="f46" y="f45"/>
                </a:moveTo>
                <a:lnTo>
                  <a:pt x="f88" y="f89"/>
                </a:lnTo>
                <a:lnTo>
                  <a:pt x="f129" y="f130"/>
                </a:lnTo>
                <a:lnTo>
                  <a:pt x="f84" y="f85"/>
                </a:lnTo>
                <a:lnTo>
                  <a:pt x="f47" y="f48"/>
                </a:lnTo>
                <a:lnTo>
                  <a:pt x="f46" y="f45"/>
                </a:lnTo>
                <a:close/>
              </a:path>
              <a:path w="314960" h="553085">
                <a:moveTo>
                  <a:pt x="f88" y="f89"/>
                </a:moveTo>
                <a:lnTo>
                  <a:pt x="f86" y="f87"/>
                </a:lnTo>
                <a:lnTo>
                  <a:pt x="f84" y="f85"/>
                </a:lnTo>
                <a:lnTo>
                  <a:pt x="f129" y="f130"/>
                </a:lnTo>
                <a:lnTo>
                  <a:pt x="f88" y="f89"/>
                </a:lnTo>
                <a:close/>
              </a:path>
              <a:path w="314960" h="553085">
                <a:moveTo>
                  <a:pt x="f57" y="f56"/>
                </a:moveTo>
                <a:lnTo>
                  <a:pt x="f55" y="f56"/>
                </a:lnTo>
                <a:lnTo>
                  <a:pt x="f104" y="f105"/>
                </a:lnTo>
                <a:lnTo>
                  <a:pt x="f57" y="f56"/>
                </a:lnTo>
                <a:close/>
              </a:path>
              <a:path w="314960" h="553085">
                <a:moveTo>
                  <a:pt x="f90" y="f91"/>
                </a:moveTo>
                <a:lnTo>
                  <a:pt x="f88" y="f89"/>
                </a:lnTo>
                <a:lnTo>
                  <a:pt x="f46" y="f45"/>
                </a:lnTo>
                <a:lnTo>
                  <a:pt x="f44" y="f45"/>
                </a:lnTo>
                <a:lnTo>
                  <a:pt x="f90" y="f91"/>
                </a:lnTo>
                <a:close/>
              </a:path>
              <a:path w="314960" h="553085">
                <a:moveTo>
                  <a:pt x="f131" y="f132"/>
                </a:moveTo>
                <a:lnTo>
                  <a:pt x="f133" y="f132"/>
                </a:lnTo>
                <a:lnTo>
                  <a:pt x="f134" y="f135"/>
                </a:lnTo>
                <a:lnTo>
                  <a:pt x="f136" y="f137"/>
                </a:lnTo>
                <a:lnTo>
                  <a:pt x="f124" y="f125"/>
                </a:lnTo>
                <a:lnTo>
                  <a:pt x="f66" y="f67"/>
                </a:lnTo>
                <a:lnTo>
                  <a:pt x="f138" y="f67"/>
                </a:lnTo>
                <a:lnTo>
                  <a:pt x="f139" y="f140"/>
                </a:lnTo>
                <a:lnTo>
                  <a:pt x="f141" y="f142"/>
                </a:lnTo>
                <a:lnTo>
                  <a:pt x="f131" y="f132"/>
                </a:lnTo>
                <a:close/>
              </a:path>
              <a:path w="314960" h="553085">
                <a:moveTo>
                  <a:pt x="f122" y="f123"/>
                </a:moveTo>
                <a:close/>
              </a:path>
              <a:path w="314960" h="553085">
                <a:moveTo>
                  <a:pt x="f143" y="f144"/>
                </a:moveTo>
                <a:lnTo>
                  <a:pt x="f145" y="f144"/>
                </a:lnTo>
                <a:lnTo>
                  <a:pt x="f146" y="f147"/>
                </a:lnTo>
                <a:lnTo>
                  <a:pt x="f51" y="f52"/>
                </a:lnTo>
                <a:lnTo>
                  <a:pt x="f102" y="f103"/>
                </a:lnTo>
                <a:lnTo>
                  <a:pt x="f119" y="f103"/>
                </a:lnTo>
                <a:lnTo>
                  <a:pt x="f148" y="f149"/>
                </a:lnTo>
                <a:lnTo>
                  <a:pt x="f143" y="f144"/>
                </a:lnTo>
                <a:close/>
              </a:path>
              <a:path w="314960" h="553085">
                <a:moveTo>
                  <a:pt x="f138" y="f67"/>
                </a:moveTo>
                <a:lnTo>
                  <a:pt x="f66" y="f67"/>
                </a:lnTo>
                <a:lnTo>
                  <a:pt x="f90" y="f91"/>
                </a:lnTo>
                <a:lnTo>
                  <a:pt x="f138" y="f67"/>
                </a:lnTo>
                <a:close/>
              </a:path>
              <a:path w="314960" h="553085">
                <a:moveTo>
                  <a:pt x="f150" y="f151"/>
                </a:moveTo>
                <a:lnTo>
                  <a:pt x="f152" y="f149"/>
                </a:lnTo>
                <a:lnTo>
                  <a:pt x="f150" y="f151"/>
                </a:lnTo>
                <a:close/>
              </a:path>
              <a:path w="314960" h="553085">
                <a:moveTo>
                  <a:pt x="f153" y="f154"/>
                </a:moveTo>
                <a:close/>
              </a:path>
              <a:path w="314960" h="553085">
                <a:moveTo>
                  <a:pt x="f155" y="f156"/>
                </a:moveTo>
                <a:lnTo>
                  <a:pt x="f157" y="f158"/>
                </a:lnTo>
                <a:lnTo>
                  <a:pt x="f159" y="f160"/>
                </a:lnTo>
                <a:lnTo>
                  <a:pt x="f161" y="f162"/>
                </a:lnTo>
                <a:lnTo>
                  <a:pt x="f163" y="f164"/>
                </a:lnTo>
                <a:lnTo>
                  <a:pt x="f165" y="f166"/>
                </a:lnTo>
                <a:lnTo>
                  <a:pt x="f167" y="f168"/>
                </a:lnTo>
                <a:lnTo>
                  <a:pt x="f145" y="f144"/>
                </a:lnTo>
                <a:lnTo>
                  <a:pt x="f143" y="f144"/>
                </a:lnTo>
                <a:lnTo>
                  <a:pt x="f169" y="f170"/>
                </a:lnTo>
                <a:lnTo>
                  <a:pt x="f171" y="f172"/>
                </a:lnTo>
                <a:lnTo>
                  <a:pt x="f173" y="f174"/>
                </a:lnTo>
                <a:lnTo>
                  <a:pt x="f175" y="f176"/>
                </a:lnTo>
                <a:lnTo>
                  <a:pt x="f177" y="f178"/>
                </a:lnTo>
                <a:lnTo>
                  <a:pt x="f179" y="f180"/>
                </a:lnTo>
                <a:lnTo>
                  <a:pt x="f181" y="f182"/>
                </a:lnTo>
                <a:lnTo>
                  <a:pt x="f183" y="f184"/>
                </a:lnTo>
                <a:lnTo>
                  <a:pt x="f185" y="f184"/>
                </a:lnTo>
                <a:lnTo>
                  <a:pt x="f155" y="f156"/>
                </a:lnTo>
                <a:close/>
              </a:path>
              <a:path w="314960" h="553085">
                <a:moveTo>
                  <a:pt x="f186" y="f187"/>
                </a:moveTo>
                <a:lnTo>
                  <a:pt x="f188" y="f187"/>
                </a:lnTo>
                <a:lnTo>
                  <a:pt x="f189" y="f190"/>
                </a:lnTo>
                <a:lnTo>
                  <a:pt x="f131" y="f132"/>
                </a:lnTo>
                <a:lnTo>
                  <a:pt x="f191" y="f192"/>
                </a:lnTo>
                <a:lnTo>
                  <a:pt x="f186" y="f187"/>
                </a:lnTo>
                <a:close/>
              </a:path>
              <a:path w="314960" h="553085">
                <a:moveTo>
                  <a:pt x="f193" y="f194"/>
                </a:moveTo>
                <a:lnTo>
                  <a:pt x="f195" y="f194"/>
                </a:lnTo>
                <a:lnTo>
                  <a:pt x="f196" y="f197"/>
                </a:lnTo>
                <a:lnTo>
                  <a:pt x="f186" y="f187"/>
                </a:lnTo>
                <a:lnTo>
                  <a:pt x="f198" y="f199"/>
                </a:lnTo>
                <a:lnTo>
                  <a:pt x="f193" y="f194"/>
                </a:lnTo>
                <a:close/>
              </a:path>
              <a:path w="314960" h="553085">
                <a:moveTo>
                  <a:pt x="f200" y="f172"/>
                </a:moveTo>
                <a:close/>
              </a:path>
              <a:path w="314960" h="553085">
                <a:moveTo>
                  <a:pt x="f201" y="f202"/>
                </a:moveTo>
                <a:lnTo>
                  <a:pt x="f200" y="f172"/>
                </a:lnTo>
                <a:lnTo>
                  <a:pt x="f201" y="f202"/>
                </a:lnTo>
                <a:close/>
              </a:path>
              <a:path w="314960" h="553085">
                <a:moveTo>
                  <a:pt x="f203" y="f204"/>
                </a:moveTo>
                <a:lnTo>
                  <a:pt x="f205" y="f204"/>
                </a:lnTo>
                <a:lnTo>
                  <a:pt x="f206" y="f207"/>
                </a:lnTo>
                <a:lnTo>
                  <a:pt x="f193" y="f194"/>
                </a:lnTo>
                <a:lnTo>
                  <a:pt x="f208" y="f209"/>
                </a:lnTo>
                <a:lnTo>
                  <a:pt x="f203" y="f204"/>
                </a:lnTo>
                <a:close/>
              </a:path>
              <a:path w="314960" h="553085">
                <a:moveTo>
                  <a:pt x="f210" y="f174"/>
                </a:moveTo>
                <a:lnTo>
                  <a:pt x="f211" y="f212"/>
                </a:lnTo>
                <a:lnTo>
                  <a:pt x="f210" y="f174"/>
                </a:lnTo>
                <a:close/>
              </a:path>
              <a:path w="314960" h="553085">
                <a:moveTo>
                  <a:pt x="f213" y="f214"/>
                </a:moveTo>
                <a:lnTo>
                  <a:pt x="f215" y="f214"/>
                </a:lnTo>
                <a:lnTo>
                  <a:pt x="f216" y="f217"/>
                </a:lnTo>
                <a:lnTo>
                  <a:pt x="f218" y="f219"/>
                </a:lnTo>
                <a:lnTo>
                  <a:pt x="f220" y="f221"/>
                </a:lnTo>
                <a:lnTo>
                  <a:pt x="f205" y="f204"/>
                </a:lnTo>
                <a:lnTo>
                  <a:pt x="f203" y="f204"/>
                </a:lnTo>
                <a:lnTo>
                  <a:pt x="f222" y="f223"/>
                </a:lnTo>
                <a:lnTo>
                  <a:pt x="f224" y="f225"/>
                </a:lnTo>
                <a:lnTo>
                  <a:pt x="f226" y="f227"/>
                </a:lnTo>
                <a:lnTo>
                  <a:pt x="f213" y="f214"/>
                </a:lnTo>
                <a:close/>
              </a:path>
              <a:path w="314960" h="553085">
                <a:moveTo>
                  <a:pt x="f228" y="f229"/>
                </a:moveTo>
                <a:close/>
              </a:path>
              <a:path w="314960" h="553085">
                <a:moveTo>
                  <a:pt x="f230" y="f231"/>
                </a:moveTo>
                <a:close/>
              </a:path>
              <a:path w="314960" h="553085">
                <a:moveTo>
                  <a:pt x="f232" y="f176"/>
                </a:moveTo>
                <a:lnTo>
                  <a:pt x="f233" y="f217"/>
                </a:lnTo>
                <a:lnTo>
                  <a:pt x="f232" y="f176"/>
                </a:lnTo>
                <a:close/>
              </a:path>
              <a:path w="314960" h="553085">
                <a:moveTo>
                  <a:pt x="f234" y="f235"/>
                </a:moveTo>
                <a:lnTo>
                  <a:pt x="f236" y="f237"/>
                </a:lnTo>
                <a:lnTo>
                  <a:pt x="f234" y="f235"/>
                </a:lnTo>
                <a:close/>
              </a:path>
              <a:path w="314960" h="553085">
                <a:moveTo>
                  <a:pt x="f177" y="f178"/>
                </a:moveTo>
                <a:lnTo>
                  <a:pt x="f238" y="f239"/>
                </a:lnTo>
                <a:lnTo>
                  <a:pt x="f177" y="f178"/>
                </a:lnTo>
                <a:close/>
              </a:path>
              <a:path w="314960" h="553085">
                <a:moveTo>
                  <a:pt x="f240" y="f241"/>
                </a:moveTo>
                <a:lnTo>
                  <a:pt x="f242" y="f241"/>
                </a:lnTo>
                <a:lnTo>
                  <a:pt x="f243" y="f244"/>
                </a:lnTo>
                <a:lnTo>
                  <a:pt x="f245" y="f246"/>
                </a:lnTo>
                <a:lnTo>
                  <a:pt x="f247" y="f248"/>
                </a:lnTo>
                <a:lnTo>
                  <a:pt x="f215" y="f214"/>
                </a:lnTo>
                <a:lnTo>
                  <a:pt x="f213" y="f214"/>
                </a:lnTo>
                <a:lnTo>
                  <a:pt x="f249" y="f250"/>
                </a:lnTo>
                <a:lnTo>
                  <a:pt x="f251" y="f252"/>
                </a:lnTo>
                <a:lnTo>
                  <a:pt x="f253" y="f254"/>
                </a:lnTo>
                <a:lnTo>
                  <a:pt x="f240" y="f241"/>
                </a:lnTo>
                <a:close/>
              </a:path>
              <a:path w="314960" h="553085">
                <a:moveTo>
                  <a:pt x="f255" y="f256"/>
                </a:moveTo>
                <a:close/>
              </a:path>
              <a:path w="314960" h="553085">
                <a:moveTo>
                  <a:pt x="f257" y="f258"/>
                </a:moveTo>
                <a:close/>
              </a:path>
              <a:path w="314960" h="553085">
                <a:moveTo>
                  <a:pt x="f179" y="f180"/>
                </a:moveTo>
                <a:close/>
              </a:path>
              <a:path w="314960" h="553085">
                <a:moveTo>
                  <a:pt x="f259" y="f260"/>
                </a:moveTo>
                <a:lnTo>
                  <a:pt x="f261" y="f244"/>
                </a:lnTo>
                <a:lnTo>
                  <a:pt x="f259" y="f260"/>
                </a:lnTo>
                <a:close/>
              </a:path>
              <a:path w="314960" h="553085">
                <a:moveTo>
                  <a:pt x="f262" y="f263"/>
                </a:moveTo>
                <a:lnTo>
                  <a:pt x="f264" y="f265"/>
                </a:lnTo>
                <a:lnTo>
                  <a:pt x="f266" y="f267"/>
                </a:lnTo>
                <a:lnTo>
                  <a:pt x="f242" y="f241"/>
                </a:lnTo>
                <a:lnTo>
                  <a:pt x="f240" y="f241"/>
                </a:lnTo>
                <a:lnTo>
                  <a:pt x="f268" y="f269"/>
                </a:lnTo>
                <a:lnTo>
                  <a:pt x="f270" y="f269"/>
                </a:lnTo>
                <a:lnTo>
                  <a:pt x="f271" y="f272"/>
                </a:lnTo>
                <a:lnTo>
                  <a:pt x="f273" y="f272"/>
                </a:lnTo>
                <a:lnTo>
                  <a:pt x="f274" y="f275"/>
                </a:lnTo>
                <a:lnTo>
                  <a:pt x="f276" y="f275"/>
                </a:lnTo>
                <a:lnTo>
                  <a:pt x="f262" y="f263"/>
                </a:lnTo>
                <a:close/>
              </a:path>
              <a:path w="314960" h="553085">
                <a:moveTo>
                  <a:pt x="f277" y="f182"/>
                </a:moveTo>
                <a:lnTo>
                  <a:pt x="f278" y="f279"/>
                </a:lnTo>
                <a:lnTo>
                  <a:pt x="f277" y="f182"/>
                </a:lnTo>
                <a:close/>
              </a:path>
              <a:path w="314960" h="553085">
                <a:moveTo>
                  <a:pt x="f271" y="f272"/>
                </a:moveTo>
                <a:lnTo>
                  <a:pt x="f270" y="f269"/>
                </a:lnTo>
                <a:lnTo>
                  <a:pt x="f280" y="f281"/>
                </a:lnTo>
                <a:lnTo>
                  <a:pt x="f271" y="f272"/>
                </a:lnTo>
                <a:close/>
              </a:path>
              <a:path w="314960" h="553085">
                <a:moveTo>
                  <a:pt x="f280" y="f281"/>
                </a:moveTo>
                <a:lnTo>
                  <a:pt x="f270" y="f269"/>
                </a:lnTo>
                <a:lnTo>
                  <a:pt x="f268" y="f269"/>
                </a:lnTo>
                <a:lnTo>
                  <a:pt x="f280" y="f281"/>
                </a:lnTo>
                <a:close/>
              </a:path>
              <a:path w="314960" h="553085">
                <a:moveTo>
                  <a:pt x="f282" y="f283"/>
                </a:moveTo>
                <a:lnTo>
                  <a:pt x="f155" y="f156"/>
                </a:lnTo>
                <a:lnTo>
                  <a:pt x="f185" y="f184"/>
                </a:lnTo>
                <a:lnTo>
                  <a:pt x="f282" y="f283"/>
                </a:lnTo>
                <a:close/>
              </a:path>
              <a:path w="314960" h="553085">
                <a:moveTo>
                  <a:pt x="f284" y="f283"/>
                </a:moveTo>
                <a:lnTo>
                  <a:pt x="f282" y="f283"/>
                </a:lnTo>
                <a:lnTo>
                  <a:pt x="f185" y="f184"/>
                </a:lnTo>
                <a:lnTo>
                  <a:pt x="f183" y="f184"/>
                </a:lnTo>
                <a:lnTo>
                  <a:pt x="f284" y="f283"/>
                </a:lnTo>
                <a:close/>
              </a:path>
              <a:path w="314960" h="553085">
                <a:moveTo>
                  <a:pt x="f273" y="f272"/>
                </a:moveTo>
                <a:lnTo>
                  <a:pt x="f271" y="f272"/>
                </a:lnTo>
                <a:lnTo>
                  <a:pt x="f280" y="f281"/>
                </a:lnTo>
                <a:lnTo>
                  <a:pt x="f285" y="f286"/>
                </a:lnTo>
                <a:lnTo>
                  <a:pt x="f273" y="f272"/>
                </a:lnTo>
                <a:close/>
              </a:path>
              <a:path w="314960" h="553085">
                <a:moveTo>
                  <a:pt x="f287" y="f288"/>
                </a:moveTo>
                <a:lnTo>
                  <a:pt x="f289" y="f288"/>
                </a:lnTo>
                <a:lnTo>
                  <a:pt x="f290" y="f291"/>
                </a:lnTo>
                <a:lnTo>
                  <a:pt x="f289" y="f292"/>
                </a:lnTo>
                <a:lnTo>
                  <a:pt x="f293" y="f294"/>
                </a:lnTo>
                <a:lnTo>
                  <a:pt x="f155" y="f156"/>
                </a:lnTo>
                <a:lnTo>
                  <a:pt x="f282" y="f283"/>
                </a:lnTo>
                <a:lnTo>
                  <a:pt x="f284" y="f283"/>
                </a:lnTo>
                <a:lnTo>
                  <a:pt x="f295" y="f296"/>
                </a:lnTo>
                <a:lnTo>
                  <a:pt x="f297" y="f296"/>
                </a:lnTo>
                <a:lnTo>
                  <a:pt x="f298" y="f299"/>
                </a:lnTo>
                <a:lnTo>
                  <a:pt x="f300" y="f299"/>
                </a:lnTo>
                <a:lnTo>
                  <a:pt x="f301" y="f302"/>
                </a:lnTo>
                <a:lnTo>
                  <a:pt x="f303" y="f304"/>
                </a:lnTo>
                <a:lnTo>
                  <a:pt x="f305" y="f306"/>
                </a:lnTo>
                <a:lnTo>
                  <a:pt x="f287" y="f307"/>
                </a:lnTo>
                <a:lnTo>
                  <a:pt x="f287" y="f288"/>
                </a:lnTo>
                <a:close/>
              </a:path>
              <a:path w="314960" h="553085">
                <a:moveTo>
                  <a:pt x="f308" y="f309"/>
                </a:moveTo>
                <a:lnTo>
                  <a:pt x="f262" y="f263"/>
                </a:lnTo>
                <a:lnTo>
                  <a:pt x="f276" y="f275"/>
                </a:lnTo>
                <a:lnTo>
                  <a:pt x="f308" y="f309"/>
                </a:lnTo>
                <a:close/>
              </a:path>
              <a:path w="314960" h="553085">
                <a:moveTo>
                  <a:pt x="f310" y="f309"/>
                </a:moveTo>
                <a:lnTo>
                  <a:pt x="f308" y="f309"/>
                </a:lnTo>
                <a:lnTo>
                  <a:pt x="f276" y="f275"/>
                </a:lnTo>
                <a:lnTo>
                  <a:pt x="f274" y="f275"/>
                </a:lnTo>
                <a:lnTo>
                  <a:pt x="f310" y="f309"/>
                </a:lnTo>
                <a:close/>
              </a:path>
              <a:path w="314960" h="553085">
                <a:moveTo>
                  <a:pt x="f298" y="f299"/>
                </a:moveTo>
                <a:lnTo>
                  <a:pt x="f297" y="f296"/>
                </a:lnTo>
                <a:lnTo>
                  <a:pt x="f311" y="f312"/>
                </a:lnTo>
                <a:lnTo>
                  <a:pt x="f298" y="f299"/>
                </a:lnTo>
                <a:close/>
              </a:path>
              <a:path w="314960" h="553085">
                <a:moveTo>
                  <a:pt x="f311" y="f312"/>
                </a:moveTo>
                <a:lnTo>
                  <a:pt x="f297" y="f296"/>
                </a:lnTo>
                <a:lnTo>
                  <a:pt x="f295" y="f296"/>
                </a:lnTo>
                <a:lnTo>
                  <a:pt x="f313" y="f314"/>
                </a:lnTo>
                <a:lnTo>
                  <a:pt x="f311" y="f312"/>
                </a:lnTo>
                <a:close/>
              </a:path>
              <a:path w="314960" h="553085">
                <a:moveTo>
                  <a:pt x="f287" y="f2"/>
                </a:moveTo>
                <a:lnTo>
                  <a:pt x="f315" y="f316"/>
                </a:lnTo>
                <a:lnTo>
                  <a:pt x="f317" y="f318"/>
                </a:lnTo>
                <a:lnTo>
                  <a:pt x="f262" y="f263"/>
                </a:lnTo>
                <a:lnTo>
                  <a:pt x="f308" y="f309"/>
                </a:lnTo>
                <a:lnTo>
                  <a:pt x="f310" y="f309"/>
                </a:lnTo>
                <a:lnTo>
                  <a:pt x="f319" y="f320"/>
                </a:lnTo>
                <a:lnTo>
                  <a:pt x="f321" y="f322"/>
                </a:lnTo>
                <a:lnTo>
                  <a:pt x="f323" y="f322"/>
                </a:lnTo>
                <a:lnTo>
                  <a:pt x="f324" y="f325"/>
                </a:lnTo>
                <a:lnTo>
                  <a:pt x="f289" y="f325"/>
                </a:lnTo>
                <a:lnTo>
                  <a:pt x="f289" y="f288"/>
                </a:lnTo>
                <a:lnTo>
                  <a:pt x="f287" y="f288"/>
                </a:lnTo>
                <a:lnTo>
                  <a:pt x="f287" y="f2"/>
                </a:lnTo>
                <a:close/>
              </a:path>
              <a:path w="314960" h="553085">
                <a:moveTo>
                  <a:pt x="f300" y="f299"/>
                </a:moveTo>
                <a:lnTo>
                  <a:pt x="f298" y="f299"/>
                </a:lnTo>
                <a:lnTo>
                  <a:pt x="f311" y="f312"/>
                </a:lnTo>
                <a:lnTo>
                  <a:pt x="f300" y="f299"/>
                </a:lnTo>
                <a:close/>
              </a:path>
              <a:path w="314960" h="553085">
                <a:moveTo>
                  <a:pt x="f326" y="f327"/>
                </a:moveTo>
                <a:lnTo>
                  <a:pt x="f303" y="f304"/>
                </a:lnTo>
                <a:lnTo>
                  <a:pt x="f326" y="f327"/>
                </a:lnTo>
                <a:close/>
              </a:path>
              <a:path w="314960" h="553085">
                <a:moveTo>
                  <a:pt x="f328" y="f329"/>
                </a:moveTo>
                <a:lnTo>
                  <a:pt x="f326" y="f327"/>
                </a:lnTo>
                <a:lnTo>
                  <a:pt x="f328" y="f329"/>
                </a:lnTo>
                <a:close/>
              </a:path>
              <a:path w="314960" h="553085">
                <a:moveTo>
                  <a:pt x="f287" y="f330"/>
                </a:moveTo>
                <a:lnTo>
                  <a:pt x="f287" y="f307"/>
                </a:lnTo>
                <a:lnTo>
                  <a:pt x="f287" y="f330"/>
                </a:lnTo>
                <a:close/>
              </a:path>
              <a:path w="314960" h="553085">
                <a:moveTo>
                  <a:pt x="f324" y="f325"/>
                </a:moveTo>
                <a:lnTo>
                  <a:pt x="f323" y="f322"/>
                </a:lnTo>
                <a:lnTo>
                  <a:pt x="f331" y="f332"/>
                </a:lnTo>
                <a:lnTo>
                  <a:pt x="f324" y="f325"/>
                </a:lnTo>
                <a:close/>
              </a:path>
              <a:path w="314960" h="553085">
                <a:moveTo>
                  <a:pt x="f331" y="f332"/>
                </a:moveTo>
                <a:lnTo>
                  <a:pt x="f323" y="f322"/>
                </a:lnTo>
                <a:lnTo>
                  <a:pt x="f321" y="f322"/>
                </a:lnTo>
                <a:lnTo>
                  <a:pt x="f331" y="f332"/>
                </a:lnTo>
                <a:close/>
              </a:path>
              <a:path w="314960" h="553085">
                <a:moveTo>
                  <a:pt x="f289" y="f325"/>
                </a:moveTo>
                <a:lnTo>
                  <a:pt x="f324" y="f325"/>
                </a:lnTo>
                <a:lnTo>
                  <a:pt x="f331" y="f332"/>
                </a:lnTo>
                <a:lnTo>
                  <a:pt x="f289" y="f292"/>
                </a:lnTo>
                <a:lnTo>
                  <a:pt x="f289" y="f325"/>
                </a:lnTo>
                <a:close/>
              </a:path>
              <a:path w="314960" h="553085">
                <a:moveTo>
                  <a:pt x="f289" y="f288"/>
                </a:moveTo>
                <a:lnTo>
                  <a:pt x="f289" y="f292"/>
                </a:lnTo>
                <a:lnTo>
                  <a:pt x="f290" y="f291"/>
                </a:lnTo>
                <a:lnTo>
                  <a:pt x="f289" y="f288"/>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8" name="object 178">
            <a:extLst>
              <a:ext uri="{FF2B5EF4-FFF2-40B4-BE49-F238E27FC236}">
                <a16:creationId xmlns:a16="http://schemas.microsoft.com/office/drawing/2014/main" id="{216F5E7D-774C-42A1-8276-FBA532CC26A6}"/>
              </a:ext>
            </a:extLst>
          </p:cNvPr>
          <p:cNvSpPr/>
          <p:nvPr/>
        </p:nvSpPr>
        <p:spPr>
          <a:xfrm>
            <a:off x="3334131" y="3705990"/>
            <a:ext cx="0" cy="0"/>
          </a:xfrm>
          <a:custGeom>
            <a:avLst/>
            <a:gdLst>
              <a:gd name="f0" fmla="val w"/>
              <a:gd name="f1" fmla="val h"/>
              <a:gd name="f2" fmla="val 0"/>
              <a:gd name="f3" fmla="*/ f0 1 0"/>
              <a:gd name="f4" fmla="*/ f1 1 0"/>
              <a:gd name="f5" fmla="val f2"/>
              <a:gd name="f6" fmla="+- f5 0 f5"/>
              <a:gd name="f7" fmla="*/ f6 1 0"/>
              <a:gd name="f8" fmla="*/ 0 1 f7"/>
              <a:gd name="f9" fmla="*/ 1 1 f7"/>
              <a:gd name="f10" fmla="*/ f8 f3 1"/>
              <a:gd name="f11" fmla="*/ f9 f3 1"/>
              <a:gd name="f12" fmla="*/ f9 f4 1"/>
              <a:gd name="f13" fmla="*/ f8 f4 1"/>
            </a:gdLst>
            <a:ahLst/>
            <a:cxnLst>
              <a:cxn ang="3cd4">
                <a:pos x="hc" y="t"/>
              </a:cxn>
              <a:cxn ang="0">
                <a:pos x="r" y="vc"/>
              </a:cxn>
              <a:cxn ang="cd4">
                <a:pos x="hc" y="b"/>
              </a:cxn>
              <a:cxn ang="cd2">
                <a:pos x="l" y="vc"/>
              </a:cxn>
            </a:cxnLst>
            <a:rect l="f10" t="f13" r="f11" b="f12"/>
            <a:pathLst>
              <a:path>
                <a:moveTo>
                  <a:pt x="f2" y="f2"/>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9" name="object 179">
            <a:extLst>
              <a:ext uri="{FF2B5EF4-FFF2-40B4-BE49-F238E27FC236}">
                <a16:creationId xmlns:a16="http://schemas.microsoft.com/office/drawing/2014/main" id="{99032BAD-515F-4F16-8A92-2FAE5D6FD804}"/>
              </a:ext>
            </a:extLst>
          </p:cNvPr>
          <p:cNvSpPr/>
          <p:nvPr/>
        </p:nvSpPr>
        <p:spPr>
          <a:xfrm>
            <a:off x="3334131" y="3705990"/>
            <a:ext cx="0" cy="0"/>
          </a:xfrm>
          <a:custGeom>
            <a:avLst/>
            <a:gdLst>
              <a:gd name="f0" fmla="val w"/>
              <a:gd name="f1" fmla="val h"/>
              <a:gd name="f2" fmla="val 0"/>
              <a:gd name="f3" fmla="*/ f0 1 0"/>
              <a:gd name="f4" fmla="*/ f1 1 0"/>
              <a:gd name="f5" fmla="val f2"/>
              <a:gd name="f6" fmla="+- f5 0 f5"/>
              <a:gd name="f7" fmla="*/ f6 1 0"/>
              <a:gd name="f8" fmla="*/ 0 1 f7"/>
              <a:gd name="f9" fmla="*/ 1 1 f7"/>
              <a:gd name="f10" fmla="*/ f8 f3 1"/>
              <a:gd name="f11" fmla="*/ f9 f3 1"/>
              <a:gd name="f12" fmla="*/ f9 f4 1"/>
              <a:gd name="f13" fmla="*/ f8 f4 1"/>
            </a:gdLst>
            <a:ahLst/>
            <a:cxnLst>
              <a:cxn ang="3cd4">
                <a:pos x="hc" y="t"/>
              </a:cxn>
              <a:cxn ang="0">
                <a:pos x="r" y="vc"/>
              </a:cxn>
              <a:cxn ang="cd4">
                <a:pos x="hc" y="b"/>
              </a:cxn>
              <a:cxn ang="cd2">
                <a:pos x="l" y="vc"/>
              </a:cxn>
            </a:cxnLst>
            <a:rect l="f10" t="f13" r="f11" b="f12"/>
            <a:pathLst>
              <a:path>
                <a:moveTo>
                  <a:pt x="f2" y="f2"/>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0" name="object 180">
            <a:extLst>
              <a:ext uri="{FF2B5EF4-FFF2-40B4-BE49-F238E27FC236}">
                <a16:creationId xmlns:a16="http://schemas.microsoft.com/office/drawing/2014/main" id="{0D540E06-3191-42FB-AD5B-E0ECB5DFFECF}"/>
              </a:ext>
            </a:extLst>
          </p:cNvPr>
          <p:cNvSpPr/>
          <p:nvPr/>
        </p:nvSpPr>
        <p:spPr>
          <a:xfrm>
            <a:off x="2317619" y="3967353"/>
            <a:ext cx="768352" cy="304796"/>
          </a:xfrm>
          <a:custGeom>
            <a:avLst/>
            <a:gdLst>
              <a:gd name="f0" fmla="val w"/>
              <a:gd name="f1" fmla="val h"/>
              <a:gd name="f2" fmla="val 0"/>
              <a:gd name="f3" fmla="val 768350"/>
              <a:gd name="f4" fmla="val 304800"/>
              <a:gd name="f5" fmla="val 767969"/>
              <a:gd name="f6" fmla="*/ f0 1 768350"/>
              <a:gd name="f7" fmla="*/ f1 1 304800"/>
              <a:gd name="f8" fmla="val f2"/>
              <a:gd name="f9" fmla="val f3"/>
              <a:gd name="f10" fmla="val f4"/>
              <a:gd name="f11" fmla="+- f10 0 f8"/>
              <a:gd name="f12" fmla="+- f9 0 f8"/>
              <a:gd name="f13" fmla="*/ f12 1 768350"/>
              <a:gd name="f14" fmla="*/ f11 1 30480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68350" h="304800">
                <a:moveTo>
                  <a:pt x="f5" y="f4"/>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1" name="object 181">
            <a:extLst>
              <a:ext uri="{FF2B5EF4-FFF2-40B4-BE49-F238E27FC236}">
                <a16:creationId xmlns:a16="http://schemas.microsoft.com/office/drawing/2014/main" id="{068FD074-168F-4621-B0C9-9CD84C46A9CF}"/>
              </a:ext>
            </a:extLst>
          </p:cNvPr>
          <p:cNvSpPr/>
          <p:nvPr/>
        </p:nvSpPr>
        <p:spPr>
          <a:xfrm>
            <a:off x="1194435" y="3967353"/>
            <a:ext cx="794385" cy="306067"/>
          </a:xfrm>
          <a:custGeom>
            <a:avLst/>
            <a:gdLst>
              <a:gd name="f0" fmla="val w"/>
              <a:gd name="f1" fmla="val h"/>
              <a:gd name="f2" fmla="val 0"/>
              <a:gd name="f3" fmla="val 794385"/>
              <a:gd name="f4" fmla="val 306070"/>
              <a:gd name="f5" fmla="val 305993"/>
              <a:gd name="f6" fmla="val 794131"/>
              <a:gd name="f7" fmla="*/ f0 1 794385"/>
              <a:gd name="f8" fmla="*/ f1 1 306070"/>
              <a:gd name="f9" fmla="val f2"/>
              <a:gd name="f10" fmla="val f3"/>
              <a:gd name="f11" fmla="val f4"/>
              <a:gd name="f12" fmla="+- f11 0 f9"/>
              <a:gd name="f13" fmla="+- f10 0 f9"/>
              <a:gd name="f14" fmla="*/ f13 1 794385"/>
              <a:gd name="f15" fmla="*/ f12 1 3060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306070">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2" name="object 182">
            <a:extLst>
              <a:ext uri="{FF2B5EF4-FFF2-40B4-BE49-F238E27FC236}">
                <a16:creationId xmlns:a16="http://schemas.microsoft.com/office/drawing/2014/main" id="{58C2EF40-6BC8-49F2-8175-D4FF1AEFAF40}"/>
              </a:ext>
            </a:extLst>
          </p:cNvPr>
          <p:cNvSpPr/>
          <p:nvPr/>
        </p:nvSpPr>
        <p:spPr>
          <a:xfrm>
            <a:off x="1194435" y="3786759"/>
            <a:ext cx="794385" cy="180978"/>
          </a:xfrm>
          <a:custGeom>
            <a:avLst/>
            <a:gdLst>
              <a:gd name="f0" fmla="val w"/>
              <a:gd name="f1" fmla="val h"/>
              <a:gd name="f2" fmla="val 0"/>
              <a:gd name="f3" fmla="val 794385"/>
              <a:gd name="f4" fmla="val 180975"/>
              <a:gd name="f5" fmla="val 794131"/>
              <a:gd name="f6" fmla="val 180974"/>
              <a:gd name="f7" fmla="*/ f0 1 794385"/>
              <a:gd name="f8" fmla="*/ f1 1 180975"/>
              <a:gd name="f9" fmla="val f2"/>
              <a:gd name="f10" fmla="val f3"/>
              <a:gd name="f11" fmla="val f4"/>
              <a:gd name="f12" fmla="+- f11 0 f9"/>
              <a:gd name="f13" fmla="+- f10 0 f9"/>
              <a:gd name="f14" fmla="*/ f13 1 794385"/>
              <a:gd name="f15" fmla="*/ f12 1 18097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18097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3" name="object 183">
            <a:extLst>
              <a:ext uri="{FF2B5EF4-FFF2-40B4-BE49-F238E27FC236}">
                <a16:creationId xmlns:a16="http://schemas.microsoft.com/office/drawing/2014/main" id="{489587D3-4095-4F60-8F02-61654A92F017}"/>
              </a:ext>
            </a:extLst>
          </p:cNvPr>
          <p:cNvSpPr/>
          <p:nvPr/>
        </p:nvSpPr>
        <p:spPr>
          <a:xfrm>
            <a:off x="3139062" y="3886584"/>
            <a:ext cx="1271" cy="270506"/>
          </a:xfrm>
          <a:custGeom>
            <a:avLst/>
            <a:gdLst>
              <a:gd name="f0" fmla="val w"/>
              <a:gd name="f1" fmla="val h"/>
              <a:gd name="f2" fmla="val 0"/>
              <a:gd name="f3" fmla="val 1269"/>
              <a:gd name="f4" fmla="val 270510"/>
              <a:gd name="f5" fmla="val 1143"/>
              <a:gd name="f6" fmla="val 270268"/>
              <a:gd name="f7" fmla="*/ f0 1 1269"/>
              <a:gd name="f8" fmla="*/ f1 1 270510"/>
              <a:gd name="f9" fmla="val f2"/>
              <a:gd name="f10" fmla="val f3"/>
              <a:gd name="f11" fmla="val f4"/>
              <a:gd name="f12" fmla="+- f11 0 f9"/>
              <a:gd name="f13" fmla="+- f10 0 f9"/>
              <a:gd name="f14" fmla="*/ f13 1 1269"/>
              <a:gd name="f15" fmla="*/ f12 1 2705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269" h="27051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4" name="object 184">
            <a:extLst>
              <a:ext uri="{FF2B5EF4-FFF2-40B4-BE49-F238E27FC236}">
                <a16:creationId xmlns:a16="http://schemas.microsoft.com/office/drawing/2014/main" id="{A78D2528-C748-4E2E-880B-735612149F67}"/>
              </a:ext>
            </a:extLst>
          </p:cNvPr>
          <p:cNvSpPr/>
          <p:nvPr/>
        </p:nvSpPr>
        <p:spPr>
          <a:xfrm>
            <a:off x="2742962" y="1882767"/>
            <a:ext cx="475616" cy="263520"/>
          </a:xfrm>
          <a:custGeom>
            <a:avLst/>
            <a:gdLst>
              <a:gd name="f0" fmla="val w"/>
              <a:gd name="f1" fmla="val h"/>
              <a:gd name="f2" fmla="val 0"/>
              <a:gd name="f3" fmla="val 475614"/>
              <a:gd name="f4" fmla="val 263525"/>
              <a:gd name="f5" fmla="val 475618"/>
              <a:gd name="f6" fmla="val 67354"/>
              <a:gd name="f7" fmla="val 230609"/>
              <a:gd name="f8" fmla="val 171451"/>
              <a:gd name="f9" fmla="val 158544"/>
              <a:gd name="f10" fmla="val 202069"/>
              <a:gd name="f11" fmla="val 263302"/>
              <a:gd name="f12" fmla="val 128589"/>
              <a:gd name="f13" fmla="val 72064"/>
              <a:gd name="f14" fmla="val 104094"/>
              <a:gd name="f15" fmla="val 134712"/>
              <a:gd name="f16" fmla="val 194577"/>
              <a:gd name="f17" fmla="val 18368"/>
              <a:gd name="f18" fmla="val 108097"/>
              <a:gd name="f19" fmla="val 55108"/>
              <a:gd name="f20" fmla="val 266645"/>
              <a:gd name="f21" fmla="val 122466"/>
              <a:gd name="f22" fmla="val 353114"/>
              <a:gd name="f23" fmla="val 85726"/>
              <a:gd name="f24" fmla="val 119402"/>
              <a:gd name="f25" fmla="val 317091"/>
              <a:gd name="f26" fmla="val 230611"/>
              <a:gd name="f27" fmla="val 33675"/>
              <a:gd name="f28" fmla="*/ f0 1 475614"/>
              <a:gd name="f29" fmla="*/ f1 1 263525"/>
              <a:gd name="f30" fmla="val f2"/>
              <a:gd name="f31" fmla="val f3"/>
              <a:gd name="f32" fmla="val f4"/>
              <a:gd name="f33" fmla="+- f32 0 f30"/>
              <a:gd name="f34" fmla="+- f31 0 f30"/>
              <a:gd name="f35" fmla="*/ f34 1 475614"/>
              <a:gd name="f36" fmla="*/ f33 1 263525"/>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75614" h="263525">
                <a:moveTo>
                  <a:pt x="f5" y="f6"/>
                </a:moveTo>
                <a:lnTo>
                  <a:pt x="f7" y="f8"/>
                </a:lnTo>
                <a:lnTo>
                  <a:pt x="f9" y="f10"/>
                </a:lnTo>
                <a:lnTo>
                  <a:pt x="f9" y="f11"/>
                </a:lnTo>
                <a:lnTo>
                  <a:pt x="f5" y="f12"/>
                </a:lnTo>
                <a:lnTo>
                  <a:pt x="f5" y="f6"/>
                </a:lnTo>
                <a:close/>
              </a:path>
              <a:path w="475614" h="263525">
                <a:moveTo>
                  <a:pt x="f13" y="f14"/>
                </a:moveTo>
                <a:lnTo>
                  <a:pt x="f2" y="f15"/>
                </a:lnTo>
                <a:lnTo>
                  <a:pt x="f9" y="f10"/>
                </a:lnTo>
                <a:lnTo>
                  <a:pt x="f7" y="f8"/>
                </a:lnTo>
                <a:lnTo>
                  <a:pt x="f13" y="f14"/>
                </a:lnTo>
                <a:close/>
              </a:path>
              <a:path w="475614" h="263525">
                <a:moveTo>
                  <a:pt x="f16" y="f17"/>
                </a:moveTo>
                <a:lnTo>
                  <a:pt x="f18" y="f19"/>
                </a:lnTo>
                <a:lnTo>
                  <a:pt x="f20" y="f21"/>
                </a:lnTo>
                <a:lnTo>
                  <a:pt x="f22" y="f23"/>
                </a:lnTo>
                <a:lnTo>
                  <a:pt x="f16" y="f17"/>
                </a:lnTo>
                <a:close/>
              </a:path>
              <a:path w="475614" h="263525">
                <a:moveTo>
                  <a:pt x="f22" y="f24"/>
                </a:moveTo>
                <a:close/>
              </a:path>
              <a:path w="475614" h="263525">
                <a:moveTo>
                  <a:pt x="f25" y="f2"/>
                </a:moveTo>
                <a:lnTo>
                  <a:pt x="f26" y="f27"/>
                </a:lnTo>
                <a:lnTo>
                  <a:pt x="f22" y="f23"/>
                </a:lnTo>
                <a:lnTo>
                  <a:pt x="f22" y="f24"/>
                </a:lnTo>
                <a:lnTo>
                  <a:pt x="f5" y="f6"/>
                </a:lnTo>
                <a:lnTo>
                  <a:pt x="f2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5" name="object 185">
            <a:extLst>
              <a:ext uri="{FF2B5EF4-FFF2-40B4-BE49-F238E27FC236}">
                <a16:creationId xmlns:a16="http://schemas.microsoft.com/office/drawing/2014/main" id="{6C06AB66-43CC-47CB-9CAB-354242599F54}"/>
              </a:ext>
            </a:extLst>
          </p:cNvPr>
          <p:cNvSpPr/>
          <p:nvPr/>
        </p:nvSpPr>
        <p:spPr>
          <a:xfrm>
            <a:off x="2742962" y="1986863"/>
            <a:ext cx="231142" cy="98426"/>
          </a:xfrm>
          <a:custGeom>
            <a:avLst/>
            <a:gdLst>
              <a:gd name="f0" fmla="val w"/>
              <a:gd name="f1" fmla="val h"/>
              <a:gd name="f2" fmla="val 0"/>
              <a:gd name="f3" fmla="val 231139"/>
              <a:gd name="f4" fmla="val 98425"/>
              <a:gd name="f5" fmla="val 30617"/>
              <a:gd name="f6" fmla="val 158544"/>
              <a:gd name="f7" fmla="val 97975"/>
              <a:gd name="f8" fmla="val 230611"/>
              <a:gd name="f9" fmla="val 67357"/>
              <a:gd name="f10" fmla="val 72064"/>
              <a:gd name="f11" fmla="*/ f0 1 231139"/>
              <a:gd name="f12" fmla="*/ f1 1 98425"/>
              <a:gd name="f13" fmla="val f2"/>
              <a:gd name="f14" fmla="val f3"/>
              <a:gd name="f15" fmla="val f4"/>
              <a:gd name="f16" fmla="+- f15 0 f13"/>
              <a:gd name="f17" fmla="+- f14 0 f13"/>
              <a:gd name="f18" fmla="*/ f17 1 231139"/>
              <a:gd name="f19" fmla="*/ f16 1 984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31139" h="98425">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6" name="object 186">
            <a:extLst>
              <a:ext uri="{FF2B5EF4-FFF2-40B4-BE49-F238E27FC236}">
                <a16:creationId xmlns:a16="http://schemas.microsoft.com/office/drawing/2014/main" id="{527FC390-D967-432D-B424-CE9308065233}"/>
              </a:ext>
            </a:extLst>
          </p:cNvPr>
          <p:cNvSpPr/>
          <p:nvPr/>
        </p:nvSpPr>
        <p:spPr>
          <a:xfrm>
            <a:off x="2851062" y="1901138"/>
            <a:ext cx="245114" cy="104141"/>
          </a:xfrm>
          <a:custGeom>
            <a:avLst/>
            <a:gdLst>
              <a:gd name="f0" fmla="val w"/>
              <a:gd name="f1" fmla="val h"/>
              <a:gd name="f2" fmla="val 0"/>
              <a:gd name="f3" fmla="val 245110"/>
              <a:gd name="f4" fmla="val 104139"/>
              <a:gd name="f5" fmla="val 36740"/>
              <a:gd name="f6" fmla="val 158547"/>
              <a:gd name="f7" fmla="val 104098"/>
              <a:gd name="f8" fmla="val 245016"/>
              <a:gd name="f9" fmla="val 67357"/>
              <a:gd name="f10" fmla="val 86479"/>
              <a:gd name="f11" fmla="*/ f0 1 245110"/>
              <a:gd name="f12" fmla="*/ f1 1 104139"/>
              <a:gd name="f13" fmla="val f2"/>
              <a:gd name="f14" fmla="val f3"/>
              <a:gd name="f15" fmla="val f4"/>
              <a:gd name="f16" fmla="+- f15 0 f13"/>
              <a:gd name="f17" fmla="+- f14 0 f13"/>
              <a:gd name="f18" fmla="*/ f17 1 245110"/>
              <a:gd name="f19" fmla="*/ f16 1 1041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5110" h="104139">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7" name="object 187">
            <a:extLst>
              <a:ext uri="{FF2B5EF4-FFF2-40B4-BE49-F238E27FC236}">
                <a16:creationId xmlns:a16="http://schemas.microsoft.com/office/drawing/2014/main" id="{25E7A6CA-8FAE-485E-89F2-B5779F6A1291}"/>
              </a:ext>
            </a:extLst>
          </p:cNvPr>
          <p:cNvSpPr/>
          <p:nvPr/>
        </p:nvSpPr>
        <p:spPr>
          <a:xfrm>
            <a:off x="2973573" y="1882767"/>
            <a:ext cx="245114" cy="120015"/>
          </a:xfrm>
          <a:custGeom>
            <a:avLst/>
            <a:gdLst>
              <a:gd name="f0" fmla="val w"/>
              <a:gd name="f1" fmla="val h"/>
              <a:gd name="f2" fmla="val 0"/>
              <a:gd name="f3" fmla="val 245110"/>
              <a:gd name="f4" fmla="val 120014"/>
              <a:gd name="f5" fmla="val 245006"/>
              <a:gd name="f6" fmla="val 67354"/>
              <a:gd name="f7" fmla="val 86479"/>
              <a:gd name="f8" fmla="val 33675"/>
              <a:gd name="f9" fmla="val 122503"/>
              <a:gd name="f10" fmla="val 85726"/>
              <a:gd name="f11" fmla="val 119405"/>
              <a:gd name="f12" fmla="*/ f0 1 245110"/>
              <a:gd name="f13" fmla="*/ f1 1 120014"/>
              <a:gd name="f14" fmla="val f2"/>
              <a:gd name="f15" fmla="val f3"/>
              <a:gd name="f16" fmla="val f4"/>
              <a:gd name="f17" fmla="+- f16 0 f14"/>
              <a:gd name="f18" fmla="+- f15 0 f14"/>
              <a:gd name="f19" fmla="*/ f18 1 245110"/>
              <a:gd name="f20" fmla="*/ f17 1 12001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45110" h="120014">
                <a:moveTo>
                  <a:pt x="f5" y="f6"/>
                </a:moveTo>
                <a:lnTo>
                  <a:pt x="f7" y="f2"/>
                </a:lnTo>
                <a:lnTo>
                  <a:pt x="f2" y="f8"/>
                </a:lnTo>
                <a:lnTo>
                  <a:pt x="f9" y="f10"/>
                </a:lnTo>
                <a:lnTo>
                  <a:pt x="f9"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8" name="object 188">
            <a:extLst>
              <a:ext uri="{FF2B5EF4-FFF2-40B4-BE49-F238E27FC236}">
                <a16:creationId xmlns:a16="http://schemas.microsoft.com/office/drawing/2014/main" id="{4DCE82B1-2934-4BFD-83BD-59853B23F766}"/>
              </a:ext>
            </a:extLst>
          </p:cNvPr>
          <p:cNvSpPr/>
          <p:nvPr/>
        </p:nvSpPr>
        <p:spPr>
          <a:xfrm>
            <a:off x="2901510" y="1950122"/>
            <a:ext cx="317497" cy="196211"/>
          </a:xfrm>
          <a:custGeom>
            <a:avLst/>
            <a:gdLst>
              <a:gd name="f0" fmla="val w"/>
              <a:gd name="f1" fmla="val h"/>
              <a:gd name="f2" fmla="val 0"/>
              <a:gd name="f3" fmla="val 317500"/>
              <a:gd name="f4" fmla="val 196214"/>
              <a:gd name="f5" fmla="val 195947"/>
              <a:gd name="f6" fmla="val 317074"/>
              <a:gd name="f7" fmla="val 61234"/>
              <a:gd name="f8" fmla="val 317073"/>
              <a:gd name="f9" fmla="val 134715"/>
              <a:gd name="f10" fmla="*/ f0 1 317500"/>
              <a:gd name="f11" fmla="*/ f1 1 196214"/>
              <a:gd name="f12" fmla="val f2"/>
              <a:gd name="f13" fmla="val f3"/>
              <a:gd name="f14" fmla="val f4"/>
              <a:gd name="f15" fmla="+- f14 0 f12"/>
              <a:gd name="f16" fmla="+- f13 0 f12"/>
              <a:gd name="f17" fmla="*/ f16 1 317500"/>
              <a:gd name="f18" fmla="*/ f15 1 19621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7500" h="196214">
                <a:moveTo>
                  <a:pt x="f2" y="f5"/>
                </a:moveTo>
                <a:lnTo>
                  <a:pt x="f6" y="f7"/>
                </a:lnTo>
                <a:lnTo>
                  <a:pt x="f8" y="f2"/>
                </a:lnTo>
                <a:lnTo>
                  <a:pt x="f2" y="f9"/>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9" name="object 189">
            <a:extLst>
              <a:ext uri="{FF2B5EF4-FFF2-40B4-BE49-F238E27FC236}">
                <a16:creationId xmlns:a16="http://schemas.microsoft.com/office/drawing/2014/main" id="{59E392D9-23EB-4AE0-AA22-EA9D91DF92BE}"/>
              </a:ext>
            </a:extLst>
          </p:cNvPr>
          <p:cNvSpPr/>
          <p:nvPr/>
        </p:nvSpPr>
        <p:spPr>
          <a:xfrm>
            <a:off x="2815026" y="1937878"/>
            <a:ext cx="309881" cy="116842"/>
          </a:xfrm>
          <a:custGeom>
            <a:avLst/>
            <a:gdLst>
              <a:gd name="f0" fmla="val w"/>
              <a:gd name="f1" fmla="val h"/>
              <a:gd name="f2" fmla="val 0"/>
              <a:gd name="f3" fmla="val 309880"/>
              <a:gd name="f4" fmla="val 116839"/>
              <a:gd name="f5" fmla="val 36030"/>
              <a:gd name="f6" fmla="val 48986"/>
              <a:gd name="f7" fmla="val 158544"/>
              <a:gd name="f8" fmla="val 116343"/>
              <a:gd name="f9" fmla="val 194577"/>
              <a:gd name="f10" fmla="val 67357"/>
              <a:gd name="f11" fmla="val 281047"/>
              <a:gd name="f12" fmla="val 30617"/>
              <a:gd name="f13" fmla="val 309871"/>
              <a:gd name="f14" fmla="val 52047"/>
              <a:gd name="f15" fmla="*/ f0 1 309880"/>
              <a:gd name="f16" fmla="*/ f1 1 116839"/>
              <a:gd name="f17" fmla="val f2"/>
              <a:gd name="f18" fmla="val f3"/>
              <a:gd name="f19" fmla="val f4"/>
              <a:gd name="f20" fmla="+- f19 0 f17"/>
              <a:gd name="f21" fmla="+- f18 0 f17"/>
              <a:gd name="f22" fmla="*/ f21 1 309880"/>
              <a:gd name="f23" fmla="*/ f20 1 1168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09880" h="116839">
                <a:moveTo>
                  <a:pt x="f5" y="f2"/>
                </a:moveTo>
                <a:lnTo>
                  <a:pt x="f2" y="f6"/>
                </a:lnTo>
                <a:lnTo>
                  <a:pt x="f7" y="f8"/>
                </a:lnTo>
                <a:lnTo>
                  <a:pt x="f9" y="f10"/>
                </a:lnTo>
                <a:lnTo>
                  <a:pt x="f5" y="f2"/>
                </a:lnTo>
                <a:close/>
              </a:path>
              <a:path w="309880" h="116839">
                <a:moveTo>
                  <a:pt x="f11" y="f12"/>
                </a:moveTo>
                <a:lnTo>
                  <a:pt x="f9" y="f10"/>
                </a:lnTo>
                <a:lnTo>
                  <a:pt x="f7" y="f8"/>
                </a:lnTo>
                <a:lnTo>
                  <a:pt x="f13" y="f14"/>
                </a:lnTo>
                <a:lnTo>
                  <a:pt x="f11" y="f12"/>
                </a:lnTo>
                <a:close/>
              </a:path>
            </a:pathLst>
          </a:custGeom>
          <a:solidFill>
            <a:srgbClr val="0000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0" name="object 190">
            <a:extLst>
              <a:ext uri="{FF2B5EF4-FFF2-40B4-BE49-F238E27FC236}">
                <a16:creationId xmlns:a16="http://schemas.microsoft.com/office/drawing/2014/main" id="{A1B9BB36-FF80-4928-BA93-753AF8A85FEB}"/>
              </a:ext>
            </a:extLst>
          </p:cNvPr>
          <p:cNvSpPr/>
          <p:nvPr/>
        </p:nvSpPr>
        <p:spPr>
          <a:xfrm>
            <a:off x="2815026" y="1937878"/>
            <a:ext cx="194940" cy="116842"/>
          </a:xfrm>
          <a:custGeom>
            <a:avLst/>
            <a:gdLst>
              <a:gd name="f0" fmla="val w"/>
              <a:gd name="f1" fmla="val h"/>
              <a:gd name="f2" fmla="val 0"/>
              <a:gd name="f3" fmla="val 194944"/>
              <a:gd name="f4" fmla="val 116839"/>
              <a:gd name="f5" fmla="val 48986"/>
              <a:gd name="f6" fmla="val 36030"/>
              <a:gd name="f7" fmla="val 194577"/>
              <a:gd name="f8" fmla="val 67357"/>
              <a:gd name="f9" fmla="val 158544"/>
              <a:gd name="f10" fmla="val 116343"/>
              <a:gd name="f11" fmla="*/ f0 1 194944"/>
              <a:gd name="f12" fmla="*/ f1 1 116839"/>
              <a:gd name="f13" fmla="val f2"/>
              <a:gd name="f14" fmla="val f3"/>
              <a:gd name="f15" fmla="val f4"/>
              <a:gd name="f16" fmla="+- f15 0 f13"/>
              <a:gd name="f17" fmla="+- f14 0 f13"/>
              <a:gd name="f18" fmla="*/ f17 1 194944"/>
              <a:gd name="f19" fmla="*/ f16 1 1168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94944" h="116839">
                <a:moveTo>
                  <a:pt x="f2" y="f5"/>
                </a:moveTo>
                <a:lnTo>
                  <a:pt x="f6" y="f2"/>
                </a:lnTo>
                <a:lnTo>
                  <a:pt x="f7" y="f8"/>
                </a:lnTo>
                <a:lnTo>
                  <a:pt x="f9" y="f10"/>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1" name="object 191">
            <a:extLst>
              <a:ext uri="{FF2B5EF4-FFF2-40B4-BE49-F238E27FC236}">
                <a16:creationId xmlns:a16="http://schemas.microsoft.com/office/drawing/2014/main" id="{FC8EEC64-53A1-4732-8D1D-27D1FEE045A3}"/>
              </a:ext>
            </a:extLst>
          </p:cNvPr>
          <p:cNvSpPr/>
          <p:nvPr/>
        </p:nvSpPr>
        <p:spPr>
          <a:xfrm>
            <a:off x="2973573" y="1968502"/>
            <a:ext cx="151762" cy="85725"/>
          </a:xfrm>
          <a:custGeom>
            <a:avLst/>
            <a:gdLst>
              <a:gd name="f0" fmla="val w"/>
              <a:gd name="f1" fmla="val h"/>
              <a:gd name="f2" fmla="val 0"/>
              <a:gd name="f3" fmla="val 151764"/>
              <a:gd name="f4" fmla="val 85725"/>
              <a:gd name="f5" fmla="val 36033"/>
              <a:gd name="f6" fmla="val 36740"/>
              <a:gd name="f7" fmla="val 122503"/>
              <a:gd name="f8" fmla="val 151327"/>
              <a:gd name="f9" fmla="val 21430"/>
              <a:gd name="f10" fmla="val 85726"/>
              <a:gd name="f11" fmla="*/ f0 1 151764"/>
              <a:gd name="f12" fmla="*/ f1 1 85725"/>
              <a:gd name="f13" fmla="val f2"/>
              <a:gd name="f14" fmla="val f3"/>
              <a:gd name="f15" fmla="val f4"/>
              <a:gd name="f16" fmla="+- f15 0 f13"/>
              <a:gd name="f17" fmla="+- f14 0 f13"/>
              <a:gd name="f18" fmla="*/ f17 1 151764"/>
              <a:gd name="f19" fmla="*/ f16 1 857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51764" h="85725">
                <a:moveTo>
                  <a:pt x="f5" y="f6"/>
                </a:moveTo>
                <a:lnTo>
                  <a:pt x="f7" y="f2"/>
                </a:lnTo>
                <a:lnTo>
                  <a:pt x="f8" y="f9"/>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2" name="object 192">
            <a:extLst>
              <a:ext uri="{FF2B5EF4-FFF2-40B4-BE49-F238E27FC236}">
                <a16:creationId xmlns:a16="http://schemas.microsoft.com/office/drawing/2014/main" id="{76024D91-AB01-4AAD-AECF-2118AB4DC65F}"/>
              </a:ext>
            </a:extLst>
          </p:cNvPr>
          <p:cNvSpPr/>
          <p:nvPr/>
        </p:nvSpPr>
        <p:spPr>
          <a:xfrm>
            <a:off x="2951948" y="2005242"/>
            <a:ext cx="209553" cy="140973"/>
          </a:xfrm>
          <a:custGeom>
            <a:avLst/>
            <a:gdLst>
              <a:gd name="f0" fmla="val w"/>
              <a:gd name="f1" fmla="val h"/>
              <a:gd name="f2" fmla="val 0"/>
              <a:gd name="f3" fmla="val 209550"/>
              <a:gd name="f4" fmla="val 140969"/>
              <a:gd name="f5" fmla="val 21621"/>
              <a:gd name="f6" fmla="val 79603"/>
              <a:gd name="f7" fmla="val 13205"/>
              <a:gd name="f8" fmla="val 82009"/>
              <a:gd name="f9" fmla="val 6333"/>
              <a:gd name="f10" fmla="val 88570"/>
              <a:gd name="f11" fmla="val 1699"/>
              <a:gd name="f12" fmla="val 98301"/>
              <a:gd name="f13" fmla="val 110217"/>
              <a:gd name="f14" fmla="val 122135"/>
              <a:gd name="f15" fmla="val 131867"/>
              <a:gd name="f16" fmla="val 138429"/>
              <a:gd name="f17" fmla="val 140835"/>
              <a:gd name="f18" fmla="val 30036"/>
              <a:gd name="f19" fmla="val 36908"/>
              <a:gd name="f20" fmla="val 41541"/>
              <a:gd name="f21" fmla="val 43239"/>
              <a:gd name="f22" fmla="val 187361"/>
              <a:gd name="f23" fmla="val 178946"/>
              <a:gd name="f24" fmla="val 2405"/>
              <a:gd name="f25" fmla="val 172074"/>
              <a:gd name="f26" fmla="val 8966"/>
              <a:gd name="f27" fmla="val 167441"/>
              <a:gd name="f28" fmla="val 18698"/>
              <a:gd name="f29" fmla="val 165743"/>
              <a:gd name="f30" fmla="val 30614"/>
              <a:gd name="f31" fmla="val 42532"/>
              <a:gd name="f32" fmla="val 52264"/>
              <a:gd name="f33" fmla="val 58825"/>
              <a:gd name="f34" fmla="val 61231"/>
              <a:gd name="f35" fmla="val 195776"/>
              <a:gd name="f36" fmla="val 202648"/>
              <a:gd name="f37" fmla="val 207280"/>
              <a:gd name="f38" fmla="val 208979"/>
              <a:gd name="f39" fmla="*/ f0 1 209550"/>
              <a:gd name="f40" fmla="*/ f1 1 140969"/>
              <a:gd name="f41" fmla="val f2"/>
              <a:gd name="f42" fmla="val f3"/>
              <a:gd name="f43" fmla="val f4"/>
              <a:gd name="f44" fmla="+- f43 0 f41"/>
              <a:gd name="f45" fmla="+- f42 0 f41"/>
              <a:gd name="f46" fmla="*/ f45 1 209550"/>
              <a:gd name="f47" fmla="*/ f44 1 140969"/>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209550" h="140969">
                <a:moveTo>
                  <a:pt x="f5" y="f6"/>
                </a:moveTo>
                <a:lnTo>
                  <a:pt x="f7" y="f8"/>
                </a:lnTo>
                <a:lnTo>
                  <a:pt x="f9" y="f10"/>
                </a:lnTo>
                <a:lnTo>
                  <a:pt x="f11" y="f12"/>
                </a:lnTo>
                <a:lnTo>
                  <a:pt x="f2" y="f13"/>
                </a:lnTo>
                <a:lnTo>
                  <a:pt x="f11" y="f14"/>
                </a:lnTo>
                <a:lnTo>
                  <a:pt x="f9" y="f15"/>
                </a:lnTo>
                <a:lnTo>
                  <a:pt x="f7" y="f16"/>
                </a:lnTo>
                <a:lnTo>
                  <a:pt x="f5" y="f17"/>
                </a:lnTo>
                <a:lnTo>
                  <a:pt x="f18" y="f16"/>
                </a:lnTo>
                <a:lnTo>
                  <a:pt x="f19" y="f15"/>
                </a:lnTo>
                <a:lnTo>
                  <a:pt x="f20" y="f14"/>
                </a:lnTo>
                <a:lnTo>
                  <a:pt x="f21" y="f13"/>
                </a:lnTo>
                <a:lnTo>
                  <a:pt x="f20" y="f12"/>
                </a:lnTo>
                <a:lnTo>
                  <a:pt x="f19" y="f10"/>
                </a:lnTo>
                <a:lnTo>
                  <a:pt x="f18" y="f8"/>
                </a:lnTo>
                <a:lnTo>
                  <a:pt x="f5" y="f6"/>
                </a:lnTo>
                <a:close/>
              </a:path>
              <a:path w="209550" h="140969">
                <a:moveTo>
                  <a:pt x="f22" y="f2"/>
                </a:moveTo>
                <a:lnTo>
                  <a:pt x="f23" y="f24"/>
                </a:lnTo>
                <a:lnTo>
                  <a:pt x="f25" y="f26"/>
                </a:lnTo>
                <a:lnTo>
                  <a:pt x="f27" y="f28"/>
                </a:lnTo>
                <a:lnTo>
                  <a:pt x="f29" y="f30"/>
                </a:lnTo>
                <a:lnTo>
                  <a:pt x="f27" y="f31"/>
                </a:lnTo>
                <a:lnTo>
                  <a:pt x="f25" y="f32"/>
                </a:lnTo>
                <a:lnTo>
                  <a:pt x="f23" y="f33"/>
                </a:lnTo>
                <a:lnTo>
                  <a:pt x="f22" y="f34"/>
                </a:lnTo>
                <a:lnTo>
                  <a:pt x="f35" y="f33"/>
                </a:lnTo>
                <a:lnTo>
                  <a:pt x="f36" y="f32"/>
                </a:lnTo>
                <a:lnTo>
                  <a:pt x="f37" y="f31"/>
                </a:lnTo>
                <a:lnTo>
                  <a:pt x="f38" y="f30"/>
                </a:lnTo>
                <a:lnTo>
                  <a:pt x="f37" y="f28"/>
                </a:lnTo>
                <a:lnTo>
                  <a:pt x="f36" y="f26"/>
                </a:lnTo>
                <a:lnTo>
                  <a:pt x="f35" y="f24"/>
                </a:lnTo>
                <a:lnTo>
                  <a:pt x="f2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3" name="object 193">
            <a:extLst>
              <a:ext uri="{FF2B5EF4-FFF2-40B4-BE49-F238E27FC236}">
                <a16:creationId xmlns:a16="http://schemas.microsoft.com/office/drawing/2014/main" id="{C3DC54D6-16E9-4461-B8FB-FF39D44D7ED9}"/>
              </a:ext>
            </a:extLst>
          </p:cNvPr>
          <p:cNvSpPr/>
          <p:nvPr/>
        </p:nvSpPr>
        <p:spPr>
          <a:xfrm>
            <a:off x="2951948" y="2084841"/>
            <a:ext cx="43818" cy="61593"/>
          </a:xfrm>
          <a:custGeom>
            <a:avLst/>
            <a:gdLst>
              <a:gd name="f0" fmla="val w"/>
              <a:gd name="f1" fmla="val h"/>
              <a:gd name="f2" fmla="val 0"/>
              <a:gd name="f3" fmla="val 43814"/>
              <a:gd name="f4" fmla="val 61594"/>
              <a:gd name="f5" fmla="val 30614"/>
              <a:gd name="f6" fmla="val 1699"/>
              <a:gd name="f7" fmla="val 18698"/>
              <a:gd name="f8" fmla="val 6333"/>
              <a:gd name="f9" fmla="val 8966"/>
              <a:gd name="f10" fmla="val 13205"/>
              <a:gd name="f11" fmla="val 2405"/>
              <a:gd name="f12" fmla="val 21621"/>
              <a:gd name="f13" fmla="val 30036"/>
              <a:gd name="f14" fmla="val 36908"/>
              <a:gd name="f15" fmla="val 41541"/>
              <a:gd name="f16" fmla="val 43239"/>
              <a:gd name="f17" fmla="val 42532"/>
              <a:gd name="f18" fmla="val 52264"/>
              <a:gd name="f19" fmla="val 58826"/>
              <a:gd name="f20" fmla="val 61232"/>
              <a:gd name="f21" fmla="*/ f0 1 43814"/>
              <a:gd name="f22" fmla="*/ f1 1 61594"/>
              <a:gd name="f23" fmla="val f2"/>
              <a:gd name="f24" fmla="val f3"/>
              <a:gd name="f25" fmla="val f4"/>
              <a:gd name="f26" fmla="+- f25 0 f23"/>
              <a:gd name="f27" fmla="+- f24 0 f23"/>
              <a:gd name="f28" fmla="*/ f27 1 43814"/>
              <a:gd name="f29" fmla="*/ f26 1 615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4" name="object 194">
            <a:extLst>
              <a:ext uri="{FF2B5EF4-FFF2-40B4-BE49-F238E27FC236}">
                <a16:creationId xmlns:a16="http://schemas.microsoft.com/office/drawing/2014/main" id="{60C73452-65BF-4633-9341-E40924BBD1AA}"/>
              </a:ext>
            </a:extLst>
          </p:cNvPr>
          <p:cNvSpPr/>
          <p:nvPr/>
        </p:nvSpPr>
        <p:spPr>
          <a:xfrm>
            <a:off x="3117692" y="2005242"/>
            <a:ext cx="43818" cy="61593"/>
          </a:xfrm>
          <a:custGeom>
            <a:avLst/>
            <a:gdLst>
              <a:gd name="f0" fmla="val w"/>
              <a:gd name="f1" fmla="val h"/>
              <a:gd name="f2" fmla="val 0"/>
              <a:gd name="f3" fmla="val 43814"/>
              <a:gd name="f4" fmla="val 61594"/>
              <a:gd name="f5" fmla="val 30614"/>
              <a:gd name="f6" fmla="val 1698"/>
              <a:gd name="f7" fmla="val 18698"/>
              <a:gd name="f8" fmla="val 6331"/>
              <a:gd name="f9" fmla="val 8966"/>
              <a:gd name="f10" fmla="val 13202"/>
              <a:gd name="f11" fmla="val 2405"/>
              <a:gd name="f12" fmla="val 21618"/>
              <a:gd name="f13" fmla="val 30033"/>
              <a:gd name="f14" fmla="val 36904"/>
              <a:gd name="f15" fmla="val 41537"/>
              <a:gd name="f16" fmla="val 43236"/>
              <a:gd name="f17" fmla="val 42532"/>
              <a:gd name="f18" fmla="val 36905"/>
              <a:gd name="f19" fmla="val 52264"/>
              <a:gd name="f20" fmla="val 58825"/>
              <a:gd name="f21" fmla="val 61231"/>
              <a:gd name="f22" fmla="*/ f0 1 43814"/>
              <a:gd name="f23" fmla="*/ f1 1 61594"/>
              <a:gd name="f24" fmla="val f2"/>
              <a:gd name="f25" fmla="val f3"/>
              <a:gd name="f26" fmla="val f4"/>
              <a:gd name="f27" fmla="+- f26 0 f24"/>
              <a:gd name="f28" fmla="+- f25 0 f24"/>
              <a:gd name="f29" fmla="*/ f28 1 43814"/>
              <a:gd name="f30" fmla="*/ f27 1 61594"/>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8" y="f19"/>
                </a:lnTo>
                <a:lnTo>
                  <a:pt x="f13" y="f20"/>
                </a:lnTo>
                <a:lnTo>
                  <a:pt x="f12" y="f21"/>
                </a:lnTo>
                <a:lnTo>
                  <a:pt x="f10" y="f20"/>
                </a:lnTo>
                <a:lnTo>
                  <a:pt x="f8" y="f19"/>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5" name="object 195">
            <a:extLst>
              <a:ext uri="{FF2B5EF4-FFF2-40B4-BE49-F238E27FC236}">
                <a16:creationId xmlns:a16="http://schemas.microsoft.com/office/drawing/2014/main" id="{ADA742DE-92BD-4F2A-9D13-0136F2D10ADD}"/>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6" name="object 196">
            <a:extLst>
              <a:ext uri="{FF2B5EF4-FFF2-40B4-BE49-F238E27FC236}">
                <a16:creationId xmlns:a16="http://schemas.microsoft.com/office/drawing/2014/main" id="{AB39259F-9BD1-453D-94BA-64396C939745}"/>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7" name="object 197">
            <a:extLst>
              <a:ext uri="{FF2B5EF4-FFF2-40B4-BE49-F238E27FC236}">
                <a16:creationId xmlns:a16="http://schemas.microsoft.com/office/drawing/2014/main" id="{E8661C51-439A-46A4-9507-B7C1D2A0D8FC}"/>
              </a:ext>
            </a:extLst>
          </p:cNvPr>
          <p:cNvSpPr/>
          <p:nvPr/>
        </p:nvSpPr>
        <p:spPr>
          <a:xfrm>
            <a:off x="2757373" y="2048100"/>
            <a:ext cx="43818" cy="36832"/>
          </a:xfrm>
          <a:custGeom>
            <a:avLst/>
            <a:gdLst>
              <a:gd name="f0" fmla="val w"/>
              <a:gd name="f1" fmla="val h"/>
              <a:gd name="f2" fmla="val 0"/>
              <a:gd name="f3" fmla="val 43814"/>
              <a:gd name="f4" fmla="val 36830"/>
              <a:gd name="f5" fmla="val 18368"/>
              <a:gd name="f6" fmla="val 43238"/>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8" name="object 198">
            <a:extLst>
              <a:ext uri="{FF2B5EF4-FFF2-40B4-BE49-F238E27FC236}">
                <a16:creationId xmlns:a16="http://schemas.microsoft.com/office/drawing/2014/main" id="{DBD0351D-B02D-4387-8368-043A038CC82D}"/>
              </a:ext>
            </a:extLst>
          </p:cNvPr>
          <p:cNvSpPr/>
          <p:nvPr/>
        </p:nvSpPr>
        <p:spPr>
          <a:xfrm>
            <a:off x="2829437" y="2078714"/>
            <a:ext cx="43818" cy="36832"/>
          </a:xfrm>
          <a:custGeom>
            <a:avLst/>
            <a:gdLst>
              <a:gd name="f0" fmla="val w"/>
              <a:gd name="f1" fmla="val h"/>
              <a:gd name="f2" fmla="val 0"/>
              <a:gd name="f3" fmla="val 43814"/>
              <a:gd name="f4" fmla="val 36830"/>
              <a:gd name="f5" fmla="val 18371"/>
              <a:gd name="f6" fmla="val 43239"/>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9" name="object 199">
            <a:extLst>
              <a:ext uri="{FF2B5EF4-FFF2-40B4-BE49-F238E27FC236}">
                <a16:creationId xmlns:a16="http://schemas.microsoft.com/office/drawing/2014/main" id="{FC20AC9E-12D4-4AFC-B3BC-9C9DCA255BF0}"/>
              </a:ext>
            </a:extLst>
          </p:cNvPr>
          <p:cNvSpPr/>
          <p:nvPr/>
        </p:nvSpPr>
        <p:spPr>
          <a:xfrm>
            <a:off x="3122401" y="1136553"/>
            <a:ext cx="49533" cy="202567"/>
          </a:xfrm>
          <a:custGeom>
            <a:avLst/>
            <a:gdLst>
              <a:gd name="f0" fmla="val w"/>
              <a:gd name="f1" fmla="val h"/>
              <a:gd name="f2" fmla="val 0"/>
              <a:gd name="f3" fmla="val 49530"/>
              <a:gd name="f4" fmla="val 202565"/>
              <a:gd name="f5" fmla="val 178417"/>
              <a:gd name="f6" fmla="val 49164"/>
              <a:gd name="f7" fmla="val 202144"/>
              <a:gd name="f8" fmla="val 478"/>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2" y="f2"/>
                </a:moveTo>
                <a:lnTo>
                  <a:pt x="f2" y="f5"/>
                </a:lnTo>
                <a:lnTo>
                  <a:pt x="f6" y="f7"/>
                </a:lnTo>
                <a:lnTo>
                  <a:pt x="f6" y="f8"/>
                </a:lnTo>
                <a:lnTo>
                  <a:pt x="f2" y="f2"/>
                </a:lnTo>
                <a:close/>
              </a:path>
            </a:pathLst>
          </a:custGeom>
          <a:solidFill>
            <a:srgbClr val="666666"/>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0" name="object 200">
            <a:extLst>
              <a:ext uri="{FF2B5EF4-FFF2-40B4-BE49-F238E27FC236}">
                <a16:creationId xmlns:a16="http://schemas.microsoft.com/office/drawing/2014/main" id="{527541A0-248B-402F-92B3-689BF36E0661}"/>
              </a:ext>
            </a:extLst>
          </p:cNvPr>
          <p:cNvSpPr/>
          <p:nvPr/>
        </p:nvSpPr>
        <p:spPr>
          <a:xfrm>
            <a:off x="3122401" y="1136553"/>
            <a:ext cx="49533" cy="202567"/>
          </a:xfrm>
          <a:custGeom>
            <a:avLst/>
            <a:gdLst>
              <a:gd name="f0" fmla="val w"/>
              <a:gd name="f1" fmla="val h"/>
              <a:gd name="f2" fmla="val 0"/>
              <a:gd name="f3" fmla="val 49530"/>
              <a:gd name="f4" fmla="val 202565"/>
              <a:gd name="f5" fmla="val 49164"/>
              <a:gd name="f6" fmla="val 478"/>
              <a:gd name="f7" fmla="val 202144"/>
              <a:gd name="f8" fmla="val 178417"/>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5" y="f6"/>
                </a:moveTo>
                <a:lnTo>
                  <a:pt x="f5" y="f7"/>
                </a:lnTo>
                <a:lnTo>
                  <a:pt x="f2" y="f8"/>
                </a:lnTo>
                <a:lnTo>
                  <a:pt x="f2" y="f2"/>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1" name="object 201">
            <a:extLst>
              <a:ext uri="{FF2B5EF4-FFF2-40B4-BE49-F238E27FC236}">
                <a16:creationId xmlns:a16="http://schemas.microsoft.com/office/drawing/2014/main" id="{E53A696A-2A43-42FB-9D07-D7669098BBCF}"/>
              </a:ext>
            </a:extLst>
          </p:cNvPr>
          <p:cNvSpPr/>
          <p:nvPr/>
        </p:nvSpPr>
        <p:spPr>
          <a:xfrm>
            <a:off x="2728917" y="1471653"/>
            <a:ext cx="147959" cy="186693"/>
          </a:xfrm>
          <a:custGeom>
            <a:avLst/>
            <a:gdLst>
              <a:gd name="f0" fmla="val w"/>
              <a:gd name="f1" fmla="val h"/>
              <a:gd name="f2" fmla="val 0"/>
              <a:gd name="f3" fmla="val 147955"/>
              <a:gd name="f4" fmla="val 186689"/>
              <a:gd name="f5" fmla="val 106380"/>
              <a:gd name="f6" fmla="val 147552"/>
              <a:gd name="f7" fmla="val 186163"/>
              <a:gd name="f8" fmla="val 79785"/>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2" name="object 202">
            <a:extLst>
              <a:ext uri="{FF2B5EF4-FFF2-40B4-BE49-F238E27FC236}">
                <a16:creationId xmlns:a16="http://schemas.microsoft.com/office/drawing/2014/main" id="{0F551234-3EC6-42BB-9CEE-33B706735EF0}"/>
              </a:ext>
            </a:extLst>
          </p:cNvPr>
          <p:cNvSpPr/>
          <p:nvPr/>
        </p:nvSpPr>
        <p:spPr>
          <a:xfrm>
            <a:off x="2728917" y="1471653"/>
            <a:ext cx="147959" cy="186693"/>
          </a:xfrm>
          <a:custGeom>
            <a:avLst/>
            <a:gdLst>
              <a:gd name="f0" fmla="val w"/>
              <a:gd name="f1" fmla="val h"/>
              <a:gd name="f2" fmla="val 0"/>
              <a:gd name="f3" fmla="val 147955"/>
              <a:gd name="f4" fmla="val 186689"/>
              <a:gd name="f5" fmla="val 147552"/>
              <a:gd name="f6" fmla="val 79785"/>
              <a:gd name="f7" fmla="val 186163"/>
              <a:gd name="f8" fmla="val 106380"/>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5" y="f6"/>
                </a:lnTo>
                <a:lnTo>
                  <a:pt x="f5" y="f7"/>
                </a:lnTo>
                <a:lnTo>
                  <a:pt x="f2"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3" name="object 203">
            <a:extLst>
              <a:ext uri="{FF2B5EF4-FFF2-40B4-BE49-F238E27FC236}">
                <a16:creationId xmlns:a16="http://schemas.microsoft.com/office/drawing/2014/main" id="{6E98C4C1-FF34-4F46-BC65-620ED223CDF3}"/>
              </a:ext>
            </a:extLst>
          </p:cNvPr>
          <p:cNvSpPr/>
          <p:nvPr/>
        </p:nvSpPr>
        <p:spPr>
          <a:xfrm>
            <a:off x="2876464" y="1338699"/>
            <a:ext cx="295278" cy="319409"/>
          </a:xfrm>
          <a:custGeom>
            <a:avLst/>
            <a:gdLst>
              <a:gd name="f0" fmla="val w"/>
              <a:gd name="f1" fmla="val h"/>
              <a:gd name="f2" fmla="val 0"/>
              <a:gd name="f3" fmla="val 295275"/>
              <a:gd name="f4" fmla="val 319405"/>
              <a:gd name="f5" fmla="val 295095"/>
              <a:gd name="f6" fmla="val 159553"/>
              <a:gd name="f7" fmla="val 319122"/>
              <a:gd name="f8" fmla="val 212744"/>
              <a:gd name="f9" fmla="val 98367"/>
              <a:gd name="f10" fmla="val 106366"/>
              <a:gd name="f11" fmla="val 196740"/>
              <a:gd name="f12" fmla="val 53176"/>
              <a:gd name="f13" fmla="*/ f0 1 295275"/>
              <a:gd name="f14" fmla="*/ f1 1 319405"/>
              <a:gd name="f15" fmla="val f2"/>
              <a:gd name="f16" fmla="val f3"/>
              <a:gd name="f17" fmla="val f4"/>
              <a:gd name="f18" fmla="+- f17 0 f15"/>
              <a:gd name="f19" fmla="+- f16 0 f15"/>
              <a:gd name="f20" fmla="*/ f19 1 295275"/>
              <a:gd name="f21" fmla="*/ f18 1 31940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95275" h="319405">
                <a:moveTo>
                  <a:pt x="f5" y="f2"/>
                </a:moveTo>
                <a:lnTo>
                  <a:pt x="f5" y="f6"/>
                </a:lnTo>
                <a:lnTo>
                  <a:pt x="f2" y="f7"/>
                </a:lnTo>
                <a:lnTo>
                  <a:pt x="f2" y="f8"/>
                </a:lnTo>
                <a:lnTo>
                  <a:pt x="f9" y="f10"/>
                </a:lnTo>
                <a:lnTo>
                  <a:pt x="f9" y="f6"/>
                </a:lnTo>
                <a:lnTo>
                  <a:pt x="f11" y="f12"/>
                </a:lnTo>
                <a:lnTo>
                  <a:pt x="f11" y="f10"/>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4" name="object 204">
            <a:extLst>
              <a:ext uri="{FF2B5EF4-FFF2-40B4-BE49-F238E27FC236}">
                <a16:creationId xmlns:a16="http://schemas.microsoft.com/office/drawing/2014/main" id="{FE0CF9FB-37C4-4B81-B0F2-6B19D901ED45}"/>
              </a:ext>
            </a:extLst>
          </p:cNvPr>
          <p:cNvSpPr/>
          <p:nvPr/>
        </p:nvSpPr>
        <p:spPr>
          <a:xfrm>
            <a:off x="3122401" y="1125909"/>
            <a:ext cx="49533" cy="26673"/>
          </a:xfrm>
          <a:custGeom>
            <a:avLst/>
            <a:gdLst>
              <a:gd name="f0" fmla="val w"/>
              <a:gd name="f1" fmla="val h"/>
              <a:gd name="f2" fmla="val 0"/>
              <a:gd name="f3" fmla="val 49530"/>
              <a:gd name="f4" fmla="val 26669"/>
              <a:gd name="f5" fmla="val 24569"/>
              <a:gd name="f6" fmla="val 15009"/>
              <a:gd name="f7" fmla="val 1047"/>
              <a:gd name="f8" fmla="val 7199"/>
              <a:gd name="f9" fmla="val 3901"/>
              <a:gd name="f10" fmla="val 1932"/>
              <a:gd name="f11" fmla="val 8133"/>
              <a:gd name="f12" fmla="val 13313"/>
              <a:gd name="f13" fmla="val 18487"/>
              <a:gd name="f14" fmla="val 22710"/>
              <a:gd name="f15" fmla="val 25555"/>
              <a:gd name="f16" fmla="val 26597"/>
              <a:gd name="f17" fmla="val 34143"/>
              <a:gd name="f18" fmla="val 41961"/>
              <a:gd name="f19" fmla="val 47231"/>
              <a:gd name="f20" fmla="val 49164"/>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5" y="f2"/>
                </a:moveTo>
                <a:lnTo>
                  <a:pt x="f6" y="f7"/>
                </a:lnTo>
                <a:lnTo>
                  <a:pt x="f8" y="f9"/>
                </a:lnTo>
                <a:lnTo>
                  <a:pt x="f10" y="f11"/>
                </a:lnTo>
                <a:lnTo>
                  <a:pt x="f2" y="f12"/>
                </a:lnTo>
                <a:lnTo>
                  <a:pt x="f10" y="f13"/>
                </a:lnTo>
                <a:lnTo>
                  <a:pt x="f8" y="f14"/>
                </a:lnTo>
                <a:lnTo>
                  <a:pt x="f6" y="f15"/>
                </a:lnTo>
                <a:lnTo>
                  <a:pt x="f5" y="f16"/>
                </a:lnTo>
                <a:lnTo>
                  <a:pt x="f17" y="f15"/>
                </a:lnTo>
                <a:lnTo>
                  <a:pt x="f18" y="f14"/>
                </a:lnTo>
                <a:lnTo>
                  <a:pt x="f19" y="f13"/>
                </a:lnTo>
                <a:lnTo>
                  <a:pt x="f20" y="f12"/>
                </a:lnTo>
                <a:lnTo>
                  <a:pt x="f19" y="f11"/>
                </a:lnTo>
                <a:lnTo>
                  <a:pt x="f18" y="f9"/>
                </a:lnTo>
                <a:lnTo>
                  <a:pt x="f17"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5" name="object 205">
            <a:extLst>
              <a:ext uri="{FF2B5EF4-FFF2-40B4-BE49-F238E27FC236}">
                <a16:creationId xmlns:a16="http://schemas.microsoft.com/office/drawing/2014/main" id="{7D83BE95-928A-42FD-9ED4-8BC122C44321}"/>
              </a:ext>
            </a:extLst>
          </p:cNvPr>
          <p:cNvSpPr/>
          <p:nvPr/>
        </p:nvSpPr>
        <p:spPr>
          <a:xfrm>
            <a:off x="3122401" y="1125909"/>
            <a:ext cx="49533" cy="26673"/>
          </a:xfrm>
          <a:custGeom>
            <a:avLst/>
            <a:gdLst>
              <a:gd name="f0" fmla="val w"/>
              <a:gd name="f1" fmla="val h"/>
              <a:gd name="f2" fmla="val 0"/>
              <a:gd name="f3" fmla="val 49530"/>
              <a:gd name="f4" fmla="val 26669"/>
              <a:gd name="f5" fmla="val 13313"/>
              <a:gd name="f6" fmla="val 1932"/>
              <a:gd name="f7" fmla="val 8133"/>
              <a:gd name="f8" fmla="val 7199"/>
              <a:gd name="f9" fmla="val 3901"/>
              <a:gd name="f10" fmla="val 15009"/>
              <a:gd name="f11" fmla="val 1047"/>
              <a:gd name="f12" fmla="val 24569"/>
              <a:gd name="f13" fmla="val 34143"/>
              <a:gd name="f14" fmla="val 41961"/>
              <a:gd name="f15" fmla="val 47231"/>
              <a:gd name="f16" fmla="val 49164"/>
              <a:gd name="f17" fmla="val 18487"/>
              <a:gd name="f18" fmla="val 22710"/>
              <a:gd name="f19" fmla="val 25555"/>
              <a:gd name="f20" fmla="val 26597"/>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6" name="object 206">
            <a:extLst>
              <a:ext uri="{FF2B5EF4-FFF2-40B4-BE49-F238E27FC236}">
                <a16:creationId xmlns:a16="http://schemas.microsoft.com/office/drawing/2014/main" id="{D6ACD3F8-DD7E-4B1A-8B5E-158A08DCA0C1}"/>
              </a:ext>
            </a:extLst>
          </p:cNvPr>
          <p:cNvSpPr/>
          <p:nvPr/>
        </p:nvSpPr>
        <p:spPr>
          <a:xfrm>
            <a:off x="2728917" y="1258900"/>
            <a:ext cx="443227" cy="292736"/>
          </a:xfrm>
          <a:custGeom>
            <a:avLst/>
            <a:gdLst>
              <a:gd name="f0" fmla="val w"/>
              <a:gd name="f1" fmla="val h"/>
              <a:gd name="f2" fmla="val 0"/>
              <a:gd name="f3" fmla="val 443230"/>
              <a:gd name="f4" fmla="val 292734"/>
              <a:gd name="f5" fmla="val 98367"/>
              <a:gd name="f6" fmla="val 106363"/>
              <a:gd name="f7" fmla="val 212752"/>
              <a:gd name="f8" fmla="val 147552"/>
              <a:gd name="f9" fmla="val 292537"/>
              <a:gd name="f10" fmla="val 245920"/>
              <a:gd name="f11" fmla="val 186160"/>
              <a:gd name="f12" fmla="val 131158"/>
              <a:gd name="f13" fmla="val 124104"/>
              <a:gd name="f14" fmla="val 196738"/>
              <a:gd name="f15" fmla="val 53195"/>
              <a:gd name="f16" fmla="val 131163"/>
              <a:gd name="f17" fmla="val 124099"/>
              <a:gd name="f18" fmla="val 239347"/>
              <a:gd name="f19" fmla="val 344293"/>
              <a:gd name="f20" fmla="val 132970"/>
              <a:gd name="f21" fmla="val 229526"/>
              <a:gd name="f22" fmla="val 70927"/>
              <a:gd name="f23" fmla="val 295103"/>
              <a:gd name="f24" fmla="val 229529"/>
              <a:gd name="f25" fmla="val 70924"/>
              <a:gd name="f26" fmla="val 442648"/>
              <a:gd name="f27" fmla="val 79793"/>
              <a:gd name="f28" fmla="*/ f0 1 443230"/>
              <a:gd name="f29" fmla="*/ f1 1 292734"/>
              <a:gd name="f30" fmla="val f2"/>
              <a:gd name="f31" fmla="val f3"/>
              <a:gd name="f32" fmla="val f4"/>
              <a:gd name="f33" fmla="+- f32 0 f30"/>
              <a:gd name="f34" fmla="+- f31 0 f30"/>
              <a:gd name="f35" fmla="*/ f34 1 443230"/>
              <a:gd name="f36" fmla="*/ f33 1 29273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43230" h="292734">
                <a:moveTo>
                  <a:pt x="f5" y="f6"/>
                </a:moveTo>
                <a:lnTo>
                  <a:pt x="f2" y="f7"/>
                </a:lnTo>
                <a:lnTo>
                  <a:pt x="f8" y="f9"/>
                </a:lnTo>
                <a:lnTo>
                  <a:pt x="f10" y="f11"/>
                </a:lnTo>
                <a:lnTo>
                  <a:pt x="f12" y="f13"/>
                </a:lnTo>
                <a:lnTo>
                  <a:pt x="f5" y="f6"/>
                </a:lnTo>
                <a:close/>
              </a:path>
              <a:path w="443230" h="292734">
                <a:moveTo>
                  <a:pt x="f14" y="f15"/>
                </a:moveTo>
                <a:lnTo>
                  <a:pt x="f16" y="f17"/>
                </a:lnTo>
                <a:lnTo>
                  <a:pt x="f10" y="f11"/>
                </a:lnTo>
                <a:lnTo>
                  <a:pt x="f10" y="f18"/>
                </a:lnTo>
                <a:lnTo>
                  <a:pt x="f19" y="f20"/>
                </a:lnTo>
                <a:lnTo>
                  <a:pt x="f21" y="f22"/>
                </a:lnTo>
                <a:lnTo>
                  <a:pt x="f14" y="f15"/>
                </a:lnTo>
                <a:close/>
              </a:path>
              <a:path w="443230" h="292734">
                <a:moveTo>
                  <a:pt x="f23" y="f2"/>
                </a:moveTo>
                <a:lnTo>
                  <a:pt x="f24" y="f25"/>
                </a:lnTo>
                <a:lnTo>
                  <a:pt x="f19" y="f20"/>
                </a:lnTo>
                <a:lnTo>
                  <a:pt x="f19" y="f11"/>
                </a:lnTo>
                <a:lnTo>
                  <a:pt x="f26" y="f27"/>
                </a:lnTo>
                <a:lnTo>
                  <a:pt x="f23"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7" name="object 207">
            <a:extLst>
              <a:ext uri="{FF2B5EF4-FFF2-40B4-BE49-F238E27FC236}">
                <a16:creationId xmlns:a16="http://schemas.microsoft.com/office/drawing/2014/main" id="{D522E75B-8EC7-4A88-9FF6-2C5AD4D8A3E5}"/>
              </a:ext>
            </a:extLst>
          </p:cNvPr>
          <p:cNvSpPr/>
          <p:nvPr/>
        </p:nvSpPr>
        <p:spPr>
          <a:xfrm>
            <a:off x="2958440" y="1258900"/>
            <a:ext cx="213356" cy="186693"/>
          </a:xfrm>
          <a:custGeom>
            <a:avLst/>
            <a:gdLst>
              <a:gd name="f0" fmla="val w"/>
              <a:gd name="f1" fmla="val h"/>
              <a:gd name="f2" fmla="val 0"/>
              <a:gd name="f3" fmla="val 213360"/>
              <a:gd name="f4" fmla="val 186690"/>
              <a:gd name="f5" fmla="val 114767"/>
              <a:gd name="f6" fmla="val 132970"/>
              <a:gd name="f7" fmla="val 186160"/>
              <a:gd name="f8" fmla="val 213121"/>
              <a:gd name="f9" fmla="val 79793"/>
              <a:gd name="f10" fmla="val 65576"/>
              <a:gd name="f11" fmla="val 70927"/>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5" y="f7"/>
                </a:lnTo>
                <a:lnTo>
                  <a:pt x="f8" y="f9"/>
                </a:lnTo>
                <a:lnTo>
                  <a:pt x="f10" y="f2"/>
                </a:lnTo>
                <a:lnTo>
                  <a:pt x="f2"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8" name="object 208">
            <a:extLst>
              <a:ext uri="{FF2B5EF4-FFF2-40B4-BE49-F238E27FC236}">
                <a16:creationId xmlns:a16="http://schemas.microsoft.com/office/drawing/2014/main" id="{9A470143-E304-4B0D-9F62-505B24C71815}"/>
              </a:ext>
            </a:extLst>
          </p:cNvPr>
          <p:cNvSpPr/>
          <p:nvPr/>
        </p:nvSpPr>
        <p:spPr>
          <a:xfrm>
            <a:off x="2860069" y="1312099"/>
            <a:ext cx="213356" cy="186693"/>
          </a:xfrm>
          <a:custGeom>
            <a:avLst/>
            <a:gdLst>
              <a:gd name="f0" fmla="val w"/>
              <a:gd name="f1" fmla="val h"/>
              <a:gd name="f2" fmla="val 0"/>
              <a:gd name="f3" fmla="val 213360"/>
              <a:gd name="f4" fmla="val 186690"/>
              <a:gd name="f5" fmla="val 114761"/>
              <a:gd name="f6" fmla="val 186151"/>
              <a:gd name="f7" fmla="val 213134"/>
              <a:gd name="f8" fmla="val 79774"/>
              <a:gd name="f9" fmla="val 65579"/>
              <a:gd name="f10" fmla="val 70908"/>
              <a:gd name="f11" fmla="val 132964"/>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7" y="f8"/>
                </a:lnTo>
                <a:lnTo>
                  <a:pt x="f9" y="f2"/>
                </a:lnTo>
                <a:lnTo>
                  <a:pt x="f2" y="f10"/>
                </a:lnTo>
                <a:lnTo>
                  <a:pt x="f5"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9" name="object 209">
            <a:extLst>
              <a:ext uri="{FF2B5EF4-FFF2-40B4-BE49-F238E27FC236}">
                <a16:creationId xmlns:a16="http://schemas.microsoft.com/office/drawing/2014/main" id="{1824DBBC-C6C6-45BB-9892-056F9C3347B4}"/>
              </a:ext>
            </a:extLst>
          </p:cNvPr>
          <p:cNvSpPr/>
          <p:nvPr/>
        </p:nvSpPr>
        <p:spPr>
          <a:xfrm>
            <a:off x="2728917" y="1365263"/>
            <a:ext cx="246375" cy="186693"/>
          </a:xfrm>
          <a:custGeom>
            <a:avLst/>
            <a:gdLst>
              <a:gd name="f0" fmla="val w"/>
              <a:gd name="f1" fmla="val h"/>
              <a:gd name="f2" fmla="val 0"/>
              <a:gd name="f3" fmla="val 246380"/>
              <a:gd name="f4" fmla="val 186690"/>
              <a:gd name="f5" fmla="val 147552"/>
              <a:gd name="f6" fmla="val 186174"/>
              <a:gd name="f7" fmla="val 245920"/>
              <a:gd name="f8" fmla="val 79796"/>
              <a:gd name="f9" fmla="val 98367"/>
              <a:gd name="f10" fmla="val 106388"/>
              <a:gd name="f11" fmla="*/ f0 1 246380"/>
              <a:gd name="f12" fmla="*/ f1 1 186690"/>
              <a:gd name="f13" fmla="val f2"/>
              <a:gd name="f14" fmla="val f3"/>
              <a:gd name="f15" fmla="val f4"/>
              <a:gd name="f16" fmla="+- f15 0 f13"/>
              <a:gd name="f17" fmla="+- f14 0 f13"/>
              <a:gd name="f18" fmla="*/ f17 1 246380"/>
              <a:gd name="f19" fmla="*/ f16 1 18669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6380" h="186690">
                <a:moveTo>
                  <a:pt x="f5" y="f6"/>
                </a:moveTo>
                <a:lnTo>
                  <a:pt x="f7" y="f8"/>
                </a:lnTo>
                <a:lnTo>
                  <a:pt x="f9" y="f2"/>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0" name="object 210">
            <a:extLst>
              <a:ext uri="{FF2B5EF4-FFF2-40B4-BE49-F238E27FC236}">
                <a16:creationId xmlns:a16="http://schemas.microsoft.com/office/drawing/2014/main" id="{BB136242-989E-4EFF-A315-8D9EEE3C6A9F}"/>
              </a:ext>
            </a:extLst>
          </p:cNvPr>
          <p:cNvSpPr/>
          <p:nvPr/>
        </p:nvSpPr>
        <p:spPr>
          <a:xfrm>
            <a:off x="1131249" y="1721513"/>
            <a:ext cx="311782" cy="269235"/>
          </a:xfrm>
          <a:custGeom>
            <a:avLst/>
            <a:gdLst>
              <a:gd name="f0" fmla="val w"/>
              <a:gd name="f1" fmla="val h"/>
              <a:gd name="f2" fmla="val 0"/>
              <a:gd name="f3" fmla="val 311784"/>
              <a:gd name="f4" fmla="val 269239"/>
              <a:gd name="f5" fmla="val 249420"/>
              <a:gd name="f6" fmla="val 134330"/>
              <a:gd name="f7" fmla="val 62353"/>
              <a:gd name="f8" fmla="val 268669"/>
              <a:gd name="f9" fmla="val 311759"/>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2"/>
                </a:moveTo>
                <a:lnTo>
                  <a:pt x="f2" y="f6"/>
                </a:lnTo>
                <a:lnTo>
                  <a:pt x="f7" y="f8"/>
                </a:lnTo>
                <a:lnTo>
                  <a:pt x="f9" y="f6"/>
                </a:lnTo>
                <a:lnTo>
                  <a:pt x="f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1" name="object 211">
            <a:extLst>
              <a:ext uri="{FF2B5EF4-FFF2-40B4-BE49-F238E27FC236}">
                <a16:creationId xmlns:a16="http://schemas.microsoft.com/office/drawing/2014/main" id="{8DB7CE6F-6F4D-4A6B-BB28-68E5A433DD39}"/>
              </a:ext>
            </a:extLst>
          </p:cNvPr>
          <p:cNvSpPr/>
          <p:nvPr/>
        </p:nvSpPr>
        <p:spPr>
          <a:xfrm>
            <a:off x="1131249" y="1721513"/>
            <a:ext cx="311782" cy="269235"/>
          </a:xfrm>
          <a:custGeom>
            <a:avLst/>
            <a:gdLst>
              <a:gd name="f0" fmla="val w"/>
              <a:gd name="f1" fmla="val h"/>
              <a:gd name="f2" fmla="val 0"/>
              <a:gd name="f3" fmla="val 311784"/>
              <a:gd name="f4" fmla="val 269239"/>
              <a:gd name="f5" fmla="val 62353"/>
              <a:gd name="f6" fmla="val 268669"/>
              <a:gd name="f7" fmla="val 311759"/>
              <a:gd name="f8" fmla="val 134330"/>
              <a:gd name="f9" fmla="val 249420"/>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6"/>
                </a:moveTo>
                <a:lnTo>
                  <a:pt x="f7" y="f8"/>
                </a:lnTo>
                <a:lnTo>
                  <a:pt x="f9" y="f2"/>
                </a:lnTo>
                <a:lnTo>
                  <a:pt x="f2"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2" name="object 212">
            <a:extLst>
              <a:ext uri="{FF2B5EF4-FFF2-40B4-BE49-F238E27FC236}">
                <a16:creationId xmlns:a16="http://schemas.microsoft.com/office/drawing/2014/main" id="{EA2050FE-9149-475A-8AD8-B60A59B572AC}"/>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2" y="f6"/>
                </a:lnTo>
                <a:lnTo>
                  <a:pt x="f2" y="f7"/>
                </a:lnTo>
                <a:lnTo>
                  <a:pt x="f5" y="f6"/>
                </a:lnTo>
                <a:lnTo>
                  <a:pt x="f5"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3" name="object 213">
            <a:extLst>
              <a:ext uri="{FF2B5EF4-FFF2-40B4-BE49-F238E27FC236}">
                <a16:creationId xmlns:a16="http://schemas.microsoft.com/office/drawing/2014/main" id="{B27B1969-2977-43B7-AC72-DE59DB6FE41A}"/>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5" y="f6"/>
                </a:lnTo>
                <a:lnTo>
                  <a:pt x="f2" y="f7"/>
                </a:lnTo>
                <a:lnTo>
                  <a:pt x="f2" y="f6"/>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4" name="object 214">
            <a:extLst>
              <a:ext uri="{FF2B5EF4-FFF2-40B4-BE49-F238E27FC236}">
                <a16:creationId xmlns:a16="http://schemas.microsoft.com/office/drawing/2014/main" id="{26FCFE94-ADF1-4E90-98DE-8880375C047F}"/>
              </a:ext>
            </a:extLst>
          </p:cNvPr>
          <p:cNvSpPr/>
          <p:nvPr/>
        </p:nvSpPr>
        <p:spPr>
          <a:xfrm>
            <a:off x="1068897" y="1855838"/>
            <a:ext cx="125099" cy="134617"/>
          </a:xfrm>
          <a:custGeom>
            <a:avLst/>
            <a:gdLst>
              <a:gd name="f0" fmla="val w"/>
              <a:gd name="f1" fmla="val h"/>
              <a:gd name="f2" fmla="val 0"/>
              <a:gd name="f3" fmla="val 125094"/>
              <a:gd name="f4" fmla="val 134619"/>
              <a:gd name="f5" fmla="val 62356"/>
              <a:gd name="f6" fmla="val 67167"/>
              <a:gd name="f7" fmla="val 124710"/>
              <a:gd name="f8" fmla="val 134338"/>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5" y="f2"/>
                </a:moveTo>
                <a:lnTo>
                  <a:pt x="f2" y="f6"/>
                </a:lnTo>
                <a:lnTo>
                  <a:pt x="f7" y="f8"/>
                </a:lnTo>
                <a:lnTo>
                  <a:pt x="f5"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5" name="object 215">
            <a:extLst>
              <a:ext uri="{FF2B5EF4-FFF2-40B4-BE49-F238E27FC236}">
                <a16:creationId xmlns:a16="http://schemas.microsoft.com/office/drawing/2014/main" id="{B17B948B-E5AF-4EC9-8783-10F3E6670192}"/>
              </a:ext>
            </a:extLst>
          </p:cNvPr>
          <p:cNvSpPr/>
          <p:nvPr/>
        </p:nvSpPr>
        <p:spPr>
          <a:xfrm>
            <a:off x="1068897" y="1855838"/>
            <a:ext cx="125099" cy="134617"/>
          </a:xfrm>
          <a:custGeom>
            <a:avLst/>
            <a:gdLst>
              <a:gd name="f0" fmla="val w"/>
              <a:gd name="f1" fmla="val h"/>
              <a:gd name="f2" fmla="val 0"/>
              <a:gd name="f3" fmla="val 125094"/>
              <a:gd name="f4" fmla="val 134619"/>
              <a:gd name="f5" fmla="val 67167"/>
              <a:gd name="f6" fmla="val 124710"/>
              <a:gd name="f7" fmla="val 134338"/>
              <a:gd name="f8" fmla="val 62356"/>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2" y="f5"/>
                </a:moveTo>
                <a:lnTo>
                  <a:pt x="f6" y="f7"/>
                </a:lnTo>
                <a:lnTo>
                  <a:pt x="f8"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6" name="object 216">
            <a:extLst>
              <a:ext uri="{FF2B5EF4-FFF2-40B4-BE49-F238E27FC236}">
                <a16:creationId xmlns:a16="http://schemas.microsoft.com/office/drawing/2014/main" id="{1FA1D506-E204-422A-B4E7-1764C1F99351}"/>
              </a:ext>
            </a:extLst>
          </p:cNvPr>
          <p:cNvSpPr/>
          <p:nvPr/>
        </p:nvSpPr>
        <p:spPr>
          <a:xfrm>
            <a:off x="1068897" y="1923010"/>
            <a:ext cx="125099" cy="201926"/>
          </a:xfrm>
          <a:custGeom>
            <a:avLst/>
            <a:gdLst>
              <a:gd name="f0" fmla="val w"/>
              <a:gd name="f1" fmla="val h"/>
              <a:gd name="f2" fmla="val 0"/>
              <a:gd name="f3" fmla="val 125094"/>
              <a:gd name="f4" fmla="val 201930"/>
              <a:gd name="f5" fmla="val 134338"/>
              <a:gd name="f6" fmla="val 124710"/>
              <a:gd name="f7" fmla="val 201509"/>
              <a:gd name="f8" fmla="val 67171"/>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7" name="object 217">
            <a:extLst>
              <a:ext uri="{FF2B5EF4-FFF2-40B4-BE49-F238E27FC236}">
                <a16:creationId xmlns:a16="http://schemas.microsoft.com/office/drawing/2014/main" id="{9A6D2D44-252A-4DE6-8343-95926A1CE8B9}"/>
              </a:ext>
            </a:extLst>
          </p:cNvPr>
          <p:cNvSpPr/>
          <p:nvPr/>
        </p:nvSpPr>
        <p:spPr>
          <a:xfrm>
            <a:off x="1068897" y="1923010"/>
            <a:ext cx="125099" cy="201926"/>
          </a:xfrm>
          <a:custGeom>
            <a:avLst/>
            <a:gdLst>
              <a:gd name="f0" fmla="val w"/>
              <a:gd name="f1" fmla="val h"/>
              <a:gd name="f2" fmla="val 0"/>
              <a:gd name="f3" fmla="val 125094"/>
              <a:gd name="f4" fmla="val 201930"/>
              <a:gd name="f5" fmla="val 124710"/>
              <a:gd name="f6" fmla="val 67171"/>
              <a:gd name="f7" fmla="val 134338"/>
              <a:gd name="f8" fmla="val 201509"/>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5" y="f6"/>
                </a:moveTo>
                <a:lnTo>
                  <a:pt x="f2" y="f2"/>
                </a:lnTo>
                <a:lnTo>
                  <a:pt x="f2" y="f7"/>
                </a:lnTo>
                <a:lnTo>
                  <a:pt x="f5"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8" name="object 218">
            <a:extLst>
              <a:ext uri="{FF2B5EF4-FFF2-40B4-BE49-F238E27FC236}">
                <a16:creationId xmlns:a16="http://schemas.microsoft.com/office/drawing/2014/main" id="{C70C7DCD-3165-4E88-96A7-31976176FB61}"/>
              </a:ext>
            </a:extLst>
          </p:cNvPr>
          <p:cNvSpPr/>
          <p:nvPr/>
        </p:nvSpPr>
        <p:spPr>
          <a:xfrm>
            <a:off x="1067882" y="1288334"/>
            <a:ext cx="128902" cy="193038"/>
          </a:xfrm>
          <a:custGeom>
            <a:avLst/>
            <a:gdLst>
              <a:gd name="f0" fmla="val w"/>
              <a:gd name="f1" fmla="val h"/>
              <a:gd name="f2" fmla="val 0"/>
              <a:gd name="f3" fmla="val 128905"/>
              <a:gd name="f4" fmla="val 193040"/>
              <a:gd name="f5" fmla="val 101873"/>
              <a:gd name="f6" fmla="val 165109"/>
              <a:gd name="f7" fmla="val 29489"/>
              <a:gd name="f8" fmla="val 192628"/>
              <a:gd name="f9" fmla="val 128682"/>
              <a:gd name="f10" fmla="val 96512"/>
              <a:gd name="f11" fmla="val 110074"/>
              <a:gd name="f12" fmla="val 32169"/>
              <a:gd name="f13" fmla="val 10723"/>
              <a:gd name="f14" fmla="val 117959"/>
              <a:gd name="f15" fmla="val 165110"/>
              <a:gd name="f16" fmla="val 55039"/>
              <a:gd name="f17" fmla="val 110075"/>
              <a:gd name="f18" fmla="val 64339"/>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6"/>
                </a:moveTo>
                <a:lnTo>
                  <a:pt x="f7" y="f6"/>
                </a:lnTo>
                <a:lnTo>
                  <a:pt x="f2" y="f8"/>
                </a:lnTo>
                <a:lnTo>
                  <a:pt x="f9" y="f8"/>
                </a:lnTo>
                <a:lnTo>
                  <a:pt x="f5" y="f6"/>
                </a:lnTo>
                <a:close/>
              </a:path>
              <a:path w="128905" h="193040">
                <a:moveTo>
                  <a:pt x="f10" y="f11"/>
                </a:moveTo>
                <a:lnTo>
                  <a:pt x="f12" y="f11"/>
                </a:lnTo>
                <a:lnTo>
                  <a:pt x="f13" y="f6"/>
                </a:lnTo>
                <a:lnTo>
                  <a:pt x="f14" y="f15"/>
                </a:lnTo>
                <a:lnTo>
                  <a:pt x="f10" y="f11"/>
                </a:lnTo>
                <a:close/>
              </a:path>
              <a:path w="128905" h="193040">
                <a:moveTo>
                  <a:pt x="f10" y="f16"/>
                </a:moveTo>
                <a:lnTo>
                  <a:pt x="f12" y="f16"/>
                </a:lnTo>
                <a:lnTo>
                  <a:pt x="f13" y="f11"/>
                </a:lnTo>
                <a:lnTo>
                  <a:pt x="f14" y="f17"/>
                </a:lnTo>
                <a:lnTo>
                  <a:pt x="f10" y="f16"/>
                </a:lnTo>
                <a:close/>
              </a:path>
              <a:path w="128905" h="193040">
                <a:moveTo>
                  <a:pt x="f18" y="f2"/>
                </a:moveTo>
                <a:lnTo>
                  <a:pt x="f13" y="f16"/>
                </a:lnTo>
                <a:lnTo>
                  <a:pt x="f14" y="f19"/>
                </a:lnTo>
                <a:lnTo>
                  <a:pt x="f18"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9" name="object 219">
            <a:extLst>
              <a:ext uri="{FF2B5EF4-FFF2-40B4-BE49-F238E27FC236}">
                <a16:creationId xmlns:a16="http://schemas.microsoft.com/office/drawing/2014/main" id="{1AAF46EE-44FA-4EBF-99E0-C96E4BBB6134}"/>
              </a:ext>
            </a:extLst>
          </p:cNvPr>
          <p:cNvSpPr/>
          <p:nvPr/>
        </p:nvSpPr>
        <p:spPr>
          <a:xfrm>
            <a:off x="1067882" y="1288334"/>
            <a:ext cx="128902" cy="193038"/>
          </a:xfrm>
          <a:custGeom>
            <a:avLst/>
            <a:gdLst>
              <a:gd name="f0" fmla="val w"/>
              <a:gd name="f1" fmla="val h"/>
              <a:gd name="f2" fmla="val 0"/>
              <a:gd name="f3" fmla="val 128905"/>
              <a:gd name="f4" fmla="val 193040"/>
              <a:gd name="f5" fmla="val 64339"/>
              <a:gd name="f6" fmla="val 10723"/>
              <a:gd name="f7" fmla="val 55039"/>
              <a:gd name="f8" fmla="val 32169"/>
              <a:gd name="f9" fmla="val 110074"/>
              <a:gd name="f10" fmla="val 165109"/>
              <a:gd name="f11" fmla="val 29489"/>
              <a:gd name="f12" fmla="val 192628"/>
              <a:gd name="f13" fmla="val 128682"/>
              <a:gd name="f14" fmla="val 101873"/>
              <a:gd name="f15" fmla="val 117959"/>
              <a:gd name="f16" fmla="val 165110"/>
              <a:gd name="f17" fmla="val 96512"/>
              <a:gd name="f18" fmla="val 110075"/>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2"/>
                </a:moveTo>
                <a:lnTo>
                  <a:pt x="f6" y="f7"/>
                </a:lnTo>
                <a:lnTo>
                  <a:pt x="f8" y="f7"/>
                </a:lnTo>
                <a:lnTo>
                  <a:pt x="f6" y="f9"/>
                </a:lnTo>
                <a:lnTo>
                  <a:pt x="f8" y="f9"/>
                </a:lnTo>
                <a:lnTo>
                  <a:pt x="f6" y="f10"/>
                </a:lnTo>
                <a:lnTo>
                  <a:pt x="f11" y="f10"/>
                </a:lnTo>
                <a:lnTo>
                  <a:pt x="f2" y="f12"/>
                </a:lnTo>
                <a:lnTo>
                  <a:pt x="f13" y="f12"/>
                </a:lnTo>
                <a:lnTo>
                  <a:pt x="f14" y="f10"/>
                </a:lnTo>
                <a:lnTo>
                  <a:pt x="f15" y="f16"/>
                </a:lnTo>
                <a:lnTo>
                  <a:pt x="f17" y="f9"/>
                </a:lnTo>
                <a:lnTo>
                  <a:pt x="f15" y="f18"/>
                </a:lnTo>
                <a:lnTo>
                  <a:pt x="f17" y="f7"/>
                </a:lnTo>
                <a:lnTo>
                  <a:pt x="f15" y="f19"/>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0" name="object 220">
            <a:extLst>
              <a:ext uri="{FF2B5EF4-FFF2-40B4-BE49-F238E27FC236}">
                <a16:creationId xmlns:a16="http://schemas.microsoft.com/office/drawing/2014/main" id="{E3BC7763-079B-49F2-BB35-7181AC9DD212}"/>
              </a:ext>
            </a:extLst>
          </p:cNvPr>
          <p:cNvSpPr/>
          <p:nvPr/>
        </p:nvSpPr>
        <p:spPr>
          <a:xfrm>
            <a:off x="1118823" y="1480962"/>
            <a:ext cx="27303" cy="82552"/>
          </a:xfrm>
          <a:custGeom>
            <a:avLst/>
            <a:gdLst>
              <a:gd name="f0" fmla="val w"/>
              <a:gd name="f1" fmla="val h"/>
              <a:gd name="f2" fmla="val 0"/>
              <a:gd name="f3" fmla="val 27305"/>
              <a:gd name="f4" fmla="val 82550"/>
              <a:gd name="f5" fmla="val 26808"/>
              <a:gd name="f6" fmla="val 74297"/>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1" name="object 221">
            <a:extLst>
              <a:ext uri="{FF2B5EF4-FFF2-40B4-BE49-F238E27FC236}">
                <a16:creationId xmlns:a16="http://schemas.microsoft.com/office/drawing/2014/main" id="{12EB245B-83B9-4928-8A23-240E73DE1514}"/>
              </a:ext>
            </a:extLst>
          </p:cNvPr>
          <p:cNvSpPr/>
          <p:nvPr/>
        </p:nvSpPr>
        <p:spPr>
          <a:xfrm>
            <a:off x="1118823" y="1480962"/>
            <a:ext cx="27303" cy="82552"/>
          </a:xfrm>
          <a:custGeom>
            <a:avLst/>
            <a:gdLst>
              <a:gd name="f0" fmla="val w"/>
              <a:gd name="f1" fmla="val h"/>
              <a:gd name="f2" fmla="val 0"/>
              <a:gd name="f3" fmla="val 27305"/>
              <a:gd name="f4" fmla="val 82550"/>
              <a:gd name="f5" fmla="val 74297"/>
              <a:gd name="f6" fmla="val 26808"/>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2" name="object 222">
            <a:extLst>
              <a:ext uri="{FF2B5EF4-FFF2-40B4-BE49-F238E27FC236}">
                <a16:creationId xmlns:a16="http://schemas.microsoft.com/office/drawing/2014/main" id="{D0716CA3-3D4C-43E5-AF76-AC0D06CC432E}"/>
              </a:ext>
            </a:extLst>
          </p:cNvPr>
          <p:cNvSpPr/>
          <p:nvPr/>
        </p:nvSpPr>
        <p:spPr>
          <a:xfrm>
            <a:off x="1224838" y="1234824"/>
            <a:ext cx="157477" cy="184151"/>
          </a:xfrm>
          <a:custGeom>
            <a:avLst/>
            <a:gdLst>
              <a:gd name="f0" fmla="val w"/>
              <a:gd name="f1" fmla="val h"/>
              <a:gd name="f2" fmla="val 0"/>
              <a:gd name="f3" fmla="val 157480"/>
              <a:gd name="f4" fmla="val 184150"/>
              <a:gd name="f5" fmla="val 124509"/>
              <a:gd name="f6" fmla="val 157588"/>
              <a:gd name="f7" fmla="val 36041"/>
              <a:gd name="f8" fmla="val 183853"/>
              <a:gd name="f9" fmla="val 157275"/>
              <a:gd name="f10" fmla="val 117957"/>
              <a:gd name="f11" fmla="val 105060"/>
              <a:gd name="f12" fmla="val 39318"/>
              <a:gd name="f13" fmla="val 13106"/>
              <a:gd name="f14" fmla="val 144170"/>
              <a:gd name="f15" fmla="val 52532"/>
              <a:gd name="f16" fmla="val 78636"/>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6"/>
                </a:moveTo>
                <a:lnTo>
                  <a:pt x="f7" y="f6"/>
                </a:lnTo>
                <a:lnTo>
                  <a:pt x="f2" y="f8"/>
                </a:lnTo>
                <a:lnTo>
                  <a:pt x="f9" y="f8"/>
                </a:lnTo>
                <a:lnTo>
                  <a:pt x="f5" y="f6"/>
                </a:lnTo>
                <a:close/>
              </a:path>
              <a:path w="157480" h="184150">
                <a:moveTo>
                  <a:pt x="f10" y="f11"/>
                </a:moveTo>
                <a:lnTo>
                  <a:pt x="f12" y="f11"/>
                </a:lnTo>
                <a:lnTo>
                  <a:pt x="f13" y="f6"/>
                </a:lnTo>
                <a:lnTo>
                  <a:pt x="f14" y="f6"/>
                </a:lnTo>
                <a:lnTo>
                  <a:pt x="f10" y="f11"/>
                </a:lnTo>
                <a:close/>
              </a:path>
              <a:path w="157480" h="184150">
                <a:moveTo>
                  <a:pt x="f10" y="f15"/>
                </a:moveTo>
                <a:lnTo>
                  <a:pt x="f12" y="f15"/>
                </a:lnTo>
                <a:lnTo>
                  <a:pt x="f13" y="f11"/>
                </a:lnTo>
                <a:lnTo>
                  <a:pt x="f14" y="f11"/>
                </a:lnTo>
                <a:lnTo>
                  <a:pt x="f10" y="f15"/>
                </a:lnTo>
                <a:close/>
              </a:path>
              <a:path w="157480" h="184150">
                <a:moveTo>
                  <a:pt x="f16" y="f2"/>
                </a:moveTo>
                <a:lnTo>
                  <a:pt x="f13" y="f15"/>
                </a:lnTo>
                <a:lnTo>
                  <a:pt x="f14" y="f15"/>
                </a:lnTo>
                <a:lnTo>
                  <a:pt x="f16"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3" name="object 223">
            <a:extLst>
              <a:ext uri="{FF2B5EF4-FFF2-40B4-BE49-F238E27FC236}">
                <a16:creationId xmlns:a16="http://schemas.microsoft.com/office/drawing/2014/main" id="{603568F6-74D2-4B4D-8398-E08958945D34}"/>
              </a:ext>
            </a:extLst>
          </p:cNvPr>
          <p:cNvSpPr/>
          <p:nvPr/>
        </p:nvSpPr>
        <p:spPr>
          <a:xfrm>
            <a:off x="1224838" y="1234824"/>
            <a:ext cx="157477" cy="184151"/>
          </a:xfrm>
          <a:custGeom>
            <a:avLst/>
            <a:gdLst>
              <a:gd name="f0" fmla="val w"/>
              <a:gd name="f1" fmla="val h"/>
              <a:gd name="f2" fmla="val 0"/>
              <a:gd name="f3" fmla="val 157480"/>
              <a:gd name="f4" fmla="val 184150"/>
              <a:gd name="f5" fmla="val 78636"/>
              <a:gd name="f6" fmla="val 13106"/>
              <a:gd name="f7" fmla="val 52532"/>
              <a:gd name="f8" fmla="val 39318"/>
              <a:gd name="f9" fmla="val 105060"/>
              <a:gd name="f10" fmla="val 157588"/>
              <a:gd name="f11" fmla="val 36041"/>
              <a:gd name="f12" fmla="val 183853"/>
              <a:gd name="f13" fmla="val 157275"/>
              <a:gd name="f14" fmla="val 124509"/>
              <a:gd name="f15" fmla="val 144170"/>
              <a:gd name="f16" fmla="val 117957"/>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2"/>
                </a:moveTo>
                <a:lnTo>
                  <a:pt x="f6" y="f7"/>
                </a:lnTo>
                <a:lnTo>
                  <a:pt x="f8" y="f7"/>
                </a:lnTo>
                <a:lnTo>
                  <a:pt x="f6" y="f9"/>
                </a:lnTo>
                <a:lnTo>
                  <a:pt x="f8" y="f9"/>
                </a:lnTo>
                <a:lnTo>
                  <a:pt x="f6" y="f10"/>
                </a:lnTo>
                <a:lnTo>
                  <a:pt x="f11" y="f10"/>
                </a:lnTo>
                <a:lnTo>
                  <a:pt x="f2" y="f12"/>
                </a:lnTo>
                <a:lnTo>
                  <a:pt x="f13" y="f12"/>
                </a:lnTo>
                <a:lnTo>
                  <a:pt x="f14" y="f10"/>
                </a:lnTo>
                <a:lnTo>
                  <a:pt x="f15" y="f10"/>
                </a:lnTo>
                <a:lnTo>
                  <a:pt x="f16" y="f9"/>
                </a:lnTo>
                <a:lnTo>
                  <a:pt x="f15" y="f9"/>
                </a:lnTo>
                <a:lnTo>
                  <a:pt x="f16" y="f7"/>
                </a:lnTo>
                <a:lnTo>
                  <a:pt x="f15" y="f7"/>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4" name="object 224">
            <a:extLst>
              <a:ext uri="{FF2B5EF4-FFF2-40B4-BE49-F238E27FC236}">
                <a16:creationId xmlns:a16="http://schemas.microsoft.com/office/drawing/2014/main" id="{148DE55E-7CC1-4B7E-8D7A-BE18491C680C}"/>
              </a:ext>
            </a:extLst>
          </p:cNvPr>
          <p:cNvSpPr/>
          <p:nvPr/>
        </p:nvSpPr>
        <p:spPr>
          <a:xfrm>
            <a:off x="1287100" y="1418673"/>
            <a:ext cx="33018" cy="79379"/>
          </a:xfrm>
          <a:custGeom>
            <a:avLst/>
            <a:gdLst>
              <a:gd name="f0" fmla="val w"/>
              <a:gd name="f1" fmla="val h"/>
              <a:gd name="f2" fmla="val 0"/>
              <a:gd name="f3" fmla="val 33019"/>
              <a:gd name="f4" fmla="val 79375"/>
              <a:gd name="f5" fmla="val 32765"/>
              <a:gd name="f6" fmla="val 70912"/>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5" name="object 225">
            <a:extLst>
              <a:ext uri="{FF2B5EF4-FFF2-40B4-BE49-F238E27FC236}">
                <a16:creationId xmlns:a16="http://schemas.microsoft.com/office/drawing/2014/main" id="{D097D715-BF74-4F2B-88B3-B38126195B1B}"/>
              </a:ext>
            </a:extLst>
          </p:cNvPr>
          <p:cNvSpPr/>
          <p:nvPr/>
        </p:nvSpPr>
        <p:spPr>
          <a:xfrm>
            <a:off x="1287100" y="1418673"/>
            <a:ext cx="33018" cy="79379"/>
          </a:xfrm>
          <a:custGeom>
            <a:avLst/>
            <a:gdLst>
              <a:gd name="f0" fmla="val w"/>
              <a:gd name="f1" fmla="val h"/>
              <a:gd name="f2" fmla="val 0"/>
              <a:gd name="f3" fmla="val 33019"/>
              <a:gd name="f4" fmla="val 79375"/>
              <a:gd name="f5" fmla="val 70912"/>
              <a:gd name="f6" fmla="val 32765"/>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6" name="object 226">
            <a:extLst>
              <a:ext uri="{FF2B5EF4-FFF2-40B4-BE49-F238E27FC236}">
                <a16:creationId xmlns:a16="http://schemas.microsoft.com/office/drawing/2014/main" id="{C32171BF-70BA-4497-92CD-795527B9EF17}"/>
              </a:ext>
            </a:extLst>
          </p:cNvPr>
          <p:cNvSpPr/>
          <p:nvPr/>
        </p:nvSpPr>
        <p:spPr>
          <a:xfrm>
            <a:off x="848864" y="4578857"/>
            <a:ext cx="6049012" cy="35561"/>
          </a:xfrm>
          <a:custGeom>
            <a:avLst/>
            <a:gdLst>
              <a:gd name="f0" fmla="val w"/>
              <a:gd name="f1" fmla="val h"/>
              <a:gd name="f2" fmla="val 0"/>
              <a:gd name="f3" fmla="val 6049009"/>
              <a:gd name="f4" fmla="val 35560"/>
              <a:gd name="f5" fmla="val 35051"/>
              <a:gd name="f6" fmla="val 6048756"/>
              <a:gd name="f7" fmla="*/ f0 1 6049009"/>
              <a:gd name="f8" fmla="*/ f1 1 35560"/>
              <a:gd name="f9" fmla="val f2"/>
              <a:gd name="f10" fmla="val f3"/>
              <a:gd name="f11" fmla="val f4"/>
              <a:gd name="f12" fmla="+- f11 0 f9"/>
              <a:gd name="f13" fmla="+- f10 0 f9"/>
              <a:gd name="f14" fmla="*/ f13 1 6049009"/>
              <a:gd name="f15" fmla="*/ f12 1 355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35560">
                <a:moveTo>
                  <a:pt x="f2" y="f5"/>
                </a:moveTo>
                <a:lnTo>
                  <a:pt x="f6" y="f2"/>
                </a:lnTo>
              </a:path>
            </a:pathLst>
          </a:custGeom>
          <a:noFill/>
          <a:ln w="6099"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7" name="object 227">
            <a:extLst>
              <a:ext uri="{FF2B5EF4-FFF2-40B4-BE49-F238E27FC236}">
                <a16:creationId xmlns:a16="http://schemas.microsoft.com/office/drawing/2014/main" id="{BD701156-4380-41F8-8E22-9372C1B568D5}"/>
              </a:ext>
            </a:extLst>
          </p:cNvPr>
          <p:cNvSpPr txBox="1"/>
          <p:nvPr/>
        </p:nvSpPr>
        <p:spPr>
          <a:xfrm>
            <a:off x="3686559" y="2665759"/>
            <a:ext cx="1183635" cy="392433"/>
          </a:xfrm>
          <a:prstGeom prst="rect">
            <a:avLst/>
          </a:prstGeom>
          <a:noFill/>
          <a:ln cap="flat">
            <a:noFill/>
          </a:ln>
        </p:spPr>
        <p:txBody>
          <a:bodyPr vert="horz" wrap="square" lIns="0" tIns="0" rIns="0" bIns="0" anchor="t" anchorCtr="0" compatLnSpc="1">
            <a:spAutoFit/>
          </a:bodyPr>
          <a:lstStyle/>
          <a:p>
            <a:pPr marL="12701" marR="5084" lvl="0" indent="0" algn="l"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Human </a:t>
            </a:r>
            <a:r>
              <a:rPr lang="en-US" sz="800" b="1" i="0" u="none" strike="noStrike" kern="1200" cap="none" spc="10" baseline="0">
                <a:solidFill>
                  <a:srgbClr val="002E5F"/>
                </a:solidFill>
                <a:uFillTx/>
                <a:latin typeface="Arial"/>
                <a:cs typeface="Arial"/>
              </a:rPr>
              <a:t>interaction</a:t>
            </a:r>
            <a:r>
              <a:rPr lang="en-US" sz="800" b="1" i="0" u="none" strike="noStrike" kern="1200" cap="none" spc="-8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with  software</a:t>
            </a:r>
            <a:r>
              <a:rPr lang="en-US" sz="800" b="1" i="0" u="none" strike="noStrike" kern="1200" cap="none" spc="-85"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systam</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 Use</a:t>
            </a:r>
            <a:r>
              <a:rPr lang="en-US" sz="800" b="0" i="0" u="none" strike="noStrike" kern="1200" cap="none" spc="-7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cases)</a:t>
            </a:r>
            <a:endParaRPr lang="en-US" sz="800" b="0" i="0" u="none" strike="noStrike" kern="1200" cap="none" spc="0" baseline="0">
              <a:solidFill>
                <a:srgbClr val="000000"/>
              </a:solidFill>
              <a:uFillTx/>
              <a:latin typeface="Arial"/>
              <a:cs typeface="Arial"/>
            </a:endParaRPr>
          </a:p>
        </p:txBody>
      </p:sp>
      <p:sp>
        <p:nvSpPr>
          <p:cNvPr id="228" name="object 228">
            <a:extLst>
              <a:ext uri="{FF2B5EF4-FFF2-40B4-BE49-F238E27FC236}">
                <a16:creationId xmlns:a16="http://schemas.microsoft.com/office/drawing/2014/main" id="{FABF89C5-C96F-4025-A06C-535CDF48D310}"/>
              </a:ext>
            </a:extLst>
          </p:cNvPr>
          <p:cNvSpPr txBox="1"/>
          <p:nvPr/>
        </p:nvSpPr>
        <p:spPr>
          <a:xfrm>
            <a:off x="5601212" y="1133343"/>
            <a:ext cx="1262384" cy="38862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Business process</a:t>
            </a:r>
            <a:r>
              <a:rPr lang="en-US" sz="800" b="1" i="0" u="none" strike="noStrike" kern="1200" cap="none" spc="-110"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of business</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activities</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 </a:t>
            </a:r>
            <a:r>
              <a:rPr lang="en-US" sz="800" b="0" i="0" u="none" strike="noStrike" kern="1200" cap="none" spc="10" baseline="0">
                <a:solidFill>
                  <a:srgbClr val="002E5F"/>
                </a:solidFill>
                <a:uFillTx/>
                <a:latin typeface="Arial"/>
                <a:cs typeface="Arial"/>
              </a:rPr>
              <a:t>Activity</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diagram)</a:t>
            </a:r>
            <a:endParaRPr lang="en-US" sz="800" b="0" i="0" u="none" strike="noStrike" kern="1200" cap="none" spc="0" baseline="0">
              <a:solidFill>
                <a:srgbClr val="000000"/>
              </a:solidFill>
              <a:uFillTx/>
              <a:latin typeface="Arial"/>
              <a:cs typeface="Arial"/>
            </a:endParaRPr>
          </a:p>
        </p:txBody>
      </p:sp>
      <p:sp>
        <p:nvSpPr>
          <p:cNvPr id="229" name="object 229">
            <a:extLst>
              <a:ext uri="{FF2B5EF4-FFF2-40B4-BE49-F238E27FC236}">
                <a16:creationId xmlns:a16="http://schemas.microsoft.com/office/drawing/2014/main" id="{CCD83A11-EA1D-4BA2-A029-50863C693CD7}"/>
              </a:ext>
            </a:extLst>
          </p:cNvPr>
          <p:cNvSpPr/>
          <p:nvPr/>
        </p:nvSpPr>
        <p:spPr>
          <a:xfrm>
            <a:off x="5630802" y="1609728"/>
            <a:ext cx="216539" cy="109215"/>
          </a:xfrm>
          <a:custGeom>
            <a:avLst/>
            <a:gdLst>
              <a:gd name="f0" fmla="val w"/>
              <a:gd name="f1" fmla="val h"/>
              <a:gd name="f2" fmla="val 0"/>
              <a:gd name="f3" fmla="val 216535"/>
              <a:gd name="f4" fmla="val 109219"/>
              <a:gd name="f5" fmla="val 18161"/>
              <a:gd name="f6" fmla="val 1426"/>
              <a:gd name="f7" fmla="val 11090"/>
              <a:gd name="f8" fmla="val 5318"/>
              <a:gd name="f9" fmla="val 198247"/>
              <a:gd name="f10" fmla="val 205317"/>
              <a:gd name="f11" fmla="val 211089"/>
              <a:gd name="f12" fmla="val 214981"/>
              <a:gd name="f13" fmla="val 216408"/>
              <a:gd name="f14" fmla="val 90804"/>
              <a:gd name="f15" fmla="val 97875"/>
              <a:gd name="f16" fmla="val 103647"/>
              <a:gd name="f17" fmla="val 107539"/>
              <a:gd name="f18" fmla="val 108965"/>
              <a:gd name="f19" fmla="*/ f0 1 216535"/>
              <a:gd name="f20" fmla="*/ f1 1 109219"/>
              <a:gd name="f21" fmla="val f2"/>
              <a:gd name="f22" fmla="val f3"/>
              <a:gd name="f23" fmla="val f4"/>
              <a:gd name="f24" fmla="+- f23 0 f21"/>
              <a:gd name="f25" fmla="+- f22 0 f21"/>
              <a:gd name="f26" fmla="*/ f25 1 216535"/>
              <a:gd name="f27" fmla="*/ f24 1 109219"/>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16535" h="109219">
                <a:moveTo>
                  <a:pt x="f2" y="f5"/>
                </a:moveTo>
                <a:lnTo>
                  <a:pt x="f6" y="f7"/>
                </a:lnTo>
                <a:lnTo>
                  <a:pt x="f8" y="f8"/>
                </a:lnTo>
                <a:lnTo>
                  <a:pt x="f7" y="f6"/>
                </a:lnTo>
                <a:lnTo>
                  <a:pt x="f5" y="f2"/>
                </a:lnTo>
                <a:lnTo>
                  <a:pt x="f9" y="f2"/>
                </a:lnTo>
                <a:lnTo>
                  <a:pt x="f10" y="f6"/>
                </a:lnTo>
                <a:lnTo>
                  <a:pt x="f11" y="f8"/>
                </a:lnTo>
                <a:lnTo>
                  <a:pt x="f12" y="f7"/>
                </a:lnTo>
                <a:lnTo>
                  <a:pt x="f13" y="f5"/>
                </a:lnTo>
                <a:lnTo>
                  <a:pt x="f13" y="f14"/>
                </a:lnTo>
                <a:lnTo>
                  <a:pt x="f12" y="f15"/>
                </a:lnTo>
                <a:lnTo>
                  <a:pt x="f11" y="f16"/>
                </a:lnTo>
                <a:lnTo>
                  <a:pt x="f10" y="f17"/>
                </a:lnTo>
                <a:lnTo>
                  <a:pt x="f9" y="f18"/>
                </a:lnTo>
                <a:lnTo>
                  <a:pt x="f5" y="f18"/>
                </a:lnTo>
                <a:lnTo>
                  <a:pt x="f7" y="f17"/>
                </a:lnTo>
                <a:lnTo>
                  <a:pt x="f8" y="f16"/>
                </a:lnTo>
                <a:lnTo>
                  <a:pt x="f6" y="f15"/>
                </a:lnTo>
                <a:lnTo>
                  <a:pt x="f2" y="f14"/>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0" name="object 230">
            <a:extLst>
              <a:ext uri="{FF2B5EF4-FFF2-40B4-BE49-F238E27FC236}">
                <a16:creationId xmlns:a16="http://schemas.microsoft.com/office/drawing/2014/main" id="{3E5AC25B-1DD8-49DA-8EF4-FF3312AA154F}"/>
              </a:ext>
            </a:extLst>
          </p:cNvPr>
          <p:cNvSpPr/>
          <p:nvPr/>
        </p:nvSpPr>
        <p:spPr>
          <a:xfrm>
            <a:off x="6062856" y="1609728"/>
            <a:ext cx="217170" cy="109215"/>
          </a:xfrm>
          <a:custGeom>
            <a:avLst/>
            <a:gdLst>
              <a:gd name="f0" fmla="val w"/>
              <a:gd name="f1" fmla="val h"/>
              <a:gd name="f2" fmla="val 0"/>
              <a:gd name="f3" fmla="val 217170"/>
              <a:gd name="f4" fmla="val 109219"/>
              <a:gd name="f5" fmla="val 18161"/>
              <a:gd name="f6" fmla="val 1426"/>
              <a:gd name="f7" fmla="val 11090"/>
              <a:gd name="f8" fmla="val 5318"/>
              <a:gd name="f9" fmla="val 199009"/>
              <a:gd name="f10" fmla="val 206079"/>
              <a:gd name="f11" fmla="val 211851"/>
              <a:gd name="f12" fmla="val 215743"/>
              <a:gd name="f13" fmla="val 90804"/>
              <a:gd name="f14" fmla="val 97875"/>
              <a:gd name="f15" fmla="val 103647"/>
              <a:gd name="f16" fmla="val 107539"/>
              <a:gd name="f17" fmla="val 108965"/>
              <a:gd name="f18" fmla="*/ f0 1 217170"/>
              <a:gd name="f19" fmla="*/ f1 1 109219"/>
              <a:gd name="f20" fmla="val f2"/>
              <a:gd name="f21" fmla="val f3"/>
              <a:gd name="f22" fmla="val f4"/>
              <a:gd name="f23" fmla="+- f22 0 f20"/>
              <a:gd name="f24" fmla="+- f21 0 f20"/>
              <a:gd name="f25" fmla="*/ f24 1 217170"/>
              <a:gd name="f26" fmla="*/ f23 1 109219"/>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217170" h="109219">
                <a:moveTo>
                  <a:pt x="f2" y="f5"/>
                </a:moveTo>
                <a:lnTo>
                  <a:pt x="f6" y="f7"/>
                </a:lnTo>
                <a:lnTo>
                  <a:pt x="f8" y="f8"/>
                </a:lnTo>
                <a:lnTo>
                  <a:pt x="f7" y="f6"/>
                </a:lnTo>
                <a:lnTo>
                  <a:pt x="f5" y="f2"/>
                </a:lnTo>
                <a:lnTo>
                  <a:pt x="f9" y="f2"/>
                </a:lnTo>
                <a:lnTo>
                  <a:pt x="f10" y="f6"/>
                </a:lnTo>
                <a:lnTo>
                  <a:pt x="f11" y="f8"/>
                </a:lnTo>
                <a:lnTo>
                  <a:pt x="f12" y="f7"/>
                </a:lnTo>
                <a:lnTo>
                  <a:pt x="f3" y="f5"/>
                </a:lnTo>
                <a:lnTo>
                  <a:pt x="f3" y="f13"/>
                </a:lnTo>
                <a:lnTo>
                  <a:pt x="f12" y="f14"/>
                </a:lnTo>
                <a:lnTo>
                  <a:pt x="f11" y="f15"/>
                </a:lnTo>
                <a:lnTo>
                  <a:pt x="f10" y="f16"/>
                </a:lnTo>
                <a:lnTo>
                  <a:pt x="f9" y="f17"/>
                </a:lnTo>
                <a:lnTo>
                  <a:pt x="f5" y="f17"/>
                </a:lnTo>
                <a:lnTo>
                  <a:pt x="f7" y="f16"/>
                </a:lnTo>
                <a:lnTo>
                  <a:pt x="f8" y="f15"/>
                </a:lnTo>
                <a:lnTo>
                  <a:pt x="f6" y="f14"/>
                </a:lnTo>
                <a:lnTo>
                  <a:pt x="f2" y="f13"/>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1" name="object 231">
            <a:extLst>
              <a:ext uri="{FF2B5EF4-FFF2-40B4-BE49-F238E27FC236}">
                <a16:creationId xmlns:a16="http://schemas.microsoft.com/office/drawing/2014/main" id="{6118862E-759C-46CC-AF44-B8E7BD7730B5}"/>
              </a:ext>
            </a:extLst>
          </p:cNvPr>
          <p:cNvSpPr/>
          <p:nvPr/>
        </p:nvSpPr>
        <p:spPr>
          <a:xfrm>
            <a:off x="5735189" y="1713613"/>
            <a:ext cx="219712" cy="167006"/>
          </a:xfrm>
          <a:custGeom>
            <a:avLst/>
            <a:gdLst>
              <a:gd name="f0" fmla="val w"/>
              <a:gd name="f1" fmla="val h"/>
              <a:gd name="f2" fmla="val 0"/>
              <a:gd name="f3" fmla="val 219710"/>
              <a:gd name="f4" fmla="val 167005"/>
              <a:gd name="f5" fmla="val 154680"/>
              <a:gd name="f6" fmla="val 125991"/>
              <a:gd name="f7" fmla="val 135636"/>
              <a:gd name="f8" fmla="val 151384"/>
              <a:gd name="f9" fmla="val 219456"/>
              <a:gd name="f10" fmla="val 166624"/>
              <a:gd name="f11" fmla="val 202946"/>
              <a:gd name="f12" fmla="val 133603"/>
              <a:gd name="f13" fmla="val 164846"/>
              <a:gd name="f14" fmla="val 162300"/>
              <a:gd name="f15" fmla="val 115831"/>
              <a:gd name="f16" fmla="val 172466"/>
              <a:gd name="f17" fmla="val 123443"/>
              <a:gd name="f18" fmla="val 181356"/>
              <a:gd name="f19" fmla="val 90424"/>
              <a:gd name="f20" fmla="val 7620"/>
              <a:gd name="f21" fmla="val 10160"/>
              <a:gd name="f22" fmla="*/ f0 1 219710"/>
              <a:gd name="f23" fmla="*/ f1 1 167005"/>
              <a:gd name="f24" fmla="val f2"/>
              <a:gd name="f25" fmla="val f3"/>
              <a:gd name="f26" fmla="val f4"/>
              <a:gd name="f27" fmla="+- f26 0 f24"/>
              <a:gd name="f28" fmla="+- f25 0 f24"/>
              <a:gd name="f29" fmla="*/ f28 1 219710"/>
              <a:gd name="f30" fmla="*/ f27 1 16700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219710" h="167005">
                <a:moveTo>
                  <a:pt x="f5" y="f6"/>
                </a:moveTo>
                <a:lnTo>
                  <a:pt x="f7" y="f8"/>
                </a:lnTo>
                <a:lnTo>
                  <a:pt x="f9" y="f10"/>
                </a:lnTo>
                <a:lnTo>
                  <a:pt x="f11" y="f12"/>
                </a:lnTo>
                <a:lnTo>
                  <a:pt x="f13" y="f12"/>
                </a:lnTo>
                <a:lnTo>
                  <a:pt x="f5" y="f6"/>
                </a:lnTo>
                <a:close/>
              </a:path>
              <a:path w="219710" h="167005">
                <a:moveTo>
                  <a:pt x="f14" y="f15"/>
                </a:moveTo>
                <a:lnTo>
                  <a:pt x="f5" y="f6"/>
                </a:lnTo>
                <a:lnTo>
                  <a:pt x="f13" y="f12"/>
                </a:lnTo>
                <a:lnTo>
                  <a:pt x="f16" y="f17"/>
                </a:lnTo>
                <a:lnTo>
                  <a:pt x="f14" y="f15"/>
                </a:lnTo>
                <a:close/>
              </a:path>
              <a:path w="219710" h="167005">
                <a:moveTo>
                  <a:pt x="f18" y="f19"/>
                </a:moveTo>
                <a:lnTo>
                  <a:pt x="f14" y="f15"/>
                </a:lnTo>
                <a:lnTo>
                  <a:pt x="f16" y="f17"/>
                </a:lnTo>
                <a:lnTo>
                  <a:pt x="f13" y="f12"/>
                </a:lnTo>
                <a:lnTo>
                  <a:pt x="f11" y="f12"/>
                </a:lnTo>
                <a:lnTo>
                  <a:pt x="f18" y="f19"/>
                </a:lnTo>
                <a:close/>
              </a:path>
              <a:path w="219710" h="167005">
                <a:moveTo>
                  <a:pt x="f20" y="f2"/>
                </a:moveTo>
                <a:lnTo>
                  <a:pt x="f2" y="f21"/>
                </a:lnTo>
                <a:lnTo>
                  <a:pt x="f5" y="f6"/>
                </a:lnTo>
                <a:lnTo>
                  <a:pt x="f14" y="f15"/>
                </a:lnTo>
                <a:lnTo>
                  <a:pt x="f20"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2" name="object 232">
            <a:extLst>
              <a:ext uri="{FF2B5EF4-FFF2-40B4-BE49-F238E27FC236}">
                <a16:creationId xmlns:a16="http://schemas.microsoft.com/office/drawing/2014/main" id="{7EB75CAB-2E84-4B2E-AF37-C1751BB85B62}"/>
              </a:ext>
            </a:extLst>
          </p:cNvPr>
          <p:cNvSpPr/>
          <p:nvPr/>
        </p:nvSpPr>
        <p:spPr>
          <a:xfrm>
            <a:off x="5954645" y="1713228"/>
            <a:ext cx="274320" cy="167006"/>
          </a:xfrm>
          <a:custGeom>
            <a:avLst/>
            <a:gdLst>
              <a:gd name="f0" fmla="val w"/>
              <a:gd name="f1" fmla="val h"/>
              <a:gd name="f2" fmla="val 0"/>
              <a:gd name="f3" fmla="val 274320"/>
              <a:gd name="f4" fmla="val 167005"/>
              <a:gd name="f5" fmla="val 45847"/>
              <a:gd name="f6" fmla="val 95250"/>
              <a:gd name="f7" fmla="val 84962"/>
              <a:gd name="f8" fmla="val 160655"/>
              <a:gd name="f9" fmla="val 72582"/>
              <a:gd name="f10" fmla="val 139954"/>
              <a:gd name="f11" fmla="val 57785"/>
              <a:gd name="f12" fmla="val 51308"/>
              <a:gd name="f13" fmla="val 129032"/>
              <a:gd name="f14" fmla="val 62168"/>
              <a:gd name="f15" fmla="val 122541"/>
              <a:gd name="f16" fmla="val 68687"/>
              <a:gd name="f17" fmla="val 133441"/>
              <a:gd name="f18" fmla="val 267208"/>
              <a:gd name="f19" fmla="val 273812"/>
              <a:gd name="f20" fmla="val 10922"/>
              <a:gd name="f21" fmla="*/ f0 1 274320"/>
              <a:gd name="f22" fmla="*/ f1 1 167005"/>
              <a:gd name="f23" fmla="val f2"/>
              <a:gd name="f24" fmla="val f3"/>
              <a:gd name="f25" fmla="val f4"/>
              <a:gd name="f26" fmla="+- f25 0 f23"/>
              <a:gd name="f27" fmla="+- f24 0 f23"/>
              <a:gd name="f28" fmla="*/ f27 1 274320"/>
              <a:gd name="f29" fmla="*/ f26 1 1670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74320" h="167005">
                <a:moveTo>
                  <a:pt x="f5" y="f6"/>
                </a:moveTo>
                <a:lnTo>
                  <a:pt x="f2" y="f4"/>
                </a:lnTo>
                <a:lnTo>
                  <a:pt x="f7" y="f8"/>
                </a:lnTo>
                <a:lnTo>
                  <a:pt x="f9" y="f10"/>
                </a:lnTo>
                <a:lnTo>
                  <a:pt x="f11" y="f10"/>
                </a:lnTo>
                <a:lnTo>
                  <a:pt x="f12" y="f13"/>
                </a:lnTo>
                <a:lnTo>
                  <a:pt x="f14" y="f15"/>
                </a:lnTo>
                <a:lnTo>
                  <a:pt x="f5" y="f6"/>
                </a:lnTo>
                <a:close/>
              </a:path>
              <a:path w="274320" h="167005">
                <a:moveTo>
                  <a:pt x="f14" y="f15"/>
                </a:moveTo>
                <a:lnTo>
                  <a:pt x="f12" y="f13"/>
                </a:lnTo>
                <a:lnTo>
                  <a:pt x="f11" y="f10"/>
                </a:lnTo>
                <a:lnTo>
                  <a:pt x="f16" y="f17"/>
                </a:lnTo>
                <a:lnTo>
                  <a:pt x="f14" y="f15"/>
                </a:lnTo>
                <a:close/>
              </a:path>
              <a:path w="274320" h="167005">
                <a:moveTo>
                  <a:pt x="f16" y="f17"/>
                </a:moveTo>
                <a:lnTo>
                  <a:pt x="f11" y="f10"/>
                </a:lnTo>
                <a:lnTo>
                  <a:pt x="f9" y="f10"/>
                </a:lnTo>
                <a:lnTo>
                  <a:pt x="f16" y="f17"/>
                </a:lnTo>
                <a:close/>
              </a:path>
              <a:path w="274320" h="167005">
                <a:moveTo>
                  <a:pt x="f18" y="f2"/>
                </a:moveTo>
                <a:lnTo>
                  <a:pt x="f14" y="f15"/>
                </a:lnTo>
                <a:lnTo>
                  <a:pt x="f16" y="f17"/>
                </a:lnTo>
                <a:lnTo>
                  <a:pt x="f19" y="f20"/>
                </a:lnTo>
                <a:lnTo>
                  <a:pt x="f18"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3" name="object 233">
            <a:extLst>
              <a:ext uri="{FF2B5EF4-FFF2-40B4-BE49-F238E27FC236}">
                <a16:creationId xmlns:a16="http://schemas.microsoft.com/office/drawing/2014/main" id="{78F64D2C-8ABE-43AD-B84D-AD1CCE19A098}"/>
              </a:ext>
            </a:extLst>
          </p:cNvPr>
          <p:cNvSpPr/>
          <p:nvPr/>
        </p:nvSpPr>
        <p:spPr>
          <a:xfrm>
            <a:off x="5740530" y="1880234"/>
            <a:ext cx="430526" cy="0"/>
          </a:xfrm>
          <a:custGeom>
            <a:avLst/>
            <a:gdLst>
              <a:gd name="f0" fmla="val w"/>
              <a:gd name="f1" fmla="val h"/>
              <a:gd name="f2" fmla="val 0"/>
              <a:gd name="f3" fmla="val 430530"/>
              <a:gd name="f4" fmla="val 430531"/>
              <a:gd name="f5" fmla="*/ f0 1 430530"/>
              <a:gd name="f6" fmla="*/ f1 1 0"/>
              <a:gd name="f7" fmla="val f2"/>
              <a:gd name="f8" fmla="val f3"/>
              <a:gd name="f9" fmla="+- f7 0 f7"/>
              <a:gd name="f10" fmla="+- f8 0 f7"/>
              <a:gd name="f11" fmla="*/ f10 1 430530"/>
              <a:gd name="f12" fmla="*/ f9 1 0"/>
              <a:gd name="f13" fmla="*/ 0 1 f11"/>
              <a:gd name="f14" fmla="*/ 43053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43053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4" name="object 234">
            <a:extLst>
              <a:ext uri="{FF2B5EF4-FFF2-40B4-BE49-F238E27FC236}">
                <a16:creationId xmlns:a16="http://schemas.microsoft.com/office/drawing/2014/main" id="{9E775A5F-A295-4F80-97ED-E04685A2E85C}"/>
              </a:ext>
            </a:extLst>
          </p:cNvPr>
          <p:cNvSpPr/>
          <p:nvPr/>
        </p:nvSpPr>
        <p:spPr>
          <a:xfrm>
            <a:off x="5916552" y="1880234"/>
            <a:ext cx="76196" cy="269235"/>
          </a:xfrm>
          <a:custGeom>
            <a:avLst/>
            <a:gdLst>
              <a:gd name="f0" fmla="val w"/>
              <a:gd name="f1" fmla="val h"/>
              <a:gd name="f2" fmla="val 0"/>
              <a:gd name="f3" fmla="val 76200"/>
              <a:gd name="f4" fmla="val 269239"/>
              <a:gd name="f5" fmla="val 31750"/>
              <a:gd name="f6" fmla="val 192785"/>
              <a:gd name="f7" fmla="val 38100"/>
              <a:gd name="f8" fmla="val 268985"/>
              <a:gd name="f9" fmla="val 69850"/>
              <a:gd name="f10" fmla="val 205485"/>
              <a:gd name="f11" fmla="val 44450"/>
              <a:gd name="f12" fmla="*/ f0 1 76200"/>
              <a:gd name="f13" fmla="*/ f1 1 269239"/>
              <a:gd name="f14" fmla="val f2"/>
              <a:gd name="f15" fmla="val f3"/>
              <a:gd name="f16" fmla="val f4"/>
              <a:gd name="f17" fmla="+- f16 0 f14"/>
              <a:gd name="f18" fmla="+- f15 0 f14"/>
              <a:gd name="f19" fmla="*/ f18 1 76200"/>
              <a:gd name="f20" fmla="*/ f17 1 26923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76200" h="269239">
                <a:moveTo>
                  <a:pt x="f5" y="f6"/>
                </a:moveTo>
                <a:lnTo>
                  <a:pt x="f2" y="f6"/>
                </a:lnTo>
                <a:lnTo>
                  <a:pt x="f7" y="f8"/>
                </a:lnTo>
                <a:lnTo>
                  <a:pt x="f9" y="f10"/>
                </a:lnTo>
                <a:lnTo>
                  <a:pt x="f5" y="f10"/>
                </a:lnTo>
                <a:lnTo>
                  <a:pt x="f5" y="f6"/>
                </a:lnTo>
                <a:close/>
              </a:path>
              <a:path w="76200" h="269239">
                <a:moveTo>
                  <a:pt x="f11" y="f2"/>
                </a:moveTo>
                <a:lnTo>
                  <a:pt x="f5" y="f2"/>
                </a:lnTo>
                <a:lnTo>
                  <a:pt x="f5" y="f10"/>
                </a:lnTo>
                <a:lnTo>
                  <a:pt x="f11" y="f10"/>
                </a:lnTo>
                <a:lnTo>
                  <a:pt x="f11" y="f2"/>
                </a:lnTo>
                <a:close/>
              </a:path>
              <a:path w="76200" h="269239">
                <a:moveTo>
                  <a:pt x="f3" y="f6"/>
                </a:moveTo>
                <a:lnTo>
                  <a:pt x="f11" y="f6"/>
                </a:lnTo>
                <a:lnTo>
                  <a:pt x="f11" y="f10"/>
                </a:lnTo>
                <a:lnTo>
                  <a:pt x="f9" y="f10"/>
                </a:lnTo>
                <a:lnTo>
                  <a:pt x="f3" y="f6"/>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5" name="object 235">
            <a:extLst>
              <a:ext uri="{FF2B5EF4-FFF2-40B4-BE49-F238E27FC236}">
                <a16:creationId xmlns:a16="http://schemas.microsoft.com/office/drawing/2014/main" id="{86E831E8-514E-4655-AFF7-208D8C1128CD}"/>
              </a:ext>
            </a:extLst>
          </p:cNvPr>
          <p:cNvSpPr/>
          <p:nvPr/>
        </p:nvSpPr>
        <p:spPr>
          <a:xfrm>
            <a:off x="5847203" y="2149224"/>
            <a:ext cx="217170" cy="108585"/>
          </a:xfrm>
          <a:custGeom>
            <a:avLst/>
            <a:gdLst>
              <a:gd name="f0" fmla="val w"/>
              <a:gd name="f1" fmla="val h"/>
              <a:gd name="f2" fmla="val 0"/>
              <a:gd name="f3" fmla="val 217170"/>
              <a:gd name="f4" fmla="val 108585"/>
              <a:gd name="f5" fmla="val 18034"/>
              <a:gd name="f6" fmla="val 1424"/>
              <a:gd name="f7" fmla="val 11037"/>
              <a:gd name="f8" fmla="val 5302"/>
              <a:gd name="f9" fmla="val 18033"/>
              <a:gd name="f10" fmla="val 199135"/>
              <a:gd name="f11" fmla="val 206132"/>
              <a:gd name="f12" fmla="val 211867"/>
              <a:gd name="f13" fmla="val 215745"/>
              <a:gd name="f14" fmla="val 217169"/>
              <a:gd name="f15" fmla="val 90170"/>
              <a:gd name="f16" fmla="val 97166"/>
              <a:gd name="f17" fmla="val 102901"/>
              <a:gd name="f18" fmla="val 106779"/>
              <a:gd name="f19" fmla="val 108204"/>
              <a:gd name="f20" fmla="*/ f0 1 217170"/>
              <a:gd name="f21" fmla="*/ f1 1 108585"/>
              <a:gd name="f22" fmla="val f2"/>
              <a:gd name="f23" fmla="val f3"/>
              <a:gd name="f24" fmla="val f4"/>
              <a:gd name="f25" fmla="+- f24 0 f22"/>
              <a:gd name="f26" fmla="+- f23 0 f22"/>
              <a:gd name="f27" fmla="*/ f26 1 217170"/>
              <a:gd name="f28" fmla="*/ f25 1 108585"/>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217170" h="108585">
                <a:moveTo>
                  <a:pt x="f2" y="f5"/>
                </a:moveTo>
                <a:lnTo>
                  <a:pt x="f6" y="f7"/>
                </a:lnTo>
                <a:lnTo>
                  <a:pt x="f8" y="f8"/>
                </a:lnTo>
                <a:lnTo>
                  <a:pt x="f7" y="f6"/>
                </a:lnTo>
                <a:lnTo>
                  <a:pt x="f9" y="f2"/>
                </a:lnTo>
                <a:lnTo>
                  <a:pt x="f10" y="f2"/>
                </a:lnTo>
                <a:lnTo>
                  <a:pt x="f11" y="f6"/>
                </a:lnTo>
                <a:lnTo>
                  <a:pt x="f12" y="f8"/>
                </a:lnTo>
                <a:lnTo>
                  <a:pt x="f13" y="f7"/>
                </a:lnTo>
                <a:lnTo>
                  <a:pt x="f14" y="f5"/>
                </a:lnTo>
                <a:lnTo>
                  <a:pt x="f14" y="f15"/>
                </a:lnTo>
                <a:lnTo>
                  <a:pt x="f13" y="f16"/>
                </a:lnTo>
                <a:lnTo>
                  <a:pt x="f12" y="f17"/>
                </a:lnTo>
                <a:lnTo>
                  <a:pt x="f11" y="f18"/>
                </a:lnTo>
                <a:lnTo>
                  <a:pt x="f10" y="f19"/>
                </a:lnTo>
                <a:lnTo>
                  <a:pt x="f9" y="f19"/>
                </a:lnTo>
                <a:lnTo>
                  <a:pt x="f7" y="f18"/>
                </a:lnTo>
                <a:lnTo>
                  <a:pt x="f8" y="f17"/>
                </a:lnTo>
                <a:lnTo>
                  <a:pt x="f6" y="f16"/>
                </a:lnTo>
                <a:lnTo>
                  <a:pt x="f2" y="f15"/>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6" name="object 273">
            <a:extLst>
              <a:ext uri="{FF2B5EF4-FFF2-40B4-BE49-F238E27FC236}">
                <a16:creationId xmlns:a16="http://schemas.microsoft.com/office/drawing/2014/main" id="{A16D0192-964A-4E50-8E8B-D5F7DB9F9193}"/>
              </a:ext>
            </a:extLst>
          </p:cNvPr>
          <p:cNvSpPr/>
          <p:nvPr/>
        </p:nvSpPr>
        <p:spPr>
          <a:xfrm>
            <a:off x="5310716" y="933081"/>
            <a:ext cx="1348026" cy="1491980"/>
          </a:xfrm>
          <a:custGeom>
            <a:avLst/>
            <a:gdLst>
              <a:gd name="f0" fmla="val w"/>
              <a:gd name="f1" fmla="val h"/>
              <a:gd name="f2" fmla="val 0"/>
              <a:gd name="f3" fmla="val 3336290"/>
              <a:gd name="f4" fmla="val 4221480"/>
              <a:gd name="f5" fmla="val 2110740"/>
              <a:gd name="f6" fmla="val 528"/>
              <a:gd name="f7" fmla="val 2057096"/>
              <a:gd name="f8" fmla="val 2104"/>
              <a:gd name="f9" fmla="val 2003781"/>
              <a:gd name="f10" fmla="val 4715"/>
              <a:gd name="f11" fmla="val 1950812"/>
              <a:gd name="f12" fmla="val 8350"/>
              <a:gd name="f13" fmla="val 1898204"/>
              <a:gd name="f14" fmla="val 12995"/>
              <a:gd name="f15" fmla="val 1845972"/>
              <a:gd name="f16" fmla="val 18638"/>
              <a:gd name="f17" fmla="val 1794133"/>
              <a:gd name="f18" fmla="val 25267"/>
              <a:gd name="f19" fmla="val 1742702"/>
              <a:gd name="f20" fmla="val 32868"/>
              <a:gd name="f21" fmla="val 1691696"/>
              <a:gd name="f22" fmla="val 41430"/>
              <a:gd name="f23" fmla="val 1641130"/>
              <a:gd name="f24" fmla="val 50940"/>
              <a:gd name="f25" fmla="val 1591019"/>
              <a:gd name="f26" fmla="val 61385"/>
              <a:gd name="f27" fmla="val 1541380"/>
              <a:gd name="f28" fmla="val 72754"/>
              <a:gd name="f29" fmla="val 1492229"/>
              <a:gd name="f30" fmla="val 85033"/>
              <a:gd name="f31" fmla="val 1443581"/>
              <a:gd name="f32" fmla="val 98209"/>
              <a:gd name="f33" fmla="val 1395452"/>
              <a:gd name="f34" fmla="val 112272"/>
              <a:gd name="f35" fmla="val 1347859"/>
              <a:gd name="f36" fmla="val 127207"/>
              <a:gd name="f37" fmla="val 1300816"/>
              <a:gd name="f38" fmla="val 143002"/>
              <a:gd name="f39" fmla="val 1254339"/>
              <a:gd name="f40" fmla="val 159646"/>
              <a:gd name="f41" fmla="val 1208445"/>
              <a:gd name="f42" fmla="val 177125"/>
              <a:gd name="f43" fmla="val 1163150"/>
              <a:gd name="f44" fmla="val 195427"/>
              <a:gd name="f45" fmla="val 1118468"/>
              <a:gd name="f46" fmla="val 214539"/>
              <a:gd name="f47" fmla="val 1074417"/>
              <a:gd name="f48" fmla="val 234449"/>
              <a:gd name="f49" fmla="val 1031011"/>
              <a:gd name="f50" fmla="val 255145"/>
              <a:gd name="f51" fmla="val 988267"/>
              <a:gd name="f52" fmla="val 276614"/>
              <a:gd name="f53" fmla="val 946200"/>
              <a:gd name="f54" fmla="val 298843"/>
              <a:gd name="f55" fmla="val 904827"/>
              <a:gd name="f56" fmla="val 321820"/>
              <a:gd name="f57" fmla="val 864162"/>
              <a:gd name="f58" fmla="val 345532"/>
              <a:gd name="f59" fmla="val 824223"/>
              <a:gd name="f60" fmla="val 369967"/>
              <a:gd name="f61" fmla="val 785024"/>
              <a:gd name="f62" fmla="val 395113"/>
              <a:gd name="f63" fmla="val 746582"/>
              <a:gd name="f64" fmla="val 420956"/>
              <a:gd name="f65" fmla="val 708912"/>
              <a:gd name="f66" fmla="val 447485"/>
              <a:gd name="f67" fmla="val 672030"/>
              <a:gd name="f68" fmla="val 474687"/>
              <a:gd name="f69" fmla="val 635952"/>
              <a:gd name="f70" fmla="val 502550"/>
              <a:gd name="f71" fmla="val 600694"/>
              <a:gd name="f72" fmla="val 531060"/>
              <a:gd name="f73" fmla="val 566272"/>
              <a:gd name="f74" fmla="val 560205"/>
              <a:gd name="f75" fmla="val 532701"/>
              <a:gd name="f76" fmla="val 589974"/>
              <a:gd name="f77" fmla="val 499997"/>
              <a:gd name="f78" fmla="val 620353"/>
              <a:gd name="f79" fmla="val 468177"/>
              <a:gd name="f80" fmla="val 651330"/>
              <a:gd name="f81" fmla="val 437256"/>
              <a:gd name="f82" fmla="val 682892"/>
              <a:gd name="f83" fmla="val 407249"/>
              <a:gd name="f84" fmla="val 715027"/>
              <a:gd name="f85" fmla="val 378173"/>
              <a:gd name="f86" fmla="val 747722"/>
              <a:gd name="f87" fmla="val 350043"/>
              <a:gd name="f88" fmla="val 780965"/>
              <a:gd name="f89" fmla="val 322876"/>
              <a:gd name="f90" fmla="val 814744"/>
              <a:gd name="f91" fmla="val 296686"/>
              <a:gd name="f92" fmla="val 849046"/>
              <a:gd name="f93" fmla="val 271491"/>
              <a:gd name="f94" fmla="val 883857"/>
              <a:gd name="f95" fmla="val 247305"/>
              <a:gd name="f96" fmla="val 919167"/>
              <a:gd name="f97" fmla="val 224145"/>
              <a:gd name="f98" fmla="val 954962"/>
              <a:gd name="f99" fmla="val 202026"/>
              <a:gd name="f100" fmla="val 991230"/>
              <a:gd name="f101" fmla="val 180964"/>
              <a:gd name="f102" fmla="val 1027959"/>
              <a:gd name="f103" fmla="val 160976"/>
              <a:gd name="f104" fmla="val 1065135"/>
              <a:gd name="f105" fmla="val 142076"/>
              <a:gd name="f106" fmla="val 1102746"/>
              <a:gd name="f107" fmla="val 124281"/>
              <a:gd name="f108" fmla="val 1140781"/>
              <a:gd name="f109" fmla="val 107606"/>
              <a:gd name="f110" fmla="val 1179225"/>
              <a:gd name="f111" fmla="val 92068"/>
              <a:gd name="f112" fmla="val 1218068"/>
              <a:gd name="f113" fmla="val 77682"/>
              <a:gd name="f114" fmla="val 1257296"/>
              <a:gd name="f115" fmla="val 64463"/>
              <a:gd name="f116" fmla="val 1296896"/>
              <a:gd name="f117" fmla="val 52429"/>
              <a:gd name="f118" fmla="val 1336857"/>
              <a:gd name="f119" fmla="val 41594"/>
              <a:gd name="f120" fmla="val 1377166"/>
              <a:gd name="f121" fmla="val 31974"/>
              <a:gd name="f122" fmla="val 1417811"/>
              <a:gd name="f123" fmla="val 23586"/>
              <a:gd name="f124" fmla="val 1458778"/>
              <a:gd name="f125" fmla="val 16445"/>
              <a:gd name="f126" fmla="val 1500055"/>
              <a:gd name="f127" fmla="val 10567"/>
              <a:gd name="f128" fmla="val 1541630"/>
              <a:gd name="f129" fmla="val 5967"/>
              <a:gd name="f130" fmla="val 1583491"/>
              <a:gd name="f131" fmla="val 2662"/>
              <a:gd name="f132" fmla="val 1625624"/>
              <a:gd name="f133" fmla="val 668"/>
              <a:gd name="f134" fmla="val 1668018"/>
              <a:gd name="f135" fmla="val 1710411"/>
              <a:gd name="f136" fmla="val 1752544"/>
              <a:gd name="f137" fmla="val 1794405"/>
              <a:gd name="f138" fmla="val 1835980"/>
              <a:gd name="f139" fmla="val 1877257"/>
              <a:gd name="f140" fmla="val 1918224"/>
              <a:gd name="f141" fmla="val 1958869"/>
              <a:gd name="f142" fmla="val 1999178"/>
              <a:gd name="f143" fmla="val 2039139"/>
              <a:gd name="f144" fmla="val 2078739"/>
              <a:gd name="f145" fmla="val 2117967"/>
              <a:gd name="f146" fmla="val 2156810"/>
              <a:gd name="f147" fmla="val 2195254"/>
              <a:gd name="f148" fmla="val 2233289"/>
              <a:gd name="f149" fmla="val 2270900"/>
              <a:gd name="f150" fmla="val 2308076"/>
              <a:gd name="f151" fmla="val 2344805"/>
              <a:gd name="f152" fmla="val 2381073"/>
              <a:gd name="f153" fmla="val 2416868"/>
              <a:gd name="f154" fmla="val 2452178"/>
              <a:gd name="f155" fmla="val 2486989"/>
              <a:gd name="f156" fmla="val 2521291"/>
              <a:gd name="f157" fmla="val 2555070"/>
              <a:gd name="f158" fmla="val 2588313"/>
              <a:gd name="f159" fmla="val 2621008"/>
              <a:gd name="f160" fmla="val 2653143"/>
              <a:gd name="f161" fmla="val 2684705"/>
              <a:gd name="f162" fmla="val 2715682"/>
              <a:gd name="f163" fmla="val 2746061"/>
              <a:gd name="f164" fmla="val 2775830"/>
              <a:gd name="f165" fmla="val 2804975"/>
              <a:gd name="f166" fmla="val 2833485"/>
              <a:gd name="f167" fmla="val 2861348"/>
              <a:gd name="f168" fmla="val 2888550"/>
              <a:gd name="f169" fmla="val 2915079"/>
              <a:gd name="f170" fmla="val 2940922"/>
              <a:gd name="f171" fmla="val 2966068"/>
              <a:gd name="f172" fmla="val 2990503"/>
              <a:gd name="f173" fmla="val 3014215"/>
              <a:gd name="f174" fmla="val 3037192"/>
              <a:gd name="f175" fmla="val 3059421"/>
              <a:gd name="f176" fmla="val 3080890"/>
              <a:gd name="f177" fmla="val 3101586"/>
              <a:gd name="f178" fmla="val 3121496"/>
              <a:gd name="f179" fmla="val 3140608"/>
              <a:gd name="f180" fmla="val 3158910"/>
              <a:gd name="f181" fmla="val 3176389"/>
              <a:gd name="f182" fmla="val 3193033"/>
              <a:gd name="f183" fmla="val 3208828"/>
              <a:gd name="f184" fmla="val 3223763"/>
              <a:gd name="f185" fmla="val 3237826"/>
              <a:gd name="f186" fmla="val 3251002"/>
              <a:gd name="f187" fmla="val 3263281"/>
              <a:gd name="f188" fmla="val 3274650"/>
              <a:gd name="f189" fmla="val 3285095"/>
              <a:gd name="f190" fmla="val 3294605"/>
              <a:gd name="f191" fmla="val 3303167"/>
              <a:gd name="f192" fmla="val 3310768"/>
              <a:gd name="f193" fmla="val 3317397"/>
              <a:gd name="f194" fmla="val 3323040"/>
              <a:gd name="f195" fmla="val 3327685"/>
              <a:gd name="f196" fmla="val 3331320"/>
              <a:gd name="f197" fmla="val 3333931"/>
              <a:gd name="f198" fmla="val 3335507"/>
              <a:gd name="f199" fmla="val 3336036"/>
              <a:gd name="f200" fmla="val 2164383"/>
              <a:gd name="f201" fmla="val 2217698"/>
              <a:gd name="f202" fmla="val 2270667"/>
              <a:gd name="f203" fmla="val 2323275"/>
              <a:gd name="f204" fmla="val 2375507"/>
              <a:gd name="f205" fmla="val 2427346"/>
              <a:gd name="f206" fmla="val 2478777"/>
              <a:gd name="f207" fmla="val 2529783"/>
              <a:gd name="f208" fmla="val 2580349"/>
              <a:gd name="f209" fmla="val 2630460"/>
              <a:gd name="f210" fmla="val 2680099"/>
              <a:gd name="f211" fmla="val 2729250"/>
              <a:gd name="f212" fmla="val 2777898"/>
              <a:gd name="f213" fmla="val 2826027"/>
              <a:gd name="f214" fmla="val 2873620"/>
              <a:gd name="f215" fmla="val 2920663"/>
              <a:gd name="f216" fmla="val 2967140"/>
              <a:gd name="f217" fmla="val 3013034"/>
              <a:gd name="f218" fmla="val 3058329"/>
              <a:gd name="f219" fmla="val 3103011"/>
              <a:gd name="f220" fmla="val 3147062"/>
              <a:gd name="f221" fmla="val 3190468"/>
              <a:gd name="f222" fmla="val 3233212"/>
              <a:gd name="f223" fmla="val 3275279"/>
              <a:gd name="f224" fmla="val 3316652"/>
              <a:gd name="f225" fmla="val 3357317"/>
              <a:gd name="f226" fmla="val 3397256"/>
              <a:gd name="f227" fmla="val 3436455"/>
              <a:gd name="f228" fmla="val 3474897"/>
              <a:gd name="f229" fmla="val 3512567"/>
              <a:gd name="f230" fmla="val 3549449"/>
              <a:gd name="f231" fmla="val 3585527"/>
              <a:gd name="f232" fmla="val 3620785"/>
              <a:gd name="f233" fmla="val 3655207"/>
              <a:gd name="f234" fmla="val 3688778"/>
              <a:gd name="f235" fmla="val 3721482"/>
              <a:gd name="f236" fmla="val 3753302"/>
              <a:gd name="f237" fmla="val 3784223"/>
              <a:gd name="f238" fmla="val 3814230"/>
              <a:gd name="f239" fmla="val 3843306"/>
              <a:gd name="f240" fmla="val 3871436"/>
              <a:gd name="f241" fmla="val 3898603"/>
              <a:gd name="f242" fmla="val 3924793"/>
              <a:gd name="f243" fmla="val 3949988"/>
              <a:gd name="f244" fmla="val 3974174"/>
              <a:gd name="f245" fmla="val 3997334"/>
              <a:gd name="f246" fmla="val 4019453"/>
              <a:gd name="f247" fmla="val 4040515"/>
              <a:gd name="f248" fmla="val 4060503"/>
              <a:gd name="f249" fmla="val 4079403"/>
              <a:gd name="f250" fmla="val 4097198"/>
              <a:gd name="f251" fmla="val 4113873"/>
              <a:gd name="f252" fmla="val 4129411"/>
              <a:gd name="f253" fmla="val 4143797"/>
              <a:gd name="f254" fmla="val 4157016"/>
              <a:gd name="f255" fmla="val 4169050"/>
              <a:gd name="f256" fmla="val 4179885"/>
              <a:gd name="f257" fmla="val 4189505"/>
              <a:gd name="f258" fmla="val 4197893"/>
              <a:gd name="f259" fmla="val 4205034"/>
              <a:gd name="f260" fmla="val 4210912"/>
              <a:gd name="f261" fmla="val 4215512"/>
              <a:gd name="f262" fmla="val 4218817"/>
              <a:gd name="f263" fmla="val 4220811"/>
              <a:gd name="f264" fmla="*/ f0 1 3336290"/>
              <a:gd name="f265" fmla="*/ f1 1 4221480"/>
              <a:gd name="f266" fmla="val f2"/>
              <a:gd name="f267" fmla="val f3"/>
              <a:gd name="f268" fmla="val f4"/>
              <a:gd name="f269" fmla="+- f268 0 f266"/>
              <a:gd name="f270" fmla="+- f267 0 f266"/>
              <a:gd name="f271" fmla="*/ f270 1 3336290"/>
              <a:gd name="f272" fmla="*/ f269 1 4221480"/>
              <a:gd name="f273" fmla="*/ f266 1 f271"/>
              <a:gd name="f274" fmla="*/ f267 1 f271"/>
              <a:gd name="f275" fmla="*/ f266 1 f272"/>
              <a:gd name="f276" fmla="*/ f268 1 f272"/>
              <a:gd name="f277" fmla="*/ f273 f264 1"/>
              <a:gd name="f278" fmla="*/ f274 f264 1"/>
              <a:gd name="f279" fmla="*/ f276 f265 1"/>
              <a:gd name="f280" fmla="*/ f275 f265 1"/>
            </a:gdLst>
            <a:ahLst/>
            <a:cxnLst>
              <a:cxn ang="3cd4">
                <a:pos x="hc" y="t"/>
              </a:cxn>
              <a:cxn ang="0">
                <a:pos x="r" y="vc"/>
              </a:cxn>
              <a:cxn ang="cd4">
                <a:pos x="hc" y="b"/>
              </a:cxn>
              <a:cxn ang="cd2">
                <a:pos x="l" y="vc"/>
              </a:cxn>
            </a:cxnLst>
            <a:rect l="f277" t="f280" r="f278" b="f279"/>
            <a:pathLst>
              <a:path w="3336290" h="4221480">
                <a:moveTo>
                  <a:pt x="f2" y="f5"/>
                </a:moveTo>
                <a:lnTo>
                  <a:pt x="f6" y="f7"/>
                </a:lnTo>
                <a:lnTo>
                  <a:pt x="f8" y="f9"/>
                </a:lnTo>
                <a:lnTo>
                  <a:pt x="f10" y="f11"/>
                </a:lnTo>
                <a:lnTo>
                  <a:pt x="f12" y="f13"/>
                </a:lnTo>
                <a:lnTo>
                  <a:pt x="f14" y="f15"/>
                </a:lnTo>
                <a:lnTo>
                  <a:pt x="f16" y="f17"/>
                </a:lnTo>
                <a:lnTo>
                  <a:pt x="f18" y="f19"/>
                </a:lnTo>
                <a:lnTo>
                  <a:pt x="f20"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2"/>
                </a:lnTo>
                <a:lnTo>
                  <a:pt x="f135" y="f133"/>
                </a:lnTo>
                <a:lnTo>
                  <a:pt x="f136" y="f131"/>
                </a:lnTo>
                <a:lnTo>
                  <a:pt x="f137" y="f129"/>
                </a:lnTo>
                <a:lnTo>
                  <a:pt x="f138" y="f127"/>
                </a:lnTo>
                <a:lnTo>
                  <a:pt x="f139" y="f125"/>
                </a:lnTo>
                <a:lnTo>
                  <a:pt x="f140" y="f123"/>
                </a:lnTo>
                <a:lnTo>
                  <a:pt x="f141" y="f121"/>
                </a:lnTo>
                <a:lnTo>
                  <a:pt x="f142" y="f119"/>
                </a:lnTo>
                <a:lnTo>
                  <a:pt x="f143" y="f117"/>
                </a:lnTo>
                <a:lnTo>
                  <a:pt x="f144" y="f115"/>
                </a:lnTo>
                <a:lnTo>
                  <a:pt x="f145" y="f113"/>
                </a:lnTo>
                <a:lnTo>
                  <a:pt x="f146" y="f111"/>
                </a:lnTo>
                <a:lnTo>
                  <a:pt x="f147" y="f109"/>
                </a:lnTo>
                <a:lnTo>
                  <a:pt x="f148" y="f107"/>
                </a:lnTo>
                <a:lnTo>
                  <a:pt x="f149" y="f105"/>
                </a:lnTo>
                <a:lnTo>
                  <a:pt x="f150" y="f103"/>
                </a:lnTo>
                <a:lnTo>
                  <a:pt x="f151" y="f101"/>
                </a:lnTo>
                <a:lnTo>
                  <a:pt x="f152" y="f99"/>
                </a:lnTo>
                <a:lnTo>
                  <a:pt x="f153" y="f97"/>
                </a:lnTo>
                <a:lnTo>
                  <a:pt x="f154" y="f95"/>
                </a:lnTo>
                <a:lnTo>
                  <a:pt x="f155" y="f93"/>
                </a:lnTo>
                <a:lnTo>
                  <a:pt x="f156" y="f91"/>
                </a:lnTo>
                <a:lnTo>
                  <a:pt x="f157" y="f89"/>
                </a:lnTo>
                <a:lnTo>
                  <a:pt x="f158" y="f87"/>
                </a:lnTo>
                <a:lnTo>
                  <a:pt x="f159" y="f85"/>
                </a:lnTo>
                <a:lnTo>
                  <a:pt x="f160" y="f83"/>
                </a:lnTo>
                <a:lnTo>
                  <a:pt x="f161" y="f81"/>
                </a:lnTo>
                <a:lnTo>
                  <a:pt x="f162" y="f79"/>
                </a:lnTo>
                <a:lnTo>
                  <a:pt x="f163" y="f77"/>
                </a:lnTo>
                <a:lnTo>
                  <a:pt x="f164" y="f75"/>
                </a:lnTo>
                <a:lnTo>
                  <a:pt x="f165" y="f73"/>
                </a:lnTo>
                <a:lnTo>
                  <a:pt x="f166" y="f71"/>
                </a:lnTo>
                <a:lnTo>
                  <a:pt x="f167" y="f69"/>
                </a:lnTo>
                <a:lnTo>
                  <a:pt x="f168" y="f67"/>
                </a:lnTo>
                <a:lnTo>
                  <a:pt x="f169" y="f65"/>
                </a:lnTo>
                <a:lnTo>
                  <a:pt x="f170" y="f63"/>
                </a:lnTo>
                <a:lnTo>
                  <a:pt x="f171" y="f61"/>
                </a:lnTo>
                <a:lnTo>
                  <a:pt x="f172" y="f59"/>
                </a:lnTo>
                <a:lnTo>
                  <a:pt x="f173" y="f57"/>
                </a:lnTo>
                <a:lnTo>
                  <a:pt x="f174" y="f55"/>
                </a:lnTo>
                <a:lnTo>
                  <a:pt x="f175" y="f53"/>
                </a:lnTo>
                <a:lnTo>
                  <a:pt x="f176" y="f51"/>
                </a:lnTo>
                <a:lnTo>
                  <a:pt x="f177" y="f49"/>
                </a:lnTo>
                <a:lnTo>
                  <a:pt x="f178" y="f47"/>
                </a:lnTo>
                <a:lnTo>
                  <a:pt x="f179" y="f45"/>
                </a:lnTo>
                <a:lnTo>
                  <a:pt x="f180" y="f43"/>
                </a:lnTo>
                <a:lnTo>
                  <a:pt x="f181" y="f41"/>
                </a:lnTo>
                <a:lnTo>
                  <a:pt x="f182" y="f39"/>
                </a:lnTo>
                <a:lnTo>
                  <a:pt x="f183" y="f37"/>
                </a:lnTo>
                <a:lnTo>
                  <a:pt x="f184" y="f35"/>
                </a:lnTo>
                <a:lnTo>
                  <a:pt x="f185" y="f33"/>
                </a:lnTo>
                <a:lnTo>
                  <a:pt x="f186" y="f31"/>
                </a:lnTo>
                <a:lnTo>
                  <a:pt x="f187" y="f29"/>
                </a:lnTo>
                <a:lnTo>
                  <a:pt x="f188" y="f27"/>
                </a:lnTo>
                <a:lnTo>
                  <a:pt x="f189" y="f25"/>
                </a:lnTo>
                <a:lnTo>
                  <a:pt x="f190" y="f23"/>
                </a:lnTo>
                <a:lnTo>
                  <a:pt x="f191" y="f21"/>
                </a:lnTo>
                <a:lnTo>
                  <a:pt x="f192" y="f19"/>
                </a:lnTo>
                <a:lnTo>
                  <a:pt x="f193" y="f17"/>
                </a:lnTo>
                <a:lnTo>
                  <a:pt x="f194" y="f15"/>
                </a:lnTo>
                <a:lnTo>
                  <a:pt x="f195" y="f13"/>
                </a:lnTo>
                <a:lnTo>
                  <a:pt x="f196" y="f11"/>
                </a:lnTo>
                <a:lnTo>
                  <a:pt x="f197" y="f9"/>
                </a:lnTo>
                <a:lnTo>
                  <a:pt x="f198" y="f7"/>
                </a:lnTo>
                <a:lnTo>
                  <a:pt x="f199" y="f5"/>
                </a:lnTo>
                <a:lnTo>
                  <a:pt x="f198" y="f200"/>
                </a:lnTo>
                <a:lnTo>
                  <a:pt x="f197" y="f201"/>
                </a:lnTo>
                <a:lnTo>
                  <a:pt x="f196" y="f202"/>
                </a:lnTo>
                <a:lnTo>
                  <a:pt x="f195" y="f203"/>
                </a:lnTo>
                <a:lnTo>
                  <a:pt x="f194" y="f204"/>
                </a:lnTo>
                <a:lnTo>
                  <a:pt x="f193" y="f205"/>
                </a:lnTo>
                <a:lnTo>
                  <a:pt x="f192" y="f206"/>
                </a:lnTo>
                <a:lnTo>
                  <a:pt x="f191" y="f207"/>
                </a:lnTo>
                <a:lnTo>
                  <a:pt x="f190" y="f208"/>
                </a:lnTo>
                <a:lnTo>
                  <a:pt x="f189" y="f209"/>
                </a:lnTo>
                <a:lnTo>
                  <a:pt x="f188" y="f210"/>
                </a:lnTo>
                <a:lnTo>
                  <a:pt x="f187" y="f211"/>
                </a:lnTo>
                <a:lnTo>
                  <a:pt x="f186" y="f212"/>
                </a:lnTo>
                <a:lnTo>
                  <a:pt x="f185" y="f213"/>
                </a:lnTo>
                <a:lnTo>
                  <a:pt x="f184" y="f214"/>
                </a:lnTo>
                <a:lnTo>
                  <a:pt x="f183" y="f215"/>
                </a:lnTo>
                <a:lnTo>
                  <a:pt x="f182" y="f216"/>
                </a:lnTo>
                <a:lnTo>
                  <a:pt x="f181" y="f217"/>
                </a:lnTo>
                <a:lnTo>
                  <a:pt x="f180" y="f218"/>
                </a:lnTo>
                <a:lnTo>
                  <a:pt x="f179" y="f219"/>
                </a:lnTo>
                <a:lnTo>
                  <a:pt x="f178" y="f220"/>
                </a:lnTo>
                <a:lnTo>
                  <a:pt x="f177" y="f221"/>
                </a:lnTo>
                <a:lnTo>
                  <a:pt x="f176" y="f222"/>
                </a:lnTo>
                <a:lnTo>
                  <a:pt x="f175" y="f223"/>
                </a:lnTo>
                <a:lnTo>
                  <a:pt x="f174" y="f224"/>
                </a:lnTo>
                <a:lnTo>
                  <a:pt x="f173" y="f225"/>
                </a:lnTo>
                <a:lnTo>
                  <a:pt x="f172" y="f226"/>
                </a:lnTo>
                <a:lnTo>
                  <a:pt x="f171" y="f227"/>
                </a:lnTo>
                <a:lnTo>
                  <a:pt x="f170" y="f228"/>
                </a:lnTo>
                <a:lnTo>
                  <a:pt x="f169" y="f229"/>
                </a:lnTo>
                <a:lnTo>
                  <a:pt x="f168" y="f230"/>
                </a:lnTo>
                <a:lnTo>
                  <a:pt x="f167" y="f231"/>
                </a:lnTo>
                <a:lnTo>
                  <a:pt x="f166" y="f232"/>
                </a:lnTo>
                <a:lnTo>
                  <a:pt x="f165" y="f233"/>
                </a:lnTo>
                <a:lnTo>
                  <a:pt x="f164" y="f234"/>
                </a:lnTo>
                <a:lnTo>
                  <a:pt x="f163" y="f235"/>
                </a:lnTo>
                <a:lnTo>
                  <a:pt x="f162" y="f236"/>
                </a:lnTo>
                <a:lnTo>
                  <a:pt x="f161" y="f237"/>
                </a:lnTo>
                <a:lnTo>
                  <a:pt x="f160" y="f238"/>
                </a:lnTo>
                <a:lnTo>
                  <a:pt x="f159" y="f239"/>
                </a:lnTo>
                <a:lnTo>
                  <a:pt x="f158" y="f240"/>
                </a:lnTo>
                <a:lnTo>
                  <a:pt x="f157" y="f241"/>
                </a:lnTo>
                <a:lnTo>
                  <a:pt x="f156" y="f242"/>
                </a:lnTo>
                <a:lnTo>
                  <a:pt x="f155" y="f243"/>
                </a:lnTo>
                <a:lnTo>
                  <a:pt x="f154" y="f244"/>
                </a:lnTo>
                <a:lnTo>
                  <a:pt x="f153" y="f245"/>
                </a:lnTo>
                <a:lnTo>
                  <a:pt x="f152" y="f246"/>
                </a:lnTo>
                <a:lnTo>
                  <a:pt x="f151" y="f247"/>
                </a:lnTo>
                <a:lnTo>
                  <a:pt x="f150" y="f248"/>
                </a:lnTo>
                <a:lnTo>
                  <a:pt x="f149" y="f249"/>
                </a:lnTo>
                <a:lnTo>
                  <a:pt x="f148" y="f250"/>
                </a:lnTo>
                <a:lnTo>
                  <a:pt x="f147" y="f251"/>
                </a:lnTo>
                <a:lnTo>
                  <a:pt x="f146" y="f252"/>
                </a:lnTo>
                <a:lnTo>
                  <a:pt x="f145" y="f253"/>
                </a:lnTo>
                <a:lnTo>
                  <a:pt x="f144" y="f254"/>
                </a:lnTo>
                <a:lnTo>
                  <a:pt x="f143" y="f255"/>
                </a:lnTo>
                <a:lnTo>
                  <a:pt x="f142" y="f256"/>
                </a:lnTo>
                <a:lnTo>
                  <a:pt x="f141" y="f257"/>
                </a:lnTo>
                <a:lnTo>
                  <a:pt x="f140" y="f258"/>
                </a:lnTo>
                <a:lnTo>
                  <a:pt x="f139" y="f259"/>
                </a:lnTo>
                <a:lnTo>
                  <a:pt x="f138" y="f260"/>
                </a:lnTo>
                <a:lnTo>
                  <a:pt x="f137" y="f261"/>
                </a:lnTo>
                <a:lnTo>
                  <a:pt x="f136" y="f262"/>
                </a:lnTo>
                <a:lnTo>
                  <a:pt x="f135" y="f263"/>
                </a:lnTo>
                <a:lnTo>
                  <a:pt x="f134" y="f4"/>
                </a:lnTo>
                <a:lnTo>
                  <a:pt x="f132" y="f263"/>
                </a:lnTo>
                <a:lnTo>
                  <a:pt x="f130" y="f262"/>
                </a:lnTo>
                <a:lnTo>
                  <a:pt x="f128" y="f261"/>
                </a:lnTo>
                <a:lnTo>
                  <a:pt x="f126" y="f260"/>
                </a:lnTo>
                <a:lnTo>
                  <a:pt x="f124" y="f259"/>
                </a:lnTo>
                <a:lnTo>
                  <a:pt x="f122" y="f258"/>
                </a:lnTo>
                <a:lnTo>
                  <a:pt x="f120" y="f257"/>
                </a:lnTo>
                <a:lnTo>
                  <a:pt x="f118" y="f256"/>
                </a:lnTo>
                <a:lnTo>
                  <a:pt x="f116" y="f255"/>
                </a:lnTo>
                <a:lnTo>
                  <a:pt x="f114" y="f254"/>
                </a:lnTo>
                <a:lnTo>
                  <a:pt x="f112" y="f253"/>
                </a:lnTo>
                <a:lnTo>
                  <a:pt x="f110" y="f252"/>
                </a:lnTo>
                <a:lnTo>
                  <a:pt x="f108" y="f251"/>
                </a:lnTo>
                <a:lnTo>
                  <a:pt x="f106" y="f250"/>
                </a:lnTo>
                <a:lnTo>
                  <a:pt x="f104" y="f249"/>
                </a:lnTo>
                <a:lnTo>
                  <a:pt x="f102" y="f248"/>
                </a:lnTo>
                <a:lnTo>
                  <a:pt x="f100" y="f247"/>
                </a:lnTo>
                <a:lnTo>
                  <a:pt x="f98" y="f246"/>
                </a:lnTo>
                <a:lnTo>
                  <a:pt x="f96" y="f245"/>
                </a:lnTo>
                <a:lnTo>
                  <a:pt x="f94" y="f244"/>
                </a:lnTo>
                <a:lnTo>
                  <a:pt x="f92" y="f243"/>
                </a:lnTo>
                <a:lnTo>
                  <a:pt x="f90" y="f242"/>
                </a:lnTo>
                <a:lnTo>
                  <a:pt x="f88" y="f241"/>
                </a:lnTo>
                <a:lnTo>
                  <a:pt x="f86" y="f240"/>
                </a:lnTo>
                <a:lnTo>
                  <a:pt x="f84" y="f239"/>
                </a:lnTo>
                <a:lnTo>
                  <a:pt x="f82" y="f238"/>
                </a:lnTo>
                <a:lnTo>
                  <a:pt x="f80" y="f237"/>
                </a:lnTo>
                <a:lnTo>
                  <a:pt x="f78" y="f236"/>
                </a:lnTo>
                <a:lnTo>
                  <a:pt x="f76" y="f235"/>
                </a:lnTo>
                <a:lnTo>
                  <a:pt x="f74" y="f234"/>
                </a:lnTo>
                <a:lnTo>
                  <a:pt x="f72" y="f233"/>
                </a:lnTo>
                <a:lnTo>
                  <a:pt x="f70" y="f232"/>
                </a:lnTo>
                <a:lnTo>
                  <a:pt x="f68" y="f231"/>
                </a:lnTo>
                <a:lnTo>
                  <a:pt x="f66" y="f230"/>
                </a:lnTo>
                <a:lnTo>
                  <a:pt x="f64" y="f229"/>
                </a:lnTo>
                <a:lnTo>
                  <a:pt x="f62" y="f228"/>
                </a:lnTo>
                <a:lnTo>
                  <a:pt x="f60" y="f227"/>
                </a:lnTo>
                <a:lnTo>
                  <a:pt x="f58" y="f226"/>
                </a:lnTo>
                <a:lnTo>
                  <a:pt x="f56" y="f225"/>
                </a:lnTo>
                <a:lnTo>
                  <a:pt x="f54" y="f224"/>
                </a:lnTo>
                <a:lnTo>
                  <a:pt x="f52" y="f223"/>
                </a:lnTo>
                <a:lnTo>
                  <a:pt x="f50" y="f222"/>
                </a:lnTo>
                <a:lnTo>
                  <a:pt x="f48" y="f221"/>
                </a:lnTo>
                <a:lnTo>
                  <a:pt x="f46" y="f220"/>
                </a:lnTo>
                <a:lnTo>
                  <a:pt x="f44" y="f219"/>
                </a:lnTo>
                <a:lnTo>
                  <a:pt x="f42" y="f218"/>
                </a:lnTo>
                <a:lnTo>
                  <a:pt x="f40" y="f217"/>
                </a:lnTo>
                <a:lnTo>
                  <a:pt x="f38" y="f216"/>
                </a:lnTo>
                <a:lnTo>
                  <a:pt x="f36" y="f215"/>
                </a:lnTo>
                <a:lnTo>
                  <a:pt x="f34" y="f214"/>
                </a:lnTo>
                <a:lnTo>
                  <a:pt x="f32" y="f213"/>
                </a:lnTo>
                <a:lnTo>
                  <a:pt x="f30" y="f212"/>
                </a:lnTo>
                <a:lnTo>
                  <a:pt x="f28" y="f211"/>
                </a:lnTo>
                <a:lnTo>
                  <a:pt x="f26" y="f210"/>
                </a:lnTo>
                <a:lnTo>
                  <a:pt x="f24" y="f209"/>
                </a:lnTo>
                <a:lnTo>
                  <a:pt x="f22" y="f208"/>
                </a:lnTo>
                <a:lnTo>
                  <a:pt x="f20" y="f207"/>
                </a:lnTo>
                <a:lnTo>
                  <a:pt x="f18" y="f206"/>
                </a:lnTo>
                <a:lnTo>
                  <a:pt x="f16" y="f205"/>
                </a:lnTo>
                <a:lnTo>
                  <a:pt x="f14" y="f204"/>
                </a:lnTo>
                <a:lnTo>
                  <a:pt x="f12" y="f203"/>
                </a:lnTo>
                <a:lnTo>
                  <a:pt x="f10" y="f202"/>
                </a:lnTo>
                <a:lnTo>
                  <a:pt x="f8" y="f201"/>
                </a:lnTo>
                <a:lnTo>
                  <a:pt x="f6" y="f200"/>
                </a:lnTo>
                <a:lnTo>
                  <a:pt x="f2" y="f5"/>
                </a:lnTo>
                <a:close/>
              </a:path>
            </a:pathLst>
          </a:custGeom>
          <a:noFill/>
          <a:ln w="25146"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7" name="object 236">
            <a:extLst>
              <a:ext uri="{FF2B5EF4-FFF2-40B4-BE49-F238E27FC236}">
                <a16:creationId xmlns:a16="http://schemas.microsoft.com/office/drawing/2014/main" id="{35E1088E-3806-4F3C-94CC-25132FFC8FD1}"/>
              </a:ext>
            </a:extLst>
          </p:cNvPr>
          <p:cNvSpPr/>
          <p:nvPr/>
        </p:nvSpPr>
        <p:spPr>
          <a:xfrm>
            <a:off x="1789179" y="1204722"/>
            <a:ext cx="391664" cy="930401"/>
          </a:xfrm>
          <a:prstGeom prst="rect">
            <a:avLst/>
          </a:prstGeom>
          <a:blipFill>
            <a:blip r:embed="rId2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grpSp>
        <p:nvGrpSpPr>
          <p:cNvPr id="238" name="Group 246">
            <a:extLst>
              <a:ext uri="{FF2B5EF4-FFF2-40B4-BE49-F238E27FC236}">
                <a16:creationId xmlns:a16="http://schemas.microsoft.com/office/drawing/2014/main" id="{CC0CC12F-0A61-4E3F-86A5-C417FB418626}"/>
              </a:ext>
            </a:extLst>
          </p:cNvPr>
          <p:cNvGrpSpPr/>
          <p:nvPr/>
        </p:nvGrpSpPr>
        <p:grpSpPr>
          <a:xfrm>
            <a:off x="970022" y="2612898"/>
            <a:ext cx="1992003" cy="368558"/>
            <a:chOff x="970022" y="2612898"/>
            <a:chExt cx="1992003" cy="368558"/>
          </a:xfrm>
        </p:grpSpPr>
        <p:sp>
          <p:nvSpPr>
            <p:cNvPr id="239" name="object 237">
              <a:extLst>
                <a:ext uri="{FF2B5EF4-FFF2-40B4-BE49-F238E27FC236}">
                  <a16:creationId xmlns:a16="http://schemas.microsoft.com/office/drawing/2014/main" id="{165CBBE8-4246-4AEB-8253-56E20B293067}"/>
                </a:ext>
              </a:extLst>
            </p:cNvPr>
            <p:cNvSpPr/>
            <p:nvPr/>
          </p:nvSpPr>
          <p:spPr>
            <a:xfrm>
              <a:off x="1047746" y="2634999"/>
              <a:ext cx="40635" cy="33659"/>
            </a:xfrm>
            <a:custGeom>
              <a:avLst/>
              <a:gdLst>
                <a:gd name="f0" fmla="val w"/>
                <a:gd name="f1" fmla="val h"/>
                <a:gd name="f2" fmla="val 0"/>
                <a:gd name="f3" fmla="val 40640"/>
                <a:gd name="f4" fmla="val 33655"/>
                <a:gd name="f5" fmla="val 20739"/>
                <a:gd name="f6" fmla="val 12001"/>
                <a:gd name="f7" fmla="val 635"/>
                <a:gd name="f8" fmla="val 5461"/>
                <a:gd name="f9" fmla="val 3556"/>
                <a:gd name="f10" fmla="val 8255"/>
                <a:gd name="f11" fmla="val 11811"/>
                <a:gd name="f12" fmla="val 6553"/>
                <a:gd name="f13" fmla="val 17018"/>
                <a:gd name="f14" fmla="val 10909"/>
                <a:gd name="f15" fmla="val 20574"/>
                <a:gd name="f16" fmla="val 13093"/>
                <a:gd name="f17" fmla="val 25908"/>
                <a:gd name="f18" fmla="val 30606"/>
                <a:gd name="f19" fmla="val 33528"/>
                <a:gd name="f20" fmla="val 24015"/>
                <a:gd name="f21" fmla="val 31750"/>
                <a:gd name="f22" fmla="val 27292"/>
                <a:gd name="f23" fmla="val 27686"/>
                <a:gd name="f24" fmla="val 28384"/>
                <a:gd name="f25" fmla="val 34925"/>
                <a:gd name="f26" fmla="val 15875"/>
                <a:gd name="f27" fmla="val 40386"/>
                <a:gd name="f28" fmla="val 38201"/>
                <a:gd name="f29" fmla="val 4064"/>
                <a:gd name="f30" fmla="val 31648"/>
                <a:gd name="f31" fmla="val 1143"/>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0" name="object 238">
              <a:extLst>
                <a:ext uri="{FF2B5EF4-FFF2-40B4-BE49-F238E27FC236}">
                  <a16:creationId xmlns:a16="http://schemas.microsoft.com/office/drawing/2014/main" id="{47FCA34A-835B-43EF-A27C-3021474C3F69}"/>
                </a:ext>
              </a:extLst>
            </p:cNvPr>
            <p:cNvSpPr/>
            <p:nvPr/>
          </p:nvSpPr>
          <p:spPr>
            <a:xfrm>
              <a:off x="1047746" y="2634999"/>
              <a:ext cx="40635" cy="33659"/>
            </a:xfrm>
            <a:custGeom>
              <a:avLst/>
              <a:gdLst>
                <a:gd name="f0" fmla="val w"/>
                <a:gd name="f1" fmla="val h"/>
                <a:gd name="f2" fmla="val 0"/>
                <a:gd name="f3" fmla="val 40640"/>
                <a:gd name="f4" fmla="val 33655"/>
                <a:gd name="f5" fmla="val 13093"/>
                <a:gd name="f6" fmla="val 30606"/>
                <a:gd name="f7" fmla="val 25908"/>
                <a:gd name="f8" fmla="val 10909"/>
                <a:gd name="f9" fmla="val 20574"/>
                <a:gd name="f10" fmla="val 6553"/>
                <a:gd name="f11" fmla="val 17018"/>
                <a:gd name="f12" fmla="val 11811"/>
                <a:gd name="f13" fmla="val 8255"/>
                <a:gd name="f14" fmla="val 5461"/>
                <a:gd name="f15" fmla="val 3556"/>
                <a:gd name="f16" fmla="val 12001"/>
                <a:gd name="f17" fmla="val 635"/>
                <a:gd name="f18" fmla="val 20739"/>
                <a:gd name="f19" fmla="val 27292"/>
                <a:gd name="f20" fmla="val 31648"/>
                <a:gd name="f21" fmla="val 1143"/>
                <a:gd name="f22" fmla="val 38201"/>
                <a:gd name="f23" fmla="val 4064"/>
                <a:gd name="f24" fmla="val 40386"/>
                <a:gd name="f25" fmla="val 34925"/>
                <a:gd name="f26" fmla="val 15875"/>
                <a:gd name="f27" fmla="val 28384"/>
                <a:gd name="f28" fmla="val 27686"/>
                <a:gd name="f29" fmla="val 24015"/>
                <a:gd name="f30" fmla="val 31750"/>
                <a:gd name="f31" fmla="val 33528"/>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1" name="object 239">
              <a:extLst>
                <a:ext uri="{FF2B5EF4-FFF2-40B4-BE49-F238E27FC236}">
                  <a16:creationId xmlns:a16="http://schemas.microsoft.com/office/drawing/2014/main" id="{3CC92835-14DD-4D6A-8CDA-214CCEABD903}"/>
                </a:ext>
              </a:extLst>
            </p:cNvPr>
            <p:cNvSpPr/>
            <p:nvPr/>
          </p:nvSpPr>
          <p:spPr>
            <a:xfrm>
              <a:off x="1002795" y="2632713"/>
              <a:ext cx="30476" cy="6986"/>
            </a:xfrm>
            <a:custGeom>
              <a:avLst/>
              <a:gdLst>
                <a:gd name="f0" fmla="val w"/>
                <a:gd name="f1" fmla="val h"/>
                <a:gd name="f2" fmla="val 0"/>
                <a:gd name="f3" fmla="val 30480"/>
                <a:gd name="f4" fmla="val 6985"/>
                <a:gd name="f5" fmla="val 7620"/>
                <a:gd name="f6" fmla="val 2171"/>
                <a:gd name="f7" fmla="val 2539"/>
                <a:gd name="f8" fmla="val 3263"/>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2" name="object 240">
              <a:extLst>
                <a:ext uri="{FF2B5EF4-FFF2-40B4-BE49-F238E27FC236}">
                  <a16:creationId xmlns:a16="http://schemas.microsoft.com/office/drawing/2014/main" id="{952F38AA-EA9A-4F99-AE87-7DB4FF357BAF}"/>
                </a:ext>
              </a:extLst>
            </p:cNvPr>
            <p:cNvSpPr/>
            <p:nvPr/>
          </p:nvSpPr>
          <p:spPr>
            <a:xfrm>
              <a:off x="1033272" y="2615184"/>
              <a:ext cx="14602" cy="11430"/>
            </a:xfrm>
            <a:custGeom>
              <a:avLst/>
              <a:gdLst>
                <a:gd name="f0" fmla="val w"/>
                <a:gd name="f1" fmla="val h"/>
                <a:gd name="f2" fmla="val 0"/>
                <a:gd name="f3" fmla="val 14605"/>
                <a:gd name="f4" fmla="val 11430"/>
                <a:gd name="f5" fmla="val 7797"/>
                <a:gd name="f6" fmla="val 2222"/>
                <a:gd name="f7" fmla="val 1778"/>
                <a:gd name="f8" fmla="val 3556"/>
                <a:gd name="f9" fmla="val 14478"/>
                <a:gd name="f10" fmla="val 11137"/>
                <a:gd name="f11" fmla="val 2413"/>
                <a:gd name="f12" fmla="*/ f0 1 14605"/>
                <a:gd name="f13" fmla="*/ f1 1 11430"/>
                <a:gd name="f14" fmla="val f2"/>
                <a:gd name="f15" fmla="val f3"/>
                <a:gd name="f16" fmla="val f4"/>
                <a:gd name="f17" fmla="+- f16 0 f14"/>
                <a:gd name="f18" fmla="+- f15 0 f14"/>
                <a:gd name="f19" fmla="*/ f18 1 14605"/>
                <a:gd name="f20" fmla="*/ f17 1 1143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605" h="11430">
                  <a:moveTo>
                    <a:pt x="f5" y="f2"/>
                  </a:moveTo>
                  <a:lnTo>
                    <a:pt x="f6" y="f7"/>
                  </a:lnTo>
                  <a:lnTo>
                    <a:pt x="f2" y="f8"/>
                  </a:lnTo>
                  <a:lnTo>
                    <a:pt x="f9" y="f4"/>
                  </a:lnTo>
                  <a:lnTo>
                    <a:pt x="f10"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3" name="object 241">
              <a:extLst>
                <a:ext uri="{FF2B5EF4-FFF2-40B4-BE49-F238E27FC236}">
                  <a16:creationId xmlns:a16="http://schemas.microsoft.com/office/drawing/2014/main" id="{0FC61CDA-6DED-4058-A6C8-11BFA386A994}"/>
                </a:ext>
              </a:extLst>
            </p:cNvPr>
            <p:cNvSpPr/>
            <p:nvPr/>
          </p:nvSpPr>
          <p:spPr>
            <a:xfrm>
              <a:off x="1077464" y="2612898"/>
              <a:ext cx="10799" cy="13331"/>
            </a:xfrm>
            <a:custGeom>
              <a:avLst/>
              <a:gdLst>
                <a:gd name="f0" fmla="val w"/>
                <a:gd name="f1" fmla="val h"/>
                <a:gd name="f2" fmla="val 0"/>
                <a:gd name="f3" fmla="val 10794"/>
                <a:gd name="f4" fmla="val 13335"/>
                <a:gd name="f5" fmla="val 5334"/>
                <a:gd name="f6" fmla="val 2920"/>
                <a:gd name="f7" fmla="val 2133"/>
                <a:gd name="f8" fmla="val 12953"/>
                <a:gd name="f9" fmla="val 960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4" name="object 242">
              <a:extLst>
                <a:ext uri="{FF2B5EF4-FFF2-40B4-BE49-F238E27FC236}">
                  <a16:creationId xmlns:a16="http://schemas.microsoft.com/office/drawing/2014/main" id="{7A7CCE8D-EEF0-49C1-A561-8A9DFEAB434E}"/>
                </a:ext>
              </a:extLst>
            </p:cNvPr>
            <p:cNvSpPr/>
            <p:nvPr/>
          </p:nvSpPr>
          <p:spPr>
            <a:xfrm>
              <a:off x="1099566" y="2622800"/>
              <a:ext cx="29205" cy="7616"/>
            </a:xfrm>
            <a:custGeom>
              <a:avLst/>
              <a:gdLst>
                <a:gd name="f0" fmla="val w"/>
                <a:gd name="f1" fmla="val h"/>
                <a:gd name="f2" fmla="val 0"/>
                <a:gd name="f3" fmla="val 29209"/>
                <a:gd name="f4" fmla="val 7619"/>
                <a:gd name="f5" fmla="val 20370"/>
                <a:gd name="f6" fmla="val 23596"/>
                <a:gd name="f7" fmla="val 5841"/>
                <a:gd name="f8" fmla="val 28956"/>
                <a:gd name="f9" fmla="val 4063"/>
                <a:gd name="f10" fmla="val 1777"/>
                <a:gd name="f11" fmla="*/ f0 1 29209"/>
                <a:gd name="f12" fmla="*/ f1 1 7619"/>
                <a:gd name="f13" fmla="val f2"/>
                <a:gd name="f14" fmla="val f3"/>
                <a:gd name="f15" fmla="val f4"/>
                <a:gd name="f16" fmla="+- f15 0 f13"/>
                <a:gd name="f17" fmla="+- f14 0 f13"/>
                <a:gd name="f18" fmla="*/ f17 1 29209"/>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209"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5" name="object 243">
              <a:extLst>
                <a:ext uri="{FF2B5EF4-FFF2-40B4-BE49-F238E27FC236}">
                  <a16:creationId xmlns:a16="http://schemas.microsoft.com/office/drawing/2014/main" id="{950157BB-6DB2-470D-B08A-4482A25F0056}"/>
                </a:ext>
              </a:extLst>
            </p:cNvPr>
            <p:cNvSpPr/>
            <p:nvPr/>
          </p:nvSpPr>
          <p:spPr>
            <a:xfrm>
              <a:off x="1010412" y="2682236"/>
              <a:ext cx="116201" cy="52706"/>
            </a:xfrm>
            <a:custGeom>
              <a:avLst/>
              <a:gdLst>
                <a:gd name="f0" fmla="val w"/>
                <a:gd name="f1" fmla="val h"/>
                <a:gd name="f2" fmla="val 0"/>
                <a:gd name="f3" fmla="val 116205"/>
                <a:gd name="f4" fmla="val 52705"/>
                <a:gd name="f5" fmla="val 48082"/>
                <a:gd name="f6" fmla="val 30594"/>
                <a:gd name="f7" fmla="val 10921"/>
                <a:gd name="f8" fmla="val 2921"/>
                <a:gd name="f9" fmla="val 3276"/>
                <a:gd name="f10" fmla="val 8762"/>
                <a:gd name="f11" fmla="val 16891"/>
                <a:gd name="f12" fmla="val 27432"/>
                <a:gd name="f13" fmla="val 15303"/>
                <a:gd name="f14" fmla="val 39116"/>
                <a:gd name="f15" fmla="val 33870"/>
                <a:gd name="f16" fmla="val 46736"/>
                <a:gd name="f17" fmla="val 49174"/>
                <a:gd name="f18" fmla="val 50800"/>
                <a:gd name="f19" fmla="val 66649"/>
                <a:gd name="f20" fmla="val 52578"/>
                <a:gd name="f21" fmla="val 77584"/>
                <a:gd name="f22" fmla="val 50292"/>
                <a:gd name="f23" fmla="val 86321"/>
                <a:gd name="f24" fmla="val 90690"/>
                <a:gd name="f25" fmla="val 88506"/>
                <a:gd name="f26" fmla="val 30353"/>
                <a:gd name="f27" fmla="val 85229"/>
                <a:gd name="f28" fmla="val 22733"/>
                <a:gd name="f29" fmla="val 98888"/>
                <a:gd name="f30" fmla="val 18668"/>
                <a:gd name="f31" fmla="val 80860"/>
                <a:gd name="f32" fmla="val 76492"/>
                <a:gd name="f33" fmla="val 14605"/>
                <a:gd name="f34" fmla="val 61188"/>
                <a:gd name="f35" fmla="val 5207"/>
                <a:gd name="f36" fmla="val 112547"/>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6" name="object 244">
              <a:extLst>
                <a:ext uri="{FF2B5EF4-FFF2-40B4-BE49-F238E27FC236}">
                  <a16:creationId xmlns:a16="http://schemas.microsoft.com/office/drawing/2014/main" id="{9C96994F-9DA6-4191-9964-C4E04C4775C0}"/>
                </a:ext>
              </a:extLst>
            </p:cNvPr>
            <p:cNvSpPr/>
            <p:nvPr/>
          </p:nvSpPr>
          <p:spPr>
            <a:xfrm>
              <a:off x="1093466" y="2631944"/>
              <a:ext cx="102239" cy="118113"/>
            </a:xfrm>
            <a:custGeom>
              <a:avLst/>
              <a:gdLst>
                <a:gd name="f0" fmla="val w"/>
                <a:gd name="f1" fmla="val h"/>
                <a:gd name="f2" fmla="val 0"/>
                <a:gd name="f3" fmla="val 102234"/>
                <a:gd name="f4" fmla="val 118110"/>
                <a:gd name="f5" fmla="val 58191"/>
                <a:gd name="f6" fmla="val 20446"/>
                <a:gd name="f7" fmla="val 49403"/>
                <a:gd name="f8" fmla="val 23368"/>
                <a:gd name="f9" fmla="val 54902"/>
                <a:gd name="f10" fmla="val 25145"/>
                <a:gd name="f11" fmla="val 65874"/>
                <a:gd name="f12" fmla="val 71361"/>
                <a:gd name="f13" fmla="val 27431"/>
                <a:gd name="f14" fmla="val 76860"/>
                <a:gd name="f15" fmla="val 32131"/>
                <a:gd name="f16" fmla="val 84543"/>
                <a:gd name="f17" fmla="val 39115"/>
                <a:gd name="f18" fmla="val 87833"/>
                <a:gd name="f19" fmla="val 53847"/>
                <a:gd name="f20" fmla="val 67182"/>
                <a:gd name="f21" fmla="val 85636"/>
                <a:gd name="f22" fmla="val 77724"/>
                <a:gd name="f23" fmla="val 79057"/>
                <a:gd name="f24" fmla="val 82422"/>
                <a:gd name="f25" fmla="val 59283"/>
                <a:gd name="f26" fmla="val 88900"/>
                <a:gd name="f27" fmla="val 37325"/>
                <a:gd name="f28" fmla="val 94741"/>
                <a:gd name="f29" fmla="val 27444"/>
                <a:gd name="f30" fmla="val 99440"/>
                <a:gd name="f31" fmla="val 9880"/>
                <a:gd name="f32" fmla="val 106425"/>
                <a:gd name="f33" fmla="val 4394"/>
                <a:gd name="f34" fmla="val 108203"/>
                <a:gd name="f35" fmla="val 112902"/>
                <a:gd name="f36" fmla="val 5486"/>
                <a:gd name="f37" fmla="val 117475"/>
                <a:gd name="f38" fmla="val 10985"/>
                <a:gd name="f39" fmla="val 118109"/>
                <a:gd name="f40" fmla="val 115188"/>
                <a:gd name="f41" fmla="val 53797"/>
                <a:gd name="f42" fmla="val 101015"/>
                <a:gd name="f43" fmla="val 102001"/>
                <a:gd name="f44" fmla="val 102108"/>
                <a:gd name="f45" fmla="val 62610"/>
                <a:gd name="f46" fmla="val 95516"/>
                <a:gd name="f47" fmla="val 39750"/>
                <a:gd name="f48" fmla="val 98818"/>
                <a:gd name="f49" fmla="val 26924"/>
                <a:gd name="f50" fmla="val 101716"/>
                <a:gd name="f51" fmla="val 22225"/>
                <a:gd name="f52" fmla="val 69164"/>
                <a:gd name="f53" fmla="val 82346"/>
                <a:gd name="f54" fmla="val 634"/>
                <a:gd name="f55" fmla="val 74663"/>
                <a:gd name="f56" fmla="val 15747"/>
                <a:gd name="f57" fmla="val 70269"/>
                <a:gd name="f58" fmla="val 21589"/>
                <a:gd name="f59" fmla="val 97713"/>
                <a:gd name="f60" fmla="val 19303"/>
                <a:gd name="f61" fmla="val 16382"/>
                <a:gd name="f62" fmla="val 80149"/>
                <a:gd name="f63" fmla="val 15239"/>
                <a:gd name="f64" fmla="val 1777"/>
                <a:gd name="f65" fmla="*/ f0 1 102234"/>
                <a:gd name="f66" fmla="*/ f1 1 118110"/>
                <a:gd name="f67" fmla="val f2"/>
                <a:gd name="f68" fmla="val f3"/>
                <a:gd name="f69" fmla="val f4"/>
                <a:gd name="f70" fmla="+- f69 0 f67"/>
                <a:gd name="f71" fmla="+- f68 0 f67"/>
                <a:gd name="f72" fmla="*/ f71 1 102234"/>
                <a:gd name="f73" fmla="*/ f70 1 118110"/>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02234"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29" y="f30"/>
                  </a:lnTo>
                  <a:lnTo>
                    <a:pt x="f31" y="f32"/>
                  </a:lnTo>
                  <a:lnTo>
                    <a:pt x="f33" y="f34"/>
                  </a:lnTo>
                  <a:lnTo>
                    <a:pt x="f2" y="f35"/>
                  </a:lnTo>
                  <a:lnTo>
                    <a:pt x="f36" y="f37"/>
                  </a:lnTo>
                  <a:lnTo>
                    <a:pt x="f38" y="f39"/>
                  </a:lnTo>
                  <a:lnTo>
                    <a:pt x="f29" y="f40"/>
                  </a:lnTo>
                  <a:lnTo>
                    <a:pt x="f41" y="f32"/>
                  </a:lnTo>
                  <a:lnTo>
                    <a:pt x="f42" y="f24"/>
                  </a:lnTo>
                  <a:lnTo>
                    <a:pt x="f43" y="f22"/>
                  </a:lnTo>
                  <a:lnTo>
                    <a:pt x="f44" y="f45"/>
                  </a:lnTo>
                  <a:lnTo>
                    <a:pt x="f46" y="f47"/>
                  </a:lnTo>
                  <a:lnTo>
                    <a:pt x="f48" y="f49"/>
                  </a:lnTo>
                  <a:lnTo>
                    <a:pt x="f50" y="f51"/>
                  </a:lnTo>
                  <a:lnTo>
                    <a:pt x="f52" y="f51"/>
                  </a:lnTo>
                  <a:lnTo>
                    <a:pt x="f5" y="f6"/>
                  </a:lnTo>
                  <a:close/>
                </a:path>
                <a:path w="102234" h="118110">
                  <a:moveTo>
                    <a:pt x="f53" y="f2"/>
                  </a:moveTo>
                  <a:lnTo>
                    <a:pt x="f14" y="f54"/>
                  </a:lnTo>
                  <a:lnTo>
                    <a:pt x="f55" y="f56"/>
                  </a:lnTo>
                  <a:lnTo>
                    <a:pt x="f57" y="f6"/>
                  </a:lnTo>
                  <a:lnTo>
                    <a:pt x="f52" y="f51"/>
                  </a:lnTo>
                  <a:lnTo>
                    <a:pt x="f50" y="f51"/>
                  </a:lnTo>
                  <a:lnTo>
                    <a:pt x="f44" y="f58"/>
                  </a:lnTo>
                  <a:lnTo>
                    <a:pt x="f59" y="f60"/>
                  </a:lnTo>
                  <a:lnTo>
                    <a:pt x="f18" y="f61"/>
                  </a:lnTo>
                  <a:lnTo>
                    <a:pt x="f62" y="f63"/>
                  </a:lnTo>
                  <a:lnTo>
                    <a:pt x="f21" y="f64"/>
                  </a:lnTo>
                  <a:lnTo>
                    <a:pt x="f53"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7" name="object 245">
              <a:extLst>
                <a:ext uri="{FF2B5EF4-FFF2-40B4-BE49-F238E27FC236}">
                  <a16:creationId xmlns:a16="http://schemas.microsoft.com/office/drawing/2014/main" id="{AB795D76-FD5F-4D25-B18B-7F564D945705}"/>
                </a:ext>
              </a:extLst>
            </p:cNvPr>
            <p:cNvSpPr/>
            <p:nvPr/>
          </p:nvSpPr>
          <p:spPr>
            <a:xfrm>
              <a:off x="970022" y="2740914"/>
              <a:ext cx="93341" cy="71122"/>
            </a:xfrm>
            <a:custGeom>
              <a:avLst/>
              <a:gdLst>
                <a:gd name="f0" fmla="val w"/>
                <a:gd name="f1" fmla="val h"/>
                <a:gd name="f2" fmla="val 0"/>
                <a:gd name="f3" fmla="val 93344"/>
                <a:gd name="f4" fmla="val 71119"/>
                <a:gd name="f5" fmla="val 25158"/>
                <a:gd name="f6" fmla="val 64388"/>
                <a:gd name="f7" fmla="val 19685"/>
                <a:gd name="f8" fmla="val 65531"/>
                <a:gd name="f9" fmla="val 68580"/>
                <a:gd name="f10" fmla="val 32816"/>
                <a:gd name="f11" fmla="val 70866"/>
                <a:gd name="f12" fmla="val 50304"/>
                <a:gd name="f13" fmla="val 65620"/>
                <a:gd name="f14" fmla="val 74371"/>
                <a:gd name="f15" fmla="val 36093"/>
                <a:gd name="f16" fmla="val 83121"/>
                <a:gd name="f17" fmla="val 41554"/>
                <a:gd name="f18" fmla="val 6985"/>
                <a:gd name="f19" fmla="val 1092"/>
                <a:gd name="f20" fmla="val 32258"/>
                <a:gd name="f21" fmla="val 35687"/>
                <a:gd name="f22" fmla="val 7658"/>
                <a:gd name="f23" fmla="val 43306"/>
                <a:gd name="f24" fmla="val 22961"/>
                <a:gd name="f25" fmla="val 46862"/>
                <a:gd name="f26" fmla="val 50418"/>
                <a:gd name="f27" fmla="val 56870"/>
                <a:gd name="f28" fmla="val 52705"/>
                <a:gd name="f29" fmla="val 55625"/>
                <a:gd name="f30" fmla="val 61252"/>
                <a:gd name="f31" fmla="val 59690"/>
                <a:gd name="f32" fmla="val 65024"/>
                <a:gd name="f33" fmla="val 78740"/>
                <a:gd name="f34" fmla="val 61468"/>
                <a:gd name="f35" fmla="val 56261"/>
                <a:gd name="f36" fmla="val 76555"/>
                <a:gd name="f37" fmla="val 52069"/>
                <a:gd name="f38" fmla="val 49149"/>
                <a:gd name="f39" fmla="val 39370"/>
                <a:gd name="f40" fmla="val 46228"/>
                <a:gd name="f41" fmla="val 41529"/>
                <a:gd name="f42" fmla="val 17500"/>
                <a:gd name="f43" fmla="val 37465"/>
                <a:gd name="f44" fmla="val 29844"/>
                <a:gd name="f45" fmla="val 21081"/>
                <a:gd name="f46" fmla="val 47028"/>
                <a:gd name="f47" fmla="val 15875"/>
                <a:gd name="f48" fmla="val 73279"/>
                <a:gd name="f49" fmla="val 11684"/>
                <a:gd name="f50" fmla="val 92964"/>
                <a:gd name="f51" fmla="val 9906"/>
                <a:gd name="f52" fmla="val 2286"/>
                <a:gd name="f53" fmla="*/ f0 1 93344"/>
                <a:gd name="f54" fmla="*/ f1 1 71119"/>
                <a:gd name="f55" fmla="val f2"/>
                <a:gd name="f56" fmla="val f3"/>
                <a:gd name="f57" fmla="val f4"/>
                <a:gd name="f58" fmla="+- f57 0 f55"/>
                <a:gd name="f59" fmla="+- f56 0 f55"/>
                <a:gd name="f60" fmla="*/ f59 1 93344"/>
                <a:gd name="f61" fmla="*/ f58 1 71119"/>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41"/>
                  </a:lnTo>
                  <a:lnTo>
                    <a:pt x="f42" y="f43"/>
                  </a:lnTo>
                  <a:lnTo>
                    <a:pt x="f7" y="f44"/>
                  </a:lnTo>
                  <a:lnTo>
                    <a:pt x="f10" y="f45"/>
                  </a:lnTo>
                  <a:lnTo>
                    <a:pt x="f46" y="f47"/>
                  </a:lnTo>
                  <a:lnTo>
                    <a:pt x="f48" y="f49"/>
                  </a:lnTo>
                  <a:lnTo>
                    <a:pt x="f50" y="f51"/>
                  </a:lnTo>
                  <a:lnTo>
                    <a:pt x="f50" y="f52"/>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8" name="object 246">
              <a:extLst>
                <a:ext uri="{FF2B5EF4-FFF2-40B4-BE49-F238E27FC236}">
                  <a16:creationId xmlns:a16="http://schemas.microsoft.com/office/drawing/2014/main" id="{DB313131-12D7-4230-B9D2-35DA88FB7C83}"/>
                </a:ext>
              </a:extLst>
            </p:cNvPr>
            <p:cNvSpPr/>
            <p:nvPr/>
          </p:nvSpPr>
          <p:spPr>
            <a:xfrm>
              <a:off x="1044702" y="2737100"/>
              <a:ext cx="86355" cy="87626"/>
            </a:xfrm>
            <a:custGeom>
              <a:avLst/>
              <a:gdLst>
                <a:gd name="f0" fmla="val w"/>
                <a:gd name="f1" fmla="val h"/>
                <a:gd name="f2" fmla="val 0"/>
                <a:gd name="f3" fmla="val 86359"/>
                <a:gd name="f4" fmla="val 87630"/>
                <a:gd name="f5" fmla="val 34874"/>
                <a:gd name="f6" fmla="val 14173"/>
                <a:gd name="f7" fmla="val 1143"/>
                <a:gd name="f8" fmla="val 4356"/>
                <a:gd name="f9" fmla="val 9397"/>
                <a:gd name="f10" fmla="val 7632"/>
                <a:gd name="f11" fmla="val 20573"/>
                <a:gd name="f12" fmla="val 10896"/>
                <a:gd name="f13" fmla="val 37083"/>
                <a:gd name="f14" fmla="val 52958"/>
                <a:gd name="f15" fmla="val 65912"/>
                <a:gd name="f16" fmla="val 74040"/>
                <a:gd name="f17" fmla="val 3263"/>
                <a:gd name="f18" fmla="val 80009"/>
                <a:gd name="f19" fmla="val 83565"/>
                <a:gd name="f20" fmla="val 25069"/>
                <a:gd name="f21" fmla="val 86487"/>
                <a:gd name="f22" fmla="val 38150"/>
                <a:gd name="f23" fmla="val 87629"/>
                <a:gd name="f24" fmla="val 54495"/>
                <a:gd name="f25" fmla="val 73025"/>
                <a:gd name="f26" fmla="val 81152"/>
                <a:gd name="f27" fmla="val 86106"/>
                <a:gd name="f28" fmla="val 67690"/>
                <a:gd name="f29" fmla="val 85013"/>
                <a:gd name="f30" fmla="val 54737"/>
                <a:gd name="f31" fmla="val 76301"/>
                <a:gd name="f32" fmla="val 40004"/>
                <a:gd name="f33" fmla="val 75209"/>
                <a:gd name="f34" fmla="val 27685"/>
                <a:gd name="f35" fmla="val 65392"/>
                <a:gd name="f36" fmla="val 10540"/>
                <a:gd name="f37" fmla="val 56680"/>
                <a:gd name="f38" fmla="val 2920"/>
                <a:gd name="f39" fmla="*/ f0 1 86359"/>
                <a:gd name="f40" fmla="*/ f1 1 87630"/>
                <a:gd name="f41" fmla="val f2"/>
                <a:gd name="f42" fmla="val f3"/>
                <a:gd name="f43" fmla="val f4"/>
                <a:gd name="f44" fmla="+- f43 0 f41"/>
                <a:gd name="f45" fmla="+- f42 0 f41"/>
                <a:gd name="f46" fmla="*/ f45 1 86359"/>
                <a:gd name="f47" fmla="*/ f44 1 87630"/>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86359"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23"/>
                  </a:lnTo>
                  <a:lnTo>
                    <a:pt x="f24" y="f23"/>
                  </a:lnTo>
                  <a:lnTo>
                    <a:pt x="f25" y="f26"/>
                  </a:lnTo>
                  <a:lnTo>
                    <a:pt x="f27" y="f28"/>
                  </a:lnTo>
                  <a:lnTo>
                    <a:pt x="f29" y="f30"/>
                  </a:lnTo>
                  <a:lnTo>
                    <a:pt x="f31" y="f32"/>
                  </a:lnTo>
                  <a:lnTo>
                    <a:pt x="f33" y="f34"/>
                  </a:lnTo>
                  <a:lnTo>
                    <a:pt x="f35" y="f36"/>
                  </a:lnTo>
                  <a:lnTo>
                    <a:pt x="f37" y="f3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9" name="object 247">
              <a:extLst>
                <a:ext uri="{FF2B5EF4-FFF2-40B4-BE49-F238E27FC236}">
                  <a16:creationId xmlns:a16="http://schemas.microsoft.com/office/drawing/2014/main" id="{35A70EA8-5F9B-4E1C-95AF-60E2286F96E8}"/>
                </a:ext>
              </a:extLst>
            </p:cNvPr>
            <p:cNvSpPr/>
            <p:nvPr/>
          </p:nvSpPr>
          <p:spPr>
            <a:xfrm>
              <a:off x="1020314" y="2807966"/>
              <a:ext cx="66037" cy="127001"/>
            </a:xfrm>
            <a:custGeom>
              <a:avLst/>
              <a:gdLst>
                <a:gd name="f0" fmla="val w"/>
                <a:gd name="f1" fmla="val h"/>
                <a:gd name="f2" fmla="val 0"/>
                <a:gd name="f3" fmla="val 66040"/>
                <a:gd name="f4" fmla="val 127000"/>
                <a:gd name="f5" fmla="val 44780"/>
                <a:gd name="f6" fmla="val 34950"/>
                <a:gd name="f7" fmla="val 1778"/>
                <a:gd name="f8" fmla="val 31673"/>
                <a:gd name="f9" fmla="val 8762"/>
                <a:gd name="f10" fmla="val 44450"/>
                <a:gd name="f11" fmla="val 53340"/>
                <a:gd name="f12" fmla="val 28397"/>
                <a:gd name="f13" fmla="val 69087"/>
                <a:gd name="f14" fmla="val 27304"/>
                <a:gd name="f15" fmla="val 87884"/>
                <a:gd name="f16" fmla="val 96647"/>
                <a:gd name="f17" fmla="val 102488"/>
                <a:gd name="f18" fmla="val 6553"/>
                <a:gd name="f19" fmla="val 109474"/>
                <a:gd name="f20" fmla="val 120015"/>
                <a:gd name="f21" fmla="val 123571"/>
                <a:gd name="f22" fmla="val 16382"/>
                <a:gd name="f23" fmla="val 126492"/>
                <a:gd name="f24" fmla="val 20751"/>
                <a:gd name="f25" fmla="val 124713"/>
                <a:gd name="f26" fmla="val 21843"/>
                <a:gd name="f27" fmla="val 118872"/>
                <a:gd name="f28" fmla="val 110109"/>
                <a:gd name="f29" fmla="val 33858"/>
                <a:gd name="f30" fmla="val 106553"/>
                <a:gd name="f31" fmla="val 42595"/>
                <a:gd name="f32" fmla="val 103631"/>
                <a:gd name="f33" fmla="val 49148"/>
                <a:gd name="f34" fmla="val 100711"/>
                <a:gd name="f35" fmla="val 51333"/>
                <a:gd name="f36" fmla="val 97790"/>
                <a:gd name="f37" fmla="val 45872"/>
                <a:gd name="f38" fmla="val 94868"/>
                <a:gd name="f39" fmla="val 92582"/>
                <a:gd name="f40" fmla="val 38226"/>
                <a:gd name="f41" fmla="val 85471"/>
                <a:gd name="f42" fmla="val 68453"/>
                <a:gd name="f43" fmla="val 48641"/>
                <a:gd name="f44" fmla="val 61163"/>
                <a:gd name="f45" fmla="val 33909"/>
                <a:gd name="f46" fmla="val 65531"/>
                <a:gd name="f47" fmla="val 15240"/>
                <a:gd name="f48" fmla="*/ f0 1 66040"/>
                <a:gd name="f49" fmla="*/ f1 1 127000"/>
                <a:gd name="f50" fmla="val f2"/>
                <a:gd name="f51" fmla="val f3"/>
                <a:gd name="f52" fmla="val f4"/>
                <a:gd name="f53" fmla="+- f52 0 f50"/>
                <a:gd name="f54" fmla="+- f51 0 f50"/>
                <a:gd name="f55" fmla="*/ f54 1 66040"/>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40"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0" name="object 248">
              <a:extLst>
                <a:ext uri="{FF2B5EF4-FFF2-40B4-BE49-F238E27FC236}">
                  <a16:creationId xmlns:a16="http://schemas.microsoft.com/office/drawing/2014/main" id="{C17067D2-5B57-4AE6-9056-E4C78ABFDDDC}"/>
                </a:ext>
              </a:extLst>
            </p:cNvPr>
            <p:cNvSpPr/>
            <p:nvPr/>
          </p:nvSpPr>
          <p:spPr>
            <a:xfrm>
              <a:off x="1090422" y="2807966"/>
              <a:ext cx="109856" cy="106683"/>
            </a:xfrm>
            <a:custGeom>
              <a:avLst/>
              <a:gdLst>
                <a:gd name="f0" fmla="val w"/>
                <a:gd name="f1" fmla="val h"/>
                <a:gd name="f2" fmla="val 0"/>
                <a:gd name="f3" fmla="val 109855"/>
                <a:gd name="f4" fmla="val 106680"/>
                <a:gd name="f5" fmla="val 19748"/>
                <a:gd name="f6" fmla="val 1092"/>
                <a:gd name="f7" fmla="val 635"/>
                <a:gd name="f8" fmla="val 4699"/>
                <a:gd name="f9" fmla="val 14605"/>
                <a:gd name="f10" fmla="val 10972"/>
                <a:gd name="f11" fmla="val 30480"/>
                <a:gd name="f12" fmla="val 18656"/>
                <a:gd name="f13" fmla="val 41656"/>
                <a:gd name="f14" fmla="val 27431"/>
                <a:gd name="f15" fmla="val 56896"/>
                <a:gd name="f16" fmla="val 29629"/>
                <a:gd name="f17" fmla="val 69215"/>
                <a:gd name="f18" fmla="val 80263"/>
                <a:gd name="f19" fmla="val 25234"/>
                <a:gd name="f20" fmla="val 87884"/>
                <a:gd name="f21" fmla="val 21945"/>
                <a:gd name="f22" fmla="val 91440"/>
                <a:gd name="f23" fmla="val 93725"/>
                <a:gd name="f24" fmla="val 97281"/>
                <a:gd name="f25" fmla="val 38404"/>
                <a:gd name="f26" fmla="val 98425"/>
                <a:gd name="f27" fmla="val 52666"/>
                <a:gd name="f28" fmla="val 80098"/>
                <a:gd name="f29" fmla="val 102616"/>
                <a:gd name="f30" fmla="val 91071"/>
                <a:gd name="f31" fmla="val 102044"/>
                <a:gd name="f32" fmla="val 103759"/>
                <a:gd name="f33" fmla="val 109728"/>
                <a:gd name="f34" fmla="val 94996"/>
                <a:gd name="f35" fmla="val 79006"/>
                <a:gd name="f36" fmla="val 51574"/>
                <a:gd name="f37" fmla="val 39496"/>
                <a:gd name="f38" fmla="val 92582"/>
                <a:gd name="f39" fmla="val 88518"/>
                <a:gd name="f40" fmla="val 80899"/>
                <a:gd name="f41" fmla="val 40601"/>
                <a:gd name="f42" fmla="val 55625"/>
                <a:gd name="f43" fmla="val 34010"/>
                <a:gd name="f44" fmla="val 36322"/>
                <a:gd name="f45" fmla="val 36207"/>
                <a:gd name="f46" fmla="val 20574"/>
                <a:gd name="f47" fmla="val 15240"/>
                <a:gd name="f48" fmla="val 32918"/>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1" name="object 249">
              <a:extLst>
                <a:ext uri="{FF2B5EF4-FFF2-40B4-BE49-F238E27FC236}">
                  <a16:creationId xmlns:a16="http://schemas.microsoft.com/office/drawing/2014/main" id="{D1AEE16B-7131-4840-948B-680D2D395ECD}"/>
                </a:ext>
              </a:extLst>
            </p:cNvPr>
            <p:cNvSpPr/>
            <p:nvPr/>
          </p:nvSpPr>
          <p:spPr>
            <a:xfrm>
              <a:off x="1914140" y="2653287"/>
              <a:ext cx="40635" cy="33659"/>
            </a:xfrm>
            <a:custGeom>
              <a:avLst/>
              <a:gdLst>
                <a:gd name="f0" fmla="val w"/>
                <a:gd name="f1" fmla="val h"/>
                <a:gd name="f2" fmla="val 0"/>
                <a:gd name="f3" fmla="val 40639"/>
                <a:gd name="f4" fmla="val 33655"/>
                <a:gd name="f5" fmla="val 20700"/>
                <a:gd name="f6" fmla="val 12064"/>
                <a:gd name="f7" fmla="val 635"/>
                <a:gd name="f8" fmla="val 5461"/>
                <a:gd name="f9" fmla="val 3556"/>
                <a:gd name="f10" fmla="val 8255"/>
                <a:gd name="f11" fmla="val 11811"/>
                <a:gd name="f12" fmla="val 6604"/>
                <a:gd name="f13" fmla="val 17018"/>
                <a:gd name="f14" fmla="val 10922"/>
                <a:gd name="f15" fmla="val 20574"/>
                <a:gd name="f16" fmla="val 13081"/>
                <a:gd name="f17" fmla="val 25908"/>
                <a:gd name="f18" fmla="val 30607"/>
                <a:gd name="f19" fmla="val 33528"/>
                <a:gd name="f20" fmla="val 24003"/>
                <a:gd name="f21" fmla="val 31750"/>
                <a:gd name="f22" fmla="val 27305"/>
                <a:gd name="f23" fmla="val 27686"/>
                <a:gd name="f24" fmla="val 28320"/>
                <a:gd name="f25" fmla="val 34925"/>
                <a:gd name="f26" fmla="val 15875"/>
                <a:gd name="f27" fmla="val 40386"/>
                <a:gd name="f28" fmla="val 38226"/>
                <a:gd name="f29" fmla="val 4064"/>
                <a:gd name="f30" fmla="val 31623"/>
                <a:gd name="f31" fmla="val 1143"/>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2" name="object 250">
              <a:extLst>
                <a:ext uri="{FF2B5EF4-FFF2-40B4-BE49-F238E27FC236}">
                  <a16:creationId xmlns:a16="http://schemas.microsoft.com/office/drawing/2014/main" id="{6297C2D3-4712-4723-B112-ECE64BF37E1A}"/>
                </a:ext>
              </a:extLst>
            </p:cNvPr>
            <p:cNvSpPr/>
            <p:nvPr/>
          </p:nvSpPr>
          <p:spPr>
            <a:xfrm>
              <a:off x="1914140" y="2653287"/>
              <a:ext cx="40635" cy="33659"/>
            </a:xfrm>
            <a:custGeom>
              <a:avLst/>
              <a:gdLst>
                <a:gd name="f0" fmla="val w"/>
                <a:gd name="f1" fmla="val h"/>
                <a:gd name="f2" fmla="val 0"/>
                <a:gd name="f3" fmla="val 40639"/>
                <a:gd name="f4" fmla="val 33655"/>
                <a:gd name="f5" fmla="val 13081"/>
                <a:gd name="f6" fmla="val 30607"/>
                <a:gd name="f7" fmla="val 25908"/>
                <a:gd name="f8" fmla="val 10922"/>
                <a:gd name="f9" fmla="val 20574"/>
                <a:gd name="f10" fmla="val 6604"/>
                <a:gd name="f11" fmla="val 17018"/>
                <a:gd name="f12" fmla="val 11811"/>
                <a:gd name="f13" fmla="val 8255"/>
                <a:gd name="f14" fmla="val 5461"/>
                <a:gd name="f15" fmla="val 3556"/>
                <a:gd name="f16" fmla="val 12064"/>
                <a:gd name="f17" fmla="val 635"/>
                <a:gd name="f18" fmla="val 20700"/>
                <a:gd name="f19" fmla="val 27305"/>
                <a:gd name="f20" fmla="val 31623"/>
                <a:gd name="f21" fmla="val 1143"/>
                <a:gd name="f22" fmla="val 38226"/>
                <a:gd name="f23" fmla="val 4064"/>
                <a:gd name="f24" fmla="val 40386"/>
                <a:gd name="f25" fmla="val 34925"/>
                <a:gd name="f26" fmla="val 15875"/>
                <a:gd name="f27" fmla="val 28320"/>
                <a:gd name="f28" fmla="val 27686"/>
                <a:gd name="f29" fmla="val 24003"/>
                <a:gd name="f30" fmla="val 31750"/>
                <a:gd name="f31" fmla="val 33528"/>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3" name="object 251">
              <a:extLst>
                <a:ext uri="{FF2B5EF4-FFF2-40B4-BE49-F238E27FC236}">
                  <a16:creationId xmlns:a16="http://schemas.microsoft.com/office/drawing/2014/main" id="{EDAAF2A7-A87A-4DAD-B7A5-0FDBEF69FA5B}"/>
                </a:ext>
              </a:extLst>
            </p:cNvPr>
            <p:cNvSpPr/>
            <p:nvPr/>
          </p:nvSpPr>
          <p:spPr>
            <a:xfrm>
              <a:off x="1869189" y="2651001"/>
              <a:ext cx="30476" cy="6986"/>
            </a:xfrm>
            <a:custGeom>
              <a:avLst/>
              <a:gdLst>
                <a:gd name="f0" fmla="val w"/>
                <a:gd name="f1" fmla="val h"/>
                <a:gd name="f2" fmla="val 0"/>
                <a:gd name="f3" fmla="val 30480"/>
                <a:gd name="f4" fmla="val 6985"/>
                <a:gd name="f5" fmla="val 7619"/>
                <a:gd name="f6" fmla="val 2158"/>
                <a:gd name="f7" fmla="val 2539"/>
                <a:gd name="f8" fmla="val 3301"/>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4" name="object 252">
              <a:extLst>
                <a:ext uri="{FF2B5EF4-FFF2-40B4-BE49-F238E27FC236}">
                  <a16:creationId xmlns:a16="http://schemas.microsoft.com/office/drawing/2014/main" id="{08146034-E7A1-4ADE-8042-D5F3364B943D}"/>
                </a:ext>
              </a:extLst>
            </p:cNvPr>
            <p:cNvSpPr/>
            <p:nvPr/>
          </p:nvSpPr>
          <p:spPr>
            <a:xfrm>
              <a:off x="1899666" y="2633472"/>
              <a:ext cx="14602" cy="11430"/>
            </a:xfrm>
            <a:custGeom>
              <a:avLst/>
              <a:gdLst>
                <a:gd name="f0" fmla="val w"/>
                <a:gd name="f1" fmla="val h"/>
                <a:gd name="f2" fmla="val 0"/>
                <a:gd name="f3" fmla="val 14605"/>
                <a:gd name="f4" fmla="val 11430"/>
                <a:gd name="f5" fmla="val 7746"/>
                <a:gd name="f6" fmla="val 2285"/>
                <a:gd name="f7" fmla="val 1777"/>
                <a:gd name="f8" fmla="val 3555"/>
                <a:gd name="f9" fmla="val 14477"/>
                <a:gd name="f10" fmla="val 11429"/>
                <a:gd name="f11" fmla="val 11175"/>
                <a:gd name="f12" fmla="val 2412"/>
                <a:gd name="f13" fmla="*/ f0 1 14605"/>
                <a:gd name="f14" fmla="*/ f1 1 11430"/>
                <a:gd name="f15" fmla="val f2"/>
                <a:gd name="f16" fmla="val f3"/>
                <a:gd name="f17" fmla="val f4"/>
                <a:gd name="f18" fmla="+- f17 0 f15"/>
                <a:gd name="f19" fmla="+- f16 0 f15"/>
                <a:gd name="f20" fmla="*/ f19 1 14605"/>
                <a:gd name="f21" fmla="*/ f18 1 1143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1430">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5" name="object 253">
              <a:extLst>
                <a:ext uri="{FF2B5EF4-FFF2-40B4-BE49-F238E27FC236}">
                  <a16:creationId xmlns:a16="http://schemas.microsoft.com/office/drawing/2014/main" id="{55A091F8-CADC-4C80-AF68-8998547F9280}"/>
                </a:ext>
              </a:extLst>
            </p:cNvPr>
            <p:cNvSpPr/>
            <p:nvPr/>
          </p:nvSpPr>
          <p:spPr>
            <a:xfrm>
              <a:off x="1943100" y="2631186"/>
              <a:ext cx="11430" cy="13331"/>
            </a:xfrm>
            <a:custGeom>
              <a:avLst/>
              <a:gdLst>
                <a:gd name="f0" fmla="val w"/>
                <a:gd name="f1" fmla="val h"/>
                <a:gd name="f2" fmla="val 0"/>
                <a:gd name="f3" fmla="val 11430"/>
                <a:gd name="f4" fmla="val 13335"/>
                <a:gd name="f5" fmla="val 5714"/>
                <a:gd name="f6" fmla="val 2920"/>
                <a:gd name="f7" fmla="val 2286"/>
                <a:gd name="f8" fmla="val 12953"/>
                <a:gd name="f9" fmla="val 10287"/>
                <a:gd name="f10" fmla="val 4063"/>
                <a:gd name="f11" fmla="val 1143"/>
                <a:gd name="f12" fmla="*/ f0 1 11430"/>
                <a:gd name="f13" fmla="*/ f1 1 13335"/>
                <a:gd name="f14" fmla="val f2"/>
                <a:gd name="f15" fmla="val f3"/>
                <a:gd name="f16" fmla="val f4"/>
                <a:gd name="f17" fmla="+- f16 0 f14"/>
                <a:gd name="f18" fmla="+- f15 0 f14"/>
                <a:gd name="f19" fmla="*/ f18 1 11430"/>
                <a:gd name="f20" fmla="*/ f17 1 133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1430" h="13335">
                  <a:moveTo>
                    <a:pt x="f5" y="f2"/>
                  </a:moveTo>
                  <a:lnTo>
                    <a:pt x="f2" y="f6"/>
                  </a:lnTo>
                  <a:lnTo>
                    <a:pt x="f7" y="f8"/>
                  </a:lnTo>
                  <a:lnTo>
                    <a:pt x="f9" y="f10"/>
                  </a:lnTo>
                  <a:lnTo>
                    <a:pt x="f3"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6" name="object 254">
              <a:extLst>
                <a:ext uri="{FF2B5EF4-FFF2-40B4-BE49-F238E27FC236}">
                  <a16:creationId xmlns:a16="http://schemas.microsoft.com/office/drawing/2014/main" id="{537766B4-9AE9-416C-AC52-057E8A99305B}"/>
                </a:ext>
              </a:extLst>
            </p:cNvPr>
            <p:cNvSpPr/>
            <p:nvPr/>
          </p:nvSpPr>
          <p:spPr>
            <a:xfrm>
              <a:off x="1965201" y="2641088"/>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7" name="object 255">
              <a:extLst>
                <a:ext uri="{FF2B5EF4-FFF2-40B4-BE49-F238E27FC236}">
                  <a16:creationId xmlns:a16="http://schemas.microsoft.com/office/drawing/2014/main" id="{F6958988-9EEA-45FA-B988-DEA1EA6196D0}"/>
                </a:ext>
              </a:extLst>
            </p:cNvPr>
            <p:cNvSpPr/>
            <p:nvPr/>
          </p:nvSpPr>
          <p:spPr>
            <a:xfrm>
              <a:off x="1876805" y="2700524"/>
              <a:ext cx="116201" cy="52706"/>
            </a:xfrm>
            <a:custGeom>
              <a:avLst/>
              <a:gdLst>
                <a:gd name="f0" fmla="val w"/>
                <a:gd name="f1" fmla="val h"/>
                <a:gd name="f2" fmla="val 0"/>
                <a:gd name="f3" fmla="val 116205"/>
                <a:gd name="f4" fmla="val 52705"/>
                <a:gd name="f5" fmla="val 48132"/>
                <a:gd name="f6" fmla="val 30606"/>
                <a:gd name="f7" fmla="val 10921"/>
                <a:gd name="f8" fmla="val 2921"/>
                <a:gd name="f9" fmla="val 3301"/>
                <a:gd name="f10" fmla="val 8763"/>
                <a:gd name="f11" fmla="val 16891"/>
                <a:gd name="f12" fmla="val 27432"/>
                <a:gd name="f13" fmla="val 15239"/>
                <a:gd name="f14" fmla="val 39116"/>
                <a:gd name="f15" fmla="val 33908"/>
                <a:gd name="f16" fmla="val 46736"/>
                <a:gd name="f17" fmla="val 49149"/>
                <a:gd name="f18" fmla="val 50800"/>
                <a:gd name="f19" fmla="val 66675"/>
                <a:gd name="f20" fmla="val 52578"/>
                <a:gd name="f21" fmla="val 77596"/>
                <a:gd name="f22" fmla="val 50292"/>
                <a:gd name="f23" fmla="val 86360"/>
                <a:gd name="f24" fmla="val 90677"/>
                <a:gd name="f25" fmla="val 88518"/>
                <a:gd name="f26" fmla="val 30353"/>
                <a:gd name="f27" fmla="val 85217"/>
                <a:gd name="f28" fmla="val 22733"/>
                <a:gd name="f29" fmla="val 98869"/>
                <a:gd name="f30" fmla="val 18669"/>
                <a:gd name="f31" fmla="val 80899"/>
                <a:gd name="f32" fmla="val 76454"/>
                <a:gd name="f33" fmla="val 14605"/>
                <a:gd name="f34" fmla="val 61213"/>
                <a:gd name="f35" fmla="val 5207"/>
                <a:gd name="f36" fmla="val 112521"/>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8" name="object 256">
              <a:extLst>
                <a:ext uri="{FF2B5EF4-FFF2-40B4-BE49-F238E27FC236}">
                  <a16:creationId xmlns:a16="http://schemas.microsoft.com/office/drawing/2014/main" id="{92BCC148-9812-4488-942D-8F0EC982D9C8}"/>
                </a:ext>
              </a:extLst>
            </p:cNvPr>
            <p:cNvSpPr/>
            <p:nvPr/>
          </p:nvSpPr>
          <p:spPr>
            <a:xfrm>
              <a:off x="1959860" y="2650232"/>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1"/>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9" name="object 257">
              <a:extLst>
                <a:ext uri="{FF2B5EF4-FFF2-40B4-BE49-F238E27FC236}">
                  <a16:creationId xmlns:a16="http://schemas.microsoft.com/office/drawing/2014/main" id="{C877F126-9DB7-4955-AB2A-BB30AF0732F0}"/>
                </a:ext>
              </a:extLst>
            </p:cNvPr>
            <p:cNvSpPr/>
            <p:nvPr/>
          </p:nvSpPr>
          <p:spPr>
            <a:xfrm>
              <a:off x="1836416" y="275920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5"/>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0" name="object 258">
              <a:extLst>
                <a:ext uri="{FF2B5EF4-FFF2-40B4-BE49-F238E27FC236}">
                  <a16:creationId xmlns:a16="http://schemas.microsoft.com/office/drawing/2014/main" id="{2FD5C02E-F19A-437D-A448-8343DF927FA0}"/>
                </a:ext>
              </a:extLst>
            </p:cNvPr>
            <p:cNvSpPr/>
            <p:nvPr/>
          </p:nvSpPr>
          <p:spPr>
            <a:xfrm>
              <a:off x="1910337" y="2755388"/>
              <a:ext cx="86996" cy="87626"/>
            </a:xfrm>
            <a:custGeom>
              <a:avLst/>
              <a:gdLst>
                <a:gd name="f0" fmla="val w"/>
                <a:gd name="f1" fmla="val h"/>
                <a:gd name="f2" fmla="val 0"/>
                <a:gd name="f3" fmla="val 86994"/>
                <a:gd name="f4" fmla="val 87630"/>
                <a:gd name="f5" fmla="val 35179"/>
                <a:gd name="f6" fmla="val 14351"/>
                <a:gd name="f7" fmla="val 1143"/>
                <a:gd name="f8" fmla="val 4445"/>
                <a:gd name="f9" fmla="val 9397"/>
                <a:gd name="f10" fmla="val 7747"/>
                <a:gd name="f11" fmla="val 20574"/>
                <a:gd name="f12" fmla="val 11049"/>
                <a:gd name="f13" fmla="val 37083"/>
                <a:gd name="f14" fmla="val 52958"/>
                <a:gd name="f15" fmla="val 65912"/>
                <a:gd name="f16" fmla="val 74040"/>
                <a:gd name="f17" fmla="val 3302"/>
                <a:gd name="f18" fmla="val 80009"/>
                <a:gd name="f19" fmla="val 83565"/>
                <a:gd name="f20" fmla="val 25273"/>
                <a:gd name="f21" fmla="val 86487"/>
                <a:gd name="f22" fmla="val 38481"/>
                <a:gd name="f23" fmla="val 54991"/>
                <a:gd name="f24" fmla="val 73660"/>
                <a:gd name="f25" fmla="val 81152"/>
                <a:gd name="f26" fmla="val 86868"/>
                <a:gd name="f27" fmla="val 67690"/>
                <a:gd name="f28" fmla="val 85725"/>
                <a:gd name="f29" fmla="val 54737"/>
                <a:gd name="f30" fmla="val 76962"/>
                <a:gd name="f31" fmla="val 40005"/>
                <a:gd name="f32" fmla="val 75818"/>
                <a:gd name="f33" fmla="val 27685"/>
                <a:gd name="f34" fmla="val 65913"/>
                <a:gd name="f35" fmla="val 10540"/>
                <a:gd name="f36" fmla="val 57150"/>
                <a:gd name="f37" fmla="val 2920"/>
                <a:gd name="f38" fmla="*/ f0 1 86994"/>
                <a:gd name="f39" fmla="*/ f1 1 87630"/>
                <a:gd name="f40" fmla="val f2"/>
                <a:gd name="f41" fmla="val f3"/>
                <a:gd name="f42" fmla="val f4"/>
                <a:gd name="f43" fmla="+- f42 0 f40"/>
                <a:gd name="f44" fmla="+- f41 0 f40"/>
                <a:gd name="f45" fmla="*/ f44 1 86994"/>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994"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1" name="object 259">
              <a:extLst>
                <a:ext uri="{FF2B5EF4-FFF2-40B4-BE49-F238E27FC236}">
                  <a16:creationId xmlns:a16="http://schemas.microsoft.com/office/drawing/2014/main" id="{A0A87C7E-FAB4-4BC9-8433-95C89D8220CC}"/>
                </a:ext>
              </a:extLst>
            </p:cNvPr>
            <p:cNvSpPr/>
            <p:nvPr/>
          </p:nvSpPr>
          <p:spPr>
            <a:xfrm>
              <a:off x="1886708" y="2826254"/>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2" name="object 260">
              <a:extLst>
                <a:ext uri="{FF2B5EF4-FFF2-40B4-BE49-F238E27FC236}">
                  <a16:creationId xmlns:a16="http://schemas.microsoft.com/office/drawing/2014/main" id="{3403C9A8-F898-46D2-B9F4-4C30E4BA5A47}"/>
                </a:ext>
              </a:extLst>
            </p:cNvPr>
            <p:cNvSpPr/>
            <p:nvPr/>
          </p:nvSpPr>
          <p:spPr>
            <a:xfrm>
              <a:off x="1956816" y="2826254"/>
              <a:ext cx="109215" cy="106683"/>
            </a:xfrm>
            <a:custGeom>
              <a:avLst/>
              <a:gdLst>
                <a:gd name="f0" fmla="val w"/>
                <a:gd name="f1" fmla="val h"/>
                <a:gd name="f2" fmla="val 0"/>
                <a:gd name="f3" fmla="val 109219"/>
                <a:gd name="f4" fmla="val 106680"/>
                <a:gd name="f5" fmla="val 19557"/>
                <a:gd name="f6" fmla="val 1142"/>
                <a:gd name="f7" fmla="val 635"/>
                <a:gd name="f8" fmla="val 4699"/>
                <a:gd name="f9" fmla="val 14605"/>
                <a:gd name="f10" fmla="val 10921"/>
                <a:gd name="f11" fmla="val 30480"/>
                <a:gd name="f12" fmla="val 18541"/>
                <a:gd name="f13" fmla="val 41656"/>
                <a:gd name="f14" fmla="val 27177"/>
                <a:gd name="f15" fmla="val 56896"/>
                <a:gd name="f16" fmla="val 29463"/>
                <a:gd name="f17" fmla="val 69215"/>
                <a:gd name="f18" fmla="val 80264"/>
                <a:gd name="f19" fmla="val 25018"/>
                <a:gd name="f20" fmla="val 87884"/>
                <a:gd name="f21" fmla="val 21843"/>
                <a:gd name="f22" fmla="val 91440"/>
                <a:gd name="f23" fmla="val 93725"/>
                <a:gd name="f24" fmla="val 97281"/>
                <a:gd name="f25" fmla="val 38100"/>
                <a:gd name="f26" fmla="val 98425"/>
                <a:gd name="f27" fmla="val 52323"/>
                <a:gd name="f28" fmla="val 79501"/>
                <a:gd name="f29" fmla="val 102616"/>
                <a:gd name="f30" fmla="val 90423"/>
                <a:gd name="f31" fmla="val 101345"/>
                <a:gd name="f32" fmla="val 103759"/>
                <a:gd name="f33" fmla="val 108965"/>
                <a:gd name="f34" fmla="val 94996"/>
                <a:gd name="f35" fmla="val 78485"/>
                <a:gd name="f36" fmla="val 51181"/>
                <a:gd name="f37" fmla="val 39242"/>
                <a:gd name="f38" fmla="val 92583"/>
                <a:gd name="f39" fmla="val 88518"/>
                <a:gd name="f40" fmla="val 80899"/>
                <a:gd name="f41" fmla="val 40258"/>
                <a:gd name="f42" fmla="val 55625"/>
                <a:gd name="f43" fmla="val 33781"/>
                <a:gd name="f44" fmla="val 36322"/>
                <a:gd name="f45" fmla="val 35940"/>
                <a:gd name="f46" fmla="val 20574"/>
                <a:gd name="f47" fmla="val 15240"/>
                <a:gd name="f48" fmla="val 32638"/>
                <a:gd name="f49" fmla="*/ f0 1 109219"/>
                <a:gd name="f50" fmla="*/ f1 1 106680"/>
                <a:gd name="f51" fmla="val f2"/>
                <a:gd name="f52" fmla="val f3"/>
                <a:gd name="f53" fmla="val f4"/>
                <a:gd name="f54" fmla="+- f53 0 f51"/>
                <a:gd name="f55" fmla="+- f52 0 f51"/>
                <a:gd name="f56" fmla="*/ f55 1 109219"/>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219"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3" name="object 261">
              <a:extLst>
                <a:ext uri="{FF2B5EF4-FFF2-40B4-BE49-F238E27FC236}">
                  <a16:creationId xmlns:a16="http://schemas.microsoft.com/office/drawing/2014/main" id="{A3A7BB15-9754-4762-9E8B-2D7FA81BE57F}"/>
                </a:ext>
              </a:extLst>
            </p:cNvPr>
            <p:cNvSpPr/>
            <p:nvPr/>
          </p:nvSpPr>
          <p:spPr>
            <a:xfrm>
              <a:off x="2809494" y="2682236"/>
              <a:ext cx="40635" cy="33018"/>
            </a:xfrm>
            <a:custGeom>
              <a:avLst/>
              <a:gdLst>
                <a:gd name="f0" fmla="val w"/>
                <a:gd name="f1" fmla="val h"/>
                <a:gd name="f2" fmla="val 0"/>
                <a:gd name="f3" fmla="val 40639"/>
                <a:gd name="f4" fmla="val 33019"/>
                <a:gd name="f5" fmla="val 20700"/>
                <a:gd name="f6" fmla="val 12064"/>
                <a:gd name="f7" fmla="val 635"/>
                <a:gd name="f8" fmla="val 5461"/>
                <a:gd name="f9" fmla="val 3429"/>
                <a:gd name="f10" fmla="val 8001"/>
                <a:gd name="f11" fmla="val 11557"/>
                <a:gd name="f12" fmla="val 6604"/>
                <a:gd name="f13" fmla="val 16637"/>
                <a:gd name="f14" fmla="val 10922"/>
                <a:gd name="f15" fmla="val 20066"/>
                <a:gd name="f16" fmla="val 13081"/>
                <a:gd name="f17" fmla="val 25273"/>
                <a:gd name="f18" fmla="val 29845"/>
                <a:gd name="f19" fmla="val 32766"/>
                <a:gd name="f20" fmla="val 24003"/>
                <a:gd name="f21" fmla="val 30987"/>
                <a:gd name="f22" fmla="val 27305"/>
                <a:gd name="f23" fmla="val 27051"/>
                <a:gd name="f24" fmla="val 28320"/>
                <a:gd name="f25" fmla="val 34925"/>
                <a:gd name="f26" fmla="val 15493"/>
                <a:gd name="f27" fmla="val 40386"/>
                <a:gd name="f28" fmla="val 38226"/>
                <a:gd name="f29" fmla="val 4064"/>
                <a:gd name="f30" fmla="val 31623"/>
                <a:gd name="f31" fmla="val 1143"/>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4" name="object 262">
              <a:extLst>
                <a:ext uri="{FF2B5EF4-FFF2-40B4-BE49-F238E27FC236}">
                  <a16:creationId xmlns:a16="http://schemas.microsoft.com/office/drawing/2014/main" id="{443B9F56-DF86-4FE0-A1F0-CAA574F82BB6}"/>
                </a:ext>
              </a:extLst>
            </p:cNvPr>
            <p:cNvSpPr/>
            <p:nvPr/>
          </p:nvSpPr>
          <p:spPr>
            <a:xfrm>
              <a:off x="2809494" y="2682236"/>
              <a:ext cx="40635" cy="33018"/>
            </a:xfrm>
            <a:custGeom>
              <a:avLst/>
              <a:gdLst>
                <a:gd name="f0" fmla="val w"/>
                <a:gd name="f1" fmla="val h"/>
                <a:gd name="f2" fmla="val 0"/>
                <a:gd name="f3" fmla="val 40639"/>
                <a:gd name="f4" fmla="val 33019"/>
                <a:gd name="f5" fmla="val 13081"/>
                <a:gd name="f6" fmla="val 29845"/>
                <a:gd name="f7" fmla="val 25273"/>
                <a:gd name="f8" fmla="val 10922"/>
                <a:gd name="f9" fmla="val 20066"/>
                <a:gd name="f10" fmla="val 6604"/>
                <a:gd name="f11" fmla="val 16637"/>
                <a:gd name="f12" fmla="val 11557"/>
                <a:gd name="f13" fmla="val 8001"/>
                <a:gd name="f14" fmla="val 5461"/>
                <a:gd name="f15" fmla="val 3429"/>
                <a:gd name="f16" fmla="val 12064"/>
                <a:gd name="f17" fmla="val 635"/>
                <a:gd name="f18" fmla="val 20700"/>
                <a:gd name="f19" fmla="val 27305"/>
                <a:gd name="f20" fmla="val 31623"/>
                <a:gd name="f21" fmla="val 1143"/>
                <a:gd name="f22" fmla="val 38226"/>
                <a:gd name="f23" fmla="val 4064"/>
                <a:gd name="f24" fmla="val 40386"/>
                <a:gd name="f25" fmla="val 34925"/>
                <a:gd name="f26" fmla="val 15493"/>
                <a:gd name="f27" fmla="val 28320"/>
                <a:gd name="f28" fmla="val 27051"/>
                <a:gd name="f29" fmla="val 24003"/>
                <a:gd name="f30" fmla="val 30987"/>
                <a:gd name="f31" fmla="val 32766"/>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5" name="object 263">
              <a:extLst>
                <a:ext uri="{FF2B5EF4-FFF2-40B4-BE49-F238E27FC236}">
                  <a16:creationId xmlns:a16="http://schemas.microsoft.com/office/drawing/2014/main" id="{1B200031-F537-47F6-ACA7-F45B3E057B4D}"/>
                </a:ext>
              </a:extLst>
            </p:cNvPr>
            <p:cNvSpPr/>
            <p:nvPr/>
          </p:nvSpPr>
          <p:spPr>
            <a:xfrm>
              <a:off x="2764532" y="2679950"/>
              <a:ext cx="30476" cy="6345"/>
            </a:xfrm>
            <a:custGeom>
              <a:avLst/>
              <a:gdLst>
                <a:gd name="f0" fmla="val w"/>
                <a:gd name="f1" fmla="val h"/>
                <a:gd name="f2" fmla="val 0"/>
                <a:gd name="f3" fmla="val 30480"/>
                <a:gd name="f4" fmla="val 6350"/>
                <a:gd name="f5" fmla="val 7619"/>
                <a:gd name="f6" fmla="val 2158"/>
                <a:gd name="f7" fmla="val 3301"/>
                <a:gd name="f8" fmla="val 4444"/>
                <a:gd name="f9" fmla="val 6095"/>
                <a:gd name="f10" fmla="*/ f0 1 30480"/>
                <a:gd name="f11" fmla="*/ f1 1 6350"/>
                <a:gd name="f12" fmla="val f2"/>
                <a:gd name="f13" fmla="val f3"/>
                <a:gd name="f14" fmla="val f4"/>
                <a:gd name="f15" fmla="+- f14 0 f12"/>
                <a:gd name="f16" fmla="+- f13 0 f12"/>
                <a:gd name="f17" fmla="*/ f16 1 30480"/>
                <a:gd name="f18" fmla="*/ f15 1 635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0480" h="6350">
                  <a:moveTo>
                    <a:pt x="f5" y="f2"/>
                  </a:moveTo>
                  <a:lnTo>
                    <a:pt x="f6" y="f2"/>
                  </a:lnTo>
                  <a:lnTo>
                    <a:pt x="f2" y="f6"/>
                  </a:lnTo>
                  <a:lnTo>
                    <a:pt x="f7" y="f8"/>
                  </a:lnTo>
                  <a:lnTo>
                    <a:pt x="f3" y="f9"/>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6" name="object 264">
              <a:extLst>
                <a:ext uri="{FF2B5EF4-FFF2-40B4-BE49-F238E27FC236}">
                  <a16:creationId xmlns:a16="http://schemas.microsoft.com/office/drawing/2014/main" id="{7ACA59DF-63D8-4A58-AB1F-7DBAC56EF59E}"/>
                </a:ext>
              </a:extLst>
            </p:cNvPr>
            <p:cNvSpPr/>
            <p:nvPr/>
          </p:nvSpPr>
          <p:spPr>
            <a:xfrm>
              <a:off x="2795019" y="2662431"/>
              <a:ext cx="14602" cy="10799"/>
            </a:xfrm>
            <a:custGeom>
              <a:avLst/>
              <a:gdLst>
                <a:gd name="f0" fmla="val w"/>
                <a:gd name="f1" fmla="val h"/>
                <a:gd name="f2" fmla="val 0"/>
                <a:gd name="f3" fmla="val 14605"/>
                <a:gd name="f4" fmla="val 10794"/>
                <a:gd name="f5" fmla="val 7746"/>
                <a:gd name="f6" fmla="val 2285"/>
                <a:gd name="f7" fmla="val 1651"/>
                <a:gd name="f8" fmla="val 3429"/>
                <a:gd name="f9" fmla="val 14477"/>
                <a:gd name="f10" fmla="val 10668"/>
                <a:gd name="f11" fmla="val 11175"/>
                <a:gd name="f12" fmla="val 2286"/>
                <a:gd name="f13" fmla="*/ f0 1 14605"/>
                <a:gd name="f14" fmla="*/ f1 1 10794"/>
                <a:gd name="f15" fmla="val f2"/>
                <a:gd name="f16" fmla="val f3"/>
                <a:gd name="f17" fmla="val f4"/>
                <a:gd name="f18" fmla="+- f17 0 f15"/>
                <a:gd name="f19" fmla="+- f16 0 f15"/>
                <a:gd name="f20" fmla="*/ f19 1 14605"/>
                <a:gd name="f21" fmla="*/ f18 1 107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0794">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7" name="object 265">
              <a:extLst>
                <a:ext uri="{FF2B5EF4-FFF2-40B4-BE49-F238E27FC236}">
                  <a16:creationId xmlns:a16="http://schemas.microsoft.com/office/drawing/2014/main" id="{B9EE6383-9E44-4416-B44D-6D22310F8FEB}"/>
                </a:ext>
              </a:extLst>
            </p:cNvPr>
            <p:cNvSpPr/>
            <p:nvPr/>
          </p:nvSpPr>
          <p:spPr>
            <a:xfrm>
              <a:off x="2839212" y="2659376"/>
              <a:ext cx="10799" cy="13331"/>
            </a:xfrm>
            <a:custGeom>
              <a:avLst/>
              <a:gdLst>
                <a:gd name="f0" fmla="val w"/>
                <a:gd name="f1" fmla="val h"/>
                <a:gd name="f2" fmla="val 0"/>
                <a:gd name="f3" fmla="val 10794"/>
                <a:gd name="f4" fmla="val 13335"/>
                <a:gd name="f5" fmla="val 5333"/>
                <a:gd name="f6" fmla="val 2920"/>
                <a:gd name="f7" fmla="val 2158"/>
                <a:gd name="f8" fmla="val 12953"/>
                <a:gd name="f9" fmla="val 965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8" name="object 266">
              <a:extLst>
                <a:ext uri="{FF2B5EF4-FFF2-40B4-BE49-F238E27FC236}">
                  <a16:creationId xmlns:a16="http://schemas.microsoft.com/office/drawing/2014/main" id="{8B3977FB-B6E1-4489-A7AA-7DAB831CC7D1}"/>
                </a:ext>
              </a:extLst>
            </p:cNvPr>
            <p:cNvSpPr/>
            <p:nvPr/>
          </p:nvSpPr>
          <p:spPr>
            <a:xfrm>
              <a:off x="2860544" y="2669289"/>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9" name="object 267">
              <a:extLst>
                <a:ext uri="{FF2B5EF4-FFF2-40B4-BE49-F238E27FC236}">
                  <a16:creationId xmlns:a16="http://schemas.microsoft.com/office/drawing/2014/main" id="{87668C2A-BAAF-4AFB-817F-F9321B7EF231}"/>
                </a:ext>
              </a:extLst>
            </p:cNvPr>
            <p:cNvSpPr/>
            <p:nvPr/>
          </p:nvSpPr>
          <p:spPr>
            <a:xfrm>
              <a:off x="2772159" y="2728725"/>
              <a:ext cx="116201" cy="52706"/>
            </a:xfrm>
            <a:custGeom>
              <a:avLst/>
              <a:gdLst>
                <a:gd name="f0" fmla="val w"/>
                <a:gd name="f1" fmla="val h"/>
                <a:gd name="f2" fmla="val 0"/>
                <a:gd name="f3" fmla="val 116205"/>
                <a:gd name="f4" fmla="val 52705"/>
                <a:gd name="f5" fmla="val 48132"/>
                <a:gd name="f6" fmla="val 30606"/>
                <a:gd name="f7" fmla="val 10921"/>
                <a:gd name="f8" fmla="val 2920"/>
                <a:gd name="f9" fmla="val 3301"/>
                <a:gd name="f10" fmla="val 8762"/>
                <a:gd name="f11" fmla="val 16890"/>
                <a:gd name="f12" fmla="val 27431"/>
                <a:gd name="f13" fmla="val 15239"/>
                <a:gd name="f14" fmla="val 39115"/>
                <a:gd name="f15" fmla="val 33908"/>
                <a:gd name="f16" fmla="val 46735"/>
                <a:gd name="f17" fmla="val 49149"/>
                <a:gd name="f18" fmla="val 50800"/>
                <a:gd name="f19" fmla="val 66675"/>
                <a:gd name="f20" fmla="val 52577"/>
                <a:gd name="f21" fmla="val 77596"/>
                <a:gd name="f22" fmla="val 50291"/>
                <a:gd name="f23" fmla="val 86360"/>
                <a:gd name="f24" fmla="val 90677"/>
                <a:gd name="f25" fmla="val 88518"/>
                <a:gd name="f26" fmla="val 30352"/>
                <a:gd name="f27" fmla="val 85217"/>
                <a:gd name="f28" fmla="val 22732"/>
                <a:gd name="f29" fmla="val 98869"/>
                <a:gd name="f30" fmla="val 18668"/>
                <a:gd name="f31" fmla="val 80899"/>
                <a:gd name="f32" fmla="val 76454"/>
                <a:gd name="f33" fmla="val 14604"/>
                <a:gd name="f34" fmla="val 61213"/>
                <a:gd name="f35" fmla="val 5206"/>
                <a:gd name="f36" fmla="val 112521"/>
                <a:gd name="f37" fmla="val 9905"/>
                <a:gd name="f38" fmla="val 115824"/>
                <a:gd name="f39" fmla="val 11683"/>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0" name="object 268">
              <a:extLst>
                <a:ext uri="{FF2B5EF4-FFF2-40B4-BE49-F238E27FC236}">
                  <a16:creationId xmlns:a16="http://schemas.microsoft.com/office/drawing/2014/main" id="{F0ED5C1B-4391-4ABC-A89F-B98FA38E08AF}"/>
                </a:ext>
              </a:extLst>
            </p:cNvPr>
            <p:cNvSpPr/>
            <p:nvPr/>
          </p:nvSpPr>
          <p:spPr>
            <a:xfrm>
              <a:off x="2855214" y="2678433"/>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2"/>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1" name="object 269">
              <a:extLst>
                <a:ext uri="{FF2B5EF4-FFF2-40B4-BE49-F238E27FC236}">
                  <a16:creationId xmlns:a16="http://schemas.microsoft.com/office/drawing/2014/main" id="{11CFD496-F4C9-4B38-836A-E7CABC336780}"/>
                </a:ext>
              </a:extLst>
            </p:cNvPr>
            <p:cNvSpPr/>
            <p:nvPr/>
          </p:nvSpPr>
          <p:spPr>
            <a:xfrm>
              <a:off x="2731770" y="278739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6"/>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2" name="object 270">
              <a:extLst>
                <a:ext uri="{FF2B5EF4-FFF2-40B4-BE49-F238E27FC236}">
                  <a16:creationId xmlns:a16="http://schemas.microsoft.com/office/drawing/2014/main" id="{BE99B323-B817-46BC-A954-7AE86FB8C8EC}"/>
                </a:ext>
              </a:extLst>
            </p:cNvPr>
            <p:cNvSpPr/>
            <p:nvPr/>
          </p:nvSpPr>
          <p:spPr>
            <a:xfrm>
              <a:off x="2806449" y="2783589"/>
              <a:ext cx="86355" cy="87626"/>
            </a:xfrm>
            <a:custGeom>
              <a:avLst/>
              <a:gdLst>
                <a:gd name="f0" fmla="val w"/>
                <a:gd name="f1" fmla="val h"/>
                <a:gd name="f2" fmla="val 0"/>
                <a:gd name="f3" fmla="val 86360"/>
                <a:gd name="f4" fmla="val 87630"/>
                <a:gd name="f5" fmla="val 34925"/>
                <a:gd name="f6" fmla="val 14224"/>
                <a:gd name="f7" fmla="val 1143"/>
                <a:gd name="f8" fmla="val 4318"/>
                <a:gd name="f9" fmla="val 9397"/>
                <a:gd name="f10" fmla="val 7620"/>
                <a:gd name="f11" fmla="val 20574"/>
                <a:gd name="f12" fmla="val 10922"/>
                <a:gd name="f13" fmla="val 37083"/>
                <a:gd name="f14" fmla="val 52958"/>
                <a:gd name="f15" fmla="val 65912"/>
                <a:gd name="f16" fmla="val 74040"/>
                <a:gd name="f17" fmla="val 3302"/>
                <a:gd name="f18" fmla="val 80009"/>
                <a:gd name="f19" fmla="val 83565"/>
                <a:gd name="f20" fmla="val 25018"/>
                <a:gd name="f21" fmla="val 86487"/>
                <a:gd name="f22" fmla="val 38100"/>
                <a:gd name="f23" fmla="val 54483"/>
                <a:gd name="f24" fmla="val 73025"/>
                <a:gd name="f25" fmla="val 81152"/>
                <a:gd name="f26" fmla="val 86106"/>
                <a:gd name="f27" fmla="val 67690"/>
                <a:gd name="f28" fmla="val 84962"/>
                <a:gd name="f29" fmla="val 54737"/>
                <a:gd name="f30" fmla="val 76327"/>
                <a:gd name="f31" fmla="val 40005"/>
                <a:gd name="f32" fmla="val 75184"/>
                <a:gd name="f33" fmla="val 27686"/>
                <a:gd name="f34" fmla="val 65405"/>
                <a:gd name="f35" fmla="val 10540"/>
                <a:gd name="f36" fmla="val 56642"/>
                <a:gd name="f37" fmla="val 2920"/>
                <a:gd name="f38" fmla="*/ f0 1 86360"/>
                <a:gd name="f39" fmla="*/ f1 1 87630"/>
                <a:gd name="f40" fmla="val f2"/>
                <a:gd name="f41" fmla="val f3"/>
                <a:gd name="f42" fmla="val f4"/>
                <a:gd name="f43" fmla="+- f42 0 f40"/>
                <a:gd name="f44" fmla="+- f41 0 f40"/>
                <a:gd name="f45" fmla="*/ f44 1 86360"/>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360"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3" name="object 271">
              <a:extLst>
                <a:ext uri="{FF2B5EF4-FFF2-40B4-BE49-F238E27FC236}">
                  <a16:creationId xmlns:a16="http://schemas.microsoft.com/office/drawing/2014/main" id="{C648E675-8839-488A-BA1D-FB741F94E722}"/>
                </a:ext>
              </a:extLst>
            </p:cNvPr>
            <p:cNvSpPr/>
            <p:nvPr/>
          </p:nvSpPr>
          <p:spPr>
            <a:xfrm>
              <a:off x="2782062" y="2854455"/>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4" name="object 272">
              <a:extLst>
                <a:ext uri="{FF2B5EF4-FFF2-40B4-BE49-F238E27FC236}">
                  <a16:creationId xmlns:a16="http://schemas.microsoft.com/office/drawing/2014/main" id="{E62C8638-5CA8-4FBE-8BB0-A415C1E9841E}"/>
                </a:ext>
              </a:extLst>
            </p:cNvPr>
            <p:cNvSpPr/>
            <p:nvPr/>
          </p:nvSpPr>
          <p:spPr>
            <a:xfrm>
              <a:off x="2852169" y="2854455"/>
              <a:ext cx="109856" cy="106683"/>
            </a:xfrm>
            <a:custGeom>
              <a:avLst/>
              <a:gdLst>
                <a:gd name="f0" fmla="val w"/>
                <a:gd name="f1" fmla="val h"/>
                <a:gd name="f2" fmla="val 0"/>
                <a:gd name="f3" fmla="val 109855"/>
                <a:gd name="f4" fmla="val 106680"/>
                <a:gd name="f5" fmla="val 19811"/>
                <a:gd name="f6" fmla="val 1142"/>
                <a:gd name="f7" fmla="val 635"/>
                <a:gd name="f8" fmla="val 4699"/>
                <a:gd name="f9" fmla="val 14605"/>
                <a:gd name="f10" fmla="val 10921"/>
                <a:gd name="f11" fmla="val 30480"/>
                <a:gd name="f12" fmla="val 18668"/>
                <a:gd name="f13" fmla="val 41656"/>
                <a:gd name="f14" fmla="val 27431"/>
                <a:gd name="f15" fmla="val 56896"/>
                <a:gd name="f16" fmla="val 29590"/>
                <a:gd name="f17" fmla="val 69215"/>
                <a:gd name="f18" fmla="val 80264"/>
                <a:gd name="f19" fmla="val 25272"/>
                <a:gd name="f20" fmla="val 87884"/>
                <a:gd name="f21" fmla="val 21970"/>
                <a:gd name="f22" fmla="val 91440"/>
                <a:gd name="f23" fmla="val 93725"/>
                <a:gd name="f24" fmla="val 97281"/>
                <a:gd name="f25" fmla="val 38353"/>
                <a:gd name="f26" fmla="val 98425"/>
                <a:gd name="f27" fmla="val 52704"/>
                <a:gd name="f28" fmla="val 80136"/>
                <a:gd name="f29" fmla="val 102616"/>
                <a:gd name="f30" fmla="val 91058"/>
                <a:gd name="f31" fmla="val 102107"/>
                <a:gd name="f32" fmla="val 103759"/>
                <a:gd name="f33" fmla="val 109727"/>
                <a:gd name="f34" fmla="val 94996"/>
                <a:gd name="f35" fmla="val 78993"/>
                <a:gd name="f36" fmla="val 51561"/>
                <a:gd name="f37" fmla="val 39496"/>
                <a:gd name="f38" fmla="val 92583"/>
                <a:gd name="f39" fmla="val 88518"/>
                <a:gd name="f40" fmla="val 80899"/>
                <a:gd name="f41" fmla="val 40639"/>
                <a:gd name="f42" fmla="val 55625"/>
                <a:gd name="f43" fmla="val 34035"/>
                <a:gd name="f44" fmla="val 36322"/>
                <a:gd name="f45" fmla="val 36194"/>
                <a:gd name="f46" fmla="val 20574"/>
                <a:gd name="f47" fmla="val 15240"/>
                <a:gd name="f48" fmla="val 32892"/>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grpSp>
      <p:pic>
        <p:nvPicPr>
          <p:cNvPr id="276" name="Audio 275">
            <a:hlinkClick r:id="" action="ppaction://media"/>
            <a:extLst>
              <a:ext uri="{FF2B5EF4-FFF2-40B4-BE49-F238E27FC236}">
                <a16:creationId xmlns:a16="http://schemas.microsoft.com/office/drawing/2014/main" id="{5F9E36FE-EF4D-4D88-9CFB-B46C104FB9F1}"/>
              </a:ext>
            </a:extLst>
          </p:cNvPr>
          <p:cNvPicPr>
            <a:picLocks noChangeAspect="1"/>
          </p:cNvPicPr>
          <p:nvPr>
            <a:audioFile r:link="rId2"/>
            <p:extLst>
              <p:ext uri="{DAA4B4D4-6D71-4841-9C94-3DE7FCFB9230}">
                <p14:media xmlns:p14="http://schemas.microsoft.com/office/powerpoint/2010/main" r:embed="rId1"/>
              </p:ext>
            </p:extLst>
          </p:nvPr>
        </p:nvPicPr>
        <p:blipFill>
          <a:blip r:embed="rId29"/>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49736"/>
    </mc:Choice>
    <mc:Fallback>
      <p:transition spd="slow" advTm="49736"/>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76"/>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76"/>
                </p:tgtEl>
              </p:cMediaNode>
            </p:audio>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name="Slide103">
    <p:spTree>
      <p:nvGrpSpPr>
        <p:cNvPr id="1" name=""/>
        <p:cNvGrpSpPr/>
        <p:nvPr/>
      </p:nvGrpSpPr>
      <p:grpSpPr>
        <a:xfrm>
          <a:off x="0" y="0"/>
          <a:ext cx="0" cy="0"/>
          <a:chOff x="0" y="0"/>
          <a:chExt cx="0" cy="0"/>
        </a:xfrm>
      </p:grpSpPr>
      <p:sp>
        <p:nvSpPr>
          <p:cNvPr id="2" name="Rectangle 237">
            <a:extLst>
              <a:ext uri="{FF2B5EF4-FFF2-40B4-BE49-F238E27FC236}">
                <a16:creationId xmlns:a16="http://schemas.microsoft.com/office/drawing/2014/main" id="{36125FE1-C3D5-4A80-B0FF-4963B9955AE8}"/>
              </a:ext>
            </a:extLst>
          </p:cNvPr>
          <p:cNvSpPr/>
          <p:nvPr/>
        </p:nvSpPr>
        <p:spPr>
          <a:xfrm>
            <a:off x="7499296" y="121011"/>
            <a:ext cx="1447796" cy="1113812"/>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 name="object 3">
            <a:extLst>
              <a:ext uri="{FF2B5EF4-FFF2-40B4-BE49-F238E27FC236}">
                <a16:creationId xmlns:a16="http://schemas.microsoft.com/office/drawing/2014/main" id="{DA0136BC-97D7-447C-8147-6CC8C2A083BD}"/>
              </a:ext>
            </a:extLst>
          </p:cNvPr>
          <p:cNvSpPr txBox="1">
            <a:spLocks noGrp="1"/>
          </p:cNvSpPr>
          <p:nvPr>
            <p:ph type="title"/>
          </p:nvPr>
        </p:nvSpPr>
        <p:spPr>
          <a:xfrm>
            <a:off x="763011" y="251460"/>
            <a:ext cx="7695188" cy="430883"/>
          </a:xfrm>
        </p:spPr>
        <p:txBody>
          <a:bodyPr/>
          <a:lstStyle/>
          <a:p>
            <a:pPr marL="12701" lvl="0"/>
            <a:r>
              <a:rPr lang="sv-SE" sz="2800" b="1" spc="-5"/>
              <a:t>Towards a requirement specification </a:t>
            </a:r>
            <a:endParaRPr lang="sv-SE" sz="2800"/>
          </a:p>
        </p:txBody>
      </p:sp>
      <p:sp>
        <p:nvSpPr>
          <p:cNvPr id="4" name="object 4">
            <a:extLst>
              <a:ext uri="{FF2B5EF4-FFF2-40B4-BE49-F238E27FC236}">
                <a16:creationId xmlns:a16="http://schemas.microsoft.com/office/drawing/2014/main" id="{C85CABB6-8368-47BE-8C49-6F0750BA80F9}"/>
              </a:ext>
            </a:extLst>
          </p:cNvPr>
          <p:cNvSpPr/>
          <p:nvPr/>
        </p:nvSpPr>
        <p:spPr>
          <a:xfrm>
            <a:off x="848864" y="3183639"/>
            <a:ext cx="6049012" cy="25402"/>
          </a:xfrm>
          <a:custGeom>
            <a:avLst/>
            <a:gdLst>
              <a:gd name="f0" fmla="val w"/>
              <a:gd name="f1" fmla="val h"/>
              <a:gd name="f2" fmla="val 0"/>
              <a:gd name="f3" fmla="val 6049009"/>
              <a:gd name="f4" fmla="val 25400"/>
              <a:gd name="f5" fmla="val 25145"/>
              <a:gd name="f6" fmla="val 6048756"/>
              <a:gd name="f7" fmla="*/ f0 1 6049009"/>
              <a:gd name="f8" fmla="*/ f1 1 25400"/>
              <a:gd name="f9" fmla="val f2"/>
              <a:gd name="f10" fmla="val f3"/>
              <a:gd name="f11" fmla="val f4"/>
              <a:gd name="f12" fmla="+- f11 0 f9"/>
              <a:gd name="f13" fmla="+- f10 0 f9"/>
              <a:gd name="f14" fmla="*/ f13 1 6049009"/>
              <a:gd name="f15" fmla="*/ f12 1 2540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2540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 name="object 5">
            <a:extLst>
              <a:ext uri="{FF2B5EF4-FFF2-40B4-BE49-F238E27FC236}">
                <a16:creationId xmlns:a16="http://schemas.microsoft.com/office/drawing/2014/main" id="{156B95D3-FC56-457E-8628-8975D1AD458C}"/>
              </a:ext>
            </a:extLst>
          </p:cNvPr>
          <p:cNvSpPr/>
          <p:nvPr/>
        </p:nvSpPr>
        <p:spPr>
          <a:xfrm>
            <a:off x="848864" y="2472693"/>
            <a:ext cx="6049012" cy="10158"/>
          </a:xfrm>
          <a:custGeom>
            <a:avLst/>
            <a:gdLst>
              <a:gd name="f0" fmla="val w"/>
              <a:gd name="f1" fmla="val h"/>
              <a:gd name="f2" fmla="val 0"/>
              <a:gd name="f3" fmla="val 6049009"/>
              <a:gd name="f4" fmla="val 10160"/>
              <a:gd name="f5" fmla="val 9906"/>
              <a:gd name="f6" fmla="val 6048756"/>
              <a:gd name="f7" fmla="*/ f0 1 6049009"/>
              <a:gd name="f8" fmla="*/ f1 1 10160"/>
              <a:gd name="f9" fmla="val f2"/>
              <a:gd name="f10" fmla="val f3"/>
              <a:gd name="f11" fmla="val f4"/>
              <a:gd name="f12" fmla="+- f11 0 f9"/>
              <a:gd name="f13" fmla="+- f10 0 f9"/>
              <a:gd name="f14" fmla="*/ f13 1 6049009"/>
              <a:gd name="f15" fmla="*/ f12 1 101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1016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 name="object 6">
            <a:extLst>
              <a:ext uri="{FF2B5EF4-FFF2-40B4-BE49-F238E27FC236}">
                <a16:creationId xmlns:a16="http://schemas.microsoft.com/office/drawing/2014/main" id="{0B228674-2AB2-4C6E-A8A8-600989308F61}"/>
              </a:ext>
            </a:extLst>
          </p:cNvPr>
          <p:cNvSpPr txBox="1"/>
          <p:nvPr/>
        </p:nvSpPr>
        <p:spPr>
          <a:xfrm>
            <a:off x="4794254" y="3381533"/>
            <a:ext cx="907413" cy="643893"/>
          </a:xfrm>
          <a:prstGeom prst="rect">
            <a:avLst/>
          </a:prstGeom>
          <a:noFill/>
          <a:ln cap="flat">
            <a:noFill/>
          </a:ln>
        </p:spPr>
        <p:txBody>
          <a:bodyPr vert="horz" wrap="square" lIns="0" tIns="0" rIns="0" bIns="0" anchor="t" anchorCtr="0" compatLnSpc="1">
            <a:spAutoFit/>
          </a:bodyPr>
          <a:lstStyle/>
          <a:p>
            <a:pPr marL="12701" marR="5084" lvl="0" indent="344171" algn="l"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5" baseline="0">
                <a:solidFill>
                  <a:srgbClr val="002E5F"/>
                </a:solidFill>
                <a:uFillTx/>
                <a:latin typeface="Arial"/>
                <a:cs typeface="Arial"/>
              </a:rPr>
              <a:t>I</a:t>
            </a:r>
            <a:r>
              <a:rPr lang="en-US" sz="800" b="1" i="0" u="none" strike="noStrike" kern="1200" cap="none" spc="10" baseline="0">
                <a:solidFill>
                  <a:srgbClr val="002E5F"/>
                </a:solidFill>
                <a:uFillTx/>
                <a:latin typeface="Arial"/>
                <a:cs typeface="Arial"/>
              </a:rPr>
              <a:t>nterac</a:t>
            </a:r>
            <a:r>
              <a:rPr lang="en-US" sz="800" b="1" i="0" u="none" strike="noStrike" kern="1200" cap="none" spc="5" baseline="0">
                <a:solidFill>
                  <a:srgbClr val="002E5F"/>
                </a:solidFill>
                <a:uFillTx/>
                <a:latin typeface="Arial"/>
                <a:cs typeface="Arial"/>
              </a:rPr>
              <a:t>ti</a:t>
            </a:r>
            <a:r>
              <a:rPr lang="en-US" sz="800" b="1" i="0" u="none" strike="noStrike" kern="1200" cap="none" spc="10" baseline="0">
                <a:solidFill>
                  <a:srgbClr val="002E5F"/>
                </a:solidFill>
                <a:uFillTx/>
                <a:latin typeface="Arial"/>
                <a:cs typeface="Arial"/>
              </a:rPr>
              <a:t>on  </a:t>
            </a:r>
            <a:r>
              <a:rPr lang="en-US" sz="800" b="1" i="0" u="none" strike="noStrike" kern="1200" cap="none" spc="15" baseline="0">
                <a:solidFill>
                  <a:srgbClr val="002E5F"/>
                </a:solidFill>
                <a:uFillTx/>
                <a:latin typeface="Arial"/>
                <a:cs typeface="Arial"/>
              </a:rPr>
              <a:t>between</a:t>
            </a:r>
            <a:r>
              <a:rPr lang="en-US" sz="800" b="1" i="0" u="none" strike="noStrike" kern="1200" cap="none" spc="-8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software</a:t>
            </a:r>
            <a:endParaRPr lang="en-US" sz="800" b="0" i="0" u="none" strike="noStrike" kern="1200" cap="none" spc="0" baseline="0">
              <a:solidFill>
                <a:srgbClr val="000000"/>
              </a:solidFill>
              <a:uFillTx/>
              <a:latin typeface="Arial"/>
              <a:cs typeface="Arial"/>
            </a:endParaRPr>
          </a:p>
          <a:p>
            <a:pPr marL="525780"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o</a:t>
            </a:r>
            <a:r>
              <a:rPr lang="en-US" sz="800" b="1" i="0" u="none" strike="noStrike" kern="1200" cap="none" spc="10" baseline="0">
                <a:solidFill>
                  <a:srgbClr val="002E5F"/>
                </a:solidFill>
                <a:uFillTx/>
                <a:latin typeface="Arial"/>
                <a:cs typeface="Arial"/>
              </a:rPr>
              <a:t>bjekts</a:t>
            </a:r>
            <a:endParaRPr lang="en-US" sz="800" b="0" i="0" u="none" strike="noStrike" kern="1200" cap="none" spc="0" baseline="0">
              <a:solidFill>
                <a:srgbClr val="000000"/>
              </a:solidFill>
              <a:uFillTx/>
              <a:latin typeface="Arial"/>
              <a:cs typeface="Arial"/>
            </a:endParaRPr>
          </a:p>
          <a:p>
            <a:pPr marL="22229"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85" baseline="0">
                <a:solidFill>
                  <a:srgbClr val="002E5F"/>
                </a:solidFill>
                <a:uFillTx/>
                <a:latin typeface="Arial"/>
                <a:cs typeface="Arial"/>
              </a:rPr>
              <a:t> </a:t>
            </a:r>
            <a:r>
              <a:rPr lang="en-US" sz="800" b="0" i="0" u="none" strike="noStrike" kern="1200" cap="none" spc="15" baseline="0">
                <a:solidFill>
                  <a:srgbClr val="002E5F"/>
                </a:solidFill>
                <a:uFillTx/>
                <a:latin typeface="Arial"/>
                <a:cs typeface="Arial"/>
              </a:rPr>
              <a:t>Sequence</a:t>
            </a:r>
            <a:endParaRPr lang="en-US" sz="800" b="0" i="0" u="none" strike="noStrike" kern="1200" cap="none" spc="0" baseline="0">
              <a:solidFill>
                <a:srgbClr val="000000"/>
              </a:solidFill>
              <a:uFillTx/>
              <a:latin typeface="Arial"/>
              <a:cs typeface="Arial"/>
            </a:endParaRPr>
          </a:p>
          <a:p>
            <a:pPr marL="478158"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diagram)</a:t>
            </a:r>
            <a:endParaRPr lang="en-US" sz="800" b="0" i="0" u="none" strike="noStrike" kern="1200" cap="none" spc="0" baseline="0">
              <a:solidFill>
                <a:srgbClr val="000000"/>
              </a:solidFill>
              <a:uFillTx/>
              <a:latin typeface="Arial"/>
              <a:cs typeface="Arial"/>
            </a:endParaRPr>
          </a:p>
        </p:txBody>
      </p:sp>
      <p:sp>
        <p:nvSpPr>
          <p:cNvPr id="7" name="object 7">
            <a:extLst>
              <a:ext uri="{FF2B5EF4-FFF2-40B4-BE49-F238E27FC236}">
                <a16:creationId xmlns:a16="http://schemas.microsoft.com/office/drawing/2014/main" id="{EFB62223-0B21-496D-9366-E298B742E837}"/>
              </a:ext>
            </a:extLst>
          </p:cNvPr>
          <p:cNvSpPr/>
          <p:nvPr/>
        </p:nvSpPr>
        <p:spPr>
          <a:xfrm>
            <a:off x="5975988" y="3594734"/>
            <a:ext cx="0" cy="193038"/>
          </a:xfrm>
          <a:custGeom>
            <a:avLst/>
            <a:gdLst>
              <a:gd name="f0" fmla="val w"/>
              <a:gd name="f1" fmla="val h"/>
              <a:gd name="f2" fmla="val 0"/>
              <a:gd name="f3" fmla="val 193040"/>
              <a:gd name="f4" fmla="val 192786"/>
              <a:gd name="f5" fmla="*/ f0 1 0"/>
              <a:gd name="f6" fmla="*/ f1 1 193040"/>
              <a:gd name="f7" fmla="val f2"/>
              <a:gd name="f8" fmla="val f3"/>
              <a:gd name="f9" fmla="+- f8 0 f7"/>
              <a:gd name="f10" fmla="+- f7 0 f7"/>
              <a:gd name="f11" fmla="*/ f10 1 0"/>
              <a:gd name="f12" fmla="*/ f9 1 193040"/>
              <a:gd name="f13" fmla="*/ 0 1 f11"/>
              <a:gd name="f14" fmla="*/ 1 1 f11"/>
              <a:gd name="f15" fmla="*/ 0 1 f12"/>
              <a:gd name="f16" fmla="*/ 19304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9304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 name="object 8">
            <a:extLst>
              <a:ext uri="{FF2B5EF4-FFF2-40B4-BE49-F238E27FC236}">
                <a16:creationId xmlns:a16="http://schemas.microsoft.com/office/drawing/2014/main" id="{472BF6F5-9636-4660-A81F-8E993956C1AF}"/>
              </a:ext>
            </a:extLst>
          </p:cNvPr>
          <p:cNvSpPr/>
          <p:nvPr/>
        </p:nvSpPr>
        <p:spPr>
          <a:xfrm>
            <a:off x="6658733" y="3463674"/>
            <a:ext cx="0" cy="323853"/>
          </a:xfrm>
          <a:custGeom>
            <a:avLst/>
            <a:gdLst>
              <a:gd name="f0" fmla="val w"/>
              <a:gd name="f1" fmla="val h"/>
              <a:gd name="f2" fmla="val 0"/>
              <a:gd name="f3" fmla="val 323850"/>
              <a:gd name="f4" fmla="val 323849"/>
              <a:gd name="f5" fmla="*/ f0 1 0"/>
              <a:gd name="f6" fmla="*/ f1 1 323850"/>
              <a:gd name="f7" fmla="val f2"/>
              <a:gd name="f8" fmla="val f3"/>
              <a:gd name="f9" fmla="+- f8 0 f7"/>
              <a:gd name="f10" fmla="+- f7 0 f7"/>
              <a:gd name="f11" fmla="*/ f10 1 0"/>
              <a:gd name="f12" fmla="*/ f9 1 323850"/>
              <a:gd name="f13" fmla="*/ 0 1 f11"/>
              <a:gd name="f14" fmla="*/ 1 1 f11"/>
              <a:gd name="f15" fmla="*/ 0 1 f12"/>
              <a:gd name="f16" fmla="*/ 32385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2385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 name="object 9">
            <a:extLst>
              <a:ext uri="{FF2B5EF4-FFF2-40B4-BE49-F238E27FC236}">
                <a16:creationId xmlns:a16="http://schemas.microsoft.com/office/drawing/2014/main" id="{448B5EED-2B5B-4F60-902B-9C21D8EBA855}"/>
              </a:ext>
            </a:extLst>
          </p:cNvPr>
          <p:cNvSpPr/>
          <p:nvPr/>
        </p:nvSpPr>
        <p:spPr>
          <a:xfrm>
            <a:off x="6334890" y="3463674"/>
            <a:ext cx="0" cy="131445"/>
          </a:xfrm>
          <a:custGeom>
            <a:avLst/>
            <a:gdLst>
              <a:gd name="f0" fmla="val w"/>
              <a:gd name="f1" fmla="val h"/>
              <a:gd name="f2" fmla="val 0"/>
              <a:gd name="f3" fmla="val 131445"/>
              <a:gd name="f4" fmla="val 131063"/>
              <a:gd name="f5" fmla="*/ f0 1 0"/>
              <a:gd name="f6" fmla="*/ f1 1 131445"/>
              <a:gd name="f7" fmla="val f2"/>
              <a:gd name="f8" fmla="val f3"/>
              <a:gd name="f9" fmla="+- f8 0 f7"/>
              <a:gd name="f10" fmla="+- f7 0 f7"/>
              <a:gd name="f11" fmla="*/ f10 1 0"/>
              <a:gd name="f12" fmla="*/ f9 1 131445"/>
              <a:gd name="f13" fmla="*/ 0 1 f11"/>
              <a:gd name="f14" fmla="*/ 1 1 f11"/>
              <a:gd name="f15" fmla="*/ 0 1 f12"/>
              <a:gd name="f16" fmla="*/ 131445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31445">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 name="object 10">
            <a:extLst>
              <a:ext uri="{FF2B5EF4-FFF2-40B4-BE49-F238E27FC236}">
                <a16:creationId xmlns:a16="http://schemas.microsoft.com/office/drawing/2014/main" id="{3FA58DE5-667D-455E-A480-EE201813670E}"/>
              </a:ext>
            </a:extLst>
          </p:cNvPr>
          <p:cNvSpPr/>
          <p:nvPr/>
        </p:nvSpPr>
        <p:spPr>
          <a:xfrm>
            <a:off x="6334890" y="3757040"/>
            <a:ext cx="0" cy="30476"/>
          </a:xfrm>
          <a:custGeom>
            <a:avLst/>
            <a:gdLst>
              <a:gd name="f0" fmla="val w"/>
              <a:gd name="f1" fmla="val h"/>
              <a:gd name="f2" fmla="val 0"/>
              <a:gd name="f3" fmla="val 30480"/>
              <a:gd name="f4" fmla="val 30481"/>
              <a:gd name="f5" fmla="*/ f0 1 0"/>
              <a:gd name="f6" fmla="*/ f1 1 30480"/>
              <a:gd name="f7" fmla="val f2"/>
              <a:gd name="f8" fmla="val f3"/>
              <a:gd name="f9" fmla="+- f8 0 f7"/>
              <a:gd name="f10" fmla="+- f7 0 f7"/>
              <a:gd name="f11" fmla="*/ f10 1 0"/>
              <a:gd name="f12" fmla="*/ f9 1 30480"/>
              <a:gd name="f13" fmla="*/ 0 1 f11"/>
              <a:gd name="f14" fmla="*/ 1 1 f11"/>
              <a:gd name="f15" fmla="*/ 0 1 f12"/>
              <a:gd name="f16" fmla="*/ 3048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048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 name="object 11">
            <a:extLst>
              <a:ext uri="{FF2B5EF4-FFF2-40B4-BE49-F238E27FC236}">
                <a16:creationId xmlns:a16="http://schemas.microsoft.com/office/drawing/2014/main" id="{3448F3B5-17C8-4C81-B792-D0D732FA36BB}"/>
              </a:ext>
            </a:extLst>
          </p:cNvPr>
          <p:cNvSpPr/>
          <p:nvPr/>
        </p:nvSpPr>
        <p:spPr>
          <a:xfrm>
            <a:off x="5947787" y="3433187"/>
            <a:ext cx="53336" cy="161921"/>
          </a:xfrm>
          <a:custGeom>
            <a:avLst/>
            <a:gdLst>
              <a:gd name="f0" fmla="val w"/>
              <a:gd name="f1" fmla="val h"/>
              <a:gd name="f2" fmla="val 0"/>
              <a:gd name="f3" fmla="val 53339"/>
              <a:gd name="f4" fmla="val 161925"/>
              <a:gd name="f5" fmla="val 161544"/>
              <a:gd name="f6" fmla="*/ f0 1 53339"/>
              <a:gd name="f7" fmla="*/ f1 1 161925"/>
              <a:gd name="f8" fmla="val f2"/>
              <a:gd name="f9" fmla="val f3"/>
              <a:gd name="f10" fmla="val f4"/>
              <a:gd name="f11" fmla="+- f10 0 f8"/>
              <a:gd name="f12" fmla="+- f9 0 f8"/>
              <a:gd name="f13" fmla="*/ f12 1 53339"/>
              <a:gd name="f14" fmla="*/ f11 1 161925"/>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53339" h="161925">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 name="object 12">
            <a:extLst>
              <a:ext uri="{FF2B5EF4-FFF2-40B4-BE49-F238E27FC236}">
                <a16:creationId xmlns:a16="http://schemas.microsoft.com/office/drawing/2014/main" id="{A3C19FA1-B0AF-431F-B80B-49097C60EFEA}"/>
              </a:ext>
            </a:extLst>
          </p:cNvPr>
          <p:cNvSpPr/>
          <p:nvPr/>
        </p:nvSpPr>
        <p:spPr>
          <a:xfrm>
            <a:off x="6299831" y="3594734"/>
            <a:ext cx="54607" cy="162562"/>
          </a:xfrm>
          <a:custGeom>
            <a:avLst/>
            <a:gdLst>
              <a:gd name="f0" fmla="val w"/>
              <a:gd name="f1" fmla="val h"/>
              <a:gd name="f2" fmla="val 0"/>
              <a:gd name="f3" fmla="val 54610"/>
              <a:gd name="f4" fmla="val 162560"/>
              <a:gd name="f5" fmla="val 162305"/>
              <a:gd name="f6" fmla="val 54101"/>
              <a:gd name="f7" fmla="*/ f0 1 54610"/>
              <a:gd name="f8" fmla="*/ f1 1 162560"/>
              <a:gd name="f9" fmla="val f2"/>
              <a:gd name="f10" fmla="val f3"/>
              <a:gd name="f11" fmla="val f4"/>
              <a:gd name="f12" fmla="+- f11 0 f9"/>
              <a:gd name="f13" fmla="+- f10 0 f9"/>
              <a:gd name="f14" fmla="*/ f13 1 54610"/>
              <a:gd name="f15" fmla="*/ f12 1 1625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54610" h="162560">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 name="object 13">
            <a:extLst>
              <a:ext uri="{FF2B5EF4-FFF2-40B4-BE49-F238E27FC236}">
                <a16:creationId xmlns:a16="http://schemas.microsoft.com/office/drawing/2014/main" id="{BA6F65F6-0533-4061-8C6B-91D9E89B825C}"/>
              </a:ext>
            </a:extLst>
          </p:cNvPr>
          <p:cNvSpPr/>
          <p:nvPr/>
        </p:nvSpPr>
        <p:spPr>
          <a:xfrm>
            <a:off x="6001134" y="3552059"/>
            <a:ext cx="323853" cy="76196"/>
          </a:xfrm>
          <a:custGeom>
            <a:avLst/>
            <a:gdLst>
              <a:gd name="f0" fmla="val w"/>
              <a:gd name="f1" fmla="val h"/>
              <a:gd name="f2" fmla="val 0"/>
              <a:gd name="f3" fmla="val 323850"/>
              <a:gd name="f4" fmla="val 76200"/>
              <a:gd name="f5" fmla="val 247650"/>
              <a:gd name="f6" fmla="val 311150"/>
              <a:gd name="f7" fmla="val 44450"/>
              <a:gd name="f8" fmla="val 260350"/>
              <a:gd name="f9" fmla="val 31750"/>
              <a:gd name="f10" fmla="val 38100"/>
              <a:gd name="f11" fmla="*/ f0 1 323850"/>
              <a:gd name="f12" fmla="*/ f1 1 76200"/>
              <a:gd name="f13" fmla="val f2"/>
              <a:gd name="f14" fmla="val f3"/>
              <a:gd name="f15" fmla="val f4"/>
              <a:gd name="f16" fmla="+- f15 0 f13"/>
              <a:gd name="f17" fmla="+- f14 0 f13"/>
              <a:gd name="f18" fmla="*/ f17 1 323850"/>
              <a:gd name="f19" fmla="*/ f16 1 762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23850" h="76200">
                <a:moveTo>
                  <a:pt x="f5" y="f2"/>
                </a:moveTo>
                <a:lnTo>
                  <a:pt x="f5" y="f4"/>
                </a:lnTo>
                <a:lnTo>
                  <a:pt x="f6" y="f7"/>
                </a:lnTo>
                <a:lnTo>
                  <a:pt x="f8" y="f7"/>
                </a:lnTo>
                <a:lnTo>
                  <a:pt x="f8" y="f9"/>
                </a:lnTo>
                <a:lnTo>
                  <a:pt x="f6" y="f9"/>
                </a:lnTo>
                <a:lnTo>
                  <a:pt x="f5" y="f2"/>
                </a:lnTo>
                <a:close/>
              </a:path>
              <a:path w="323850" h="76200">
                <a:moveTo>
                  <a:pt x="f5" y="f9"/>
                </a:moveTo>
                <a:lnTo>
                  <a:pt x="f2" y="f9"/>
                </a:lnTo>
                <a:lnTo>
                  <a:pt x="f2" y="f7"/>
                </a:lnTo>
                <a:lnTo>
                  <a:pt x="f5" y="f7"/>
                </a:lnTo>
                <a:lnTo>
                  <a:pt x="f5" y="f9"/>
                </a:lnTo>
                <a:close/>
              </a:path>
              <a:path w="323850" h="76200">
                <a:moveTo>
                  <a:pt x="f6" y="f9"/>
                </a:moveTo>
                <a:lnTo>
                  <a:pt x="f8" y="f9"/>
                </a:lnTo>
                <a:lnTo>
                  <a:pt x="f8" y="f7"/>
                </a:lnTo>
                <a:lnTo>
                  <a:pt x="f6" y="f7"/>
                </a:lnTo>
                <a:lnTo>
                  <a:pt x="f3" y="f10"/>
                </a:lnTo>
                <a:lnTo>
                  <a:pt x="f6" y="f9"/>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 name="object 14">
            <a:extLst>
              <a:ext uri="{FF2B5EF4-FFF2-40B4-BE49-F238E27FC236}">
                <a16:creationId xmlns:a16="http://schemas.microsoft.com/office/drawing/2014/main" id="{2F3D5128-6303-485E-B3E1-6DD89AB7729E}"/>
              </a:ext>
            </a:extLst>
          </p:cNvPr>
          <p:cNvSpPr/>
          <p:nvPr/>
        </p:nvSpPr>
        <p:spPr>
          <a:xfrm>
            <a:off x="6363081" y="3713607"/>
            <a:ext cx="323853" cy="76196"/>
          </a:xfrm>
          <a:custGeom>
            <a:avLst/>
            <a:gdLst>
              <a:gd name="f0" fmla="val w"/>
              <a:gd name="f1" fmla="val h"/>
              <a:gd name="f2" fmla="val 0"/>
              <a:gd name="f3" fmla="val 323850"/>
              <a:gd name="f4" fmla="val 76200"/>
              <a:gd name="f5" fmla="val 247650"/>
              <a:gd name="f6" fmla="val 311150"/>
              <a:gd name="f7" fmla="val 44450"/>
              <a:gd name="f8" fmla="val 260350"/>
              <a:gd name="f9" fmla="val 31750"/>
              <a:gd name="f10" fmla="val 38100"/>
              <a:gd name="f11" fmla="*/ f0 1 323850"/>
              <a:gd name="f12" fmla="*/ f1 1 76200"/>
              <a:gd name="f13" fmla="val f2"/>
              <a:gd name="f14" fmla="val f3"/>
              <a:gd name="f15" fmla="val f4"/>
              <a:gd name="f16" fmla="+- f15 0 f13"/>
              <a:gd name="f17" fmla="+- f14 0 f13"/>
              <a:gd name="f18" fmla="*/ f17 1 323850"/>
              <a:gd name="f19" fmla="*/ f16 1 762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23850" h="76200">
                <a:moveTo>
                  <a:pt x="f5" y="f2"/>
                </a:moveTo>
                <a:lnTo>
                  <a:pt x="f5" y="f4"/>
                </a:lnTo>
                <a:lnTo>
                  <a:pt x="f6" y="f7"/>
                </a:lnTo>
                <a:lnTo>
                  <a:pt x="f8" y="f7"/>
                </a:lnTo>
                <a:lnTo>
                  <a:pt x="f8" y="f9"/>
                </a:lnTo>
                <a:lnTo>
                  <a:pt x="f6" y="f9"/>
                </a:lnTo>
                <a:lnTo>
                  <a:pt x="f5" y="f2"/>
                </a:lnTo>
                <a:close/>
              </a:path>
              <a:path w="323850" h="76200">
                <a:moveTo>
                  <a:pt x="f5" y="f9"/>
                </a:moveTo>
                <a:lnTo>
                  <a:pt x="f2" y="f9"/>
                </a:lnTo>
                <a:lnTo>
                  <a:pt x="f2" y="f7"/>
                </a:lnTo>
                <a:lnTo>
                  <a:pt x="f5" y="f7"/>
                </a:lnTo>
                <a:lnTo>
                  <a:pt x="f5" y="f9"/>
                </a:lnTo>
                <a:close/>
              </a:path>
              <a:path w="323850" h="76200">
                <a:moveTo>
                  <a:pt x="f6" y="f9"/>
                </a:moveTo>
                <a:lnTo>
                  <a:pt x="f8" y="f9"/>
                </a:lnTo>
                <a:lnTo>
                  <a:pt x="f8" y="f7"/>
                </a:lnTo>
                <a:lnTo>
                  <a:pt x="f6" y="f7"/>
                </a:lnTo>
                <a:lnTo>
                  <a:pt x="f3" y="f10"/>
                </a:lnTo>
                <a:lnTo>
                  <a:pt x="f6" y="f9"/>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 name="object 15">
            <a:extLst>
              <a:ext uri="{FF2B5EF4-FFF2-40B4-BE49-F238E27FC236}">
                <a16:creationId xmlns:a16="http://schemas.microsoft.com/office/drawing/2014/main" id="{33F32BEA-54AE-4106-9B7C-1CC61F76D31E}"/>
              </a:ext>
            </a:extLst>
          </p:cNvPr>
          <p:cNvSpPr/>
          <p:nvPr/>
        </p:nvSpPr>
        <p:spPr>
          <a:xfrm>
            <a:off x="5847203" y="3417954"/>
            <a:ext cx="217170" cy="0"/>
          </a:xfrm>
          <a:custGeom>
            <a:avLst/>
            <a:gdLst>
              <a:gd name="f0" fmla="val w"/>
              <a:gd name="f1" fmla="val h"/>
              <a:gd name="f2" fmla="val 0"/>
              <a:gd name="f3" fmla="val 217170"/>
              <a:gd name="f4" fmla="*/ f0 1 217170"/>
              <a:gd name="f5" fmla="*/ f1 1 0"/>
              <a:gd name="f6" fmla="val f2"/>
              <a:gd name="f7" fmla="val f3"/>
              <a:gd name="f8" fmla="+- f6 0 f6"/>
              <a:gd name="f9" fmla="+- f7 0 f6"/>
              <a:gd name="f10" fmla="*/ f9 1 217170"/>
              <a:gd name="f11" fmla="*/ f8 1 0"/>
              <a:gd name="f12" fmla="*/ 0 1 f10"/>
              <a:gd name="f13" fmla="*/ 21717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217170">
                <a:moveTo>
                  <a:pt x="f2" y="f2"/>
                </a:moveTo>
                <a:lnTo>
                  <a:pt x="f3" y="f2"/>
                </a:lnTo>
              </a:path>
            </a:pathLst>
          </a:custGeom>
          <a:noFill/>
          <a:ln w="53336"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 name="object 16">
            <a:extLst>
              <a:ext uri="{FF2B5EF4-FFF2-40B4-BE49-F238E27FC236}">
                <a16:creationId xmlns:a16="http://schemas.microsoft.com/office/drawing/2014/main" id="{46E7D9DB-8EA6-4779-9DFE-6ACF27153DC8}"/>
              </a:ext>
            </a:extLst>
          </p:cNvPr>
          <p:cNvSpPr/>
          <p:nvPr/>
        </p:nvSpPr>
        <p:spPr>
          <a:xfrm>
            <a:off x="5847203" y="3391281"/>
            <a:ext cx="217170" cy="53336"/>
          </a:xfrm>
          <a:custGeom>
            <a:avLst/>
            <a:gdLst>
              <a:gd name="f0" fmla="val w"/>
              <a:gd name="f1" fmla="val h"/>
              <a:gd name="f2" fmla="val 0"/>
              <a:gd name="f3" fmla="val 217170"/>
              <a:gd name="f4" fmla="val 53339"/>
              <a:gd name="f5" fmla="val 53340"/>
              <a:gd name="f6" fmla="*/ f0 1 217170"/>
              <a:gd name="f7" fmla="*/ f1 1 53339"/>
              <a:gd name="f8" fmla="val f2"/>
              <a:gd name="f9" fmla="val f3"/>
              <a:gd name="f10" fmla="val f4"/>
              <a:gd name="f11" fmla="+- f10 0 f8"/>
              <a:gd name="f12" fmla="+- f9 0 f8"/>
              <a:gd name="f13" fmla="*/ f12 1 217170"/>
              <a:gd name="f14" fmla="*/ f11 1 5333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333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 name="object 17">
            <a:extLst>
              <a:ext uri="{FF2B5EF4-FFF2-40B4-BE49-F238E27FC236}">
                <a16:creationId xmlns:a16="http://schemas.microsoft.com/office/drawing/2014/main" id="{54C6D4B5-F738-4134-B157-5372989A7692}"/>
              </a:ext>
            </a:extLst>
          </p:cNvPr>
          <p:cNvSpPr/>
          <p:nvPr/>
        </p:nvSpPr>
        <p:spPr>
          <a:xfrm>
            <a:off x="6225921" y="3410327"/>
            <a:ext cx="217170" cy="53336"/>
          </a:xfrm>
          <a:custGeom>
            <a:avLst/>
            <a:gdLst>
              <a:gd name="f0" fmla="val w"/>
              <a:gd name="f1" fmla="val h"/>
              <a:gd name="f2" fmla="val 0"/>
              <a:gd name="f3" fmla="val 217170"/>
              <a:gd name="f4" fmla="val 53339"/>
              <a:gd name="f5" fmla="val 53340"/>
              <a:gd name="f6" fmla="*/ f0 1 217170"/>
              <a:gd name="f7" fmla="*/ f1 1 53339"/>
              <a:gd name="f8" fmla="val f2"/>
              <a:gd name="f9" fmla="val f3"/>
              <a:gd name="f10" fmla="val f4"/>
              <a:gd name="f11" fmla="+- f10 0 f8"/>
              <a:gd name="f12" fmla="+- f9 0 f8"/>
              <a:gd name="f13" fmla="*/ f12 1 217170"/>
              <a:gd name="f14" fmla="*/ f11 1 5333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333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 name="object 18">
            <a:extLst>
              <a:ext uri="{FF2B5EF4-FFF2-40B4-BE49-F238E27FC236}">
                <a16:creationId xmlns:a16="http://schemas.microsoft.com/office/drawing/2014/main" id="{CA799583-92EF-44BC-AFAB-838EE56B3DA9}"/>
              </a:ext>
            </a:extLst>
          </p:cNvPr>
          <p:cNvSpPr/>
          <p:nvPr/>
        </p:nvSpPr>
        <p:spPr>
          <a:xfrm>
            <a:off x="6549774" y="3408810"/>
            <a:ext cx="217170" cy="54607"/>
          </a:xfrm>
          <a:custGeom>
            <a:avLst/>
            <a:gdLst>
              <a:gd name="f0" fmla="val w"/>
              <a:gd name="f1" fmla="val h"/>
              <a:gd name="f2" fmla="val 0"/>
              <a:gd name="f3" fmla="val 217170"/>
              <a:gd name="f4" fmla="val 54610"/>
              <a:gd name="f5" fmla="val 54102"/>
              <a:gd name="f6" fmla="*/ f0 1 217170"/>
              <a:gd name="f7" fmla="*/ f1 1 54610"/>
              <a:gd name="f8" fmla="val f2"/>
              <a:gd name="f9" fmla="val f3"/>
              <a:gd name="f10" fmla="val f4"/>
              <a:gd name="f11" fmla="+- f10 0 f8"/>
              <a:gd name="f12" fmla="+- f9 0 f8"/>
              <a:gd name="f13" fmla="*/ f12 1 217170"/>
              <a:gd name="f14" fmla="*/ f11 1 5461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4610">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 name="object 19">
            <a:extLst>
              <a:ext uri="{FF2B5EF4-FFF2-40B4-BE49-F238E27FC236}">
                <a16:creationId xmlns:a16="http://schemas.microsoft.com/office/drawing/2014/main" id="{CB17CF7D-9F73-46F7-BBDF-74D14116CFE6}"/>
              </a:ext>
            </a:extLst>
          </p:cNvPr>
          <p:cNvSpPr/>
          <p:nvPr/>
        </p:nvSpPr>
        <p:spPr>
          <a:xfrm>
            <a:off x="5361813" y="2690237"/>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3"/>
              <a:gd name="f13" fmla="val 149798"/>
              <a:gd name="f14" fmla="val 184070"/>
              <a:gd name="f15" fmla="val 207174"/>
              <a:gd name="f16" fmla="val 215646"/>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 name="object 20">
            <a:extLst>
              <a:ext uri="{FF2B5EF4-FFF2-40B4-BE49-F238E27FC236}">
                <a16:creationId xmlns:a16="http://schemas.microsoft.com/office/drawing/2014/main" id="{D82EC1AF-2C6A-4396-B5C5-3DFD92B94410}"/>
              </a:ext>
            </a:extLst>
          </p:cNvPr>
          <p:cNvSpPr/>
          <p:nvPr/>
        </p:nvSpPr>
        <p:spPr>
          <a:xfrm>
            <a:off x="5740530" y="2690237"/>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3"/>
              <a:gd name="f13" fmla="val 149798"/>
              <a:gd name="f14" fmla="val 184070"/>
              <a:gd name="f15" fmla="val 207174"/>
              <a:gd name="f16" fmla="val 215646"/>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 name="object 21">
            <a:extLst>
              <a:ext uri="{FF2B5EF4-FFF2-40B4-BE49-F238E27FC236}">
                <a16:creationId xmlns:a16="http://schemas.microsoft.com/office/drawing/2014/main" id="{6B625957-7397-4B16-9537-9885B95C6EFA}"/>
              </a:ext>
            </a:extLst>
          </p:cNvPr>
          <p:cNvSpPr/>
          <p:nvPr/>
        </p:nvSpPr>
        <p:spPr>
          <a:xfrm>
            <a:off x="5523360" y="2851785"/>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2"/>
              <a:gd name="f13" fmla="val 149798"/>
              <a:gd name="f14" fmla="val 184070"/>
              <a:gd name="f15" fmla="val 207174"/>
              <a:gd name="f16" fmla="val 215645"/>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 name="object 22">
            <a:extLst>
              <a:ext uri="{FF2B5EF4-FFF2-40B4-BE49-F238E27FC236}">
                <a16:creationId xmlns:a16="http://schemas.microsoft.com/office/drawing/2014/main" id="{597BAEB0-AC99-48C2-90CA-BC87E9268D2D}"/>
              </a:ext>
            </a:extLst>
          </p:cNvPr>
          <p:cNvSpPr/>
          <p:nvPr/>
        </p:nvSpPr>
        <p:spPr>
          <a:xfrm>
            <a:off x="5577455" y="2707008"/>
            <a:ext cx="161921" cy="76196"/>
          </a:xfrm>
          <a:custGeom>
            <a:avLst/>
            <a:gdLst>
              <a:gd name="f0" fmla="val w"/>
              <a:gd name="f1" fmla="val h"/>
              <a:gd name="f2" fmla="val 0"/>
              <a:gd name="f3" fmla="val 161925"/>
              <a:gd name="f4" fmla="val 76200"/>
              <a:gd name="f5" fmla="val 161543"/>
              <a:gd name="f6" fmla="val 31750"/>
              <a:gd name="f7" fmla="val 110743"/>
              <a:gd name="f8" fmla="val 44450"/>
              <a:gd name="f9" fmla="val 38100"/>
              <a:gd name="f10" fmla="val 63500"/>
              <a:gd name="f11" fmla="val 72643"/>
              <a:gd name="f12" fmla="*/ f0 1 161925"/>
              <a:gd name="f13" fmla="*/ f1 1 76200"/>
              <a:gd name="f14" fmla="val f2"/>
              <a:gd name="f15" fmla="val f3"/>
              <a:gd name="f16" fmla="val f4"/>
              <a:gd name="f17" fmla="+- f16 0 f14"/>
              <a:gd name="f18" fmla="+- f15 0 f14"/>
              <a:gd name="f19" fmla="*/ f18 1 161925"/>
              <a:gd name="f20" fmla="*/ f17 1 7620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61925" h="76200">
                <a:moveTo>
                  <a:pt x="f5" y="f6"/>
                </a:moveTo>
                <a:lnTo>
                  <a:pt x="f7" y="f6"/>
                </a:lnTo>
                <a:lnTo>
                  <a:pt x="f7" y="f8"/>
                </a:lnTo>
                <a:lnTo>
                  <a:pt x="f5" y="f8"/>
                </a:lnTo>
                <a:lnTo>
                  <a:pt x="f5" y="f6"/>
                </a:lnTo>
                <a:close/>
              </a:path>
              <a:path w="161925" h="76200">
                <a:moveTo>
                  <a:pt x="f4" y="f2"/>
                </a:moveTo>
                <a:lnTo>
                  <a:pt x="f2" y="f9"/>
                </a:lnTo>
                <a:lnTo>
                  <a:pt x="f4" y="f4"/>
                </a:lnTo>
                <a:lnTo>
                  <a:pt x="f4" y="f8"/>
                </a:lnTo>
                <a:lnTo>
                  <a:pt x="f10" y="f8"/>
                </a:lnTo>
                <a:lnTo>
                  <a:pt x="f10" y="f6"/>
                </a:lnTo>
                <a:lnTo>
                  <a:pt x="f4" y="f6"/>
                </a:lnTo>
                <a:lnTo>
                  <a:pt x="f4" y="f2"/>
                </a:lnTo>
                <a:close/>
              </a:path>
              <a:path w="161925" h="76200">
                <a:moveTo>
                  <a:pt x="f11" y="f6"/>
                </a:moveTo>
                <a:lnTo>
                  <a:pt x="f10" y="f6"/>
                </a:lnTo>
                <a:lnTo>
                  <a:pt x="f10" y="f8"/>
                </a:lnTo>
                <a:lnTo>
                  <a:pt x="f11" y="f8"/>
                </a:lnTo>
                <a:lnTo>
                  <a:pt x="f11" y="f6"/>
                </a:lnTo>
                <a:close/>
              </a:path>
              <a:path w="161925" h="76200">
                <a:moveTo>
                  <a:pt x="f4" y="f6"/>
                </a:moveTo>
                <a:lnTo>
                  <a:pt x="f11" y="f6"/>
                </a:lnTo>
                <a:lnTo>
                  <a:pt x="f11" y="f8"/>
                </a:lnTo>
                <a:lnTo>
                  <a:pt x="f4" y="f8"/>
                </a:lnTo>
                <a:lnTo>
                  <a:pt x="f4" y="f6"/>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 name="object 23">
            <a:extLst>
              <a:ext uri="{FF2B5EF4-FFF2-40B4-BE49-F238E27FC236}">
                <a16:creationId xmlns:a16="http://schemas.microsoft.com/office/drawing/2014/main" id="{7D9CFE5D-868D-45AD-BADF-148BD1C7DDC2}"/>
              </a:ext>
            </a:extLst>
          </p:cNvPr>
          <p:cNvSpPr/>
          <p:nvPr/>
        </p:nvSpPr>
        <p:spPr>
          <a:xfrm>
            <a:off x="4977006" y="2691006"/>
            <a:ext cx="71752" cy="48262"/>
          </a:xfrm>
          <a:custGeom>
            <a:avLst/>
            <a:gdLst>
              <a:gd name="f0" fmla="val w"/>
              <a:gd name="f1" fmla="val h"/>
              <a:gd name="f2" fmla="val 0"/>
              <a:gd name="f3" fmla="val 71754"/>
              <a:gd name="f4" fmla="val 48260"/>
              <a:gd name="f5" fmla="val 24003"/>
              <a:gd name="f6" fmla="val 2809"/>
              <a:gd name="f7" fmla="val 14680"/>
              <a:gd name="f8" fmla="val 10477"/>
              <a:gd name="f9" fmla="val 7048"/>
              <a:gd name="f10" fmla="val 21859"/>
              <a:gd name="f11" fmla="val 1893"/>
              <a:gd name="f12" fmla="val 35813"/>
              <a:gd name="f13" fmla="val 49768"/>
              <a:gd name="f14" fmla="val 61150"/>
              <a:gd name="f15" fmla="val 68818"/>
              <a:gd name="f16" fmla="val 71627"/>
              <a:gd name="f17" fmla="val 33325"/>
              <a:gd name="f18" fmla="val 40957"/>
              <a:gd name="f19" fmla="val 46112"/>
              <a:gd name="f20" fmla="val 48006"/>
              <a:gd name="f21" fmla="*/ f0 1 71754"/>
              <a:gd name="f22" fmla="*/ f1 1 48260"/>
              <a:gd name="f23" fmla="val f2"/>
              <a:gd name="f24" fmla="val f3"/>
              <a:gd name="f25" fmla="val f4"/>
              <a:gd name="f26" fmla="+- f25 0 f23"/>
              <a:gd name="f27" fmla="+- f24 0 f23"/>
              <a:gd name="f28" fmla="*/ f27 1 71754"/>
              <a:gd name="f29" fmla="*/ f26 1 4826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1754" h="48260">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 name="object 24">
            <a:extLst>
              <a:ext uri="{FF2B5EF4-FFF2-40B4-BE49-F238E27FC236}">
                <a16:creationId xmlns:a16="http://schemas.microsoft.com/office/drawing/2014/main" id="{7EFABF5E-C6A4-4F82-8F35-E09E7467A430}"/>
              </a:ext>
            </a:extLst>
          </p:cNvPr>
          <p:cNvSpPr/>
          <p:nvPr/>
        </p:nvSpPr>
        <p:spPr>
          <a:xfrm>
            <a:off x="5013582" y="2739012"/>
            <a:ext cx="0" cy="120015"/>
          </a:xfrm>
          <a:custGeom>
            <a:avLst/>
            <a:gdLst>
              <a:gd name="f0" fmla="val w"/>
              <a:gd name="f1" fmla="val h"/>
              <a:gd name="f2" fmla="val 0"/>
              <a:gd name="f3" fmla="val 120014"/>
              <a:gd name="f4" fmla="val 119634"/>
              <a:gd name="f5" fmla="*/ f0 1 0"/>
              <a:gd name="f6" fmla="*/ f1 1 120014"/>
              <a:gd name="f7" fmla="val f2"/>
              <a:gd name="f8" fmla="val f3"/>
              <a:gd name="f9" fmla="+- f8 0 f7"/>
              <a:gd name="f10" fmla="+- f7 0 f7"/>
              <a:gd name="f11" fmla="*/ f10 1 0"/>
              <a:gd name="f12" fmla="*/ f9 1 120014"/>
              <a:gd name="f13" fmla="*/ 0 1 f11"/>
              <a:gd name="f14" fmla="*/ 1 1 f11"/>
              <a:gd name="f15" fmla="*/ 0 1 f12"/>
              <a:gd name="f16" fmla="*/ 120014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20014">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 name="object 25">
            <a:extLst>
              <a:ext uri="{FF2B5EF4-FFF2-40B4-BE49-F238E27FC236}">
                <a16:creationId xmlns:a16="http://schemas.microsoft.com/office/drawing/2014/main" id="{4BFE4D8B-CCD1-49D3-8C0A-34EBD6024560}"/>
              </a:ext>
            </a:extLst>
          </p:cNvPr>
          <p:cNvSpPr/>
          <p:nvPr/>
        </p:nvSpPr>
        <p:spPr>
          <a:xfrm>
            <a:off x="4941189" y="2858643"/>
            <a:ext cx="72393" cy="48262"/>
          </a:xfrm>
          <a:custGeom>
            <a:avLst/>
            <a:gdLst>
              <a:gd name="f0" fmla="val w"/>
              <a:gd name="f1" fmla="val h"/>
              <a:gd name="f2" fmla="val 0"/>
              <a:gd name="f3" fmla="val 72389"/>
              <a:gd name="f4" fmla="val 48260"/>
              <a:gd name="f5" fmla="val 48006"/>
              <a:gd name="f6" fmla="*/ f0 1 72389"/>
              <a:gd name="f7" fmla="*/ f1 1 48260"/>
              <a:gd name="f8" fmla="val f2"/>
              <a:gd name="f9" fmla="val f3"/>
              <a:gd name="f10" fmla="val f4"/>
              <a:gd name="f11" fmla="+- f10 0 f8"/>
              <a:gd name="f12" fmla="+- f9 0 f8"/>
              <a:gd name="f13" fmla="*/ f12 1 72389"/>
              <a:gd name="f14" fmla="*/ f11 1 482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2389" h="48260">
                <a:moveTo>
                  <a:pt x="f3" y="f2"/>
                </a:moveTo>
                <a:lnTo>
                  <a:pt x="f2" y="f5"/>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 name="object 26">
            <a:extLst>
              <a:ext uri="{FF2B5EF4-FFF2-40B4-BE49-F238E27FC236}">
                <a16:creationId xmlns:a16="http://schemas.microsoft.com/office/drawing/2014/main" id="{E014E797-38C2-4A46-BE81-39BB0982E9F5}"/>
              </a:ext>
            </a:extLst>
          </p:cNvPr>
          <p:cNvSpPr/>
          <p:nvPr/>
        </p:nvSpPr>
        <p:spPr>
          <a:xfrm>
            <a:off x="5013582" y="2858643"/>
            <a:ext cx="71752" cy="48262"/>
          </a:xfrm>
          <a:custGeom>
            <a:avLst/>
            <a:gdLst>
              <a:gd name="f0" fmla="val w"/>
              <a:gd name="f1" fmla="val h"/>
              <a:gd name="f2" fmla="val 0"/>
              <a:gd name="f3" fmla="val 71754"/>
              <a:gd name="f4" fmla="val 48260"/>
              <a:gd name="f5" fmla="val 71628"/>
              <a:gd name="f6" fmla="val 48006"/>
              <a:gd name="f7" fmla="*/ f0 1 71754"/>
              <a:gd name="f8" fmla="*/ f1 1 48260"/>
              <a:gd name="f9" fmla="val f2"/>
              <a:gd name="f10" fmla="val f3"/>
              <a:gd name="f11" fmla="val f4"/>
              <a:gd name="f12" fmla="+- f11 0 f9"/>
              <a:gd name="f13" fmla="+- f10 0 f9"/>
              <a:gd name="f14" fmla="*/ f13 1 71754"/>
              <a:gd name="f15" fmla="*/ f12 1 482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4" h="4826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 name="object 27">
            <a:extLst>
              <a:ext uri="{FF2B5EF4-FFF2-40B4-BE49-F238E27FC236}">
                <a16:creationId xmlns:a16="http://schemas.microsoft.com/office/drawing/2014/main" id="{5D1663EC-0AB5-4EA9-A8CA-C153934F6AFD}"/>
              </a:ext>
            </a:extLst>
          </p:cNvPr>
          <p:cNvSpPr/>
          <p:nvPr/>
        </p:nvSpPr>
        <p:spPr>
          <a:xfrm>
            <a:off x="4929759" y="2774061"/>
            <a:ext cx="180337" cy="0"/>
          </a:xfrm>
          <a:custGeom>
            <a:avLst/>
            <a:gdLst>
              <a:gd name="f0" fmla="val w"/>
              <a:gd name="f1" fmla="val h"/>
              <a:gd name="f2" fmla="val 0"/>
              <a:gd name="f3" fmla="val 180340"/>
              <a:gd name="f4" fmla="val 179832"/>
              <a:gd name="f5" fmla="*/ f0 1 180340"/>
              <a:gd name="f6" fmla="*/ f1 1 0"/>
              <a:gd name="f7" fmla="val f2"/>
              <a:gd name="f8" fmla="val f3"/>
              <a:gd name="f9" fmla="+- f7 0 f7"/>
              <a:gd name="f10" fmla="+- f8 0 f7"/>
              <a:gd name="f11" fmla="*/ f10 1 180340"/>
              <a:gd name="f12" fmla="*/ f9 1 0"/>
              <a:gd name="f13" fmla="*/ 0 1 f11"/>
              <a:gd name="f14" fmla="*/ 1803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803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8" name="object 28">
            <a:extLst>
              <a:ext uri="{FF2B5EF4-FFF2-40B4-BE49-F238E27FC236}">
                <a16:creationId xmlns:a16="http://schemas.microsoft.com/office/drawing/2014/main" id="{F1E5C2C4-F1EC-4E7D-9D62-67E6D7706CEF}"/>
              </a:ext>
            </a:extLst>
          </p:cNvPr>
          <p:cNvSpPr/>
          <p:nvPr/>
        </p:nvSpPr>
        <p:spPr>
          <a:xfrm>
            <a:off x="5143371" y="2744727"/>
            <a:ext cx="218441" cy="113028"/>
          </a:xfrm>
          <a:custGeom>
            <a:avLst/>
            <a:gdLst>
              <a:gd name="f0" fmla="val w"/>
              <a:gd name="f1" fmla="val h"/>
              <a:gd name="f2" fmla="val 0"/>
              <a:gd name="f3" fmla="val 218439"/>
              <a:gd name="f4" fmla="val 113030"/>
              <a:gd name="f5" fmla="val 147319"/>
              <a:gd name="f6" fmla="val 28511"/>
              <a:gd name="f7" fmla="val 101345"/>
              <a:gd name="f8" fmla="val 5587"/>
              <a:gd name="f9" fmla="val 112775"/>
              <a:gd name="f10" fmla="val 152958"/>
              <a:gd name="f11" fmla="val 39916"/>
              <a:gd name="f12" fmla="val 201423"/>
              <a:gd name="f13" fmla="val 22859"/>
              <a:gd name="f14" fmla="val 158750"/>
              <a:gd name="f15" fmla="val 164337"/>
              <a:gd name="f16" fmla="val 34289"/>
              <a:gd name="f17" fmla="val 167004"/>
              <a:gd name="f18" fmla="val 68325"/>
              <a:gd name="f19" fmla="val 133223"/>
              <a:gd name="f20" fmla="val 381"/>
              <a:gd name="f21" fmla="*/ f0 1 218439"/>
              <a:gd name="f22" fmla="*/ f1 1 113030"/>
              <a:gd name="f23" fmla="val f2"/>
              <a:gd name="f24" fmla="val f3"/>
              <a:gd name="f25" fmla="val f4"/>
              <a:gd name="f26" fmla="+- f25 0 f23"/>
              <a:gd name="f27" fmla="+- f24 0 f23"/>
              <a:gd name="f28" fmla="*/ f27 1 218439"/>
              <a:gd name="f29" fmla="*/ f26 1 11303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8439" h="113030">
                <a:moveTo>
                  <a:pt x="f5" y="f6"/>
                </a:moveTo>
                <a:lnTo>
                  <a:pt x="f2" y="f7"/>
                </a:lnTo>
                <a:lnTo>
                  <a:pt x="f8" y="f9"/>
                </a:lnTo>
                <a:lnTo>
                  <a:pt x="f10" y="f11"/>
                </a:lnTo>
                <a:lnTo>
                  <a:pt x="f5" y="f6"/>
                </a:lnTo>
                <a:close/>
              </a:path>
              <a:path w="218439" h="113030">
                <a:moveTo>
                  <a:pt x="f12" y="f13"/>
                </a:moveTo>
                <a:lnTo>
                  <a:pt x="f14" y="f13"/>
                </a:lnTo>
                <a:lnTo>
                  <a:pt x="f15" y="f16"/>
                </a:lnTo>
                <a:lnTo>
                  <a:pt x="f10" y="f11"/>
                </a:lnTo>
                <a:lnTo>
                  <a:pt x="f17" y="f18"/>
                </a:lnTo>
                <a:lnTo>
                  <a:pt x="f12" y="f13"/>
                </a:lnTo>
                <a:close/>
              </a:path>
              <a:path w="218439" h="113030">
                <a:moveTo>
                  <a:pt x="f14" y="f13"/>
                </a:moveTo>
                <a:lnTo>
                  <a:pt x="f5" y="f6"/>
                </a:lnTo>
                <a:lnTo>
                  <a:pt x="f10" y="f11"/>
                </a:lnTo>
                <a:lnTo>
                  <a:pt x="f15" y="f16"/>
                </a:lnTo>
                <a:lnTo>
                  <a:pt x="f14" y="f13"/>
                </a:lnTo>
                <a:close/>
              </a:path>
              <a:path w="218439" h="113030">
                <a:moveTo>
                  <a:pt x="f19" y="f2"/>
                </a:moveTo>
                <a:lnTo>
                  <a:pt x="f5" y="f6"/>
                </a:lnTo>
                <a:lnTo>
                  <a:pt x="f14" y="f13"/>
                </a:lnTo>
                <a:lnTo>
                  <a:pt x="f12" y="f13"/>
                </a:lnTo>
                <a:lnTo>
                  <a:pt x="f3" y="f20"/>
                </a:lnTo>
                <a:lnTo>
                  <a:pt x="f19"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9" name="object 29">
            <a:extLst>
              <a:ext uri="{FF2B5EF4-FFF2-40B4-BE49-F238E27FC236}">
                <a16:creationId xmlns:a16="http://schemas.microsoft.com/office/drawing/2014/main" id="{8C5DE9B6-9905-4B7A-B5E3-0A0A87896969}"/>
              </a:ext>
            </a:extLst>
          </p:cNvPr>
          <p:cNvSpPr/>
          <p:nvPr/>
        </p:nvSpPr>
        <p:spPr>
          <a:xfrm>
            <a:off x="5145273" y="2845557"/>
            <a:ext cx="378461" cy="88267"/>
          </a:xfrm>
          <a:custGeom>
            <a:avLst/>
            <a:gdLst>
              <a:gd name="f0" fmla="val w"/>
              <a:gd name="f1" fmla="val h"/>
              <a:gd name="f2" fmla="val 0"/>
              <a:gd name="f3" fmla="val 378460"/>
              <a:gd name="f4" fmla="val 88264"/>
              <a:gd name="f5" fmla="val 301730"/>
              <a:gd name="f6" fmla="val 56455"/>
              <a:gd name="f7" fmla="val 297180"/>
              <a:gd name="f8" fmla="val 87883"/>
              <a:gd name="f9" fmla="val 378079"/>
              <a:gd name="f10" fmla="val 61087"/>
              <a:gd name="f11" fmla="val 374059"/>
              <a:gd name="f12" fmla="val 58293"/>
              <a:gd name="f13" fmla="val 314325"/>
              <a:gd name="f14" fmla="val 303548"/>
              <a:gd name="f15" fmla="val 43893"/>
              <a:gd name="f16" fmla="val 316102"/>
              <a:gd name="f17" fmla="val 45719"/>
              <a:gd name="f18" fmla="val 308101"/>
              <a:gd name="f19" fmla="val 12445"/>
              <a:gd name="f20" fmla="val 1777"/>
              <a:gd name="f21" fmla="*/ f0 1 378460"/>
              <a:gd name="f22" fmla="*/ f1 1 88264"/>
              <a:gd name="f23" fmla="val f2"/>
              <a:gd name="f24" fmla="val f3"/>
              <a:gd name="f25" fmla="val f4"/>
              <a:gd name="f26" fmla="+- f25 0 f23"/>
              <a:gd name="f27" fmla="+- f24 0 f23"/>
              <a:gd name="f28" fmla="*/ f27 1 378460"/>
              <a:gd name="f29" fmla="*/ f26 1 88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378460" h="88264">
                <a:moveTo>
                  <a:pt x="f5" y="f6"/>
                </a:moveTo>
                <a:lnTo>
                  <a:pt x="f7" y="f8"/>
                </a:lnTo>
                <a:lnTo>
                  <a:pt x="f9" y="f10"/>
                </a:lnTo>
                <a:lnTo>
                  <a:pt x="f11" y="f12"/>
                </a:lnTo>
                <a:lnTo>
                  <a:pt x="f13" y="f12"/>
                </a:lnTo>
                <a:lnTo>
                  <a:pt x="f5" y="f6"/>
                </a:lnTo>
                <a:close/>
              </a:path>
              <a:path w="378460" h="88264">
                <a:moveTo>
                  <a:pt x="f14" y="f15"/>
                </a:moveTo>
                <a:lnTo>
                  <a:pt x="f5" y="f6"/>
                </a:lnTo>
                <a:lnTo>
                  <a:pt x="f13" y="f12"/>
                </a:lnTo>
                <a:lnTo>
                  <a:pt x="f16" y="f17"/>
                </a:lnTo>
                <a:lnTo>
                  <a:pt x="f14" y="f15"/>
                </a:lnTo>
                <a:close/>
              </a:path>
              <a:path w="378460" h="88264">
                <a:moveTo>
                  <a:pt x="f18" y="f19"/>
                </a:moveTo>
                <a:lnTo>
                  <a:pt x="f14" y="f15"/>
                </a:lnTo>
                <a:lnTo>
                  <a:pt x="f16" y="f17"/>
                </a:lnTo>
                <a:lnTo>
                  <a:pt x="f13" y="f12"/>
                </a:lnTo>
                <a:lnTo>
                  <a:pt x="f11" y="f12"/>
                </a:lnTo>
                <a:lnTo>
                  <a:pt x="f18" y="f19"/>
                </a:lnTo>
                <a:close/>
              </a:path>
              <a:path w="378460" h="88264">
                <a:moveTo>
                  <a:pt x="f20" y="f2"/>
                </a:moveTo>
                <a:lnTo>
                  <a:pt x="f2" y="f19"/>
                </a:lnTo>
                <a:lnTo>
                  <a:pt x="f5" y="f6"/>
                </a:lnTo>
                <a:lnTo>
                  <a:pt x="f14" y="f15"/>
                </a:lnTo>
                <a:lnTo>
                  <a:pt x="f20"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0" name="object 30">
            <a:extLst>
              <a:ext uri="{FF2B5EF4-FFF2-40B4-BE49-F238E27FC236}">
                <a16:creationId xmlns:a16="http://schemas.microsoft.com/office/drawing/2014/main" id="{CB8A48FB-375A-4C2F-89B2-9C30CB55A2F4}"/>
              </a:ext>
            </a:extLst>
          </p:cNvPr>
          <p:cNvSpPr txBox="1"/>
          <p:nvPr/>
        </p:nvSpPr>
        <p:spPr>
          <a:xfrm>
            <a:off x="2601980" y="4667755"/>
            <a:ext cx="736604" cy="13716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00" b="1" i="0" u="none" strike="noStrike" kern="1200" cap="none" spc="10" baseline="0">
                <a:solidFill>
                  <a:srgbClr val="002E5F"/>
                </a:solidFill>
                <a:uFillTx/>
                <a:latin typeface="Arial"/>
                <a:cs typeface="Arial"/>
              </a:rPr>
              <a:t>The real</a:t>
            </a:r>
            <a:r>
              <a:rPr lang="sv-SE" sz="800" b="1" i="0" u="none" strike="noStrike" kern="1200" cap="none" spc="-95" baseline="0">
                <a:solidFill>
                  <a:srgbClr val="002E5F"/>
                </a:solidFill>
                <a:uFillTx/>
                <a:latin typeface="Arial"/>
                <a:cs typeface="Arial"/>
              </a:rPr>
              <a:t> </a:t>
            </a:r>
            <a:r>
              <a:rPr lang="sv-SE" sz="800" b="1" i="0" u="none" strike="noStrike" kern="1200" cap="none" spc="15" baseline="0">
                <a:solidFill>
                  <a:srgbClr val="002E5F"/>
                </a:solidFill>
                <a:uFillTx/>
                <a:latin typeface="Arial"/>
                <a:cs typeface="Arial"/>
              </a:rPr>
              <a:t>world</a:t>
            </a:r>
            <a:endParaRPr lang="sv-SE" sz="800" b="0" i="0" u="none" strike="noStrike" kern="1200" cap="none" spc="0" baseline="0">
              <a:solidFill>
                <a:srgbClr val="000000"/>
              </a:solidFill>
              <a:uFillTx/>
              <a:latin typeface="Arial"/>
              <a:cs typeface="Arial"/>
            </a:endParaRPr>
          </a:p>
        </p:txBody>
      </p:sp>
      <p:sp>
        <p:nvSpPr>
          <p:cNvPr id="31" name="object 31">
            <a:extLst>
              <a:ext uri="{FF2B5EF4-FFF2-40B4-BE49-F238E27FC236}">
                <a16:creationId xmlns:a16="http://schemas.microsoft.com/office/drawing/2014/main" id="{9ADB8CD4-9166-4F44-87D5-0054DE57B9EB}"/>
              </a:ext>
            </a:extLst>
          </p:cNvPr>
          <p:cNvSpPr txBox="1"/>
          <p:nvPr/>
        </p:nvSpPr>
        <p:spPr>
          <a:xfrm>
            <a:off x="3683002" y="4667755"/>
            <a:ext cx="1341753" cy="13716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00" b="1" i="0" u="none" strike="noStrike" kern="1200" cap="none" spc="10" baseline="0">
                <a:solidFill>
                  <a:srgbClr val="002E5F"/>
                </a:solidFill>
                <a:uFillTx/>
                <a:latin typeface="Arial"/>
                <a:cs typeface="Arial"/>
              </a:rPr>
              <a:t>Graphical</a:t>
            </a:r>
            <a:r>
              <a:rPr lang="sv-SE" sz="800" b="1" i="0" u="none" strike="noStrike" kern="1200" cap="none" spc="-25" baseline="0">
                <a:solidFill>
                  <a:srgbClr val="002E5F"/>
                </a:solidFill>
                <a:uFillTx/>
                <a:latin typeface="Arial"/>
                <a:cs typeface="Arial"/>
              </a:rPr>
              <a:t> </a:t>
            </a:r>
            <a:r>
              <a:rPr lang="sv-SE" sz="800" b="1" i="0" u="none" strike="noStrike" kern="1200" cap="none" spc="10" baseline="0">
                <a:solidFill>
                  <a:srgbClr val="002E5F"/>
                </a:solidFill>
                <a:uFillTx/>
                <a:latin typeface="Arial"/>
                <a:cs typeface="Arial"/>
              </a:rPr>
              <a:t>models/diagram</a:t>
            </a:r>
            <a:endParaRPr lang="sv-SE" sz="800" b="0" i="0" u="none" strike="noStrike" kern="1200" cap="none" spc="0" baseline="0">
              <a:solidFill>
                <a:srgbClr val="000000"/>
              </a:solidFill>
              <a:uFillTx/>
              <a:latin typeface="Arial"/>
              <a:cs typeface="Arial"/>
            </a:endParaRPr>
          </a:p>
        </p:txBody>
      </p:sp>
      <p:sp>
        <p:nvSpPr>
          <p:cNvPr id="32" name="object 32">
            <a:extLst>
              <a:ext uri="{FF2B5EF4-FFF2-40B4-BE49-F238E27FC236}">
                <a16:creationId xmlns:a16="http://schemas.microsoft.com/office/drawing/2014/main" id="{BC7F0056-C0D3-4CC8-9195-2E92DB153332}"/>
              </a:ext>
            </a:extLst>
          </p:cNvPr>
          <p:cNvSpPr txBox="1"/>
          <p:nvPr/>
        </p:nvSpPr>
        <p:spPr>
          <a:xfrm>
            <a:off x="3589276" y="1478566"/>
            <a:ext cx="748034" cy="643893"/>
          </a:xfrm>
          <a:prstGeom prst="rect">
            <a:avLst/>
          </a:prstGeom>
          <a:noFill/>
          <a:ln cap="flat">
            <a:noFill/>
          </a:ln>
        </p:spPr>
        <p:txBody>
          <a:bodyPr vert="horz" wrap="square" lIns="0" tIns="0" rIns="0" bIns="0" anchor="t" anchorCtr="0" compatLnSpc="1">
            <a:spAutoFit/>
          </a:bodyPr>
          <a:lstStyle/>
          <a:p>
            <a:pPr marL="203197" marR="5084" lvl="0" indent="-190496" algn="r"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Domain</a:t>
            </a:r>
            <a:r>
              <a:rPr lang="en-US" sz="800" b="1" i="0" u="none" strike="noStrike" kern="1200" cap="none" spc="-95"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 </a:t>
            </a:r>
            <a:r>
              <a:rPr lang="en-US" sz="800" b="1" i="0" u="none" strike="noStrike" kern="1200" cap="none" spc="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of</a:t>
            </a:r>
            <a:r>
              <a:rPr lang="en-US" sz="800" b="0" i="0" u="none" strike="noStrike" kern="1200" cap="none" spc="-7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business  concepts</a:t>
            </a:r>
            <a:endParaRPr lang="en-US" sz="800" b="0" i="0" u="none" strike="noStrike" kern="1200" cap="none" spc="0" baseline="0">
              <a:solidFill>
                <a:srgbClr val="000000"/>
              </a:solidFill>
              <a:uFillTx/>
              <a:latin typeface="Arial"/>
              <a:cs typeface="Arial"/>
            </a:endParaRPr>
          </a:p>
          <a:p>
            <a:pPr marL="0" marR="5715"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Class</a:t>
            </a:r>
            <a:endParaRPr lang="en-US" sz="800" b="0" i="0" u="none" strike="noStrike" kern="1200" cap="none" spc="0" baseline="0">
              <a:solidFill>
                <a:srgbClr val="000000"/>
              </a:solidFill>
              <a:uFillTx/>
              <a:latin typeface="Arial"/>
              <a:cs typeface="Arial"/>
            </a:endParaRPr>
          </a:p>
          <a:p>
            <a:pPr marL="0" marR="5715"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t>
            </a:r>
            <a:r>
              <a:rPr lang="en-US" sz="800" b="0" i="0" u="none" strike="noStrike" kern="1200" cap="none" spc="15" baseline="0">
                <a:solidFill>
                  <a:srgbClr val="002E5F"/>
                </a:solidFill>
                <a:uFillTx/>
                <a:latin typeface="Arial"/>
                <a:cs typeface="Arial"/>
              </a:rPr>
              <a:t>ag</a:t>
            </a:r>
            <a:r>
              <a:rPr lang="en-US" sz="800" b="0" i="0" u="none" strike="noStrike" kern="1200" cap="none" spc="10" baseline="0">
                <a:solidFill>
                  <a:srgbClr val="002E5F"/>
                </a:solidFill>
                <a:uFillTx/>
                <a:latin typeface="Arial"/>
                <a:cs typeface="Arial"/>
              </a:rPr>
              <a:t>ram)</a:t>
            </a:r>
            <a:endParaRPr lang="en-US" sz="800" b="0" i="0" u="none" strike="noStrike" kern="1200" cap="none" spc="0" baseline="0">
              <a:solidFill>
                <a:srgbClr val="000000"/>
              </a:solidFill>
              <a:uFillTx/>
              <a:latin typeface="Arial"/>
              <a:cs typeface="Arial"/>
            </a:endParaRPr>
          </a:p>
        </p:txBody>
      </p:sp>
      <p:sp>
        <p:nvSpPr>
          <p:cNvPr id="33" name="object 33">
            <a:extLst>
              <a:ext uri="{FF2B5EF4-FFF2-40B4-BE49-F238E27FC236}">
                <a16:creationId xmlns:a16="http://schemas.microsoft.com/office/drawing/2014/main" id="{94E3011F-F2C7-4334-A679-81A5A7B9318D}"/>
              </a:ext>
            </a:extLst>
          </p:cNvPr>
          <p:cNvSpPr/>
          <p:nvPr/>
        </p:nvSpPr>
        <p:spPr>
          <a:xfrm>
            <a:off x="4519806" y="1490856"/>
            <a:ext cx="172721" cy="160020"/>
          </a:xfrm>
          <a:custGeom>
            <a:avLst/>
            <a:gdLst>
              <a:gd name="f0" fmla="val w"/>
              <a:gd name="f1" fmla="val h"/>
              <a:gd name="f2" fmla="val 0"/>
              <a:gd name="f3" fmla="val 172720"/>
              <a:gd name="f4" fmla="val 160019"/>
              <a:gd name="f5" fmla="val 160020"/>
              <a:gd name="f6" fmla="val 172212"/>
              <a:gd name="f7" fmla="*/ f0 1 172720"/>
              <a:gd name="f8" fmla="*/ f1 1 160019"/>
              <a:gd name="f9" fmla="val f2"/>
              <a:gd name="f10" fmla="val f3"/>
              <a:gd name="f11" fmla="val f4"/>
              <a:gd name="f12" fmla="+- f11 0 f9"/>
              <a:gd name="f13" fmla="+- f10 0 f9"/>
              <a:gd name="f14" fmla="*/ f13 1 172720"/>
              <a:gd name="f15" fmla="*/ f12 1 16001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19">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4" name="object 34">
            <a:extLst>
              <a:ext uri="{FF2B5EF4-FFF2-40B4-BE49-F238E27FC236}">
                <a16:creationId xmlns:a16="http://schemas.microsoft.com/office/drawing/2014/main" id="{CF7941DC-4486-48C1-A4E2-37FBD8F9F63E}"/>
              </a:ext>
            </a:extLst>
          </p:cNvPr>
          <p:cNvSpPr/>
          <p:nvPr/>
        </p:nvSpPr>
        <p:spPr>
          <a:xfrm>
            <a:off x="4519806" y="1490856"/>
            <a:ext cx="172721" cy="160020"/>
          </a:xfrm>
          <a:custGeom>
            <a:avLst/>
            <a:gdLst>
              <a:gd name="f0" fmla="val w"/>
              <a:gd name="f1" fmla="val h"/>
              <a:gd name="f2" fmla="val 0"/>
              <a:gd name="f3" fmla="val 172720"/>
              <a:gd name="f4" fmla="val 160019"/>
              <a:gd name="f5" fmla="val 160020"/>
              <a:gd name="f6" fmla="val 172212"/>
              <a:gd name="f7" fmla="*/ f0 1 172720"/>
              <a:gd name="f8" fmla="*/ f1 1 160019"/>
              <a:gd name="f9" fmla="val f2"/>
              <a:gd name="f10" fmla="val f3"/>
              <a:gd name="f11" fmla="val f4"/>
              <a:gd name="f12" fmla="+- f11 0 f9"/>
              <a:gd name="f13" fmla="+- f10 0 f9"/>
              <a:gd name="f14" fmla="*/ f13 1 172720"/>
              <a:gd name="f15" fmla="*/ f12 1 16001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19">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5" name="object 35">
            <a:extLst>
              <a:ext uri="{FF2B5EF4-FFF2-40B4-BE49-F238E27FC236}">
                <a16:creationId xmlns:a16="http://schemas.microsoft.com/office/drawing/2014/main" id="{187A78E0-BC2D-441D-A659-B45CC81661CA}"/>
              </a:ext>
            </a:extLst>
          </p:cNvPr>
          <p:cNvSpPr/>
          <p:nvPr/>
        </p:nvSpPr>
        <p:spPr>
          <a:xfrm>
            <a:off x="4519806" y="1541148"/>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6" name="object 36">
            <a:extLst>
              <a:ext uri="{FF2B5EF4-FFF2-40B4-BE49-F238E27FC236}">
                <a16:creationId xmlns:a16="http://schemas.microsoft.com/office/drawing/2014/main" id="{4C59EADE-9CB4-4C38-86FD-81C849A8D39E}"/>
              </a:ext>
            </a:extLst>
          </p:cNvPr>
          <p:cNvSpPr/>
          <p:nvPr/>
        </p:nvSpPr>
        <p:spPr>
          <a:xfrm>
            <a:off x="4519806" y="1604387"/>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7" name="object 37">
            <a:extLst>
              <a:ext uri="{FF2B5EF4-FFF2-40B4-BE49-F238E27FC236}">
                <a16:creationId xmlns:a16="http://schemas.microsoft.com/office/drawing/2014/main" id="{D9066500-D0EA-4155-9746-9DD103CB976A}"/>
              </a:ext>
            </a:extLst>
          </p:cNvPr>
          <p:cNvSpPr/>
          <p:nvPr/>
        </p:nvSpPr>
        <p:spPr>
          <a:xfrm>
            <a:off x="4758309" y="1490856"/>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8" name="object 38">
            <a:extLst>
              <a:ext uri="{FF2B5EF4-FFF2-40B4-BE49-F238E27FC236}">
                <a16:creationId xmlns:a16="http://schemas.microsoft.com/office/drawing/2014/main" id="{9EED4508-ADA7-4011-8631-2902C33CFF03}"/>
              </a:ext>
            </a:extLst>
          </p:cNvPr>
          <p:cNvSpPr/>
          <p:nvPr/>
        </p:nvSpPr>
        <p:spPr>
          <a:xfrm>
            <a:off x="4758309" y="1490856"/>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9" name="object 39">
            <a:extLst>
              <a:ext uri="{FF2B5EF4-FFF2-40B4-BE49-F238E27FC236}">
                <a16:creationId xmlns:a16="http://schemas.microsoft.com/office/drawing/2014/main" id="{510CA2DF-5ED3-421A-828E-7ECEF8AF524E}"/>
              </a:ext>
            </a:extLst>
          </p:cNvPr>
          <p:cNvSpPr/>
          <p:nvPr/>
        </p:nvSpPr>
        <p:spPr>
          <a:xfrm>
            <a:off x="4758309" y="1541148"/>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0" name="object 40">
            <a:extLst>
              <a:ext uri="{FF2B5EF4-FFF2-40B4-BE49-F238E27FC236}">
                <a16:creationId xmlns:a16="http://schemas.microsoft.com/office/drawing/2014/main" id="{DB06F508-2F42-42E2-8079-1F360CD09B58}"/>
              </a:ext>
            </a:extLst>
          </p:cNvPr>
          <p:cNvSpPr/>
          <p:nvPr/>
        </p:nvSpPr>
        <p:spPr>
          <a:xfrm>
            <a:off x="4758309" y="160438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1" name="object 41">
            <a:extLst>
              <a:ext uri="{FF2B5EF4-FFF2-40B4-BE49-F238E27FC236}">
                <a16:creationId xmlns:a16="http://schemas.microsoft.com/office/drawing/2014/main" id="{C314BD66-5DF0-498E-ACB6-86F9715CB6B5}"/>
              </a:ext>
            </a:extLst>
          </p:cNvPr>
          <p:cNvSpPr/>
          <p:nvPr/>
        </p:nvSpPr>
        <p:spPr>
          <a:xfrm>
            <a:off x="4758309"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2" name="object 42">
            <a:extLst>
              <a:ext uri="{FF2B5EF4-FFF2-40B4-BE49-F238E27FC236}">
                <a16:creationId xmlns:a16="http://schemas.microsoft.com/office/drawing/2014/main" id="{2873DBC8-2EE2-4143-8CDF-7C6DFEDD6E43}"/>
              </a:ext>
            </a:extLst>
          </p:cNvPr>
          <p:cNvSpPr/>
          <p:nvPr/>
        </p:nvSpPr>
        <p:spPr>
          <a:xfrm>
            <a:off x="4758309"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3" name="object 43">
            <a:extLst>
              <a:ext uri="{FF2B5EF4-FFF2-40B4-BE49-F238E27FC236}">
                <a16:creationId xmlns:a16="http://schemas.microsoft.com/office/drawing/2014/main" id="{AA3ABBC5-A3BA-4BD1-9464-DEB3C090F35D}"/>
              </a:ext>
            </a:extLst>
          </p:cNvPr>
          <p:cNvSpPr/>
          <p:nvPr/>
        </p:nvSpPr>
        <p:spPr>
          <a:xfrm>
            <a:off x="4758309" y="1759076"/>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4" name="object 44">
            <a:extLst>
              <a:ext uri="{FF2B5EF4-FFF2-40B4-BE49-F238E27FC236}">
                <a16:creationId xmlns:a16="http://schemas.microsoft.com/office/drawing/2014/main" id="{81CD7FAF-6F91-45FF-9E57-E61F981D7A98}"/>
              </a:ext>
            </a:extLst>
          </p:cNvPr>
          <p:cNvSpPr/>
          <p:nvPr/>
        </p:nvSpPr>
        <p:spPr>
          <a:xfrm>
            <a:off x="4758309" y="182155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5" name="object 45">
            <a:extLst>
              <a:ext uri="{FF2B5EF4-FFF2-40B4-BE49-F238E27FC236}">
                <a16:creationId xmlns:a16="http://schemas.microsoft.com/office/drawing/2014/main" id="{EB674742-6272-41EC-8577-B51A38B02407}"/>
              </a:ext>
            </a:extLst>
          </p:cNvPr>
          <p:cNvSpPr/>
          <p:nvPr/>
        </p:nvSpPr>
        <p:spPr>
          <a:xfrm>
            <a:off x="4996053"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6" name="object 46">
            <a:extLst>
              <a:ext uri="{FF2B5EF4-FFF2-40B4-BE49-F238E27FC236}">
                <a16:creationId xmlns:a16="http://schemas.microsoft.com/office/drawing/2014/main" id="{FA21D713-B92E-47A5-9170-724D1BA2F7EC}"/>
              </a:ext>
            </a:extLst>
          </p:cNvPr>
          <p:cNvSpPr/>
          <p:nvPr/>
        </p:nvSpPr>
        <p:spPr>
          <a:xfrm>
            <a:off x="4996053"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7" name="object 47">
            <a:extLst>
              <a:ext uri="{FF2B5EF4-FFF2-40B4-BE49-F238E27FC236}">
                <a16:creationId xmlns:a16="http://schemas.microsoft.com/office/drawing/2014/main" id="{200E4E8B-7BCE-407B-B85A-2140E978C4BC}"/>
              </a:ext>
            </a:extLst>
          </p:cNvPr>
          <p:cNvSpPr/>
          <p:nvPr/>
        </p:nvSpPr>
        <p:spPr>
          <a:xfrm>
            <a:off x="4996053" y="1759076"/>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8" name="object 48">
            <a:extLst>
              <a:ext uri="{FF2B5EF4-FFF2-40B4-BE49-F238E27FC236}">
                <a16:creationId xmlns:a16="http://schemas.microsoft.com/office/drawing/2014/main" id="{EE443779-4C2D-4635-8A51-862E2C42792E}"/>
              </a:ext>
            </a:extLst>
          </p:cNvPr>
          <p:cNvSpPr/>
          <p:nvPr/>
        </p:nvSpPr>
        <p:spPr>
          <a:xfrm>
            <a:off x="4996053" y="182155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9" name="object 49">
            <a:extLst>
              <a:ext uri="{FF2B5EF4-FFF2-40B4-BE49-F238E27FC236}">
                <a16:creationId xmlns:a16="http://schemas.microsoft.com/office/drawing/2014/main" id="{4233C5D4-B2A7-489F-90A4-FA9C3FD40908}"/>
              </a:ext>
            </a:extLst>
          </p:cNvPr>
          <p:cNvSpPr/>
          <p:nvPr/>
        </p:nvSpPr>
        <p:spPr>
          <a:xfrm>
            <a:off x="4843649" y="1650876"/>
            <a:ext cx="0" cy="58421"/>
          </a:xfrm>
          <a:custGeom>
            <a:avLst/>
            <a:gdLst>
              <a:gd name="f0" fmla="val w"/>
              <a:gd name="f1" fmla="val h"/>
              <a:gd name="f2" fmla="val 0"/>
              <a:gd name="f3" fmla="val 58419"/>
              <a:gd name="f4" fmla="val 57912"/>
              <a:gd name="f5" fmla="*/ f0 1 0"/>
              <a:gd name="f6" fmla="*/ f1 1 58419"/>
              <a:gd name="f7" fmla="val f2"/>
              <a:gd name="f8" fmla="val f3"/>
              <a:gd name="f9" fmla="+- f8 0 f7"/>
              <a:gd name="f10" fmla="+- f7 0 f7"/>
              <a:gd name="f11" fmla="*/ f10 1 0"/>
              <a:gd name="f12" fmla="*/ f9 1 58419"/>
              <a:gd name="f13" fmla="*/ 0 1 f11"/>
              <a:gd name="f14" fmla="*/ 1 1 f11"/>
              <a:gd name="f15" fmla="*/ 0 1 f12"/>
              <a:gd name="f16" fmla="*/ 58419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58419">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0" name="object 50">
            <a:extLst>
              <a:ext uri="{FF2B5EF4-FFF2-40B4-BE49-F238E27FC236}">
                <a16:creationId xmlns:a16="http://schemas.microsoft.com/office/drawing/2014/main" id="{54924ABD-8389-4A92-B961-5E5C6CAA8FCE}"/>
              </a:ext>
            </a:extLst>
          </p:cNvPr>
          <p:cNvSpPr/>
          <p:nvPr/>
        </p:nvSpPr>
        <p:spPr>
          <a:xfrm>
            <a:off x="4929759" y="1788795"/>
            <a:ext cx="66037" cy="0"/>
          </a:xfrm>
          <a:custGeom>
            <a:avLst/>
            <a:gdLst>
              <a:gd name="f0" fmla="val w"/>
              <a:gd name="f1" fmla="val h"/>
              <a:gd name="f2" fmla="val 0"/>
              <a:gd name="f3" fmla="val 66040"/>
              <a:gd name="f4" fmla="val 65787"/>
              <a:gd name="f5" fmla="*/ f0 1 66040"/>
              <a:gd name="f6" fmla="*/ f1 1 0"/>
              <a:gd name="f7" fmla="val f2"/>
              <a:gd name="f8" fmla="val f3"/>
              <a:gd name="f9" fmla="+- f7 0 f7"/>
              <a:gd name="f10" fmla="+- f8 0 f7"/>
              <a:gd name="f11" fmla="*/ f10 1 66040"/>
              <a:gd name="f12" fmla="*/ f9 1 0"/>
              <a:gd name="f13" fmla="*/ 0 1 f11"/>
              <a:gd name="f14" fmla="*/ 660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660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1" name="object 51">
            <a:extLst>
              <a:ext uri="{FF2B5EF4-FFF2-40B4-BE49-F238E27FC236}">
                <a16:creationId xmlns:a16="http://schemas.microsoft.com/office/drawing/2014/main" id="{E6857C0A-3617-4241-936F-062930BCF91C}"/>
              </a:ext>
            </a:extLst>
          </p:cNvPr>
          <p:cNvSpPr/>
          <p:nvPr/>
        </p:nvSpPr>
        <p:spPr>
          <a:xfrm>
            <a:off x="4605905" y="1650876"/>
            <a:ext cx="152403" cy="137790"/>
          </a:xfrm>
          <a:custGeom>
            <a:avLst/>
            <a:gdLst>
              <a:gd name="f0" fmla="val w"/>
              <a:gd name="f1" fmla="val h"/>
              <a:gd name="f2" fmla="val 0"/>
              <a:gd name="f3" fmla="val 152400"/>
              <a:gd name="f4" fmla="val 137794"/>
              <a:gd name="f5" fmla="val 152145"/>
              <a:gd name="f6" fmla="*/ f0 1 152400"/>
              <a:gd name="f7" fmla="*/ f1 1 137794"/>
              <a:gd name="f8" fmla="val f2"/>
              <a:gd name="f9" fmla="val f3"/>
              <a:gd name="f10" fmla="val f4"/>
              <a:gd name="f11" fmla="+- f10 0 f8"/>
              <a:gd name="f12" fmla="+- f9 0 f8"/>
              <a:gd name="f13" fmla="*/ f12 1 152400"/>
              <a:gd name="f14" fmla="*/ f11 1 137794"/>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52400" h="137794">
                <a:moveTo>
                  <a:pt x="f5" y="f4"/>
                </a:moveTo>
                <a:lnTo>
                  <a:pt x="f2" y="f4"/>
                </a:ln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2" name="object 52">
            <a:extLst>
              <a:ext uri="{FF2B5EF4-FFF2-40B4-BE49-F238E27FC236}">
                <a16:creationId xmlns:a16="http://schemas.microsoft.com/office/drawing/2014/main" id="{85A9D6FF-630D-408A-9980-DE17C5BD7CA8}"/>
              </a:ext>
            </a:extLst>
          </p:cNvPr>
          <p:cNvSpPr txBox="1"/>
          <p:nvPr/>
        </p:nvSpPr>
        <p:spPr>
          <a:xfrm>
            <a:off x="3549399" y="4048286"/>
            <a:ext cx="864866" cy="518163"/>
          </a:xfrm>
          <a:prstGeom prst="rect">
            <a:avLst/>
          </a:prstGeom>
          <a:noFill/>
          <a:ln cap="flat">
            <a:noFill/>
          </a:ln>
        </p:spPr>
        <p:txBody>
          <a:bodyPr vert="horz" wrap="square" lIns="0" tIns="0" rIns="0" bIns="0" anchor="t" anchorCtr="0" compatLnSpc="1">
            <a:spAutoFit/>
          </a:bodyPr>
          <a:lstStyle/>
          <a:p>
            <a:pPr marL="22860" marR="5084" lvl="0" indent="-10799" algn="r"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System</a:t>
            </a:r>
            <a:r>
              <a:rPr lang="en-US" sz="800" b="1" i="0" u="none" strike="noStrike" kern="1200" cap="none" spc="-40"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a:t>
            </a:r>
            <a:r>
              <a:rPr lang="en-US" sz="800" b="1" i="0" u="none" strike="noStrike" kern="1200" cap="none" spc="-50"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of </a:t>
            </a:r>
            <a:r>
              <a:rPr lang="en-US" sz="800" b="1" i="0" u="none" strike="noStrike" kern="1200" cap="none" spc="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software</a:t>
            </a:r>
            <a:r>
              <a:rPr lang="en-US" sz="800" b="1" i="0" u="none" strike="noStrike" kern="1200" cap="none" spc="-6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objects </a:t>
            </a:r>
            <a:r>
              <a:rPr lang="en-US" sz="800" b="1" i="0" u="none" strike="noStrike" kern="1200" cap="none" spc="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Class</a:t>
            </a:r>
            <a:endParaRPr lang="en-US" sz="800" b="0" i="0" u="none" strike="noStrike" kern="1200" cap="none" spc="0" baseline="0">
              <a:solidFill>
                <a:srgbClr val="000000"/>
              </a:solidFill>
              <a:uFillTx/>
              <a:latin typeface="Arial"/>
              <a:cs typeface="Arial"/>
            </a:endParaRPr>
          </a:p>
          <a:p>
            <a:pPr marL="0" marR="5084"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t>
            </a:r>
            <a:r>
              <a:rPr lang="en-US" sz="800" b="0" i="0" u="none" strike="noStrike" kern="1200" cap="none" spc="15" baseline="0">
                <a:solidFill>
                  <a:srgbClr val="002E5F"/>
                </a:solidFill>
                <a:uFillTx/>
                <a:latin typeface="Arial"/>
                <a:cs typeface="Arial"/>
              </a:rPr>
              <a:t>ag</a:t>
            </a:r>
            <a:r>
              <a:rPr lang="en-US" sz="800" b="0" i="0" u="none" strike="noStrike" kern="1200" cap="none" spc="10" baseline="0">
                <a:solidFill>
                  <a:srgbClr val="002E5F"/>
                </a:solidFill>
                <a:uFillTx/>
                <a:latin typeface="Arial"/>
                <a:cs typeface="Arial"/>
              </a:rPr>
              <a:t>ram)</a:t>
            </a:r>
            <a:endParaRPr lang="en-US" sz="800" b="0" i="0" u="none" strike="noStrike" kern="1200" cap="none" spc="0" baseline="0">
              <a:solidFill>
                <a:srgbClr val="000000"/>
              </a:solidFill>
              <a:uFillTx/>
              <a:latin typeface="Arial"/>
              <a:cs typeface="Arial"/>
            </a:endParaRPr>
          </a:p>
        </p:txBody>
      </p:sp>
      <p:sp>
        <p:nvSpPr>
          <p:cNvPr id="53" name="object 53">
            <a:extLst>
              <a:ext uri="{FF2B5EF4-FFF2-40B4-BE49-F238E27FC236}">
                <a16:creationId xmlns:a16="http://schemas.microsoft.com/office/drawing/2014/main" id="{90048B48-7652-45DF-9AD8-9FD9FBEA5862}"/>
              </a:ext>
            </a:extLst>
          </p:cNvPr>
          <p:cNvSpPr/>
          <p:nvPr/>
        </p:nvSpPr>
        <p:spPr>
          <a:xfrm>
            <a:off x="4741548" y="4087752"/>
            <a:ext cx="171450" cy="160020"/>
          </a:xfrm>
          <a:custGeom>
            <a:avLst/>
            <a:gdLst>
              <a:gd name="f0" fmla="val w"/>
              <a:gd name="f1" fmla="val h"/>
              <a:gd name="f2" fmla="val 0"/>
              <a:gd name="f3" fmla="val 171450"/>
              <a:gd name="f4" fmla="val 160020"/>
              <a:gd name="f5" fmla="val 160019"/>
              <a:gd name="f6" fmla="*/ f0 1 171450"/>
              <a:gd name="f7" fmla="*/ f1 1 160020"/>
              <a:gd name="f8" fmla="val f2"/>
              <a:gd name="f9" fmla="val f3"/>
              <a:gd name="f10" fmla="val f4"/>
              <a:gd name="f11" fmla="+- f10 0 f8"/>
              <a:gd name="f12" fmla="+- f9 0 f8"/>
              <a:gd name="f13" fmla="*/ f12 1 171450"/>
              <a:gd name="f14" fmla="*/ f11 1 16002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20">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4" name="object 54">
            <a:extLst>
              <a:ext uri="{FF2B5EF4-FFF2-40B4-BE49-F238E27FC236}">
                <a16:creationId xmlns:a16="http://schemas.microsoft.com/office/drawing/2014/main" id="{07EAB0E4-C32A-480B-925C-D9CEA4533833}"/>
              </a:ext>
            </a:extLst>
          </p:cNvPr>
          <p:cNvSpPr/>
          <p:nvPr/>
        </p:nvSpPr>
        <p:spPr>
          <a:xfrm>
            <a:off x="4741548" y="4087752"/>
            <a:ext cx="171450" cy="160020"/>
          </a:xfrm>
          <a:custGeom>
            <a:avLst/>
            <a:gdLst>
              <a:gd name="f0" fmla="val w"/>
              <a:gd name="f1" fmla="val h"/>
              <a:gd name="f2" fmla="val 0"/>
              <a:gd name="f3" fmla="val 171450"/>
              <a:gd name="f4" fmla="val 160020"/>
              <a:gd name="f5" fmla="val 160019"/>
              <a:gd name="f6" fmla="*/ f0 1 171450"/>
              <a:gd name="f7" fmla="*/ f1 1 160020"/>
              <a:gd name="f8" fmla="val f2"/>
              <a:gd name="f9" fmla="val f3"/>
              <a:gd name="f10" fmla="val f4"/>
              <a:gd name="f11" fmla="+- f10 0 f8"/>
              <a:gd name="f12" fmla="+- f9 0 f8"/>
              <a:gd name="f13" fmla="*/ f12 1 171450"/>
              <a:gd name="f14" fmla="*/ f11 1 16002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20">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5" name="object 55">
            <a:extLst>
              <a:ext uri="{FF2B5EF4-FFF2-40B4-BE49-F238E27FC236}">
                <a16:creationId xmlns:a16="http://schemas.microsoft.com/office/drawing/2014/main" id="{A0670070-4761-40EB-BE40-CF000D933341}"/>
              </a:ext>
            </a:extLst>
          </p:cNvPr>
          <p:cNvSpPr/>
          <p:nvPr/>
        </p:nvSpPr>
        <p:spPr>
          <a:xfrm>
            <a:off x="4741548" y="4138044"/>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6" name="object 56">
            <a:extLst>
              <a:ext uri="{FF2B5EF4-FFF2-40B4-BE49-F238E27FC236}">
                <a16:creationId xmlns:a16="http://schemas.microsoft.com/office/drawing/2014/main" id="{B29F0280-C0BC-4F97-8753-27B6F7CAEB9D}"/>
              </a:ext>
            </a:extLst>
          </p:cNvPr>
          <p:cNvSpPr/>
          <p:nvPr/>
        </p:nvSpPr>
        <p:spPr>
          <a:xfrm>
            <a:off x="4741548" y="4201283"/>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7" name="object 57">
            <a:extLst>
              <a:ext uri="{FF2B5EF4-FFF2-40B4-BE49-F238E27FC236}">
                <a16:creationId xmlns:a16="http://schemas.microsoft.com/office/drawing/2014/main" id="{176B447B-CC21-43BD-936A-B611618BEF40}"/>
              </a:ext>
            </a:extLst>
          </p:cNvPr>
          <p:cNvSpPr/>
          <p:nvPr/>
        </p:nvSpPr>
        <p:spPr>
          <a:xfrm>
            <a:off x="4979292" y="4087752"/>
            <a:ext cx="172721" cy="160020"/>
          </a:xfrm>
          <a:custGeom>
            <a:avLst/>
            <a:gdLst>
              <a:gd name="f0" fmla="val w"/>
              <a:gd name="f1" fmla="val h"/>
              <a:gd name="f2" fmla="val 0"/>
              <a:gd name="f3" fmla="val 172720"/>
              <a:gd name="f4" fmla="val 160020"/>
              <a:gd name="f5" fmla="val 160019"/>
              <a:gd name="f6" fmla="val 172212"/>
              <a:gd name="f7" fmla="*/ f0 1 172720"/>
              <a:gd name="f8" fmla="*/ f1 1 160020"/>
              <a:gd name="f9" fmla="val f2"/>
              <a:gd name="f10" fmla="val f3"/>
              <a:gd name="f11" fmla="val f4"/>
              <a:gd name="f12" fmla="+- f11 0 f9"/>
              <a:gd name="f13" fmla="+- f10 0 f9"/>
              <a:gd name="f14" fmla="*/ f13 1 172720"/>
              <a:gd name="f15" fmla="*/ f12 1 16002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20">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8" name="object 58">
            <a:extLst>
              <a:ext uri="{FF2B5EF4-FFF2-40B4-BE49-F238E27FC236}">
                <a16:creationId xmlns:a16="http://schemas.microsoft.com/office/drawing/2014/main" id="{A4E7ABAD-9BC4-4D85-8F4E-B32ABBFB95C6}"/>
              </a:ext>
            </a:extLst>
          </p:cNvPr>
          <p:cNvSpPr/>
          <p:nvPr/>
        </p:nvSpPr>
        <p:spPr>
          <a:xfrm>
            <a:off x="4979292" y="4087752"/>
            <a:ext cx="172721" cy="160020"/>
          </a:xfrm>
          <a:custGeom>
            <a:avLst/>
            <a:gdLst>
              <a:gd name="f0" fmla="val w"/>
              <a:gd name="f1" fmla="val h"/>
              <a:gd name="f2" fmla="val 0"/>
              <a:gd name="f3" fmla="val 172720"/>
              <a:gd name="f4" fmla="val 160020"/>
              <a:gd name="f5" fmla="val 160019"/>
              <a:gd name="f6" fmla="val 172212"/>
              <a:gd name="f7" fmla="*/ f0 1 172720"/>
              <a:gd name="f8" fmla="*/ f1 1 160020"/>
              <a:gd name="f9" fmla="val f2"/>
              <a:gd name="f10" fmla="val f3"/>
              <a:gd name="f11" fmla="val f4"/>
              <a:gd name="f12" fmla="+- f11 0 f9"/>
              <a:gd name="f13" fmla="+- f10 0 f9"/>
              <a:gd name="f14" fmla="*/ f13 1 172720"/>
              <a:gd name="f15" fmla="*/ f12 1 16002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20">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9" name="object 59">
            <a:extLst>
              <a:ext uri="{FF2B5EF4-FFF2-40B4-BE49-F238E27FC236}">
                <a16:creationId xmlns:a16="http://schemas.microsoft.com/office/drawing/2014/main" id="{FF5F4E43-8D45-4B33-A965-79881F7BA4E9}"/>
              </a:ext>
            </a:extLst>
          </p:cNvPr>
          <p:cNvSpPr/>
          <p:nvPr/>
        </p:nvSpPr>
        <p:spPr>
          <a:xfrm>
            <a:off x="4979292" y="4138044"/>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0" name="object 60">
            <a:extLst>
              <a:ext uri="{FF2B5EF4-FFF2-40B4-BE49-F238E27FC236}">
                <a16:creationId xmlns:a16="http://schemas.microsoft.com/office/drawing/2014/main" id="{F6665182-5758-4652-AF37-CBB68BB83864}"/>
              </a:ext>
            </a:extLst>
          </p:cNvPr>
          <p:cNvSpPr/>
          <p:nvPr/>
        </p:nvSpPr>
        <p:spPr>
          <a:xfrm>
            <a:off x="4979292" y="420128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1" name="object 61">
            <a:extLst>
              <a:ext uri="{FF2B5EF4-FFF2-40B4-BE49-F238E27FC236}">
                <a16:creationId xmlns:a16="http://schemas.microsoft.com/office/drawing/2014/main" id="{060569ED-9D7A-4788-A00C-C9E9BB113F9D}"/>
              </a:ext>
            </a:extLst>
          </p:cNvPr>
          <p:cNvSpPr/>
          <p:nvPr/>
        </p:nvSpPr>
        <p:spPr>
          <a:xfrm>
            <a:off x="4979292"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2" name="object 62">
            <a:extLst>
              <a:ext uri="{FF2B5EF4-FFF2-40B4-BE49-F238E27FC236}">
                <a16:creationId xmlns:a16="http://schemas.microsoft.com/office/drawing/2014/main" id="{9A00F234-2B79-4608-BEF5-13BB6DBC2CAB}"/>
              </a:ext>
            </a:extLst>
          </p:cNvPr>
          <p:cNvSpPr/>
          <p:nvPr/>
        </p:nvSpPr>
        <p:spPr>
          <a:xfrm>
            <a:off x="4979292"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3" name="object 63">
            <a:extLst>
              <a:ext uri="{FF2B5EF4-FFF2-40B4-BE49-F238E27FC236}">
                <a16:creationId xmlns:a16="http://schemas.microsoft.com/office/drawing/2014/main" id="{8E73C5C9-3A9D-4C83-814E-9923DC02F1F5}"/>
              </a:ext>
            </a:extLst>
          </p:cNvPr>
          <p:cNvSpPr/>
          <p:nvPr/>
        </p:nvSpPr>
        <p:spPr>
          <a:xfrm>
            <a:off x="4979292" y="435597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4" name="object 64">
            <a:extLst>
              <a:ext uri="{FF2B5EF4-FFF2-40B4-BE49-F238E27FC236}">
                <a16:creationId xmlns:a16="http://schemas.microsoft.com/office/drawing/2014/main" id="{763C7A97-0A10-4827-8C4B-CC955A42A870}"/>
              </a:ext>
            </a:extLst>
          </p:cNvPr>
          <p:cNvSpPr/>
          <p:nvPr/>
        </p:nvSpPr>
        <p:spPr>
          <a:xfrm>
            <a:off x="4979292" y="441845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5" name="object 65">
            <a:extLst>
              <a:ext uri="{FF2B5EF4-FFF2-40B4-BE49-F238E27FC236}">
                <a16:creationId xmlns:a16="http://schemas.microsoft.com/office/drawing/2014/main" id="{872D0CC0-A656-4CB8-BEBA-AC9C7EAFEA15}"/>
              </a:ext>
            </a:extLst>
          </p:cNvPr>
          <p:cNvSpPr/>
          <p:nvPr/>
        </p:nvSpPr>
        <p:spPr>
          <a:xfrm>
            <a:off x="5217036"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6" name="object 66">
            <a:extLst>
              <a:ext uri="{FF2B5EF4-FFF2-40B4-BE49-F238E27FC236}">
                <a16:creationId xmlns:a16="http://schemas.microsoft.com/office/drawing/2014/main" id="{10211EC3-742D-4721-8ACA-9D556CE46A1C}"/>
              </a:ext>
            </a:extLst>
          </p:cNvPr>
          <p:cNvSpPr/>
          <p:nvPr/>
        </p:nvSpPr>
        <p:spPr>
          <a:xfrm>
            <a:off x="5217036"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7" name="object 67">
            <a:extLst>
              <a:ext uri="{FF2B5EF4-FFF2-40B4-BE49-F238E27FC236}">
                <a16:creationId xmlns:a16="http://schemas.microsoft.com/office/drawing/2014/main" id="{72B3CFFD-D093-4530-B92A-84149454DE27}"/>
              </a:ext>
            </a:extLst>
          </p:cNvPr>
          <p:cNvSpPr/>
          <p:nvPr/>
        </p:nvSpPr>
        <p:spPr>
          <a:xfrm>
            <a:off x="5217036" y="435597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8" name="object 68">
            <a:extLst>
              <a:ext uri="{FF2B5EF4-FFF2-40B4-BE49-F238E27FC236}">
                <a16:creationId xmlns:a16="http://schemas.microsoft.com/office/drawing/2014/main" id="{626AC337-C750-407E-B164-27BC3A176F67}"/>
              </a:ext>
            </a:extLst>
          </p:cNvPr>
          <p:cNvSpPr/>
          <p:nvPr/>
        </p:nvSpPr>
        <p:spPr>
          <a:xfrm>
            <a:off x="5217036" y="441845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9" name="object 69">
            <a:extLst>
              <a:ext uri="{FF2B5EF4-FFF2-40B4-BE49-F238E27FC236}">
                <a16:creationId xmlns:a16="http://schemas.microsoft.com/office/drawing/2014/main" id="{A8188CF0-25EC-454E-8FD3-6ECE86279A30}"/>
              </a:ext>
            </a:extLst>
          </p:cNvPr>
          <p:cNvSpPr/>
          <p:nvPr/>
        </p:nvSpPr>
        <p:spPr>
          <a:xfrm>
            <a:off x="5065391" y="4247772"/>
            <a:ext cx="0" cy="58421"/>
          </a:xfrm>
          <a:custGeom>
            <a:avLst/>
            <a:gdLst>
              <a:gd name="f0" fmla="val w"/>
              <a:gd name="f1" fmla="val h"/>
              <a:gd name="f2" fmla="val 0"/>
              <a:gd name="f3" fmla="val 58419"/>
              <a:gd name="f4" fmla="val 57961"/>
              <a:gd name="f5" fmla="*/ f0 1 0"/>
              <a:gd name="f6" fmla="*/ f1 1 58419"/>
              <a:gd name="f7" fmla="val f2"/>
              <a:gd name="f8" fmla="val f3"/>
              <a:gd name="f9" fmla="+- f8 0 f7"/>
              <a:gd name="f10" fmla="+- f7 0 f7"/>
              <a:gd name="f11" fmla="*/ f10 1 0"/>
              <a:gd name="f12" fmla="*/ f9 1 58419"/>
              <a:gd name="f13" fmla="*/ 0 1 f11"/>
              <a:gd name="f14" fmla="*/ 1 1 f11"/>
              <a:gd name="f15" fmla="*/ 0 1 f12"/>
              <a:gd name="f16" fmla="*/ 58419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58419">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0" name="object 70">
            <a:extLst>
              <a:ext uri="{FF2B5EF4-FFF2-40B4-BE49-F238E27FC236}">
                <a16:creationId xmlns:a16="http://schemas.microsoft.com/office/drawing/2014/main" id="{9E117DB5-FC04-4AB9-B887-22DC79870C67}"/>
              </a:ext>
            </a:extLst>
          </p:cNvPr>
          <p:cNvSpPr/>
          <p:nvPr/>
        </p:nvSpPr>
        <p:spPr>
          <a:xfrm>
            <a:off x="5151501" y="4385691"/>
            <a:ext cx="66037" cy="0"/>
          </a:xfrm>
          <a:custGeom>
            <a:avLst/>
            <a:gdLst>
              <a:gd name="f0" fmla="val w"/>
              <a:gd name="f1" fmla="val h"/>
              <a:gd name="f2" fmla="val 0"/>
              <a:gd name="f3" fmla="val 66040"/>
              <a:gd name="f4" fmla="val 65787"/>
              <a:gd name="f5" fmla="*/ f0 1 66040"/>
              <a:gd name="f6" fmla="*/ f1 1 0"/>
              <a:gd name="f7" fmla="val f2"/>
              <a:gd name="f8" fmla="val f3"/>
              <a:gd name="f9" fmla="+- f7 0 f7"/>
              <a:gd name="f10" fmla="+- f8 0 f7"/>
              <a:gd name="f11" fmla="*/ f10 1 66040"/>
              <a:gd name="f12" fmla="*/ f9 1 0"/>
              <a:gd name="f13" fmla="*/ 0 1 f11"/>
              <a:gd name="f14" fmla="*/ 660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660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1" name="object 71">
            <a:extLst>
              <a:ext uri="{FF2B5EF4-FFF2-40B4-BE49-F238E27FC236}">
                <a16:creationId xmlns:a16="http://schemas.microsoft.com/office/drawing/2014/main" id="{7C5971C8-CB40-4052-B243-88FE4CFEAAE9}"/>
              </a:ext>
            </a:extLst>
          </p:cNvPr>
          <p:cNvSpPr/>
          <p:nvPr/>
        </p:nvSpPr>
        <p:spPr>
          <a:xfrm>
            <a:off x="4827647" y="4247772"/>
            <a:ext cx="152403" cy="138431"/>
          </a:xfrm>
          <a:custGeom>
            <a:avLst/>
            <a:gdLst>
              <a:gd name="f0" fmla="val w"/>
              <a:gd name="f1" fmla="val h"/>
              <a:gd name="f2" fmla="val 0"/>
              <a:gd name="f3" fmla="val 152400"/>
              <a:gd name="f4" fmla="val 138429"/>
              <a:gd name="f5" fmla="val 152146"/>
              <a:gd name="f6" fmla="val 137820"/>
              <a:gd name="f7" fmla="*/ f0 1 152400"/>
              <a:gd name="f8" fmla="*/ f1 1 138429"/>
              <a:gd name="f9" fmla="val f2"/>
              <a:gd name="f10" fmla="val f3"/>
              <a:gd name="f11" fmla="val f4"/>
              <a:gd name="f12" fmla="+- f11 0 f9"/>
              <a:gd name="f13" fmla="+- f10 0 f9"/>
              <a:gd name="f14" fmla="*/ f13 1 152400"/>
              <a:gd name="f15" fmla="*/ f12 1 13842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52400" h="138429">
                <a:moveTo>
                  <a:pt x="f5" y="f6"/>
                </a:moveTo>
                <a:lnTo>
                  <a:pt x="f2" y="f6"/>
                </a:ln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2" name="object 72">
            <a:extLst>
              <a:ext uri="{FF2B5EF4-FFF2-40B4-BE49-F238E27FC236}">
                <a16:creationId xmlns:a16="http://schemas.microsoft.com/office/drawing/2014/main" id="{D8E0098E-89B4-4974-8AEE-A07ABC253F10}"/>
              </a:ext>
            </a:extLst>
          </p:cNvPr>
          <p:cNvSpPr/>
          <p:nvPr/>
        </p:nvSpPr>
        <p:spPr>
          <a:xfrm>
            <a:off x="3496437" y="961263"/>
            <a:ext cx="0" cy="3835395"/>
          </a:xfrm>
          <a:custGeom>
            <a:avLst/>
            <a:gdLst>
              <a:gd name="f0" fmla="val w"/>
              <a:gd name="f1" fmla="val h"/>
              <a:gd name="f2" fmla="val 0"/>
              <a:gd name="f3" fmla="val 3835400"/>
              <a:gd name="f4" fmla="val 3835146"/>
              <a:gd name="f5" fmla="*/ f0 1 0"/>
              <a:gd name="f6" fmla="*/ f1 1 3835400"/>
              <a:gd name="f7" fmla="val f2"/>
              <a:gd name="f8" fmla="val f3"/>
              <a:gd name="f9" fmla="+- f8 0 f7"/>
              <a:gd name="f10" fmla="+- f7 0 f7"/>
              <a:gd name="f11" fmla="*/ f10 1 0"/>
              <a:gd name="f12" fmla="*/ f9 1 3835400"/>
              <a:gd name="f13" fmla="*/ 0 1 f11"/>
              <a:gd name="f14" fmla="*/ 1 1 f11"/>
              <a:gd name="f15" fmla="*/ 0 1 f12"/>
              <a:gd name="f16" fmla="*/ 38354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83540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3" name="object 73">
            <a:extLst>
              <a:ext uri="{FF2B5EF4-FFF2-40B4-BE49-F238E27FC236}">
                <a16:creationId xmlns:a16="http://schemas.microsoft.com/office/drawing/2014/main" id="{B41384ED-734C-4A63-88C1-5A35DBC5F5FD}"/>
              </a:ext>
            </a:extLst>
          </p:cNvPr>
          <p:cNvSpPr/>
          <p:nvPr/>
        </p:nvSpPr>
        <p:spPr>
          <a:xfrm>
            <a:off x="1397130" y="2949324"/>
            <a:ext cx="756281" cy="613406"/>
          </a:xfrm>
          <a:custGeom>
            <a:avLst/>
            <a:gdLst>
              <a:gd name="f0" fmla="val w"/>
              <a:gd name="f1" fmla="val h"/>
              <a:gd name="f2" fmla="val 0"/>
              <a:gd name="f3" fmla="val 756285"/>
              <a:gd name="f4" fmla="val 613410"/>
              <a:gd name="f5" fmla="val 756030"/>
              <a:gd name="f6" fmla="val 613156"/>
              <a:gd name="f7" fmla="*/ f0 1 756285"/>
              <a:gd name="f8" fmla="*/ f1 1 613410"/>
              <a:gd name="f9" fmla="val f2"/>
              <a:gd name="f10" fmla="val f3"/>
              <a:gd name="f11" fmla="val f4"/>
              <a:gd name="f12" fmla="+- f11 0 f9"/>
              <a:gd name="f13" fmla="+- f10 0 f9"/>
              <a:gd name="f14" fmla="*/ f13 1 756285"/>
              <a:gd name="f15" fmla="*/ f12 1 6134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56285" h="613410">
                <a:moveTo>
                  <a:pt x="f5" y="f6"/>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4" name="object 74">
            <a:extLst>
              <a:ext uri="{FF2B5EF4-FFF2-40B4-BE49-F238E27FC236}">
                <a16:creationId xmlns:a16="http://schemas.microsoft.com/office/drawing/2014/main" id="{0B427AF8-4E6D-4D39-A3D5-5205FF1F2AA8}"/>
              </a:ext>
            </a:extLst>
          </p:cNvPr>
          <p:cNvSpPr/>
          <p:nvPr/>
        </p:nvSpPr>
        <p:spPr>
          <a:xfrm>
            <a:off x="1296920" y="2851373"/>
            <a:ext cx="108283" cy="84883"/>
          </a:xfrm>
          <a:prstGeom prst="rect">
            <a:avLst/>
          </a:prstGeom>
          <a:blipFill>
            <a:blip r:embed="rId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5" name="object 75">
            <a:extLst>
              <a:ext uri="{FF2B5EF4-FFF2-40B4-BE49-F238E27FC236}">
                <a16:creationId xmlns:a16="http://schemas.microsoft.com/office/drawing/2014/main" id="{1E7590F4-AA81-4C02-8D6C-296894E3FC01}"/>
              </a:ext>
            </a:extLst>
          </p:cNvPr>
          <p:cNvSpPr/>
          <p:nvPr/>
        </p:nvSpPr>
        <p:spPr>
          <a:xfrm>
            <a:off x="1372249" y="2907316"/>
            <a:ext cx="32954" cy="36173"/>
          </a:xfrm>
          <a:prstGeom prst="rect">
            <a:avLst/>
          </a:prstGeom>
          <a:blipFill>
            <a:blip r:embed="rId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6" name="object 76">
            <a:extLst>
              <a:ext uri="{FF2B5EF4-FFF2-40B4-BE49-F238E27FC236}">
                <a16:creationId xmlns:a16="http://schemas.microsoft.com/office/drawing/2014/main" id="{38D83642-0326-4F64-B874-5D69FCE13B02}"/>
              </a:ext>
            </a:extLst>
          </p:cNvPr>
          <p:cNvSpPr/>
          <p:nvPr/>
        </p:nvSpPr>
        <p:spPr>
          <a:xfrm>
            <a:off x="1372249" y="2907316"/>
            <a:ext cx="33018" cy="36191"/>
          </a:xfrm>
          <a:custGeom>
            <a:avLst/>
            <a:gdLst>
              <a:gd name="f0" fmla="val w"/>
              <a:gd name="f1" fmla="val h"/>
              <a:gd name="f2" fmla="val 0"/>
              <a:gd name="f3" fmla="val 33019"/>
              <a:gd name="f4" fmla="val 36194"/>
              <a:gd name="f5" fmla="val 36170"/>
              <a:gd name="f6" fmla="val 28936"/>
              <a:gd name="f7" fmla="val 32955"/>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7" name="object 77">
            <a:extLst>
              <a:ext uri="{FF2B5EF4-FFF2-40B4-BE49-F238E27FC236}">
                <a16:creationId xmlns:a16="http://schemas.microsoft.com/office/drawing/2014/main" id="{6738DCAD-376D-40DA-B8A5-B74CFED4FF4D}"/>
              </a:ext>
            </a:extLst>
          </p:cNvPr>
          <p:cNvSpPr/>
          <p:nvPr/>
        </p:nvSpPr>
        <p:spPr>
          <a:xfrm>
            <a:off x="1426857" y="2761670"/>
            <a:ext cx="58192" cy="122739"/>
          </a:xfrm>
          <a:prstGeom prst="rect">
            <a:avLst/>
          </a:prstGeom>
          <a:blipFill>
            <a:blip r:embed="rId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8" name="object 78">
            <a:extLst>
              <a:ext uri="{FF2B5EF4-FFF2-40B4-BE49-F238E27FC236}">
                <a16:creationId xmlns:a16="http://schemas.microsoft.com/office/drawing/2014/main" id="{B8F0FD28-FA48-4EBE-82D8-39ABE521699A}"/>
              </a:ext>
            </a:extLst>
          </p:cNvPr>
          <p:cNvSpPr/>
          <p:nvPr/>
        </p:nvSpPr>
        <p:spPr>
          <a:xfrm>
            <a:off x="1426857" y="2761670"/>
            <a:ext cx="58421" cy="123187"/>
          </a:xfrm>
          <a:custGeom>
            <a:avLst/>
            <a:gdLst>
              <a:gd name="f0" fmla="val w"/>
              <a:gd name="f1" fmla="val h"/>
              <a:gd name="f2" fmla="val 0"/>
              <a:gd name="f3" fmla="val 58419"/>
              <a:gd name="f4" fmla="val 123189"/>
              <a:gd name="f5" fmla="val 122738"/>
              <a:gd name="f6" fmla="val 15021"/>
              <a:gd name="f7" fmla="val 434"/>
              <a:gd name="f8" fmla="val 29643"/>
              <a:gd name="f9" fmla="val 4190"/>
              <a:gd name="f10" fmla="val 43565"/>
              <a:gd name="f11" fmla="val 11156"/>
              <a:gd name="f12" fmla="val 56488"/>
              <a:gd name="f13" fmla="val 21219"/>
              <a:gd name="f14" fmla="val 58192"/>
              <a:gd name="f15" fmla="val 32044"/>
              <a:gd name="f16" fmla="val 58110"/>
              <a:gd name="f17" fmla="val 42989"/>
              <a:gd name="f18" fmla="val 35651"/>
              <a:gd name="f19" fmla="val 90085"/>
              <a:gd name="f20" fmla="val 14560"/>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9" name="object 79">
            <a:extLst>
              <a:ext uri="{FF2B5EF4-FFF2-40B4-BE49-F238E27FC236}">
                <a16:creationId xmlns:a16="http://schemas.microsoft.com/office/drawing/2014/main" id="{91E99F46-279C-4FE8-9BA7-4C28EF48CEB7}"/>
              </a:ext>
            </a:extLst>
          </p:cNvPr>
          <p:cNvSpPr/>
          <p:nvPr/>
        </p:nvSpPr>
        <p:spPr>
          <a:xfrm>
            <a:off x="1349654" y="2702152"/>
            <a:ext cx="133694" cy="80732"/>
          </a:xfrm>
          <a:prstGeom prst="rect">
            <a:avLst/>
          </a:prstGeom>
          <a:blipFill>
            <a:blip r:embed="rId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0" name="object 80">
            <a:extLst>
              <a:ext uri="{FF2B5EF4-FFF2-40B4-BE49-F238E27FC236}">
                <a16:creationId xmlns:a16="http://schemas.microsoft.com/office/drawing/2014/main" id="{2AC42D0B-4223-4075-9E77-7C268258B8A3}"/>
              </a:ext>
            </a:extLst>
          </p:cNvPr>
          <p:cNvSpPr/>
          <p:nvPr/>
        </p:nvSpPr>
        <p:spPr>
          <a:xfrm>
            <a:off x="1349654" y="2702152"/>
            <a:ext cx="133987" cy="81281"/>
          </a:xfrm>
          <a:custGeom>
            <a:avLst/>
            <a:gdLst>
              <a:gd name="f0" fmla="val w"/>
              <a:gd name="f1" fmla="val h"/>
              <a:gd name="f2" fmla="val 0"/>
              <a:gd name="f3" fmla="val 133984"/>
              <a:gd name="f4" fmla="val 81280"/>
              <a:gd name="f5" fmla="val 2601"/>
              <a:gd name="f6" fmla="val 1560"/>
              <a:gd name="f7" fmla="val 874"/>
              <a:gd name="f8" fmla="val 3588"/>
              <a:gd name="f9" fmla="val 5649"/>
              <a:gd name="f10" fmla="val 166"/>
              <a:gd name="f11" fmla="val 46891"/>
              <a:gd name="f12" fmla="val 4167"/>
              <a:gd name="f13" fmla="val 83233"/>
              <a:gd name="f14" fmla="val 19719"/>
              <a:gd name="f15" fmla="val 112795"/>
              <a:gd name="f16" fmla="val 45637"/>
              <a:gd name="f17" fmla="val 133696"/>
              <a:gd name="f18" fmla="val 80734"/>
              <a:gd name="f19" fmla="val 120727"/>
              <a:gd name="f20" fmla="val 70654"/>
              <a:gd name="f21" fmla="val 106789"/>
              <a:gd name="f22" fmla="val 63681"/>
              <a:gd name="f23" fmla="val 92182"/>
              <a:gd name="f24" fmla="val 59931"/>
              <a:gd name="f25" fmla="val 77207"/>
              <a:gd name="f26" fmla="val 59515"/>
              <a:gd name="f27" fmla="*/ f0 1 133984"/>
              <a:gd name="f28" fmla="*/ f1 1 81280"/>
              <a:gd name="f29" fmla="val f2"/>
              <a:gd name="f30" fmla="val f3"/>
              <a:gd name="f31" fmla="val f4"/>
              <a:gd name="f32" fmla="+- f31 0 f29"/>
              <a:gd name="f33" fmla="+- f30 0 f29"/>
              <a:gd name="f34" fmla="*/ f33 1 133984"/>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984"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1" name="object 81">
            <a:extLst>
              <a:ext uri="{FF2B5EF4-FFF2-40B4-BE49-F238E27FC236}">
                <a16:creationId xmlns:a16="http://schemas.microsoft.com/office/drawing/2014/main" id="{89CA92E4-A30B-4592-B8C7-E2042F1F6311}"/>
              </a:ext>
            </a:extLst>
          </p:cNvPr>
          <p:cNvSpPr/>
          <p:nvPr/>
        </p:nvSpPr>
        <p:spPr>
          <a:xfrm>
            <a:off x="1360535" y="2844798"/>
            <a:ext cx="46552"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2" name="object 82">
            <a:extLst>
              <a:ext uri="{FF2B5EF4-FFF2-40B4-BE49-F238E27FC236}">
                <a16:creationId xmlns:a16="http://schemas.microsoft.com/office/drawing/2014/main" id="{E69AB553-FE0A-429E-9202-E7CB2DE04776}"/>
              </a:ext>
            </a:extLst>
          </p:cNvPr>
          <p:cNvSpPr/>
          <p:nvPr/>
        </p:nvSpPr>
        <p:spPr>
          <a:xfrm>
            <a:off x="1360535" y="2844798"/>
            <a:ext cx="46991" cy="36191"/>
          </a:xfrm>
          <a:custGeom>
            <a:avLst/>
            <a:gdLst>
              <a:gd name="f0" fmla="val w"/>
              <a:gd name="f1" fmla="val h"/>
              <a:gd name="f2" fmla="val 0"/>
              <a:gd name="f3" fmla="val 46990"/>
              <a:gd name="f4" fmla="val 36194"/>
              <a:gd name="f5" fmla="val 6836"/>
              <a:gd name="f6" fmla="val 9085"/>
              <a:gd name="f7" fmla="val 15231"/>
              <a:gd name="f8" fmla="val 18539"/>
              <a:gd name="f9" fmla="val 22908"/>
              <a:gd name="f10" fmla="val 28334"/>
              <a:gd name="f11" fmla="val 29848"/>
              <a:gd name="f12" fmla="val 38445"/>
              <a:gd name="f13" fmla="val 36031"/>
              <a:gd name="f14" fmla="val 46552"/>
              <a:gd name="f15" fmla="val 29723"/>
              <a:gd name="f16" fmla="val 36269"/>
              <a:gd name="f17" fmla="val 22923"/>
              <a:gd name="f18" fmla="val 26169"/>
              <a:gd name="f19" fmla="val 15699"/>
              <a:gd name="f20" fmla="val 16259"/>
              <a:gd name="f21" fmla="val 8055"/>
              <a:gd name="f22" fmla="val 6546"/>
              <a:gd name="f23" fmla="*/ f0 1 46990"/>
              <a:gd name="f24" fmla="*/ f1 1 36194"/>
              <a:gd name="f25" fmla="val f2"/>
              <a:gd name="f26" fmla="val f3"/>
              <a:gd name="f27" fmla="val f4"/>
              <a:gd name="f28" fmla="+- f27 0 f25"/>
              <a:gd name="f29" fmla="+- f26 0 f25"/>
              <a:gd name="f30" fmla="*/ f29 1 46990"/>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90"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3" name="object 83">
            <a:extLst>
              <a:ext uri="{FF2B5EF4-FFF2-40B4-BE49-F238E27FC236}">
                <a16:creationId xmlns:a16="http://schemas.microsoft.com/office/drawing/2014/main" id="{CB39B585-9DF4-46ED-B0CA-4AC94C0BDA20}"/>
              </a:ext>
            </a:extLst>
          </p:cNvPr>
          <p:cNvSpPr/>
          <p:nvPr/>
        </p:nvSpPr>
        <p:spPr>
          <a:xfrm>
            <a:off x="1347770" y="2704758"/>
            <a:ext cx="79086" cy="179652"/>
          </a:xfrm>
          <a:prstGeom prst="rect">
            <a:avLst/>
          </a:prstGeom>
          <a:blipFill>
            <a:blip r:embed="rId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4" name="object 84">
            <a:extLst>
              <a:ext uri="{FF2B5EF4-FFF2-40B4-BE49-F238E27FC236}">
                <a16:creationId xmlns:a16="http://schemas.microsoft.com/office/drawing/2014/main" id="{74713852-E99B-4EA7-8698-1B9E74D4D6C6}"/>
              </a:ext>
            </a:extLst>
          </p:cNvPr>
          <p:cNvSpPr/>
          <p:nvPr/>
        </p:nvSpPr>
        <p:spPr>
          <a:xfrm>
            <a:off x="1347770" y="2704758"/>
            <a:ext cx="79379" cy="179707"/>
          </a:xfrm>
          <a:custGeom>
            <a:avLst/>
            <a:gdLst>
              <a:gd name="f0" fmla="val w"/>
              <a:gd name="f1" fmla="val h"/>
              <a:gd name="f2" fmla="val 0"/>
              <a:gd name="f3" fmla="val 79375"/>
              <a:gd name="f4" fmla="val 179705"/>
              <a:gd name="f5" fmla="val 79091"/>
              <a:gd name="f6" fmla="val 179652"/>
              <a:gd name="f7" fmla="val 57922"/>
              <a:gd name="f8" fmla="val 168630"/>
              <a:gd name="f9" fmla="val 37605"/>
              <a:gd name="f10" fmla="val 155131"/>
              <a:gd name="f11" fmla="val 18258"/>
              <a:gd name="f12" fmla="val 139243"/>
              <a:gd name="f13" fmla="val 121055"/>
              <a:gd name="f14" fmla="val 4828"/>
              <a:gd name="f15" fmla="val 100"/>
              <a:gd name="f16" fmla="val 2955"/>
              <a:gd name="f17" fmla="val 778"/>
              <a:gd name="f18" fmla="val 1227"/>
              <a:gd name="f19" fmla="val 1883"/>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5" name="object 85">
            <a:extLst>
              <a:ext uri="{FF2B5EF4-FFF2-40B4-BE49-F238E27FC236}">
                <a16:creationId xmlns:a16="http://schemas.microsoft.com/office/drawing/2014/main" id="{6BFD6033-E3D8-4A37-8148-6A5279B39378}"/>
              </a:ext>
            </a:extLst>
          </p:cNvPr>
          <p:cNvSpPr/>
          <p:nvPr/>
        </p:nvSpPr>
        <p:spPr>
          <a:xfrm>
            <a:off x="1404875" y="2854573"/>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6" name="object 86">
            <a:extLst>
              <a:ext uri="{FF2B5EF4-FFF2-40B4-BE49-F238E27FC236}">
                <a16:creationId xmlns:a16="http://schemas.microsoft.com/office/drawing/2014/main" id="{C13AE0F6-C8BB-4963-9B3D-83CF7493F585}"/>
              </a:ext>
            </a:extLst>
          </p:cNvPr>
          <p:cNvSpPr/>
          <p:nvPr/>
        </p:nvSpPr>
        <p:spPr>
          <a:xfrm>
            <a:off x="1404875" y="2854573"/>
            <a:ext cx="10799" cy="15873"/>
          </a:xfrm>
          <a:custGeom>
            <a:avLst/>
            <a:gdLst>
              <a:gd name="f0" fmla="val w"/>
              <a:gd name="f1" fmla="val h"/>
              <a:gd name="f2" fmla="val 0"/>
              <a:gd name="f3" fmla="val 10794"/>
              <a:gd name="f4" fmla="val 15875"/>
              <a:gd name="f5" fmla="val 8743"/>
              <a:gd name="f6" fmla="val 5105"/>
              <a:gd name="f7" fmla="val 7177"/>
              <a:gd name="f8" fmla="val 1629"/>
              <a:gd name="f9" fmla="val 4300"/>
              <a:gd name="f10" fmla="val 2317"/>
              <a:gd name="f11" fmla="val 1465"/>
              <a:gd name="f12" fmla="val 336"/>
              <a:gd name="f13" fmla="val 2932"/>
              <a:gd name="f14" fmla="val 6936"/>
              <a:gd name="f15" fmla="val 1566"/>
              <a:gd name="f16" fmla="val 10412"/>
              <a:gd name="f17" fmla="val 3133"/>
              <a:gd name="f18" fmla="val 13885"/>
              <a:gd name="f19" fmla="val 6010"/>
              <a:gd name="f20" fmla="val 15515"/>
              <a:gd name="f21" fmla="val 7991"/>
              <a:gd name="f22" fmla="val 14049"/>
              <a:gd name="f23" fmla="val 9974"/>
              <a:gd name="f24" fmla="val 12584"/>
              <a:gd name="f25" fmla="val 10310"/>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7" name="object 87">
            <a:extLst>
              <a:ext uri="{FF2B5EF4-FFF2-40B4-BE49-F238E27FC236}">
                <a16:creationId xmlns:a16="http://schemas.microsoft.com/office/drawing/2014/main" id="{DC5D2EF5-2B9E-4C02-8634-AC11F2504625}"/>
              </a:ext>
            </a:extLst>
          </p:cNvPr>
          <p:cNvSpPr/>
          <p:nvPr/>
        </p:nvSpPr>
        <p:spPr>
          <a:xfrm>
            <a:off x="1347770" y="2702317"/>
            <a:ext cx="137790" cy="182249"/>
          </a:xfrm>
          <a:custGeom>
            <a:avLst/>
            <a:gdLst>
              <a:gd name="f0" fmla="val w"/>
              <a:gd name="f1" fmla="val h"/>
              <a:gd name="f2" fmla="val 0"/>
              <a:gd name="f3" fmla="val 137794"/>
              <a:gd name="f4" fmla="val 182244"/>
              <a:gd name="f5" fmla="val 79091"/>
              <a:gd name="f6" fmla="val 182087"/>
              <a:gd name="f7" fmla="val 113845"/>
              <a:gd name="f8" fmla="val 150590"/>
              <a:gd name="f9" fmla="val 135388"/>
              <a:gd name="f10" fmla="val 112977"/>
              <a:gd name="f11" fmla="val 137301"/>
              <a:gd name="f12" fmla="val 91358"/>
              <a:gd name="f13" fmla="val 135580"/>
              <a:gd name="f14" fmla="val 80568"/>
              <a:gd name="f15" fmla="val 114679"/>
              <a:gd name="f16" fmla="val 45471"/>
              <a:gd name="f17" fmla="val 85117"/>
              <a:gd name="f18" fmla="val 19553"/>
              <a:gd name="f19" fmla="val 48775"/>
              <a:gd name="f20" fmla="val 4001"/>
              <a:gd name="f21" fmla="val 7533"/>
              <a:gd name="f22" fmla="val 2910"/>
              <a:gd name="f23" fmla="val 395"/>
              <a:gd name="f24" fmla="val 359"/>
              <a:gd name="f25" fmla="val 2851"/>
              <a:gd name="f26" fmla="val 7263"/>
              <a:gd name="f27" fmla="val 123490"/>
              <a:gd name="f28" fmla="val 19312"/>
              <a:gd name="f29" fmla="val 142476"/>
              <a:gd name="f30" fmla="val 16928"/>
              <a:gd name="f31" fmla="val 144530"/>
              <a:gd name="f32" fmla="val 14572"/>
              <a:gd name="f33" fmla="val 146645"/>
              <a:gd name="f34" fmla="val 12246"/>
              <a:gd name="f35" fmla="val 148818"/>
              <a:gd name="f36" fmla="val 21463"/>
              <a:gd name="f37" fmla="val 157181"/>
              <a:gd name="f38" fmla="val 30954"/>
              <a:gd name="f39" fmla="val 164951"/>
              <a:gd name="f40" fmla="val 40704"/>
              <a:gd name="f41" fmla="val 172114"/>
              <a:gd name="f42" fmla="val 50696"/>
              <a:gd name="f43" fmla="val 178657"/>
              <a:gd name="f44" fmla="val 53451"/>
              <a:gd name="f45" fmla="val 176655"/>
              <a:gd name="f46" fmla="val 56185"/>
              <a:gd name="f47" fmla="val 174597"/>
              <a:gd name="f48" fmla="val 58894"/>
              <a:gd name="f49" fmla="val 172485"/>
              <a:gd name="f50" fmla="val 65478"/>
              <a:gd name="f51" fmla="val 176224"/>
              <a:gd name="f52" fmla="val 72222"/>
              <a:gd name="f53" fmla="val 179432"/>
              <a:gd name="f54" fmla="*/ f0 1 137794"/>
              <a:gd name="f55" fmla="*/ f1 1 182244"/>
              <a:gd name="f56" fmla="val f2"/>
              <a:gd name="f57" fmla="val f3"/>
              <a:gd name="f58" fmla="val f4"/>
              <a:gd name="f59" fmla="+- f58 0 f56"/>
              <a:gd name="f60" fmla="+- f57 0 f56"/>
              <a:gd name="f61" fmla="*/ f60 1 137794"/>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794"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8" name="object 88">
            <a:extLst>
              <a:ext uri="{FF2B5EF4-FFF2-40B4-BE49-F238E27FC236}">
                <a16:creationId xmlns:a16="http://schemas.microsoft.com/office/drawing/2014/main" id="{27057661-9A18-4F66-B943-657C16DD74CC}"/>
              </a:ext>
            </a:extLst>
          </p:cNvPr>
          <p:cNvSpPr/>
          <p:nvPr/>
        </p:nvSpPr>
        <p:spPr>
          <a:xfrm>
            <a:off x="1353979" y="2722068"/>
            <a:ext cx="67308" cy="133987"/>
          </a:xfrm>
          <a:custGeom>
            <a:avLst/>
            <a:gdLst>
              <a:gd name="f0" fmla="val w"/>
              <a:gd name="f1" fmla="val h"/>
              <a:gd name="f2" fmla="val 0"/>
              <a:gd name="f3" fmla="val 67309"/>
              <a:gd name="f4" fmla="val 133985"/>
              <a:gd name="f5" fmla="val 188"/>
              <a:gd name="f6" fmla="val 82761"/>
              <a:gd name="f7" fmla="val 67228"/>
              <a:gd name="f8" fmla="val 133642"/>
              <a:gd name="f9" fmla="*/ f0 1 67309"/>
              <a:gd name="f10" fmla="*/ f1 1 133985"/>
              <a:gd name="f11" fmla="val f2"/>
              <a:gd name="f12" fmla="val f3"/>
              <a:gd name="f13" fmla="val f4"/>
              <a:gd name="f14" fmla="+- f13 0 f11"/>
              <a:gd name="f15" fmla="+- f12 0 f11"/>
              <a:gd name="f16" fmla="*/ f15 1 67309"/>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09"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9" name="object 89">
            <a:extLst>
              <a:ext uri="{FF2B5EF4-FFF2-40B4-BE49-F238E27FC236}">
                <a16:creationId xmlns:a16="http://schemas.microsoft.com/office/drawing/2014/main" id="{3F5178E6-A90C-44A2-9203-5FFAADBEE4A7}"/>
              </a:ext>
            </a:extLst>
          </p:cNvPr>
          <p:cNvSpPr/>
          <p:nvPr/>
        </p:nvSpPr>
        <p:spPr>
          <a:xfrm>
            <a:off x="1355790" y="2817979"/>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0" name="object 90">
            <a:extLst>
              <a:ext uri="{FF2B5EF4-FFF2-40B4-BE49-F238E27FC236}">
                <a16:creationId xmlns:a16="http://schemas.microsoft.com/office/drawing/2014/main" id="{2FBF4793-7237-446D-AC2B-8AD69197E6CA}"/>
              </a:ext>
            </a:extLst>
          </p:cNvPr>
          <p:cNvSpPr/>
          <p:nvPr/>
        </p:nvSpPr>
        <p:spPr>
          <a:xfrm>
            <a:off x="1306339" y="2817851"/>
            <a:ext cx="88504" cy="111053"/>
          </a:xfrm>
          <a:prstGeom prst="rect">
            <a:avLst/>
          </a:prstGeom>
          <a:blipFill>
            <a:blip r:embed="rId1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1" name="object 91">
            <a:extLst>
              <a:ext uri="{FF2B5EF4-FFF2-40B4-BE49-F238E27FC236}">
                <a16:creationId xmlns:a16="http://schemas.microsoft.com/office/drawing/2014/main" id="{4BC6D581-6F23-4AF2-8E44-ED7F8E7CFDCE}"/>
              </a:ext>
            </a:extLst>
          </p:cNvPr>
          <p:cNvSpPr/>
          <p:nvPr/>
        </p:nvSpPr>
        <p:spPr>
          <a:xfrm>
            <a:off x="1296920" y="2880789"/>
            <a:ext cx="75319" cy="62691"/>
          </a:xfrm>
          <a:prstGeom prst="rect">
            <a:avLst/>
          </a:prstGeom>
          <a:blipFill>
            <a:blip r:embed="rId1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2" name="object 92">
            <a:extLst>
              <a:ext uri="{FF2B5EF4-FFF2-40B4-BE49-F238E27FC236}">
                <a16:creationId xmlns:a16="http://schemas.microsoft.com/office/drawing/2014/main" id="{428C68F4-1155-4ECD-8EE7-23D1D1584D32}"/>
              </a:ext>
            </a:extLst>
          </p:cNvPr>
          <p:cNvSpPr/>
          <p:nvPr/>
        </p:nvSpPr>
        <p:spPr>
          <a:xfrm>
            <a:off x="1296920" y="2880789"/>
            <a:ext cx="75566" cy="62865"/>
          </a:xfrm>
          <a:custGeom>
            <a:avLst/>
            <a:gdLst>
              <a:gd name="f0" fmla="val w"/>
              <a:gd name="f1" fmla="val h"/>
              <a:gd name="f2" fmla="val 0"/>
              <a:gd name="f3" fmla="val 75565"/>
              <a:gd name="f4" fmla="val 62864"/>
              <a:gd name="f5" fmla="val 7234"/>
              <a:gd name="f6" fmla="val 75323"/>
              <a:gd name="f7" fmla="val 62694"/>
              <a:gd name="f8" fmla="val 55460"/>
              <a:gd name="f9" fmla="*/ f0 1 75565"/>
              <a:gd name="f10" fmla="*/ f1 1 62864"/>
              <a:gd name="f11" fmla="val f2"/>
              <a:gd name="f12" fmla="val f3"/>
              <a:gd name="f13" fmla="val f4"/>
              <a:gd name="f14" fmla="+- f13 0 f11"/>
              <a:gd name="f15" fmla="+- f12 0 f11"/>
              <a:gd name="f16" fmla="*/ f15 1 75565"/>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5"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3" name="object 93">
            <a:extLst>
              <a:ext uri="{FF2B5EF4-FFF2-40B4-BE49-F238E27FC236}">
                <a16:creationId xmlns:a16="http://schemas.microsoft.com/office/drawing/2014/main" id="{B7AF76ED-E532-44E2-8444-34B0C951AB2F}"/>
              </a:ext>
            </a:extLst>
          </p:cNvPr>
          <p:cNvSpPr/>
          <p:nvPr/>
        </p:nvSpPr>
        <p:spPr>
          <a:xfrm>
            <a:off x="1296920" y="2851373"/>
            <a:ext cx="108585" cy="92711"/>
          </a:xfrm>
          <a:custGeom>
            <a:avLst/>
            <a:gdLst>
              <a:gd name="f0" fmla="val w"/>
              <a:gd name="f1" fmla="val h"/>
              <a:gd name="f2" fmla="val 0"/>
              <a:gd name="f3" fmla="val 108584"/>
              <a:gd name="f4" fmla="val 92710"/>
              <a:gd name="f5" fmla="val 29419"/>
              <a:gd name="f6" fmla="val 32012"/>
              <a:gd name="f7" fmla="val 108279"/>
              <a:gd name="f8" fmla="val 55943"/>
              <a:gd name="f9" fmla="val 68000"/>
              <a:gd name="f10" fmla="val 75323"/>
              <a:gd name="f11" fmla="val 92114"/>
              <a:gd name="f12" fmla="val 36653"/>
              <a:gd name="f13" fmla="*/ f0 1 108584"/>
              <a:gd name="f14" fmla="*/ f1 1 92710"/>
              <a:gd name="f15" fmla="val f2"/>
              <a:gd name="f16" fmla="val f3"/>
              <a:gd name="f17" fmla="val f4"/>
              <a:gd name="f18" fmla="+- f17 0 f15"/>
              <a:gd name="f19" fmla="+- f16 0 f15"/>
              <a:gd name="f20" fmla="*/ f19 1 108584"/>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8584"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4" name="object 94">
            <a:extLst>
              <a:ext uri="{FF2B5EF4-FFF2-40B4-BE49-F238E27FC236}">
                <a16:creationId xmlns:a16="http://schemas.microsoft.com/office/drawing/2014/main" id="{B42E13AC-9390-4E40-B45F-BD7E4C176A44}"/>
              </a:ext>
            </a:extLst>
          </p:cNvPr>
          <p:cNvSpPr/>
          <p:nvPr/>
        </p:nvSpPr>
        <p:spPr>
          <a:xfrm>
            <a:off x="1353979" y="2722068"/>
            <a:ext cx="67226" cy="130969"/>
          </a:xfrm>
          <a:prstGeom prst="rect">
            <a:avLst/>
          </a:prstGeom>
          <a:blipFill>
            <a:blip r:embed="rId1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5" name="object 95">
            <a:extLst>
              <a:ext uri="{FF2B5EF4-FFF2-40B4-BE49-F238E27FC236}">
                <a16:creationId xmlns:a16="http://schemas.microsoft.com/office/drawing/2014/main" id="{A04B3E66-15DB-4B5C-94FF-6277931AFEAF}"/>
              </a:ext>
            </a:extLst>
          </p:cNvPr>
          <p:cNvSpPr/>
          <p:nvPr/>
        </p:nvSpPr>
        <p:spPr>
          <a:xfrm>
            <a:off x="1353979" y="2722068"/>
            <a:ext cx="67308" cy="133987"/>
          </a:xfrm>
          <a:custGeom>
            <a:avLst/>
            <a:gdLst>
              <a:gd name="f0" fmla="val w"/>
              <a:gd name="f1" fmla="val h"/>
              <a:gd name="f2" fmla="val 0"/>
              <a:gd name="f3" fmla="val 67309"/>
              <a:gd name="f4" fmla="val 133985"/>
              <a:gd name="f5" fmla="val 2016"/>
              <a:gd name="f6" fmla="val 81523"/>
              <a:gd name="f7" fmla="val 2018"/>
              <a:gd name="f8" fmla="val 67228"/>
              <a:gd name="f9" fmla="val 50208"/>
              <a:gd name="f10" fmla="val 133642"/>
              <a:gd name="f11" fmla="val 130967"/>
              <a:gd name="f12" fmla="*/ f0 1 67309"/>
              <a:gd name="f13" fmla="*/ f1 1 133985"/>
              <a:gd name="f14" fmla="val f2"/>
              <a:gd name="f15" fmla="val f3"/>
              <a:gd name="f16" fmla="val f4"/>
              <a:gd name="f17" fmla="+- f16 0 f14"/>
              <a:gd name="f18" fmla="+- f15 0 f14"/>
              <a:gd name="f19" fmla="*/ f18 1 67309"/>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09"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6" name="object 96">
            <a:extLst>
              <a:ext uri="{FF2B5EF4-FFF2-40B4-BE49-F238E27FC236}">
                <a16:creationId xmlns:a16="http://schemas.microsoft.com/office/drawing/2014/main" id="{95DD06F7-7820-4252-90DE-89E91D83B40D}"/>
              </a:ext>
            </a:extLst>
          </p:cNvPr>
          <p:cNvSpPr/>
          <p:nvPr/>
        </p:nvSpPr>
        <p:spPr>
          <a:xfrm>
            <a:off x="2170163"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7" name="object 97">
            <a:extLst>
              <a:ext uri="{FF2B5EF4-FFF2-40B4-BE49-F238E27FC236}">
                <a16:creationId xmlns:a16="http://schemas.microsoft.com/office/drawing/2014/main" id="{1F2079A9-EB4D-498C-8FF9-DE1534BB2105}"/>
              </a:ext>
            </a:extLst>
          </p:cNvPr>
          <p:cNvSpPr/>
          <p:nvPr/>
        </p:nvSpPr>
        <p:spPr>
          <a:xfrm>
            <a:off x="2245208" y="2907316"/>
            <a:ext cx="32836" cy="36173"/>
          </a:xfrm>
          <a:prstGeom prst="rect">
            <a:avLst/>
          </a:prstGeom>
          <a:blipFill>
            <a:blip r:embed="rId1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8" name="object 98">
            <a:extLst>
              <a:ext uri="{FF2B5EF4-FFF2-40B4-BE49-F238E27FC236}">
                <a16:creationId xmlns:a16="http://schemas.microsoft.com/office/drawing/2014/main" id="{4120391F-0524-4961-9301-81FE2A69D722}"/>
              </a:ext>
            </a:extLst>
          </p:cNvPr>
          <p:cNvSpPr/>
          <p:nvPr/>
        </p:nvSpPr>
        <p:spPr>
          <a:xfrm>
            <a:off x="2245208"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9" name="object 99">
            <a:extLst>
              <a:ext uri="{FF2B5EF4-FFF2-40B4-BE49-F238E27FC236}">
                <a16:creationId xmlns:a16="http://schemas.microsoft.com/office/drawing/2014/main" id="{9FD3E283-72D3-4553-BD5E-760E33739386}"/>
              </a:ext>
            </a:extLst>
          </p:cNvPr>
          <p:cNvSpPr/>
          <p:nvPr/>
        </p:nvSpPr>
        <p:spPr>
          <a:xfrm>
            <a:off x="2299615" y="2761670"/>
            <a:ext cx="57972" cy="122739"/>
          </a:xfrm>
          <a:prstGeom prst="rect">
            <a:avLst/>
          </a:prstGeom>
          <a:blipFill>
            <a:blip r:embed="rId1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0" name="object 100">
            <a:extLst>
              <a:ext uri="{FF2B5EF4-FFF2-40B4-BE49-F238E27FC236}">
                <a16:creationId xmlns:a16="http://schemas.microsoft.com/office/drawing/2014/main" id="{0C5A6CD5-83FD-4C38-8668-E31464BC85B6}"/>
              </a:ext>
            </a:extLst>
          </p:cNvPr>
          <p:cNvSpPr/>
          <p:nvPr/>
        </p:nvSpPr>
        <p:spPr>
          <a:xfrm>
            <a:off x="2299615" y="2761670"/>
            <a:ext cx="58421" cy="123187"/>
          </a:xfrm>
          <a:custGeom>
            <a:avLst/>
            <a:gdLst>
              <a:gd name="f0" fmla="val w"/>
              <a:gd name="f1" fmla="val h"/>
              <a:gd name="f2" fmla="val 0"/>
              <a:gd name="f3" fmla="val 58419"/>
              <a:gd name="f4" fmla="val 123189"/>
              <a:gd name="f5" fmla="val 122738"/>
              <a:gd name="f6" fmla="val 14965"/>
              <a:gd name="f7" fmla="val 434"/>
              <a:gd name="f8" fmla="val 29532"/>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1" name="object 101">
            <a:extLst>
              <a:ext uri="{FF2B5EF4-FFF2-40B4-BE49-F238E27FC236}">
                <a16:creationId xmlns:a16="http://schemas.microsoft.com/office/drawing/2014/main" id="{C8B21A2B-7CD5-4843-83C5-46A13AD63B14}"/>
              </a:ext>
            </a:extLst>
          </p:cNvPr>
          <p:cNvSpPr/>
          <p:nvPr/>
        </p:nvSpPr>
        <p:spPr>
          <a:xfrm>
            <a:off x="2222696"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2" name="object 102">
            <a:extLst>
              <a:ext uri="{FF2B5EF4-FFF2-40B4-BE49-F238E27FC236}">
                <a16:creationId xmlns:a16="http://schemas.microsoft.com/office/drawing/2014/main" id="{896757D2-A4CE-45AC-98EB-B368060FAB8F}"/>
              </a:ext>
            </a:extLst>
          </p:cNvPr>
          <p:cNvSpPr/>
          <p:nvPr/>
        </p:nvSpPr>
        <p:spPr>
          <a:xfrm>
            <a:off x="2222696"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3" name="object 103">
            <a:extLst>
              <a:ext uri="{FF2B5EF4-FFF2-40B4-BE49-F238E27FC236}">
                <a16:creationId xmlns:a16="http://schemas.microsoft.com/office/drawing/2014/main" id="{5C20D402-0F1E-4CE8-BF31-4BB2E8E78D90}"/>
              </a:ext>
            </a:extLst>
          </p:cNvPr>
          <p:cNvSpPr/>
          <p:nvPr/>
        </p:nvSpPr>
        <p:spPr>
          <a:xfrm>
            <a:off x="2233540"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4" name="object 104">
            <a:extLst>
              <a:ext uri="{FF2B5EF4-FFF2-40B4-BE49-F238E27FC236}">
                <a16:creationId xmlns:a16="http://schemas.microsoft.com/office/drawing/2014/main" id="{9EEA0D0F-96F9-4213-AA56-A77DE08E34B3}"/>
              </a:ext>
            </a:extLst>
          </p:cNvPr>
          <p:cNvSpPr/>
          <p:nvPr/>
        </p:nvSpPr>
        <p:spPr>
          <a:xfrm>
            <a:off x="2233540"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5" name="object 105">
            <a:extLst>
              <a:ext uri="{FF2B5EF4-FFF2-40B4-BE49-F238E27FC236}">
                <a16:creationId xmlns:a16="http://schemas.microsoft.com/office/drawing/2014/main" id="{4F332275-115C-43E3-B048-D27B37DB796E}"/>
              </a:ext>
            </a:extLst>
          </p:cNvPr>
          <p:cNvSpPr/>
          <p:nvPr/>
        </p:nvSpPr>
        <p:spPr>
          <a:xfrm>
            <a:off x="2220821" y="2704758"/>
            <a:ext cx="78793" cy="179652"/>
          </a:xfrm>
          <a:prstGeom prst="rect">
            <a:avLst/>
          </a:prstGeom>
          <a:blipFill>
            <a:blip r:embed="rId1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6" name="object 106">
            <a:extLst>
              <a:ext uri="{FF2B5EF4-FFF2-40B4-BE49-F238E27FC236}">
                <a16:creationId xmlns:a16="http://schemas.microsoft.com/office/drawing/2014/main" id="{1C273920-6DEA-4592-9436-4C93F42C365A}"/>
              </a:ext>
            </a:extLst>
          </p:cNvPr>
          <p:cNvSpPr/>
          <p:nvPr/>
        </p:nvSpPr>
        <p:spPr>
          <a:xfrm>
            <a:off x="2220821"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7" name="object 107">
            <a:extLst>
              <a:ext uri="{FF2B5EF4-FFF2-40B4-BE49-F238E27FC236}">
                <a16:creationId xmlns:a16="http://schemas.microsoft.com/office/drawing/2014/main" id="{2769315A-6C79-435F-83BE-3E74F61F6B3C}"/>
              </a:ext>
            </a:extLst>
          </p:cNvPr>
          <p:cNvSpPr/>
          <p:nvPr/>
        </p:nvSpPr>
        <p:spPr>
          <a:xfrm>
            <a:off x="2277715"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8" name="object 108">
            <a:extLst>
              <a:ext uri="{FF2B5EF4-FFF2-40B4-BE49-F238E27FC236}">
                <a16:creationId xmlns:a16="http://schemas.microsoft.com/office/drawing/2014/main" id="{9203151B-0E99-4E7A-8872-7BD96B85C410}"/>
              </a:ext>
            </a:extLst>
          </p:cNvPr>
          <p:cNvSpPr/>
          <p:nvPr/>
        </p:nvSpPr>
        <p:spPr>
          <a:xfrm>
            <a:off x="2277715"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9" name="object 109">
            <a:extLst>
              <a:ext uri="{FF2B5EF4-FFF2-40B4-BE49-F238E27FC236}">
                <a16:creationId xmlns:a16="http://schemas.microsoft.com/office/drawing/2014/main" id="{B42EA175-306E-414B-88C1-E8E2341AD87B}"/>
              </a:ext>
            </a:extLst>
          </p:cNvPr>
          <p:cNvSpPr/>
          <p:nvPr/>
        </p:nvSpPr>
        <p:spPr>
          <a:xfrm>
            <a:off x="2220821"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900"/>
              <a:gd name="f23" fmla="val 395"/>
              <a:gd name="f24" fmla="val 357"/>
              <a:gd name="f25" fmla="val 2851"/>
              <a:gd name="f26" fmla="val 7263"/>
              <a:gd name="f27" fmla="val 123490"/>
              <a:gd name="f28" fmla="val 19241"/>
              <a:gd name="f29" fmla="val 142476"/>
              <a:gd name="f30" fmla="val 16865"/>
              <a:gd name="f31" fmla="val 144530"/>
              <a:gd name="f32" fmla="val 14517"/>
              <a:gd name="f33" fmla="val 146645"/>
              <a:gd name="f34" fmla="val 12200"/>
              <a:gd name="f35" fmla="val 148818"/>
              <a:gd name="f36" fmla="val 21383"/>
              <a:gd name="f37" fmla="val 157181"/>
              <a:gd name="f38" fmla="val 30839"/>
              <a:gd name="f39" fmla="val 164951"/>
              <a:gd name="f40" fmla="val 40552"/>
              <a:gd name="f41" fmla="val 172114"/>
              <a:gd name="f42" fmla="val 50508"/>
              <a:gd name="f43" fmla="val 178657"/>
              <a:gd name="f44" fmla="val 53252"/>
              <a:gd name="f45" fmla="val 176655"/>
              <a:gd name="f46" fmla="val 55976"/>
              <a:gd name="f47" fmla="val 174597"/>
              <a:gd name="f48" fmla="val 58675"/>
              <a:gd name="f49" fmla="val 172485"/>
              <a:gd name="f50" fmla="val 65234"/>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0" name="object 110">
            <a:extLst>
              <a:ext uri="{FF2B5EF4-FFF2-40B4-BE49-F238E27FC236}">
                <a16:creationId xmlns:a16="http://schemas.microsoft.com/office/drawing/2014/main" id="{3E2295D7-C9AC-49B1-88E4-CA15292168E1}"/>
              </a:ext>
            </a:extLst>
          </p:cNvPr>
          <p:cNvSpPr/>
          <p:nvPr/>
        </p:nvSpPr>
        <p:spPr>
          <a:xfrm>
            <a:off x="2227012"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1" name="object 111">
            <a:extLst>
              <a:ext uri="{FF2B5EF4-FFF2-40B4-BE49-F238E27FC236}">
                <a16:creationId xmlns:a16="http://schemas.microsoft.com/office/drawing/2014/main" id="{BA9E0458-4E25-4A5A-903F-4BE41268E41F}"/>
              </a:ext>
            </a:extLst>
          </p:cNvPr>
          <p:cNvSpPr/>
          <p:nvPr/>
        </p:nvSpPr>
        <p:spPr>
          <a:xfrm>
            <a:off x="2228813"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2" name="object 112">
            <a:extLst>
              <a:ext uri="{FF2B5EF4-FFF2-40B4-BE49-F238E27FC236}">
                <a16:creationId xmlns:a16="http://schemas.microsoft.com/office/drawing/2014/main" id="{1A87F2D6-F743-4651-8DD9-65FAEBC6FBC1}"/>
              </a:ext>
            </a:extLst>
          </p:cNvPr>
          <p:cNvSpPr/>
          <p:nvPr/>
        </p:nvSpPr>
        <p:spPr>
          <a:xfrm>
            <a:off x="2179545" y="2817851"/>
            <a:ext cx="88175" cy="111053"/>
          </a:xfrm>
          <a:prstGeom prst="rect">
            <a:avLst/>
          </a:prstGeom>
          <a:blipFill>
            <a:blip r:embed="rId1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3" name="object 113">
            <a:extLst>
              <a:ext uri="{FF2B5EF4-FFF2-40B4-BE49-F238E27FC236}">
                <a16:creationId xmlns:a16="http://schemas.microsoft.com/office/drawing/2014/main" id="{6EA3AB33-CDC4-4B0E-A25C-8901CC9FB083}"/>
              </a:ext>
            </a:extLst>
          </p:cNvPr>
          <p:cNvSpPr/>
          <p:nvPr/>
        </p:nvSpPr>
        <p:spPr>
          <a:xfrm>
            <a:off x="2170163" y="2880789"/>
            <a:ext cx="75044" cy="62691"/>
          </a:xfrm>
          <a:prstGeom prst="rect">
            <a:avLst/>
          </a:prstGeom>
          <a:blipFill>
            <a:blip r:embed="rId2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4" name="object 114">
            <a:extLst>
              <a:ext uri="{FF2B5EF4-FFF2-40B4-BE49-F238E27FC236}">
                <a16:creationId xmlns:a16="http://schemas.microsoft.com/office/drawing/2014/main" id="{EE97218D-4D00-4419-A2E9-F3F9D61262E8}"/>
              </a:ext>
            </a:extLst>
          </p:cNvPr>
          <p:cNvSpPr/>
          <p:nvPr/>
        </p:nvSpPr>
        <p:spPr>
          <a:xfrm>
            <a:off x="2170163" y="2880789"/>
            <a:ext cx="75566" cy="62865"/>
          </a:xfrm>
          <a:custGeom>
            <a:avLst/>
            <a:gdLst>
              <a:gd name="f0" fmla="val w"/>
              <a:gd name="f1" fmla="val h"/>
              <a:gd name="f2" fmla="val 0"/>
              <a:gd name="f3" fmla="val 75564"/>
              <a:gd name="f4" fmla="val 62864"/>
              <a:gd name="f5" fmla="val 7234"/>
              <a:gd name="f6" fmla="val 75044"/>
              <a:gd name="f7" fmla="val 62694"/>
              <a:gd name="f8" fmla="val 75043"/>
              <a:gd name="f9" fmla="val 55460"/>
              <a:gd name="f10" fmla="*/ f0 1 75564"/>
              <a:gd name="f11" fmla="*/ f1 1 62864"/>
              <a:gd name="f12" fmla="val f2"/>
              <a:gd name="f13" fmla="val f3"/>
              <a:gd name="f14" fmla="val f4"/>
              <a:gd name="f15" fmla="+- f14 0 f12"/>
              <a:gd name="f16" fmla="+- f13 0 f12"/>
              <a:gd name="f17" fmla="*/ f16 1 75564"/>
              <a:gd name="f18" fmla="*/ f15 1 6286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75564" h="62864">
                <a:moveTo>
                  <a:pt x="f2" y="f5"/>
                </a:moveTo>
                <a:lnTo>
                  <a:pt x="f6" y="f7"/>
                </a:lnTo>
                <a:lnTo>
                  <a:pt x="f8" y="f9"/>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5" name="object 115">
            <a:extLst>
              <a:ext uri="{FF2B5EF4-FFF2-40B4-BE49-F238E27FC236}">
                <a16:creationId xmlns:a16="http://schemas.microsoft.com/office/drawing/2014/main" id="{9EE8FC7E-ADCF-4844-9FE0-A6B09F819B55}"/>
              </a:ext>
            </a:extLst>
          </p:cNvPr>
          <p:cNvSpPr/>
          <p:nvPr/>
        </p:nvSpPr>
        <p:spPr>
          <a:xfrm>
            <a:off x="2170163"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6" name="object 116">
            <a:extLst>
              <a:ext uri="{FF2B5EF4-FFF2-40B4-BE49-F238E27FC236}">
                <a16:creationId xmlns:a16="http://schemas.microsoft.com/office/drawing/2014/main" id="{1FC18230-BEC2-4956-843F-94E17397CBC1}"/>
              </a:ext>
            </a:extLst>
          </p:cNvPr>
          <p:cNvSpPr/>
          <p:nvPr/>
        </p:nvSpPr>
        <p:spPr>
          <a:xfrm>
            <a:off x="2227012" y="2722068"/>
            <a:ext cx="66979" cy="130969"/>
          </a:xfrm>
          <a:prstGeom prst="rect">
            <a:avLst/>
          </a:prstGeom>
          <a:blipFill>
            <a:blip r:embed="rId2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7" name="object 117">
            <a:extLst>
              <a:ext uri="{FF2B5EF4-FFF2-40B4-BE49-F238E27FC236}">
                <a16:creationId xmlns:a16="http://schemas.microsoft.com/office/drawing/2014/main" id="{4BCF76A9-AFD6-414A-87C9-0231243286DF}"/>
              </a:ext>
            </a:extLst>
          </p:cNvPr>
          <p:cNvSpPr/>
          <p:nvPr/>
        </p:nvSpPr>
        <p:spPr>
          <a:xfrm>
            <a:off x="2227012"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8" name="object 118">
            <a:extLst>
              <a:ext uri="{FF2B5EF4-FFF2-40B4-BE49-F238E27FC236}">
                <a16:creationId xmlns:a16="http://schemas.microsoft.com/office/drawing/2014/main" id="{38EE5554-800C-475C-8EDF-23990E751C4D}"/>
              </a:ext>
            </a:extLst>
          </p:cNvPr>
          <p:cNvSpPr/>
          <p:nvPr/>
        </p:nvSpPr>
        <p:spPr>
          <a:xfrm>
            <a:off x="3046460"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9" name="object 119">
            <a:extLst>
              <a:ext uri="{FF2B5EF4-FFF2-40B4-BE49-F238E27FC236}">
                <a16:creationId xmlns:a16="http://schemas.microsoft.com/office/drawing/2014/main" id="{B1795575-882C-4556-BAF7-BFE41B58A66D}"/>
              </a:ext>
            </a:extLst>
          </p:cNvPr>
          <p:cNvSpPr/>
          <p:nvPr/>
        </p:nvSpPr>
        <p:spPr>
          <a:xfrm>
            <a:off x="3121505" y="2907316"/>
            <a:ext cx="32836" cy="36173"/>
          </a:xfrm>
          <a:prstGeom prst="rect">
            <a:avLst/>
          </a:prstGeom>
          <a:blipFill>
            <a:blip r:embed="rId2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0" name="object 120">
            <a:extLst>
              <a:ext uri="{FF2B5EF4-FFF2-40B4-BE49-F238E27FC236}">
                <a16:creationId xmlns:a16="http://schemas.microsoft.com/office/drawing/2014/main" id="{1BACB024-C30D-4440-8BD3-F93BF75E5B17}"/>
              </a:ext>
            </a:extLst>
          </p:cNvPr>
          <p:cNvSpPr/>
          <p:nvPr/>
        </p:nvSpPr>
        <p:spPr>
          <a:xfrm>
            <a:off x="3121505"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1" name="object 121">
            <a:extLst>
              <a:ext uri="{FF2B5EF4-FFF2-40B4-BE49-F238E27FC236}">
                <a16:creationId xmlns:a16="http://schemas.microsoft.com/office/drawing/2014/main" id="{87A4C524-7BD0-4864-AD59-CA6378B6A4EC}"/>
              </a:ext>
            </a:extLst>
          </p:cNvPr>
          <p:cNvSpPr/>
          <p:nvPr/>
        </p:nvSpPr>
        <p:spPr>
          <a:xfrm>
            <a:off x="3175912" y="2761670"/>
            <a:ext cx="57972" cy="122739"/>
          </a:xfrm>
          <a:prstGeom prst="rect">
            <a:avLst/>
          </a:prstGeom>
          <a:blipFill>
            <a:blip r:embed="rId2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2" name="object 122">
            <a:extLst>
              <a:ext uri="{FF2B5EF4-FFF2-40B4-BE49-F238E27FC236}">
                <a16:creationId xmlns:a16="http://schemas.microsoft.com/office/drawing/2014/main" id="{C65CCF56-0452-4C6D-8CD2-DB3475A4018A}"/>
              </a:ext>
            </a:extLst>
          </p:cNvPr>
          <p:cNvSpPr/>
          <p:nvPr/>
        </p:nvSpPr>
        <p:spPr>
          <a:xfrm>
            <a:off x="3175912" y="2761670"/>
            <a:ext cx="58421" cy="123187"/>
          </a:xfrm>
          <a:custGeom>
            <a:avLst/>
            <a:gdLst>
              <a:gd name="f0" fmla="val w"/>
              <a:gd name="f1" fmla="val h"/>
              <a:gd name="f2" fmla="val 0"/>
              <a:gd name="f3" fmla="val 58419"/>
              <a:gd name="f4" fmla="val 123189"/>
              <a:gd name="f5" fmla="val 122738"/>
              <a:gd name="f6" fmla="val 14965"/>
              <a:gd name="f7" fmla="val 434"/>
              <a:gd name="f8" fmla="val 29533"/>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3" name="object 123">
            <a:extLst>
              <a:ext uri="{FF2B5EF4-FFF2-40B4-BE49-F238E27FC236}">
                <a16:creationId xmlns:a16="http://schemas.microsoft.com/office/drawing/2014/main" id="{E48755BB-F850-4583-9F52-81415741C162}"/>
              </a:ext>
            </a:extLst>
          </p:cNvPr>
          <p:cNvSpPr/>
          <p:nvPr/>
        </p:nvSpPr>
        <p:spPr>
          <a:xfrm>
            <a:off x="3098993"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4" name="object 124">
            <a:extLst>
              <a:ext uri="{FF2B5EF4-FFF2-40B4-BE49-F238E27FC236}">
                <a16:creationId xmlns:a16="http://schemas.microsoft.com/office/drawing/2014/main" id="{1FAB8CAC-1A6D-4E31-8956-66D6D8C97C90}"/>
              </a:ext>
            </a:extLst>
          </p:cNvPr>
          <p:cNvSpPr/>
          <p:nvPr/>
        </p:nvSpPr>
        <p:spPr>
          <a:xfrm>
            <a:off x="3098993"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5" name="object 125">
            <a:extLst>
              <a:ext uri="{FF2B5EF4-FFF2-40B4-BE49-F238E27FC236}">
                <a16:creationId xmlns:a16="http://schemas.microsoft.com/office/drawing/2014/main" id="{8C0AC4E5-0046-4B54-A58E-7BF789BA6F35}"/>
              </a:ext>
            </a:extLst>
          </p:cNvPr>
          <p:cNvSpPr/>
          <p:nvPr/>
        </p:nvSpPr>
        <p:spPr>
          <a:xfrm>
            <a:off x="3109837"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6" name="object 126">
            <a:extLst>
              <a:ext uri="{FF2B5EF4-FFF2-40B4-BE49-F238E27FC236}">
                <a16:creationId xmlns:a16="http://schemas.microsoft.com/office/drawing/2014/main" id="{E955D16F-55BE-476F-A91C-D50B5DE815BC}"/>
              </a:ext>
            </a:extLst>
          </p:cNvPr>
          <p:cNvSpPr/>
          <p:nvPr/>
        </p:nvSpPr>
        <p:spPr>
          <a:xfrm>
            <a:off x="3109837"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7" name="object 127">
            <a:extLst>
              <a:ext uri="{FF2B5EF4-FFF2-40B4-BE49-F238E27FC236}">
                <a16:creationId xmlns:a16="http://schemas.microsoft.com/office/drawing/2014/main" id="{04375178-2C89-4100-B568-CA21E53BC2BE}"/>
              </a:ext>
            </a:extLst>
          </p:cNvPr>
          <p:cNvSpPr/>
          <p:nvPr/>
        </p:nvSpPr>
        <p:spPr>
          <a:xfrm>
            <a:off x="3097118" y="2704758"/>
            <a:ext cx="78793" cy="179652"/>
          </a:xfrm>
          <a:prstGeom prst="rect">
            <a:avLst/>
          </a:prstGeom>
          <a:blipFill>
            <a:blip r:embed="rId2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8" name="object 128">
            <a:extLst>
              <a:ext uri="{FF2B5EF4-FFF2-40B4-BE49-F238E27FC236}">
                <a16:creationId xmlns:a16="http://schemas.microsoft.com/office/drawing/2014/main" id="{2429A8D4-FFD1-47E2-8B7E-1351289DD572}"/>
              </a:ext>
            </a:extLst>
          </p:cNvPr>
          <p:cNvSpPr/>
          <p:nvPr/>
        </p:nvSpPr>
        <p:spPr>
          <a:xfrm>
            <a:off x="3097118"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9" name="object 129">
            <a:extLst>
              <a:ext uri="{FF2B5EF4-FFF2-40B4-BE49-F238E27FC236}">
                <a16:creationId xmlns:a16="http://schemas.microsoft.com/office/drawing/2014/main" id="{97646B8D-25B9-42F1-8117-704EED484F25}"/>
              </a:ext>
            </a:extLst>
          </p:cNvPr>
          <p:cNvSpPr/>
          <p:nvPr/>
        </p:nvSpPr>
        <p:spPr>
          <a:xfrm>
            <a:off x="3154012"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0" name="object 130">
            <a:extLst>
              <a:ext uri="{FF2B5EF4-FFF2-40B4-BE49-F238E27FC236}">
                <a16:creationId xmlns:a16="http://schemas.microsoft.com/office/drawing/2014/main" id="{84CAD9C6-1CF6-4C86-ACCD-AB7E25A54125}"/>
              </a:ext>
            </a:extLst>
          </p:cNvPr>
          <p:cNvSpPr/>
          <p:nvPr/>
        </p:nvSpPr>
        <p:spPr>
          <a:xfrm>
            <a:off x="3154012"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1" name="object 131">
            <a:extLst>
              <a:ext uri="{FF2B5EF4-FFF2-40B4-BE49-F238E27FC236}">
                <a16:creationId xmlns:a16="http://schemas.microsoft.com/office/drawing/2014/main" id="{EA7AB812-661F-4F2C-BF99-666DD2F69AF6}"/>
              </a:ext>
            </a:extLst>
          </p:cNvPr>
          <p:cNvSpPr/>
          <p:nvPr/>
        </p:nvSpPr>
        <p:spPr>
          <a:xfrm>
            <a:off x="3097118"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899"/>
              <a:gd name="f23" fmla="val 395"/>
              <a:gd name="f24" fmla="val 357"/>
              <a:gd name="f25" fmla="val 2851"/>
              <a:gd name="f26" fmla="val 7263"/>
              <a:gd name="f27" fmla="val 123490"/>
              <a:gd name="f28" fmla="val 19241"/>
              <a:gd name="f29" fmla="val 142476"/>
              <a:gd name="f30" fmla="val 16865"/>
              <a:gd name="f31" fmla="val 144530"/>
              <a:gd name="f32" fmla="val 14518"/>
              <a:gd name="f33" fmla="val 146645"/>
              <a:gd name="f34" fmla="val 12200"/>
              <a:gd name="f35" fmla="val 148818"/>
              <a:gd name="f36" fmla="val 21383"/>
              <a:gd name="f37" fmla="val 157181"/>
              <a:gd name="f38" fmla="val 30839"/>
              <a:gd name="f39" fmla="val 164951"/>
              <a:gd name="f40" fmla="val 40553"/>
              <a:gd name="f41" fmla="val 172114"/>
              <a:gd name="f42" fmla="val 50508"/>
              <a:gd name="f43" fmla="val 178657"/>
              <a:gd name="f44" fmla="val 53252"/>
              <a:gd name="f45" fmla="val 176655"/>
              <a:gd name="f46" fmla="val 55976"/>
              <a:gd name="f47" fmla="val 174597"/>
              <a:gd name="f48" fmla="val 58675"/>
              <a:gd name="f49" fmla="val 172485"/>
              <a:gd name="f50" fmla="val 65235"/>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2" name="object 132">
            <a:extLst>
              <a:ext uri="{FF2B5EF4-FFF2-40B4-BE49-F238E27FC236}">
                <a16:creationId xmlns:a16="http://schemas.microsoft.com/office/drawing/2014/main" id="{ECA5D84A-C6FA-4198-8AB7-045FAEFCB940}"/>
              </a:ext>
            </a:extLst>
          </p:cNvPr>
          <p:cNvSpPr/>
          <p:nvPr/>
        </p:nvSpPr>
        <p:spPr>
          <a:xfrm>
            <a:off x="3103309"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3" name="object 133">
            <a:extLst>
              <a:ext uri="{FF2B5EF4-FFF2-40B4-BE49-F238E27FC236}">
                <a16:creationId xmlns:a16="http://schemas.microsoft.com/office/drawing/2014/main" id="{946CF802-D526-4228-B855-434D8F6337D3}"/>
              </a:ext>
            </a:extLst>
          </p:cNvPr>
          <p:cNvSpPr/>
          <p:nvPr/>
        </p:nvSpPr>
        <p:spPr>
          <a:xfrm>
            <a:off x="3105110"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4" name="object 134">
            <a:extLst>
              <a:ext uri="{FF2B5EF4-FFF2-40B4-BE49-F238E27FC236}">
                <a16:creationId xmlns:a16="http://schemas.microsoft.com/office/drawing/2014/main" id="{AED11A32-9E2C-48AB-8EA7-45161F15381C}"/>
              </a:ext>
            </a:extLst>
          </p:cNvPr>
          <p:cNvSpPr/>
          <p:nvPr/>
        </p:nvSpPr>
        <p:spPr>
          <a:xfrm>
            <a:off x="3055842" y="2817851"/>
            <a:ext cx="88175" cy="111053"/>
          </a:xfrm>
          <a:prstGeom prst="rect">
            <a:avLst/>
          </a:prstGeom>
          <a:blipFill>
            <a:blip r:embed="rId2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5" name="object 135">
            <a:extLst>
              <a:ext uri="{FF2B5EF4-FFF2-40B4-BE49-F238E27FC236}">
                <a16:creationId xmlns:a16="http://schemas.microsoft.com/office/drawing/2014/main" id="{3B255992-FDC6-4BD4-AAA6-9E69C6D242BC}"/>
              </a:ext>
            </a:extLst>
          </p:cNvPr>
          <p:cNvSpPr/>
          <p:nvPr/>
        </p:nvSpPr>
        <p:spPr>
          <a:xfrm>
            <a:off x="3046460" y="2880789"/>
            <a:ext cx="75044" cy="62691"/>
          </a:xfrm>
          <a:prstGeom prst="rect">
            <a:avLst/>
          </a:prstGeom>
          <a:blipFill>
            <a:blip r:embed="rId2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6" name="object 136">
            <a:extLst>
              <a:ext uri="{FF2B5EF4-FFF2-40B4-BE49-F238E27FC236}">
                <a16:creationId xmlns:a16="http://schemas.microsoft.com/office/drawing/2014/main" id="{ED224D98-F205-4FAD-8CE1-06DF5CD1FFCB}"/>
              </a:ext>
            </a:extLst>
          </p:cNvPr>
          <p:cNvSpPr/>
          <p:nvPr/>
        </p:nvSpPr>
        <p:spPr>
          <a:xfrm>
            <a:off x="3046460" y="2880789"/>
            <a:ext cx="75566" cy="62865"/>
          </a:xfrm>
          <a:custGeom>
            <a:avLst/>
            <a:gdLst>
              <a:gd name="f0" fmla="val w"/>
              <a:gd name="f1" fmla="val h"/>
              <a:gd name="f2" fmla="val 0"/>
              <a:gd name="f3" fmla="val 75564"/>
              <a:gd name="f4" fmla="val 62864"/>
              <a:gd name="f5" fmla="val 7234"/>
              <a:gd name="f6" fmla="val 75044"/>
              <a:gd name="f7" fmla="val 62694"/>
              <a:gd name="f8" fmla="val 55460"/>
              <a:gd name="f9" fmla="*/ f0 1 75564"/>
              <a:gd name="f10" fmla="*/ f1 1 62864"/>
              <a:gd name="f11" fmla="val f2"/>
              <a:gd name="f12" fmla="val f3"/>
              <a:gd name="f13" fmla="val f4"/>
              <a:gd name="f14" fmla="+- f13 0 f11"/>
              <a:gd name="f15" fmla="+- f12 0 f11"/>
              <a:gd name="f16" fmla="*/ f15 1 75564"/>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4"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7" name="object 137">
            <a:extLst>
              <a:ext uri="{FF2B5EF4-FFF2-40B4-BE49-F238E27FC236}">
                <a16:creationId xmlns:a16="http://schemas.microsoft.com/office/drawing/2014/main" id="{D5CDBC63-3456-4178-84A4-03341806451F}"/>
              </a:ext>
            </a:extLst>
          </p:cNvPr>
          <p:cNvSpPr/>
          <p:nvPr/>
        </p:nvSpPr>
        <p:spPr>
          <a:xfrm>
            <a:off x="3046460"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8" name="object 138">
            <a:extLst>
              <a:ext uri="{FF2B5EF4-FFF2-40B4-BE49-F238E27FC236}">
                <a16:creationId xmlns:a16="http://schemas.microsoft.com/office/drawing/2014/main" id="{1FFA51A1-E017-47F3-A492-0B5346DB57E0}"/>
              </a:ext>
            </a:extLst>
          </p:cNvPr>
          <p:cNvSpPr/>
          <p:nvPr/>
        </p:nvSpPr>
        <p:spPr>
          <a:xfrm>
            <a:off x="3103309" y="2722068"/>
            <a:ext cx="66979" cy="130969"/>
          </a:xfrm>
          <a:prstGeom prst="rect">
            <a:avLst/>
          </a:prstGeom>
          <a:blipFill>
            <a:blip r:embed="rId2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9" name="object 139">
            <a:extLst>
              <a:ext uri="{FF2B5EF4-FFF2-40B4-BE49-F238E27FC236}">
                <a16:creationId xmlns:a16="http://schemas.microsoft.com/office/drawing/2014/main" id="{BF38842E-CB6E-4A6F-B8F4-6497E3CBDC31}"/>
              </a:ext>
            </a:extLst>
          </p:cNvPr>
          <p:cNvSpPr/>
          <p:nvPr/>
        </p:nvSpPr>
        <p:spPr>
          <a:xfrm>
            <a:off x="3103309"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0" name="object 140">
            <a:extLst>
              <a:ext uri="{FF2B5EF4-FFF2-40B4-BE49-F238E27FC236}">
                <a16:creationId xmlns:a16="http://schemas.microsoft.com/office/drawing/2014/main" id="{72F7267D-01B0-4755-8617-D70E6DCAA4EA}"/>
              </a:ext>
            </a:extLst>
          </p:cNvPr>
          <p:cNvSpPr/>
          <p:nvPr/>
        </p:nvSpPr>
        <p:spPr>
          <a:xfrm>
            <a:off x="3139821" y="2949324"/>
            <a:ext cx="6345" cy="720720"/>
          </a:xfrm>
          <a:custGeom>
            <a:avLst/>
            <a:gdLst>
              <a:gd name="f0" fmla="val w"/>
              <a:gd name="f1" fmla="val h"/>
              <a:gd name="f2" fmla="val 0"/>
              <a:gd name="f3" fmla="val 6350"/>
              <a:gd name="f4" fmla="val 720725"/>
              <a:gd name="f5" fmla="val 720344"/>
              <a:gd name="f6" fmla="val 5968"/>
              <a:gd name="f7" fmla="*/ f0 1 6350"/>
              <a:gd name="f8" fmla="*/ f1 1 720725"/>
              <a:gd name="f9" fmla="val f2"/>
              <a:gd name="f10" fmla="val f3"/>
              <a:gd name="f11" fmla="val f4"/>
              <a:gd name="f12" fmla="+- f11 0 f9"/>
              <a:gd name="f13" fmla="+- f10 0 f9"/>
              <a:gd name="f14" fmla="*/ f13 1 6350"/>
              <a:gd name="f15" fmla="*/ f12 1 72072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350" h="720725">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1" name="object 141">
            <a:extLst>
              <a:ext uri="{FF2B5EF4-FFF2-40B4-BE49-F238E27FC236}">
                <a16:creationId xmlns:a16="http://schemas.microsoft.com/office/drawing/2014/main" id="{AE203D98-E853-4417-B6CB-058E3840130E}"/>
              </a:ext>
            </a:extLst>
          </p:cNvPr>
          <p:cNvSpPr/>
          <p:nvPr/>
        </p:nvSpPr>
        <p:spPr>
          <a:xfrm>
            <a:off x="2269613" y="2949324"/>
            <a:ext cx="815973" cy="836291"/>
          </a:xfrm>
          <a:custGeom>
            <a:avLst/>
            <a:gdLst>
              <a:gd name="f0" fmla="val w"/>
              <a:gd name="f1" fmla="val h"/>
              <a:gd name="f2" fmla="val 0"/>
              <a:gd name="f3" fmla="val 815975"/>
              <a:gd name="f4" fmla="val 836295"/>
              <a:gd name="f5" fmla="val 815594"/>
              <a:gd name="f6" fmla="val 835787"/>
              <a:gd name="f7" fmla="*/ f0 1 815975"/>
              <a:gd name="f8" fmla="*/ f1 1 836295"/>
              <a:gd name="f9" fmla="val f2"/>
              <a:gd name="f10" fmla="val f3"/>
              <a:gd name="f11" fmla="val f4"/>
              <a:gd name="f12" fmla="+- f11 0 f9"/>
              <a:gd name="f13" fmla="+- f10 0 f9"/>
              <a:gd name="f14" fmla="*/ f13 1 815975"/>
              <a:gd name="f15" fmla="*/ f12 1 83629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15975" h="83629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2" name="object 142">
            <a:extLst>
              <a:ext uri="{FF2B5EF4-FFF2-40B4-BE49-F238E27FC236}">
                <a16:creationId xmlns:a16="http://schemas.microsoft.com/office/drawing/2014/main" id="{9F2F33D0-6B05-407A-B70F-A59D81F1785E}"/>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33388"/>
              <a:gd name="f7" fmla="val 21805"/>
              <a:gd name="f8" fmla="val 215646"/>
              <a:gd name="f9" fmla="val 75971"/>
              <a:gd name="f10" fmla="val 193840"/>
              <a:gd name="f11" fmla="*/ f0 1 108584"/>
              <a:gd name="f12" fmla="*/ f1 1 215900"/>
              <a:gd name="f13" fmla="val f2"/>
              <a:gd name="f14" fmla="val f3"/>
              <a:gd name="f15" fmla="val f4"/>
              <a:gd name="f16" fmla="+- f15 0 f13"/>
              <a:gd name="f17" fmla="+- f14 0 f13"/>
              <a:gd name="f18" fmla="*/ f17 1 108584"/>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3" name="object 143">
            <a:extLst>
              <a:ext uri="{FF2B5EF4-FFF2-40B4-BE49-F238E27FC236}">
                <a16:creationId xmlns:a16="http://schemas.microsoft.com/office/drawing/2014/main" id="{6322BE36-C815-40F8-995B-0885EC6B9581}"/>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21805"/>
              <a:gd name="f7" fmla="val 8751"/>
              <a:gd name="f8" fmla="val 44831"/>
              <a:gd name="f9" fmla="val 66763"/>
              <a:gd name="f10" fmla="val 48463"/>
              <a:gd name="f11" fmla="val 10131"/>
              <a:gd name="f12" fmla="val 14273"/>
              <a:gd name="f13" fmla="val 59359"/>
              <a:gd name="f14" fmla="val 62992"/>
              <a:gd name="f15" fmla="val 15653"/>
              <a:gd name="f16" fmla="val 73672"/>
              <a:gd name="f17" fmla="val 215646"/>
              <a:gd name="f18" fmla="val 35128"/>
              <a:gd name="f19" fmla="val 5753"/>
              <a:gd name="f20" fmla="val 30289"/>
              <a:gd name="f21" fmla="*/ f0 1 108584"/>
              <a:gd name="f22" fmla="*/ f1 1 215900"/>
              <a:gd name="f23" fmla="val f2"/>
              <a:gd name="f24" fmla="val f3"/>
              <a:gd name="f25" fmla="val f4"/>
              <a:gd name="f26" fmla="+- f25 0 f23"/>
              <a:gd name="f27" fmla="+- f24 0 f23"/>
              <a:gd name="f28" fmla="*/ f27 1 108584"/>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900">
                <a:moveTo>
                  <a:pt x="f12" y="f13"/>
                </a:moveTo>
                <a:lnTo>
                  <a:pt x="f19" y="f13"/>
                </a:lnTo>
                <a:lnTo>
                  <a:pt x="f19" y="f14"/>
                </a:lnTo>
                <a:lnTo>
                  <a:pt x="f15" y="f14"/>
                </a:lnTo>
                <a:lnTo>
                  <a:pt x="f12" y="f13"/>
                </a:lnTo>
                <a:close/>
              </a:path>
              <a:path w="108584" h="215900">
                <a:moveTo>
                  <a:pt x="f7" y="f8"/>
                </a:moveTo>
                <a:lnTo>
                  <a:pt x="f19" y="f8"/>
                </a:lnTo>
                <a:lnTo>
                  <a:pt x="f19" y="f10"/>
                </a:lnTo>
                <a:lnTo>
                  <a:pt x="f11" y="f10"/>
                </a:lnTo>
                <a:lnTo>
                  <a:pt x="f7" y="f8"/>
                </a:lnTo>
                <a:close/>
              </a:path>
              <a:path w="108584"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4" name="object 144">
            <a:extLst>
              <a:ext uri="{FF2B5EF4-FFF2-40B4-BE49-F238E27FC236}">
                <a16:creationId xmlns:a16="http://schemas.microsoft.com/office/drawing/2014/main" id="{9901E9F2-AD24-4E88-9530-B1D353F216FC}"/>
              </a:ext>
            </a:extLst>
          </p:cNvPr>
          <p:cNvSpPr/>
          <p:nvPr/>
        </p:nvSpPr>
        <p:spPr>
          <a:xfrm>
            <a:off x="1086234" y="4157091"/>
            <a:ext cx="108585" cy="215898"/>
          </a:xfrm>
          <a:custGeom>
            <a:avLst/>
            <a:gdLst>
              <a:gd name="f0" fmla="val w"/>
              <a:gd name="f1" fmla="val h"/>
              <a:gd name="f2" fmla="val 0"/>
              <a:gd name="f3" fmla="val 108584"/>
              <a:gd name="f4" fmla="val 215900"/>
              <a:gd name="f5" fmla="val 21805"/>
              <a:gd name="f6" fmla="val 33388"/>
              <a:gd name="f7" fmla="val 54102"/>
              <a:gd name="f8" fmla="val 108203"/>
              <a:gd name="f9" fmla="val 116293"/>
              <a:gd name="f10" fmla="val 193840"/>
              <a:gd name="f11" fmla="val 75971"/>
              <a:gd name="f12" fmla="val 215646"/>
              <a:gd name="f13" fmla="val 52946"/>
              <a:gd name="f14" fmla="val 115087"/>
              <a:gd name="f15" fmla="*/ f0 1 108584"/>
              <a:gd name="f16" fmla="*/ f1 1 215900"/>
              <a:gd name="f17" fmla="val f2"/>
              <a:gd name="f18" fmla="val f3"/>
              <a:gd name="f19" fmla="val f4"/>
              <a:gd name="f20" fmla="+- f19 0 f17"/>
              <a:gd name="f21" fmla="+- f18 0 f17"/>
              <a:gd name="f22" fmla="*/ f21 1 108584"/>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5" name="object 145">
            <a:extLst>
              <a:ext uri="{FF2B5EF4-FFF2-40B4-BE49-F238E27FC236}">
                <a16:creationId xmlns:a16="http://schemas.microsoft.com/office/drawing/2014/main" id="{CD24B7EE-3B77-4D34-A00E-0E686697E4B7}"/>
              </a:ext>
            </a:extLst>
          </p:cNvPr>
          <p:cNvSpPr/>
          <p:nvPr/>
        </p:nvSpPr>
        <p:spPr>
          <a:xfrm>
            <a:off x="1086234" y="4157091"/>
            <a:ext cx="108585" cy="22229"/>
          </a:xfrm>
          <a:custGeom>
            <a:avLst/>
            <a:gdLst>
              <a:gd name="f0" fmla="val w"/>
              <a:gd name="f1" fmla="val h"/>
              <a:gd name="f2" fmla="val 0"/>
              <a:gd name="f3" fmla="val 108584"/>
              <a:gd name="f4" fmla="val 22225"/>
              <a:gd name="f5" fmla="val 21805"/>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6" name="object 146">
            <a:extLst>
              <a:ext uri="{FF2B5EF4-FFF2-40B4-BE49-F238E27FC236}">
                <a16:creationId xmlns:a16="http://schemas.microsoft.com/office/drawing/2014/main" id="{7CF93DB9-74ED-4DB2-BFC6-AF6260A6AAD9}"/>
              </a:ext>
            </a:extLst>
          </p:cNvPr>
          <p:cNvSpPr/>
          <p:nvPr/>
        </p:nvSpPr>
        <p:spPr>
          <a:xfrm>
            <a:off x="1086234" y="4178899"/>
            <a:ext cx="74295" cy="194310"/>
          </a:xfrm>
          <a:custGeom>
            <a:avLst/>
            <a:gdLst>
              <a:gd name="f0" fmla="val w"/>
              <a:gd name="f1" fmla="val h"/>
              <a:gd name="f2" fmla="val 0"/>
              <a:gd name="f3" fmla="val 74294"/>
              <a:gd name="f4" fmla="val 194310"/>
              <a:gd name="f5" fmla="val 73672"/>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7" name="object 147">
            <a:extLst>
              <a:ext uri="{FF2B5EF4-FFF2-40B4-BE49-F238E27FC236}">
                <a16:creationId xmlns:a16="http://schemas.microsoft.com/office/drawing/2014/main" id="{79D7CE77-B274-4ED2-B8AB-42A7E44961F4}"/>
              </a:ext>
            </a:extLst>
          </p:cNvPr>
          <p:cNvSpPr/>
          <p:nvPr/>
        </p:nvSpPr>
        <p:spPr>
          <a:xfrm>
            <a:off x="1087029" y="4182429"/>
            <a:ext cx="71122" cy="15243"/>
          </a:xfrm>
          <a:custGeom>
            <a:avLst/>
            <a:gdLst>
              <a:gd name="f0" fmla="val w"/>
              <a:gd name="f1" fmla="val h"/>
              <a:gd name="f2" fmla="val 0"/>
              <a:gd name="f3" fmla="val 71119"/>
              <a:gd name="f4" fmla="val 15239"/>
              <a:gd name="f5" fmla="val 14744"/>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8" name="object 148">
            <a:extLst>
              <a:ext uri="{FF2B5EF4-FFF2-40B4-BE49-F238E27FC236}">
                <a16:creationId xmlns:a16="http://schemas.microsoft.com/office/drawing/2014/main" id="{9CDF2054-E6FD-46EB-832E-C222F2C2977B}"/>
              </a:ext>
            </a:extLst>
          </p:cNvPr>
          <p:cNvSpPr/>
          <p:nvPr/>
        </p:nvSpPr>
        <p:spPr>
          <a:xfrm>
            <a:off x="1087029" y="419696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9" name="object 149">
            <a:extLst>
              <a:ext uri="{FF2B5EF4-FFF2-40B4-BE49-F238E27FC236}">
                <a16:creationId xmlns:a16="http://schemas.microsoft.com/office/drawing/2014/main" id="{027003EF-F64B-496B-92D3-DBE3D1FD8553}"/>
              </a:ext>
            </a:extLst>
          </p:cNvPr>
          <p:cNvSpPr/>
          <p:nvPr/>
        </p:nvSpPr>
        <p:spPr>
          <a:xfrm>
            <a:off x="1087029" y="421149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0" name="object 150">
            <a:extLst>
              <a:ext uri="{FF2B5EF4-FFF2-40B4-BE49-F238E27FC236}">
                <a16:creationId xmlns:a16="http://schemas.microsoft.com/office/drawing/2014/main" id="{AE3A7B5C-B3B2-4886-BE0C-DB0E291B54F4}"/>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33388"/>
              <a:gd name="f7" fmla="val 21716"/>
              <a:gd name="f8" fmla="val 214883"/>
              <a:gd name="f9" fmla="val 75971"/>
              <a:gd name="f10" fmla="val 193166"/>
              <a:gd name="f11" fmla="*/ f0 1 108584"/>
              <a:gd name="f12" fmla="*/ f1 1 215264"/>
              <a:gd name="f13" fmla="val f2"/>
              <a:gd name="f14" fmla="val f3"/>
              <a:gd name="f15" fmla="val f4"/>
              <a:gd name="f16" fmla="+- f15 0 f13"/>
              <a:gd name="f17" fmla="+- f14 0 f13"/>
              <a:gd name="f18" fmla="*/ f17 1 108584"/>
              <a:gd name="f19" fmla="*/ f16 1 21526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264">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1" name="object 151">
            <a:extLst>
              <a:ext uri="{FF2B5EF4-FFF2-40B4-BE49-F238E27FC236}">
                <a16:creationId xmlns:a16="http://schemas.microsoft.com/office/drawing/2014/main" id="{15834BE9-61DE-4E42-B3AE-662A1AE0C915}"/>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21716"/>
              <a:gd name="f7" fmla="val 8767"/>
              <a:gd name="f8" fmla="val 44703"/>
              <a:gd name="f9" fmla="val 66763"/>
              <a:gd name="f10" fmla="val 48259"/>
              <a:gd name="f11" fmla="val 10123"/>
              <a:gd name="f12" fmla="val 14288"/>
              <a:gd name="f13" fmla="val 59181"/>
              <a:gd name="f14" fmla="val 62737"/>
              <a:gd name="f15" fmla="val 15645"/>
              <a:gd name="f16" fmla="val 73672"/>
              <a:gd name="f17" fmla="val 214883"/>
              <a:gd name="f18" fmla="val 35051"/>
              <a:gd name="f19" fmla="val 5753"/>
              <a:gd name="f20" fmla="val 30225"/>
              <a:gd name="f21" fmla="*/ f0 1 108584"/>
              <a:gd name="f22" fmla="*/ f1 1 215264"/>
              <a:gd name="f23" fmla="val f2"/>
              <a:gd name="f24" fmla="val f3"/>
              <a:gd name="f25" fmla="val f4"/>
              <a:gd name="f26" fmla="+- f25 0 f23"/>
              <a:gd name="f27" fmla="+- f24 0 f23"/>
              <a:gd name="f28" fmla="*/ f27 1 108584"/>
              <a:gd name="f29" fmla="*/ f26 1 215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264">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264">
                <a:moveTo>
                  <a:pt x="f12" y="f13"/>
                </a:moveTo>
                <a:lnTo>
                  <a:pt x="f19" y="f13"/>
                </a:lnTo>
                <a:lnTo>
                  <a:pt x="f19" y="f14"/>
                </a:lnTo>
                <a:lnTo>
                  <a:pt x="f15" y="f14"/>
                </a:lnTo>
                <a:lnTo>
                  <a:pt x="f12" y="f13"/>
                </a:lnTo>
                <a:close/>
              </a:path>
              <a:path w="108584" h="215264">
                <a:moveTo>
                  <a:pt x="f7" y="f8"/>
                </a:moveTo>
                <a:lnTo>
                  <a:pt x="f19" y="f8"/>
                </a:lnTo>
                <a:lnTo>
                  <a:pt x="f19" y="f10"/>
                </a:lnTo>
                <a:lnTo>
                  <a:pt x="f11" y="f10"/>
                </a:lnTo>
                <a:lnTo>
                  <a:pt x="f7" y="f8"/>
                </a:lnTo>
                <a:close/>
              </a:path>
              <a:path w="108584" h="215264">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2" name="object 152">
            <a:extLst>
              <a:ext uri="{FF2B5EF4-FFF2-40B4-BE49-F238E27FC236}">
                <a16:creationId xmlns:a16="http://schemas.microsoft.com/office/drawing/2014/main" id="{DA1AF7B4-B30D-4777-B4C7-BB88D61B0A09}"/>
              </a:ext>
            </a:extLst>
          </p:cNvPr>
          <p:cNvSpPr/>
          <p:nvPr/>
        </p:nvSpPr>
        <p:spPr>
          <a:xfrm>
            <a:off x="1086234" y="3670173"/>
            <a:ext cx="108585" cy="215268"/>
          </a:xfrm>
          <a:custGeom>
            <a:avLst/>
            <a:gdLst>
              <a:gd name="f0" fmla="val w"/>
              <a:gd name="f1" fmla="val h"/>
              <a:gd name="f2" fmla="val 0"/>
              <a:gd name="f3" fmla="val 108584"/>
              <a:gd name="f4" fmla="val 215264"/>
              <a:gd name="f5" fmla="val 21716"/>
              <a:gd name="f6" fmla="val 33388"/>
              <a:gd name="f7" fmla="val 54102"/>
              <a:gd name="f8" fmla="val 108203"/>
              <a:gd name="f9" fmla="val 115950"/>
              <a:gd name="f10" fmla="val 193166"/>
              <a:gd name="f11" fmla="val 75971"/>
              <a:gd name="f12" fmla="val 214883"/>
              <a:gd name="f13" fmla="val 52946"/>
              <a:gd name="f14" fmla="val 114680"/>
              <a:gd name="f15" fmla="*/ f0 1 108584"/>
              <a:gd name="f16" fmla="*/ f1 1 215264"/>
              <a:gd name="f17" fmla="val f2"/>
              <a:gd name="f18" fmla="val f3"/>
              <a:gd name="f19" fmla="val f4"/>
              <a:gd name="f20" fmla="+- f19 0 f17"/>
              <a:gd name="f21" fmla="+- f18 0 f17"/>
              <a:gd name="f22" fmla="*/ f21 1 108584"/>
              <a:gd name="f23" fmla="*/ f20 1 2152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264">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3" name="object 153">
            <a:extLst>
              <a:ext uri="{FF2B5EF4-FFF2-40B4-BE49-F238E27FC236}">
                <a16:creationId xmlns:a16="http://schemas.microsoft.com/office/drawing/2014/main" id="{735A3872-4420-4233-BE1B-696E6D229A8F}"/>
              </a:ext>
            </a:extLst>
          </p:cNvPr>
          <p:cNvSpPr/>
          <p:nvPr/>
        </p:nvSpPr>
        <p:spPr>
          <a:xfrm>
            <a:off x="1086234" y="3670173"/>
            <a:ext cx="108585" cy="22229"/>
          </a:xfrm>
          <a:custGeom>
            <a:avLst/>
            <a:gdLst>
              <a:gd name="f0" fmla="val w"/>
              <a:gd name="f1" fmla="val h"/>
              <a:gd name="f2" fmla="val 0"/>
              <a:gd name="f3" fmla="val 108584"/>
              <a:gd name="f4" fmla="val 22225"/>
              <a:gd name="f5" fmla="val 21716"/>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4" name="object 154">
            <a:extLst>
              <a:ext uri="{FF2B5EF4-FFF2-40B4-BE49-F238E27FC236}">
                <a16:creationId xmlns:a16="http://schemas.microsoft.com/office/drawing/2014/main" id="{AB6948F0-0900-4372-B606-DA31FD22E044}"/>
              </a:ext>
            </a:extLst>
          </p:cNvPr>
          <p:cNvSpPr/>
          <p:nvPr/>
        </p:nvSpPr>
        <p:spPr>
          <a:xfrm>
            <a:off x="1086234" y="3691889"/>
            <a:ext cx="74295" cy="193679"/>
          </a:xfrm>
          <a:custGeom>
            <a:avLst/>
            <a:gdLst>
              <a:gd name="f0" fmla="val w"/>
              <a:gd name="f1" fmla="val h"/>
              <a:gd name="f2" fmla="val 0"/>
              <a:gd name="f3" fmla="val 74294"/>
              <a:gd name="f4" fmla="val 193675"/>
              <a:gd name="f5" fmla="val 73672"/>
              <a:gd name="f6" fmla="val 31369"/>
              <a:gd name="f7" fmla="val 152146"/>
              <a:gd name="f8" fmla="val 193167"/>
              <a:gd name="f9" fmla="*/ f0 1 74294"/>
              <a:gd name="f10" fmla="*/ f1 1 193675"/>
              <a:gd name="f11" fmla="val f2"/>
              <a:gd name="f12" fmla="val f3"/>
              <a:gd name="f13" fmla="val f4"/>
              <a:gd name="f14" fmla="+- f13 0 f11"/>
              <a:gd name="f15" fmla="+- f12 0 f11"/>
              <a:gd name="f16" fmla="*/ f15 1 74294"/>
              <a:gd name="f17" fmla="*/ f14 1 1936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367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5" name="object 155">
            <a:extLst>
              <a:ext uri="{FF2B5EF4-FFF2-40B4-BE49-F238E27FC236}">
                <a16:creationId xmlns:a16="http://schemas.microsoft.com/office/drawing/2014/main" id="{1AEC2CDF-0A08-4674-9E8B-A02FB7C69B55}"/>
              </a:ext>
            </a:extLst>
          </p:cNvPr>
          <p:cNvSpPr/>
          <p:nvPr/>
        </p:nvSpPr>
        <p:spPr>
          <a:xfrm>
            <a:off x="1087029" y="3695447"/>
            <a:ext cx="71122" cy="15243"/>
          </a:xfrm>
          <a:custGeom>
            <a:avLst/>
            <a:gdLst>
              <a:gd name="f0" fmla="val w"/>
              <a:gd name="f1" fmla="val h"/>
              <a:gd name="f2" fmla="val 0"/>
              <a:gd name="f3" fmla="val 71119"/>
              <a:gd name="f4" fmla="val 15239"/>
              <a:gd name="f5" fmla="val 14731"/>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6" name="object 156">
            <a:extLst>
              <a:ext uri="{FF2B5EF4-FFF2-40B4-BE49-F238E27FC236}">
                <a16:creationId xmlns:a16="http://schemas.microsoft.com/office/drawing/2014/main" id="{0BCBBF64-2887-4EB1-A4CC-5A3B0558782D}"/>
              </a:ext>
            </a:extLst>
          </p:cNvPr>
          <p:cNvSpPr/>
          <p:nvPr/>
        </p:nvSpPr>
        <p:spPr>
          <a:xfrm>
            <a:off x="1087029" y="3709921"/>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7" name="object 157">
            <a:extLst>
              <a:ext uri="{FF2B5EF4-FFF2-40B4-BE49-F238E27FC236}">
                <a16:creationId xmlns:a16="http://schemas.microsoft.com/office/drawing/2014/main" id="{24E0852D-68E0-402F-83B0-4C6032347317}"/>
              </a:ext>
            </a:extLst>
          </p:cNvPr>
          <p:cNvSpPr/>
          <p:nvPr/>
        </p:nvSpPr>
        <p:spPr>
          <a:xfrm>
            <a:off x="1087029" y="3724406"/>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8" name="object 158">
            <a:extLst>
              <a:ext uri="{FF2B5EF4-FFF2-40B4-BE49-F238E27FC236}">
                <a16:creationId xmlns:a16="http://schemas.microsoft.com/office/drawing/2014/main" id="{8CBD22F8-E9DE-4E38-9501-E0CE6B966D31}"/>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33655"/>
              <a:gd name="f7" fmla="val 21805"/>
              <a:gd name="f8" fmla="val 215646"/>
              <a:gd name="f9" fmla="val 76454"/>
              <a:gd name="f10" fmla="val 193840"/>
              <a:gd name="f11" fmla="*/ f0 1 109219"/>
              <a:gd name="f12" fmla="*/ f1 1 215900"/>
              <a:gd name="f13" fmla="val f2"/>
              <a:gd name="f14" fmla="val f3"/>
              <a:gd name="f15" fmla="val f4"/>
              <a:gd name="f16" fmla="+- f15 0 f13"/>
              <a:gd name="f17" fmla="+- f14 0 f13"/>
              <a:gd name="f18" fmla="*/ f17 1 109219"/>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9" name="object 159">
            <a:extLst>
              <a:ext uri="{FF2B5EF4-FFF2-40B4-BE49-F238E27FC236}">
                <a16:creationId xmlns:a16="http://schemas.microsoft.com/office/drawing/2014/main" id="{47EA0727-CEFF-435B-909B-F95117BE2036}"/>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21805"/>
              <a:gd name="f7" fmla="val 8809"/>
              <a:gd name="f8" fmla="val 44831"/>
              <a:gd name="f9" fmla="val 67182"/>
              <a:gd name="f10" fmla="val 48463"/>
              <a:gd name="f11" fmla="val 10199"/>
              <a:gd name="f12" fmla="val 14369"/>
              <a:gd name="f13" fmla="val 59359"/>
              <a:gd name="f14" fmla="val 62992"/>
              <a:gd name="f15" fmla="val 15758"/>
              <a:gd name="f16" fmla="val 74168"/>
              <a:gd name="f17" fmla="val 215646"/>
              <a:gd name="f18" fmla="val 35128"/>
              <a:gd name="f19" fmla="val 5842"/>
              <a:gd name="f20" fmla="val 30289"/>
              <a:gd name="f21" fmla="*/ f0 1 109219"/>
              <a:gd name="f22" fmla="*/ f1 1 215900"/>
              <a:gd name="f23" fmla="val f2"/>
              <a:gd name="f24" fmla="val f3"/>
              <a:gd name="f25" fmla="val f4"/>
              <a:gd name="f26" fmla="+- f25 0 f23"/>
              <a:gd name="f27" fmla="+- f24 0 f23"/>
              <a:gd name="f28" fmla="*/ f27 1 109219"/>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5900">
                <a:moveTo>
                  <a:pt x="f12" y="f13"/>
                </a:moveTo>
                <a:lnTo>
                  <a:pt x="f19" y="f13"/>
                </a:lnTo>
                <a:lnTo>
                  <a:pt x="f19" y="f14"/>
                </a:lnTo>
                <a:lnTo>
                  <a:pt x="f15" y="f14"/>
                </a:lnTo>
                <a:lnTo>
                  <a:pt x="f12" y="f13"/>
                </a:lnTo>
                <a:close/>
              </a:path>
              <a:path w="109219" h="215900">
                <a:moveTo>
                  <a:pt x="f7" y="f8"/>
                </a:moveTo>
                <a:lnTo>
                  <a:pt x="f19" y="f8"/>
                </a:lnTo>
                <a:lnTo>
                  <a:pt x="f19" y="f10"/>
                </a:lnTo>
                <a:lnTo>
                  <a:pt x="f11" y="f10"/>
                </a:lnTo>
                <a:lnTo>
                  <a:pt x="f7" y="f8"/>
                </a:lnTo>
                <a:close/>
              </a:path>
              <a:path w="109219"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0" name="object 160">
            <a:extLst>
              <a:ext uri="{FF2B5EF4-FFF2-40B4-BE49-F238E27FC236}">
                <a16:creationId xmlns:a16="http://schemas.microsoft.com/office/drawing/2014/main" id="{72C4C3C5-C330-44B1-BF3A-68FD8E1058DA}"/>
              </a:ext>
            </a:extLst>
          </p:cNvPr>
          <p:cNvSpPr/>
          <p:nvPr/>
        </p:nvSpPr>
        <p:spPr>
          <a:xfrm>
            <a:off x="3084957" y="4157091"/>
            <a:ext cx="109215" cy="215898"/>
          </a:xfrm>
          <a:custGeom>
            <a:avLst/>
            <a:gdLst>
              <a:gd name="f0" fmla="val w"/>
              <a:gd name="f1" fmla="val h"/>
              <a:gd name="f2" fmla="val 0"/>
              <a:gd name="f3" fmla="val 109219"/>
              <a:gd name="f4" fmla="val 215900"/>
              <a:gd name="f5" fmla="val 21805"/>
              <a:gd name="f6" fmla="val 33655"/>
              <a:gd name="f7" fmla="val 54482"/>
              <a:gd name="f8" fmla="val 108966"/>
              <a:gd name="f9" fmla="val 116293"/>
              <a:gd name="f10" fmla="val 193840"/>
              <a:gd name="f11" fmla="val 76454"/>
              <a:gd name="f12" fmla="val 215646"/>
              <a:gd name="f13" fmla="val 53340"/>
              <a:gd name="f14" fmla="val 115087"/>
              <a:gd name="f15" fmla="*/ f0 1 109219"/>
              <a:gd name="f16" fmla="*/ f1 1 215900"/>
              <a:gd name="f17" fmla="val f2"/>
              <a:gd name="f18" fmla="val f3"/>
              <a:gd name="f19" fmla="val f4"/>
              <a:gd name="f20" fmla="+- f19 0 f17"/>
              <a:gd name="f21" fmla="+- f18 0 f17"/>
              <a:gd name="f22" fmla="*/ f21 1 109219"/>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1" name="object 161">
            <a:extLst>
              <a:ext uri="{FF2B5EF4-FFF2-40B4-BE49-F238E27FC236}">
                <a16:creationId xmlns:a16="http://schemas.microsoft.com/office/drawing/2014/main" id="{5D93D4E5-92FA-4139-A481-F73D06899598}"/>
              </a:ext>
            </a:extLst>
          </p:cNvPr>
          <p:cNvSpPr/>
          <p:nvPr/>
        </p:nvSpPr>
        <p:spPr>
          <a:xfrm>
            <a:off x="3084957" y="4157091"/>
            <a:ext cx="109215" cy="22229"/>
          </a:xfrm>
          <a:custGeom>
            <a:avLst/>
            <a:gdLst>
              <a:gd name="f0" fmla="val w"/>
              <a:gd name="f1" fmla="val h"/>
              <a:gd name="f2" fmla="val 0"/>
              <a:gd name="f3" fmla="val 109219"/>
              <a:gd name="f4" fmla="val 22225"/>
              <a:gd name="f5" fmla="val 21805"/>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2" name="object 162">
            <a:extLst>
              <a:ext uri="{FF2B5EF4-FFF2-40B4-BE49-F238E27FC236}">
                <a16:creationId xmlns:a16="http://schemas.microsoft.com/office/drawing/2014/main" id="{B8F9FBB2-F84C-4E19-BFD9-BC4B1D2E5678}"/>
              </a:ext>
            </a:extLst>
          </p:cNvPr>
          <p:cNvSpPr/>
          <p:nvPr/>
        </p:nvSpPr>
        <p:spPr>
          <a:xfrm>
            <a:off x="3084957" y="4178899"/>
            <a:ext cx="74295" cy="194310"/>
          </a:xfrm>
          <a:custGeom>
            <a:avLst/>
            <a:gdLst>
              <a:gd name="f0" fmla="val w"/>
              <a:gd name="f1" fmla="val h"/>
              <a:gd name="f2" fmla="val 0"/>
              <a:gd name="f3" fmla="val 74294"/>
              <a:gd name="f4" fmla="val 194310"/>
              <a:gd name="f5" fmla="val 74168"/>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3" name="object 163">
            <a:extLst>
              <a:ext uri="{FF2B5EF4-FFF2-40B4-BE49-F238E27FC236}">
                <a16:creationId xmlns:a16="http://schemas.microsoft.com/office/drawing/2014/main" id="{DC55A273-2AA2-4730-BB22-6CFAD22D4115}"/>
              </a:ext>
            </a:extLst>
          </p:cNvPr>
          <p:cNvSpPr/>
          <p:nvPr/>
        </p:nvSpPr>
        <p:spPr>
          <a:xfrm>
            <a:off x="3085843" y="4182429"/>
            <a:ext cx="71752" cy="15243"/>
          </a:xfrm>
          <a:custGeom>
            <a:avLst/>
            <a:gdLst>
              <a:gd name="f0" fmla="val w"/>
              <a:gd name="f1" fmla="val h"/>
              <a:gd name="f2" fmla="val 0"/>
              <a:gd name="f3" fmla="val 71755"/>
              <a:gd name="f4" fmla="val 15239"/>
              <a:gd name="f5" fmla="val 14744"/>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4" name="object 164">
            <a:extLst>
              <a:ext uri="{FF2B5EF4-FFF2-40B4-BE49-F238E27FC236}">
                <a16:creationId xmlns:a16="http://schemas.microsoft.com/office/drawing/2014/main" id="{59B49AEE-944D-44CB-B788-1BDE22695C73}"/>
              </a:ext>
            </a:extLst>
          </p:cNvPr>
          <p:cNvSpPr/>
          <p:nvPr/>
        </p:nvSpPr>
        <p:spPr>
          <a:xfrm>
            <a:off x="3085843" y="419696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5" name="object 165">
            <a:extLst>
              <a:ext uri="{FF2B5EF4-FFF2-40B4-BE49-F238E27FC236}">
                <a16:creationId xmlns:a16="http://schemas.microsoft.com/office/drawing/2014/main" id="{F15E413D-863E-4984-BC4F-6E18C695129C}"/>
              </a:ext>
            </a:extLst>
          </p:cNvPr>
          <p:cNvSpPr/>
          <p:nvPr/>
        </p:nvSpPr>
        <p:spPr>
          <a:xfrm>
            <a:off x="3085843" y="421149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6" name="object 166">
            <a:extLst>
              <a:ext uri="{FF2B5EF4-FFF2-40B4-BE49-F238E27FC236}">
                <a16:creationId xmlns:a16="http://schemas.microsoft.com/office/drawing/2014/main" id="{7E7B1B80-A7F8-4F82-AF8D-568665DF4028}"/>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33655"/>
              <a:gd name="f7" fmla="val 21843"/>
              <a:gd name="f8" fmla="val 216407"/>
              <a:gd name="f9" fmla="val 76454"/>
              <a:gd name="f10" fmla="val 194563"/>
              <a:gd name="f11" fmla="*/ f0 1 109219"/>
              <a:gd name="f12" fmla="*/ f1 1 216535"/>
              <a:gd name="f13" fmla="val f2"/>
              <a:gd name="f14" fmla="val f3"/>
              <a:gd name="f15" fmla="val f4"/>
              <a:gd name="f16" fmla="+- f15 0 f13"/>
              <a:gd name="f17" fmla="+- f14 0 f13"/>
              <a:gd name="f18" fmla="*/ f17 1 109219"/>
              <a:gd name="f19" fmla="*/ f16 1 21653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6535">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7" name="object 167">
            <a:extLst>
              <a:ext uri="{FF2B5EF4-FFF2-40B4-BE49-F238E27FC236}">
                <a16:creationId xmlns:a16="http://schemas.microsoft.com/office/drawing/2014/main" id="{EBE42737-CC6F-4F67-9418-496A2312B430}"/>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21843"/>
              <a:gd name="f7" fmla="val 8811"/>
              <a:gd name="f8" fmla="val 44957"/>
              <a:gd name="f9" fmla="val 67182"/>
              <a:gd name="f10" fmla="val 48640"/>
              <a:gd name="f11" fmla="val 10215"/>
              <a:gd name="f12" fmla="val 14378"/>
              <a:gd name="f13" fmla="val 59562"/>
              <a:gd name="f14" fmla="val 63245"/>
              <a:gd name="f15" fmla="val 15782"/>
              <a:gd name="f16" fmla="val 74168"/>
              <a:gd name="f17" fmla="val 216407"/>
              <a:gd name="f18" fmla="val 35305"/>
              <a:gd name="f19" fmla="val 5842"/>
              <a:gd name="f20" fmla="val 30352"/>
              <a:gd name="f21" fmla="*/ f0 1 109219"/>
              <a:gd name="f22" fmla="*/ f1 1 216535"/>
              <a:gd name="f23" fmla="val f2"/>
              <a:gd name="f24" fmla="val f3"/>
              <a:gd name="f25" fmla="val f4"/>
              <a:gd name="f26" fmla="+- f25 0 f23"/>
              <a:gd name="f27" fmla="+- f24 0 f23"/>
              <a:gd name="f28" fmla="*/ f27 1 109219"/>
              <a:gd name="f29" fmla="*/ f26 1 21653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6535">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6535">
                <a:moveTo>
                  <a:pt x="f12" y="f13"/>
                </a:moveTo>
                <a:lnTo>
                  <a:pt x="f19" y="f13"/>
                </a:lnTo>
                <a:lnTo>
                  <a:pt x="f19" y="f14"/>
                </a:lnTo>
                <a:lnTo>
                  <a:pt x="f15" y="f14"/>
                </a:lnTo>
                <a:lnTo>
                  <a:pt x="f12" y="f13"/>
                </a:lnTo>
                <a:close/>
              </a:path>
              <a:path w="109219" h="216535">
                <a:moveTo>
                  <a:pt x="f7" y="f8"/>
                </a:moveTo>
                <a:lnTo>
                  <a:pt x="f19" y="f8"/>
                </a:lnTo>
                <a:lnTo>
                  <a:pt x="f19" y="f10"/>
                </a:lnTo>
                <a:lnTo>
                  <a:pt x="f11" y="f10"/>
                </a:lnTo>
                <a:lnTo>
                  <a:pt x="f7" y="f8"/>
                </a:lnTo>
                <a:close/>
              </a:path>
              <a:path w="109219" h="216535">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8" name="object 168">
            <a:extLst>
              <a:ext uri="{FF2B5EF4-FFF2-40B4-BE49-F238E27FC236}">
                <a16:creationId xmlns:a16="http://schemas.microsoft.com/office/drawing/2014/main" id="{180A19DF-539A-4AB3-A5A4-B45FD2715180}"/>
              </a:ext>
            </a:extLst>
          </p:cNvPr>
          <p:cNvSpPr/>
          <p:nvPr/>
        </p:nvSpPr>
        <p:spPr>
          <a:xfrm>
            <a:off x="3084957" y="3670173"/>
            <a:ext cx="109215" cy="216539"/>
          </a:xfrm>
          <a:custGeom>
            <a:avLst/>
            <a:gdLst>
              <a:gd name="f0" fmla="val w"/>
              <a:gd name="f1" fmla="val h"/>
              <a:gd name="f2" fmla="val 0"/>
              <a:gd name="f3" fmla="val 109219"/>
              <a:gd name="f4" fmla="val 216535"/>
              <a:gd name="f5" fmla="val 21843"/>
              <a:gd name="f6" fmla="val 33655"/>
              <a:gd name="f7" fmla="val 54482"/>
              <a:gd name="f8" fmla="val 108966"/>
              <a:gd name="f9" fmla="val 116712"/>
              <a:gd name="f10" fmla="val 194563"/>
              <a:gd name="f11" fmla="val 76454"/>
              <a:gd name="f12" fmla="val 216407"/>
              <a:gd name="f13" fmla="val 53340"/>
              <a:gd name="f14" fmla="val 115442"/>
              <a:gd name="f15" fmla="*/ f0 1 109219"/>
              <a:gd name="f16" fmla="*/ f1 1 216535"/>
              <a:gd name="f17" fmla="val f2"/>
              <a:gd name="f18" fmla="val f3"/>
              <a:gd name="f19" fmla="val f4"/>
              <a:gd name="f20" fmla="+- f19 0 f17"/>
              <a:gd name="f21" fmla="+- f18 0 f17"/>
              <a:gd name="f22" fmla="*/ f21 1 109219"/>
              <a:gd name="f23" fmla="*/ f20 1 21653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6535">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9" name="object 169">
            <a:extLst>
              <a:ext uri="{FF2B5EF4-FFF2-40B4-BE49-F238E27FC236}">
                <a16:creationId xmlns:a16="http://schemas.microsoft.com/office/drawing/2014/main" id="{A9CEF260-EE61-4EBF-BA94-CCA6C2373A9A}"/>
              </a:ext>
            </a:extLst>
          </p:cNvPr>
          <p:cNvSpPr/>
          <p:nvPr/>
        </p:nvSpPr>
        <p:spPr>
          <a:xfrm>
            <a:off x="3084957" y="3670173"/>
            <a:ext cx="109215" cy="22229"/>
          </a:xfrm>
          <a:custGeom>
            <a:avLst/>
            <a:gdLst>
              <a:gd name="f0" fmla="val w"/>
              <a:gd name="f1" fmla="val h"/>
              <a:gd name="f2" fmla="val 0"/>
              <a:gd name="f3" fmla="val 109219"/>
              <a:gd name="f4" fmla="val 22225"/>
              <a:gd name="f5" fmla="val 21843"/>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0" name="object 170">
            <a:extLst>
              <a:ext uri="{FF2B5EF4-FFF2-40B4-BE49-F238E27FC236}">
                <a16:creationId xmlns:a16="http://schemas.microsoft.com/office/drawing/2014/main" id="{F55A3D57-1E4D-4B1E-B5F2-07682B3E877C}"/>
              </a:ext>
            </a:extLst>
          </p:cNvPr>
          <p:cNvSpPr/>
          <p:nvPr/>
        </p:nvSpPr>
        <p:spPr>
          <a:xfrm>
            <a:off x="3084957" y="3692018"/>
            <a:ext cx="74295" cy="194940"/>
          </a:xfrm>
          <a:custGeom>
            <a:avLst/>
            <a:gdLst>
              <a:gd name="f0" fmla="val w"/>
              <a:gd name="f1" fmla="val h"/>
              <a:gd name="f2" fmla="val 0"/>
              <a:gd name="f3" fmla="val 74294"/>
              <a:gd name="f4" fmla="val 194945"/>
              <a:gd name="f5" fmla="val 74168"/>
              <a:gd name="f6" fmla="val 31623"/>
              <a:gd name="f7" fmla="val 153289"/>
              <a:gd name="f8" fmla="val 194564"/>
              <a:gd name="f9" fmla="*/ f0 1 74294"/>
              <a:gd name="f10" fmla="*/ f1 1 194945"/>
              <a:gd name="f11" fmla="val f2"/>
              <a:gd name="f12" fmla="val f3"/>
              <a:gd name="f13" fmla="val f4"/>
              <a:gd name="f14" fmla="+- f13 0 f11"/>
              <a:gd name="f15" fmla="+- f12 0 f11"/>
              <a:gd name="f16" fmla="*/ f15 1 74294"/>
              <a:gd name="f17" fmla="*/ f14 1 19494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94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1" name="object 171">
            <a:extLst>
              <a:ext uri="{FF2B5EF4-FFF2-40B4-BE49-F238E27FC236}">
                <a16:creationId xmlns:a16="http://schemas.microsoft.com/office/drawing/2014/main" id="{7202A131-69D8-4134-B38A-FA90AC170F87}"/>
              </a:ext>
            </a:extLst>
          </p:cNvPr>
          <p:cNvSpPr/>
          <p:nvPr/>
        </p:nvSpPr>
        <p:spPr>
          <a:xfrm>
            <a:off x="3085843" y="3695575"/>
            <a:ext cx="71752" cy="15243"/>
          </a:xfrm>
          <a:custGeom>
            <a:avLst/>
            <a:gdLst>
              <a:gd name="f0" fmla="val w"/>
              <a:gd name="f1" fmla="val h"/>
              <a:gd name="f2" fmla="val 0"/>
              <a:gd name="f3" fmla="val 71755"/>
              <a:gd name="f4" fmla="val 15239"/>
              <a:gd name="f5" fmla="val 14858"/>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2" name="object 172">
            <a:extLst>
              <a:ext uri="{FF2B5EF4-FFF2-40B4-BE49-F238E27FC236}">
                <a16:creationId xmlns:a16="http://schemas.microsoft.com/office/drawing/2014/main" id="{87BAE030-AA04-4AF8-908F-6EEE5E16FD06}"/>
              </a:ext>
            </a:extLst>
          </p:cNvPr>
          <p:cNvSpPr/>
          <p:nvPr/>
        </p:nvSpPr>
        <p:spPr>
          <a:xfrm>
            <a:off x="3085843" y="3710177"/>
            <a:ext cx="71752" cy="13972"/>
          </a:xfrm>
          <a:custGeom>
            <a:avLst/>
            <a:gdLst>
              <a:gd name="f0" fmla="val w"/>
              <a:gd name="f1" fmla="val h"/>
              <a:gd name="f2" fmla="val 0"/>
              <a:gd name="f3" fmla="val 71755"/>
              <a:gd name="f4" fmla="val 13970"/>
              <a:gd name="f5" fmla="val 13589"/>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3" name="object 173">
            <a:extLst>
              <a:ext uri="{FF2B5EF4-FFF2-40B4-BE49-F238E27FC236}">
                <a16:creationId xmlns:a16="http://schemas.microsoft.com/office/drawing/2014/main" id="{1678720B-0459-48A8-A07A-7070984EDDFF}"/>
              </a:ext>
            </a:extLst>
          </p:cNvPr>
          <p:cNvSpPr/>
          <p:nvPr/>
        </p:nvSpPr>
        <p:spPr>
          <a:xfrm>
            <a:off x="3085843" y="3724780"/>
            <a:ext cx="71752" cy="13972"/>
          </a:xfrm>
          <a:custGeom>
            <a:avLst/>
            <a:gdLst>
              <a:gd name="f0" fmla="val w"/>
              <a:gd name="f1" fmla="val h"/>
              <a:gd name="f2" fmla="val 0"/>
              <a:gd name="f3" fmla="val 71755"/>
              <a:gd name="f4" fmla="val 13970"/>
              <a:gd name="f5" fmla="val 1358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4" name="object 174">
            <a:extLst>
              <a:ext uri="{FF2B5EF4-FFF2-40B4-BE49-F238E27FC236}">
                <a16:creationId xmlns:a16="http://schemas.microsoft.com/office/drawing/2014/main" id="{DB04A887-2676-4EA4-BD8B-32AA8D8749C5}"/>
              </a:ext>
            </a:extLst>
          </p:cNvPr>
          <p:cNvSpPr/>
          <p:nvPr/>
        </p:nvSpPr>
        <p:spPr>
          <a:xfrm>
            <a:off x="2031687" y="3715627"/>
            <a:ext cx="237487" cy="435611"/>
          </a:xfrm>
          <a:custGeom>
            <a:avLst/>
            <a:gdLst>
              <a:gd name="f0" fmla="val w"/>
              <a:gd name="f1" fmla="val h"/>
              <a:gd name="f2" fmla="val 0"/>
              <a:gd name="f3" fmla="val 237489"/>
              <a:gd name="f4" fmla="val 435610"/>
              <a:gd name="f5" fmla="val 118430"/>
              <a:gd name="f6" fmla="val 435469"/>
              <a:gd name="f7" fmla="val 237490"/>
              <a:gd name="f8" fmla="val 371005"/>
              <a:gd name="f9" fmla="val 39893"/>
              <a:gd name="f10" fmla="val 262469"/>
              <a:gd name="f11" fmla="val 177645"/>
              <a:gd name="f12" fmla="val 188789"/>
              <a:gd name="f13" fmla="val 74797"/>
              <a:gd name="f14" fmla="val 133532"/>
              <a:gd name="f15" fmla="val 152715"/>
              <a:gd name="f16" fmla="val 92093"/>
              <a:gd name="f17" fmla="val 89758"/>
              <a:gd name="f18" fmla="val 57229"/>
              <a:gd name="f19" fmla="val 139005"/>
              <a:gd name="f20" fmla="val 30260"/>
              <a:gd name="f21" fmla="val 100977"/>
              <a:gd name="f22" fmla="val 8555"/>
              <a:gd name="f23" fmla="val 117809"/>
              <a:gd name="f24" fmla="val 134012"/>
              <a:gd name="f25" fmla="val 9206"/>
              <a:gd name="f26" fmla="val 95992"/>
              <a:gd name="f27" fmla="val 145239"/>
              <a:gd name="f28" fmla="val 82902"/>
              <a:gd name="f29" fmla="val 160821"/>
              <a:gd name="f30" fmla="val 59836"/>
              <a:gd name="f31" fmla="val 188138"/>
              <a:gd name="f32" fmla="val 196970"/>
              <a:gd name="f33" fmla="val 263121"/>
              <a:gd name="f34" fmla="val 370344"/>
              <a:gd name="f35" fmla="*/ f0 1 237489"/>
              <a:gd name="f36" fmla="*/ f1 1 435610"/>
              <a:gd name="f37" fmla="val f2"/>
              <a:gd name="f38" fmla="val f3"/>
              <a:gd name="f39" fmla="val f4"/>
              <a:gd name="f40" fmla="+- f39 0 f37"/>
              <a:gd name="f41" fmla="+- f38 0 f37"/>
              <a:gd name="f42" fmla="*/ f41 1 237489"/>
              <a:gd name="f43" fmla="*/ f40 1 435610"/>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237489" h="435610">
                <a:moveTo>
                  <a:pt x="f5" y="f6"/>
                </a:moveTo>
                <a:lnTo>
                  <a:pt x="f7" y="f8"/>
                </a:lnTo>
                <a:lnTo>
                  <a:pt x="f9" y="f10"/>
                </a:lnTo>
                <a:lnTo>
                  <a:pt x="f11" y="f12"/>
                </a:lnTo>
                <a:lnTo>
                  <a:pt x="f13" y="f14"/>
                </a:lnTo>
                <a:lnTo>
                  <a:pt x="f15" y="f16"/>
                </a:lnTo>
                <a:lnTo>
                  <a:pt x="f17" y="f18"/>
                </a:lnTo>
                <a:lnTo>
                  <a:pt x="f19" y="f20"/>
                </a:lnTo>
                <a:lnTo>
                  <a:pt x="f21" y="f22"/>
                </a:lnTo>
                <a:lnTo>
                  <a:pt x="f23" y="f2"/>
                </a:lnTo>
                <a:lnTo>
                  <a:pt x="f24" y="f25"/>
                </a:lnTo>
                <a:lnTo>
                  <a:pt x="f26" y="f20"/>
                </a:lnTo>
                <a:lnTo>
                  <a:pt x="f27" y="f18"/>
                </a:lnTo>
                <a:lnTo>
                  <a:pt x="f28" y="f16"/>
                </a:lnTo>
                <a:lnTo>
                  <a:pt x="f29" y="f14"/>
                </a:lnTo>
                <a:lnTo>
                  <a:pt x="f30" y="f31"/>
                </a:lnTo>
                <a:lnTo>
                  <a:pt x="f32" y="f33"/>
                </a:lnTo>
                <a:lnTo>
                  <a:pt x="f2" y="f34"/>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5" name="object 175">
            <a:extLst>
              <a:ext uri="{FF2B5EF4-FFF2-40B4-BE49-F238E27FC236}">
                <a16:creationId xmlns:a16="http://schemas.microsoft.com/office/drawing/2014/main" id="{D62834F6-8910-43DD-9CA8-4EE1B48F7861}"/>
              </a:ext>
            </a:extLst>
          </p:cNvPr>
          <p:cNvSpPr/>
          <p:nvPr/>
        </p:nvSpPr>
        <p:spPr>
          <a:xfrm>
            <a:off x="2149498" y="3578806"/>
            <a:ext cx="0" cy="634995"/>
          </a:xfrm>
          <a:custGeom>
            <a:avLst/>
            <a:gdLst>
              <a:gd name="f0" fmla="val w"/>
              <a:gd name="f1" fmla="val h"/>
              <a:gd name="f2" fmla="val 0"/>
              <a:gd name="f3" fmla="val 635000"/>
              <a:gd name="f4" fmla="val 634786"/>
              <a:gd name="f5" fmla="*/ f0 1 0"/>
              <a:gd name="f6" fmla="*/ f1 1 635000"/>
              <a:gd name="f7" fmla="val f2"/>
              <a:gd name="f8" fmla="val f3"/>
              <a:gd name="f9" fmla="+- f8 0 f7"/>
              <a:gd name="f10" fmla="+- f7 0 f7"/>
              <a:gd name="f11" fmla="*/ f10 1 0"/>
              <a:gd name="f12" fmla="*/ f9 1 635000"/>
              <a:gd name="f13" fmla="*/ 0 1 f11"/>
              <a:gd name="f14" fmla="*/ 1 1 f11"/>
              <a:gd name="f15" fmla="*/ 0 1 f12"/>
              <a:gd name="f16" fmla="*/ 6350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635000">
                <a:moveTo>
                  <a:pt x="f2" y="f2"/>
                </a:moveTo>
                <a:lnTo>
                  <a:pt x="f2" y="f4"/>
                </a:lnTo>
              </a:path>
            </a:pathLst>
          </a:custGeom>
          <a:noFill/>
          <a:ln w="124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6" name="object 176">
            <a:extLst>
              <a:ext uri="{FF2B5EF4-FFF2-40B4-BE49-F238E27FC236}">
                <a16:creationId xmlns:a16="http://schemas.microsoft.com/office/drawing/2014/main" id="{6574D1E2-24B9-46E9-B5FA-D82B8DC39EC4}"/>
              </a:ext>
            </a:extLst>
          </p:cNvPr>
          <p:cNvSpPr/>
          <p:nvPr/>
        </p:nvSpPr>
        <p:spPr>
          <a:xfrm>
            <a:off x="2051639" y="3724835"/>
            <a:ext cx="196852" cy="359414"/>
          </a:xfrm>
          <a:custGeom>
            <a:avLst/>
            <a:gdLst>
              <a:gd name="f0" fmla="val w"/>
              <a:gd name="f1" fmla="val h"/>
              <a:gd name="f2" fmla="val 0"/>
              <a:gd name="f3" fmla="val 196850"/>
              <a:gd name="f4" fmla="val 359410"/>
              <a:gd name="f5" fmla="val 97863"/>
              <a:gd name="f6" fmla="val 359166"/>
              <a:gd name="f7" fmla="val 305889"/>
              <a:gd name="f8" fmla="val 166426"/>
              <a:gd name="f9" fmla="val 216427"/>
              <a:gd name="f10" fmla="val 46124"/>
              <a:gd name="f11" fmla="val 151303"/>
              <a:gd name="f12" fmla="val 136512"/>
              <a:gd name="f13" fmla="val 101960"/>
              <a:gd name="f14" fmla="val 66699"/>
              <a:gd name="f15" fmla="val 63813"/>
              <a:gd name="f16" fmla="val 121551"/>
              <a:gd name="f17" fmla="val 32892"/>
              <a:gd name="f18" fmla="val 79159"/>
              <a:gd name="f19" fmla="val 9866"/>
              <a:gd name="f20" fmla="val 115937"/>
              <a:gd name="f21" fmla="val 74175"/>
              <a:gd name="f22" fmla="val 130277"/>
              <a:gd name="f23" fmla="val 59214"/>
              <a:gd name="f24" fmla="val 148972"/>
              <a:gd name="f25" fmla="val 29300"/>
              <a:gd name="f26" fmla="val 196348"/>
              <a:gd name="f27" fmla="val 306540"/>
              <a:gd name="f28" fmla="*/ f0 1 196850"/>
              <a:gd name="f29" fmla="*/ f1 1 359410"/>
              <a:gd name="f30" fmla="val f2"/>
              <a:gd name="f31" fmla="val f3"/>
              <a:gd name="f32" fmla="val f4"/>
              <a:gd name="f33" fmla="+- f32 0 f30"/>
              <a:gd name="f34" fmla="+- f31 0 f30"/>
              <a:gd name="f35" fmla="*/ f34 1 196850"/>
              <a:gd name="f36" fmla="*/ f33 1 359410"/>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96850" h="359410">
                <a:moveTo>
                  <a:pt x="f5" y="f6"/>
                </a:moveTo>
                <a:lnTo>
                  <a:pt x="f2" y="f7"/>
                </a:lnTo>
                <a:lnTo>
                  <a:pt x="f8" y="f9"/>
                </a:lnTo>
                <a:lnTo>
                  <a:pt x="f10" y="f11"/>
                </a:lnTo>
                <a:lnTo>
                  <a:pt x="f12" y="f13"/>
                </a:lnTo>
                <a:lnTo>
                  <a:pt x="f14" y="f15"/>
                </a:lnTo>
                <a:lnTo>
                  <a:pt x="f16" y="f17"/>
                </a:lnTo>
                <a:lnTo>
                  <a:pt x="f18" y="f19"/>
                </a:lnTo>
                <a:lnTo>
                  <a:pt x="f5" y="f2"/>
                </a:lnTo>
                <a:lnTo>
                  <a:pt x="f20" y="f19"/>
                </a:lnTo>
                <a:lnTo>
                  <a:pt x="f21" y="f17"/>
                </a:lnTo>
                <a:lnTo>
                  <a:pt x="f22" y="f15"/>
                </a:lnTo>
                <a:lnTo>
                  <a:pt x="f23" y="f13"/>
                </a:lnTo>
                <a:lnTo>
                  <a:pt x="f24" y="f11"/>
                </a:lnTo>
                <a:lnTo>
                  <a:pt x="f25" y="f9"/>
                </a:lnTo>
                <a:lnTo>
                  <a:pt x="f26" y="f27"/>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7" name="object 177">
            <a:extLst>
              <a:ext uri="{FF2B5EF4-FFF2-40B4-BE49-F238E27FC236}">
                <a16:creationId xmlns:a16="http://schemas.microsoft.com/office/drawing/2014/main" id="{696400F9-40DE-4F84-B05E-8DBBE2C0B364}"/>
              </a:ext>
            </a:extLst>
          </p:cNvPr>
          <p:cNvSpPr/>
          <p:nvPr/>
        </p:nvSpPr>
        <p:spPr>
          <a:xfrm>
            <a:off x="2002782" y="3654180"/>
            <a:ext cx="314955" cy="553083"/>
          </a:xfrm>
          <a:custGeom>
            <a:avLst/>
            <a:gdLst>
              <a:gd name="f0" fmla="val w"/>
              <a:gd name="f1" fmla="val h"/>
              <a:gd name="f2" fmla="val 0"/>
              <a:gd name="f3" fmla="val 314960"/>
              <a:gd name="f4" fmla="val 553085"/>
              <a:gd name="f5" fmla="val 141068"/>
              <a:gd name="f6" fmla="val 500883"/>
              <a:gd name="f7" fmla="val 140487"/>
              <a:gd name="f8" fmla="val 552753"/>
              <a:gd name="f9" fmla="val 152956"/>
              <a:gd name="f10" fmla="val 552911"/>
              <a:gd name="f11" fmla="val 153510"/>
              <a:gd name="f12" fmla="val 502768"/>
              <a:gd name="f13" fmla="val 150187"/>
              <a:gd name="f14" fmla="val 144464"/>
              <a:gd name="f15" fmla="val 502750"/>
              <a:gd name="f16" fmla="val 295691"/>
              <a:gd name="f17" fmla="val 480880"/>
              <a:gd name="f18" fmla="val 284486"/>
              <a:gd name="f19" fmla="val 486563"/>
              <a:gd name="f20" fmla="val 311646"/>
              <a:gd name="f21" fmla="val 545483"/>
              <a:gd name="f22" fmla="val 314465"/>
              <a:gd name="f23" fmla="val 544053"/>
              <a:gd name="f24" fmla="val 522710"/>
              <a:gd name="f25" fmla="val 153574"/>
              <a:gd name="f26" fmla="val 496998"/>
              <a:gd name="f27" fmla="val 153530"/>
              <a:gd name="f28" fmla="val 500957"/>
              <a:gd name="f29" fmla="val 141113"/>
              <a:gd name="f30" fmla="val 496854"/>
              <a:gd name="f31" fmla="val 147364"/>
              <a:gd name="f32" fmla="val 489514"/>
              <a:gd name="f33" fmla="val 141158"/>
              <a:gd name="f34" fmla="val 492874"/>
              <a:gd name="f35" fmla="val 141195"/>
              <a:gd name="f36" fmla="val 150197"/>
              <a:gd name="f37" fmla="val 153618"/>
              <a:gd name="f38" fmla="val 492954"/>
              <a:gd name="f39" fmla="val 160851"/>
              <a:gd name="f40" fmla="val 496994"/>
              <a:gd name="f41" fmla="val 153576"/>
              <a:gd name="f42" fmla="val 153532"/>
              <a:gd name="f43" fmla="val 500956"/>
              <a:gd name="f44" fmla="val 47239"/>
              <a:gd name="f45" fmla="val 434457"/>
              <a:gd name="f46" fmla="val 34611"/>
              <a:gd name="f47" fmla="val 31921"/>
              <a:gd name="f48" fmla="val 440864"/>
              <a:gd name="f49" fmla="val 141063"/>
              <a:gd name="f50" fmla="val 500880"/>
              <a:gd name="f51" fmla="val 258860"/>
              <a:gd name="f52" fmla="val 429144"/>
              <a:gd name="f53" fmla="val 263585"/>
              <a:gd name="f54" fmla="val 441368"/>
              <a:gd name="f55" fmla="val 260797"/>
              <a:gd name="f56" fmla="val 435328"/>
              <a:gd name="f57" fmla="val 261484"/>
              <a:gd name="f58" fmla="val 5237"/>
              <a:gd name="f59" fmla="val 490088"/>
              <a:gd name="f60" fmla="val 7692"/>
              <a:gd name="f61" fmla="val 491246"/>
              <a:gd name="f62" fmla="val 9642"/>
              <a:gd name="f63" fmla="val 490464"/>
              <a:gd name="f64" fmla="val 7706"/>
              <a:gd name="f65" fmla="val 491240"/>
              <a:gd name="f66" fmla="val 25902"/>
              <a:gd name="f67" fmla="val 422724"/>
              <a:gd name="f68" fmla="val 13959"/>
              <a:gd name="f69" fmla="val 451170"/>
              <a:gd name="f70" fmla="val 11947"/>
              <a:gd name="f71" fmla="val 456215"/>
              <a:gd name="f72" fmla="val 1405"/>
              <a:gd name="f73" fmla="val 481071"/>
              <a:gd name="f74" fmla="val 9"/>
              <a:gd name="f75" fmla="val 484416"/>
              <a:gd name="f76" fmla="val 1413"/>
              <a:gd name="f77" fmla="val 488280"/>
              <a:gd name="f78" fmla="val 11387"/>
              <a:gd name="f79" fmla="val 489750"/>
              <a:gd name="f80" fmla="val 15124"/>
              <a:gd name="f81" fmla="val 480877"/>
              <a:gd name="f82" fmla="val 25527"/>
              <a:gd name="f83" fmla="val 456074"/>
              <a:gd name="f84" fmla="val 31654"/>
              <a:gd name="f85" fmla="val 440717"/>
              <a:gd name="f86" fmla="val 26031"/>
              <a:gd name="f87" fmla="val 437625"/>
              <a:gd name="f88" fmla="val 34053"/>
              <a:gd name="f89" fmla="val 434663"/>
              <a:gd name="f90" fmla="val 36441"/>
              <a:gd name="f91" fmla="val 428519"/>
              <a:gd name="f92" fmla="val 1414"/>
              <a:gd name="f93" fmla="val 488283"/>
              <a:gd name="f94" fmla="val 12722"/>
              <a:gd name="f95" fmla="val 486599"/>
              <a:gd name="f96" fmla="val 11384"/>
              <a:gd name="f97" fmla="val 489756"/>
              <a:gd name="f98" fmla="val 25353"/>
              <a:gd name="f99" fmla="val 456511"/>
              <a:gd name="f100" fmla="val 23410"/>
              <a:gd name="f101" fmla="val 461381"/>
              <a:gd name="f102" fmla="val 269221"/>
              <a:gd name="f103" fmla="val 423534"/>
              <a:gd name="f104" fmla="val 261605"/>
              <a:gd name="f105" fmla="val 435613"/>
              <a:gd name="f106" fmla="val 269246"/>
              <a:gd name="f107" fmla="val 438303"/>
              <a:gd name="f108" fmla="val 264052"/>
              <a:gd name="f109" fmla="val 441116"/>
              <a:gd name="f110" fmla="val 284455"/>
              <a:gd name="f111" fmla="val 486579"/>
              <a:gd name="f112" fmla="val 295690"/>
              <a:gd name="f113" fmla="val 284274"/>
              <a:gd name="f114" fmla="val 486188"/>
              <a:gd name="f115" fmla="val 1452"/>
              <a:gd name="f116" fmla="val 480960"/>
              <a:gd name="f117" fmla="val 484389"/>
              <a:gd name="f118" fmla="val 12003"/>
              <a:gd name="f119" fmla="val 270143"/>
              <a:gd name="f120" fmla="val 295515"/>
              <a:gd name="f121" fmla="val 480488"/>
              <a:gd name="f122" fmla="val 273289"/>
              <a:gd name="f123" fmla="val 430954"/>
              <a:gd name="f124" fmla="val 22336"/>
              <a:gd name="f125" fmla="val 431218"/>
              <a:gd name="f126" fmla="val 21920"/>
              <a:gd name="f127" fmla="val 261988"/>
              <a:gd name="f128" fmla="val 436516"/>
              <a:gd name="f129" fmla="val 33421"/>
              <a:gd name="f130" fmla="val 436287"/>
              <a:gd name="f131" fmla="val 54456"/>
              <a:gd name="f132" fmla="val 380097"/>
              <a:gd name="f133" fmla="val 41170"/>
              <a:gd name="f134" fmla="val 31821"/>
              <a:gd name="f135" fmla="val 405754"/>
              <a:gd name="f136" fmla="val 21898"/>
              <a:gd name="f137" fmla="val 431270"/>
              <a:gd name="f138" fmla="val 38695"/>
              <a:gd name="f139" fmla="val 43431"/>
              <a:gd name="f140" fmla="val 410542"/>
              <a:gd name="f141" fmla="val 52822"/>
              <a:gd name="f142" fmla="val 384779"/>
              <a:gd name="f143" fmla="val 255241"/>
              <a:gd name="f144" fmla="val 385475"/>
              <a:gd name="f145" fmla="val 241883"/>
              <a:gd name="f146" fmla="val 251290"/>
              <a:gd name="f147" fmla="val 411299"/>
              <a:gd name="f148" fmla="val 262881"/>
              <a:gd name="f149" fmla="val 406405"/>
              <a:gd name="f150" fmla="val 262794"/>
              <a:gd name="f151" fmla="val 406200"/>
              <a:gd name="f152" fmla="val 262869"/>
              <a:gd name="f153" fmla="val 262750"/>
              <a:gd name="f154" fmla="val 406080"/>
              <a:gd name="f155" fmla="val 158074"/>
              <a:gd name="f156" fmla="val 73817"/>
              <a:gd name="f157" fmla="val 166808"/>
              <a:gd name="f158" fmla="val 123330"/>
              <a:gd name="f159" fmla="val 178053"/>
              <a:gd name="f160" fmla="val 176766"/>
              <a:gd name="f161" fmla="val 191218"/>
              <a:gd name="f162" fmla="val 229691"/>
              <a:gd name="f163" fmla="val 206230"/>
              <a:gd name="f164" fmla="val 281825"/>
              <a:gd name="f165" fmla="val 231906"/>
              <a:gd name="f166" fmla="val 359817"/>
              <a:gd name="f167" fmla="val 241934"/>
              <a:gd name="f168" fmla="val 385615"/>
              <a:gd name="f169" fmla="val 253496"/>
              <a:gd name="f170" fmla="val 380686"/>
              <a:gd name="f171" fmla="val 243554"/>
              <a:gd name="f172" fmla="val 355129"/>
              <a:gd name="f173" fmla="val 226141"/>
              <a:gd name="f174" fmla="val 303926"/>
              <a:gd name="f175" fmla="val 210473"/>
              <a:gd name="f176" fmla="val 251634"/>
              <a:gd name="f177" fmla="val 196369"/>
              <a:gd name="f178" fmla="val 199818"/>
              <a:gd name="f179" fmla="val 184591"/>
              <a:gd name="f180" fmla="val 147491"/>
              <a:gd name="f181" fmla="val 174029"/>
              <a:gd name="f182" fmla="val 93730"/>
              <a:gd name="f183" fmla="val 170920"/>
              <a:gd name="f184" fmla="val 74982"/>
              <a:gd name="f185" fmla="val 161758"/>
              <a:gd name="f186" fmla="val 63072"/>
              <a:gd name="f187" fmla="val 355188"/>
              <a:gd name="f188" fmla="val 49865"/>
              <a:gd name="f189" fmla="val 41162"/>
              <a:gd name="f190" fmla="val 380118"/>
              <a:gd name="f191" fmla="val 61581"/>
              <a:gd name="f192" fmla="val 359685"/>
              <a:gd name="f193" fmla="val 71694"/>
              <a:gd name="f194" fmla="val 328976"/>
              <a:gd name="f195" fmla="val 58558"/>
              <a:gd name="f196" fmla="val 49831"/>
              <a:gd name="f197" fmla="val 355284"/>
              <a:gd name="f198" fmla="val 70338"/>
              <a:gd name="f199" fmla="val 333271"/>
              <a:gd name="f200" fmla="val 243557"/>
              <a:gd name="f201" fmla="val 243502"/>
              <a:gd name="f202" fmla="val 354968"/>
              <a:gd name="f203" fmla="val 79668"/>
              <a:gd name="f204" fmla="val 303415"/>
              <a:gd name="f205" fmla="val 66631"/>
              <a:gd name="f206" fmla="val 58527"/>
              <a:gd name="f207" fmla="val 329064"/>
              <a:gd name="f208" fmla="val 78477"/>
              <a:gd name="f209" fmla="val 307499"/>
              <a:gd name="f210" fmla="val 226142"/>
              <a:gd name="f211" fmla="val 226200"/>
              <a:gd name="f212" fmla="val 304120"/>
              <a:gd name="f213" fmla="val 108059"/>
              <a:gd name="f214" fmla="val 199158"/>
              <a:gd name="f215" fmla="val 95209"/>
              <a:gd name="f216" fmla="val 81498"/>
              <a:gd name="f217" fmla="val 251784"/>
              <a:gd name="f218" fmla="val 74055"/>
              <a:gd name="f219" fmla="val 277952"/>
              <a:gd name="f220" fmla="val 66587"/>
              <a:gd name="f221" fmla="val 303555"/>
              <a:gd name="f222" fmla="val 85987"/>
              <a:gd name="f223" fmla="val 281754"/>
              <a:gd name="f224" fmla="val 93497"/>
              <a:gd name="f225" fmla="val 255340"/>
              <a:gd name="f226" fmla="val 107250"/>
              <a:gd name="f227" fmla="val 202573"/>
              <a:gd name="f228" fmla="val 218098"/>
              <a:gd name="f229" fmla="val 277802"/>
              <a:gd name="f230" fmla="val 210652"/>
              <a:gd name="f231" fmla="val 252251"/>
              <a:gd name="f232" fmla="val 81531"/>
              <a:gd name="f233" fmla="val 81489"/>
              <a:gd name="f234" fmla="val 203184"/>
              <a:gd name="f235" fmla="val 225986"/>
              <a:gd name="f236" fmla="val 203218"/>
              <a:gd name="f237" fmla="val 226127"/>
              <a:gd name="f238" fmla="val 196404"/>
              <a:gd name="f239" fmla="val 199968"/>
              <a:gd name="f240" fmla="val 130191"/>
              <a:gd name="f241" fmla="val 94364"/>
              <a:gd name="f242" fmla="val 117545"/>
              <a:gd name="f243" fmla="val 112547"/>
              <a:gd name="f244" fmla="val 120707"/>
              <a:gd name="f245" fmla="val 101368"/>
              <a:gd name="f246" fmla="val 173149"/>
              <a:gd name="f247" fmla="val 95167"/>
              <a:gd name="f248" fmla="val 199308"/>
              <a:gd name="f249" fmla="val 113518"/>
              <a:gd name="f250" fmla="val 176106"/>
              <a:gd name="f251" fmla="val 124777"/>
              <a:gd name="f252" fmla="val 123295"/>
              <a:gd name="f253" fmla="val 129788"/>
              <a:gd name="f254" fmla="val 96855"/>
              <a:gd name="f255" fmla="val 190186"/>
              <a:gd name="f256" fmla="val 173720"/>
              <a:gd name="f257" fmla="val 190171"/>
              <a:gd name="f258" fmla="val 173650"/>
              <a:gd name="f259" fmla="val 178993"/>
              <a:gd name="f260" fmla="val 120558"/>
              <a:gd name="f261" fmla="val 179018"/>
              <a:gd name="f262" fmla="val 128490"/>
              <a:gd name="f263" fmla="val 62021"/>
              <a:gd name="f264" fmla="val 122672"/>
              <a:gd name="f265" fmla="val 62633"/>
              <a:gd name="f266" fmla="val 117520"/>
              <a:gd name="f267" fmla="val 94496"/>
              <a:gd name="f268" fmla="val 133288"/>
              <a:gd name="f269" fmla="val 75229"/>
              <a:gd name="f270" fmla="val 128638"/>
              <a:gd name="f271" fmla="val 134168"/>
              <a:gd name="f272" fmla="val 69789"/>
              <a:gd name="f273" fmla="val 140365"/>
              <a:gd name="f274" fmla="val 140557"/>
              <a:gd name="f275" fmla="val 67457"/>
              <a:gd name="f276" fmla="val 128043"/>
              <a:gd name="f277" fmla="val 174034"/>
              <a:gd name="f278" fmla="val 174050"/>
              <a:gd name="f279" fmla="val 93862"/>
              <a:gd name="f280" fmla="val 133369"/>
              <a:gd name="f281" fmla="val 74727"/>
              <a:gd name="f282" fmla="val 157411"/>
              <a:gd name="f283" fmla="val 69815"/>
              <a:gd name="f284" fmla="val 170063"/>
              <a:gd name="f285" fmla="val 140017"/>
              <a:gd name="f286" fmla="val 74023"/>
              <a:gd name="f287" fmla="val 160432"/>
              <a:gd name="f288" fmla="val 6847"/>
              <a:gd name="f289" fmla="val 147971"/>
              <a:gd name="f290" fmla="val 154449"/>
              <a:gd name="f291" fmla="val 13422"/>
              <a:gd name="f292" fmla="val 13693"/>
              <a:gd name="f293" fmla="val 149859"/>
              <a:gd name="f294" fmla="val 52819"/>
              <a:gd name="f295" fmla="val 169449"/>
              <a:gd name="f296" fmla="val 66110"/>
              <a:gd name="f297" fmla="val 163528"/>
              <a:gd name="f298" fmla="val 159106"/>
              <a:gd name="f299" fmla="val 60406"/>
              <a:gd name="f300" fmla="val 163035"/>
              <a:gd name="f301" fmla="val 162276"/>
              <a:gd name="f302" fmla="val 51640"/>
              <a:gd name="f303" fmla="val 161053"/>
              <a:gd name="f304" fmla="val 36817"/>
              <a:gd name="f305" fmla="val 160450"/>
              <a:gd name="f306" fmla="val 22118"/>
              <a:gd name="f307" fmla="val 21978"/>
              <a:gd name="f308" fmla="val 133631"/>
              <a:gd name="f309" fmla="val 61480"/>
              <a:gd name="f310" fmla="val 141050"/>
              <a:gd name="f311" fmla="val 163146"/>
              <a:gd name="f312" fmla="val 61686"/>
              <a:gd name="f313" fmla="val 169024"/>
              <a:gd name="f314" fmla="val 63549"/>
              <a:gd name="f315" fmla="val 132767"/>
              <a:gd name="f316" fmla="val 1170"/>
              <a:gd name="f317" fmla="val 130526"/>
              <a:gd name="f318" fmla="val 37337"/>
              <a:gd name="f319" fmla="val 142962"/>
              <a:gd name="f320" fmla="val 38261"/>
              <a:gd name="f321" fmla="val 144461"/>
              <a:gd name="f322" fmla="val 14074"/>
              <a:gd name="f323" fmla="val 138867"/>
              <a:gd name="f324" fmla="val 144841"/>
              <a:gd name="f325" fmla="val 7930"/>
              <a:gd name="f326" fmla="val 161046"/>
              <a:gd name="f327" fmla="val 36663"/>
              <a:gd name="f328" fmla="val 161041"/>
              <a:gd name="f329" fmla="val 36536"/>
              <a:gd name="f330" fmla="val 21687"/>
              <a:gd name="f331" fmla="val 144475"/>
              <a:gd name="f332" fmla="val 13839"/>
              <a:gd name="f333" fmla="*/ f0 1 314960"/>
              <a:gd name="f334" fmla="*/ f1 1 553085"/>
              <a:gd name="f335" fmla="val f2"/>
              <a:gd name="f336" fmla="val f3"/>
              <a:gd name="f337" fmla="val f4"/>
              <a:gd name="f338" fmla="+- f337 0 f335"/>
              <a:gd name="f339" fmla="+- f336 0 f335"/>
              <a:gd name="f340" fmla="*/ f339 1 314960"/>
              <a:gd name="f341" fmla="*/ f338 1 553085"/>
              <a:gd name="f342" fmla="*/ f335 1 f340"/>
              <a:gd name="f343" fmla="*/ f336 1 f340"/>
              <a:gd name="f344" fmla="*/ f335 1 f341"/>
              <a:gd name="f345" fmla="*/ f337 1 f341"/>
              <a:gd name="f346" fmla="*/ f342 f333 1"/>
              <a:gd name="f347" fmla="*/ f343 f333 1"/>
              <a:gd name="f348" fmla="*/ f345 f334 1"/>
              <a:gd name="f349" fmla="*/ f344 f334 1"/>
            </a:gdLst>
            <a:ahLst/>
            <a:cxnLst>
              <a:cxn ang="3cd4">
                <a:pos x="hc" y="t"/>
              </a:cxn>
              <a:cxn ang="0">
                <a:pos x="r" y="vc"/>
              </a:cxn>
              <a:cxn ang="cd4">
                <a:pos x="hc" y="b"/>
              </a:cxn>
              <a:cxn ang="cd2">
                <a:pos x="l" y="vc"/>
              </a:cxn>
            </a:cxnLst>
            <a:rect l="f346" t="f349" r="f347" b="f348"/>
            <a:pathLst>
              <a:path w="314960" h="553085">
                <a:moveTo>
                  <a:pt x="f5" y="f6"/>
                </a:moveTo>
                <a:lnTo>
                  <a:pt x="f7" y="f8"/>
                </a:lnTo>
                <a:lnTo>
                  <a:pt x="f9" y="f10"/>
                </a:lnTo>
                <a:lnTo>
                  <a:pt x="f11" y="f12"/>
                </a:lnTo>
                <a:lnTo>
                  <a:pt x="f13" y="f12"/>
                </a:lnTo>
                <a:lnTo>
                  <a:pt x="f14" y="f15"/>
                </a:lnTo>
                <a:lnTo>
                  <a:pt x="f5" y="f6"/>
                </a:lnTo>
                <a:close/>
              </a:path>
              <a:path w="314960" h="553085">
                <a:moveTo>
                  <a:pt x="f16" y="f17"/>
                </a:moveTo>
                <a:lnTo>
                  <a:pt x="f18" y="f19"/>
                </a:lnTo>
                <a:lnTo>
                  <a:pt x="f20" y="f21"/>
                </a:lnTo>
                <a:lnTo>
                  <a:pt x="f22" y="f23"/>
                </a:lnTo>
                <a:lnTo>
                  <a:pt x="f22" y="f24"/>
                </a:lnTo>
                <a:lnTo>
                  <a:pt x="f16" y="f17"/>
                </a:lnTo>
                <a:close/>
              </a:path>
              <a:path w="314960" h="553085">
                <a:moveTo>
                  <a:pt x="f25" y="f26"/>
                </a:moveTo>
                <a:lnTo>
                  <a:pt x="f13" y="f12"/>
                </a:lnTo>
                <a:lnTo>
                  <a:pt x="f27" y="f28"/>
                </a:lnTo>
                <a:lnTo>
                  <a:pt x="f25" y="f26"/>
                </a:lnTo>
                <a:close/>
              </a:path>
              <a:path w="314960" h="553085">
                <a:moveTo>
                  <a:pt x="f27" y="f28"/>
                </a:moveTo>
                <a:lnTo>
                  <a:pt x="f13" y="f12"/>
                </a:lnTo>
                <a:lnTo>
                  <a:pt x="f11" y="f12"/>
                </a:lnTo>
                <a:lnTo>
                  <a:pt x="f27" y="f28"/>
                </a:lnTo>
                <a:close/>
              </a:path>
              <a:path w="314960" h="553085">
                <a:moveTo>
                  <a:pt x="f29" y="f30"/>
                </a:moveTo>
                <a:lnTo>
                  <a:pt x="f5" y="f6"/>
                </a:lnTo>
                <a:lnTo>
                  <a:pt x="f14" y="f15"/>
                </a:lnTo>
                <a:lnTo>
                  <a:pt x="f29" y="f30"/>
                </a:lnTo>
                <a:close/>
              </a:path>
              <a:path w="314960" h="553085">
                <a:moveTo>
                  <a:pt x="f31" y="f32"/>
                </a:moveTo>
                <a:lnTo>
                  <a:pt x="f33" y="f34"/>
                </a:lnTo>
                <a:lnTo>
                  <a:pt x="f35" y="f26"/>
                </a:lnTo>
                <a:lnTo>
                  <a:pt x="f14" y="f15"/>
                </a:lnTo>
                <a:lnTo>
                  <a:pt x="f36" y="f15"/>
                </a:lnTo>
                <a:lnTo>
                  <a:pt x="f25" y="f26"/>
                </a:lnTo>
                <a:lnTo>
                  <a:pt x="f37" y="f38"/>
                </a:lnTo>
                <a:lnTo>
                  <a:pt x="f31" y="f32"/>
                </a:lnTo>
                <a:close/>
              </a:path>
              <a:path w="314960" h="553085">
                <a:moveTo>
                  <a:pt x="f39" y="f40"/>
                </a:moveTo>
                <a:lnTo>
                  <a:pt x="f41" y="f40"/>
                </a:lnTo>
                <a:lnTo>
                  <a:pt x="f42" y="f43"/>
                </a:lnTo>
                <a:lnTo>
                  <a:pt x="f39" y="f40"/>
                </a:lnTo>
                <a:close/>
              </a:path>
              <a:path w="314960" h="553085">
                <a:moveTo>
                  <a:pt x="f44" y="f45"/>
                </a:moveTo>
                <a:lnTo>
                  <a:pt x="f46" y="f45"/>
                </a:lnTo>
                <a:lnTo>
                  <a:pt x="f47" y="f48"/>
                </a:lnTo>
                <a:lnTo>
                  <a:pt x="f49" y="f50"/>
                </a:lnTo>
                <a:lnTo>
                  <a:pt x="f33" y="f34"/>
                </a:lnTo>
                <a:lnTo>
                  <a:pt x="f31" y="f32"/>
                </a:lnTo>
                <a:lnTo>
                  <a:pt x="f44" y="f45"/>
                </a:lnTo>
                <a:close/>
              </a:path>
              <a:path w="314960" h="553085">
                <a:moveTo>
                  <a:pt x="f51" y="f52"/>
                </a:moveTo>
                <a:lnTo>
                  <a:pt x="f31" y="f32"/>
                </a:lnTo>
                <a:lnTo>
                  <a:pt x="f37" y="f38"/>
                </a:lnTo>
                <a:lnTo>
                  <a:pt x="f25" y="f26"/>
                </a:lnTo>
                <a:lnTo>
                  <a:pt x="f39" y="f40"/>
                </a:lnTo>
                <a:lnTo>
                  <a:pt x="f53" y="f54"/>
                </a:lnTo>
                <a:lnTo>
                  <a:pt x="f55" y="f56"/>
                </a:lnTo>
                <a:lnTo>
                  <a:pt x="f57" y="f56"/>
                </a:lnTo>
                <a:lnTo>
                  <a:pt x="f51" y="f52"/>
                </a:lnTo>
                <a:close/>
              </a:path>
              <a:path w="314960" h="553085">
                <a:moveTo>
                  <a:pt x="f58" y="f59"/>
                </a:moveTo>
                <a:lnTo>
                  <a:pt x="f60" y="f61"/>
                </a:lnTo>
                <a:lnTo>
                  <a:pt x="f58" y="f59"/>
                </a:lnTo>
                <a:close/>
              </a:path>
              <a:path w="314960" h="553085">
                <a:moveTo>
                  <a:pt x="f62" y="f63"/>
                </a:moveTo>
                <a:lnTo>
                  <a:pt x="f64" y="f65"/>
                </a:lnTo>
                <a:lnTo>
                  <a:pt x="f62" y="f63"/>
                </a:lnTo>
                <a:close/>
              </a:path>
              <a:path w="314960" h="553085">
                <a:moveTo>
                  <a:pt x="f66" y="f67"/>
                </a:moveTo>
                <a:lnTo>
                  <a:pt x="f68" y="f69"/>
                </a:lnTo>
                <a:lnTo>
                  <a:pt x="f70" y="f71"/>
                </a:lnTo>
                <a:lnTo>
                  <a:pt x="f72" y="f73"/>
                </a:lnTo>
                <a:lnTo>
                  <a:pt x="f74" y="f75"/>
                </a:lnTo>
                <a:lnTo>
                  <a:pt x="f76" y="f77"/>
                </a:lnTo>
                <a:lnTo>
                  <a:pt x="f64" y="f65"/>
                </a:lnTo>
                <a:lnTo>
                  <a:pt x="f78" y="f79"/>
                </a:lnTo>
                <a:lnTo>
                  <a:pt x="f80" y="f81"/>
                </a:lnTo>
                <a:lnTo>
                  <a:pt x="f82" y="f83"/>
                </a:lnTo>
                <a:lnTo>
                  <a:pt x="f84" y="f85"/>
                </a:lnTo>
                <a:lnTo>
                  <a:pt x="f86" y="f87"/>
                </a:lnTo>
                <a:lnTo>
                  <a:pt x="f88" y="f89"/>
                </a:lnTo>
                <a:lnTo>
                  <a:pt x="f90" y="f91"/>
                </a:lnTo>
                <a:lnTo>
                  <a:pt x="f66" y="f67"/>
                </a:lnTo>
                <a:close/>
              </a:path>
              <a:path w="314960" h="553085">
                <a:moveTo>
                  <a:pt x="f92" y="f93"/>
                </a:moveTo>
                <a:lnTo>
                  <a:pt x="f58" y="f59"/>
                </a:lnTo>
                <a:lnTo>
                  <a:pt x="f92" y="f93"/>
                </a:lnTo>
                <a:close/>
              </a:path>
              <a:path w="314960" h="553085">
                <a:moveTo>
                  <a:pt x="f94" y="f95"/>
                </a:moveTo>
                <a:lnTo>
                  <a:pt x="f96" y="f97"/>
                </a:lnTo>
                <a:lnTo>
                  <a:pt x="f94" y="f95"/>
                </a:lnTo>
                <a:close/>
              </a:path>
              <a:path w="314960" h="553085">
                <a:moveTo>
                  <a:pt x="f98" y="f99"/>
                </a:moveTo>
                <a:lnTo>
                  <a:pt x="f94" y="f95"/>
                </a:lnTo>
                <a:lnTo>
                  <a:pt x="f100" y="f101"/>
                </a:lnTo>
                <a:lnTo>
                  <a:pt x="f98" y="f99"/>
                </a:lnTo>
                <a:close/>
              </a:path>
              <a:path w="314960" h="553085">
                <a:moveTo>
                  <a:pt x="f102" y="f103"/>
                </a:moveTo>
                <a:lnTo>
                  <a:pt x="f51" y="f52"/>
                </a:lnTo>
                <a:lnTo>
                  <a:pt x="f104" y="f105"/>
                </a:lnTo>
                <a:lnTo>
                  <a:pt x="f106" y="f107"/>
                </a:lnTo>
                <a:lnTo>
                  <a:pt x="f108" y="f109"/>
                </a:lnTo>
                <a:lnTo>
                  <a:pt x="f110" y="f111"/>
                </a:lnTo>
                <a:lnTo>
                  <a:pt x="f112" y="f81"/>
                </a:lnTo>
                <a:lnTo>
                  <a:pt x="f102" y="f103"/>
                </a:lnTo>
                <a:close/>
              </a:path>
              <a:path w="314960" h="553085">
                <a:moveTo>
                  <a:pt x="f108" y="f109"/>
                </a:moveTo>
                <a:lnTo>
                  <a:pt x="f53" y="f54"/>
                </a:lnTo>
                <a:lnTo>
                  <a:pt x="f113" y="f114"/>
                </a:lnTo>
                <a:lnTo>
                  <a:pt x="f108" y="f109"/>
                </a:lnTo>
                <a:close/>
              </a:path>
              <a:path w="314960" h="553085">
                <a:moveTo>
                  <a:pt x="f115" y="f116"/>
                </a:moveTo>
                <a:lnTo>
                  <a:pt x="f2" y="f117"/>
                </a:lnTo>
                <a:lnTo>
                  <a:pt x="f115" y="f116"/>
                </a:lnTo>
                <a:close/>
              </a:path>
              <a:path w="314960" h="553085">
                <a:moveTo>
                  <a:pt x="f68" y="f69"/>
                </a:moveTo>
                <a:lnTo>
                  <a:pt x="f115" y="f116"/>
                </a:lnTo>
                <a:lnTo>
                  <a:pt x="f118" y="f83"/>
                </a:lnTo>
                <a:lnTo>
                  <a:pt x="f68" y="f69"/>
                </a:lnTo>
                <a:close/>
              </a:path>
              <a:path w="314960" h="553085">
                <a:moveTo>
                  <a:pt x="f119" y="f103"/>
                </a:moveTo>
                <a:lnTo>
                  <a:pt x="f102" y="f103"/>
                </a:lnTo>
                <a:lnTo>
                  <a:pt x="f120" y="f121"/>
                </a:lnTo>
                <a:lnTo>
                  <a:pt x="f122" y="f123"/>
                </a:lnTo>
                <a:lnTo>
                  <a:pt x="f119" y="f103"/>
                </a:lnTo>
                <a:close/>
              </a:path>
              <a:path w="314960" h="553085">
                <a:moveTo>
                  <a:pt x="f84" y="f85"/>
                </a:moveTo>
                <a:lnTo>
                  <a:pt x="f98" y="f99"/>
                </a:lnTo>
                <a:lnTo>
                  <a:pt x="f47" y="f48"/>
                </a:lnTo>
                <a:lnTo>
                  <a:pt x="f84" y="f85"/>
                </a:lnTo>
                <a:close/>
              </a:path>
              <a:path w="314960" h="553085">
                <a:moveTo>
                  <a:pt x="f124" y="f125"/>
                </a:moveTo>
                <a:lnTo>
                  <a:pt x="f126" y="f125"/>
                </a:lnTo>
                <a:lnTo>
                  <a:pt x="f68" y="f69"/>
                </a:lnTo>
                <a:lnTo>
                  <a:pt x="f124" y="f125"/>
                </a:lnTo>
                <a:close/>
              </a:path>
              <a:path w="314960" h="553085">
                <a:moveTo>
                  <a:pt x="f55" y="f56"/>
                </a:moveTo>
                <a:lnTo>
                  <a:pt x="f53" y="f54"/>
                </a:lnTo>
                <a:lnTo>
                  <a:pt x="f108" y="f109"/>
                </a:lnTo>
                <a:lnTo>
                  <a:pt x="f127" y="f128"/>
                </a:lnTo>
                <a:lnTo>
                  <a:pt x="f104" y="f105"/>
                </a:lnTo>
                <a:lnTo>
                  <a:pt x="f55" y="f56"/>
                </a:lnTo>
                <a:close/>
              </a:path>
              <a:path w="314960" h="553085">
                <a:moveTo>
                  <a:pt x="f104" y="f105"/>
                </a:moveTo>
                <a:lnTo>
                  <a:pt x="f127" y="f128"/>
                </a:lnTo>
                <a:lnTo>
                  <a:pt x="f108" y="f109"/>
                </a:lnTo>
                <a:lnTo>
                  <a:pt x="f106" y="f107"/>
                </a:lnTo>
                <a:lnTo>
                  <a:pt x="f104" y="f105"/>
                </a:lnTo>
                <a:close/>
              </a:path>
              <a:path w="314960" h="553085">
                <a:moveTo>
                  <a:pt x="f46" y="f45"/>
                </a:moveTo>
                <a:lnTo>
                  <a:pt x="f88" y="f89"/>
                </a:lnTo>
                <a:lnTo>
                  <a:pt x="f129" y="f130"/>
                </a:lnTo>
                <a:lnTo>
                  <a:pt x="f84" y="f85"/>
                </a:lnTo>
                <a:lnTo>
                  <a:pt x="f47" y="f48"/>
                </a:lnTo>
                <a:lnTo>
                  <a:pt x="f46" y="f45"/>
                </a:lnTo>
                <a:close/>
              </a:path>
              <a:path w="314960" h="553085">
                <a:moveTo>
                  <a:pt x="f88" y="f89"/>
                </a:moveTo>
                <a:lnTo>
                  <a:pt x="f86" y="f87"/>
                </a:lnTo>
                <a:lnTo>
                  <a:pt x="f84" y="f85"/>
                </a:lnTo>
                <a:lnTo>
                  <a:pt x="f129" y="f130"/>
                </a:lnTo>
                <a:lnTo>
                  <a:pt x="f88" y="f89"/>
                </a:lnTo>
                <a:close/>
              </a:path>
              <a:path w="314960" h="553085">
                <a:moveTo>
                  <a:pt x="f57" y="f56"/>
                </a:moveTo>
                <a:lnTo>
                  <a:pt x="f55" y="f56"/>
                </a:lnTo>
                <a:lnTo>
                  <a:pt x="f104" y="f105"/>
                </a:lnTo>
                <a:lnTo>
                  <a:pt x="f57" y="f56"/>
                </a:lnTo>
                <a:close/>
              </a:path>
              <a:path w="314960" h="553085">
                <a:moveTo>
                  <a:pt x="f90" y="f91"/>
                </a:moveTo>
                <a:lnTo>
                  <a:pt x="f88" y="f89"/>
                </a:lnTo>
                <a:lnTo>
                  <a:pt x="f46" y="f45"/>
                </a:lnTo>
                <a:lnTo>
                  <a:pt x="f44" y="f45"/>
                </a:lnTo>
                <a:lnTo>
                  <a:pt x="f90" y="f91"/>
                </a:lnTo>
                <a:close/>
              </a:path>
              <a:path w="314960" h="553085">
                <a:moveTo>
                  <a:pt x="f131" y="f132"/>
                </a:moveTo>
                <a:lnTo>
                  <a:pt x="f133" y="f132"/>
                </a:lnTo>
                <a:lnTo>
                  <a:pt x="f134" y="f135"/>
                </a:lnTo>
                <a:lnTo>
                  <a:pt x="f136" y="f137"/>
                </a:lnTo>
                <a:lnTo>
                  <a:pt x="f124" y="f125"/>
                </a:lnTo>
                <a:lnTo>
                  <a:pt x="f66" y="f67"/>
                </a:lnTo>
                <a:lnTo>
                  <a:pt x="f138" y="f67"/>
                </a:lnTo>
                <a:lnTo>
                  <a:pt x="f139" y="f140"/>
                </a:lnTo>
                <a:lnTo>
                  <a:pt x="f141" y="f142"/>
                </a:lnTo>
                <a:lnTo>
                  <a:pt x="f131" y="f132"/>
                </a:lnTo>
                <a:close/>
              </a:path>
              <a:path w="314960" h="553085">
                <a:moveTo>
                  <a:pt x="f122" y="f123"/>
                </a:moveTo>
                <a:close/>
              </a:path>
              <a:path w="314960" h="553085">
                <a:moveTo>
                  <a:pt x="f143" y="f144"/>
                </a:moveTo>
                <a:lnTo>
                  <a:pt x="f145" y="f144"/>
                </a:lnTo>
                <a:lnTo>
                  <a:pt x="f146" y="f147"/>
                </a:lnTo>
                <a:lnTo>
                  <a:pt x="f51" y="f52"/>
                </a:lnTo>
                <a:lnTo>
                  <a:pt x="f102" y="f103"/>
                </a:lnTo>
                <a:lnTo>
                  <a:pt x="f119" y="f103"/>
                </a:lnTo>
                <a:lnTo>
                  <a:pt x="f148" y="f149"/>
                </a:lnTo>
                <a:lnTo>
                  <a:pt x="f143" y="f144"/>
                </a:lnTo>
                <a:close/>
              </a:path>
              <a:path w="314960" h="553085">
                <a:moveTo>
                  <a:pt x="f138" y="f67"/>
                </a:moveTo>
                <a:lnTo>
                  <a:pt x="f66" y="f67"/>
                </a:lnTo>
                <a:lnTo>
                  <a:pt x="f90" y="f91"/>
                </a:lnTo>
                <a:lnTo>
                  <a:pt x="f138" y="f67"/>
                </a:lnTo>
                <a:close/>
              </a:path>
              <a:path w="314960" h="553085">
                <a:moveTo>
                  <a:pt x="f150" y="f151"/>
                </a:moveTo>
                <a:lnTo>
                  <a:pt x="f152" y="f149"/>
                </a:lnTo>
                <a:lnTo>
                  <a:pt x="f150" y="f151"/>
                </a:lnTo>
                <a:close/>
              </a:path>
              <a:path w="314960" h="553085">
                <a:moveTo>
                  <a:pt x="f153" y="f154"/>
                </a:moveTo>
                <a:close/>
              </a:path>
              <a:path w="314960" h="553085">
                <a:moveTo>
                  <a:pt x="f155" y="f156"/>
                </a:moveTo>
                <a:lnTo>
                  <a:pt x="f157" y="f158"/>
                </a:lnTo>
                <a:lnTo>
                  <a:pt x="f159" y="f160"/>
                </a:lnTo>
                <a:lnTo>
                  <a:pt x="f161" y="f162"/>
                </a:lnTo>
                <a:lnTo>
                  <a:pt x="f163" y="f164"/>
                </a:lnTo>
                <a:lnTo>
                  <a:pt x="f165" y="f166"/>
                </a:lnTo>
                <a:lnTo>
                  <a:pt x="f167" y="f168"/>
                </a:lnTo>
                <a:lnTo>
                  <a:pt x="f145" y="f144"/>
                </a:lnTo>
                <a:lnTo>
                  <a:pt x="f143" y="f144"/>
                </a:lnTo>
                <a:lnTo>
                  <a:pt x="f169" y="f170"/>
                </a:lnTo>
                <a:lnTo>
                  <a:pt x="f171" y="f172"/>
                </a:lnTo>
                <a:lnTo>
                  <a:pt x="f173" y="f174"/>
                </a:lnTo>
                <a:lnTo>
                  <a:pt x="f175" y="f176"/>
                </a:lnTo>
                <a:lnTo>
                  <a:pt x="f177" y="f178"/>
                </a:lnTo>
                <a:lnTo>
                  <a:pt x="f179" y="f180"/>
                </a:lnTo>
                <a:lnTo>
                  <a:pt x="f181" y="f182"/>
                </a:lnTo>
                <a:lnTo>
                  <a:pt x="f183" y="f184"/>
                </a:lnTo>
                <a:lnTo>
                  <a:pt x="f185" y="f184"/>
                </a:lnTo>
                <a:lnTo>
                  <a:pt x="f155" y="f156"/>
                </a:lnTo>
                <a:close/>
              </a:path>
              <a:path w="314960" h="553085">
                <a:moveTo>
                  <a:pt x="f186" y="f187"/>
                </a:moveTo>
                <a:lnTo>
                  <a:pt x="f188" y="f187"/>
                </a:lnTo>
                <a:lnTo>
                  <a:pt x="f189" y="f190"/>
                </a:lnTo>
                <a:lnTo>
                  <a:pt x="f131" y="f132"/>
                </a:lnTo>
                <a:lnTo>
                  <a:pt x="f191" y="f192"/>
                </a:lnTo>
                <a:lnTo>
                  <a:pt x="f186" y="f187"/>
                </a:lnTo>
                <a:close/>
              </a:path>
              <a:path w="314960" h="553085">
                <a:moveTo>
                  <a:pt x="f193" y="f194"/>
                </a:moveTo>
                <a:lnTo>
                  <a:pt x="f195" y="f194"/>
                </a:lnTo>
                <a:lnTo>
                  <a:pt x="f196" y="f197"/>
                </a:lnTo>
                <a:lnTo>
                  <a:pt x="f186" y="f187"/>
                </a:lnTo>
                <a:lnTo>
                  <a:pt x="f198" y="f199"/>
                </a:lnTo>
                <a:lnTo>
                  <a:pt x="f193" y="f194"/>
                </a:lnTo>
                <a:close/>
              </a:path>
              <a:path w="314960" h="553085">
                <a:moveTo>
                  <a:pt x="f200" y="f172"/>
                </a:moveTo>
                <a:close/>
              </a:path>
              <a:path w="314960" h="553085">
                <a:moveTo>
                  <a:pt x="f201" y="f202"/>
                </a:moveTo>
                <a:lnTo>
                  <a:pt x="f200" y="f172"/>
                </a:lnTo>
                <a:lnTo>
                  <a:pt x="f201" y="f202"/>
                </a:lnTo>
                <a:close/>
              </a:path>
              <a:path w="314960" h="553085">
                <a:moveTo>
                  <a:pt x="f203" y="f204"/>
                </a:moveTo>
                <a:lnTo>
                  <a:pt x="f205" y="f204"/>
                </a:lnTo>
                <a:lnTo>
                  <a:pt x="f206" y="f207"/>
                </a:lnTo>
                <a:lnTo>
                  <a:pt x="f193" y="f194"/>
                </a:lnTo>
                <a:lnTo>
                  <a:pt x="f208" y="f209"/>
                </a:lnTo>
                <a:lnTo>
                  <a:pt x="f203" y="f204"/>
                </a:lnTo>
                <a:close/>
              </a:path>
              <a:path w="314960" h="553085">
                <a:moveTo>
                  <a:pt x="f210" y="f174"/>
                </a:moveTo>
                <a:lnTo>
                  <a:pt x="f211" y="f212"/>
                </a:lnTo>
                <a:lnTo>
                  <a:pt x="f210" y="f174"/>
                </a:lnTo>
                <a:close/>
              </a:path>
              <a:path w="314960" h="553085">
                <a:moveTo>
                  <a:pt x="f213" y="f214"/>
                </a:moveTo>
                <a:lnTo>
                  <a:pt x="f215" y="f214"/>
                </a:lnTo>
                <a:lnTo>
                  <a:pt x="f216" y="f217"/>
                </a:lnTo>
                <a:lnTo>
                  <a:pt x="f218" y="f219"/>
                </a:lnTo>
                <a:lnTo>
                  <a:pt x="f220" y="f221"/>
                </a:lnTo>
                <a:lnTo>
                  <a:pt x="f205" y="f204"/>
                </a:lnTo>
                <a:lnTo>
                  <a:pt x="f203" y="f204"/>
                </a:lnTo>
                <a:lnTo>
                  <a:pt x="f222" y="f223"/>
                </a:lnTo>
                <a:lnTo>
                  <a:pt x="f224" y="f225"/>
                </a:lnTo>
                <a:lnTo>
                  <a:pt x="f226" y="f227"/>
                </a:lnTo>
                <a:lnTo>
                  <a:pt x="f213" y="f214"/>
                </a:lnTo>
                <a:close/>
              </a:path>
              <a:path w="314960" h="553085">
                <a:moveTo>
                  <a:pt x="f228" y="f229"/>
                </a:moveTo>
                <a:close/>
              </a:path>
              <a:path w="314960" h="553085">
                <a:moveTo>
                  <a:pt x="f230" y="f231"/>
                </a:moveTo>
                <a:close/>
              </a:path>
              <a:path w="314960" h="553085">
                <a:moveTo>
                  <a:pt x="f232" y="f176"/>
                </a:moveTo>
                <a:lnTo>
                  <a:pt x="f233" y="f217"/>
                </a:lnTo>
                <a:lnTo>
                  <a:pt x="f232" y="f176"/>
                </a:lnTo>
                <a:close/>
              </a:path>
              <a:path w="314960" h="553085">
                <a:moveTo>
                  <a:pt x="f234" y="f235"/>
                </a:moveTo>
                <a:lnTo>
                  <a:pt x="f236" y="f237"/>
                </a:lnTo>
                <a:lnTo>
                  <a:pt x="f234" y="f235"/>
                </a:lnTo>
                <a:close/>
              </a:path>
              <a:path w="314960" h="553085">
                <a:moveTo>
                  <a:pt x="f177" y="f178"/>
                </a:moveTo>
                <a:lnTo>
                  <a:pt x="f238" y="f239"/>
                </a:lnTo>
                <a:lnTo>
                  <a:pt x="f177" y="f178"/>
                </a:lnTo>
                <a:close/>
              </a:path>
              <a:path w="314960" h="553085">
                <a:moveTo>
                  <a:pt x="f240" y="f241"/>
                </a:moveTo>
                <a:lnTo>
                  <a:pt x="f242" y="f241"/>
                </a:lnTo>
                <a:lnTo>
                  <a:pt x="f243" y="f244"/>
                </a:lnTo>
                <a:lnTo>
                  <a:pt x="f245" y="f246"/>
                </a:lnTo>
                <a:lnTo>
                  <a:pt x="f247" y="f248"/>
                </a:lnTo>
                <a:lnTo>
                  <a:pt x="f215" y="f214"/>
                </a:lnTo>
                <a:lnTo>
                  <a:pt x="f213" y="f214"/>
                </a:lnTo>
                <a:lnTo>
                  <a:pt x="f249" y="f250"/>
                </a:lnTo>
                <a:lnTo>
                  <a:pt x="f251" y="f252"/>
                </a:lnTo>
                <a:lnTo>
                  <a:pt x="f253" y="f254"/>
                </a:lnTo>
                <a:lnTo>
                  <a:pt x="f240" y="f241"/>
                </a:lnTo>
                <a:close/>
              </a:path>
              <a:path w="314960" h="553085">
                <a:moveTo>
                  <a:pt x="f255" y="f256"/>
                </a:moveTo>
                <a:close/>
              </a:path>
              <a:path w="314960" h="553085">
                <a:moveTo>
                  <a:pt x="f257" y="f258"/>
                </a:moveTo>
                <a:close/>
              </a:path>
              <a:path w="314960" h="553085">
                <a:moveTo>
                  <a:pt x="f179" y="f180"/>
                </a:moveTo>
                <a:close/>
              </a:path>
              <a:path w="314960" h="553085">
                <a:moveTo>
                  <a:pt x="f259" y="f260"/>
                </a:moveTo>
                <a:lnTo>
                  <a:pt x="f261" y="f244"/>
                </a:lnTo>
                <a:lnTo>
                  <a:pt x="f259" y="f260"/>
                </a:lnTo>
                <a:close/>
              </a:path>
              <a:path w="314960" h="553085">
                <a:moveTo>
                  <a:pt x="f262" y="f263"/>
                </a:moveTo>
                <a:lnTo>
                  <a:pt x="f264" y="f265"/>
                </a:lnTo>
                <a:lnTo>
                  <a:pt x="f266" y="f267"/>
                </a:lnTo>
                <a:lnTo>
                  <a:pt x="f242" y="f241"/>
                </a:lnTo>
                <a:lnTo>
                  <a:pt x="f240" y="f241"/>
                </a:lnTo>
                <a:lnTo>
                  <a:pt x="f268" y="f269"/>
                </a:lnTo>
                <a:lnTo>
                  <a:pt x="f270" y="f269"/>
                </a:lnTo>
                <a:lnTo>
                  <a:pt x="f271" y="f272"/>
                </a:lnTo>
                <a:lnTo>
                  <a:pt x="f273" y="f272"/>
                </a:lnTo>
                <a:lnTo>
                  <a:pt x="f274" y="f275"/>
                </a:lnTo>
                <a:lnTo>
                  <a:pt x="f276" y="f275"/>
                </a:lnTo>
                <a:lnTo>
                  <a:pt x="f262" y="f263"/>
                </a:lnTo>
                <a:close/>
              </a:path>
              <a:path w="314960" h="553085">
                <a:moveTo>
                  <a:pt x="f277" y="f182"/>
                </a:moveTo>
                <a:lnTo>
                  <a:pt x="f278" y="f279"/>
                </a:lnTo>
                <a:lnTo>
                  <a:pt x="f277" y="f182"/>
                </a:lnTo>
                <a:close/>
              </a:path>
              <a:path w="314960" h="553085">
                <a:moveTo>
                  <a:pt x="f271" y="f272"/>
                </a:moveTo>
                <a:lnTo>
                  <a:pt x="f270" y="f269"/>
                </a:lnTo>
                <a:lnTo>
                  <a:pt x="f280" y="f281"/>
                </a:lnTo>
                <a:lnTo>
                  <a:pt x="f271" y="f272"/>
                </a:lnTo>
                <a:close/>
              </a:path>
              <a:path w="314960" h="553085">
                <a:moveTo>
                  <a:pt x="f280" y="f281"/>
                </a:moveTo>
                <a:lnTo>
                  <a:pt x="f270" y="f269"/>
                </a:lnTo>
                <a:lnTo>
                  <a:pt x="f268" y="f269"/>
                </a:lnTo>
                <a:lnTo>
                  <a:pt x="f280" y="f281"/>
                </a:lnTo>
                <a:close/>
              </a:path>
              <a:path w="314960" h="553085">
                <a:moveTo>
                  <a:pt x="f282" y="f283"/>
                </a:moveTo>
                <a:lnTo>
                  <a:pt x="f155" y="f156"/>
                </a:lnTo>
                <a:lnTo>
                  <a:pt x="f185" y="f184"/>
                </a:lnTo>
                <a:lnTo>
                  <a:pt x="f282" y="f283"/>
                </a:lnTo>
                <a:close/>
              </a:path>
              <a:path w="314960" h="553085">
                <a:moveTo>
                  <a:pt x="f284" y="f283"/>
                </a:moveTo>
                <a:lnTo>
                  <a:pt x="f282" y="f283"/>
                </a:lnTo>
                <a:lnTo>
                  <a:pt x="f185" y="f184"/>
                </a:lnTo>
                <a:lnTo>
                  <a:pt x="f183" y="f184"/>
                </a:lnTo>
                <a:lnTo>
                  <a:pt x="f284" y="f283"/>
                </a:lnTo>
                <a:close/>
              </a:path>
              <a:path w="314960" h="553085">
                <a:moveTo>
                  <a:pt x="f273" y="f272"/>
                </a:moveTo>
                <a:lnTo>
                  <a:pt x="f271" y="f272"/>
                </a:lnTo>
                <a:lnTo>
                  <a:pt x="f280" y="f281"/>
                </a:lnTo>
                <a:lnTo>
                  <a:pt x="f285" y="f286"/>
                </a:lnTo>
                <a:lnTo>
                  <a:pt x="f273" y="f272"/>
                </a:lnTo>
                <a:close/>
              </a:path>
              <a:path w="314960" h="553085">
                <a:moveTo>
                  <a:pt x="f287" y="f288"/>
                </a:moveTo>
                <a:lnTo>
                  <a:pt x="f289" y="f288"/>
                </a:lnTo>
                <a:lnTo>
                  <a:pt x="f290" y="f291"/>
                </a:lnTo>
                <a:lnTo>
                  <a:pt x="f289" y="f292"/>
                </a:lnTo>
                <a:lnTo>
                  <a:pt x="f293" y="f294"/>
                </a:lnTo>
                <a:lnTo>
                  <a:pt x="f155" y="f156"/>
                </a:lnTo>
                <a:lnTo>
                  <a:pt x="f282" y="f283"/>
                </a:lnTo>
                <a:lnTo>
                  <a:pt x="f284" y="f283"/>
                </a:lnTo>
                <a:lnTo>
                  <a:pt x="f295" y="f296"/>
                </a:lnTo>
                <a:lnTo>
                  <a:pt x="f297" y="f296"/>
                </a:lnTo>
                <a:lnTo>
                  <a:pt x="f298" y="f299"/>
                </a:lnTo>
                <a:lnTo>
                  <a:pt x="f300" y="f299"/>
                </a:lnTo>
                <a:lnTo>
                  <a:pt x="f301" y="f302"/>
                </a:lnTo>
                <a:lnTo>
                  <a:pt x="f303" y="f304"/>
                </a:lnTo>
                <a:lnTo>
                  <a:pt x="f305" y="f306"/>
                </a:lnTo>
                <a:lnTo>
                  <a:pt x="f287" y="f307"/>
                </a:lnTo>
                <a:lnTo>
                  <a:pt x="f287" y="f288"/>
                </a:lnTo>
                <a:close/>
              </a:path>
              <a:path w="314960" h="553085">
                <a:moveTo>
                  <a:pt x="f308" y="f309"/>
                </a:moveTo>
                <a:lnTo>
                  <a:pt x="f262" y="f263"/>
                </a:lnTo>
                <a:lnTo>
                  <a:pt x="f276" y="f275"/>
                </a:lnTo>
                <a:lnTo>
                  <a:pt x="f308" y="f309"/>
                </a:lnTo>
                <a:close/>
              </a:path>
              <a:path w="314960" h="553085">
                <a:moveTo>
                  <a:pt x="f310" y="f309"/>
                </a:moveTo>
                <a:lnTo>
                  <a:pt x="f308" y="f309"/>
                </a:lnTo>
                <a:lnTo>
                  <a:pt x="f276" y="f275"/>
                </a:lnTo>
                <a:lnTo>
                  <a:pt x="f274" y="f275"/>
                </a:lnTo>
                <a:lnTo>
                  <a:pt x="f310" y="f309"/>
                </a:lnTo>
                <a:close/>
              </a:path>
              <a:path w="314960" h="553085">
                <a:moveTo>
                  <a:pt x="f298" y="f299"/>
                </a:moveTo>
                <a:lnTo>
                  <a:pt x="f297" y="f296"/>
                </a:lnTo>
                <a:lnTo>
                  <a:pt x="f311" y="f312"/>
                </a:lnTo>
                <a:lnTo>
                  <a:pt x="f298" y="f299"/>
                </a:lnTo>
                <a:close/>
              </a:path>
              <a:path w="314960" h="553085">
                <a:moveTo>
                  <a:pt x="f311" y="f312"/>
                </a:moveTo>
                <a:lnTo>
                  <a:pt x="f297" y="f296"/>
                </a:lnTo>
                <a:lnTo>
                  <a:pt x="f295" y="f296"/>
                </a:lnTo>
                <a:lnTo>
                  <a:pt x="f313" y="f314"/>
                </a:lnTo>
                <a:lnTo>
                  <a:pt x="f311" y="f312"/>
                </a:lnTo>
                <a:close/>
              </a:path>
              <a:path w="314960" h="553085">
                <a:moveTo>
                  <a:pt x="f287" y="f2"/>
                </a:moveTo>
                <a:lnTo>
                  <a:pt x="f315" y="f316"/>
                </a:lnTo>
                <a:lnTo>
                  <a:pt x="f317" y="f318"/>
                </a:lnTo>
                <a:lnTo>
                  <a:pt x="f262" y="f263"/>
                </a:lnTo>
                <a:lnTo>
                  <a:pt x="f308" y="f309"/>
                </a:lnTo>
                <a:lnTo>
                  <a:pt x="f310" y="f309"/>
                </a:lnTo>
                <a:lnTo>
                  <a:pt x="f319" y="f320"/>
                </a:lnTo>
                <a:lnTo>
                  <a:pt x="f321" y="f322"/>
                </a:lnTo>
                <a:lnTo>
                  <a:pt x="f323" y="f322"/>
                </a:lnTo>
                <a:lnTo>
                  <a:pt x="f324" y="f325"/>
                </a:lnTo>
                <a:lnTo>
                  <a:pt x="f289" y="f325"/>
                </a:lnTo>
                <a:lnTo>
                  <a:pt x="f289" y="f288"/>
                </a:lnTo>
                <a:lnTo>
                  <a:pt x="f287" y="f288"/>
                </a:lnTo>
                <a:lnTo>
                  <a:pt x="f287" y="f2"/>
                </a:lnTo>
                <a:close/>
              </a:path>
              <a:path w="314960" h="553085">
                <a:moveTo>
                  <a:pt x="f300" y="f299"/>
                </a:moveTo>
                <a:lnTo>
                  <a:pt x="f298" y="f299"/>
                </a:lnTo>
                <a:lnTo>
                  <a:pt x="f311" y="f312"/>
                </a:lnTo>
                <a:lnTo>
                  <a:pt x="f300" y="f299"/>
                </a:lnTo>
                <a:close/>
              </a:path>
              <a:path w="314960" h="553085">
                <a:moveTo>
                  <a:pt x="f326" y="f327"/>
                </a:moveTo>
                <a:lnTo>
                  <a:pt x="f303" y="f304"/>
                </a:lnTo>
                <a:lnTo>
                  <a:pt x="f326" y="f327"/>
                </a:lnTo>
                <a:close/>
              </a:path>
              <a:path w="314960" h="553085">
                <a:moveTo>
                  <a:pt x="f328" y="f329"/>
                </a:moveTo>
                <a:lnTo>
                  <a:pt x="f326" y="f327"/>
                </a:lnTo>
                <a:lnTo>
                  <a:pt x="f328" y="f329"/>
                </a:lnTo>
                <a:close/>
              </a:path>
              <a:path w="314960" h="553085">
                <a:moveTo>
                  <a:pt x="f287" y="f330"/>
                </a:moveTo>
                <a:lnTo>
                  <a:pt x="f287" y="f307"/>
                </a:lnTo>
                <a:lnTo>
                  <a:pt x="f287" y="f330"/>
                </a:lnTo>
                <a:close/>
              </a:path>
              <a:path w="314960" h="553085">
                <a:moveTo>
                  <a:pt x="f324" y="f325"/>
                </a:moveTo>
                <a:lnTo>
                  <a:pt x="f323" y="f322"/>
                </a:lnTo>
                <a:lnTo>
                  <a:pt x="f331" y="f332"/>
                </a:lnTo>
                <a:lnTo>
                  <a:pt x="f324" y="f325"/>
                </a:lnTo>
                <a:close/>
              </a:path>
              <a:path w="314960" h="553085">
                <a:moveTo>
                  <a:pt x="f331" y="f332"/>
                </a:moveTo>
                <a:lnTo>
                  <a:pt x="f323" y="f322"/>
                </a:lnTo>
                <a:lnTo>
                  <a:pt x="f321" y="f322"/>
                </a:lnTo>
                <a:lnTo>
                  <a:pt x="f331" y="f332"/>
                </a:lnTo>
                <a:close/>
              </a:path>
              <a:path w="314960" h="553085">
                <a:moveTo>
                  <a:pt x="f289" y="f325"/>
                </a:moveTo>
                <a:lnTo>
                  <a:pt x="f324" y="f325"/>
                </a:lnTo>
                <a:lnTo>
                  <a:pt x="f331" y="f332"/>
                </a:lnTo>
                <a:lnTo>
                  <a:pt x="f289" y="f292"/>
                </a:lnTo>
                <a:lnTo>
                  <a:pt x="f289" y="f325"/>
                </a:lnTo>
                <a:close/>
              </a:path>
              <a:path w="314960" h="553085">
                <a:moveTo>
                  <a:pt x="f289" y="f288"/>
                </a:moveTo>
                <a:lnTo>
                  <a:pt x="f289" y="f292"/>
                </a:lnTo>
                <a:lnTo>
                  <a:pt x="f290" y="f291"/>
                </a:lnTo>
                <a:lnTo>
                  <a:pt x="f289" y="f288"/>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8" name="object 178">
            <a:extLst>
              <a:ext uri="{FF2B5EF4-FFF2-40B4-BE49-F238E27FC236}">
                <a16:creationId xmlns:a16="http://schemas.microsoft.com/office/drawing/2014/main" id="{CC345737-EC8E-400D-A67C-4095F453C311}"/>
              </a:ext>
            </a:extLst>
          </p:cNvPr>
          <p:cNvSpPr/>
          <p:nvPr/>
        </p:nvSpPr>
        <p:spPr>
          <a:xfrm>
            <a:off x="3334131" y="3705990"/>
            <a:ext cx="0" cy="0"/>
          </a:xfrm>
          <a:custGeom>
            <a:avLst/>
            <a:gdLst>
              <a:gd name="f0" fmla="val w"/>
              <a:gd name="f1" fmla="val h"/>
              <a:gd name="f2" fmla="val 0"/>
              <a:gd name="f3" fmla="*/ f0 1 0"/>
              <a:gd name="f4" fmla="*/ f1 1 0"/>
              <a:gd name="f5" fmla="val f2"/>
              <a:gd name="f6" fmla="+- f5 0 f5"/>
              <a:gd name="f7" fmla="*/ f6 1 0"/>
              <a:gd name="f8" fmla="*/ 0 1 f7"/>
              <a:gd name="f9" fmla="*/ 1 1 f7"/>
              <a:gd name="f10" fmla="*/ f8 f3 1"/>
              <a:gd name="f11" fmla="*/ f9 f3 1"/>
              <a:gd name="f12" fmla="*/ f9 f4 1"/>
              <a:gd name="f13" fmla="*/ f8 f4 1"/>
            </a:gdLst>
            <a:ahLst/>
            <a:cxnLst>
              <a:cxn ang="3cd4">
                <a:pos x="hc" y="t"/>
              </a:cxn>
              <a:cxn ang="0">
                <a:pos x="r" y="vc"/>
              </a:cxn>
              <a:cxn ang="cd4">
                <a:pos x="hc" y="b"/>
              </a:cxn>
              <a:cxn ang="cd2">
                <a:pos x="l" y="vc"/>
              </a:cxn>
            </a:cxnLst>
            <a:rect l="f10" t="f13" r="f11" b="f12"/>
            <a:pathLst>
              <a:path>
                <a:moveTo>
                  <a:pt x="f2" y="f2"/>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9" name="object 179">
            <a:extLst>
              <a:ext uri="{FF2B5EF4-FFF2-40B4-BE49-F238E27FC236}">
                <a16:creationId xmlns:a16="http://schemas.microsoft.com/office/drawing/2014/main" id="{E6248CAC-57A1-49BD-A16D-7B701F2D9B2B}"/>
              </a:ext>
            </a:extLst>
          </p:cNvPr>
          <p:cNvSpPr/>
          <p:nvPr/>
        </p:nvSpPr>
        <p:spPr>
          <a:xfrm>
            <a:off x="3334131" y="3705990"/>
            <a:ext cx="0" cy="0"/>
          </a:xfrm>
          <a:custGeom>
            <a:avLst/>
            <a:gdLst>
              <a:gd name="f0" fmla="val w"/>
              <a:gd name="f1" fmla="val h"/>
              <a:gd name="f2" fmla="val 0"/>
              <a:gd name="f3" fmla="*/ f0 1 0"/>
              <a:gd name="f4" fmla="*/ f1 1 0"/>
              <a:gd name="f5" fmla="val f2"/>
              <a:gd name="f6" fmla="+- f5 0 f5"/>
              <a:gd name="f7" fmla="*/ f6 1 0"/>
              <a:gd name="f8" fmla="*/ 0 1 f7"/>
              <a:gd name="f9" fmla="*/ 1 1 f7"/>
              <a:gd name="f10" fmla="*/ f8 f3 1"/>
              <a:gd name="f11" fmla="*/ f9 f3 1"/>
              <a:gd name="f12" fmla="*/ f9 f4 1"/>
              <a:gd name="f13" fmla="*/ f8 f4 1"/>
            </a:gdLst>
            <a:ahLst/>
            <a:cxnLst>
              <a:cxn ang="3cd4">
                <a:pos x="hc" y="t"/>
              </a:cxn>
              <a:cxn ang="0">
                <a:pos x="r" y="vc"/>
              </a:cxn>
              <a:cxn ang="cd4">
                <a:pos x="hc" y="b"/>
              </a:cxn>
              <a:cxn ang="cd2">
                <a:pos x="l" y="vc"/>
              </a:cxn>
            </a:cxnLst>
            <a:rect l="f10" t="f13" r="f11" b="f12"/>
            <a:pathLst>
              <a:path>
                <a:moveTo>
                  <a:pt x="f2" y="f2"/>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0" name="object 180">
            <a:extLst>
              <a:ext uri="{FF2B5EF4-FFF2-40B4-BE49-F238E27FC236}">
                <a16:creationId xmlns:a16="http://schemas.microsoft.com/office/drawing/2014/main" id="{0FE030A5-7347-4907-891A-2468482CF044}"/>
              </a:ext>
            </a:extLst>
          </p:cNvPr>
          <p:cNvSpPr/>
          <p:nvPr/>
        </p:nvSpPr>
        <p:spPr>
          <a:xfrm>
            <a:off x="2317619" y="3967353"/>
            <a:ext cx="768352" cy="304796"/>
          </a:xfrm>
          <a:custGeom>
            <a:avLst/>
            <a:gdLst>
              <a:gd name="f0" fmla="val w"/>
              <a:gd name="f1" fmla="val h"/>
              <a:gd name="f2" fmla="val 0"/>
              <a:gd name="f3" fmla="val 768350"/>
              <a:gd name="f4" fmla="val 304800"/>
              <a:gd name="f5" fmla="val 767969"/>
              <a:gd name="f6" fmla="*/ f0 1 768350"/>
              <a:gd name="f7" fmla="*/ f1 1 304800"/>
              <a:gd name="f8" fmla="val f2"/>
              <a:gd name="f9" fmla="val f3"/>
              <a:gd name="f10" fmla="val f4"/>
              <a:gd name="f11" fmla="+- f10 0 f8"/>
              <a:gd name="f12" fmla="+- f9 0 f8"/>
              <a:gd name="f13" fmla="*/ f12 1 768350"/>
              <a:gd name="f14" fmla="*/ f11 1 30480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68350" h="304800">
                <a:moveTo>
                  <a:pt x="f5" y="f4"/>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1" name="object 181">
            <a:extLst>
              <a:ext uri="{FF2B5EF4-FFF2-40B4-BE49-F238E27FC236}">
                <a16:creationId xmlns:a16="http://schemas.microsoft.com/office/drawing/2014/main" id="{B774F774-15D8-4EFB-98B0-BF15BA6A6AA7}"/>
              </a:ext>
            </a:extLst>
          </p:cNvPr>
          <p:cNvSpPr/>
          <p:nvPr/>
        </p:nvSpPr>
        <p:spPr>
          <a:xfrm>
            <a:off x="1194435" y="3967353"/>
            <a:ext cx="794385" cy="306067"/>
          </a:xfrm>
          <a:custGeom>
            <a:avLst/>
            <a:gdLst>
              <a:gd name="f0" fmla="val w"/>
              <a:gd name="f1" fmla="val h"/>
              <a:gd name="f2" fmla="val 0"/>
              <a:gd name="f3" fmla="val 794385"/>
              <a:gd name="f4" fmla="val 306070"/>
              <a:gd name="f5" fmla="val 305993"/>
              <a:gd name="f6" fmla="val 794131"/>
              <a:gd name="f7" fmla="*/ f0 1 794385"/>
              <a:gd name="f8" fmla="*/ f1 1 306070"/>
              <a:gd name="f9" fmla="val f2"/>
              <a:gd name="f10" fmla="val f3"/>
              <a:gd name="f11" fmla="val f4"/>
              <a:gd name="f12" fmla="+- f11 0 f9"/>
              <a:gd name="f13" fmla="+- f10 0 f9"/>
              <a:gd name="f14" fmla="*/ f13 1 794385"/>
              <a:gd name="f15" fmla="*/ f12 1 3060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306070">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2" name="object 182">
            <a:extLst>
              <a:ext uri="{FF2B5EF4-FFF2-40B4-BE49-F238E27FC236}">
                <a16:creationId xmlns:a16="http://schemas.microsoft.com/office/drawing/2014/main" id="{01A04272-E9B5-45D8-82BE-204D44C552B4}"/>
              </a:ext>
            </a:extLst>
          </p:cNvPr>
          <p:cNvSpPr/>
          <p:nvPr/>
        </p:nvSpPr>
        <p:spPr>
          <a:xfrm>
            <a:off x="1194435" y="3786759"/>
            <a:ext cx="794385" cy="180978"/>
          </a:xfrm>
          <a:custGeom>
            <a:avLst/>
            <a:gdLst>
              <a:gd name="f0" fmla="val w"/>
              <a:gd name="f1" fmla="val h"/>
              <a:gd name="f2" fmla="val 0"/>
              <a:gd name="f3" fmla="val 794385"/>
              <a:gd name="f4" fmla="val 180975"/>
              <a:gd name="f5" fmla="val 794131"/>
              <a:gd name="f6" fmla="val 180974"/>
              <a:gd name="f7" fmla="*/ f0 1 794385"/>
              <a:gd name="f8" fmla="*/ f1 1 180975"/>
              <a:gd name="f9" fmla="val f2"/>
              <a:gd name="f10" fmla="val f3"/>
              <a:gd name="f11" fmla="val f4"/>
              <a:gd name="f12" fmla="+- f11 0 f9"/>
              <a:gd name="f13" fmla="+- f10 0 f9"/>
              <a:gd name="f14" fmla="*/ f13 1 794385"/>
              <a:gd name="f15" fmla="*/ f12 1 18097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18097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3" name="object 183">
            <a:extLst>
              <a:ext uri="{FF2B5EF4-FFF2-40B4-BE49-F238E27FC236}">
                <a16:creationId xmlns:a16="http://schemas.microsoft.com/office/drawing/2014/main" id="{57035EBC-20AA-44D8-B7A8-BE4DE9BE207F}"/>
              </a:ext>
            </a:extLst>
          </p:cNvPr>
          <p:cNvSpPr/>
          <p:nvPr/>
        </p:nvSpPr>
        <p:spPr>
          <a:xfrm>
            <a:off x="3139062" y="3886584"/>
            <a:ext cx="1271" cy="270506"/>
          </a:xfrm>
          <a:custGeom>
            <a:avLst/>
            <a:gdLst>
              <a:gd name="f0" fmla="val w"/>
              <a:gd name="f1" fmla="val h"/>
              <a:gd name="f2" fmla="val 0"/>
              <a:gd name="f3" fmla="val 1269"/>
              <a:gd name="f4" fmla="val 270510"/>
              <a:gd name="f5" fmla="val 1143"/>
              <a:gd name="f6" fmla="val 270268"/>
              <a:gd name="f7" fmla="*/ f0 1 1269"/>
              <a:gd name="f8" fmla="*/ f1 1 270510"/>
              <a:gd name="f9" fmla="val f2"/>
              <a:gd name="f10" fmla="val f3"/>
              <a:gd name="f11" fmla="val f4"/>
              <a:gd name="f12" fmla="+- f11 0 f9"/>
              <a:gd name="f13" fmla="+- f10 0 f9"/>
              <a:gd name="f14" fmla="*/ f13 1 1269"/>
              <a:gd name="f15" fmla="*/ f12 1 2705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269" h="27051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4" name="object 184">
            <a:extLst>
              <a:ext uri="{FF2B5EF4-FFF2-40B4-BE49-F238E27FC236}">
                <a16:creationId xmlns:a16="http://schemas.microsoft.com/office/drawing/2014/main" id="{0D5A418F-A698-4C0B-ADBF-0A314F552C99}"/>
              </a:ext>
            </a:extLst>
          </p:cNvPr>
          <p:cNvSpPr/>
          <p:nvPr/>
        </p:nvSpPr>
        <p:spPr>
          <a:xfrm>
            <a:off x="2742962" y="1882767"/>
            <a:ext cx="475616" cy="263520"/>
          </a:xfrm>
          <a:custGeom>
            <a:avLst/>
            <a:gdLst>
              <a:gd name="f0" fmla="val w"/>
              <a:gd name="f1" fmla="val h"/>
              <a:gd name="f2" fmla="val 0"/>
              <a:gd name="f3" fmla="val 475614"/>
              <a:gd name="f4" fmla="val 263525"/>
              <a:gd name="f5" fmla="val 475618"/>
              <a:gd name="f6" fmla="val 67354"/>
              <a:gd name="f7" fmla="val 230609"/>
              <a:gd name="f8" fmla="val 171451"/>
              <a:gd name="f9" fmla="val 158544"/>
              <a:gd name="f10" fmla="val 202069"/>
              <a:gd name="f11" fmla="val 263302"/>
              <a:gd name="f12" fmla="val 128589"/>
              <a:gd name="f13" fmla="val 72064"/>
              <a:gd name="f14" fmla="val 104094"/>
              <a:gd name="f15" fmla="val 134712"/>
              <a:gd name="f16" fmla="val 194577"/>
              <a:gd name="f17" fmla="val 18368"/>
              <a:gd name="f18" fmla="val 108097"/>
              <a:gd name="f19" fmla="val 55108"/>
              <a:gd name="f20" fmla="val 266645"/>
              <a:gd name="f21" fmla="val 122466"/>
              <a:gd name="f22" fmla="val 353114"/>
              <a:gd name="f23" fmla="val 85726"/>
              <a:gd name="f24" fmla="val 119402"/>
              <a:gd name="f25" fmla="val 317091"/>
              <a:gd name="f26" fmla="val 230611"/>
              <a:gd name="f27" fmla="val 33675"/>
              <a:gd name="f28" fmla="*/ f0 1 475614"/>
              <a:gd name="f29" fmla="*/ f1 1 263525"/>
              <a:gd name="f30" fmla="val f2"/>
              <a:gd name="f31" fmla="val f3"/>
              <a:gd name="f32" fmla="val f4"/>
              <a:gd name="f33" fmla="+- f32 0 f30"/>
              <a:gd name="f34" fmla="+- f31 0 f30"/>
              <a:gd name="f35" fmla="*/ f34 1 475614"/>
              <a:gd name="f36" fmla="*/ f33 1 263525"/>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75614" h="263525">
                <a:moveTo>
                  <a:pt x="f5" y="f6"/>
                </a:moveTo>
                <a:lnTo>
                  <a:pt x="f7" y="f8"/>
                </a:lnTo>
                <a:lnTo>
                  <a:pt x="f9" y="f10"/>
                </a:lnTo>
                <a:lnTo>
                  <a:pt x="f9" y="f11"/>
                </a:lnTo>
                <a:lnTo>
                  <a:pt x="f5" y="f12"/>
                </a:lnTo>
                <a:lnTo>
                  <a:pt x="f5" y="f6"/>
                </a:lnTo>
                <a:close/>
              </a:path>
              <a:path w="475614" h="263525">
                <a:moveTo>
                  <a:pt x="f13" y="f14"/>
                </a:moveTo>
                <a:lnTo>
                  <a:pt x="f2" y="f15"/>
                </a:lnTo>
                <a:lnTo>
                  <a:pt x="f9" y="f10"/>
                </a:lnTo>
                <a:lnTo>
                  <a:pt x="f7" y="f8"/>
                </a:lnTo>
                <a:lnTo>
                  <a:pt x="f13" y="f14"/>
                </a:lnTo>
                <a:close/>
              </a:path>
              <a:path w="475614" h="263525">
                <a:moveTo>
                  <a:pt x="f16" y="f17"/>
                </a:moveTo>
                <a:lnTo>
                  <a:pt x="f18" y="f19"/>
                </a:lnTo>
                <a:lnTo>
                  <a:pt x="f20" y="f21"/>
                </a:lnTo>
                <a:lnTo>
                  <a:pt x="f22" y="f23"/>
                </a:lnTo>
                <a:lnTo>
                  <a:pt x="f16" y="f17"/>
                </a:lnTo>
                <a:close/>
              </a:path>
              <a:path w="475614" h="263525">
                <a:moveTo>
                  <a:pt x="f22" y="f24"/>
                </a:moveTo>
                <a:close/>
              </a:path>
              <a:path w="475614" h="263525">
                <a:moveTo>
                  <a:pt x="f25" y="f2"/>
                </a:moveTo>
                <a:lnTo>
                  <a:pt x="f26" y="f27"/>
                </a:lnTo>
                <a:lnTo>
                  <a:pt x="f22" y="f23"/>
                </a:lnTo>
                <a:lnTo>
                  <a:pt x="f22" y="f24"/>
                </a:lnTo>
                <a:lnTo>
                  <a:pt x="f5" y="f6"/>
                </a:lnTo>
                <a:lnTo>
                  <a:pt x="f2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5" name="object 185">
            <a:extLst>
              <a:ext uri="{FF2B5EF4-FFF2-40B4-BE49-F238E27FC236}">
                <a16:creationId xmlns:a16="http://schemas.microsoft.com/office/drawing/2014/main" id="{0A3BB131-CCA3-41ED-8D4F-6BE90FEB38CE}"/>
              </a:ext>
            </a:extLst>
          </p:cNvPr>
          <p:cNvSpPr/>
          <p:nvPr/>
        </p:nvSpPr>
        <p:spPr>
          <a:xfrm>
            <a:off x="2742962" y="1986863"/>
            <a:ext cx="231142" cy="98426"/>
          </a:xfrm>
          <a:custGeom>
            <a:avLst/>
            <a:gdLst>
              <a:gd name="f0" fmla="val w"/>
              <a:gd name="f1" fmla="val h"/>
              <a:gd name="f2" fmla="val 0"/>
              <a:gd name="f3" fmla="val 231139"/>
              <a:gd name="f4" fmla="val 98425"/>
              <a:gd name="f5" fmla="val 30617"/>
              <a:gd name="f6" fmla="val 158544"/>
              <a:gd name="f7" fmla="val 97975"/>
              <a:gd name="f8" fmla="val 230611"/>
              <a:gd name="f9" fmla="val 67357"/>
              <a:gd name="f10" fmla="val 72064"/>
              <a:gd name="f11" fmla="*/ f0 1 231139"/>
              <a:gd name="f12" fmla="*/ f1 1 98425"/>
              <a:gd name="f13" fmla="val f2"/>
              <a:gd name="f14" fmla="val f3"/>
              <a:gd name="f15" fmla="val f4"/>
              <a:gd name="f16" fmla="+- f15 0 f13"/>
              <a:gd name="f17" fmla="+- f14 0 f13"/>
              <a:gd name="f18" fmla="*/ f17 1 231139"/>
              <a:gd name="f19" fmla="*/ f16 1 984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31139" h="98425">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6" name="object 186">
            <a:extLst>
              <a:ext uri="{FF2B5EF4-FFF2-40B4-BE49-F238E27FC236}">
                <a16:creationId xmlns:a16="http://schemas.microsoft.com/office/drawing/2014/main" id="{46BE62A9-3418-4D90-9397-D85AA05E39F4}"/>
              </a:ext>
            </a:extLst>
          </p:cNvPr>
          <p:cNvSpPr/>
          <p:nvPr/>
        </p:nvSpPr>
        <p:spPr>
          <a:xfrm>
            <a:off x="2851062" y="1901138"/>
            <a:ext cx="245114" cy="104141"/>
          </a:xfrm>
          <a:custGeom>
            <a:avLst/>
            <a:gdLst>
              <a:gd name="f0" fmla="val w"/>
              <a:gd name="f1" fmla="val h"/>
              <a:gd name="f2" fmla="val 0"/>
              <a:gd name="f3" fmla="val 245110"/>
              <a:gd name="f4" fmla="val 104139"/>
              <a:gd name="f5" fmla="val 36740"/>
              <a:gd name="f6" fmla="val 158547"/>
              <a:gd name="f7" fmla="val 104098"/>
              <a:gd name="f8" fmla="val 245016"/>
              <a:gd name="f9" fmla="val 67357"/>
              <a:gd name="f10" fmla="val 86479"/>
              <a:gd name="f11" fmla="*/ f0 1 245110"/>
              <a:gd name="f12" fmla="*/ f1 1 104139"/>
              <a:gd name="f13" fmla="val f2"/>
              <a:gd name="f14" fmla="val f3"/>
              <a:gd name="f15" fmla="val f4"/>
              <a:gd name="f16" fmla="+- f15 0 f13"/>
              <a:gd name="f17" fmla="+- f14 0 f13"/>
              <a:gd name="f18" fmla="*/ f17 1 245110"/>
              <a:gd name="f19" fmla="*/ f16 1 1041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5110" h="104139">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7" name="object 187">
            <a:extLst>
              <a:ext uri="{FF2B5EF4-FFF2-40B4-BE49-F238E27FC236}">
                <a16:creationId xmlns:a16="http://schemas.microsoft.com/office/drawing/2014/main" id="{DCDB99FB-F667-4C92-98CB-E854FA9EE456}"/>
              </a:ext>
            </a:extLst>
          </p:cNvPr>
          <p:cNvSpPr/>
          <p:nvPr/>
        </p:nvSpPr>
        <p:spPr>
          <a:xfrm>
            <a:off x="2973573" y="1882767"/>
            <a:ext cx="245114" cy="120015"/>
          </a:xfrm>
          <a:custGeom>
            <a:avLst/>
            <a:gdLst>
              <a:gd name="f0" fmla="val w"/>
              <a:gd name="f1" fmla="val h"/>
              <a:gd name="f2" fmla="val 0"/>
              <a:gd name="f3" fmla="val 245110"/>
              <a:gd name="f4" fmla="val 120014"/>
              <a:gd name="f5" fmla="val 245006"/>
              <a:gd name="f6" fmla="val 67354"/>
              <a:gd name="f7" fmla="val 86479"/>
              <a:gd name="f8" fmla="val 33675"/>
              <a:gd name="f9" fmla="val 122503"/>
              <a:gd name="f10" fmla="val 85726"/>
              <a:gd name="f11" fmla="val 119405"/>
              <a:gd name="f12" fmla="*/ f0 1 245110"/>
              <a:gd name="f13" fmla="*/ f1 1 120014"/>
              <a:gd name="f14" fmla="val f2"/>
              <a:gd name="f15" fmla="val f3"/>
              <a:gd name="f16" fmla="val f4"/>
              <a:gd name="f17" fmla="+- f16 0 f14"/>
              <a:gd name="f18" fmla="+- f15 0 f14"/>
              <a:gd name="f19" fmla="*/ f18 1 245110"/>
              <a:gd name="f20" fmla="*/ f17 1 12001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45110" h="120014">
                <a:moveTo>
                  <a:pt x="f5" y="f6"/>
                </a:moveTo>
                <a:lnTo>
                  <a:pt x="f7" y="f2"/>
                </a:lnTo>
                <a:lnTo>
                  <a:pt x="f2" y="f8"/>
                </a:lnTo>
                <a:lnTo>
                  <a:pt x="f9" y="f10"/>
                </a:lnTo>
                <a:lnTo>
                  <a:pt x="f9"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8" name="object 188">
            <a:extLst>
              <a:ext uri="{FF2B5EF4-FFF2-40B4-BE49-F238E27FC236}">
                <a16:creationId xmlns:a16="http://schemas.microsoft.com/office/drawing/2014/main" id="{C8872380-6377-4E29-B8C8-63C291285419}"/>
              </a:ext>
            </a:extLst>
          </p:cNvPr>
          <p:cNvSpPr/>
          <p:nvPr/>
        </p:nvSpPr>
        <p:spPr>
          <a:xfrm>
            <a:off x="2901510" y="1950122"/>
            <a:ext cx="317497" cy="196211"/>
          </a:xfrm>
          <a:custGeom>
            <a:avLst/>
            <a:gdLst>
              <a:gd name="f0" fmla="val w"/>
              <a:gd name="f1" fmla="val h"/>
              <a:gd name="f2" fmla="val 0"/>
              <a:gd name="f3" fmla="val 317500"/>
              <a:gd name="f4" fmla="val 196214"/>
              <a:gd name="f5" fmla="val 195947"/>
              <a:gd name="f6" fmla="val 317074"/>
              <a:gd name="f7" fmla="val 61234"/>
              <a:gd name="f8" fmla="val 317073"/>
              <a:gd name="f9" fmla="val 134715"/>
              <a:gd name="f10" fmla="*/ f0 1 317500"/>
              <a:gd name="f11" fmla="*/ f1 1 196214"/>
              <a:gd name="f12" fmla="val f2"/>
              <a:gd name="f13" fmla="val f3"/>
              <a:gd name="f14" fmla="val f4"/>
              <a:gd name="f15" fmla="+- f14 0 f12"/>
              <a:gd name="f16" fmla="+- f13 0 f12"/>
              <a:gd name="f17" fmla="*/ f16 1 317500"/>
              <a:gd name="f18" fmla="*/ f15 1 19621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7500" h="196214">
                <a:moveTo>
                  <a:pt x="f2" y="f5"/>
                </a:moveTo>
                <a:lnTo>
                  <a:pt x="f6" y="f7"/>
                </a:lnTo>
                <a:lnTo>
                  <a:pt x="f8" y="f2"/>
                </a:lnTo>
                <a:lnTo>
                  <a:pt x="f2" y="f9"/>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9" name="object 189">
            <a:extLst>
              <a:ext uri="{FF2B5EF4-FFF2-40B4-BE49-F238E27FC236}">
                <a16:creationId xmlns:a16="http://schemas.microsoft.com/office/drawing/2014/main" id="{0B743D4B-7E15-4657-9F77-04AED52F96F8}"/>
              </a:ext>
            </a:extLst>
          </p:cNvPr>
          <p:cNvSpPr/>
          <p:nvPr/>
        </p:nvSpPr>
        <p:spPr>
          <a:xfrm>
            <a:off x="2815026" y="1937878"/>
            <a:ext cx="309881" cy="116842"/>
          </a:xfrm>
          <a:custGeom>
            <a:avLst/>
            <a:gdLst>
              <a:gd name="f0" fmla="val w"/>
              <a:gd name="f1" fmla="val h"/>
              <a:gd name="f2" fmla="val 0"/>
              <a:gd name="f3" fmla="val 309880"/>
              <a:gd name="f4" fmla="val 116839"/>
              <a:gd name="f5" fmla="val 36030"/>
              <a:gd name="f6" fmla="val 48986"/>
              <a:gd name="f7" fmla="val 158544"/>
              <a:gd name="f8" fmla="val 116343"/>
              <a:gd name="f9" fmla="val 194577"/>
              <a:gd name="f10" fmla="val 67357"/>
              <a:gd name="f11" fmla="val 281047"/>
              <a:gd name="f12" fmla="val 30617"/>
              <a:gd name="f13" fmla="val 309871"/>
              <a:gd name="f14" fmla="val 52047"/>
              <a:gd name="f15" fmla="*/ f0 1 309880"/>
              <a:gd name="f16" fmla="*/ f1 1 116839"/>
              <a:gd name="f17" fmla="val f2"/>
              <a:gd name="f18" fmla="val f3"/>
              <a:gd name="f19" fmla="val f4"/>
              <a:gd name="f20" fmla="+- f19 0 f17"/>
              <a:gd name="f21" fmla="+- f18 0 f17"/>
              <a:gd name="f22" fmla="*/ f21 1 309880"/>
              <a:gd name="f23" fmla="*/ f20 1 1168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09880" h="116839">
                <a:moveTo>
                  <a:pt x="f5" y="f2"/>
                </a:moveTo>
                <a:lnTo>
                  <a:pt x="f2" y="f6"/>
                </a:lnTo>
                <a:lnTo>
                  <a:pt x="f7" y="f8"/>
                </a:lnTo>
                <a:lnTo>
                  <a:pt x="f9" y="f10"/>
                </a:lnTo>
                <a:lnTo>
                  <a:pt x="f5" y="f2"/>
                </a:lnTo>
                <a:close/>
              </a:path>
              <a:path w="309880" h="116839">
                <a:moveTo>
                  <a:pt x="f11" y="f12"/>
                </a:moveTo>
                <a:lnTo>
                  <a:pt x="f9" y="f10"/>
                </a:lnTo>
                <a:lnTo>
                  <a:pt x="f7" y="f8"/>
                </a:lnTo>
                <a:lnTo>
                  <a:pt x="f13" y="f14"/>
                </a:lnTo>
                <a:lnTo>
                  <a:pt x="f11" y="f12"/>
                </a:lnTo>
                <a:close/>
              </a:path>
            </a:pathLst>
          </a:custGeom>
          <a:solidFill>
            <a:srgbClr val="0000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0" name="object 190">
            <a:extLst>
              <a:ext uri="{FF2B5EF4-FFF2-40B4-BE49-F238E27FC236}">
                <a16:creationId xmlns:a16="http://schemas.microsoft.com/office/drawing/2014/main" id="{B38452BF-8057-4674-A215-ED8BC4B3CDDE}"/>
              </a:ext>
            </a:extLst>
          </p:cNvPr>
          <p:cNvSpPr/>
          <p:nvPr/>
        </p:nvSpPr>
        <p:spPr>
          <a:xfrm>
            <a:off x="2815026" y="1937878"/>
            <a:ext cx="194940" cy="116842"/>
          </a:xfrm>
          <a:custGeom>
            <a:avLst/>
            <a:gdLst>
              <a:gd name="f0" fmla="val w"/>
              <a:gd name="f1" fmla="val h"/>
              <a:gd name="f2" fmla="val 0"/>
              <a:gd name="f3" fmla="val 194944"/>
              <a:gd name="f4" fmla="val 116839"/>
              <a:gd name="f5" fmla="val 48986"/>
              <a:gd name="f6" fmla="val 36030"/>
              <a:gd name="f7" fmla="val 194577"/>
              <a:gd name="f8" fmla="val 67357"/>
              <a:gd name="f9" fmla="val 158544"/>
              <a:gd name="f10" fmla="val 116343"/>
              <a:gd name="f11" fmla="*/ f0 1 194944"/>
              <a:gd name="f12" fmla="*/ f1 1 116839"/>
              <a:gd name="f13" fmla="val f2"/>
              <a:gd name="f14" fmla="val f3"/>
              <a:gd name="f15" fmla="val f4"/>
              <a:gd name="f16" fmla="+- f15 0 f13"/>
              <a:gd name="f17" fmla="+- f14 0 f13"/>
              <a:gd name="f18" fmla="*/ f17 1 194944"/>
              <a:gd name="f19" fmla="*/ f16 1 1168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94944" h="116839">
                <a:moveTo>
                  <a:pt x="f2" y="f5"/>
                </a:moveTo>
                <a:lnTo>
                  <a:pt x="f6" y="f2"/>
                </a:lnTo>
                <a:lnTo>
                  <a:pt x="f7" y="f8"/>
                </a:lnTo>
                <a:lnTo>
                  <a:pt x="f9" y="f10"/>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1" name="object 191">
            <a:extLst>
              <a:ext uri="{FF2B5EF4-FFF2-40B4-BE49-F238E27FC236}">
                <a16:creationId xmlns:a16="http://schemas.microsoft.com/office/drawing/2014/main" id="{2431354B-0443-4AD4-8F8C-AD1656244755}"/>
              </a:ext>
            </a:extLst>
          </p:cNvPr>
          <p:cNvSpPr/>
          <p:nvPr/>
        </p:nvSpPr>
        <p:spPr>
          <a:xfrm>
            <a:off x="2973573" y="1968502"/>
            <a:ext cx="151762" cy="85725"/>
          </a:xfrm>
          <a:custGeom>
            <a:avLst/>
            <a:gdLst>
              <a:gd name="f0" fmla="val w"/>
              <a:gd name="f1" fmla="val h"/>
              <a:gd name="f2" fmla="val 0"/>
              <a:gd name="f3" fmla="val 151764"/>
              <a:gd name="f4" fmla="val 85725"/>
              <a:gd name="f5" fmla="val 36033"/>
              <a:gd name="f6" fmla="val 36740"/>
              <a:gd name="f7" fmla="val 122503"/>
              <a:gd name="f8" fmla="val 151327"/>
              <a:gd name="f9" fmla="val 21430"/>
              <a:gd name="f10" fmla="val 85726"/>
              <a:gd name="f11" fmla="*/ f0 1 151764"/>
              <a:gd name="f12" fmla="*/ f1 1 85725"/>
              <a:gd name="f13" fmla="val f2"/>
              <a:gd name="f14" fmla="val f3"/>
              <a:gd name="f15" fmla="val f4"/>
              <a:gd name="f16" fmla="+- f15 0 f13"/>
              <a:gd name="f17" fmla="+- f14 0 f13"/>
              <a:gd name="f18" fmla="*/ f17 1 151764"/>
              <a:gd name="f19" fmla="*/ f16 1 857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51764" h="85725">
                <a:moveTo>
                  <a:pt x="f5" y="f6"/>
                </a:moveTo>
                <a:lnTo>
                  <a:pt x="f7" y="f2"/>
                </a:lnTo>
                <a:lnTo>
                  <a:pt x="f8" y="f9"/>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2" name="object 192">
            <a:extLst>
              <a:ext uri="{FF2B5EF4-FFF2-40B4-BE49-F238E27FC236}">
                <a16:creationId xmlns:a16="http://schemas.microsoft.com/office/drawing/2014/main" id="{B82A1A84-7614-4013-AF98-8617597614AC}"/>
              </a:ext>
            </a:extLst>
          </p:cNvPr>
          <p:cNvSpPr/>
          <p:nvPr/>
        </p:nvSpPr>
        <p:spPr>
          <a:xfrm>
            <a:off x="2951948" y="2005242"/>
            <a:ext cx="209553" cy="140973"/>
          </a:xfrm>
          <a:custGeom>
            <a:avLst/>
            <a:gdLst>
              <a:gd name="f0" fmla="val w"/>
              <a:gd name="f1" fmla="val h"/>
              <a:gd name="f2" fmla="val 0"/>
              <a:gd name="f3" fmla="val 209550"/>
              <a:gd name="f4" fmla="val 140969"/>
              <a:gd name="f5" fmla="val 21621"/>
              <a:gd name="f6" fmla="val 79603"/>
              <a:gd name="f7" fmla="val 13205"/>
              <a:gd name="f8" fmla="val 82009"/>
              <a:gd name="f9" fmla="val 6333"/>
              <a:gd name="f10" fmla="val 88570"/>
              <a:gd name="f11" fmla="val 1699"/>
              <a:gd name="f12" fmla="val 98301"/>
              <a:gd name="f13" fmla="val 110217"/>
              <a:gd name="f14" fmla="val 122135"/>
              <a:gd name="f15" fmla="val 131867"/>
              <a:gd name="f16" fmla="val 138429"/>
              <a:gd name="f17" fmla="val 140835"/>
              <a:gd name="f18" fmla="val 30036"/>
              <a:gd name="f19" fmla="val 36908"/>
              <a:gd name="f20" fmla="val 41541"/>
              <a:gd name="f21" fmla="val 43239"/>
              <a:gd name="f22" fmla="val 187361"/>
              <a:gd name="f23" fmla="val 178946"/>
              <a:gd name="f24" fmla="val 2405"/>
              <a:gd name="f25" fmla="val 172074"/>
              <a:gd name="f26" fmla="val 8966"/>
              <a:gd name="f27" fmla="val 167441"/>
              <a:gd name="f28" fmla="val 18698"/>
              <a:gd name="f29" fmla="val 165743"/>
              <a:gd name="f30" fmla="val 30614"/>
              <a:gd name="f31" fmla="val 42532"/>
              <a:gd name="f32" fmla="val 52264"/>
              <a:gd name="f33" fmla="val 58825"/>
              <a:gd name="f34" fmla="val 61231"/>
              <a:gd name="f35" fmla="val 195776"/>
              <a:gd name="f36" fmla="val 202648"/>
              <a:gd name="f37" fmla="val 207280"/>
              <a:gd name="f38" fmla="val 208979"/>
              <a:gd name="f39" fmla="*/ f0 1 209550"/>
              <a:gd name="f40" fmla="*/ f1 1 140969"/>
              <a:gd name="f41" fmla="val f2"/>
              <a:gd name="f42" fmla="val f3"/>
              <a:gd name="f43" fmla="val f4"/>
              <a:gd name="f44" fmla="+- f43 0 f41"/>
              <a:gd name="f45" fmla="+- f42 0 f41"/>
              <a:gd name="f46" fmla="*/ f45 1 209550"/>
              <a:gd name="f47" fmla="*/ f44 1 140969"/>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209550" h="140969">
                <a:moveTo>
                  <a:pt x="f5" y="f6"/>
                </a:moveTo>
                <a:lnTo>
                  <a:pt x="f7" y="f8"/>
                </a:lnTo>
                <a:lnTo>
                  <a:pt x="f9" y="f10"/>
                </a:lnTo>
                <a:lnTo>
                  <a:pt x="f11" y="f12"/>
                </a:lnTo>
                <a:lnTo>
                  <a:pt x="f2" y="f13"/>
                </a:lnTo>
                <a:lnTo>
                  <a:pt x="f11" y="f14"/>
                </a:lnTo>
                <a:lnTo>
                  <a:pt x="f9" y="f15"/>
                </a:lnTo>
                <a:lnTo>
                  <a:pt x="f7" y="f16"/>
                </a:lnTo>
                <a:lnTo>
                  <a:pt x="f5" y="f17"/>
                </a:lnTo>
                <a:lnTo>
                  <a:pt x="f18" y="f16"/>
                </a:lnTo>
                <a:lnTo>
                  <a:pt x="f19" y="f15"/>
                </a:lnTo>
                <a:lnTo>
                  <a:pt x="f20" y="f14"/>
                </a:lnTo>
                <a:lnTo>
                  <a:pt x="f21" y="f13"/>
                </a:lnTo>
                <a:lnTo>
                  <a:pt x="f20" y="f12"/>
                </a:lnTo>
                <a:lnTo>
                  <a:pt x="f19" y="f10"/>
                </a:lnTo>
                <a:lnTo>
                  <a:pt x="f18" y="f8"/>
                </a:lnTo>
                <a:lnTo>
                  <a:pt x="f5" y="f6"/>
                </a:lnTo>
                <a:close/>
              </a:path>
              <a:path w="209550" h="140969">
                <a:moveTo>
                  <a:pt x="f22" y="f2"/>
                </a:moveTo>
                <a:lnTo>
                  <a:pt x="f23" y="f24"/>
                </a:lnTo>
                <a:lnTo>
                  <a:pt x="f25" y="f26"/>
                </a:lnTo>
                <a:lnTo>
                  <a:pt x="f27" y="f28"/>
                </a:lnTo>
                <a:lnTo>
                  <a:pt x="f29" y="f30"/>
                </a:lnTo>
                <a:lnTo>
                  <a:pt x="f27" y="f31"/>
                </a:lnTo>
                <a:lnTo>
                  <a:pt x="f25" y="f32"/>
                </a:lnTo>
                <a:lnTo>
                  <a:pt x="f23" y="f33"/>
                </a:lnTo>
                <a:lnTo>
                  <a:pt x="f22" y="f34"/>
                </a:lnTo>
                <a:lnTo>
                  <a:pt x="f35" y="f33"/>
                </a:lnTo>
                <a:lnTo>
                  <a:pt x="f36" y="f32"/>
                </a:lnTo>
                <a:lnTo>
                  <a:pt x="f37" y="f31"/>
                </a:lnTo>
                <a:lnTo>
                  <a:pt x="f38" y="f30"/>
                </a:lnTo>
                <a:lnTo>
                  <a:pt x="f37" y="f28"/>
                </a:lnTo>
                <a:lnTo>
                  <a:pt x="f36" y="f26"/>
                </a:lnTo>
                <a:lnTo>
                  <a:pt x="f35" y="f24"/>
                </a:lnTo>
                <a:lnTo>
                  <a:pt x="f2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3" name="object 193">
            <a:extLst>
              <a:ext uri="{FF2B5EF4-FFF2-40B4-BE49-F238E27FC236}">
                <a16:creationId xmlns:a16="http://schemas.microsoft.com/office/drawing/2014/main" id="{DE5A2E3F-38C6-491D-A964-208FE22A6119}"/>
              </a:ext>
            </a:extLst>
          </p:cNvPr>
          <p:cNvSpPr/>
          <p:nvPr/>
        </p:nvSpPr>
        <p:spPr>
          <a:xfrm>
            <a:off x="2951948" y="2084841"/>
            <a:ext cx="43818" cy="61593"/>
          </a:xfrm>
          <a:custGeom>
            <a:avLst/>
            <a:gdLst>
              <a:gd name="f0" fmla="val w"/>
              <a:gd name="f1" fmla="val h"/>
              <a:gd name="f2" fmla="val 0"/>
              <a:gd name="f3" fmla="val 43814"/>
              <a:gd name="f4" fmla="val 61594"/>
              <a:gd name="f5" fmla="val 30614"/>
              <a:gd name="f6" fmla="val 1699"/>
              <a:gd name="f7" fmla="val 18698"/>
              <a:gd name="f8" fmla="val 6333"/>
              <a:gd name="f9" fmla="val 8966"/>
              <a:gd name="f10" fmla="val 13205"/>
              <a:gd name="f11" fmla="val 2405"/>
              <a:gd name="f12" fmla="val 21621"/>
              <a:gd name="f13" fmla="val 30036"/>
              <a:gd name="f14" fmla="val 36908"/>
              <a:gd name="f15" fmla="val 41541"/>
              <a:gd name="f16" fmla="val 43239"/>
              <a:gd name="f17" fmla="val 42532"/>
              <a:gd name="f18" fmla="val 52264"/>
              <a:gd name="f19" fmla="val 58826"/>
              <a:gd name="f20" fmla="val 61232"/>
              <a:gd name="f21" fmla="*/ f0 1 43814"/>
              <a:gd name="f22" fmla="*/ f1 1 61594"/>
              <a:gd name="f23" fmla="val f2"/>
              <a:gd name="f24" fmla="val f3"/>
              <a:gd name="f25" fmla="val f4"/>
              <a:gd name="f26" fmla="+- f25 0 f23"/>
              <a:gd name="f27" fmla="+- f24 0 f23"/>
              <a:gd name="f28" fmla="*/ f27 1 43814"/>
              <a:gd name="f29" fmla="*/ f26 1 615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4" name="object 194">
            <a:extLst>
              <a:ext uri="{FF2B5EF4-FFF2-40B4-BE49-F238E27FC236}">
                <a16:creationId xmlns:a16="http://schemas.microsoft.com/office/drawing/2014/main" id="{BC7CA75D-4DF1-43F4-A1DA-D25176933FB2}"/>
              </a:ext>
            </a:extLst>
          </p:cNvPr>
          <p:cNvSpPr/>
          <p:nvPr/>
        </p:nvSpPr>
        <p:spPr>
          <a:xfrm>
            <a:off x="3117692" y="2005242"/>
            <a:ext cx="43818" cy="61593"/>
          </a:xfrm>
          <a:custGeom>
            <a:avLst/>
            <a:gdLst>
              <a:gd name="f0" fmla="val w"/>
              <a:gd name="f1" fmla="val h"/>
              <a:gd name="f2" fmla="val 0"/>
              <a:gd name="f3" fmla="val 43814"/>
              <a:gd name="f4" fmla="val 61594"/>
              <a:gd name="f5" fmla="val 30614"/>
              <a:gd name="f6" fmla="val 1698"/>
              <a:gd name="f7" fmla="val 18698"/>
              <a:gd name="f8" fmla="val 6331"/>
              <a:gd name="f9" fmla="val 8966"/>
              <a:gd name="f10" fmla="val 13202"/>
              <a:gd name="f11" fmla="val 2405"/>
              <a:gd name="f12" fmla="val 21618"/>
              <a:gd name="f13" fmla="val 30033"/>
              <a:gd name="f14" fmla="val 36904"/>
              <a:gd name="f15" fmla="val 41537"/>
              <a:gd name="f16" fmla="val 43236"/>
              <a:gd name="f17" fmla="val 42532"/>
              <a:gd name="f18" fmla="val 36905"/>
              <a:gd name="f19" fmla="val 52264"/>
              <a:gd name="f20" fmla="val 58825"/>
              <a:gd name="f21" fmla="val 61231"/>
              <a:gd name="f22" fmla="*/ f0 1 43814"/>
              <a:gd name="f23" fmla="*/ f1 1 61594"/>
              <a:gd name="f24" fmla="val f2"/>
              <a:gd name="f25" fmla="val f3"/>
              <a:gd name="f26" fmla="val f4"/>
              <a:gd name="f27" fmla="+- f26 0 f24"/>
              <a:gd name="f28" fmla="+- f25 0 f24"/>
              <a:gd name="f29" fmla="*/ f28 1 43814"/>
              <a:gd name="f30" fmla="*/ f27 1 61594"/>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8" y="f19"/>
                </a:lnTo>
                <a:lnTo>
                  <a:pt x="f13" y="f20"/>
                </a:lnTo>
                <a:lnTo>
                  <a:pt x="f12" y="f21"/>
                </a:lnTo>
                <a:lnTo>
                  <a:pt x="f10" y="f20"/>
                </a:lnTo>
                <a:lnTo>
                  <a:pt x="f8" y="f19"/>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5" name="object 195">
            <a:extLst>
              <a:ext uri="{FF2B5EF4-FFF2-40B4-BE49-F238E27FC236}">
                <a16:creationId xmlns:a16="http://schemas.microsoft.com/office/drawing/2014/main" id="{B042C8F0-61DE-4AD7-B0C8-544FF04F9EA6}"/>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6" name="object 196">
            <a:extLst>
              <a:ext uri="{FF2B5EF4-FFF2-40B4-BE49-F238E27FC236}">
                <a16:creationId xmlns:a16="http://schemas.microsoft.com/office/drawing/2014/main" id="{D6CEF630-225A-415B-B6D7-65BC9A68068B}"/>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7" name="object 197">
            <a:extLst>
              <a:ext uri="{FF2B5EF4-FFF2-40B4-BE49-F238E27FC236}">
                <a16:creationId xmlns:a16="http://schemas.microsoft.com/office/drawing/2014/main" id="{BE78194B-A7BD-4854-A1DA-361E2470F12C}"/>
              </a:ext>
            </a:extLst>
          </p:cNvPr>
          <p:cNvSpPr/>
          <p:nvPr/>
        </p:nvSpPr>
        <p:spPr>
          <a:xfrm>
            <a:off x="2757373" y="2048100"/>
            <a:ext cx="43818" cy="36832"/>
          </a:xfrm>
          <a:custGeom>
            <a:avLst/>
            <a:gdLst>
              <a:gd name="f0" fmla="val w"/>
              <a:gd name="f1" fmla="val h"/>
              <a:gd name="f2" fmla="val 0"/>
              <a:gd name="f3" fmla="val 43814"/>
              <a:gd name="f4" fmla="val 36830"/>
              <a:gd name="f5" fmla="val 18368"/>
              <a:gd name="f6" fmla="val 43238"/>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8" name="object 198">
            <a:extLst>
              <a:ext uri="{FF2B5EF4-FFF2-40B4-BE49-F238E27FC236}">
                <a16:creationId xmlns:a16="http://schemas.microsoft.com/office/drawing/2014/main" id="{E01647EE-4455-47ED-93E3-8B782277C343}"/>
              </a:ext>
            </a:extLst>
          </p:cNvPr>
          <p:cNvSpPr/>
          <p:nvPr/>
        </p:nvSpPr>
        <p:spPr>
          <a:xfrm>
            <a:off x="2829437" y="2078714"/>
            <a:ext cx="43818" cy="36832"/>
          </a:xfrm>
          <a:custGeom>
            <a:avLst/>
            <a:gdLst>
              <a:gd name="f0" fmla="val w"/>
              <a:gd name="f1" fmla="val h"/>
              <a:gd name="f2" fmla="val 0"/>
              <a:gd name="f3" fmla="val 43814"/>
              <a:gd name="f4" fmla="val 36830"/>
              <a:gd name="f5" fmla="val 18371"/>
              <a:gd name="f6" fmla="val 43239"/>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9" name="object 199">
            <a:extLst>
              <a:ext uri="{FF2B5EF4-FFF2-40B4-BE49-F238E27FC236}">
                <a16:creationId xmlns:a16="http://schemas.microsoft.com/office/drawing/2014/main" id="{1324A039-35FA-454B-8314-7374335B509E}"/>
              </a:ext>
            </a:extLst>
          </p:cNvPr>
          <p:cNvSpPr/>
          <p:nvPr/>
        </p:nvSpPr>
        <p:spPr>
          <a:xfrm>
            <a:off x="3122401" y="1136553"/>
            <a:ext cx="49533" cy="202567"/>
          </a:xfrm>
          <a:custGeom>
            <a:avLst/>
            <a:gdLst>
              <a:gd name="f0" fmla="val w"/>
              <a:gd name="f1" fmla="val h"/>
              <a:gd name="f2" fmla="val 0"/>
              <a:gd name="f3" fmla="val 49530"/>
              <a:gd name="f4" fmla="val 202565"/>
              <a:gd name="f5" fmla="val 178417"/>
              <a:gd name="f6" fmla="val 49164"/>
              <a:gd name="f7" fmla="val 202144"/>
              <a:gd name="f8" fmla="val 478"/>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2" y="f2"/>
                </a:moveTo>
                <a:lnTo>
                  <a:pt x="f2" y="f5"/>
                </a:lnTo>
                <a:lnTo>
                  <a:pt x="f6" y="f7"/>
                </a:lnTo>
                <a:lnTo>
                  <a:pt x="f6" y="f8"/>
                </a:lnTo>
                <a:lnTo>
                  <a:pt x="f2" y="f2"/>
                </a:lnTo>
                <a:close/>
              </a:path>
            </a:pathLst>
          </a:custGeom>
          <a:solidFill>
            <a:srgbClr val="666666"/>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0" name="object 200">
            <a:extLst>
              <a:ext uri="{FF2B5EF4-FFF2-40B4-BE49-F238E27FC236}">
                <a16:creationId xmlns:a16="http://schemas.microsoft.com/office/drawing/2014/main" id="{285A1B73-8811-4CF3-8448-721DB71FED30}"/>
              </a:ext>
            </a:extLst>
          </p:cNvPr>
          <p:cNvSpPr/>
          <p:nvPr/>
        </p:nvSpPr>
        <p:spPr>
          <a:xfrm>
            <a:off x="3122401" y="1136553"/>
            <a:ext cx="49533" cy="202567"/>
          </a:xfrm>
          <a:custGeom>
            <a:avLst/>
            <a:gdLst>
              <a:gd name="f0" fmla="val w"/>
              <a:gd name="f1" fmla="val h"/>
              <a:gd name="f2" fmla="val 0"/>
              <a:gd name="f3" fmla="val 49530"/>
              <a:gd name="f4" fmla="val 202565"/>
              <a:gd name="f5" fmla="val 49164"/>
              <a:gd name="f6" fmla="val 478"/>
              <a:gd name="f7" fmla="val 202144"/>
              <a:gd name="f8" fmla="val 178417"/>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5" y="f6"/>
                </a:moveTo>
                <a:lnTo>
                  <a:pt x="f5" y="f7"/>
                </a:lnTo>
                <a:lnTo>
                  <a:pt x="f2" y="f8"/>
                </a:lnTo>
                <a:lnTo>
                  <a:pt x="f2" y="f2"/>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1" name="object 201">
            <a:extLst>
              <a:ext uri="{FF2B5EF4-FFF2-40B4-BE49-F238E27FC236}">
                <a16:creationId xmlns:a16="http://schemas.microsoft.com/office/drawing/2014/main" id="{E62CC2D8-AFA3-4D5E-9FE8-9FBC993CDD08}"/>
              </a:ext>
            </a:extLst>
          </p:cNvPr>
          <p:cNvSpPr/>
          <p:nvPr/>
        </p:nvSpPr>
        <p:spPr>
          <a:xfrm>
            <a:off x="2728917" y="1471653"/>
            <a:ext cx="147959" cy="186693"/>
          </a:xfrm>
          <a:custGeom>
            <a:avLst/>
            <a:gdLst>
              <a:gd name="f0" fmla="val w"/>
              <a:gd name="f1" fmla="val h"/>
              <a:gd name="f2" fmla="val 0"/>
              <a:gd name="f3" fmla="val 147955"/>
              <a:gd name="f4" fmla="val 186689"/>
              <a:gd name="f5" fmla="val 106380"/>
              <a:gd name="f6" fmla="val 147552"/>
              <a:gd name="f7" fmla="val 186163"/>
              <a:gd name="f8" fmla="val 79785"/>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2" name="object 202">
            <a:extLst>
              <a:ext uri="{FF2B5EF4-FFF2-40B4-BE49-F238E27FC236}">
                <a16:creationId xmlns:a16="http://schemas.microsoft.com/office/drawing/2014/main" id="{F0175837-E3D7-4FC3-94FA-BD9B42B1F0CA}"/>
              </a:ext>
            </a:extLst>
          </p:cNvPr>
          <p:cNvSpPr/>
          <p:nvPr/>
        </p:nvSpPr>
        <p:spPr>
          <a:xfrm>
            <a:off x="2728917" y="1471653"/>
            <a:ext cx="147959" cy="186693"/>
          </a:xfrm>
          <a:custGeom>
            <a:avLst/>
            <a:gdLst>
              <a:gd name="f0" fmla="val w"/>
              <a:gd name="f1" fmla="val h"/>
              <a:gd name="f2" fmla="val 0"/>
              <a:gd name="f3" fmla="val 147955"/>
              <a:gd name="f4" fmla="val 186689"/>
              <a:gd name="f5" fmla="val 147552"/>
              <a:gd name="f6" fmla="val 79785"/>
              <a:gd name="f7" fmla="val 186163"/>
              <a:gd name="f8" fmla="val 106380"/>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5" y="f6"/>
                </a:lnTo>
                <a:lnTo>
                  <a:pt x="f5" y="f7"/>
                </a:lnTo>
                <a:lnTo>
                  <a:pt x="f2"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3" name="object 203">
            <a:extLst>
              <a:ext uri="{FF2B5EF4-FFF2-40B4-BE49-F238E27FC236}">
                <a16:creationId xmlns:a16="http://schemas.microsoft.com/office/drawing/2014/main" id="{4882960B-7469-4751-A12F-A8122CB9526C}"/>
              </a:ext>
            </a:extLst>
          </p:cNvPr>
          <p:cNvSpPr/>
          <p:nvPr/>
        </p:nvSpPr>
        <p:spPr>
          <a:xfrm>
            <a:off x="2876464" y="1338699"/>
            <a:ext cx="295278" cy="319409"/>
          </a:xfrm>
          <a:custGeom>
            <a:avLst/>
            <a:gdLst>
              <a:gd name="f0" fmla="val w"/>
              <a:gd name="f1" fmla="val h"/>
              <a:gd name="f2" fmla="val 0"/>
              <a:gd name="f3" fmla="val 295275"/>
              <a:gd name="f4" fmla="val 319405"/>
              <a:gd name="f5" fmla="val 295095"/>
              <a:gd name="f6" fmla="val 159553"/>
              <a:gd name="f7" fmla="val 319122"/>
              <a:gd name="f8" fmla="val 212744"/>
              <a:gd name="f9" fmla="val 98367"/>
              <a:gd name="f10" fmla="val 106366"/>
              <a:gd name="f11" fmla="val 196740"/>
              <a:gd name="f12" fmla="val 53176"/>
              <a:gd name="f13" fmla="*/ f0 1 295275"/>
              <a:gd name="f14" fmla="*/ f1 1 319405"/>
              <a:gd name="f15" fmla="val f2"/>
              <a:gd name="f16" fmla="val f3"/>
              <a:gd name="f17" fmla="val f4"/>
              <a:gd name="f18" fmla="+- f17 0 f15"/>
              <a:gd name="f19" fmla="+- f16 0 f15"/>
              <a:gd name="f20" fmla="*/ f19 1 295275"/>
              <a:gd name="f21" fmla="*/ f18 1 31940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95275" h="319405">
                <a:moveTo>
                  <a:pt x="f5" y="f2"/>
                </a:moveTo>
                <a:lnTo>
                  <a:pt x="f5" y="f6"/>
                </a:lnTo>
                <a:lnTo>
                  <a:pt x="f2" y="f7"/>
                </a:lnTo>
                <a:lnTo>
                  <a:pt x="f2" y="f8"/>
                </a:lnTo>
                <a:lnTo>
                  <a:pt x="f9" y="f10"/>
                </a:lnTo>
                <a:lnTo>
                  <a:pt x="f9" y="f6"/>
                </a:lnTo>
                <a:lnTo>
                  <a:pt x="f11" y="f12"/>
                </a:lnTo>
                <a:lnTo>
                  <a:pt x="f11" y="f10"/>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4" name="object 204">
            <a:extLst>
              <a:ext uri="{FF2B5EF4-FFF2-40B4-BE49-F238E27FC236}">
                <a16:creationId xmlns:a16="http://schemas.microsoft.com/office/drawing/2014/main" id="{FE04F56F-D52A-4EBA-89A6-E68966440AB7}"/>
              </a:ext>
            </a:extLst>
          </p:cNvPr>
          <p:cNvSpPr/>
          <p:nvPr/>
        </p:nvSpPr>
        <p:spPr>
          <a:xfrm>
            <a:off x="3122401" y="1125909"/>
            <a:ext cx="49533" cy="26673"/>
          </a:xfrm>
          <a:custGeom>
            <a:avLst/>
            <a:gdLst>
              <a:gd name="f0" fmla="val w"/>
              <a:gd name="f1" fmla="val h"/>
              <a:gd name="f2" fmla="val 0"/>
              <a:gd name="f3" fmla="val 49530"/>
              <a:gd name="f4" fmla="val 26669"/>
              <a:gd name="f5" fmla="val 24569"/>
              <a:gd name="f6" fmla="val 15009"/>
              <a:gd name="f7" fmla="val 1047"/>
              <a:gd name="f8" fmla="val 7199"/>
              <a:gd name="f9" fmla="val 3901"/>
              <a:gd name="f10" fmla="val 1932"/>
              <a:gd name="f11" fmla="val 8133"/>
              <a:gd name="f12" fmla="val 13313"/>
              <a:gd name="f13" fmla="val 18487"/>
              <a:gd name="f14" fmla="val 22710"/>
              <a:gd name="f15" fmla="val 25555"/>
              <a:gd name="f16" fmla="val 26597"/>
              <a:gd name="f17" fmla="val 34143"/>
              <a:gd name="f18" fmla="val 41961"/>
              <a:gd name="f19" fmla="val 47231"/>
              <a:gd name="f20" fmla="val 49164"/>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5" y="f2"/>
                </a:moveTo>
                <a:lnTo>
                  <a:pt x="f6" y="f7"/>
                </a:lnTo>
                <a:lnTo>
                  <a:pt x="f8" y="f9"/>
                </a:lnTo>
                <a:lnTo>
                  <a:pt x="f10" y="f11"/>
                </a:lnTo>
                <a:lnTo>
                  <a:pt x="f2" y="f12"/>
                </a:lnTo>
                <a:lnTo>
                  <a:pt x="f10" y="f13"/>
                </a:lnTo>
                <a:lnTo>
                  <a:pt x="f8" y="f14"/>
                </a:lnTo>
                <a:lnTo>
                  <a:pt x="f6" y="f15"/>
                </a:lnTo>
                <a:lnTo>
                  <a:pt x="f5" y="f16"/>
                </a:lnTo>
                <a:lnTo>
                  <a:pt x="f17" y="f15"/>
                </a:lnTo>
                <a:lnTo>
                  <a:pt x="f18" y="f14"/>
                </a:lnTo>
                <a:lnTo>
                  <a:pt x="f19" y="f13"/>
                </a:lnTo>
                <a:lnTo>
                  <a:pt x="f20" y="f12"/>
                </a:lnTo>
                <a:lnTo>
                  <a:pt x="f19" y="f11"/>
                </a:lnTo>
                <a:lnTo>
                  <a:pt x="f18" y="f9"/>
                </a:lnTo>
                <a:lnTo>
                  <a:pt x="f17"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5" name="object 205">
            <a:extLst>
              <a:ext uri="{FF2B5EF4-FFF2-40B4-BE49-F238E27FC236}">
                <a16:creationId xmlns:a16="http://schemas.microsoft.com/office/drawing/2014/main" id="{4515C29A-9E6A-462E-B30B-1E971F5B7834}"/>
              </a:ext>
            </a:extLst>
          </p:cNvPr>
          <p:cNvSpPr/>
          <p:nvPr/>
        </p:nvSpPr>
        <p:spPr>
          <a:xfrm>
            <a:off x="3122401" y="1125909"/>
            <a:ext cx="49533" cy="26673"/>
          </a:xfrm>
          <a:custGeom>
            <a:avLst/>
            <a:gdLst>
              <a:gd name="f0" fmla="val w"/>
              <a:gd name="f1" fmla="val h"/>
              <a:gd name="f2" fmla="val 0"/>
              <a:gd name="f3" fmla="val 49530"/>
              <a:gd name="f4" fmla="val 26669"/>
              <a:gd name="f5" fmla="val 13313"/>
              <a:gd name="f6" fmla="val 1932"/>
              <a:gd name="f7" fmla="val 8133"/>
              <a:gd name="f8" fmla="val 7199"/>
              <a:gd name="f9" fmla="val 3901"/>
              <a:gd name="f10" fmla="val 15009"/>
              <a:gd name="f11" fmla="val 1047"/>
              <a:gd name="f12" fmla="val 24569"/>
              <a:gd name="f13" fmla="val 34143"/>
              <a:gd name="f14" fmla="val 41961"/>
              <a:gd name="f15" fmla="val 47231"/>
              <a:gd name="f16" fmla="val 49164"/>
              <a:gd name="f17" fmla="val 18487"/>
              <a:gd name="f18" fmla="val 22710"/>
              <a:gd name="f19" fmla="val 25555"/>
              <a:gd name="f20" fmla="val 26597"/>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6" name="object 206">
            <a:extLst>
              <a:ext uri="{FF2B5EF4-FFF2-40B4-BE49-F238E27FC236}">
                <a16:creationId xmlns:a16="http://schemas.microsoft.com/office/drawing/2014/main" id="{5ED45B47-0D24-47C2-A07D-BD61A4C03F3B}"/>
              </a:ext>
            </a:extLst>
          </p:cNvPr>
          <p:cNvSpPr/>
          <p:nvPr/>
        </p:nvSpPr>
        <p:spPr>
          <a:xfrm>
            <a:off x="2728917" y="1258900"/>
            <a:ext cx="443227" cy="292736"/>
          </a:xfrm>
          <a:custGeom>
            <a:avLst/>
            <a:gdLst>
              <a:gd name="f0" fmla="val w"/>
              <a:gd name="f1" fmla="val h"/>
              <a:gd name="f2" fmla="val 0"/>
              <a:gd name="f3" fmla="val 443230"/>
              <a:gd name="f4" fmla="val 292734"/>
              <a:gd name="f5" fmla="val 98367"/>
              <a:gd name="f6" fmla="val 106363"/>
              <a:gd name="f7" fmla="val 212752"/>
              <a:gd name="f8" fmla="val 147552"/>
              <a:gd name="f9" fmla="val 292537"/>
              <a:gd name="f10" fmla="val 245920"/>
              <a:gd name="f11" fmla="val 186160"/>
              <a:gd name="f12" fmla="val 131158"/>
              <a:gd name="f13" fmla="val 124104"/>
              <a:gd name="f14" fmla="val 196738"/>
              <a:gd name="f15" fmla="val 53195"/>
              <a:gd name="f16" fmla="val 131163"/>
              <a:gd name="f17" fmla="val 124099"/>
              <a:gd name="f18" fmla="val 239347"/>
              <a:gd name="f19" fmla="val 344293"/>
              <a:gd name="f20" fmla="val 132970"/>
              <a:gd name="f21" fmla="val 229526"/>
              <a:gd name="f22" fmla="val 70927"/>
              <a:gd name="f23" fmla="val 295103"/>
              <a:gd name="f24" fmla="val 229529"/>
              <a:gd name="f25" fmla="val 70924"/>
              <a:gd name="f26" fmla="val 442648"/>
              <a:gd name="f27" fmla="val 79793"/>
              <a:gd name="f28" fmla="*/ f0 1 443230"/>
              <a:gd name="f29" fmla="*/ f1 1 292734"/>
              <a:gd name="f30" fmla="val f2"/>
              <a:gd name="f31" fmla="val f3"/>
              <a:gd name="f32" fmla="val f4"/>
              <a:gd name="f33" fmla="+- f32 0 f30"/>
              <a:gd name="f34" fmla="+- f31 0 f30"/>
              <a:gd name="f35" fmla="*/ f34 1 443230"/>
              <a:gd name="f36" fmla="*/ f33 1 29273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43230" h="292734">
                <a:moveTo>
                  <a:pt x="f5" y="f6"/>
                </a:moveTo>
                <a:lnTo>
                  <a:pt x="f2" y="f7"/>
                </a:lnTo>
                <a:lnTo>
                  <a:pt x="f8" y="f9"/>
                </a:lnTo>
                <a:lnTo>
                  <a:pt x="f10" y="f11"/>
                </a:lnTo>
                <a:lnTo>
                  <a:pt x="f12" y="f13"/>
                </a:lnTo>
                <a:lnTo>
                  <a:pt x="f5" y="f6"/>
                </a:lnTo>
                <a:close/>
              </a:path>
              <a:path w="443230" h="292734">
                <a:moveTo>
                  <a:pt x="f14" y="f15"/>
                </a:moveTo>
                <a:lnTo>
                  <a:pt x="f16" y="f17"/>
                </a:lnTo>
                <a:lnTo>
                  <a:pt x="f10" y="f11"/>
                </a:lnTo>
                <a:lnTo>
                  <a:pt x="f10" y="f18"/>
                </a:lnTo>
                <a:lnTo>
                  <a:pt x="f19" y="f20"/>
                </a:lnTo>
                <a:lnTo>
                  <a:pt x="f21" y="f22"/>
                </a:lnTo>
                <a:lnTo>
                  <a:pt x="f14" y="f15"/>
                </a:lnTo>
                <a:close/>
              </a:path>
              <a:path w="443230" h="292734">
                <a:moveTo>
                  <a:pt x="f23" y="f2"/>
                </a:moveTo>
                <a:lnTo>
                  <a:pt x="f24" y="f25"/>
                </a:lnTo>
                <a:lnTo>
                  <a:pt x="f19" y="f20"/>
                </a:lnTo>
                <a:lnTo>
                  <a:pt x="f19" y="f11"/>
                </a:lnTo>
                <a:lnTo>
                  <a:pt x="f26" y="f27"/>
                </a:lnTo>
                <a:lnTo>
                  <a:pt x="f23"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7" name="object 207">
            <a:extLst>
              <a:ext uri="{FF2B5EF4-FFF2-40B4-BE49-F238E27FC236}">
                <a16:creationId xmlns:a16="http://schemas.microsoft.com/office/drawing/2014/main" id="{0718EF48-A8B2-47DE-9189-DBA312E1A72E}"/>
              </a:ext>
            </a:extLst>
          </p:cNvPr>
          <p:cNvSpPr/>
          <p:nvPr/>
        </p:nvSpPr>
        <p:spPr>
          <a:xfrm>
            <a:off x="2958440" y="1258900"/>
            <a:ext cx="213356" cy="186693"/>
          </a:xfrm>
          <a:custGeom>
            <a:avLst/>
            <a:gdLst>
              <a:gd name="f0" fmla="val w"/>
              <a:gd name="f1" fmla="val h"/>
              <a:gd name="f2" fmla="val 0"/>
              <a:gd name="f3" fmla="val 213360"/>
              <a:gd name="f4" fmla="val 186690"/>
              <a:gd name="f5" fmla="val 114767"/>
              <a:gd name="f6" fmla="val 132970"/>
              <a:gd name="f7" fmla="val 186160"/>
              <a:gd name="f8" fmla="val 213121"/>
              <a:gd name="f9" fmla="val 79793"/>
              <a:gd name="f10" fmla="val 65576"/>
              <a:gd name="f11" fmla="val 70927"/>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5" y="f7"/>
                </a:lnTo>
                <a:lnTo>
                  <a:pt x="f8" y="f9"/>
                </a:lnTo>
                <a:lnTo>
                  <a:pt x="f10" y="f2"/>
                </a:lnTo>
                <a:lnTo>
                  <a:pt x="f2"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8" name="object 208">
            <a:extLst>
              <a:ext uri="{FF2B5EF4-FFF2-40B4-BE49-F238E27FC236}">
                <a16:creationId xmlns:a16="http://schemas.microsoft.com/office/drawing/2014/main" id="{5ED4D4B5-7526-48FA-9C94-B9B12CD29925}"/>
              </a:ext>
            </a:extLst>
          </p:cNvPr>
          <p:cNvSpPr/>
          <p:nvPr/>
        </p:nvSpPr>
        <p:spPr>
          <a:xfrm>
            <a:off x="2860069" y="1312099"/>
            <a:ext cx="213356" cy="186693"/>
          </a:xfrm>
          <a:custGeom>
            <a:avLst/>
            <a:gdLst>
              <a:gd name="f0" fmla="val w"/>
              <a:gd name="f1" fmla="val h"/>
              <a:gd name="f2" fmla="val 0"/>
              <a:gd name="f3" fmla="val 213360"/>
              <a:gd name="f4" fmla="val 186690"/>
              <a:gd name="f5" fmla="val 114761"/>
              <a:gd name="f6" fmla="val 186151"/>
              <a:gd name="f7" fmla="val 213134"/>
              <a:gd name="f8" fmla="val 79774"/>
              <a:gd name="f9" fmla="val 65579"/>
              <a:gd name="f10" fmla="val 70908"/>
              <a:gd name="f11" fmla="val 132964"/>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7" y="f8"/>
                </a:lnTo>
                <a:lnTo>
                  <a:pt x="f9" y="f2"/>
                </a:lnTo>
                <a:lnTo>
                  <a:pt x="f2" y="f10"/>
                </a:lnTo>
                <a:lnTo>
                  <a:pt x="f5"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9" name="object 209">
            <a:extLst>
              <a:ext uri="{FF2B5EF4-FFF2-40B4-BE49-F238E27FC236}">
                <a16:creationId xmlns:a16="http://schemas.microsoft.com/office/drawing/2014/main" id="{B1D01834-822F-45EF-B75D-81C7AEFCB825}"/>
              </a:ext>
            </a:extLst>
          </p:cNvPr>
          <p:cNvSpPr/>
          <p:nvPr/>
        </p:nvSpPr>
        <p:spPr>
          <a:xfrm>
            <a:off x="2728917" y="1365263"/>
            <a:ext cx="246375" cy="186693"/>
          </a:xfrm>
          <a:custGeom>
            <a:avLst/>
            <a:gdLst>
              <a:gd name="f0" fmla="val w"/>
              <a:gd name="f1" fmla="val h"/>
              <a:gd name="f2" fmla="val 0"/>
              <a:gd name="f3" fmla="val 246380"/>
              <a:gd name="f4" fmla="val 186690"/>
              <a:gd name="f5" fmla="val 147552"/>
              <a:gd name="f6" fmla="val 186174"/>
              <a:gd name="f7" fmla="val 245920"/>
              <a:gd name="f8" fmla="val 79796"/>
              <a:gd name="f9" fmla="val 98367"/>
              <a:gd name="f10" fmla="val 106388"/>
              <a:gd name="f11" fmla="*/ f0 1 246380"/>
              <a:gd name="f12" fmla="*/ f1 1 186690"/>
              <a:gd name="f13" fmla="val f2"/>
              <a:gd name="f14" fmla="val f3"/>
              <a:gd name="f15" fmla="val f4"/>
              <a:gd name="f16" fmla="+- f15 0 f13"/>
              <a:gd name="f17" fmla="+- f14 0 f13"/>
              <a:gd name="f18" fmla="*/ f17 1 246380"/>
              <a:gd name="f19" fmla="*/ f16 1 18669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6380" h="186690">
                <a:moveTo>
                  <a:pt x="f5" y="f6"/>
                </a:moveTo>
                <a:lnTo>
                  <a:pt x="f7" y="f8"/>
                </a:lnTo>
                <a:lnTo>
                  <a:pt x="f9" y="f2"/>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0" name="object 210">
            <a:extLst>
              <a:ext uri="{FF2B5EF4-FFF2-40B4-BE49-F238E27FC236}">
                <a16:creationId xmlns:a16="http://schemas.microsoft.com/office/drawing/2014/main" id="{8E03EAFA-7DAC-4074-A85D-45298D64D72B}"/>
              </a:ext>
            </a:extLst>
          </p:cNvPr>
          <p:cNvSpPr/>
          <p:nvPr/>
        </p:nvSpPr>
        <p:spPr>
          <a:xfrm>
            <a:off x="1131249" y="1721513"/>
            <a:ext cx="311782" cy="269235"/>
          </a:xfrm>
          <a:custGeom>
            <a:avLst/>
            <a:gdLst>
              <a:gd name="f0" fmla="val w"/>
              <a:gd name="f1" fmla="val h"/>
              <a:gd name="f2" fmla="val 0"/>
              <a:gd name="f3" fmla="val 311784"/>
              <a:gd name="f4" fmla="val 269239"/>
              <a:gd name="f5" fmla="val 249420"/>
              <a:gd name="f6" fmla="val 134330"/>
              <a:gd name="f7" fmla="val 62353"/>
              <a:gd name="f8" fmla="val 268669"/>
              <a:gd name="f9" fmla="val 311759"/>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2"/>
                </a:moveTo>
                <a:lnTo>
                  <a:pt x="f2" y="f6"/>
                </a:lnTo>
                <a:lnTo>
                  <a:pt x="f7" y="f8"/>
                </a:lnTo>
                <a:lnTo>
                  <a:pt x="f9" y="f6"/>
                </a:lnTo>
                <a:lnTo>
                  <a:pt x="f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1" name="object 211">
            <a:extLst>
              <a:ext uri="{FF2B5EF4-FFF2-40B4-BE49-F238E27FC236}">
                <a16:creationId xmlns:a16="http://schemas.microsoft.com/office/drawing/2014/main" id="{8D4DA565-2FFE-4A00-A76B-E5D7451D0666}"/>
              </a:ext>
            </a:extLst>
          </p:cNvPr>
          <p:cNvSpPr/>
          <p:nvPr/>
        </p:nvSpPr>
        <p:spPr>
          <a:xfrm>
            <a:off x="1131249" y="1721513"/>
            <a:ext cx="311782" cy="269235"/>
          </a:xfrm>
          <a:custGeom>
            <a:avLst/>
            <a:gdLst>
              <a:gd name="f0" fmla="val w"/>
              <a:gd name="f1" fmla="val h"/>
              <a:gd name="f2" fmla="val 0"/>
              <a:gd name="f3" fmla="val 311784"/>
              <a:gd name="f4" fmla="val 269239"/>
              <a:gd name="f5" fmla="val 62353"/>
              <a:gd name="f6" fmla="val 268669"/>
              <a:gd name="f7" fmla="val 311759"/>
              <a:gd name="f8" fmla="val 134330"/>
              <a:gd name="f9" fmla="val 249420"/>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6"/>
                </a:moveTo>
                <a:lnTo>
                  <a:pt x="f7" y="f8"/>
                </a:lnTo>
                <a:lnTo>
                  <a:pt x="f9" y="f2"/>
                </a:lnTo>
                <a:lnTo>
                  <a:pt x="f2"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2" name="object 212">
            <a:extLst>
              <a:ext uri="{FF2B5EF4-FFF2-40B4-BE49-F238E27FC236}">
                <a16:creationId xmlns:a16="http://schemas.microsoft.com/office/drawing/2014/main" id="{85A66D98-3FB7-4B80-B9C2-98B3283FAB5F}"/>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2" y="f6"/>
                </a:lnTo>
                <a:lnTo>
                  <a:pt x="f2" y="f7"/>
                </a:lnTo>
                <a:lnTo>
                  <a:pt x="f5" y="f6"/>
                </a:lnTo>
                <a:lnTo>
                  <a:pt x="f5"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3" name="object 213">
            <a:extLst>
              <a:ext uri="{FF2B5EF4-FFF2-40B4-BE49-F238E27FC236}">
                <a16:creationId xmlns:a16="http://schemas.microsoft.com/office/drawing/2014/main" id="{ABD68402-A64D-402C-8EE6-4387CF05E913}"/>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5" y="f6"/>
                </a:lnTo>
                <a:lnTo>
                  <a:pt x="f2" y="f7"/>
                </a:lnTo>
                <a:lnTo>
                  <a:pt x="f2" y="f6"/>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4" name="object 214">
            <a:extLst>
              <a:ext uri="{FF2B5EF4-FFF2-40B4-BE49-F238E27FC236}">
                <a16:creationId xmlns:a16="http://schemas.microsoft.com/office/drawing/2014/main" id="{D974AB41-435D-42A5-908B-39ADAF824B90}"/>
              </a:ext>
            </a:extLst>
          </p:cNvPr>
          <p:cNvSpPr/>
          <p:nvPr/>
        </p:nvSpPr>
        <p:spPr>
          <a:xfrm>
            <a:off x="1068897" y="1855838"/>
            <a:ext cx="125099" cy="134617"/>
          </a:xfrm>
          <a:custGeom>
            <a:avLst/>
            <a:gdLst>
              <a:gd name="f0" fmla="val w"/>
              <a:gd name="f1" fmla="val h"/>
              <a:gd name="f2" fmla="val 0"/>
              <a:gd name="f3" fmla="val 125094"/>
              <a:gd name="f4" fmla="val 134619"/>
              <a:gd name="f5" fmla="val 62356"/>
              <a:gd name="f6" fmla="val 67167"/>
              <a:gd name="f7" fmla="val 124710"/>
              <a:gd name="f8" fmla="val 134338"/>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5" y="f2"/>
                </a:moveTo>
                <a:lnTo>
                  <a:pt x="f2" y="f6"/>
                </a:lnTo>
                <a:lnTo>
                  <a:pt x="f7" y="f8"/>
                </a:lnTo>
                <a:lnTo>
                  <a:pt x="f5"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5" name="object 215">
            <a:extLst>
              <a:ext uri="{FF2B5EF4-FFF2-40B4-BE49-F238E27FC236}">
                <a16:creationId xmlns:a16="http://schemas.microsoft.com/office/drawing/2014/main" id="{03B61391-101F-44B8-9959-D9CD5E5D1C8E}"/>
              </a:ext>
            </a:extLst>
          </p:cNvPr>
          <p:cNvSpPr/>
          <p:nvPr/>
        </p:nvSpPr>
        <p:spPr>
          <a:xfrm>
            <a:off x="1068897" y="1855838"/>
            <a:ext cx="125099" cy="134617"/>
          </a:xfrm>
          <a:custGeom>
            <a:avLst/>
            <a:gdLst>
              <a:gd name="f0" fmla="val w"/>
              <a:gd name="f1" fmla="val h"/>
              <a:gd name="f2" fmla="val 0"/>
              <a:gd name="f3" fmla="val 125094"/>
              <a:gd name="f4" fmla="val 134619"/>
              <a:gd name="f5" fmla="val 67167"/>
              <a:gd name="f6" fmla="val 124710"/>
              <a:gd name="f7" fmla="val 134338"/>
              <a:gd name="f8" fmla="val 62356"/>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2" y="f5"/>
                </a:moveTo>
                <a:lnTo>
                  <a:pt x="f6" y="f7"/>
                </a:lnTo>
                <a:lnTo>
                  <a:pt x="f8"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6" name="object 216">
            <a:extLst>
              <a:ext uri="{FF2B5EF4-FFF2-40B4-BE49-F238E27FC236}">
                <a16:creationId xmlns:a16="http://schemas.microsoft.com/office/drawing/2014/main" id="{8648A6A4-8433-4BEC-8EA8-4DFC2DA54434}"/>
              </a:ext>
            </a:extLst>
          </p:cNvPr>
          <p:cNvSpPr/>
          <p:nvPr/>
        </p:nvSpPr>
        <p:spPr>
          <a:xfrm>
            <a:off x="1068897" y="1923010"/>
            <a:ext cx="125099" cy="201926"/>
          </a:xfrm>
          <a:custGeom>
            <a:avLst/>
            <a:gdLst>
              <a:gd name="f0" fmla="val w"/>
              <a:gd name="f1" fmla="val h"/>
              <a:gd name="f2" fmla="val 0"/>
              <a:gd name="f3" fmla="val 125094"/>
              <a:gd name="f4" fmla="val 201930"/>
              <a:gd name="f5" fmla="val 134338"/>
              <a:gd name="f6" fmla="val 124710"/>
              <a:gd name="f7" fmla="val 201509"/>
              <a:gd name="f8" fmla="val 67171"/>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7" name="object 217">
            <a:extLst>
              <a:ext uri="{FF2B5EF4-FFF2-40B4-BE49-F238E27FC236}">
                <a16:creationId xmlns:a16="http://schemas.microsoft.com/office/drawing/2014/main" id="{F9229848-BC64-44D8-BAF2-38E09FA63483}"/>
              </a:ext>
            </a:extLst>
          </p:cNvPr>
          <p:cNvSpPr/>
          <p:nvPr/>
        </p:nvSpPr>
        <p:spPr>
          <a:xfrm>
            <a:off x="1068897" y="1923010"/>
            <a:ext cx="125099" cy="201926"/>
          </a:xfrm>
          <a:custGeom>
            <a:avLst/>
            <a:gdLst>
              <a:gd name="f0" fmla="val w"/>
              <a:gd name="f1" fmla="val h"/>
              <a:gd name="f2" fmla="val 0"/>
              <a:gd name="f3" fmla="val 125094"/>
              <a:gd name="f4" fmla="val 201930"/>
              <a:gd name="f5" fmla="val 124710"/>
              <a:gd name="f6" fmla="val 67171"/>
              <a:gd name="f7" fmla="val 134338"/>
              <a:gd name="f8" fmla="val 201509"/>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5" y="f6"/>
                </a:moveTo>
                <a:lnTo>
                  <a:pt x="f2" y="f2"/>
                </a:lnTo>
                <a:lnTo>
                  <a:pt x="f2" y="f7"/>
                </a:lnTo>
                <a:lnTo>
                  <a:pt x="f5"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8" name="object 218">
            <a:extLst>
              <a:ext uri="{FF2B5EF4-FFF2-40B4-BE49-F238E27FC236}">
                <a16:creationId xmlns:a16="http://schemas.microsoft.com/office/drawing/2014/main" id="{936E6934-D49B-48F4-925F-F378BFEE82F3}"/>
              </a:ext>
            </a:extLst>
          </p:cNvPr>
          <p:cNvSpPr/>
          <p:nvPr/>
        </p:nvSpPr>
        <p:spPr>
          <a:xfrm>
            <a:off x="1067882" y="1288334"/>
            <a:ext cx="128902" cy="193038"/>
          </a:xfrm>
          <a:custGeom>
            <a:avLst/>
            <a:gdLst>
              <a:gd name="f0" fmla="val w"/>
              <a:gd name="f1" fmla="val h"/>
              <a:gd name="f2" fmla="val 0"/>
              <a:gd name="f3" fmla="val 128905"/>
              <a:gd name="f4" fmla="val 193040"/>
              <a:gd name="f5" fmla="val 101873"/>
              <a:gd name="f6" fmla="val 165109"/>
              <a:gd name="f7" fmla="val 29489"/>
              <a:gd name="f8" fmla="val 192628"/>
              <a:gd name="f9" fmla="val 128682"/>
              <a:gd name="f10" fmla="val 96512"/>
              <a:gd name="f11" fmla="val 110074"/>
              <a:gd name="f12" fmla="val 32169"/>
              <a:gd name="f13" fmla="val 10723"/>
              <a:gd name="f14" fmla="val 117959"/>
              <a:gd name="f15" fmla="val 165110"/>
              <a:gd name="f16" fmla="val 55039"/>
              <a:gd name="f17" fmla="val 110075"/>
              <a:gd name="f18" fmla="val 64339"/>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6"/>
                </a:moveTo>
                <a:lnTo>
                  <a:pt x="f7" y="f6"/>
                </a:lnTo>
                <a:lnTo>
                  <a:pt x="f2" y="f8"/>
                </a:lnTo>
                <a:lnTo>
                  <a:pt x="f9" y="f8"/>
                </a:lnTo>
                <a:lnTo>
                  <a:pt x="f5" y="f6"/>
                </a:lnTo>
                <a:close/>
              </a:path>
              <a:path w="128905" h="193040">
                <a:moveTo>
                  <a:pt x="f10" y="f11"/>
                </a:moveTo>
                <a:lnTo>
                  <a:pt x="f12" y="f11"/>
                </a:lnTo>
                <a:lnTo>
                  <a:pt x="f13" y="f6"/>
                </a:lnTo>
                <a:lnTo>
                  <a:pt x="f14" y="f15"/>
                </a:lnTo>
                <a:lnTo>
                  <a:pt x="f10" y="f11"/>
                </a:lnTo>
                <a:close/>
              </a:path>
              <a:path w="128905" h="193040">
                <a:moveTo>
                  <a:pt x="f10" y="f16"/>
                </a:moveTo>
                <a:lnTo>
                  <a:pt x="f12" y="f16"/>
                </a:lnTo>
                <a:lnTo>
                  <a:pt x="f13" y="f11"/>
                </a:lnTo>
                <a:lnTo>
                  <a:pt x="f14" y="f17"/>
                </a:lnTo>
                <a:lnTo>
                  <a:pt x="f10" y="f16"/>
                </a:lnTo>
                <a:close/>
              </a:path>
              <a:path w="128905" h="193040">
                <a:moveTo>
                  <a:pt x="f18" y="f2"/>
                </a:moveTo>
                <a:lnTo>
                  <a:pt x="f13" y="f16"/>
                </a:lnTo>
                <a:lnTo>
                  <a:pt x="f14" y="f19"/>
                </a:lnTo>
                <a:lnTo>
                  <a:pt x="f18"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9" name="object 219">
            <a:extLst>
              <a:ext uri="{FF2B5EF4-FFF2-40B4-BE49-F238E27FC236}">
                <a16:creationId xmlns:a16="http://schemas.microsoft.com/office/drawing/2014/main" id="{13E14EFB-B8B9-4073-878C-85EB91832645}"/>
              </a:ext>
            </a:extLst>
          </p:cNvPr>
          <p:cNvSpPr/>
          <p:nvPr/>
        </p:nvSpPr>
        <p:spPr>
          <a:xfrm>
            <a:off x="1067882" y="1288334"/>
            <a:ext cx="128902" cy="193038"/>
          </a:xfrm>
          <a:custGeom>
            <a:avLst/>
            <a:gdLst>
              <a:gd name="f0" fmla="val w"/>
              <a:gd name="f1" fmla="val h"/>
              <a:gd name="f2" fmla="val 0"/>
              <a:gd name="f3" fmla="val 128905"/>
              <a:gd name="f4" fmla="val 193040"/>
              <a:gd name="f5" fmla="val 64339"/>
              <a:gd name="f6" fmla="val 10723"/>
              <a:gd name="f7" fmla="val 55039"/>
              <a:gd name="f8" fmla="val 32169"/>
              <a:gd name="f9" fmla="val 110074"/>
              <a:gd name="f10" fmla="val 165109"/>
              <a:gd name="f11" fmla="val 29489"/>
              <a:gd name="f12" fmla="val 192628"/>
              <a:gd name="f13" fmla="val 128682"/>
              <a:gd name="f14" fmla="val 101873"/>
              <a:gd name="f15" fmla="val 117959"/>
              <a:gd name="f16" fmla="val 165110"/>
              <a:gd name="f17" fmla="val 96512"/>
              <a:gd name="f18" fmla="val 110075"/>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2"/>
                </a:moveTo>
                <a:lnTo>
                  <a:pt x="f6" y="f7"/>
                </a:lnTo>
                <a:lnTo>
                  <a:pt x="f8" y="f7"/>
                </a:lnTo>
                <a:lnTo>
                  <a:pt x="f6" y="f9"/>
                </a:lnTo>
                <a:lnTo>
                  <a:pt x="f8" y="f9"/>
                </a:lnTo>
                <a:lnTo>
                  <a:pt x="f6" y="f10"/>
                </a:lnTo>
                <a:lnTo>
                  <a:pt x="f11" y="f10"/>
                </a:lnTo>
                <a:lnTo>
                  <a:pt x="f2" y="f12"/>
                </a:lnTo>
                <a:lnTo>
                  <a:pt x="f13" y="f12"/>
                </a:lnTo>
                <a:lnTo>
                  <a:pt x="f14" y="f10"/>
                </a:lnTo>
                <a:lnTo>
                  <a:pt x="f15" y="f16"/>
                </a:lnTo>
                <a:lnTo>
                  <a:pt x="f17" y="f9"/>
                </a:lnTo>
                <a:lnTo>
                  <a:pt x="f15" y="f18"/>
                </a:lnTo>
                <a:lnTo>
                  <a:pt x="f17" y="f7"/>
                </a:lnTo>
                <a:lnTo>
                  <a:pt x="f15" y="f19"/>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0" name="object 220">
            <a:extLst>
              <a:ext uri="{FF2B5EF4-FFF2-40B4-BE49-F238E27FC236}">
                <a16:creationId xmlns:a16="http://schemas.microsoft.com/office/drawing/2014/main" id="{01E82F6B-D84E-48B4-9855-ABC9C4867344}"/>
              </a:ext>
            </a:extLst>
          </p:cNvPr>
          <p:cNvSpPr/>
          <p:nvPr/>
        </p:nvSpPr>
        <p:spPr>
          <a:xfrm>
            <a:off x="1118823" y="1480962"/>
            <a:ext cx="27303" cy="82552"/>
          </a:xfrm>
          <a:custGeom>
            <a:avLst/>
            <a:gdLst>
              <a:gd name="f0" fmla="val w"/>
              <a:gd name="f1" fmla="val h"/>
              <a:gd name="f2" fmla="val 0"/>
              <a:gd name="f3" fmla="val 27305"/>
              <a:gd name="f4" fmla="val 82550"/>
              <a:gd name="f5" fmla="val 26808"/>
              <a:gd name="f6" fmla="val 74297"/>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1" name="object 221">
            <a:extLst>
              <a:ext uri="{FF2B5EF4-FFF2-40B4-BE49-F238E27FC236}">
                <a16:creationId xmlns:a16="http://schemas.microsoft.com/office/drawing/2014/main" id="{AE1545E5-5358-45E6-90B6-AF44CB811819}"/>
              </a:ext>
            </a:extLst>
          </p:cNvPr>
          <p:cNvSpPr/>
          <p:nvPr/>
        </p:nvSpPr>
        <p:spPr>
          <a:xfrm>
            <a:off x="1118823" y="1480962"/>
            <a:ext cx="27303" cy="82552"/>
          </a:xfrm>
          <a:custGeom>
            <a:avLst/>
            <a:gdLst>
              <a:gd name="f0" fmla="val w"/>
              <a:gd name="f1" fmla="val h"/>
              <a:gd name="f2" fmla="val 0"/>
              <a:gd name="f3" fmla="val 27305"/>
              <a:gd name="f4" fmla="val 82550"/>
              <a:gd name="f5" fmla="val 74297"/>
              <a:gd name="f6" fmla="val 26808"/>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2" name="object 222">
            <a:extLst>
              <a:ext uri="{FF2B5EF4-FFF2-40B4-BE49-F238E27FC236}">
                <a16:creationId xmlns:a16="http://schemas.microsoft.com/office/drawing/2014/main" id="{D3D3BA9E-426D-4D46-9785-1B01DAC53C70}"/>
              </a:ext>
            </a:extLst>
          </p:cNvPr>
          <p:cNvSpPr/>
          <p:nvPr/>
        </p:nvSpPr>
        <p:spPr>
          <a:xfrm>
            <a:off x="1224838" y="1234824"/>
            <a:ext cx="157477" cy="184151"/>
          </a:xfrm>
          <a:custGeom>
            <a:avLst/>
            <a:gdLst>
              <a:gd name="f0" fmla="val w"/>
              <a:gd name="f1" fmla="val h"/>
              <a:gd name="f2" fmla="val 0"/>
              <a:gd name="f3" fmla="val 157480"/>
              <a:gd name="f4" fmla="val 184150"/>
              <a:gd name="f5" fmla="val 124509"/>
              <a:gd name="f6" fmla="val 157588"/>
              <a:gd name="f7" fmla="val 36041"/>
              <a:gd name="f8" fmla="val 183853"/>
              <a:gd name="f9" fmla="val 157275"/>
              <a:gd name="f10" fmla="val 117957"/>
              <a:gd name="f11" fmla="val 105060"/>
              <a:gd name="f12" fmla="val 39318"/>
              <a:gd name="f13" fmla="val 13106"/>
              <a:gd name="f14" fmla="val 144170"/>
              <a:gd name="f15" fmla="val 52532"/>
              <a:gd name="f16" fmla="val 78636"/>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6"/>
                </a:moveTo>
                <a:lnTo>
                  <a:pt x="f7" y="f6"/>
                </a:lnTo>
                <a:lnTo>
                  <a:pt x="f2" y="f8"/>
                </a:lnTo>
                <a:lnTo>
                  <a:pt x="f9" y="f8"/>
                </a:lnTo>
                <a:lnTo>
                  <a:pt x="f5" y="f6"/>
                </a:lnTo>
                <a:close/>
              </a:path>
              <a:path w="157480" h="184150">
                <a:moveTo>
                  <a:pt x="f10" y="f11"/>
                </a:moveTo>
                <a:lnTo>
                  <a:pt x="f12" y="f11"/>
                </a:lnTo>
                <a:lnTo>
                  <a:pt x="f13" y="f6"/>
                </a:lnTo>
                <a:lnTo>
                  <a:pt x="f14" y="f6"/>
                </a:lnTo>
                <a:lnTo>
                  <a:pt x="f10" y="f11"/>
                </a:lnTo>
                <a:close/>
              </a:path>
              <a:path w="157480" h="184150">
                <a:moveTo>
                  <a:pt x="f10" y="f15"/>
                </a:moveTo>
                <a:lnTo>
                  <a:pt x="f12" y="f15"/>
                </a:lnTo>
                <a:lnTo>
                  <a:pt x="f13" y="f11"/>
                </a:lnTo>
                <a:lnTo>
                  <a:pt x="f14" y="f11"/>
                </a:lnTo>
                <a:lnTo>
                  <a:pt x="f10" y="f15"/>
                </a:lnTo>
                <a:close/>
              </a:path>
              <a:path w="157480" h="184150">
                <a:moveTo>
                  <a:pt x="f16" y="f2"/>
                </a:moveTo>
                <a:lnTo>
                  <a:pt x="f13" y="f15"/>
                </a:lnTo>
                <a:lnTo>
                  <a:pt x="f14" y="f15"/>
                </a:lnTo>
                <a:lnTo>
                  <a:pt x="f16"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3" name="object 223">
            <a:extLst>
              <a:ext uri="{FF2B5EF4-FFF2-40B4-BE49-F238E27FC236}">
                <a16:creationId xmlns:a16="http://schemas.microsoft.com/office/drawing/2014/main" id="{D3A14CC2-14D1-4CC1-9F6C-E05CFE4F15C2}"/>
              </a:ext>
            </a:extLst>
          </p:cNvPr>
          <p:cNvSpPr/>
          <p:nvPr/>
        </p:nvSpPr>
        <p:spPr>
          <a:xfrm>
            <a:off x="1224838" y="1234824"/>
            <a:ext cx="157477" cy="184151"/>
          </a:xfrm>
          <a:custGeom>
            <a:avLst/>
            <a:gdLst>
              <a:gd name="f0" fmla="val w"/>
              <a:gd name="f1" fmla="val h"/>
              <a:gd name="f2" fmla="val 0"/>
              <a:gd name="f3" fmla="val 157480"/>
              <a:gd name="f4" fmla="val 184150"/>
              <a:gd name="f5" fmla="val 78636"/>
              <a:gd name="f6" fmla="val 13106"/>
              <a:gd name="f7" fmla="val 52532"/>
              <a:gd name="f8" fmla="val 39318"/>
              <a:gd name="f9" fmla="val 105060"/>
              <a:gd name="f10" fmla="val 157588"/>
              <a:gd name="f11" fmla="val 36041"/>
              <a:gd name="f12" fmla="val 183853"/>
              <a:gd name="f13" fmla="val 157275"/>
              <a:gd name="f14" fmla="val 124509"/>
              <a:gd name="f15" fmla="val 144170"/>
              <a:gd name="f16" fmla="val 117957"/>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2"/>
                </a:moveTo>
                <a:lnTo>
                  <a:pt x="f6" y="f7"/>
                </a:lnTo>
                <a:lnTo>
                  <a:pt x="f8" y="f7"/>
                </a:lnTo>
                <a:lnTo>
                  <a:pt x="f6" y="f9"/>
                </a:lnTo>
                <a:lnTo>
                  <a:pt x="f8" y="f9"/>
                </a:lnTo>
                <a:lnTo>
                  <a:pt x="f6" y="f10"/>
                </a:lnTo>
                <a:lnTo>
                  <a:pt x="f11" y="f10"/>
                </a:lnTo>
                <a:lnTo>
                  <a:pt x="f2" y="f12"/>
                </a:lnTo>
                <a:lnTo>
                  <a:pt x="f13" y="f12"/>
                </a:lnTo>
                <a:lnTo>
                  <a:pt x="f14" y="f10"/>
                </a:lnTo>
                <a:lnTo>
                  <a:pt x="f15" y="f10"/>
                </a:lnTo>
                <a:lnTo>
                  <a:pt x="f16" y="f9"/>
                </a:lnTo>
                <a:lnTo>
                  <a:pt x="f15" y="f9"/>
                </a:lnTo>
                <a:lnTo>
                  <a:pt x="f16" y="f7"/>
                </a:lnTo>
                <a:lnTo>
                  <a:pt x="f15" y="f7"/>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4" name="object 224">
            <a:extLst>
              <a:ext uri="{FF2B5EF4-FFF2-40B4-BE49-F238E27FC236}">
                <a16:creationId xmlns:a16="http://schemas.microsoft.com/office/drawing/2014/main" id="{5D5D4DBC-1037-4895-88EE-44994356BB57}"/>
              </a:ext>
            </a:extLst>
          </p:cNvPr>
          <p:cNvSpPr/>
          <p:nvPr/>
        </p:nvSpPr>
        <p:spPr>
          <a:xfrm>
            <a:off x="1287100" y="1418673"/>
            <a:ext cx="33018" cy="79379"/>
          </a:xfrm>
          <a:custGeom>
            <a:avLst/>
            <a:gdLst>
              <a:gd name="f0" fmla="val w"/>
              <a:gd name="f1" fmla="val h"/>
              <a:gd name="f2" fmla="val 0"/>
              <a:gd name="f3" fmla="val 33019"/>
              <a:gd name="f4" fmla="val 79375"/>
              <a:gd name="f5" fmla="val 32765"/>
              <a:gd name="f6" fmla="val 70912"/>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5" name="object 225">
            <a:extLst>
              <a:ext uri="{FF2B5EF4-FFF2-40B4-BE49-F238E27FC236}">
                <a16:creationId xmlns:a16="http://schemas.microsoft.com/office/drawing/2014/main" id="{F5CB8C83-C1D1-430B-838E-DE22E139E976}"/>
              </a:ext>
            </a:extLst>
          </p:cNvPr>
          <p:cNvSpPr/>
          <p:nvPr/>
        </p:nvSpPr>
        <p:spPr>
          <a:xfrm>
            <a:off x="1287100" y="1418673"/>
            <a:ext cx="33018" cy="79379"/>
          </a:xfrm>
          <a:custGeom>
            <a:avLst/>
            <a:gdLst>
              <a:gd name="f0" fmla="val w"/>
              <a:gd name="f1" fmla="val h"/>
              <a:gd name="f2" fmla="val 0"/>
              <a:gd name="f3" fmla="val 33019"/>
              <a:gd name="f4" fmla="val 79375"/>
              <a:gd name="f5" fmla="val 70912"/>
              <a:gd name="f6" fmla="val 32765"/>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6" name="object 226">
            <a:extLst>
              <a:ext uri="{FF2B5EF4-FFF2-40B4-BE49-F238E27FC236}">
                <a16:creationId xmlns:a16="http://schemas.microsoft.com/office/drawing/2014/main" id="{4CE946B4-E85D-4DBA-8A3D-44278B458678}"/>
              </a:ext>
            </a:extLst>
          </p:cNvPr>
          <p:cNvSpPr/>
          <p:nvPr/>
        </p:nvSpPr>
        <p:spPr>
          <a:xfrm>
            <a:off x="848864" y="4578857"/>
            <a:ext cx="6049012" cy="35561"/>
          </a:xfrm>
          <a:custGeom>
            <a:avLst/>
            <a:gdLst>
              <a:gd name="f0" fmla="val w"/>
              <a:gd name="f1" fmla="val h"/>
              <a:gd name="f2" fmla="val 0"/>
              <a:gd name="f3" fmla="val 6049009"/>
              <a:gd name="f4" fmla="val 35560"/>
              <a:gd name="f5" fmla="val 35051"/>
              <a:gd name="f6" fmla="val 6048756"/>
              <a:gd name="f7" fmla="*/ f0 1 6049009"/>
              <a:gd name="f8" fmla="*/ f1 1 35560"/>
              <a:gd name="f9" fmla="val f2"/>
              <a:gd name="f10" fmla="val f3"/>
              <a:gd name="f11" fmla="val f4"/>
              <a:gd name="f12" fmla="+- f11 0 f9"/>
              <a:gd name="f13" fmla="+- f10 0 f9"/>
              <a:gd name="f14" fmla="*/ f13 1 6049009"/>
              <a:gd name="f15" fmla="*/ f12 1 355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35560">
                <a:moveTo>
                  <a:pt x="f2" y="f5"/>
                </a:moveTo>
                <a:lnTo>
                  <a:pt x="f6" y="f2"/>
                </a:lnTo>
              </a:path>
            </a:pathLst>
          </a:custGeom>
          <a:noFill/>
          <a:ln w="6099"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7" name="object 227">
            <a:extLst>
              <a:ext uri="{FF2B5EF4-FFF2-40B4-BE49-F238E27FC236}">
                <a16:creationId xmlns:a16="http://schemas.microsoft.com/office/drawing/2014/main" id="{ECA8F338-EEAD-42B8-AAAC-8F033952C047}"/>
              </a:ext>
            </a:extLst>
          </p:cNvPr>
          <p:cNvSpPr txBox="1"/>
          <p:nvPr/>
        </p:nvSpPr>
        <p:spPr>
          <a:xfrm>
            <a:off x="3686559" y="2665759"/>
            <a:ext cx="1183635" cy="392433"/>
          </a:xfrm>
          <a:prstGeom prst="rect">
            <a:avLst/>
          </a:prstGeom>
          <a:noFill/>
          <a:ln cap="flat">
            <a:noFill/>
          </a:ln>
        </p:spPr>
        <p:txBody>
          <a:bodyPr vert="horz" wrap="square" lIns="0" tIns="0" rIns="0" bIns="0" anchor="t" anchorCtr="0" compatLnSpc="1">
            <a:spAutoFit/>
          </a:bodyPr>
          <a:lstStyle/>
          <a:p>
            <a:pPr marL="12701" marR="5084" lvl="0" indent="0" algn="l"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Human </a:t>
            </a:r>
            <a:r>
              <a:rPr lang="en-US" sz="800" b="1" i="0" u="none" strike="noStrike" kern="1200" cap="none" spc="10" baseline="0">
                <a:solidFill>
                  <a:srgbClr val="002E5F"/>
                </a:solidFill>
                <a:uFillTx/>
                <a:latin typeface="Arial"/>
                <a:cs typeface="Arial"/>
              </a:rPr>
              <a:t>interaction</a:t>
            </a:r>
            <a:r>
              <a:rPr lang="en-US" sz="800" b="1" i="0" u="none" strike="noStrike" kern="1200" cap="none" spc="-8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with  software</a:t>
            </a:r>
            <a:r>
              <a:rPr lang="en-US" sz="800" b="1" i="0" u="none" strike="noStrike" kern="1200" cap="none" spc="-85"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systam</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 Use</a:t>
            </a:r>
            <a:r>
              <a:rPr lang="en-US" sz="800" b="0" i="0" u="none" strike="noStrike" kern="1200" cap="none" spc="-7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cases)</a:t>
            </a:r>
            <a:endParaRPr lang="en-US" sz="800" b="0" i="0" u="none" strike="noStrike" kern="1200" cap="none" spc="0" baseline="0">
              <a:solidFill>
                <a:srgbClr val="000000"/>
              </a:solidFill>
              <a:uFillTx/>
              <a:latin typeface="Arial"/>
              <a:cs typeface="Arial"/>
            </a:endParaRPr>
          </a:p>
        </p:txBody>
      </p:sp>
      <p:sp>
        <p:nvSpPr>
          <p:cNvPr id="228" name="object 228">
            <a:extLst>
              <a:ext uri="{FF2B5EF4-FFF2-40B4-BE49-F238E27FC236}">
                <a16:creationId xmlns:a16="http://schemas.microsoft.com/office/drawing/2014/main" id="{43627618-92DA-4A2E-B882-0132ACD2F0F5}"/>
              </a:ext>
            </a:extLst>
          </p:cNvPr>
          <p:cNvSpPr txBox="1"/>
          <p:nvPr/>
        </p:nvSpPr>
        <p:spPr>
          <a:xfrm>
            <a:off x="5601212" y="1133343"/>
            <a:ext cx="1262384" cy="38862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Business process</a:t>
            </a:r>
            <a:r>
              <a:rPr lang="en-US" sz="800" b="1" i="0" u="none" strike="noStrike" kern="1200" cap="none" spc="-110"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of business</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activities</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 </a:t>
            </a:r>
            <a:r>
              <a:rPr lang="en-US" sz="800" b="0" i="0" u="none" strike="noStrike" kern="1200" cap="none" spc="10" baseline="0">
                <a:solidFill>
                  <a:srgbClr val="002E5F"/>
                </a:solidFill>
                <a:uFillTx/>
                <a:latin typeface="Arial"/>
                <a:cs typeface="Arial"/>
              </a:rPr>
              <a:t>Activity</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diagram)</a:t>
            </a:r>
            <a:endParaRPr lang="en-US" sz="800" b="0" i="0" u="none" strike="noStrike" kern="1200" cap="none" spc="0" baseline="0">
              <a:solidFill>
                <a:srgbClr val="000000"/>
              </a:solidFill>
              <a:uFillTx/>
              <a:latin typeface="Arial"/>
              <a:cs typeface="Arial"/>
            </a:endParaRPr>
          </a:p>
        </p:txBody>
      </p:sp>
      <p:sp>
        <p:nvSpPr>
          <p:cNvPr id="229" name="object 229">
            <a:extLst>
              <a:ext uri="{FF2B5EF4-FFF2-40B4-BE49-F238E27FC236}">
                <a16:creationId xmlns:a16="http://schemas.microsoft.com/office/drawing/2014/main" id="{EA405C67-4151-428A-82BE-F2CC7BDE00B6}"/>
              </a:ext>
            </a:extLst>
          </p:cNvPr>
          <p:cNvSpPr/>
          <p:nvPr/>
        </p:nvSpPr>
        <p:spPr>
          <a:xfrm>
            <a:off x="5630802" y="1609728"/>
            <a:ext cx="216539" cy="109215"/>
          </a:xfrm>
          <a:custGeom>
            <a:avLst/>
            <a:gdLst>
              <a:gd name="f0" fmla="val w"/>
              <a:gd name="f1" fmla="val h"/>
              <a:gd name="f2" fmla="val 0"/>
              <a:gd name="f3" fmla="val 216535"/>
              <a:gd name="f4" fmla="val 109219"/>
              <a:gd name="f5" fmla="val 18161"/>
              <a:gd name="f6" fmla="val 1426"/>
              <a:gd name="f7" fmla="val 11090"/>
              <a:gd name="f8" fmla="val 5318"/>
              <a:gd name="f9" fmla="val 198247"/>
              <a:gd name="f10" fmla="val 205317"/>
              <a:gd name="f11" fmla="val 211089"/>
              <a:gd name="f12" fmla="val 214981"/>
              <a:gd name="f13" fmla="val 216408"/>
              <a:gd name="f14" fmla="val 90804"/>
              <a:gd name="f15" fmla="val 97875"/>
              <a:gd name="f16" fmla="val 103647"/>
              <a:gd name="f17" fmla="val 107539"/>
              <a:gd name="f18" fmla="val 108965"/>
              <a:gd name="f19" fmla="*/ f0 1 216535"/>
              <a:gd name="f20" fmla="*/ f1 1 109219"/>
              <a:gd name="f21" fmla="val f2"/>
              <a:gd name="f22" fmla="val f3"/>
              <a:gd name="f23" fmla="val f4"/>
              <a:gd name="f24" fmla="+- f23 0 f21"/>
              <a:gd name="f25" fmla="+- f22 0 f21"/>
              <a:gd name="f26" fmla="*/ f25 1 216535"/>
              <a:gd name="f27" fmla="*/ f24 1 109219"/>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16535" h="109219">
                <a:moveTo>
                  <a:pt x="f2" y="f5"/>
                </a:moveTo>
                <a:lnTo>
                  <a:pt x="f6" y="f7"/>
                </a:lnTo>
                <a:lnTo>
                  <a:pt x="f8" y="f8"/>
                </a:lnTo>
                <a:lnTo>
                  <a:pt x="f7" y="f6"/>
                </a:lnTo>
                <a:lnTo>
                  <a:pt x="f5" y="f2"/>
                </a:lnTo>
                <a:lnTo>
                  <a:pt x="f9" y="f2"/>
                </a:lnTo>
                <a:lnTo>
                  <a:pt x="f10" y="f6"/>
                </a:lnTo>
                <a:lnTo>
                  <a:pt x="f11" y="f8"/>
                </a:lnTo>
                <a:lnTo>
                  <a:pt x="f12" y="f7"/>
                </a:lnTo>
                <a:lnTo>
                  <a:pt x="f13" y="f5"/>
                </a:lnTo>
                <a:lnTo>
                  <a:pt x="f13" y="f14"/>
                </a:lnTo>
                <a:lnTo>
                  <a:pt x="f12" y="f15"/>
                </a:lnTo>
                <a:lnTo>
                  <a:pt x="f11" y="f16"/>
                </a:lnTo>
                <a:lnTo>
                  <a:pt x="f10" y="f17"/>
                </a:lnTo>
                <a:lnTo>
                  <a:pt x="f9" y="f18"/>
                </a:lnTo>
                <a:lnTo>
                  <a:pt x="f5" y="f18"/>
                </a:lnTo>
                <a:lnTo>
                  <a:pt x="f7" y="f17"/>
                </a:lnTo>
                <a:lnTo>
                  <a:pt x="f8" y="f16"/>
                </a:lnTo>
                <a:lnTo>
                  <a:pt x="f6" y="f15"/>
                </a:lnTo>
                <a:lnTo>
                  <a:pt x="f2" y="f14"/>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0" name="object 230">
            <a:extLst>
              <a:ext uri="{FF2B5EF4-FFF2-40B4-BE49-F238E27FC236}">
                <a16:creationId xmlns:a16="http://schemas.microsoft.com/office/drawing/2014/main" id="{5586FCEF-78B0-4AC7-809C-4AA2115A5F3B}"/>
              </a:ext>
            </a:extLst>
          </p:cNvPr>
          <p:cNvSpPr/>
          <p:nvPr/>
        </p:nvSpPr>
        <p:spPr>
          <a:xfrm>
            <a:off x="6062856" y="1609728"/>
            <a:ext cx="217170" cy="109215"/>
          </a:xfrm>
          <a:custGeom>
            <a:avLst/>
            <a:gdLst>
              <a:gd name="f0" fmla="val w"/>
              <a:gd name="f1" fmla="val h"/>
              <a:gd name="f2" fmla="val 0"/>
              <a:gd name="f3" fmla="val 217170"/>
              <a:gd name="f4" fmla="val 109219"/>
              <a:gd name="f5" fmla="val 18161"/>
              <a:gd name="f6" fmla="val 1426"/>
              <a:gd name="f7" fmla="val 11090"/>
              <a:gd name="f8" fmla="val 5318"/>
              <a:gd name="f9" fmla="val 199009"/>
              <a:gd name="f10" fmla="val 206079"/>
              <a:gd name="f11" fmla="val 211851"/>
              <a:gd name="f12" fmla="val 215743"/>
              <a:gd name="f13" fmla="val 90804"/>
              <a:gd name="f14" fmla="val 97875"/>
              <a:gd name="f15" fmla="val 103647"/>
              <a:gd name="f16" fmla="val 107539"/>
              <a:gd name="f17" fmla="val 108965"/>
              <a:gd name="f18" fmla="*/ f0 1 217170"/>
              <a:gd name="f19" fmla="*/ f1 1 109219"/>
              <a:gd name="f20" fmla="val f2"/>
              <a:gd name="f21" fmla="val f3"/>
              <a:gd name="f22" fmla="val f4"/>
              <a:gd name="f23" fmla="+- f22 0 f20"/>
              <a:gd name="f24" fmla="+- f21 0 f20"/>
              <a:gd name="f25" fmla="*/ f24 1 217170"/>
              <a:gd name="f26" fmla="*/ f23 1 109219"/>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217170" h="109219">
                <a:moveTo>
                  <a:pt x="f2" y="f5"/>
                </a:moveTo>
                <a:lnTo>
                  <a:pt x="f6" y="f7"/>
                </a:lnTo>
                <a:lnTo>
                  <a:pt x="f8" y="f8"/>
                </a:lnTo>
                <a:lnTo>
                  <a:pt x="f7" y="f6"/>
                </a:lnTo>
                <a:lnTo>
                  <a:pt x="f5" y="f2"/>
                </a:lnTo>
                <a:lnTo>
                  <a:pt x="f9" y="f2"/>
                </a:lnTo>
                <a:lnTo>
                  <a:pt x="f10" y="f6"/>
                </a:lnTo>
                <a:lnTo>
                  <a:pt x="f11" y="f8"/>
                </a:lnTo>
                <a:lnTo>
                  <a:pt x="f12" y="f7"/>
                </a:lnTo>
                <a:lnTo>
                  <a:pt x="f3" y="f5"/>
                </a:lnTo>
                <a:lnTo>
                  <a:pt x="f3" y="f13"/>
                </a:lnTo>
                <a:lnTo>
                  <a:pt x="f12" y="f14"/>
                </a:lnTo>
                <a:lnTo>
                  <a:pt x="f11" y="f15"/>
                </a:lnTo>
                <a:lnTo>
                  <a:pt x="f10" y="f16"/>
                </a:lnTo>
                <a:lnTo>
                  <a:pt x="f9" y="f17"/>
                </a:lnTo>
                <a:lnTo>
                  <a:pt x="f5" y="f17"/>
                </a:lnTo>
                <a:lnTo>
                  <a:pt x="f7" y="f16"/>
                </a:lnTo>
                <a:lnTo>
                  <a:pt x="f8" y="f15"/>
                </a:lnTo>
                <a:lnTo>
                  <a:pt x="f6" y="f14"/>
                </a:lnTo>
                <a:lnTo>
                  <a:pt x="f2" y="f13"/>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1" name="object 231">
            <a:extLst>
              <a:ext uri="{FF2B5EF4-FFF2-40B4-BE49-F238E27FC236}">
                <a16:creationId xmlns:a16="http://schemas.microsoft.com/office/drawing/2014/main" id="{AF8EF347-20F9-4FC1-B207-3E124110F787}"/>
              </a:ext>
            </a:extLst>
          </p:cNvPr>
          <p:cNvSpPr/>
          <p:nvPr/>
        </p:nvSpPr>
        <p:spPr>
          <a:xfrm>
            <a:off x="5735189" y="1713613"/>
            <a:ext cx="219712" cy="167006"/>
          </a:xfrm>
          <a:custGeom>
            <a:avLst/>
            <a:gdLst>
              <a:gd name="f0" fmla="val w"/>
              <a:gd name="f1" fmla="val h"/>
              <a:gd name="f2" fmla="val 0"/>
              <a:gd name="f3" fmla="val 219710"/>
              <a:gd name="f4" fmla="val 167005"/>
              <a:gd name="f5" fmla="val 154680"/>
              <a:gd name="f6" fmla="val 125991"/>
              <a:gd name="f7" fmla="val 135636"/>
              <a:gd name="f8" fmla="val 151384"/>
              <a:gd name="f9" fmla="val 219456"/>
              <a:gd name="f10" fmla="val 166624"/>
              <a:gd name="f11" fmla="val 202946"/>
              <a:gd name="f12" fmla="val 133603"/>
              <a:gd name="f13" fmla="val 164846"/>
              <a:gd name="f14" fmla="val 162300"/>
              <a:gd name="f15" fmla="val 115831"/>
              <a:gd name="f16" fmla="val 172466"/>
              <a:gd name="f17" fmla="val 123443"/>
              <a:gd name="f18" fmla="val 181356"/>
              <a:gd name="f19" fmla="val 90424"/>
              <a:gd name="f20" fmla="val 7620"/>
              <a:gd name="f21" fmla="val 10160"/>
              <a:gd name="f22" fmla="*/ f0 1 219710"/>
              <a:gd name="f23" fmla="*/ f1 1 167005"/>
              <a:gd name="f24" fmla="val f2"/>
              <a:gd name="f25" fmla="val f3"/>
              <a:gd name="f26" fmla="val f4"/>
              <a:gd name="f27" fmla="+- f26 0 f24"/>
              <a:gd name="f28" fmla="+- f25 0 f24"/>
              <a:gd name="f29" fmla="*/ f28 1 219710"/>
              <a:gd name="f30" fmla="*/ f27 1 16700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219710" h="167005">
                <a:moveTo>
                  <a:pt x="f5" y="f6"/>
                </a:moveTo>
                <a:lnTo>
                  <a:pt x="f7" y="f8"/>
                </a:lnTo>
                <a:lnTo>
                  <a:pt x="f9" y="f10"/>
                </a:lnTo>
                <a:lnTo>
                  <a:pt x="f11" y="f12"/>
                </a:lnTo>
                <a:lnTo>
                  <a:pt x="f13" y="f12"/>
                </a:lnTo>
                <a:lnTo>
                  <a:pt x="f5" y="f6"/>
                </a:lnTo>
                <a:close/>
              </a:path>
              <a:path w="219710" h="167005">
                <a:moveTo>
                  <a:pt x="f14" y="f15"/>
                </a:moveTo>
                <a:lnTo>
                  <a:pt x="f5" y="f6"/>
                </a:lnTo>
                <a:lnTo>
                  <a:pt x="f13" y="f12"/>
                </a:lnTo>
                <a:lnTo>
                  <a:pt x="f16" y="f17"/>
                </a:lnTo>
                <a:lnTo>
                  <a:pt x="f14" y="f15"/>
                </a:lnTo>
                <a:close/>
              </a:path>
              <a:path w="219710" h="167005">
                <a:moveTo>
                  <a:pt x="f18" y="f19"/>
                </a:moveTo>
                <a:lnTo>
                  <a:pt x="f14" y="f15"/>
                </a:lnTo>
                <a:lnTo>
                  <a:pt x="f16" y="f17"/>
                </a:lnTo>
                <a:lnTo>
                  <a:pt x="f13" y="f12"/>
                </a:lnTo>
                <a:lnTo>
                  <a:pt x="f11" y="f12"/>
                </a:lnTo>
                <a:lnTo>
                  <a:pt x="f18" y="f19"/>
                </a:lnTo>
                <a:close/>
              </a:path>
              <a:path w="219710" h="167005">
                <a:moveTo>
                  <a:pt x="f20" y="f2"/>
                </a:moveTo>
                <a:lnTo>
                  <a:pt x="f2" y="f21"/>
                </a:lnTo>
                <a:lnTo>
                  <a:pt x="f5" y="f6"/>
                </a:lnTo>
                <a:lnTo>
                  <a:pt x="f14" y="f15"/>
                </a:lnTo>
                <a:lnTo>
                  <a:pt x="f20"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2" name="object 232">
            <a:extLst>
              <a:ext uri="{FF2B5EF4-FFF2-40B4-BE49-F238E27FC236}">
                <a16:creationId xmlns:a16="http://schemas.microsoft.com/office/drawing/2014/main" id="{DE574798-7812-49FE-9D16-8AB34DFC04CF}"/>
              </a:ext>
            </a:extLst>
          </p:cNvPr>
          <p:cNvSpPr/>
          <p:nvPr/>
        </p:nvSpPr>
        <p:spPr>
          <a:xfrm>
            <a:off x="5954645" y="1713228"/>
            <a:ext cx="274320" cy="167006"/>
          </a:xfrm>
          <a:custGeom>
            <a:avLst/>
            <a:gdLst>
              <a:gd name="f0" fmla="val w"/>
              <a:gd name="f1" fmla="val h"/>
              <a:gd name="f2" fmla="val 0"/>
              <a:gd name="f3" fmla="val 274320"/>
              <a:gd name="f4" fmla="val 167005"/>
              <a:gd name="f5" fmla="val 45847"/>
              <a:gd name="f6" fmla="val 95250"/>
              <a:gd name="f7" fmla="val 84962"/>
              <a:gd name="f8" fmla="val 160655"/>
              <a:gd name="f9" fmla="val 72582"/>
              <a:gd name="f10" fmla="val 139954"/>
              <a:gd name="f11" fmla="val 57785"/>
              <a:gd name="f12" fmla="val 51308"/>
              <a:gd name="f13" fmla="val 129032"/>
              <a:gd name="f14" fmla="val 62168"/>
              <a:gd name="f15" fmla="val 122541"/>
              <a:gd name="f16" fmla="val 68687"/>
              <a:gd name="f17" fmla="val 133441"/>
              <a:gd name="f18" fmla="val 267208"/>
              <a:gd name="f19" fmla="val 273812"/>
              <a:gd name="f20" fmla="val 10922"/>
              <a:gd name="f21" fmla="*/ f0 1 274320"/>
              <a:gd name="f22" fmla="*/ f1 1 167005"/>
              <a:gd name="f23" fmla="val f2"/>
              <a:gd name="f24" fmla="val f3"/>
              <a:gd name="f25" fmla="val f4"/>
              <a:gd name="f26" fmla="+- f25 0 f23"/>
              <a:gd name="f27" fmla="+- f24 0 f23"/>
              <a:gd name="f28" fmla="*/ f27 1 274320"/>
              <a:gd name="f29" fmla="*/ f26 1 1670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74320" h="167005">
                <a:moveTo>
                  <a:pt x="f5" y="f6"/>
                </a:moveTo>
                <a:lnTo>
                  <a:pt x="f2" y="f4"/>
                </a:lnTo>
                <a:lnTo>
                  <a:pt x="f7" y="f8"/>
                </a:lnTo>
                <a:lnTo>
                  <a:pt x="f9" y="f10"/>
                </a:lnTo>
                <a:lnTo>
                  <a:pt x="f11" y="f10"/>
                </a:lnTo>
                <a:lnTo>
                  <a:pt x="f12" y="f13"/>
                </a:lnTo>
                <a:lnTo>
                  <a:pt x="f14" y="f15"/>
                </a:lnTo>
                <a:lnTo>
                  <a:pt x="f5" y="f6"/>
                </a:lnTo>
                <a:close/>
              </a:path>
              <a:path w="274320" h="167005">
                <a:moveTo>
                  <a:pt x="f14" y="f15"/>
                </a:moveTo>
                <a:lnTo>
                  <a:pt x="f12" y="f13"/>
                </a:lnTo>
                <a:lnTo>
                  <a:pt x="f11" y="f10"/>
                </a:lnTo>
                <a:lnTo>
                  <a:pt x="f16" y="f17"/>
                </a:lnTo>
                <a:lnTo>
                  <a:pt x="f14" y="f15"/>
                </a:lnTo>
                <a:close/>
              </a:path>
              <a:path w="274320" h="167005">
                <a:moveTo>
                  <a:pt x="f16" y="f17"/>
                </a:moveTo>
                <a:lnTo>
                  <a:pt x="f11" y="f10"/>
                </a:lnTo>
                <a:lnTo>
                  <a:pt x="f9" y="f10"/>
                </a:lnTo>
                <a:lnTo>
                  <a:pt x="f16" y="f17"/>
                </a:lnTo>
                <a:close/>
              </a:path>
              <a:path w="274320" h="167005">
                <a:moveTo>
                  <a:pt x="f18" y="f2"/>
                </a:moveTo>
                <a:lnTo>
                  <a:pt x="f14" y="f15"/>
                </a:lnTo>
                <a:lnTo>
                  <a:pt x="f16" y="f17"/>
                </a:lnTo>
                <a:lnTo>
                  <a:pt x="f19" y="f20"/>
                </a:lnTo>
                <a:lnTo>
                  <a:pt x="f18"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3" name="object 233">
            <a:extLst>
              <a:ext uri="{FF2B5EF4-FFF2-40B4-BE49-F238E27FC236}">
                <a16:creationId xmlns:a16="http://schemas.microsoft.com/office/drawing/2014/main" id="{FBAFC315-AD5A-41E3-A0EB-F9FC66E797C0}"/>
              </a:ext>
            </a:extLst>
          </p:cNvPr>
          <p:cNvSpPr/>
          <p:nvPr/>
        </p:nvSpPr>
        <p:spPr>
          <a:xfrm>
            <a:off x="5740530" y="1880234"/>
            <a:ext cx="430526" cy="0"/>
          </a:xfrm>
          <a:custGeom>
            <a:avLst/>
            <a:gdLst>
              <a:gd name="f0" fmla="val w"/>
              <a:gd name="f1" fmla="val h"/>
              <a:gd name="f2" fmla="val 0"/>
              <a:gd name="f3" fmla="val 430530"/>
              <a:gd name="f4" fmla="val 430531"/>
              <a:gd name="f5" fmla="*/ f0 1 430530"/>
              <a:gd name="f6" fmla="*/ f1 1 0"/>
              <a:gd name="f7" fmla="val f2"/>
              <a:gd name="f8" fmla="val f3"/>
              <a:gd name="f9" fmla="+- f7 0 f7"/>
              <a:gd name="f10" fmla="+- f8 0 f7"/>
              <a:gd name="f11" fmla="*/ f10 1 430530"/>
              <a:gd name="f12" fmla="*/ f9 1 0"/>
              <a:gd name="f13" fmla="*/ 0 1 f11"/>
              <a:gd name="f14" fmla="*/ 43053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43053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4" name="object 234">
            <a:extLst>
              <a:ext uri="{FF2B5EF4-FFF2-40B4-BE49-F238E27FC236}">
                <a16:creationId xmlns:a16="http://schemas.microsoft.com/office/drawing/2014/main" id="{F3D609B4-5419-4D1A-819E-AD808D494D1C}"/>
              </a:ext>
            </a:extLst>
          </p:cNvPr>
          <p:cNvSpPr/>
          <p:nvPr/>
        </p:nvSpPr>
        <p:spPr>
          <a:xfrm>
            <a:off x="5916552" y="1880234"/>
            <a:ext cx="76196" cy="269235"/>
          </a:xfrm>
          <a:custGeom>
            <a:avLst/>
            <a:gdLst>
              <a:gd name="f0" fmla="val w"/>
              <a:gd name="f1" fmla="val h"/>
              <a:gd name="f2" fmla="val 0"/>
              <a:gd name="f3" fmla="val 76200"/>
              <a:gd name="f4" fmla="val 269239"/>
              <a:gd name="f5" fmla="val 31750"/>
              <a:gd name="f6" fmla="val 192785"/>
              <a:gd name="f7" fmla="val 38100"/>
              <a:gd name="f8" fmla="val 268985"/>
              <a:gd name="f9" fmla="val 69850"/>
              <a:gd name="f10" fmla="val 205485"/>
              <a:gd name="f11" fmla="val 44450"/>
              <a:gd name="f12" fmla="*/ f0 1 76200"/>
              <a:gd name="f13" fmla="*/ f1 1 269239"/>
              <a:gd name="f14" fmla="val f2"/>
              <a:gd name="f15" fmla="val f3"/>
              <a:gd name="f16" fmla="val f4"/>
              <a:gd name="f17" fmla="+- f16 0 f14"/>
              <a:gd name="f18" fmla="+- f15 0 f14"/>
              <a:gd name="f19" fmla="*/ f18 1 76200"/>
              <a:gd name="f20" fmla="*/ f17 1 26923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76200" h="269239">
                <a:moveTo>
                  <a:pt x="f5" y="f6"/>
                </a:moveTo>
                <a:lnTo>
                  <a:pt x="f2" y="f6"/>
                </a:lnTo>
                <a:lnTo>
                  <a:pt x="f7" y="f8"/>
                </a:lnTo>
                <a:lnTo>
                  <a:pt x="f9" y="f10"/>
                </a:lnTo>
                <a:lnTo>
                  <a:pt x="f5" y="f10"/>
                </a:lnTo>
                <a:lnTo>
                  <a:pt x="f5" y="f6"/>
                </a:lnTo>
                <a:close/>
              </a:path>
              <a:path w="76200" h="269239">
                <a:moveTo>
                  <a:pt x="f11" y="f2"/>
                </a:moveTo>
                <a:lnTo>
                  <a:pt x="f5" y="f2"/>
                </a:lnTo>
                <a:lnTo>
                  <a:pt x="f5" y="f10"/>
                </a:lnTo>
                <a:lnTo>
                  <a:pt x="f11" y="f10"/>
                </a:lnTo>
                <a:lnTo>
                  <a:pt x="f11" y="f2"/>
                </a:lnTo>
                <a:close/>
              </a:path>
              <a:path w="76200" h="269239">
                <a:moveTo>
                  <a:pt x="f3" y="f6"/>
                </a:moveTo>
                <a:lnTo>
                  <a:pt x="f11" y="f6"/>
                </a:lnTo>
                <a:lnTo>
                  <a:pt x="f11" y="f10"/>
                </a:lnTo>
                <a:lnTo>
                  <a:pt x="f9" y="f10"/>
                </a:lnTo>
                <a:lnTo>
                  <a:pt x="f3" y="f6"/>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5" name="object 235">
            <a:extLst>
              <a:ext uri="{FF2B5EF4-FFF2-40B4-BE49-F238E27FC236}">
                <a16:creationId xmlns:a16="http://schemas.microsoft.com/office/drawing/2014/main" id="{77BAF016-779D-4AC5-8DB9-CA95C475443A}"/>
              </a:ext>
            </a:extLst>
          </p:cNvPr>
          <p:cNvSpPr/>
          <p:nvPr/>
        </p:nvSpPr>
        <p:spPr>
          <a:xfrm>
            <a:off x="5847203" y="2149224"/>
            <a:ext cx="217170" cy="108585"/>
          </a:xfrm>
          <a:custGeom>
            <a:avLst/>
            <a:gdLst>
              <a:gd name="f0" fmla="val w"/>
              <a:gd name="f1" fmla="val h"/>
              <a:gd name="f2" fmla="val 0"/>
              <a:gd name="f3" fmla="val 217170"/>
              <a:gd name="f4" fmla="val 108585"/>
              <a:gd name="f5" fmla="val 18034"/>
              <a:gd name="f6" fmla="val 1424"/>
              <a:gd name="f7" fmla="val 11037"/>
              <a:gd name="f8" fmla="val 5302"/>
              <a:gd name="f9" fmla="val 18033"/>
              <a:gd name="f10" fmla="val 199135"/>
              <a:gd name="f11" fmla="val 206132"/>
              <a:gd name="f12" fmla="val 211867"/>
              <a:gd name="f13" fmla="val 215745"/>
              <a:gd name="f14" fmla="val 217169"/>
              <a:gd name="f15" fmla="val 90170"/>
              <a:gd name="f16" fmla="val 97166"/>
              <a:gd name="f17" fmla="val 102901"/>
              <a:gd name="f18" fmla="val 106779"/>
              <a:gd name="f19" fmla="val 108204"/>
              <a:gd name="f20" fmla="*/ f0 1 217170"/>
              <a:gd name="f21" fmla="*/ f1 1 108585"/>
              <a:gd name="f22" fmla="val f2"/>
              <a:gd name="f23" fmla="val f3"/>
              <a:gd name="f24" fmla="val f4"/>
              <a:gd name="f25" fmla="+- f24 0 f22"/>
              <a:gd name="f26" fmla="+- f23 0 f22"/>
              <a:gd name="f27" fmla="*/ f26 1 217170"/>
              <a:gd name="f28" fmla="*/ f25 1 108585"/>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217170" h="108585">
                <a:moveTo>
                  <a:pt x="f2" y="f5"/>
                </a:moveTo>
                <a:lnTo>
                  <a:pt x="f6" y="f7"/>
                </a:lnTo>
                <a:lnTo>
                  <a:pt x="f8" y="f8"/>
                </a:lnTo>
                <a:lnTo>
                  <a:pt x="f7" y="f6"/>
                </a:lnTo>
                <a:lnTo>
                  <a:pt x="f9" y="f2"/>
                </a:lnTo>
                <a:lnTo>
                  <a:pt x="f10" y="f2"/>
                </a:lnTo>
                <a:lnTo>
                  <a:pt x="f11" y="f6"/>
                </a:lnTo>
                <a:lnTo>
                  <a:pt x="f12" y="f8"/>
                </a:lnTo>
                <a:lnTo>
                  <a:pt x="f13" y="f7"/>
                </a:lnTo>
                <a:lnTo>
                  <a:pt x="f14" y="f5"/>
                </a:lnTo>
                <a:lnTo>
                  <a:pt x="f14" y="f15"/>
                </a:lnTo>
                <a:lnTo>
                  <a:pt x="f13" y="f16"/>
                </a:lnTo>
                <a:lnTo>
                  <a:pt x="f12" y="f17"/>
                </a:lnTo>
                <a:lnTo>
                  <a:pt x="f11" y="f18"/>
                </a:lnTo>
                <a:lnTo>
                  <a:pt x="f10" y="f19"/>
                </a:lnTo>
                <a:lnTo>
                  <a:pt x="f9" y="f19"/>
                </a:lnTo>
                <a:lnTo>
                  <a:pt x="f7" y="f18"/>
                </a:lnTo>
                <a:lnTo>
                  <a:pt x="f8" y="f17"/>
                </a:lnTo>
                <a:lnTo>
                  <a:pt x="f6" y="f16"/>
                </a:lnTo>
                <a:lnTo>
                  <a:pt x="f2" y="f15"/>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6" name="object 273">
            <a:extLst>
              <a:ext uri="{FF2B5EF4-FFF2-40B4-BE49-F238E27FC236}">
                <a16:creationId xmlns:a16="http://schemas.microsoft.com/office/drawing/2014/main" id="{9391EC61-C4DD-47B2-B920-15FC96F41EAF}"/>
              </a:ext>
            </a:extLst>
          </p:cNvPr>
          <p:cNvSpPr/>
          <p:nvPr/>
        </p:nvSpPr>
        <p:spPr>
          <a:xfrm>
            <a:off x="3482629" y="944218"/>
            <a:ext cx="1817049" cy="1491980"/>
          </a:xfrm>
          <a:custGeom>
            <a:avLst/>
            <a:gdLst>
              <a:gd name="f0" fmla="val w"/>
              <a:gd name="f1" fmla="val h"/>
              <a:gd name="f2" fmla="val 0"/>
              <a:gd name="f3" fmla="val 3336290"/>
              <a:gd name="f4" fmla="val 4221480"/>
              <a:gd name="f5" fmla="val 2110740"/>
              <a:gd name="f6" fmla="val 528"/>
              <a:gd name="f7" fmla="val 2057096"/>
              <a:gd name="f8" fmla="val 2104"/>
              <a:gd name="f9" fmla="val 2003781"/>
              <a:gd name="f10" fmla="val 4715"/>
              <a:gd name="f11" fmla="val 1950812"/>
              <a:gd name="f12" fmla="val 8350"/>
              <a:gd name="f13" fmla="val 1898204"/>
              <a:gd name="f14" fmla="val 12995"/>
              <a:gd name="f15" fmla="val 1845972"/>
              <a:gd name="f16" fmla="val 18638"/>
              <a:gd name="f17" fmla="val 1794133"/>
              <a:gd name="f18" fmla="val 25267"/>
              <a:gd name="f19" fmla="val 1742702"/>
              <a:gd name="f20" fmla="val 32868"/>
              <a:gd name="f21" fmla="val 1691696"/>
              <a:gd name="f22" fmla="val 41430"/>
              <a:gd name="f23" fmla="val 1641130"/>
              <a:gd name="f24" fmla="val 50940"/>
              <a:gd name="f25" fmla="val 1591019"/>
              <a:gd name="f26" fmla="val 61385"/>
              <a:gd name="f27" fmla="val 1541380"/>
              <a:gd name="f28" fmla="val 72754"/>
              <a:gd name="f29" fmla="val 1492229"/>
              <a:gd name="f30" fmla="val 85033"/>
              <a:gd name="f31" fmla="val 1443581"/>
              <a:gd name="f32" fmla="val 98209"/>
              <a:gd name="f33" fmla="val 1395452"/>
              <a:gd name="f34" fmla="val 112272"/>
              <a:gd name="f35" fmla="val 1347859"/>
              <a:gd name="f36" fmla="val 127207"/>
              <a:gd name="f37" fmla="val 1300816"/>
              <a:gd name="f38" fmla="val 143002"/>
              <a:gd name="f39" fmla="val 1254339"/>
              <a:gd name="f40" fmla="val 159646"/>
              <a:gd name="f41" fmla="val 1208445"/>
              <a:gd name="f42" fmla="val 177125"/>
              <a:gd name="f43" fmla="val 1163150"/>
              <a:gd name="f44" fmla="val 195427"/>
              <a:gd name="f45" fmla="val 1118468"/>
              <a:gd name="f46" fmla="val 214539"/>
              <a:gd name="f47" fmla="val 1074417"/>
              <a:gd name="f48" fmla="val 234449"/>
              <a:gd name="f49" fmla="val 1031011"/>
              <a:gd name="f50" fmla="val 255145"/>
              <a:gd name="f51" fmla="val 988267"/>
              <a:gd name="f52" fmla="val 276614"/>
              <a:gd name="f53" fmla="val 946200"/>
              <a:gd name="f54" fmla="val 298843"/>
              <a:gd name="f55" fmla="val 904827"/>
              <a:gd name="f56" fmla="val 321820"/>
              <a:gd name="f57" fmla="val 864162"/>
              <a:gd name="f58" fmla="val 345532"/>
              <a:gd name="f59" fmla="val 824223"/>
              <a:gd name="f60" fmla="val 369967"/>
              <a:gd name="f61" fmla="val 785024"/>
              <a:gd name="f62" fmla="val 395113"/>
              <a:gd name="f63" fmla="val 746582"/>
              <a:gd name="f64" fmla="val 420956"/>
              <a:gd name="f65" fmla="val 708912"/>
              <a:gd name="f66" fmla="val 447485"/>
              <a:gd name="f67" fmla="val 672030"/>
              <a:gd name="f68" fmla="val 474687"/>
              <a:gd name="f69" fmla="val 635952"/>
              <a:gd name="f70" fmla="val 502550"/>
              <a:gd name="f71" fmla="val 600694"/>
              <a:gd name="f72" fmla="val 531060"/>
              <a:gd name="f73" fmla="val 566272"/>
              <a:gd name="f74" fmla="val 560205"/>
              <a:gd name="f75" fmla="val 532701"/>
              <a:gd name="f76" fmla="val 589974"/>
              <a:gd name="f77" fmla="val 499997"/>
              <a:gd name="f78" fmla="val 620353"/>
              <a:gd name="f79" fmla="val 468177"/>
              <a:gd name="f80" fmla="val 651330"/>
              <a:gd name="f81" fmla="val 437256"/>
              <a:gd name="f82" fmla="val 682892"/>
              <a:gd name="f83" fmla="val 407249"/>
              <a:gd name="f84" fmla="val 715027"/>
              <a:gd name="f85" fmla="val 378173"/>
              <a:gd name="f86" fmla="val 747722"/>
              <a:gd name="f87" fmla="val 350043"/>
              <a:gd name="f88" fmla="val 780965"/>
              <a:gd name="f89" fmla="val 322876"/>
              <a:gd name="f90" fmla="val 814744"/>
              <a:gd name="f91" fmla="val 296686"/>
              <a:gd name="f92" fmla="val 849046"/>
              <a:gd name="f93" fmla="val 271491"/>
              <a:gd name="f94" fmla="val 883857"/>
              <a:gd name="f95" fmla="val 247305"/>
              <a:gd name="f96" fmla="val 919167"/>
              <a:gd name="f97" fmla="val 224145"/>
              <a:gd name="f98" fmla="val 954962"/>
              <a:gd name="f99" fmla="val 202026"/>
              <a:gd name="f100" fmla="val 991230"/>
              <a:gd name="f101" fmla="val 180964"/>
              <a:gd name="f102" fmla="val 1027959"/>
              <a:gd name="f103" fmla="val 160976"/>
              <a:gd name="f104" fmla="val 1065135"/>
              <a:gd name="f105" fmla="val 142076"/>
              <a:gd name="f106" fmla="val 1102746"/>
              <a:gd name="f107" fmla="val 124281"/>
              <a:gd name="f108" fmla="val 1140781"/>
              <a:gd name="f109" fmla="val 107606"/>
              <a:gd name="f110" fmla="val 1179225"/>
              <a:gd name="f111" fmla="val 92068"/>
              <a:gd name="f112" fmla="val 1218068"/>
              <a:gd name="f113" fmla="val 77682"/>
              <a:gd name="f114" fmla="val 1257296"/>
              <a:gd name="f115" fmla="val 64463"/>
              <a:gd name="f116" fmla="val 1296896"/>
              <a:gd name="f117" fmla="val 52429"/>
              <a:gd name="f118" fmla="val 1336857"/>
              <a:gd name="f119" fmla="val 41594"/>
              <a:gd name="f120" fmla="val 1377166"/>
              <a:gd name="f121" fmla="val 31974"/>
              <a:gd name="f122" fmla="val 1417811"/>
              <a:gd name="f123" fmla="val 23586"/>
              <a:gd name="f124" fmla="val 1458778"/>
              <a:gd name="f125" fmla="val 16445"/>
              <a:gd name="f126" fmla="val 1500055"/>
              <a:gd name="f127" fmla="val 10567"/>
              <a:gd name="f128" fmla="val 1541630"/>
              <a:gd name="f129" fmla="val 5967"/>
              <a:gd name="f130" fmla="val 1583491"/>
              <a:gd name="f131" fmla="val 2662"/>
              <a:gd name="f132" fmla="val 1625624"/>
              <a:gd name="f133" fmla="val 668"/>
              <a:gd name="f134" fmla="val 1668018"/>
              <a:gd name="f135" fmla="val 1710411"/>
              <a:gd name="f136" fmla="val 1752544"/>
              <a:gd name="f137" fmla="val 1794405"/>
              <a:gd name="f138" fmla="val 1835980"/>
              <a:gd name="f139" fmla="val 1877257"/>
              <a:gd name="f140" fmla="val 1918224"/>
              <a:gd name="f141" fmla="val 1958869"/>
              <a:gd name="f142" fmla="val 1999178"/>
              <a:gd name="f143" fmla="val 2039139"/>
              <a:gd name="f144" fmla="val 2078739"/>
              <a:gd name="f145" fmla="val 2117967"/>
              <a:gd name="f146" fmla="val 2156810"/>
              <a:gd name="f147" fmla="val 2195254"/>
              <a:gd name="f148" fmla="val 2233289"/>
              <a:gd name="f149" fmla="val 2270900"/>
              <a:gd name="f150" fmla="val 2308076"/>
              <a:gd name="f151" fmla="val 2344805"/>
              <a:gd name="f152" fmla="val 2381073"/>
              <a:gd name="f153" fmla="val 2416868"/>
              <a:gd name="f154" fmla="val 2452178"/>
              <a:gd name="f155" fmla="val 2486989"/>
              <a:gd name="f156" fmla="val 2521291"/>
              <a:gd name="f157" fmla="val 2555070"/>
              <a:gd name="f158" fmla="val 2588313"/>
              <a:gd name="f159" fmla="val 2621008"/>
              <a:gd name="f160" fmla="val 2653143"/>
              <a:gd name="f161" fmla="val 2684705"/>
              <a:gd name="f162" fmla="val 2715682"/>
              <a:gd name="f163" fmla="val 2746061"/>
              <a:gd name="f164" fmla="val 2775830"/>
              <a:gd name="f165" fmla="val 2804975"/>
              <a:gd name="f166" fmla="val 2833485"/>
              <a:gd name="f167" fmla="val 2861348"/>
              <a:gd name="f168" fmla="val 2888550"/>
              <a:gd name="f169" fmla="val 2915079"/>
              <a:gd name="f170" fmla="val 2940922"/>
              <a:gd name="f171" fmla="val 2966068"/>
              <a:gd name="f172" fmla="val 2990503"/>
              <a:gd name="f173" fmla="val 3014215"/>
              <a:gd name="f174" fmla="val 3037192"/>
              <a:gd name="f175" fmla="val 3059421"/>
              <a:gd name="f176" fmla="val 3080890"/>
              <a:gd name="f177" fmla="val 3101586"/>
              <a:gd name="f178" fmla="val 3121496"/>
              <a:gd name="f179" fmla="val 3140608"/>
              <a:gd name="f180" fmla="val 3158910"/>
              <a:gd name="f181" fmla="val 3176389"/>
              <a:gd name="f182" fmla="val 3193033"/>
              <a:gd name="f183" fmla="val 3208828"/>
              <a:gd name="f184" fmla="val 3223763"/>
              <a:gd name="f185" fmla="val 3237826"/>
              <a:gd name="f186" fmla="val 3251002"/>
              <a:gd name="f187" fmla="val 3263281"/>
              <a:gd name="f188" fmla="val 3274650"/>
              <a:gd name="f189" fmla="val 3285095"/>
              <a:gd name="f190" fmla="val 3294605"/>
              <a:gd name="f191" fmla="val 3303167"/>
              <a:gd name="f192" fmla="val 3310768"/>
              <a:gd name="f193" fmla="val 3317397"/>
              <a:gd name="f194" fmla="val 3323040"/>
              <a:gd name="f195" fmla="val 3327685"/>
              <a:gd name="f196" fmla="val 3331320"/>
              <a:gd name="f197" fmla="val 3333931"/>
              <a:gd name="f198" fmla="val 3335507"/>
              <a:gd name="f199" fmla="val 3336036"/>
              <a:gd name="f200" fmla="val 2164383"/>
              <a:gd name="f201" fmla="val 2217698"/>
              <a:gd name="f202" fmla="val 2270667"/>
              <a:gd name="f203" fmla="val 2323275"/>
              <a:gd name="f204" fmla="val 2375507"/>
              <a:gd name="f205" fmla="val 2427346"/>
              <a:gd name="f206" fmla="val 2478777"/>
              <a:gd name="f207" fmla="val 2529783"/>
              <a:gd name="f208" fmla="val 2580349"/>
              <a:gd name="f209" fmla="val 2630460"/>
              <a:gd name="f210" fmla="val 2680099"/>
              <a:gd name="f211" fmla="val 2729250"/>
              <a:gd name="f212" fmla="val 2777898"/>
              <a:gd name="f213" fmla="val 2826027"/>
              <a:gd name="f214" fmla="val 2873620"/>
              <a:gd name="f215" fmla="val 2920663"/>
              <a:gd name="f216" fmla="val 2967140"/>
              <a:gd name="f217" fmla="val 3013034"/>
              <a:gd name="f218" fmla="val 3058329"/>
              <a:gd name="f219" fmla="val 3103011"/>
              <a:gd name="f220" fmla="val 3147062"/>
              <a:gd name="f221" fmla="val 3190468"/>
              <a:gd name="f222" fmla="val 3233212"/>
              <a:gd name="f223" fmla="val 3275279"/>
              <a:gd name="f224" fmla="val 3316652"/>
              <a:gd name="f225" fmla="val 3357317"/>
              <a:gd name="f226" fmla="val 3397256"/>
              <a:gd name="f227" fmla="val 3436455"/>
              <a:gd name="f228" fmla="val 3474897"/>
              <a:gd name="f229" fmla="val 3512567"/>
              <a:gd name="f230" fmla="val 3549449"/>
              <a:gd name="f231" fmla="val 3585527"/>
              <a:gd name="f232" fmla="val 3620785"/>
              <a:gd name="f233" fmla="val 3655207"/>
              <a:gd name="f234" fmla="val 3688778"/>
              <a:gd name="f235" fmla="val 3721482"/>
              <a:gd name="f236" fmla="val 3753302"/>
              <a:gd name="f237" fmla="val 3784223"/>
              <a:gd name="f238" fmla="val 3814230"/>
              <a:gd name="f239" fmla="val 3843306"/>
              <a:gd name="f240" fmla="val 3871436"/>
              <a:gd name="f241" fmla="val 3898603"/>
              <a:gd name="f242" fmla="val 3924793"/>
              <a:gd name="f243" fmla="val 3949988"/>
              <a:gd name="f244" fmla="val 3974174"/>
              <a:gd name="f245" fmla="val 3997334"/>
              <a:gd name="f246" fmla="val 4019453"/>
              <a:gd name="f247" fmla="val 4040515"/>
              <a:gd name="f248" fmla="val 4060503"/>
              <a:gd name="f249" fmla="val 4079403"/>
              <a:gd name="f250" fmla="val 4097198"/>
              <a:gd name="f251" fmla="val 4113873"/>
              <a:gd name="f252" fmla="val 4129411"/>
              <a:gd name="f253" fmla="val 4143797"/>
              <a:gd name="f254" fmla="val 4157016"/>
              <a:gd name="f255" fmla="val 4169050"/>
              <a:gd name="f256" fmla="val 4179885"/>
              <a:gd name="f257" fmla="val 4189505"/>
              <a:gd name="f258" fmla="val 4197893"/>
              <a:gd name="f259" fmla="val 4205034"/>
              <a:gd name="f260" fmla="val 4210912"/>
              <a:gd name="f261" fmla="val 4215512"/>
              <a:gd name="f262" fmla="val 4218817"/>
              <a:gd name="f263" fmla="val 4220811"/>
              <a:gd name="f264" fmla="*/ f0 1 3336290"/>
              <a:gd name="f265" fmla="*/ f1 1 4221480"/>
              <a:gd name="f266" fmla="val f2"/>
              <a:gd name="f267" fmla="val f3"/>
              <a:gd name="f268" fmla="val f4"/>
              <a:gd name="f269" fmla="+- f268 0 f266"/>
              <a:gd name="f270" fmla="+- f267 0 f266"/>
              <a:gd name="f271" fmla="*/ f270 1 3336290"/>
              <a:gd name="f272" fmla="*/ f269 1 4221480"/>
              <a:gd name="f273" fmla="*/ f266 1 f271"/>
              <a:gd name="f274" fmla="*/ f267 1 f271"/>
              <a:gd name="f275" fmla="*/ f266 1 f272"/>
              <a:gd name="f276" fmla="*/ f268 1 f272"/>
              <a:gd name="f277" fmla="*/ f273 f264 1"/>
              <a:gd name="f278" fmla="*/ f274 f264 1"/>
              <a:gd name="f279" fmla="*/ f276 f265 1"/>
              <a:gd name="f280" fmla="*/ f275 f265 1"/>
            </a:gdLst>
            <a:ahLst/>
            <a:cxnLst>
              <a:cxn ang="3cd4">
                <a:pos x="hc" y="t"/>
              </a:cxn>
              <a:cxn ang="0">
                <a:pos x="r" y="vc"/>
              </a:cxn>
              <a:cxn ang="cd4">
                <a:pos x="hc" y="b"/>
              </a:cxn>
              <a:cxn ang="cd2">
                <a:pos x="l" y="vc"/>
              </a:cxn>
            </a:cxnLst>
            <a:rect l="f277" t="f280" r="f278" b="f279"/>
            <a:pathLst>
              <a:path w="3336290" h="4221480">
                <a:moveTo>
                  <a:pt x="f2" y="f5"/>
                </a:moveTo>
                <a:lnTo>
                  <a:pt x="f6" y="f7"/>
                </a:lnTo>
                <a:lnTo>
                  <a:pt x="f8" y="f9"/>
                </a:lnTo>
                <a:lnTo>
                  <a:pt x="f10" y="f11"/>
                </a:lnTo>
                <a:lnTo>
                  <a:pt x="f12" y="f13"/>
                </a:lnTo>
                <a:lnTo>
                  <a:pt x="f14" y="f15"/>
                </a:lnTo>
                <a:lnTo>
                  <a:pt x="f16" y="f17"/>
                </a:lnTo>
                <a:lnTo>
                  <a:pt x="f18" y="f19"/>
                </a:lnTo>
                <a:lnTo>
                  <a:pt x="f20"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2"/>
                </a:lnTo>
                <a:lnTo>
                  <a:pt x="f135" y="f133"/>
                </a:lnTo>
                <a:lnTo>
                  <a:pt x="f136" y="f131"/>
                </a:lnTo>
                <a:lnTo>
                  <a:pt x="f137" y="f129"/>
                </a:lnTo>
                <a:lnTo>
                  <a:pt x="f138" y="f127"/>
                </a:lnTo>
                <a:lnTo>
                  <a:pt x="f139" y="f125"/>
                </a:lnTo>
                <a:lnTo>
                  <a:pt x="f140" y="f123"/>
                </a:lnTo>
                <a:lnTo>
                  <a:pt x="f141" y="f121"/>
                </a:lnTo>
                <a:lnTo>
                  <a:pt x="f142" y="f119"/>
                </a:lnTo>
                <a:lnTo>
                  <a:pt x="f143" y="f117"/>
                </a:lnTo>
                <a:lnTo>
                  <a:pt x="f144" y="f115"/>
                </a:lnTo>
                <a:lnTo>
                  <a:pt x="f145" y="f113"/>
                </a:lnTo>
                <a:lnTo>
                  <a:pt x="f146" y="f111"/>
                </a:lnTo>
                <a:lnTo>
                  <a:pt x="f147" y="f109"/>
                </a:lnTo>
                <a:lnTo>
                  <a:pt x="f148" y="f107"/>
                </a:lnTo>
                <a:lnTo>
                  <a:pt x="f149" y="f105"/>
                </a:lnTo>
                <a:lnTo>
                  <a:pt x="f150" y="f103"/>
                </a:lnTo>
                <a:lnTo>
                  <a:pt x="f151" y="f101"/>
                </a:lnTo>
                <a:lnTo>
                  <a:pt x="f152" y="f99"/>
                </a:lnTo>
                <a:lnTo>
                  <a:pt x="f153" y="f97"/>
                </a:lnTo>
                <a:lnTo>
                  <a:pt x="f154" y="f95"/>
                </a:lnTo>
                <a:lnTo>
                  <a:pt x="f155" y="f93"/>
                </a:lnTo>
                <a:lnTo>
                  <a:pt x="f156" y="f91"/>
                </a:lnTo>
                <a:lnTo>
                  <a:pt x="f157" y="f89"/>
                </a:lnTo>
                <a:lnTo>
                  <a:pt x="f158" y="f87"/>
                </a:lnTo>
                <a:lnTo>
                  <a:pt x="f159" y="f85"/>
                </a:lnTo>
                <a:lnTo>
                  <a:pt x="f160" y="f83"/>
                </a:lnTo>
                <a:lnTo>
                  <a:pt x="f161" y="f81"/>
                </a:lnTo>
                <a:lnTo>
                  <a:pt x="f162" y="f79"/>
                </a:lnTo>
                <a:lnTo>
                  <a:pt x="f163" y="f77"/>
                </a:lnTo>
                <a:lnTo>
                  <a:pt x="f164" y="f75"/>
                </a:lnTo>
                <a:lnTo>
                  <a:pt x="f165" y="f73"/>
                </a:lnTo>
                <a:lnTo>
                  <a:pt x="f166" y="f71"/>
                </a:lnTo>
                <a:lnTo>
                  <a:pt x="f167" y="f69"/>
                </a:lnTo>
                <a:lnTo>
                  <a:pt x="f168" y="f67"/>
                </a:lnTo>
                <a:lnTo>
                  <a:pt x="f169" y="f65"/>
                </a:lnTo>
                <a:lnTo>
                  <a:pt x="f170" y="f63"/>
                </a:lnTo>
                <a:lnTo>
                  <a:pt x="f171" y="f61"/>
                </a:lnTo>
                <a:lnTo>
                  <a:pt x="f172" y="f59"/>
                </a:lnTo>
                <a:lnTo>
                  <a:pt x="f173" y="f57"/>
                </a:lnTo>
                <a:lnTo>
                  <a:pt x="f174" y="f55"/>
                </a:lnTo>
                <a:lnTo>
                  <a:pt x="f175" y="f53"/>
                </a:lnTo>
                <a:lnTo>
                  <a:pt x="f176" y="f51"/>
                </a:lnTo>
                <a:lnTo>
                  <a:pt x="f177" y="f49"/>
                </a:lnTo>
                <a:lnTo>
                  <a:pt x="f178" y="f47"/>
                </a:lnTo>
                <a:lnTo>
                  <a:pt x="f179" y="f45"/>
                </a:lnTo>
                <a:lnTo>
                  <a:pt x="f180" y="f43"/>
                </a:lnTo>
                <a:lnTo>
                  <a:pt x="f181" y="f41"/>
                </a:lnTo>
                <a:lnTo>
                  <a:pt x="f182" y="f39"/>
                </a:lnTo>
                <a:lnTo>
                  <a:pt x="f183" y="f37"/>
                </a:lnTo>
                <a:lnTo>
                  <a:pt x="f184" y="f35"/>
                </a:lnTo>
                <a:lnTo>
                  <a:pt x="f185" y="f33"/>
                </a:lnTo>
                <a:lnTo>
                  <a:pt x="f186" y="f31"/>
                </a:lnTo>
                <a:lnTo>
                  <a:pt x="f187" y="f29"/>
                </a:lnTo>
                <a:lnTo>
                  <a:pt x="f188" y="f27"/>
                </a:lnTo>
                <a:lnTo>
                  <a:pt x="f189" y="f25"/>
                </a:lnTo>
                <a:lnTo>
                  <a:pt x="f190" y="f23"/>
                </a:lnTo>
                <a:lnTo>
                  <a:pt x="f191" y="f21"/>
                </a:lnTo>
                <a:lnTo>
                  <a:pt x="f192" y="f19"/>
                </a:lnTo>
                <a:lnTo>
                  <a:pt x="f193" y="f17"/>
                </a:lnTo>
                <a:lnTo>
                  <a:pt x="f194" y="f15"/>
                </a:lnTo>
                <a:lnTo>
                  <a:pt x="f195" y="f13"/>
                </a:lnTo>
                <a:lnTo>
                  <a:pt x="f196" y="f11"/>
                </a:lnTo>
                <a:lnTo>
                  <a:pt x="f197" y="f9"/>
                </a:lnTo>
                <a:lnTo>
                  <a:pt x="f198" y="f7"/>
                </a:lnTo>
                <a:lnTo>
                  <a:pt x="f199" y="f5"/>
                </a:lnTo>
                <a:lnTo>
                  <a:pt x="f198" y="f200"/>
                </a:lnTo>
                <a:lnTo>
                  <a:pt x="f197" y="f201"/>
                </a:lnTo>
                <a:lnTo>
                  <a:pt x="f196" y="f202"/>
                </a:lnTo>
                <a:lnTo>
                  <a:pt x="f195" y="f203"/>
                </a:lnTo>
                <a:lnTo>
                  <a:pt x="f194" y="f204"/>
                </a:lnTo>
                <a:lnTo>
                  <a:pt x="f193" y="f205"/>
                </a:lnTo>
                <a:lnTo>
                  <a:pt x="f192" y="f206"/>
                </a:lnTo>
                <a:lnTo>
                  <a:pt x="f191" y="f207"/>
                </a:lnTo>
                <a:lnTo>
                  <a:pt x="f190" y="f208"/>
                </a:lnTo>
                <a:lnTo>
                  <a:pt x="f189" y="f209"/>
                </a:lnTo>
                <a:lnTo>
                  <a:pt x="f188" y="f210"/>
                </a:lnTo>
                <a:lnTo>
                  <a:pt x="f187" y="f211"/>
                </a:lnTo>
                <a:lnTo>
                  <a:pt x="f186" y="f212"/>
                </a:lnTo>
                <a:lnTo>
                  <a:pt x="f185" y="f213"/>
                </a:lnTo>
                <a:lnTo>
                  <a:pt x="f184" y="f214"/>
                </a:lnTo>
                <a:lnTo>
                  <a:pt x="f183" y="f215"/>
                </a:lnTo>
                <a:lnTo>
                  <a:pt x="f182" y="f216"/>
                </a:lnTo>
                <a:lnTo>
                  <a:pt x="f181" y="f217"/>
                </a:lnTo>
                <a:lnTo>
                  <a:pt x="f180" y="f218"/>
                </a:lnTo>
                <a:lnTo>
                  <a:pt x="f179" y="f219"/>
                </a:lnTo>
                <a:lnTo>
                  <a:pt x="f178" y="f220"/>
                </a:lnTo>
                <a:lnTo>
                  <a:pt x="f177" y="f221"/>
                </a:lnTo>
                <a:lnTo>
                  <a:pt x="f176" y="f222"/>
                </a:lnTo>
                <a:lnTo>
                  <a:pt x="f175" y="f223"/>
                </a:lnTo>
                <a:lnTo>
                  <a:pt x="f174" y="f224"/>
                </a:lnTo>
                <a:lnTo>
                  <a:pt x="f173" y="f225"/>
                </a:lnTo>
                <a:lnTo>
                  <a:pt x="f172" y="f226"/>
                </a:lnTo>
                <a:lnTo>
                  <a:pt x="f171" y="f227"/>
                </a:lnTo>
                <a:lnTo>
                  <a:pt x="f170" y="f228"/>
                </a:lnTo>
                <a:lnTo>
                  <a:pt x="f169" y="f229"/>
                </a:lnTo>
                <a:lnTo>
                  <a:pt x="f168" y="f230"/>
                </a:lnTo>
                <a:lnTo>
                  <a:pt x="f167" y="f231"/>
                </a:lnTo>
                <a:lnTo>
                  <a:pt x="f166" y="f232"/>
                </a:lnTo>
                <a:lnTo>
                  <a:pt x="f165" y="f233"/>
                </a:lnTo>
                <a:lnTo>
                  <a:pt x="f164" y="f234"/>
                </a:lnTo>
                <a:lnTo>
                  <a:pt x="f163" y="f235"/>
                </a:lnTo>
                <a:lnTo>
                  <a:pt x="f162" y="f236"/>
                </a:lnTo>
                <a:lnTo>
                  <a:pt x="f161" y="f237"/>
                </a:lnTo>
                <a:lnTo>
                  <a:pt x="f160" y="f238"/>
                </a:lnTo>
                <a:lnTo>
                  <a:pt x="f159" y="f239"/>
                </a:lnTo>
                <a:lnTo>
                  <a:pt x="f158" y="f240"/>
                </a:lnTo>
                <a:lnTo>
                  <a:pt x="f157" y="f241"/>
                </a:lnTo>
                <a:lnTo>
                  <a:pt x="f156" y="f242"/>
                </a:lnTo>
                <a:lnTo>
                  <a:pt x="f155" y="f243"/>
                </a:lnTo>
                <a:lnTo>
                  <a:pt x="f154" y="f244"/>
                </a:lnTo>
                <a:lnTo>
                  <a:pt x="f153" y="f245"/>
                </a:lnTo>
                <a:lnTo>
                  <a:pt x="f152" y="f246"/>
                </a:lnTo>
                <a:lnTo>
                  <a:pt x="f151" y="f247"/>
                </a:lnTo>
                <a:lnTo>
                  <a:pt x="f150" y="f248"/>
                </a:lnTo>
                <a:lnTo>
                  <a:pt x="f149" y="f249"/>
                </a:lnTo>
                <a:lnTo>
                  <a:pt x="f148" y="f250"/>
                </a:lnTo>
                <a:lnTo>
                  <a:pt x="f147" y="f251"/>
                </a:lnTo>
                <a:lnTo>
                  <a:pt x="f146" y="f252"/>
                </a:lnTo>
                <a:lnTo>
                  <a:pt x="f145" y="f253"/>
                </a:lnTo>
                <a:lnTo>
                  <a:pt x="f144" y="f254"/>
                </a:lnTo>
                <a:lnTo>
                  <a:pt x="f143" y="f255"/>
                </a:lnTo>
                <a:lnTo>
                  <a:pt x="f142" y="f256"/>
                </a:lnTo>
                <a:lnTo>
                  <a:pt x="f141" y="f257"/>
                </a:lnTo>
                <a:lnTo>
                  <a:pt x="f140" y="f258"/>
                </a:lnTo>
                <a:lnTo>
                  <a:pt x="f139" y="f259"/>
                </a:lnTo>
                <a:lnTo>
                  <a:pt x="f138" y="f260"/>
                </a:lnTo>
                <a:lnTo>
                  <a:pt x="f137" y="f261"/>
                </a:lnTo>
                <a:lnTo>
                  <a:pt x="f136" y="f262"/>
                </a:lnTo>
                <a:lnTo>
                  <a:pt x="f135" y="f263"/>
                </a:lnTo>
                <a:lnTo>
                  <a:pt x="f134" y="f4"/>
                </a:lnTo>
                <a:lnTo>
                  <a:pt x="f132" y="f263"/>
                </a:lnTo>
                <a:lnTo>
                  <a:pt x="f130" y="f262"/>
                </a:lnTo>
                <a:lnTo>
                  <a:pt x="f128" y="f261"/>
                </a:lnTo>
                <a:lnTo>
                  <a:pt x="f126" y="f260"/>
                </a:lnTo>
                <a:lnTo>
                  <a:pt x="f124" y="f259"/>
                </a:lnTo>
                <a:lnTo>
                  <a:pt x="f122" y="f258"/>
                </a:lnTo>
                <a:lnTo>
                  <a:pt x="f120" y="f257"/>
                </a:lnTo>
                <a:lnTo>
                  <a:pt x="f118" y="f256"/>
                </a:lnTo>
                <a:lnTo>
                  <a:pt x="f116" y="f255"/>
                </a:lnTo>
                <a:lnTo>
                  <a:pt x="f114" y="f254"/>
                </a:lnTo>
                <a:lnTo>
                  <a:pt x="f112" y="f253"/>
                </a:lnTo>
                <a:lnTo>
                  <a:pt x="f110" y="f252"/>
                </a:lnTo>
                <a:lnTo>
                  <a:pt x="f108" y="f251"/>
                </a:lnTo>
                <a:lnTo>
                  <a:pt x="f106" y="f250"/>
                </a:lnTo>
                <a:lnTo>
                  <a:pt x="f104" y="f249"/>
                </a:lnTo>
                <a:lnTo>
                  <a:pt x="f102" y="f248"/>
                </a:lnTo>
                <a:lnTo>
                  <a:pt x="f100" y="f247"/>
                </a:lnTo>
                <a:lnTo>
                  <a:pt x="f98" y="f246"/>
                </a:lnTo>
                <a:lnTo>
                  <a:pt x="f96" y="f245"/>
                </a:lnTo>
                <a:lnTo>
                  <a:pt x="f94" y="f244"/>
                </a:lnTo>
                <a:lnTo>
                  <a:pt x="f92" y="f243"/>
                </a:lnTo>
                <a:lnTo>
                  <a:pt x="f90" y="f242"/>
                </a:lnTo>
                <a:lnTo>
                  <a:pt x="f88" y="f241"/>
                </a:lnTo>
                <a:lnTo>
                  <a:pt x="f86" y="f240"/>
                </a:lnTo>
                <a:lnTo>
                  <a:pt x="f84" y="f239"/>
                </a:lnTo>
                <a:lnTo>
                  <a:pt x="f82" y="f238"/>
                </a:lnTo>
                <a:lnTo>
                  <a:pt x="f80" y="f237"/>
                </a:lnTo>
                <a:lnTo>
                  <a:pt x="f78" y="f236"/>
                </a:lnTo>
                <a:lnTo>
                  <a:pt x="f76" y="f235"/>
                </a:lnTo>
                <a:lnTo>
                  <a:pt x="f74" y="f234"/>
                </a:lnTo>
                <a:lnTo>
                  <a:pt x="f72" y="f233"/>
                </a:lnTo>
                <a:lnTo>
                  <a:pt x="f70" y="f232"/>
                </a:lnTo>
                <a:lnTo>
                  <a:pt x="f68" y="f231"/>
                </a:lnTo>
                <a:lnTo>
                  <a:pt x="f66" y="f230"/>
                </a:lnTo>
                <a:lnTo>
                  <a:pt x="f64" y="f229"/>
                </a:lnTo>
                <a:lnTo>
                  <a:pt x="f62" y="f228"/>
                </a:lnTo>
                <a:lnTo>
                  <a:pt x="f60" y="f227"/>
                </a:lnTo>
                <a:lnTo>
                  <a:pt x="f58" y="f226"/>
                </a:lnTo>
                <a:lnTo>
                  <a:pt x="f56" y="f225"/>
                </a:lnTo>
                <a:lnTo>
                  <a:pt x="f54" y="f224"/>
                </a:lnTo>
                <a:lnTo>
                  <a:pt x="f52" y="f223"/>
                </a:lnTo>
                <a:lnTo>
                  <a:pt x="f50" y="f222"/>
                </a:lnTo>
                <a:lnTo>
                  <a:pt x="f48" y="f221"/>
                </a:lnTo>
                <a:lnTo>
                  <a:pt x="f46" y="f220"/>
                </a:lnTo>
                <a:lnTo>
                  <a:pt x="f44" y="f219"/>
                </a:lnTo>
                <a:lnTo>
                  <a:pt x="f42" y="f218"/>
                </a:lnTo>
                <a:lnTo>
                  <a:pt x="f40" y="f217"/>
                </a:lnTo>
                <a:lnTo>
                  <a:pt x="f38" y="f216"/>
                </a:lnTo>
                <a:lnTo>
                  <a:pt x="f36" y="f215"/>
                </a:lnTo>
                <a:lnTo>
                  <a:pt x="f34" y="f214"/>
                </a:lnTo>
                <a:lnTo>
                  <a:pt x="f32" y="f213"/>
                </a:lnTo>
                <a:lnTo>
                  <a:pt x="f30" y="f212"/>
                </a:lnTo>
                <a:lnTo>
                  <a:pt x="f28" y="f211"/>
                </a:lnTo>
                <a:lnTo>
                  <a:pt x="f26" y="f210"/>
                </a:lnTo>
                <a:lnTo>
                  <a:pt x="f24" y="f209"/>
                </a:lnTo>
                <a:lnTo>
                  <a:pt x="f22" y="f208"/>
                </a:lnTo>
                <a:lnTo>
                  <a:pt x="f20" y="f207"/>
                </a:lnTo>
                <a:lnTo>
                  <a:pt x="f18" y="f206"/>
                </a:lnTo>
                <a:lnTo>
                  <a:pt x="f16" y="f205"/>
                </a:lnTo>
                <a:lnTo>
                  <a:pt x="f14" y="f204"/>
                </a:lnTo>
                <a:lnTo>
                  <a:pt x="f12" y="f203"/>
                </a:lnTo>
                <a:lnTo>
                  <a:pt x="f10" y="f202"/>
                </a:lnTo>
                <a:lnTo>
                  <a:pt x="f8" y="f201"/>
                </a:lnTo>
                <a:lnTo>
                  <a:pt x="f6" y="f200"/>
                </a:lnTo>
                <a:lnTo>
                  <a:pt x="f2" y="f5"/>
                </a:lnTo>
                <a:close/>
              </a:path>
            </a:pathLst>
          </a:custGeom>
          <a:noFill/>
          <a:ln w="25146"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7" name="object 236">
            <a:extLst>
              <a:ext uri="{FF2B5EF4-FFF2-40B4-BE49-F238E27FC236}">
                <a16:creationId xmlns:a16="http://schemas.microsoft.com/office/drawing/2014/main" id="{8A9E281F-48B6-4658-8251-755737EF4E39}"/>
              </a:ext>
            </a:extLst>
          </p:cNvPr>
          <p:cNvSpPr/>
          <p:nvPr/>
        </p:nvSpPr>
        <p:spPr>
          <a:xfrm>
            <a:off x="1789179" y="1204722"/>
            <a:ext cx="391664" cy="930401"/>
          </a:xfrm>
          <a:prstGeom prst="rect">
            <a:avLst/>
          </a:prstGeom>
          <a:blipFill>
            <a:blip r:embed="rId2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grpSp>
        <p:nvGrpSpPr>
          <p:cNvPr id="238" name="Group 242">
            <a:extLst>
              <a:ext uri="{FF2B5EF4-FFF2-40B4-BE49-F238E27FC236}">
                <a16:creationId xmlns:a16="http://schemas.microsoft.com/office/drawing/2014/main" id="{4045F576-6D89-44B4-8FA3-94560712F1BE}"/>
              </a:ext>
            </a:extLst>
          </p:cNvPr>
          <p:cNvGrpSpPr/>
          <p:nvPr/>
        </p:nvGrpSpPr>
        <p:grpSpPr>
          <a:xfrm>
            <a:off x="970022" y="2612898"/>
            <a:ext cx="1992003" cy="368558"/>
            <a:chOff x="970022" y="2612898"/>
            <a:chExt cx="1992003" cy="368558"/>
          </a:xfrm>
        </p:grpSpPr>
        <p:sp>
          <p:nvSpPr>
            <p:cNvPr id="239" name="object 237">
              <a:extLst>
                <a:ext uri="{FF2B5EF4-FFF2-40B4-BE49-F238E27FC236}">
                  <a16:creationId xmlns:a16="http://schemas.microsoft.com/office/drawing/2014/main" id="{CF9A1771-03A9-4946-A094-2B8096C8AAB1}"/>
                </a:ext>
              </a:extLst>
            </p:cNvPr>
            <p:cNvSpPr/>
            <p:nvPr/>
          </p:nvSpPr>
          <p:spPr>
            <a:xfrm>
              <a:off x="1047746" y="2634999"/>
              <a:ext cx="40635" cy="33659"/>
            </a:xfrm>
            <a:custGeom>
              <a:avLst/>
              <a:gdLst>
                <a:gd name="f0" fmla="val w"/>
                <a:gd name="f1" fmla="val h"/>
                <a:gd name="f2" fmla="val 0"/>
                <a:gd name="f3" fmla="val 40640"/>
                <a:gd name="f4" fmla="val 33655"/>
                <a:gd name="f5" fmla="val 20739"/>
                <a:gd name="f6" fmla="val 12001"/>
                <a:gd name="f7" fmla="val 635"/>
                <a:gd name="f8" fmla="val 5461"/>
                <a:gd name="f9" fmla="val 3556"/>
                <a:gd name="f10" fmla="val 8255"/>
                <a:gd name="f11" fmla="val 11811"/>
                <a:gd name="f12" fmla="val 6553"/>
                <a:gd name="f13" fmla="val 17018"/>
                <a:gd name="f14" fmla="val 10909"/>
                <a:gd name="f15" fmla="val 20574"/>
                <a:gd name="f16" fmla="val 13093"/>
                <a:gd name="f17" fmla="val 25908"/>
                <a:gd name="f18" fmla="val 30606"/>
                <a:gd name="f19" fmla="val 33528"/>
                <a:gd name="f20" fmla="val 24015"/>
                <a:gd name="f21" fmla="val 31750"/>
                <a:gd name="f22" fmla="val 27292"/>
                <a:gd name="f23" fmla="val 27686"/>
                <a:gd name="f24" fmla="val 28384"/>
                <a:gd name="f25" fmla="val 34925"/>
                <a:gd name="f26" fmla="val 15875"/>
                <a:gd name="f27" fmla="val 40386"/>
                <a:gd name="f28" fmla="val 38201"/>
                <a:gd name="f29" fmla="val 4064"/>
                <a:gd name="f30" fmla="val 31648"/>
                <a:gd name="f31" fmla="val 1143"/>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0" name="object 238">
              <a:extLst>
                <a:ext uri="{FF2B5EF4-FFF2-40B4-BE49-F238E27FC236}">
                  <a16:creationId xmlns:a16="http://schemas.microsoft.com/office/drawing/2014/main" id="{30148C09-CAB2-4D95-8923-4EEB20733BB0}"/>
                </a:ext>
              </a:extLst>
            </p:cNvPr>
            <p:cNvSpPr/>
            <p:nvPr/>
          </p:nvSpPr>
          <p:spPr>
            <a:xfrm>
              <a:off x="1047746" y="2634999"/>
              <a:ext cx="40635" cy="33659"/>
            </a:xfrm>
            <a:custGeom>
              <a:avLst/>
              <a:gdLst>
                <a:gd name="f0" fmla="val w"/>
                <a:gd name="f1" fmla="val h"/>
                <a:gd name="f2" fmla="val 0"/>
                <a:gd name="f3" fmla="val 40640"/>
                <a:gd name="f4" fmla="val 33655"/>
                <a:gd name="f5" fmla="val 13093"/>
                <a:gd name="f6" fmla="val 30606"/>
                <a:gd name="f7" fmla="val 25908"/>
                <a:gd name="f8" fmla="val 10909"/>
                <a:gd name="f9" fmla="val 20574"/>
                <a:gd name="f10" fmla="val 6553"/>
                <a:gd name="f11" fmla="val 17018"/>
                <a:gd name="f12" fmla="val 11811"/>
                <a:gd name="f13" fmla="val 8255"/>
                <a:gd name="f14" fmla="val 5461"/>
                <a:gd name="f15" fmla="val 3556"/>
                <a:gd name="f16" fmla="val 12001"/>
                <a:gd name="f17" fmla="val 635"/>
                <a:gd name="f18" fmla="val 20739"/>
                <a:gd name="f19" fmla="val 27292"/>
                <a:gd name="f20" fmla="val 31648"/>
                <a:gd name="f21" fmla="val 1143"/>
                <a:gd name="f22" fmla="val 38201"/>
                <a:gd name="f23" fmla="val 4064"/>
                <a:gd name="f24" fmla="val 40386"/>
                <a:gd name="f25" fmla="val 34925"/>
                <a:gd name="f26" fmla="val 15875"/>
                <a:gd name="f27" fmla="val 28384"/>
                <a:gd name="f28" fmla="val 27686"/>
                <a:gd name="f29" fmla="val 24015"/>
                <a:gd name="f30" fmla="val 31750"/>
                <a:gd name="f31" fmla="val 33528"/>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1" name="object 239">
              <a:extLst>
                <a:ext uri="{FF2B5EF4-FFF2-40B4-BE49-F238E27FC236}">
                  <a16:creationId xmlns:a16="http://schemas.microsoft.com/office/drawing/2014/main" id="{2836194D-0702-4A5C-BA47-381E0F04AE07}"/>
                </a:ext>
              </a:extLst>
            </p:cNvPr>
            <p:cNvSpPr/>
            <p:nvPr/>
          </p:nvSpPr>
          <p:spPr>
            <a:xfrm>
              <a:off x="1002795" y="2632713"/>
              <a:ext cx="30476" cy="6986"/>
            </a:xfrm>
            <a:custGeom>
              <a:avLst/>
              <a:gdLst>
                <a:gd name="f0" fmla="val w"/>
                <a:gd name="f1" fmla="val h"/>
                <a:gd name="f2" fmla="val 0"/>
                <a:gd name="f3" fmla="val 30480"/>
                <a:gd name="f4" fmla="val 6985"/>
                <a:gd name="f5" fmla="val 7620"/>
                <a:gd name="f6" fmla="val 2171"/>
                <a:gd name="f7" fmla="val 2539"/>
                <a:gd name="f8" fmla="val 3263"/>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2" name="object 240">
              <a:extLst>
                <a:ext uri="{FF2B5EF4-FFF2-40B4-BE49-F238E27FC236}">
                  <a16:creationId xmlns:a16="http://schemas.microsoft.com/office/drawing/2014/main" id="{672A1E02-66ED-42F1-87E8-E5AE34918E7D}"/>
                </a:ext>
              </a:extLst>
            </p:cNvPr>
            <p:cNvSpPr/>
            <p:nvPr/>
          </p:nvSpPr>
          <p:spPr>
            <a:xfrm>
              <a:off x="1033272" y="2615184"/>
              <a:ext cx="14602" cy="11430"/>
            </a:xfrm>
            <a:custGeom>
              <a:avLst/>
              <a:gdLst>
                <a:gd name="f0" fmla="val w"/>
                <a:gd name="f1" fmla="val h"/>
                <a:gd name="f2" fmla="val 0"/>
                <a:gd name="f3" fmla="val 14605"/>
                <a:gd name="f4" fmla="val 11430"/>
                <a:gd name="f5" fmla="val 7797"/>
                <a:gd name="f6" fmla="val 2222"/>
                <a:gd name="f7" fmla="val 1778"/>
                <a:gd name="f8" fmla="val 3556"/>
                <a:gd name="f9" fmla="val 14478"/>
                <a:gd name="f10" fmla="val 11137"/>
                <a:gd name="f11" fmla="val 2413"/>
                <a:gd name="f12" fmla="*/ f0 1 14605"/>
                <a:gd name="f13" fmla="*/ f1 1 11430"/>
                <a:gd name="f14" fmla="val f2"/>
                <a:gd name="f15" fmla="val f3"/>
                <a:gd name="f16" fmla="val f4"/>
                <a:gd name="f17" fmla="+- f16 0 f14"/>
                <a:gd name="f18" fmla="+- f15 0 f14"/>
                <a:gd name="f19" fmla="*/ f18 1 14605"/>
                <a:gd name="f20" fmla="*/ f17 1 1143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605" h="11430">
                  <a:moveTo>
                    <a:pt x="f5" y="f2"/>
                  </a:moveTo>
                  <a:lnTo>
                    <a:pt x="f6" y="f7"/>
                  </a:lnTo>
                  <a:lnTo>
                    <a:pt x="f2" y="f8"/>
                  </a:lnTo>
                  <a:lnTo>
                    <a:pt x="f9" y="f4"/>
                  </a:lnTo>
                  <a:lnTo>
                    <a:pt x="f10"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3" name="object 241">
              <a:extLst>
                <a:ext uri="{FF2B5EF4-FFF2-40B4-BE49-F238E27FC236}">
                  <a16:creationId xmlns:a16="http://schemas.microsoft.com/office/drawing/2014/main" id="{91CCA755-B71E-4394-8116-1D3B27114FA1}"/>
                </a:ext>
              </a:extLst>
            </p:cNvPr>
            <p:cNvSpPr/>
            <p:nvPr/>
          </p:nvSpPr>
          <p:spPr>
            <a:xfrm>
              <a:off x="1077464" y="2612898"/>
              <a:ext cx="10799" cy="13331"/>
            </a:xfrm>
            <a:custGeom>
              <a:avLst/>
              <a:gdLst>
                <a:gd name="f0" fmla="val w"/>
                <a:gd name="f1" fmla="val h"/>
                <a:gd name="f2" fmla="val 0"/>
                <a:gd name="f3" fmla="val 10794"/>
                <a:gd name="f4" fmla="val 13335"/>
                <a:gd name="f5" fmla="val 5334"/>
                <a:gd name="f6" fmla="val 2920"/>
                <a:gd name="f7" fmla="val 2133"/>
                <a:gd name="f8" fmla="val 12953"/>
                <a:gd name="f9" fmla="val 960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4" name="object 242">
              <a:extLst>
                <a:ext uri="{FF2B5EF4-FFF2-40B4-BE49-F238E27FC236}">
                  <a16:creationId xmlns:a16="http://schemas.microsoft.com/office/drawing/2014/main" id="{AF95D499-FCD1-49E4-AC73-8A7B4ABBE1E5}"/>
                </a:ext>
              </a:extLst>
            </p:cNvPr>
            <p:cNvSpPr/>
            <p:nvPr/>
          </p:nvSpPr>
          <p:spPr>
            <a:xfrm>
              <a:off x="1099566" y="2622800"/>
              <a:ext cx="29205" cy="7616"/>
            </a:xfrm>
            <a:custGeom>
              <a:avLst/>
              <a:gdLst>
                <a:gd name="f0" fmla="val w"/>
                <a:gd name="f1" fmla="val h"/>
                <a:gd name="f2" fmla="val 0"/>
                <a:gd name="f3" fmla="val 29209"/>
                <a:gd name="f4" fmla="val 7619"/>
                <a:gd name="f5" fmla="val 20370"/>
                <a:gd name="f6" fmla="val 23596"/>
                <a:gd name="f7" fmla="val 5841"/>
                <a:gd name="f8" fmla="val 28956"/>
                <a:gd name="f9" fmla="val 4063"/>
                <a:gd name="f10" fmla="val 1777"/>
                <a:gd name="f11" fmla="*/ f0 1 29209"/>
                <a:gd name="f12" fmla="*/ f1 1 7619"/>
                <a:gd name="f13" fmla="val f2"/>
                <a:gd name="f14" fmla="val f3"/>
                <a:gd name="f15" fmla="val f4"/>
                <a:gd name="f16" fmla="+- f15 0 f13"/>
                <a:gd name="f17" fmla="+- f14 0 f13"/>
                <a:gd name="f18" fmla="*/ f17 1 29209"/>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209"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5" name="object 243">
              <a:extLst>
                <a:ext uri="{FF2B5EF4-FFF2-40B4-BE49-F238E27FC236}">
                  <a16:creationId xmlns:a16="http://schemas.microsoft.com/office/drawing/2014/main" id="{B2DBE08F-BF20-4DA9-B239-CF03581DA0E8}"/>
                </a:ext>
              </a:extLst>
            </p:cNvPr>
            <p:cNvSpPr/>
            <p:nvPr/>
          </p:nvSpPr>
          <p:spPr>
            <a:xfrm>
              <a:off x="1010412" y="2682236"/>
              <a:ext cx="116201" cy="52706"/>
            </a:xfrm>
            <a:custGeom>
              <a:avLst/>
              <a:gdLst>
                <a:gd name="f0" fmla="val w"/>
                <a:gd name="f1" fmla="val h"/>
                <a:gd name="f2" fmla="val 0"/>
                <a:gd name="f3" fmla="val 116205"/>
                <a:gd name="f4" fmla="val 52705"/>
                <a:gd name="f5" fmla="val 48082"/>
                <a:gd name="f6" fmla="val 30594"/>
                <a:gd name="f7" fmla="val 10921"/>
                <a:gd name="f8" fmla="val 2921"/>
                <a:gd name="f9" fmla="val 3276"/>
                <a:gd name="f10" fmla="val 8762"/>
                <a:gd name="f11" fmla="val 16891"/>
                <a:gd name="f12" fmla="val 27432"/>
                <a:gd name="f13" fmla="val 15303"/>
                <a:gd name="f14" fmla="val 39116"/>
                <a:gd name="f15" fmla="val 33870"/>
                <a:gd name="f16" fmla="val 46736"/>
                <a:gd name="f17" fmla="val 49174"/>
                <a:gd name="f18" fmla="val 50800"/>
                <a:gd name="f19" fmla="val 66649"/>
                <a:gd name="f20" fmla="val 52578"/>
                <a:gd name="f21" fmla="val 77584"/>
                <a:gd name="f22" fmla="val 50292"/>
                <a:gd name="f23" fmla="val 86321"/>
                <a:gd name="f24" fmla="val 90690"/>
                <a:gd name="f25" fmla="val 88506"/>
                <a:gd name="f26" fmla="val 30353"/>
                <a:gd name="f27" fmla="val 85229"/>
                <a:gd name="f28" fmla="val 22733"/>
                <a:gd name="f29" fmla="val 98888"/>
                <a:gd name="f30" fmla="val 18668"/>
                <a:gd name="f31" fmla="val 80860"/>
                <a:gd name="f32" fmla="val 76492"/>
                <a:gd name="f33" fmla="val 14605"/>
                <a:gd name="f34" fmla="val 61188"/>
                <a:gd name="f35" fmla="val 5207"/>
                <a:gd name="f36" fmla="val 112547"/>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6" name="object 244">
              <a:extLst>
                <a:ext uri="{FF2B5EF4-FFF2-40B4-BE49-F238E27FC236}">
                  <a16:creationId xmlns:a16="http://schemas.microsoft.com/office/drawing/2014/main" id="{2754900E-916E-4AE4-A31B-947D7CA52B96}"/>
                </a:ext>
              </a:extLst>
            </p:cNvPr>
            <p:cNvSpPr/>
            <p:nvPr/>
          </p:nvSpPr>
          <p:spPr>
            <a:xfrm>
              <a:off x="1093466" y="2631944"/>
              <a:ext cx="102239" cy="118113"/>
            </a:xfrm>
            <a:custGeom>
              <a:avLst/>
              <a:gdLst>
                <a:gd name="f0" fmla="val w"/>
                <a:gd name="f1" fmla="val h"/>
                <a:gd name="f2" fmla="val 0"/>
                <a:gd name="f3" fmla="val 102234"/>
                <a:gd name="f4" fmla="val 118110"/>
                <a:gd name="f5" fmla="val 58191"/>
                <a:gd name="f6" fmla="val 20446"/>
                <a:gd name="f7" fmla="val 49403"/>
                <a:gd name="f8" fmla="val 23368"/>
                <a:gd name="f9" fmla="val 54902"/>
                <a:gd name="f10" fmla="val 25145"/>
                <a:gd name="f11" fmla="val 65874"/>
                <a:gd name="f12" fmla="val 71361"/>
                <a:gd name="f13" fmla="val 27431"/>
                <a:gd name="f14" fmla="val 76860"/>
                <a:gd name="f15" fmla="val 32131"/>
                <a:gd name="f16" fmla="val 84543"/>
                <a:gd name="f17" fmla="val 39115"/>
                <a:gd name="f18" fmla="val 87833"/>
                <a:gd name="f19" fmla="val 53847"/>
                <a:gd name="f20" fmla="val 67182"/>
                <a:gd name="f21" fmla="val 85636"/>
                <a:gd name="f22" fmla="val 77724"/>
                <a:gd name="f23" fmla="val 79057"/>
                <a:gd name="f24" fmla="val 82422"/>
                <a:gd name="f25" fmla="val 59283"/>
                <a:gd name="f26" fmla="val 88900"/>
                <a:gd name="f27" fmla="val 37325"/>
                <a:gd name="f28" fmla="val 94741"/>
                <a:gd name="f29" fmla="val 27444"/>
                <a:gd name="f30" fmla="val 99440"/>
                <a:gd name="f31" fmla="val 9880"/>
                <a:gd name="f32" fmla="val 106425"/>
                <a:gd name="f33" fmla="val 4394"/>
                <a:gd name="f34" fmla="val 108203"/>
                <a:gd name="f35" fmla="val 112902"/>
                <a:gd name="f36" fmla="val 5486"/>
                <a:gd name="f37" fmla="val 117475"/>
                <a:gd name="f38" fmla="val 10985"/>
                <a:gd name="f39" fmla="val 118109"/>
                <a:gd name="f40" fmla="val 115188"/>
                <a:gd name="f41" fmla="val 53797"/>
                <a:gd name="f42" fmla="val 101015"/>
                <a:gd name="f43" fmla="val 102001"/>
                <a:gd name="f44" fmla="val 102108"/>
                <a:gd name="f45" fmla="val 62610"/>
                <a:gd name="f46" fmla="val 95516"/>
                <a:gd name="f47" fmla="val 39750"/>
                <a:gd name="f48" fmla="val 98818"/>
                <a:gd name="f49" fmla="val 26924"/>
                <a:gd name="f50" fmla="val 101716"/>
                <a:gd name="f51" fmla="val 22225"/>
                <a:gd name="f52" fmla="val 69164"/>
                <a:gd name="f53" fmla="val 82346"/>
                <a:gd name="f54" fmla="val 634"/>
                <a:gd name="f55" fmla="val 74663"/>
                <a:gd name="f56" fmla="val 15747"/>
                <a:gd name="f57" fmla="val 70269"/>
                <a:gd name="f58" fmla="val 21589"/>
                <a:gd name="f59" fmla="val 97713"/>
                <a:gd name="f60" fmla="val 19303"/>
                <a:gd name="f61" fmla="val 16382"/>
                <a:gd name="f62" fmla="val 80149"/>
                <a:gd name="f63" fmla="val 15239"/>
                <a:gd name="f64" fmla="val 1777"/>
                <a:gd name="f65" fmla="*/ f0 1 102234"/>
                <a:gd name="f66" fmla="*/ f1 1 118110"/>
                <a:gd name="f67" fmla="val f2"/>
                <a:gd name="f68" fmla="val f3"/>
                <a:gd name="f69" fmla="val f4"/>
                <a:gd name="f70" fmla="+- f69 0 f67"/>
                <a:gd name="f71" fmla="+- f68 0 f67"/>
                <a:gd name="f72" fmla="*/ f71 1 102234"/>
                <a:gd name="f73" fmla="*/ f70 1 118110"/>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02234"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29" y="f30"/>
                  </a:lnTo>
                  <a:lnTo>
                    <a:pt x="f31" y="f32"/>
                  </a:lnTo>
                  <a:lnTo>
                    <a:pt x="f33" y="f34"/>
                  </a:lnTo>
                  <a:lnTo>
                    <a:pt x="f2" y="f35"/>
                  </a:lnTo>
                  <a:lnTo>
                    <a:pt x="f36" y="f37"/>
                  </a:lnTo>
                  <a:lnTo>
                    <a:pt x="f38" y="f39"/>
                  </a:lnTo>
                  <a:lnTo>
                    <a:pt x="f29" y="f40"/>
                  </a:lnTo>
                  <a:lnTo>
                    <a:pt x="f41" y="f32"/>
                  </a:lnTo>
                  <a:lnTo>
                    <a:pt x="f42" y="f24"/>
                  </a:lnTo>
                  <a:lnTo>
                    <a:pt x="f43" y="f22"/>
                  </a:lnTo>
                  <a:lnTo>
                    <a:pt x="f44" y="f45"/>
                  </a:lnTo>
                  <a:lnTo>
                    <a:pt x="f46" y="f47"/>
                  </a:lnTo>
                  <a:lnTo>
                    <a:pt x="f48" y="f49"/>
                  </a:lnTo>
                  <a:lnTo>
                    <a:pt x="f50" y="f51"/>
                  </a:lnTo>
                  <a:lnTo>
                    <a:pt x="f52" y="f51"/>
                  </a:lnTo>
                  <a:lnTo>
                    <a:pt x="f5" y="f6"/>
                  </a:lnTo>
                  <a:close/>
                </a:path>
                <a:path w="102234" h="118110">
                  <a:moveTo>
                    <a:pt x="f53" y="f2"/>
                  </a:moveTo>
                  <a:lnTo>
                    <a:pt x="f14" y="f54"/>
                  </a:lnTo>
                  <a:lnTo>
                    <a:pt x="f55" y="f56"/>
                  </a:lnTo>
                  <a:lnTo>
                    <a:pt x="f57" y="f6"/>
                  </a:lnTo>
                  <a:lnTo>
                    <a:pt x="f52" y="f51"/>
                  </a:lnTo>
                  <a:lnTo>
                    <a:pt x="f50" y="f51"/>
                  </a:lnTo>
                  <a:lnTo>
                    <a:pt x="f44" y="f58"/>
                  </a:lnTo>
                  <a:lnTo>
                    <a:pt x="f59" y="f60"/>
                  </a:lnTo>
                  <a:lnTo>
                    <a:pt x="f18" y="f61"/>
                  </a:lnTo>
                  <a:lnTo>
                    <a:pt x="f62" y="f63"/>
                  </a:lnTo>
                  <a:lnTo>
                    <a:pt x="f21" y="f64"/>
                  </a:lnTo>
                  <a:lnTo>
                    <a:pt x="f53"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7" name="object 245">
              <a:extLst>
                <a:ext uri="{FF2B5EF4-FFF2-40B4-BE49-F238E27FC236}">
                  <a16:creationId xmlns:a16="http://schemas.microsoft.com/office/drawing/2014/main" id="{1A938673-79B9-4A61-8ABE-D98FC53CEE1D}"/>
                </a:ext>
              </a:extLst>
            </p:cNvPr>
            <p:cNvSpPr/>
            <p:nvPr/>
          </p:nvSpPr>
          <p:spPr>
            <a:xfrm>
              <a:off x="970022" y="2740914"/>
              <a:ext cx="93341" cy="71122"/>
            </a:xfrm>
            <a:custGeom>
              <a:avLst/>
              <a:gdLst>
                <a:gd name="f0" fmla="val w"/>
                <a:gd name="f1" fmla="val h"/>
                <a:gd name="f2" fmla="val 0"/>
                <a:gd name="f3" fmla="val 93344"/>
                <a:gd name="f4" fmla="val 71119"/>
                <a:gd name="f5" fmla="val 25158"/>
                <a:gd name="f6" fmla="val 64388"/>
                <a:gd name="f7" fmla="val 19685"/>
                <a:gd name="f8" fmla="val 65531"/>
                <a:gd name="f9" fmla="val 68580"/>
                <a:gd name="f10" fmla="val 32816"/>
                <a:gd name="f11" fmla="val 70866"/>
                <a:gd name="f12" fmla="val 50304"/>
                <a:gd name="f13" fmla="val 65620"/>
                <a:gd name="f14" fmla="val 74371"/>
                <a:gd name="f15" fmla="val 36093"/>
                <a:gd name="f16" fmla="val 83121"/>
                <a:gd name="f17" fmla="val 41554"/>
                <a:gd name="f18" fmla="val 6985"/>
                <a:gd name="f19" fmla="val 1092"/>
                <a:gd name="f20" fmla="val 32258"/>
                <a:gd name="f21" fmla="val 35687"/>
                <a:gd name="f22" fmla="val 7658"/>
                <a:gd name="f23" fmla="val 43306"/>
                <a:gd name="f24" fmla="val 22961"/>
                <a:gd name="f25" fmla="val 46862"/>
                <a:gd name="f26" fmla="val 50418"/>
                <a:gd name="f27" fmla="val 56870"/>
                <a:gd name="f28" fmla="val 52705"/>
                <a:gd name="f29" fmla="val 55625"/>
                <a:gd name="f30" fmla="val 61252"/>
                <a:gd name="f31" fmla="val 59690"/>
                <a:gd name="f32" fmla="val 65024"/>
                <a:gd name="f33" fmla="val 78740"/>
                <a:gd name="f34" fmla="val 61468"/>
                <a:gd name="f35" fmla="val 56261"/>
                <a:gd name="f36" fmla="val 76555"/>
                <a:gd name="f37" fmla="val 52069"/>
                <a:gd name="f38" fmla="val 49149"/>
                <a:gd name="f39" fmla="val 39370"/>
                <a:gd name="f40" fmla="val 46228"/>
                <a:gd name="f41" fmla="val 41529"/>
                <a:gd name="f42" fmla="val 17500"/>
                <a:gd name="f43" fmla="val 37465"/>
                <a:gd name="f44" fmla="val 29844"/>
                <a:gd name="f45" fmla="val 21081"/>
                <a:gd name="f46" fmla="val 47028"/>
                <a:gd name="f47" fmla="val 15875"/>
                <a:gd name="f48" fmla="val 73279"/>
                <a:gd name="f49" fmla="val 11684"/>
                <a:gd name="f50" fmla="val 92964"/>
                <a:gd name="f51" fmla="val 9906"/>
                <a:gd name="f52" fmla="val 2286"/>
                <a:gd name="f53" fmla="*/ f0 1 93344"/>
                <a:gd name="f54" fmla="*/ f1 1 71119"/>
                <a:gd name="f55" fmla="val f2"/>
                <a:gd name="f56" fmla="val f3"/>
                <a:gd name="f57" fmla="val f4"/>
                <a:gd name="f58" fmla="+- f57 0 f55"/>
                <a:gd name="f59" fmla="+- f56 0 f55"/>
                <a:gd name="f60" fmla="*/ f59 1 93344"/>
                <a:gd name="f61" fmla="*/ f58 1 71119"/>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41"/>
                  </a:lnTo>
                  <a:lnTo>
                    <a:pt x="f42" y="f43"/>
                  </a:lnTo>
                  <a:lnTo>
                    <a:pt x="f7" y="f44"/>
                  </a:lnTo>
                  <a:lnTo>
                    <a:pt x="f10" y="f45"/>
                  </a:lnTo>
                  <a:lnTo>
                    <a:pt x="f46" y="f47"/>
                  </a:lnTo>
                  <a:lnTo>
                    <a:pt x="f48" y="f49"/>
                  </a:lnTo>
                  <a:lnTo>
                    <a:pt x="f50" y="f51"/>
                  </a:lnTo>
                  <a:lnTo>
                    <a:pt x="f50" y="f52"/>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8" name="object 246">
              <a:extLst>
                <a:ext uri="{FF2B5EF4-FFF2-40B4-BE49-F238E27FC236}">
                  <a16:creationId xmlns:a16="http://schemas.microsoft.com/office/drawing/2014/main" id="{9AD0C9C1-36AA-466B-82BA-72DFA65C6598}"/>
                </a:ext>
              </a:extLst>
            </p:cNvPr>
            <p:cNvSpPr/>
            <p:nvPr/>
          </p:nvSpPr>
          <p:spPr>
            <a:xfrm>
              <a:off x="1044702" y="2737100"/>
              <a:ext cx="86355" cy="87626"/>
            </a:xfrm>
            <a:custGeom>
              <a:avLst/>
              <a:gdLst>
                <a:gd name="f0" fmla="val w"/>
                <a:gd name="f1" fmla="val h"/>
                <a:gd name="f2" fmla="val 0"/>
                <a:gd name="f3" fmla="val 86359"/>
                <a:gd name="f4" fmla="val 87630"/>
                <a:gd name="f5" fmla="val 34874"/>
                <a:gd name="f6" fmla="val 14173"/>
                <a:gd name="f7" fmla="val 1143"/>
                <a:gd name="f8" fmla="val 4356"/>
                <a:gd name="f9" fmla="val 9397"/>
                <a:gd name="f10" fmla="val 7632"/>
                <a:gd name="f11" fmla="val 20573"/>
                <a:gd name="f12" fmla="val 10896"/>
                <a:gd name="f13" fmla="val 37083"/>
                <a:gd name="f14" fmla="val 52958"/>
                <a:gd name="f15" fmla="val 65912"/>
                <a:gd name="f16" fmla="val 74040"/>
                <a:gd name="f17" fmla="val 3263"/>
                <a:gd name="f18" fmla="val 80009"/>
                <a:gd name="f19" fmla="val 83565"/>
                <a:gd name="f20" fmla="val 25069"/>
                <a:gd name="f21" fmla="val 86487"/>
                <a:gd name="f22" fmla="val 38150"/>
                <a:gd name="f23" fmla="val 87629"/>
                <a:gd name="f24" fmla="val 54495"/>
                <a:gd name="f25" fmla="val 73025"/>
                <a:gd name="f26" fmla="val 81152"/>
                <a:gd name="f27" fmla="val 86106"/>
                <a:gd name="f28" fmla="val 67690"/>
                <a:gd name="f29" fmla="val 85013"/>
                <a:gd name="f30" fmla="val 54737"/>
                <a:gd name="f31" fmla="val 76301"/>
                <a:gd name="f32" fmla="val 40004"/>
                <a:gd name="f33" fmla="val 75209"/>
                <a:gd name="f34" fmla="val 27685"/>
                <a:gd name="f35" fmla="val 65392"/>
                <a:gd name="f36" fmla="val 10540"/>
                <a:gd name="f37" fmla="val 56680"/>
                <a:gd name="f38" fmla="val 2920"/>
                <a:gd name="f39" fmla="*/ f0 1 86359"/>
                <a:gd name="f40" fmla="*/ f1 1 87630"/>
                <a:gd name="f41" fmla="val f2"/>
                <a:gd name="f42" fmla="val f3"/>
                <a:gd name="f43" fmla="val f4"/>
                <a:gd name="f44" fmla="+- f43 0 f41"/>
                <a:gd name="f45" fmla="+- f42 0 f41"/>
                <a:gd name="f46" fmla="*/ f45 1 86359"/>
                <a:gd name="f47" fmla="*/ f44 1 87630"/>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86359"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23"/>
                  </a:lnTo>
                  <a:lnTo>
                    <a:pt x="f24" y="f23"/>
                  </a:lnTo>
                  <a:lnTo>
                    <a:pt x="f25" y="f26"/>
                  </a:lnTo>
                  <a:lnTo>
                    <a:pt x="f27" y="f28"/>
                  </a:lnTo>
                  <a:lnTo>
                    <a:pt x="f29" y="f30"/>
                  </a:lnTo>
                  <a:lnTo>
                    <a:pt x="f31" y="f32"/>
                  </a:lnTo>
                  <a:lnTo>
                    <a:pt x="f33" y="f34"/>
                  </a:lnTo>
                  <a:lnTo>
                    <a:pt x="f35" y="f36"/>
                  </a:lnTo>
                  <a:lnTo>
                    <a:pt x="f37" y="f3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9" name="object 247">
              <a:extLst>
                <a:ext uri="{FF2B5EF4-FFF2-40B4-BE49-F238E27FC236}">
                  <a16:creationId xmlns:a16="http://schemas.microsoft.com/office/drawing/2014/main" id="{DAF9B9FE-9F55-4130-B0E1-5230A7562C21}"/>
                </a:ext>
              </a:extLst>
            </p:cNvPr>
            <p:cNvSpPr/>
            <p:nvPr/>
          </p:nvSpPr>
          <p:spPr>
            <a:xfrm>
              <a:off x="1020314" y="2807966"/>
              <a:ext cx="66037" cy="127001"/>
            </a:xfrm>
            <a:custGeom>
              <a:avLst/>
              <a:gdLst>
                <a:gd name="f0" fmla="val w"/>
                <a:gd name="f1" fmla="val h"/>
                <a:gd name="f2" fmla="val 0"/>
                <a:gd name="f3" fmla="val 66040"/>
                <a:gd name="f4" fmla="val 127000"/>
                <a:gd name="f5" fmla="val 44780"/>
                <a:gd name="f6" fmla="val 34950"/>
                <a:gd name="f7" fmla="val 1778"/>
                <a:gd name="f8" fmla="val 31673"/>
                <a:gd name="f9" fmla="val 8762"/>
                <a:gd name="f10" fmla="val 44450"/>
                <a:gd name="f11" fmla="val 53340"/>
                <a:gd name="f12" fmla="val 28397"/>
                <a:gd name="f13" fmla="val 69087"/>
                <a:gd name="f14" fmla="val 27304"/>
                <a:gd name="f15" fmla="val 87884"/>
                <a:gd name="f16" fmla="val 96647"/>
                <a:gd name="f17" fmla="val 102488"/>
                <a:gd name="f18" fmla="val 6553"/>
                <a:gd name="f19" fmla="val 109474"/>
                <a:gd name="f20" fmla="val 120015"/>
                <a:gd name="f21" fmla="val 123571"/>
                <a:gd name="f22" fmla="val 16382"/>
                <a:gd name="f23" fmla="val 126492"/>
                <a:gd name="f24" fmla="val 20751"/>
                <a:gd name="f25" fmla="val 124713"/>
                <a:gd name="f26" fmla="val 21843"/>
                <a:gd name="f27" fmla="val 118872"/>
                <a:gd name="f28" fmla="val 110109"/>
                <a:gd name="f29" fmla="val 33858"/>
                <a:gd name="f30" fmla="val 106553"/>
                <a:gd name="f31" fmla="val 42595"/>
                <a:gd name="f32" fmla="val 103631"/>
                <a:gd name="f33" fmla="val 49148"/>
                <a:gd name="f34" fmla="val 100711"/>
                <a:gd name="f35" fmla="val 51333"/>
                <a:gd name="f36" fmla="val 97790"/>
                <a:gd name="f37" fmla="val 45872"/>
                <a:gd name="f38" fmla="val 94868"/>
                <a:gd name="f39" fmla="val 92582"/>
                <a:gd name="f40" fmla="val 38226"/>
                <a:gd name="f41" fmla="val 85471"/>
                <a:gd name="f42" fmla="val 68453"/>
                <a:gd name="f43" fmla="val 48641"/>
                <a:gd name="f44" fmla="val 61163"/>
                <a:gd name="f45" fmla="val 33909"/>
                <a:gd name="f46" fmla="val 65531"/>
                <a:gd name="f47" fmla="val 15240"/>
                <a:gd name="f48" fmla="*/ f0 1 66040"/>
                <a:gd name="f49" fmla="*/ f1 1 127000"/>
                <a:gd name="f50" fmla="val f2"/>
                <a:gd name="f51" fmla="val f3"/>
                <a:gd name="f52" fmla="val f4"/>
                <a:gd name="f53" fmla="+- f52 0 f50"/>
                <a:gd name="f54" fmla="+- f51 0 f50"/>
                <a:gd name="f55" fmla="*/ f54 1 66040"/>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40"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0" name="object 248">
              <a:extLst>
                <a:ext uri="{FF2B5EF4-FFF2-40B4-BE49-F238E27FC236}">
                  <a16:creationId xmlns:a16="http://schemas.microsoft.com/office/drawing/2014/main" id="{B7CD5063-D6BD-4044-8564-DA31FD4EEAA5}"/>
                </a:ext>
              </a:extLst>
            </p:cNvPr>
            <p:cNvSpPr/>
            <p:nvPr/>
          </p:nvSpPr>
          <p:spPr>
            <a:xfrm>
              <a:off x="1090422" y="2807966"/>
              <a:ext cx="109856" cy="106683"/>
            </a:xfrm>
            <a:custGeom>
              <a:avLst/>
              <a:gdLst>
                <a:gd name="f0" fmla="val w"/>
                <a:gd name="f1" fmla="val h"/>
                <a:gd name="f2" fmla="val 0"/>
                <a:gd name="f3" fmla="val 109855"/>
                <a:gd name="f4" fmla="val 106680"/>
                <a:gd name="f5" fmla="val 19748"/>
                <a:gd name="f6" fmla="val 1092"/>
                <a:gd name="f7" fmla="val 635"/>
                <a:gd name="f8" fmla="val 4699"/>
                <a:gd name="f9" fmla="val 14605"/>
                <a:gd name="f10" fmla="val 10972"/>
                <a:gd name="f11" fmla="val 30480"/>
                <a:gd name="f12" fmla="val 18656"/>
                <a:gd name="f13" fmla="val 41656"/>
                <a:gd name="f14" fmla="val 27431"/>
                <a:gd name="f15" fmla="val 56896"/>
                <a:gd name="f16" fmla="val 29629"/>
                <a:gd name="f17" fmla="val 69215"/>
                <a:gd name="f18" fmla="val 80263"/>
                <a:gd name="f19" fmla="val 25234"/>
                <a:gd name="f20" fmla="val 87884"/>
                <a:gd name="f21" fmla="val 21945"/>
                <a:gd name="f22" fmla="val 91440"/>
                <a:gd name="f23" fmla="val 93725"/>
                <a:gd name="f24" fmla="val 97281"/>
                <a:gd name="f25" fmla="val 38404"/>
                <a:gd name="f26" fmla="val 98425"/>
                <a:gd name="f27" fmla="val 52666"/>
                <a:gd name="f28" fmla="val 80098"/>
                <a:gd name="f29" fmla="val 102616"/>
                <a:gd name="f30" fmla="val 91071"/>
                <a:gd name="f31" fmla="val 102044"/>
                <a:gd name="f32" fmla="val 103759"/>
                <a:gd name="f33" fmla="val 109728"/>
                <a:gd name="f34" fmla="val 94996"/>
                <a:gd name="f35" fmla="val 79006"/>
                <a:gd name="f36" fmla="val 51574"/>
                <a:gd name="f37" fmla="val 39496"/>
                <a:gd name="f38" fmla="val 92582"/>
                <a:gd name="f39" fmla="val 88518"/>
                <a:gd name="f40" fmla="val 80899"/>
                <a:gd name="f41" fmla="val 40601"/>
                <a:gd name="f42" fmla="val 55625"/>
                <a:gd name="f43" fmla="val 34010"/>
                <a:gd name="f44" fmla="val 36322"/>
                <a:gd name="f45" fmla="val 36207"/>
                <a:gd name="f46" fmla="val 20574"/>
                <a:gd name="f47" fmla="val 15240"/>
                <a:gd name="f48" fmla="val 32918"/>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1" name="object 249">
              <a:extLst>
                <a:ext uri="{FF2B5EF4-FFF2-40B4-BE49-F238E27FC236}">
                  <a16:creationId xmlns:a16="http://schemas.microsoft.com/office/drawing/2014/main" id="{01F49DEA-9B86-46D4-9E14-65A999D9E6E9}"/>
                </a:ext>
              </a:extLst>
            </p:cNvPr>
            <p:cNvSpPr/>
            <p:nvPr/>
          </p:nvSpPr>
          <p:spPr>
            <a:xfrm>
              <a:off x="1914140" y="2653287"/>
              <a:ext cx="40635" cy="33659"/>
            </a:xfrm>
            <a:custGeom>
              <a:avLst/>
              <a:gdLst>
                <a:gd name="f0" fmla="val w"/>
                <a:gd name="f1" fmla="val h"/>
                <a:gd name="f2" fmla="val 0"/>
                <a:gd name="f3" fmla="val 40639"/>
                <a:gd name="f4" fmla="val 33655"/>
                <a:gd name="f5" fmla="val 20700"/>
                <a:gd name="f6" fmla="val 12064"/>
                <a:gd name="f7" fmla="val 635"/>
                <a:gd name="f8" fmla="val 5461"/>
                <a:gd name="f9" fmla="val 3556"/>
                <a:gd name="f10" fmla="val 8255"/>
                <a:gd name="f11" fmla="val 11811"/>
                <a:gd name="f12" fmla="val 6604"/>
                <a:gd name="f13" fmla="val 17018"/>
                <a:gd name="f14" fmla="val 10922"/>
                <a:gd name="f15" fmla="val 20574"/>
                <a:gd name="f16" fmla="val 13081"/>
                <a:gd name="f17" fmla="val 25908"/>
                <a:gd name="f18" fmla="val 30607"/>
                <a:gd name="f19" fmla="val 33528"/>
                <a:gd name="f20" fmla="val 24003"/>
                <a:gd name="f21" fmla="val 31750"/>
                <a:gd name="f22" fmla="val 27305"/>
                <a:gd name="f23" fmla="val 27686"/>
                <a:gd name="f24" fmla="val 28320"/>
                <a:gd name="f25" fmla="val 34925"/>
                <a:gd name="f26" fmla="val 15875"/>
                <a:gd name="f27" fmla="val 40386"/>
                <a:gd name="f28" fmla="val 38226"/>
                <a:gd name="f29" fmla="val 4064"/>
                <a:gd name="f30" fmla="val 31623"/>
                <a:gd name="f31" fmla="val 1143"/>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2" name="object 250">
              <a:extLst>
                <a:ext uri="{FF2B5EF4-FFF2-40B4-BE49-F238E27FC236}">
                  <a16:creationId xmlns:a16="http://schemas.microsoft.com/office/drawing/2014/main" id="{04DA0D49-D6DC-4A54-92FF-0FCEC7312F70}"/>
                </a:ext>
              </a:extLst>
            </p:cNvPr>
            <p:cNvSpPr/>
            <p:nvPr/>
          </p:nvSpPr>
          <p:spPr>
            <a:xfrm>
              <a:off x="1914140" y="2653287"/>
              <a:ext cx="40635" cy="33659"/>
            </a:xfrm>
            <a:custGeom>
              <a:avLst/>
              <a:gdLst>
                <a:gd name="f0" fmla="val w"/>
                <a:gd name="f1" fmla="val h"/>
                <a:gd name="f2" fmla="val 0"/>
                <a:gd name="f3" fmla="val 40639"/>
                <a:gd name="f4" fmla="val 33655"/>
                <a:gd name="f5" fmla="val 13081"/>
                <a:gd name="f6" fmla="val 30607"/>
                <a:gd name="f7" fmla="val 25908"/>
                <a:gd name="f8" fmla="val 10922"/>
                <a:gd name="f9" fmla="val 20574"/>
                <a:gd name="f10" fmla="val 6604"/>
                <a:gd name="f11" fmla="val 17018"/>
                <a:gd name="f12" fmla="val 11811"/>
                <a:gd name="f13" fmla="val 8255"/>
                <a:gd name="f14" fmla="val 5461"/>
                <a:gd name="f15" fmla="val 3556"/>
                <a:gd name="f16" fmla="val 12064"/>
                <a:gd name="f17" fmla="val 635"/>
                <a:gd name="f18" fmla="val 20700"/>
                <a:gd name="f19" fmla="val 27305"/>
                <a:gd name="f20" fmla="val 31623"/>
                <a:gd name="f21" fmla="val 1143"/>
                <a:gd name="f22" fmla="val 38226"/>
                <a:gd name="f23" fmla="val 4064"/>
                <a:gd name="f24" fmla="val 40386"/>
                <a:gd name="f25" fmla="val 34925"/>
                <a:gd name="f26" fmla="val 15875"/>
                <a:gd name="f27" fmla="val 28320"/>
                <a:gd name="f28" fmla="val 27686"/>
                <a:gd name="f29" fmla="val 24003"/>
                <a:gd name="f30" fmla="val 31750"/>
                <a:gd name="f31" fmla="val 33528"/>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3" name="object 251">
              <a:extLst>
                <a:ext uri="{FF2B5EF4-FFF2-40B4-BE49-F238E27FC236}">
                  <a16:creationId xmlns:a16="http://schemas.microsoft.com/office/drawing/2014/main" id="{A6207DC5-F50D-4453-8D76-5238752B8038}"/>
                </a:ext>
              </a:extLst>
            </p:cNvPr>
            <p:cNvSpPr/>
            <p:nvPr/>
          </p:nvSpPr>
          <p:spPr>
            <a:xfrm>
              <a:off x="1869189" y="2651001"/>
              <a:ext cx="30476" cy="6986"/>
            </a:xfrm>
            <a:custGeom>
              <a:avLst/>
              <a:gdLst>
                <a:gd name="f0" fmla="val w"/>
                <a:gd name="f1" fmla="val h"/>
                <a:gd name="f2" fmla="val 0"/>
                <a:gd name="f3" fmla="val 30480"/>
                <a:gd name="f4" fmla="val 6985"/>
                <a:gd name="f5" fmla="val 7619"/>
                <a:gd name="f6" fmla="val 2158"/>
                <a:gd name="f7" fmla="val 2539"/>
                <a:gd name="f8" fmla="val 3301"/>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4" name="object 252">
              <a:extLst>
                <a:ext uri="{FF2B5EF4-FFF2-40B4-BE49-F238E27FC236}">
                  <a16:creationId xmlns:a16="http://schemas.microsoft.com/office/drawing/2014/main" id="{02D4AB8A-E571-497D-9E21-E40436C436C8}"/>
                </a:ext>
              </a:extLst>
            </p:cNvPr>
            <p:cNvSpPr/>
            <p:nvPr/>
          </p:nvSpPr>
          <p:spPr>
            <a:xfrm>
              <a:off x="1899666" y="2633472"/>
              <a:ext cx="14602" cy="11430"/>
            </a:xfrm>
            <a:custGeom>
              <a:avLst/>
              <a:gdLst>
                <a:gd name="f0" fmla="val w"/>
                <a:gd name="f1" fmla="val h"/>
                <a:gd name="f2" fmla="val 0"/>
                <a:gd name="f3" fmla="val 14605"/>
                <a:gd name="f4" fmla="val 11430"/>
                <a:gd name="f5" fmla="val 7746"/>
                <a:gd name="f6" fmla="val 2285"/>
                <a:gd name="f7" fmla="val 1777"/>
                <a:gd name="f8" fmla="val 3555"/>
                <a:gd name="f9" fmla="val 14477"/>
                <a:gd name="f10" fmla="val 11429"/>
                <a:gd name="f11" fmla="val 11175"/>
                <a:gd name="f12" fmla="val 2412"/>
                <a:gd name="f13" fmla="*/ f0 1 14605"/>
                <a:gd name="f14" fmla="*/ f1 1 11430"/>
                <a:gd name="f15" fmla="val f2"/>
                <a:gd name="f16" fmla="val f3"/>
                <a:gd name="f17" fmla="val f4"/>
                <a:gd name="f18" fmla="+- f17 0 f15"/>
                <a:gd name="f19" fmla="+- f16 0 f15"/>
                <a:gd name="f20" fmla="*/ f19 1 14605"/>
                <a:gd name="f21" fmla="*/ f18 1 1143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1430">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5" name="object 253">
              <a:extLst>
                <a:ext uri="{FF2B5EF4-FFF2-40B4-BE49-F238E27FC236}">
                  <a16:creationId xmlns:a16="http://schemas.microsoft.com/office/drawing/2014/main" id="{F62A0236-C4F0-47D6-96D2-9560E93D505B}"/>
                </a:ext>
              </a:extLst>
            </p:cNvPr>
            <p:cNvSpPr/>
            <p:nvPr/>
          </p:nvSpPr>
          <p:spPr>
            <a:xfrm>
              <a:off x="1943100" y="2631186"/>
              <a:ext cx="11430" cy="13331"/>
            </a:xfrm>
            <a:custGeom>
              <a:avLst/>
              <a:gdLst>
                <a:gd name="f0" fmla="val w"/>
                <a:gd name="f1" fmla="val h"/>
                <a:gd name="f2" fmla="val 0"/>
                <a:gd name="f3" fmla="val 11430"/>
                <a:gd name="f4" fmla="val 13335"/>
                <a:gd name="f5" fmla="val 5714"/>
                <a:gd name="f6" fmla="val 2920"/>
                <a:gd name="f7" fmla="val 2286"/>
                <a:gd name="f8" fmla="val 12953"/>
                <a:gd name="f9" fmla="val 10287"/>
                <a:gd name="f10" fmla="val 4063"/>
                <a:gd name="f11" fmla="val 1143"/>
                <a:gd name="f12" fmla="*/ f0 1 11430"/>
                <a:gd name="f13" fmla="*/ f1 1 13335"/>
                <a:gd name="f14" fmla="val f2"/>
                <a:gd name="f15" fmla="val f3"/>
                <a:gd name="f16" fmla="val f4"/>
                <a:gd name="f17" fmla="+- f16 0 f14"/>
                <a:gd name="f18" fmla="+- f15 0 f14"/>
                <a:gd name="f19" fmla="*/ f18 1 11430"/>
                <a:gd name="f20" fmla="*/ f17 1 133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1430" h="13335">
                  <a:moveTo>
                    <a:pt x="f5" y="f2"/>
                  </a:moveTo>
                  <a:lnTo>
                    <a:pt x="f2" y="f6"/>
                  </a:lnTo>
                  <a:lnTo>
                    <a:pt x="f7" y="f8"/>
                  </a:lnTo>
                  <a:lnTo>
                    <a:pt x="f9" y="f10"/>
                  </a:lnTo>
                  <a:lnTo>
                    <a:pt x="f3"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6" name="object 254">
              <a:extLst>
                <a:ext uri="{FF2B5EF4-FFF2-40B4-BE49-F238E27FC236}">
                  <a16:creationId xmlns:a16="http://schemas.microsoft.com/office/drawing/2014/main" id="{EE90B2FA-7EF2-41F6-90B5-404774062515}"/>
                </a:ext>
              </a:extLst>
            </p:cNvPr>
            <p:cNvSpPr/>
            <p:nvPr/>
          </p:nvSpPr>
          <p:spPr>
            <a:xfrm>
              <a:off x="1965201" y="2641088"/>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7" name="object 255">
              <a:extLst>
                <a:ext uri="{FF2B5EF4-FFF2-40B4-BE49-F238E27FC236}">
                  <a16:creationId xmlns:a16="http://schemas.microsoft.com/office/drawing/2014/main" id="{EDF99778-5FBB-4364-B8C6-FA18AD0EB52D}"/>
                </a:ext>
              </a:extLst>
            </p:cNvPr>
            <p:cNvSpPr/>
            <p:nvPr/>
          </p:nvSpPr>
          <p:spPr>
            <a:xfrm>
              <a:off x="1876805" y="2700524"/>
              <a:ext cx="116201" cy="52706"/>
            </a:xfrm>
            <a:custGeom>
              <a:avLst/>
              <a:gdLst>
                <a:gd name="f0" fmla="val w"/>
                <a:gd name="f1" fmla="val h"/>
                <a:gd name="f2" fmla="val 0"/>
                <a:gd name="f3" fmla="val 116205"/>
                <a:gd name="f4" fmla="val 52705"/>
                <a:gd name="f5" fmla="val 48132"/>
                <a:gd name="f6" fmla="val 30606"/>
                <a:gd name="f7" fmla="val 10921"/>
                <a:gd name="f8" fmla="val 2921"/>
                <a:gd name="f9" fmla="val 3301"/>
                <a:gd name="f10" fmla="val 8763"/>
                <a:gd name="f11" fmla="val 16891"/>
                <a:gd name="f12" fmla="val 27432"/>
                <a:gd name="f13" fmla="val 15239"/>
                <a:gd name="f14" fmla="val 39116"/>
                <a:gd name="f15" fmla="val 33908"/>
                <a:gd name="f16" fmla="val 46736"/>
                <a:gd name="f17" fmla="val 49149"/>
                <a:gd name="f18" fmla="val 50800"/>
                <a:gd name="f19" fmla="val 66675"/>
                <a:gd name="f20" fmla="val 52578"/>
                <a:gd name="f21" fmla="val 77596"/>
                <a:gd name="f22" fmla="val 50292"/>
                <a:gd name="f23" fmla="val 86360"/>
                <a:gd name="f24" fmla="val 90677"/>
                <a:gd name="f25" fmla="val 88518"/>
                <a:gd name="f26" fmla="val 30353"/>
                <a:gd name="f27" fmla="val 85217"/>
                <a:gd name="f28" fmla="val 22733"/>
                <a:gd name="f29" fmla="val 98869"/>
                <a:gd name="f30" fmla="val 18669"/>
                <a:gd name="f31" fmla="val 80899"/>
                <a:gd name="f32" fmla="val 76454"/>
                <a:gd name="f33" fmla="val 14605"/>
                <a:gd name="f34" fmla="val 61213"/>
                <a:gd name="f35" fmla="val 5207"/>
                <a:gd name="f36" fmla="val 112521"/>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8" name="object 256">
              <a:extLst>
                <a:ext uri="{FF2B5EF4-FFF2-40B4-BE49-F238E27FC236}">
                  <a16:creationId xmlns:a16="http://schemas.microsoft.com/office/drawing/2014/main" id="{0407C755-96B7-41A5-B843-1CFD2F68B61C}"/>
                </a:ext>
              </a:extLst>
            </p:cNvPr>
            <p:cNvSpPr/>
            <p:nvPr/>
          </p:nvSpPr>
          <p:spPr>
            <a:xfrm>
              <a:off x="1959860" y="2650232"/>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1"/>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9" name="object 257">
              <a:extLst>
                <a:ext uri="{FF2B5EF4-FFF2-40B4-BE49-F238E27FC236}">
                  <a16:creationId xmlns:a16="http://schemas.microsoft.com/office/drawing/2014/main" id="{DB3E1E52-5266-4A62-8C3F-DE1F519E9453}"/>
                </a:ext>
              </a:extLst>
            </p:cNvPr>
            <p:cNvSpPr/>
            <p:nvPr/>
          </p:nvSpPr>
          <p:spPr>
            <a:xfrm>
              <a:off x="1836416" y="275920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5"/>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0" name="object 258">
              <a:extLst>
                <a:ext uri="{FF2B5EF4-FFF2-40B4-BE49-F238E27FC236}">
                  <a16:creationId xmlns:a16="http://schemas.microsoft.com/office/drawing/2014/main" id="{1025602D-E23D-4EC8-A107-A01491A98E38}"/>
                </a:ext>
              </a:extLst>
            </p:cNvPr>
            <p:cNvSpPr/>
            <p:nvPr/>
          </p:nvSpPr>
          <p:spPr>
            <a:xfrm>
              <a:off x="1910337" y="2755388"/>
              <a:ext cx="86996" cy="87626"/>
            </a:xfrm>
            <a:custGeom>
              <a:avLst/>
              <a:gdLst>
                <a:gd name="f0" fmla="val w"/>
                <a:gd name="f1" fmla="val h"/>
                <a:gd name="f2" fmla="val 0"/>
                <a:gd name="f3" fmla="val 86994"/>
                <a:gd name="f4" fmla="val 87630"/>
                <a:gd name="f5" fmla="val 35179"/>
                <a:gd name="f6" fmla="val 14351"/>
                <a:gd name="f7" fmla="val 1143"/>
                <a:gd name="f8" fmla="val 4445"/>
                <a:gd name="f9" fmla="val 9397"/>
                <a:gd name="f10" fmla="val 7747"/>
                <a:gd name="f11" fmla="val 20574"/>
                <a:gd name="f12" fmla="val 11049"/>
                <a:gd name="f13" fmla="val 37083"/>
                <a:gd name="f14" fmla="val 52958"/>
                <a:gd name="f15" fmla="val 65912"/>
                <a:gd name="f16" fmla="val 74040"/>
                <a:gd name="f17" fmla="val 3302"/>
                <a:gd name="f18" fmla="val 80009"/>
                <a:gd name="f19" fmla="val 83565"/>
                <a:gd name="f20" fmla="val 25273"/>
                <a:gd name="f21" fmla="val 86487"/>
                <a:gd name="f22" fmla="val 38481"/>
                <a:gd name="f23" fmla="val 54991"/>
                <a:gd name="f24" fmla="val 73660"/>
                <a:gd name="f25" fmla="val 81152"/>
                <a:gd name="f26" fmla="val 86868"/>
                <a:gd name="f27" fmla="val 67690"/>
                <a:gd name="f28" fmla="val 85725"/>
                <a:gd name="f29" fmla="val 54737"/>
                <a:gd name="f30" fmla="val 76962"/>
                <a:gd name="f31" fmla="val 40005"/>
                <a:gd name="f32" fmla="val 75818"/>
                <a:gd name="f33" fmla="val 27685"/>
                <a:gd name="f34" fmla="val 65913"/>
                <a:gd name="f35" fmla="val 10540"/>
                <a:gd name="f36" fmla="val 57150"/>
                <a:gd name="f37" fmla="val 2920"/>
                <a:gd name="f38" fmla="*/ f0 1 86994"/>
                <a:gd name="f39" fmla="*/ f1 1 87630"/>
                <a:gd name="f40" fmla="val f2"/>
                <a:gd name="f41" fmla="val f3"/>
                <a:gd name="f42" fmla="val f4"/>
                <a:gd name="f43" fmla="+- f42 0 f40"/>
                <a:gd name="f44" fmla="+- f41 0 f40"/>
                <a:gd name="f45" fmla="*/ f44 1 86994"/>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994"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1" name="object 259">
              <a:extLst>
                <a:ext uri="{FF2B5EF4-FFF2-40B4-BE49-F238E27FC236}">
                  <a16:creationId xmlns:a16="http://schemas.microsoft.com/office/drawing/2014/main" id="{8BBC5939-BEDD-45B3-B7E2-58A5E7972C2B}"/>
                </a:ext>
              </a:extLst>
            </p:cNvPr>
            <p:cNvSpPr/>
            <p:nvPr/>
          </p:nvSpPr>
          <p:spPr>
            <a:xfrm>
              <a:off x="1886708" y="2826254"/>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2" name="object 260">
              <a:extLst>
                <a:ext uri="{FF2B5EF4-FFF2-40B4-BE49-F238E27FC236}">
                  <a16:creationId xmlns:a16="http://schemas.microsoft.com/office/drawing/2014/main" id="{B8E75F08-31B4-415B-95A7-761EE2410DD0}"/>
                </a:ext>
              </a:extLst>
            </p:cNvPr>
            <p:cNvSpPr/>
            <p:nvPr/>
          </p:nvSpPr>
          <p:spPr>
            <a:xfrm>
              <a:off x="1956816" y="2826254"/>
              <a:ext cx="109215" cy="106683"/>
            </a:xfrm>
            <a:custGeom>
              <a:avLst/>
              <a:gdLst>
                <a:gd name="f0" fmla="val w"/>
                <a:gd name="f1" fmla="val h"/>
                <a:gd name="f2" fmla="val 0"/>
                <a:gd name="f3" fmla="val 109219"/>
                <a:gd name="f4" fmla="val 106680"/>
                <a:gd name="f5" fmla="val 19557"/>
                <a:gd name="f6" fmla="val 1142"/>
                <a:gd name="f7" fmla="val 635"/>
                <a:gd name="f8" fmla="val 4699"/>
                <a:gd name="f9" fmla="val 14605"/>
                <a:gd name="f10" fmla="val 10921"/>
                <a:gd name="f11" fmla="val 30480"/>
                <a:gd name="f12" fmla="val 18541"/>
                <a:gd name="f13" fmla="val 41656"/>
                <a:gd name="f14" fmla="val 27177"/>
                <a:gd name="f15" fmla="val 56896"/>
                <a:gd name="f16" fmla="val 29463"/>
                <a:gd name="f17" fmla="val 69215"/>
                <a:gd name="f18" fmla="val 80264"/>
                <a:gd name="f19" fmla="val 25018"/>
                <a:gd name="f20" fmla="val 87884"/>
                <a:gd name="f21" fmla="val 21843"/>
                <a:gd name="f22" fmla="val 91440"/>
                <a:gd name="f23" fmla="val 93725"/>
                <a:gd name="f24" fmla="val 97281"/>
                <a:gd name="f25" fmla="val 38100"/>
                <a:gd name="f26" fmla="val 98425"/>
                <a:gd name="f27" fmla="val 52323"/>
                <a:gd name="f28" fmla="val 79501"/>
                <a:gd name="f29" fmla="val 102616"/>
                <a:gd name="f30" fmla="val 90423"/>
                <a:gd name="f31" fmla="val 101345"/>
                <a:gd name="f32" fmla="val 103759"/>
                <a:gd name="f33" fmla="val 108965"/>
                <a:gd name="f34" fmla="val 94996"/>
                <a:gd name="f35" fmla="val 78485"/>
                <a:gd name="f36" fmla="val 51181"/>
                <a:gd name="f37" fmla="val 39242"/>
                <a:gd name="f38" fmla="val 92583"/>
                <a:gd name="f39" fmla="val 88518"/>
                <a:gd name="f40" fmla="val 80899"/>
                <a:gd name="f41" fmla="val 40258"/>
                <a:gd name="f42" fmla="val 55625"/>
                <a:gd name="f43" fmla="val 33781"/>
                <a:gd name="f44" fmla="val 36322"/>
                <a:gd name="f45" fmla="val 35940"/>
                <a:gd name="f46" fmla="val 20574"/>
                <a:gd name="f47" fmla="val 15240"/>
                <a:gd name="f48" fmla="val 32638"/>
                <a:gd name="f49" fmla="*/ f0 1 109219"/>
                <a:gd name="f50" fmla="*/ f1 1 106680"/>
                <a:gd name="f51" fmla="val f2"/>
                <a:gd name="f52" fmla="val f3"/>
                <a:gd name="f53" fmla="val f4"/>
                <a:gd name="f54" fmla="+- f53 0 f51"/>
                <a:gd name="f55" fmla="+- f52 0 f51"/>
                <a:gd name="f56" fmla="*/ f55 1 109219"/>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219"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3" name="object 261">
              <a:extLst>
                <a:ext uri="{FF2B5EF4-FFF2-40B4-BE49-F238E27FC236}">
                  <a16:creationId xmlns:a16="http://schemas.microsoft.com/office/drawing/2014/main" id="{D8DB719B-705A-4183-8E9E-85AB8E07AB44}"/>
                </a:ext>
              </a:extLst>
            </p:cNvPr>
            <p:cNvSpPr/>
            <p:nvPr/>
          </p:nvSpPr>
          <p:spPr>
            <a:xfrm>
              <a:off x="2809494" y="2682236"/>
              <a:ext cx="40635" cy="33018"/>
            </a:xfrm>
            <a:custGeom>
              <a:avLst/>
              <a:gdLst>
                <a:gd name="f0" fmla="val w"/>
                <a:gd name="f1" fmla="val h"/>
                <a:gd name="f2" fmla="val 0"/>
                <a:gd name="f3" fmla="val 40639"/>
                <a:gd name="f4" fmla="val 33019"/>
                <a:gd name="f5" fmla="val 20700"/>
                <a:gd name="f6" fmla="val 12064"/>
                <a:gd name="f7" fmla="val 635"/>
                <a:gd name="f8" fmla="val 5461"/>
                <a:gd name="f9" fmla="val 3429"/>
                <a:gd name="f10" fmla="val 8001"/>
                <a:gd name="f11" fmla="val 11557"/>
                <a:gd name="f12" fmla="val 6604"/>
                <a:gd name="f13" fmla="val 16637"/>
                <a:gd name="f14" fmla="val 10922"/>
                <a:gd name="f15" fmla="val 20066"/>
                <a:gd name="f16" fmla="val 13081"/>
                <a:gd name="f17" fmla="val 25273"/>
                <a:gd name="f18" fmla="val 29845"/>
                <a:gd name="f19" fmla="val 32766"/>
                <a:gd name="f20" fmla="val 24003"/>
                <a:gd name="f21" fmla="val 30987"/>
                <a:gd name="f22" fmla="val 27305"/>
                <a:gd name="f23" fmla="val 27051"/>
                <a:gd name="f24" fmla="val 28320"/>
                <a:gd name="f25" fmla="val 34925"/>
                <a:gd name="f26" fmla="val 15493"/>
                <a:gd name="f27" fmla="val 40386"/>
                <a:gd name="f28" fmla="val 38226"/>
                <a:gd name="f29" fmla="val 4064"/>
                <a:gd name="f30" fmla="val 31623"/>
                <a:gd name="f31" fmla="val 1143"/>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4" name="object 262">
              <a:extLst>
                <a:ext uri="{FF2B5EF4-FFF2-40B4-BE49-F238E27FC236}">
                  <a16:creationId xmlns:a16="http://schemas.microsoft.com/office/drawing/2014/main" id="{8C3E6246-853A-408B-BEE3-14D5CF34EE12}"/>
                </a:ext>
              </a:extLst>
            </p:cNvPr>
            <p:cNvSpPr/>
            <p:nvPr/>
          </p:nvSpPr>
          <p:spPr>
            <a:xfrm>
              <a:off x="2809494" y="2682236"/>
              <a:ext cx="40635" cy="33018"/>
            </a:xfrm>
            <a:custGeom>
              <a:avLst/>
              <a:gdLst>
                <a:gd name="f0" fmla="val w"/>
                <a:gd name="f1" fmla="val h"/>
                <a:gd name="f2" fmla="val 0"/>
                <a:gd name="f3" fmla="val 40639"/>
                <a:gd name="f4" fmla="val 33019"/>
                <a:gd name="f5" fmla="val 13081"/>
                <a:gd name="f6" fmla="val 29845"/>
                <a:gd name="f7" fmla="val 25273"/>
                <a:gd name="f8" fmla="val 10922"/>
                <a:gd name="f9" fmla="val 20066"/>
                <a:gd name="f10" fmla="val 6604"/>
                <a:gd name="f11" fmla="val 16637"/>
                <a:gd name="f12" fmla="val 11557"/>
                <a:gd name="f13" fmla="val 8001"/>
                <a:gd name="f14" fmla="val 5461"/>
                <a:gd name="f15" fmla="val 3429"/>
                <a:gd name="f16" fmla="val 12064"/>
                <a:gd name="f17" fmla="val 635"/>
                <a:gd name="f18" fmla="val 20700"/>
                <a:gd name="f19" fmla="val 27305"/>
                <a:gd name="f20" fmla="val 31623"/>
                <a:gd name="f21" fmla="val 1143"/>
                <a:gd name="f22" fmla="val 38226"/>
                <a:gd name="f23" fmla="val 4064"/>
                <a:gd name="f24" fmla="val 40386"/>
                <a:gd name="f25" fmla="val 34925"/>
                <a:gd name="f26" fmla="val 15493"/>
                <a:gd name="f27" fmla="val 28320"/>
                <a:gd name="f28" fmla="val 27051"/>
                <a:gd name="f29" fmla="val 24003"/>
                <a:gd name="f30" fmla="val 30987"/>
                <a:gd name="f31" fmla="val 32766"/>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5" name="object 263">
              <a:extLst>
                <a:ext uri="{FF2B5EF4-FFF2-40B4-BE49-F238E27FC236}">
                  <a16:creationId xmlns:a16="http://schemas.microsoft.com/office/drawing/2014/main" id="{A4603435-1686-4E52-8ABF-973121721420}"/>
                </a:ext>
              </a:extLst>
            </p:cNvPr>
            <p:cNvSpPr/>
            <p:nvPr/>
          </p:nvSpPr>
          <p:spPr>
            <a:xfrm>
              <a:off x="2764532" y="2679950"/>
              <a:ext cx="30476" cy="6345"/>
            </a:xfrm>
            <a:custGeom>
              <a:avLst/>
              <a:gdLst>
                <a:gd name="f0" fmla="val w"/>
                <a:gd name="f1" fmla="val h"/>
                <a:gd name="f2" fmla="val 0"/>
                <a:gd name="f3" fmla="val 30480"/>
                <a:gd name="f4" fmla="val 6350"/>
                <a:gd name="f5" fmla="val 7619"/>
                <a:gd name="f6" fmla="val 2158"/>
                <a:gd name="f7" fmla="val 3301"/>
                <a:gd name="f8" fmla="val 4444"/>
                <a:gd name="f9" fmla="val 6095"/>
                <a:gd name="f10" fmla="*/ f0 1 30480"/>
                <a:gd name="f11" fmla="*/ f1 1 6350"/>
                <a:gd name="f12" fmla="val f2"/>
                <a:gd name="f13" fmla="val f3"/>
                <a:gd name="f14" fmla="val f4"/>
                <a:gd name="f15" fmla="+- f14 0 f12"/>
                <a:gd name="f16" fmla="+- f13 0 f12"/>
                <a:gd name="f17" fmla="*/ f16 1 30480"/>
                <a:gd name="f18" fmla="*/ f15 1 635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0480" h="6350">
                  <a:moveTo>
                    <a:pt x="f5" y="f2"/>
                  </a:moveTo>
                  <a:lnTo>
                    <a:pt x="f6" y="f2"/>
                  </a:lnTo>
                  <a:lnTo>
                    <a:pt x="f2" y="f6"/>
                  </a:lnTo>
                  <a:lnTo>
                    <a:pt x="f7" y="f8"/>
                  </a:lnTo>
                  <a:lnTo>
                    <a:pt x="f3" y="f9"/>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6" name="object 264">
              <a:extLst>
                <a:ext uri="{FF2B5EF4-FFF2-40B4-BE49-F238E27FC236}">
                  <a16:creationId xmlns:a16="http://schemas.microsoft.com/office/drawing/2014/main" id="{4E0C9FE8-41DD-45D5-9424-F4A5B5EA7E1D}"/>
                </a:ext>
              </a:extLst>
            </p:cNvPr>
            <p:cNvSpPr/>
            <p:nvPr/>
          </p:nvSpPr>
          <p:spPr>
            <a:xfrm>
              <a:off x="2795019" y="2662431"/>
              <a:ext cx="14602" cy="10799"/>
            </a:xfrm>
            <a:custGeom>
              <a:avLst/>
              <a:gdLst>
                <a:gd name="f0" fmla="val w"/>
                <a:gd name="f1" fmla="val h"/>
                <a:gd name="f2" fmla="val 0"/>
                <a:gd name="f3" fmla="val 14605"/>
                <a:gd name="f4" fmla="val 10794"/>
                <a:gd name="f5" fmla="val 7746"/>
                <a:gd name="f6" fmla="val 2285"/>
                <a:gd name="f7" fmla="val 1651"/>
                <a:gd name="f8" fmla="val 3429"/>
                <a:gd name="f9" fmla="val 14477"/>
                <a:gd name="f10" fmla="val 10668"/>
                <a:gd name="f11" fmla="val 11175"/>
                <a:gd name="f12" fmla="val 2286"/>
                <a:gd name="f13" fmla="*/ f0 1 14605"/>
                <a:gd name="f14" fmla="*/ f1 1 10794"/>
                <a:gd name="f15" fmla="val f2"/>
                <a:gd name="f16" fmla="val f3"/>
                <a:gd name="f17" fmla="val f4"/>
                <a:gd name="f18" fmla="+- f17 0 f15"/>
                <a:gd name="f19" fmla="+- f16 0 f15"/>
                <a:gd name="f20" fmla="*/ f19 1 14605"/>
                <a:gd name="f21" fmla="*/ f18 1 107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0794">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7" name="object 265">
              <a:extLst>
                <a:ext uri="{FF2B5EF4-FFF2-40B4-BE49-F238E27FC236}">
                  <a16:creationId xmlns:a16="http://schemas.microsoft.com/office/drawing/2014/main" id="{24169972-A8FC-46DF-9F0C-CCA848156A0A}"/>
                </a:ext>
              </a:extLst>
            </p:cNvPr>
            <p:cNvSpPr/>
            <p:nvPr/>
          </p:nvSpPr>
          <p:spPr>
            <a:xfrm>
              <a:off x="2839212" y="2659376"/>
              <a:ext cx="10799" cy="13331"/>
            </a:xfrm>
            <a:custGeom>
              <a:avLst/>
              <a:gdLst>
                <a:gd name="f0" fmla="val w"/>
                <a:gd name="f1" fmla="val h"/>
                <a:gd name="f2" fmla="val 0"/>
                <a:gd name="f3" fmla="val 10794"/>
                <a:gd name="f4" fmla="val 13335"/>
                <a:gd name="f5" fmla="val 5333"/>
                <a:gd name="f6" fmla="val 2920"/>
                <a:gd name="f7" fmla="val 2158"/>
                <a:gd name="f8" fmla="val 12953"/>
                <a:gd name="f9" fmla="val 965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8" name="object 266">
              <a:extLst>
                <a:ext uri="{FF2B5EF4-FFF2-40B4-BE49-F238E27FC236}">
                  <a16:creationId xmlns:a16="http://schemas.microsoft.com/office/drawing/2014/main" id="{1A6E36A9-D255-4D87-A9E7-D0591823B539}"/>
                </a:ext>
              </a:extLst>
            </p:cNvPr>
            <p:cNvSpPr/>
            <p:nvPr/>
          </p:nvSpPr>
          <p:spPr>
            <a:xfrm>
              <a:off x="2860544" y="2669289"/>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9" name="object 267">
              <a:extLst>
                <a:ext uri="{FF2B5EF4-FFF2-40B4-BE49-F238E27FC236}">
                  <a16:creationId xmlns:a16="http://schemas.microsoft.com/office/drawing/2014/main" id="{3DD8E355-DBEF-41E9-8304-D1A0DFE9E50E}"/>
                </a:ext>
              </a:extLst>
            </p:cNvPr>
            <p:cNvSpPr/>
            <p:nvPr/>
          </p:nvSpPr>
          <p:spPr>
            <a:xfrm>
              <a:off x="2772159" y="2728725"/>
              <a:ext cx="116201" cy="52706"/>
            </a:xfrm>
            <a:custGeom>
              <a:avLst/>
              <a:gdLst>
                <a:gd name="f0" fmla="val w"/>
                <a:gd name="f1" fmla="val h"/>
                <a:gd name="f2" fmla="val 0"/>
                <a:gd name="f3" fmla="val 116205"/>
                <a:gd name="f4" fmla="val 52705"/>
                <a:gd name="f5" fmla="val 48132"/>
                <a:gd name="f6" fmla="val 30606"/>
                <a:gd name="f7" fmla="val 10921"/>
                <a:gd name="f8" fmla="val 2920"/>
                <a:gd name="f9" fmla="val 3301"/>
                <a:gd name="f10" fmla="val 8762"/>
                <a:gd name="f11" fmla="val 16890"/>
                <a:gd name="f12" fmla="val 27431"/>
                <a:gd name="f13" fmla="val 15239"/>
                <a:gd name="f14" fmla="val 39115"/>
                <a:gd name="f15" fmla="val 33908"/>
                <a:gd name="f16" fmla="val 46735"/>
                <a:gd name="f17" fmla="val 49149"/>
                <a:gd name="f18" fmla="val 50800"/>
                <a:gd name="f19" fmla="val 66675"/>
                <a:gd name="f20" fmla="val 52577"/>
                <a:gd name="f21" fmla="val 77596"/>
                <a:gd name="f22" fmla="val 50291"/>
                <a:gd name="f23" fmla="val 86360"/>
                <a:gd name="f24" fmla="val 90677"/>
                <a:gd name="f25" fmla="val 88518"/>
                <a:gd name="f26" fmla="val 30352"/>
                <a:gd name="f27" fmla="val 85217"/>
                <a:gd name="f28" fmla="val 22732"/>
                <a:gd name="f29" fmla="val 98869"/>
                <a:gd name="f30" fmla="val 18668"/>
                <a:gd name="f31" fmla="val 80899"/>
                <a:gd name="f32" fmla="val 76454"/>
                <a:gd name="f33" fmla="val 14604"/>
                <a:gd name="f34" fmla="val 61213"/>
                <a:gd name="f35" fmla="val 5206"/>
                <a:gd name="f36" fmla="val 112521"/>
                <a:gd name="f37" fmla="val 9905"/>
                <a:gd name="f38" fmla="val 115824"/>
                <a:gd name="f39" fmla="val 11683"/>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0" name="object 268">
              <a:extLst>
                <a:ext uri="{FF2B5EF4-FFF2-40B4-BE49-F238E27FC236}">
                  <a16:creationId xmlns:a16="http://schemas.microsoft.com/office/drawing/2014/main" id="{21DE7DCB-5C90-48C8-9EED-EDD75871BB9D}"/>
                </a:ext>
              </a:extLst>
            </p:cNvPr>
            <p:cNvSpPr/>
            <p:nvPr/>
          </p:nvSpPr>
          <p:spPr>
            <a:xfrm>
              <a:off x="2855214" y="2678433"/>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2"/>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1" name="object 269">
              <a:extLst>
                <a:ext uri="{FF2B5EF4-FFF2-40B4-BE49-F238E27FC236}">
                  <a16:creationId xmlns:a16="http://schemas.microsoft.com/office/drawing/2014/main" id="{8F1E7386-049F-407F-9EBB-6E75190666C3}"/>
                </a:ext>
              </a:extLst>
            </p:cNvPr>
            <p:cNvSpPr/>
            <p:nvPr/>
          </p:nvSpPr>
          <p:spPr>
            <a:xfrm>
              <a:off x="2731770" y="278739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6"/>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2" name="object 270">
              <a:extLst>
                <a:ext uri="{FF2B5EF4-FFF2-40B4-BE49-F238E27FC236}">
                  <a16:creationId xmlns:a16="http://schemas.microsoft.com/office/drawing/2014/main" id="{7032E066-992A-43ED-8B40-55B80049CF8E}"/>
                </a:ext>
              </a:extLst>
            </p:cNvPr>
            <p:cNvSpPr/>
            <p:nvPr/>
          </p:nvSpPr>
          <p:spPr>
            <a:xfrm>
              <a:off x="2806449" y="2783589"/>
              <a:ext cx="86355" cy="87626"/>
            </a:xfrm>
            <a:custGeom>
              <a:avLst/>
              <a:gdLst>
                <a:gd name="f0" fmla="val w"/>
                <a:gd name="f1" fmla="val h"/>
                <a:gd name="f2" fmla="val 0"/>
                <a:gd name="f3" fmla="val 86360"/>
                <a:gd name="f4" fmla="val 87630"/>
                <a:gd name="f5" fmla="val 34925"/>
                <a:gd name="f6" fmla="val 14224"/>
                <a:gd name="f7" fmla="val 1143"/>
                <a:gd name="f8" fmla="val 4318"/>
                <a:gd name="f9" fmla="val 9397"/>
                <a:gd name="f10" fmla="val 7620"/>
                <a:gd name="f11" fmla="val 20574"/>
                <a:gd name="f12" fmla="val 10922"/>
                <a:gd name="f13" fmla="val 37083"/>
                <a:gd name="f14" fmla="val 52958"/>
                <a:gd name="f15" fmla="val 65912"/>
                <a:gd name="f16" fmla="val 74040"/>
                <a:gd name="f17" fmla="val 3302"/>
                <a:gd name="f18" fmla="val 80009"/>
                <a:gd name="f19" fmla="val 83565"/>
                <a:gd name="f20" fmla="val 25018"/>
                <a:gd name="f21" fmla="val 86487"/>
                <a:gd name="f22" fmla="val 38100"/>
                <a:gd name="f23" fmla="val 54483"/>
                <a:gd name="f24" fmla="val 73025"/>
                <a:gd name="f25" fmla="val 81152"/>
                <a:gd name="f26" fmla="val 86106"/>
                <a:gd name="f27" fmla="val 67690"/>
                <a:gd name="f28" fmla="val 84962"/>
                <a:gd name="f29" fmla="val 54737"/>
                <a:gd name="f30" fmla="val 76327"/>
                <a:gd name="f31" fmla="val 40005"/>
                <a:gd name="f32" fmla="val 75184"/>
                <a:gd name="f33" fmla="val 27686"/>
                <a:gd name="f34" fmla="val 65405"/>
                <a:gd name="f35" fmla="val 10540"/>
                <a:gd name="f36" fmla="val 56642"/>
                <a:gd name="f37" fmla="val 2920"/>
                <a:gd name="f38" fmla="*/ f0 1 86360"/>
                <a:gd name="f39" fmla="*/ f1 1 87630"/>
                <a:gd name="f40" fmla="val f2"/>
                <a:gd name="f41" fmla="val f3"/>
                <a:gd name="f42" fmla="val f4"/>
                <a:gd name="f43" fmla="+- f42 0 f40"/>
                <a:gd name="f44" fmla="+- f41 0 f40"/>
                <a:gd name="f45" fmla="*/ f44 1 86360"/>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360"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3" name="object 271">
              <a:extLst>
                <a:ext uri="{FF2B5EF4-FFF2-40B4-BE49-F238E27FC236}">
                  <a16:creationId xmlns:a16="http://schemas.microsoft.com/office/drawing/2014/main" id="{2B023AC8-BEDC-4F43-8ADE-CDC19323B5E9}"/>
                </a:ext>
              </a:extLst>
            </p:cNvPr>
            <p:cNvSpPr/>
            <p:nvPr/>
          </p:nvSpPr>
          <p:spPr>
            <a:xfrm>
              <a:off x="2782062" y="2854455"/>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4" name="object 272">
              <a:extLst>
                <a:ext uri="{FF2B5EF4-FFF2-40B4-BE49-F238E27FC236}">
                  <a16:creationId xmlns:a16="http://schemas.microsoft.com/office/drawing/2014/main" id="{2B585A3D-0F3B-4416-B6B1-71118D1B44CB}"/>
                </a:ext>
              </a:extLst>
            </p:cNvPr>
            <p:cNvSpPr/>
            <p:nvPr/>
          </p:nvSpPr>
          <p:spPr>
            <a:xfrm>
              <a:off x="2852169" y="2854455"/>
              <a:ext cx="109856" cy="106683"/>
            </a:xfrm>
            <a:custGeom>
              <a:avLst/>
              <a:gdLst>
                <a:gd name="f0" fmla="val w"/>
                <a:gd name="f1" fmla="val h"/>
                <a:gd name="f2" fmla="val 0"/>
                <a:gd name="f3" fmla="val 109855"/>
                <a:gd name="f4" fmla="val 106680"/>
                <a:gd name="f5" fmla="val 19811"/>
                <a:gd name="f6" fmla="val 1142"/>
                <a:gd name="f7" fmla="val 635"/>
                <a:gd name="f8" fmla="val 4699"/>
                <a:gd name="f9" fmla="val 14605"/>
                <a:gd name="f10" fmla="val 10921"/>
                <a:gd name="f11" fmla="val 30480"/>
                <a:gd name="f12" fmla="val 18668"/>
                <a:gd name="f13" fmla="val 41656"/>
                <a:gd name="f14" fmla="val 27431"/>
                <a:gd name="f15" fmla="val 56896"/>
                <a:gd name="f16" fmla="val 29590"/>
                <a:gd name="f17" fmla="val 69215"/>
                <a:gd name="f18" fmla="val 80264"/>
                <a:gd name="f19" fmla="val 25272"/>
                <a:gd name="f20" fmla="val 87884"/>
                <a:gd name="f21" fmla="val 21970"/>
                <a:gd name="f22" fmla="val 91440"/>
                <a:gd name="f23" fmla="val 93725"/>
                <a:gd name="f24" fmla="val 97281"/>
                <a:gd name="f25" fmla="val 38353"/>
                <a:gd name="f26" fmla="val 98425"/>
                <a:gd name="f27" fmla="val 52704"/>
                <a:gd name="f28" fmla="val 80136"/>
                <a:gd name="f29" fmla="val 102616"/>
                <a:gd name="f30" fmla="val 91058"/>
                <a:gd name="f31" fmla="val 102107"/>
                <a:gd name="f32" fmla="val 103759"/>
                <a:gd name="f33" fmla="val 109727"/>
                <a:gd name="f34" fmla="val 94996"/>
                <a:gd name="f35" fmla="val 78993"/>
                <a:gd name="f36" fmla="val 51561"/>
                <a:gd name="f37" fmla="val 39496"/>
                <a:gd name="f38" fmla="val 92583"/>
                <a:gd name="f39" fmla="val 88518"/>
                <a:gd name="f40" fmla="val 80899"/>
                <a:gd name="f41" fmla="val 40639"/>
                <a:gd name="f42" fmla="val 55625"/>
                <a:gd name="f43" fmla="val 34035"/>
                <a:gd name="f44" fmla="val 36322"/>
                <a:gd name="f45" fmla="val 36194"/>
                <a:gd name="f46" fmla="val 20574"/>
                <a:gd name="f47" fmla="val 15240"/>
                <a:gd name="f48" fmla="val 32892"/>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grpSp>
      <p:pic>
        <p:nvPicPr>
          <p:cNvPr id="276" name="Audio 275">
            <a:hlinkClick r:id="" action="ppaction://media"/>
            <a:extLst>
              <a:ext uri="{FF2B5EF4-FFF2-40B4-BE49-F238E27FC236}">
                <a16:creationId xmlns:a16="http://schemas.microsoft.com/office/drawing/2014/main" id="{721E8586-98BC-45F7-912F-01C89ECB5A84}"/>
              </a:ext>
            </a:extLst>
          </p:cNvPr>
          <p:cNvPicPr>
            <a:picLocks noChangeAspect="1"/>
          </p:cNvPicPr>
          <p:nvPr>
            <a:audioFile r:link="rId2"/>
            <p:extLst>
              <p:ext uri="{DAA4B4D4-6D71-4841-9C94-3DE7FCFB9230}">
                <p14:media xmlns:p14="http://schemas.microsoft.com/office/powerpoint/2010/main" r:embed="rId1"/>
              </p:ext>
            </p:extLst>
          </p:nvPr>
        </p:nvPicPr>
        <p:blipFill>
          <a:blip r:embed="rId29"/>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16028"/>
    </mc:Choice>
    <mc:Fallback>
      <p:transition spd="slow" advTm="16028"/>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76"/>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76"/>
                </p:tgtEl>
              </p:cMediaNode>
            </p:audio>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name="Slide104">
    <p:spTree>
      <p:nvGrpSpPr>
        <p:cNvPr id="1" name=""/>
        <p:cNvGrpSpPr/>
        <p:nvPr/>
      </p:nvGrpSpPr>
      <p:grpSpPr>
        <a:xfrm>
          <a:off x="0" y="0"/>
          <a:ext cx="0" cy="0"/>
          <a:chOff x="0" y="0"/>
          <a:chExt cx="0" cy="0"/>
        </a:xfrm>
      </p:grpSpPr>
      <p:sp>
        <p:nvSpPr>
          <p:cNvPr id="2" name="Rectangle 237">
            <a:extLst>
              <a:ext uri="{FF2B5EF4-FFF2-40B4-BE49-F238E27FC236}">
                <a16:creationId xmlns:a16="http://schemas.microsoft.com/office/drawing/2014/main" id="{F81DE1A8-5EF9-4BC3-BDBF-122971E6CA63}"/>
              </a:ext>
            </a:extLst>
          </p:cNvPr>
          <p:cNvSpPr/>
          <p:nvPr/>
        </p:nvSpPr>
        <p:spPr>
          <a:xfrm>
            <a:off x="7499296" y="121011"/>
            <a:ext cx="1447796" cy="1113812"/>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 name="object 3">
            <a:extLst>
              <a:ext uri="{FF2B5EF4-FFF2-40B4-BE49-F238E27FC236}">
                <a16:creationId xmlns:a16="http://schemas.microsoft.com/office/drawing/2014/main" id="{53426CD9-BD5E-470E-98E0-25B24D36D2DC}"/>
              </a:ext>
            </a:extLst>
          </p:cNvPr>
          <p:cNvSpPr txBox="1">
            <a:spLocks noGrp="1"/>
          </p:cNvSpPr>
          <p:nvPr>
            <p:ph type="title"/>
          </p:nvPr>
        </p:nvSpPr>
        <p:spPr>
          <a:xfrm>
            <a:off x="763011" y="251460"/>
            <a:ext cx="7695188" cy="430883"/>
          </a:xfrm>
        </p:spPr>
        <p:txBody>
          <a:bodyPr/>
          <a:lstStyle/>
          <a:p>
            <a:pPr marL="12701" lvl="0"/>
            <a:r>
              <a:rPr lang="sv-SE" sz="2800" b="1" spc="-5"/>
              <a:t>Towards a requirement specification </a:t>
            </a:r>
            <a:endParaRPr lang="sv-SE" sz="2800"/>
          </a:p>
        </p:txBody>
      </p:sp>
      <p:sp>
        <p:nvSpPr>
          <p:cNvPr id="4" name="object 4">
            <a:extLst>
              <a:ext uri="{FF2B5EF4-FFF2-40B4-BE49-F238E27FC236}">
                <a16:creationId xmlns:a16="http://schemas.microsoft.com/office/drawing/2014/main" id="{9D573B5F-9D16-4A2C-9885-9DA12D13D47D}"/>
              </a:ext>
            </a:extLst>
          </p:cNvPr>
          <p:cNvSpPr/>
          <p:nvPr/>
        </p:nvSpPr>
        <p:spPr>
          <a:xfrm>
            <a:off x="848864" y="3183639"/>
            <a:ext cx="6049012" cy="25402"/>
          </a:xfrm>
          <a:custGeom>
            <a:avLst/>
            <a:gdLst>
              <a:gd name="f0" fmla="val w"/>
              <a:gd name="f1" fmla="val h"/>
              <a:gd name="f2" fmla="val 0"/>
              <a:gd name="f3" fmla="val 6049009"/>
              <a:gd name="f4" fmla="val 25400"/>
              <a:gd name="f5" fmla="val 25145"/>
              <a:gd name="f6" fmla="val 6048756"/>
              <a:gd name="f7" fmla="*/ f0 1 6049009"/>
              <a:gd name="f8" fmla="*/ f1 1 25400"/>
              <a:gd name="f9" fmla="val f2"/>
              <a:gd name="f10" fmla="val f3"/>
              <a:gd name="f11" fmla="val f4"/>
              <a:gd name="f12" fmla="+- f11 0 f9"/>
              <a:gd name="f13" fmla="+- f10 0 f9"/>
              <a:gd name="f14" fmla="*/ f13 1 6049009"/>
              <a:gd name="f15" fmla="*/ f12 1 2540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2540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 name="object 5">
            <a:extLst>
              <a:ext uri="{FF2B5EF4-FFF2-40B4-BE49-F238E27FC236}">
                <a16:creationId xmlns:a16="http://schemas.microsoft.com/office/drawing/2014/main" id="{C6D4B0BF-E49D-4529-8D3F-D6CD8C8ACD94}"/>
              </a:ext>
            </a:extLst>
          </p:cNvPr>
          <p:cNvSpPr/>
          <p:nvPr/>
        </p:nvSpPr>
        <p:spPr>
          <a:xfrm>
            <a:off x="848864" y="2472693"/>
            <a:ext cx="6049012" cy="10158"/>
          </a:xfrm>
          <a:custGeom>
            <a:avLst/>
            <a:gdLst>
              <a:gd name="f0" fmla="val w"/>
              <a:gd name="f1" fmla="val h"/>
              <a:gd name="f2" fmla="val 0"/>
              <a:gd name="f3" fmla="val 6049009"/>
              <a:gd name="f4" fmla="val 10160"/>
              <a:gd name="f5" fmla="val 9906"/>
              <a:gd name="f6" fmla="val 6048756"/>
              <a:gd name="f7" fmla="*/ f0 1 6049009"/>
              <a:gd name="f8" fmla="*/ f1 1 10160"/>
              <a:gd name="f9" fmla="val f2"/>
              <a:gd name="f10" fmla="val f3"/>
              <a:gd name="f11" fmla="val f4"/>
              <a:gd name="f12" fmla="+- f11 0 f9"/>
              <a:gd name="f13" fmla="+- f10 0 f9"/>
              <a:gd name="f14" fmla="*/ f13 1 6049009"/>
              <a:gd name="f15" fmla="*/ f12 1 101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1016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 name="object 6">
            <a:extLst>
              <a:ext uri="{FF2B5EF4-FFF2-40B4-BE49-F238E27FC236}">
                <a16:creationId xmlns:a16="http://schemas.microsoft.com/office/drawing/2014/main" id="{68B7B18A-BE64-4EF3-A344-E064BE859E78}"/>
              </a:ext>
            </a:extLst>
          </p:cNvPr>
          <p:cNvSpPr txBox="1"/>
          <p:nvPr/>
        </p:nvSpPr>
        <p:spPr>
          <a:xfrm>
            <a:off x="4794254" y="3381533"/>
            <a:ext cx="907413" cy="643893"/>
          </a:xfrm>
          <a:prstGeom prst="rect">
            <a:avLst/>
          </a:prstGeom>
          <a:noFill/>
          <a:ln cap="flat">
            <a:noFill/>
          </a:ln>
        </p:spPr>
        <p:txBody>
          <a:bodyPr vert="horz" wrap="square" lIns="0" tIns="0" rIns="0" bIns="0" anchor="t" anchorCtr="0" compatLnSpc="1">
            <a:spAutoFit/>
          </a:bodyPr>
          <a:lstStyle/>
          <a:p>
            <a:pPr marL="12701" marR="5084" lvl="0" indent="344171" algn="l"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5" baseline="0">
                <a:solidFill>
                  <a:srgbClr val="002E5F"/>
                </a:solidFill>
                <a:uFillTx/>
                <a:latin typeface="Arial"/>
                <a:cs typeface="Arial"/>
              </a:rPr>
              <a:t>I</a:t>
            </a:r>
            <a:r>
              <a:rPr lang="en-US" sz="800" b="1" i="0" u="none" strike="noStrike" kern="1200" cap="none" spc="10" baseline="0">
                <a:solidFill>
                  <a:srgbClr val="002E5F"/>
                </a:solidFill>
                <a:uFillTx/>
                <a:latin typeface="Arial"/>
                <a:cs typeface="Arial"/>
              </a:rPr>
              <a:t>nterac</a:t>
            </a:r>
            <a:r>
              <a:rPr lang="en-US" sz="800" b="1" i="0" u="none" strike="noStrike" kern="1200" cap="none" spc="5" baseline="0">
                <a:solidFill>
                  <a:srgbClr val="002E5F"/>
                </a:solidFill>
                <a:uFillTx/>
                <a:latin typeface="Arial"/>
                <a:cs typeface="Arial"/>
              </a:rPr>
              <a:t>ti</a:t>
            </a:r>
            <a:r>
              <a:rPr lang="en-US" sz="800" b="1" i="0" u="none" strike="noStrike" kern="1200" cap="none" spc="10" baseline="0">
                <a:solidFill>
                  <a:srgbClr val="002E5F"/>
                </a:solidFill>
                <a:uFillTx/>
                <a:latin typeface="Arial"/>
                <a:cs typeface="Arial"/>
              </a:rPr>
              <a:t>on  </a:t>
            </a:r>
            <a:r>
              <a:rPr lang="en-US" sz="800" b="1" i="0" u="none" strike="noStrike" kern="1200" cap="none" spc="15" baseline="0">
                <a:solidFill>
                  <a:srgbClr val="002E5F"/>
                </a:solidFill>
                <a:uFillTx/>
                <a:latin typeface="Arial"/>
                <a:cs typeface="Arial"/>
              </a:rPr>
              <a:t>between</a:t>
            </a:r>
            <a:r>
              <a:rPr lang="en-US" sz="800" b="1" i="0" u="none" strike="noStrike" kern="1200" cap="none" spc="-8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software</a:t>
            </a:r>
            <a:endParaRPr lang="en-US" sz="800" b="0" i="0" u="none" strike="noStrike" kern="1200" cap="none" spc="0" baseline="0">
              <a:solidFill>
                <a:srgbClr val="000000"/>
              </a:solidFill>
              <a:uFillTx/>
              <a:latin typeface="Arial"/>
              <a:cs typeface="Arial"/>
            </a:endParaRPr>
          </a:p>
          <a:p>
            <a:pPr marL="525780"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o</a:t>
            </a:r>
            <a:r>
              <a:rPr lang="en-US" sz="800" b="1" i="0" u="none" strike="noStrike" kern="1200" cap="none" spc="10" baseline="0">
                <a:solidFill>
                  <a:srgbClr val="002E5F"/>
                </a:solidFill>
                <a:uFillTx/>
                <a:latin typeface="Arial"/>
                <a:cs typeface="Arial"/>
              </a:rPr>
              <a:t>bjekts</a:t>
            </a:r>
            <a:endParaRPr lang="en-US" sz="800" b="0" i="0" u="none" strike="noStrike" kern="1200" cap="none" spc="0" baseline="0">
              <a:solidFill>
                <a:srgbClr val="000000"/>
              </a:solidFill>
              <a:uFillTx/>
              <a:latin typeface="Arial"/>
              <a:cs typeface="Arial"/>
            </a:endParaRPr>
          </a:p>
          <a:p>
            <a:pPr marL="22229"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85" baseline="0">
                <a:solidFill>
                  <a:srgbClr val="002E5F"/>
                </a:solidFill>
                <a:uFillTx/>
                <a:latin typeface="Arial"/>
                <a:cs typeface="Arial"/>
              </a:rPr>
              <a:t> </a:t>
            </a:r>
            <a:r>
              <a:rPr lang="en-US" sz="800" b="0" i="0" u="none" strike="noStrike" kern="1200" cap="none" spc="15" baseline="0">
                <a:solidFill>
                  <a:srgbClr val="002E5F"/>
                </a:solidFill>
                <a:uFillTx/>
                <a:latin typeface="Arial"/>
                <a:cs typeface="Arial"/>
              </a:rPr>
              <a:t>Sequence</a:t>
            </a:r>
            <a:endParaRPr lang="en-US" sz="800" b="0" i="0" u="none" strike="noStrike" kern="1200" cap="none" spc="0" baseline="0">
              <a:solidFill>
                <a:srgbClr val="000000"/>
              </a:solidFill>
              <a:uFillTx/>
              <a:latin typeface="Arial"/>
              <a:cs typeface="Arial"/>
            </a:endParaRPr>
          </a:p>
          <a:p>
            <a:pPr marL="478158"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diagram)</a:t>
            </a:r>
            <a:endParaRPr lang="en-US" sz="800" b="0" i="0" u="none" strike="noStrike" kern="1200" cap="none" spc="0" baseline="0">
              <a:solidFill>
                <a:srgbClr val="000000"/>
              </a:solidFill>
              <a:uFillTx/>
              <a:latin typeface="Arial"/>
              <a:cs typeface="Arial"/>
            </a:endParaRPr>
          </a:p>
        </p:txBody>
      </p:sp>
      <p:sp>
        <p:nvSpPr>
          <p:cNvPr id="7" name="object 7">
            <a:extLst>
              <a:ext uri="{FF2B5EF4-FFF2-40B4-BE49-F238E27FC236}">
                <a16:creationId xmlns:a16="http://schemas.microsoft.com/office/drawing/2014/main" id="{7EE6D339-473E-4C5B-9E86-646DC0A44CE5}"/>
              </a:ext>
            </a:extLst>
          </p:cNvPr>
          <p:cNvSpPr/>
          <p:nvPr/>
        </p:nvSpPr>
        <p:spPr>
          <a:xfrm>
            <a:off x="5975988" y="3594734"/>
            <a:ext cx="0" cy="193038"/>
          </a:xfrm>
          <a:custGeom>
            <a:avLst/>
            <a:gdLst>
              <a:gd name="f0" fmla="val w"/>
              <a:gd name="f1" fmla="val h"/>
              <a:gd name="f2" fmla="val 0"/>
              <a:gd name="f3" fmla="val 193040"/>
              <a:gd name="f4" fmla="val 192786"/>
              <a:gd name="f5" fmla="*/ f0 1 0"/>
              <a:gd name="f6" fmla="*/ f1 1 193040"/>
              <a:gd name="f7" fmla="val f2"/>
              <a:gd name="f8" fmla="val f3"/>
              <a:gd name="f9" fmla="+- f8 0 f7"/>
              <a:gd name="f10" fmla="+- f7 0 f7"/>
              <a:gd name="f11" fmla="*/ f10 1 0"/>
              <a:gd name="f12" fmla="*/ f9 1 193040"/>
              <a:gd name="f13" fmla="*/ 0 1 f11"/>
              <a:gd name="f14" fmla="*/ 1 1 f11"/>
              <a:gd name="f15" fmla="*/ 0 1 f12"/>
              <a:gd name="f16" fmla="*/ 19304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9304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 name="object 8">
            <a:extLst>
              <a:ext uri="{FF2B5EF4-FFF2-40B4-BE49-F238E27FC236}">
                <a16:creationId xmlns:a16="http://schemas.microsoft.com/office/drawing/2014/main" id="{C15F9270-6A16-49B7-8C38-B09D310C89CD}"/>
              </a:ext>
            </a:extLst>
          </p:cNvPr>
          <p:cNvSpPr/>
          <p:nvPr/>
        </p:nvSpPr>
        <p:spPr>
          <a:xfrm>
            <a:off x="6658733" y="3463674"/>
            <a:ext cx="0" cy="323853"/>
          </a:xfrm>
          <a:custGeom>
            <a:avLst/>
            <a:gdLst>
              <a:gd name="f0" fmla="val w"/>
              <a:gd name="f1" fmla="val h"/>
              <a:gd name="f2" fmla="val 0"/>
              <a:gd name="f3" fmla="val 323850"/>
              <a:gd name="f4" fmla="val 323849"/>
              <a:gd name="f5" fmla="*/ f0 1 0"/>
              <a:gd name="f6" fmla="*/ f1 1 323850"/>
              <a:gd name="f7" fmla="val f2"/>
              <a:gd name="f8" fmla="val f3"/>
              <a:gd name="f9" fmla="+- f8 0 f7"/>
              <a:gd name="f10" fmla="+- f7 0 f7"/>
              <a:gd name="f11" fmla="*/ f10 1 0"/>
              <a:gd name="f12" fmla="*/ f9 1 323850"/>
              <a:gd name="f13" fmla="*/ 0 1 f11"/>
              <a:gd name="f14" fmla="*/ 1 1 f11"/>
              <a:gd name="f15" fmla="*/ 0 1 f12"/>
              <a:gd name="f16" fmla="*/ 32385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2385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 name="object 9">
            <a:extLst>
              <a:ext uri="{FF2B5EF4-FFF2-40B4-BE49-F238E27FC236}">
                <a16:creationId xmlns:a16="http://schemas.microsoft.com/office/drawing/2014/main" id="{61F623E3-707F-4C6B-8D9C-00ABD380C3CB}"/>
              </a:ext>
            </a:extLst>
          </p:cNvPr>
          <p:cNvSpPr/>
          <p:nvPr/>
        </p:nvSpPr>
        <p:spPr>
          <a:xfrm>
            <a:off x="6334890" y="3463674"/>
            <a:ext cx="0" cy="131445"/>
          </a:xfrm>
          <a:custGeom>
            <a:avLst/>
            <a:gdLst>
              <a:gd name="f0" fmla="val w"/>
              <a:gd name="f1" fmla="val h"/>
              <a:gd name="f2" fmla="val 0"/>
              <a:gd name="f3" fmla="val 131445"/>
              <a:gd name="f4" fmla="val 131063"/>
              <a:gd name="f5" fmla="*/ f0 1 0"/>
              <a:gd name="f6" fmla="*/ f1 1 131445"/>
              <a:gd name="f7" fmla="val f2"/>
              <a:gd name="f8" fmla="val f3"/>
              <a:gd name="f9" fmla="+- f8 0 f7"/>
              <a:gd name="f10" fmla="+- f7 0 f7"/>
              <a:gd name="f11" fmla="*/ f10 1 0"/>
              <a:gd name="f12" fmla="*/ f9 1 131445"/>
              <a:gd name="f13" fmla="*/ 0 1 f11"/>
              <a:gd name="f14" fmla="*/ 1 1 f11"/>
              <a:gd name="f15" fmla="*/ 0 1 f12"/>
              <a:gd name="f16" fmla="*/ 131445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31445">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 name="object 10">
            <a:extLst>
              <a:ext uri="{FF2B5EF4-FFF2-40B4-BE49-F238E27FC236}">
                <a16:creationId xmlns:a16="http://schemas.microsoft.com/office/drawing/2014/main" id="{D0860F88-A734-4DBA-B81A-B3A11A111D0C}"/>
              </a:ext>
            </a:extLst>
          </p:cNvPr>
          <p:cNvSpPr/>
          <p:nvPr/>
        </p:nvSpPr>
        <p:spPr>
          <a:xfrm>
            <a:off x="6334890" y="3757040"/>
            <a:ext cx="0" cy="30476"/>
          </a:xfrm>
          <a:custGeom>
            <a:avLst/>
            <a:gdLst>
              <a:gd name="f0" fmla="val w"/>
              <a:gd name="f1" fmla="val h"/>
              <a:gd name="f2" fmla="val 0"/>
              <a:gd name="f3" fmla="val 30480"/>
              <a:gd name="f4" fmla="val 30481"/>
              <a:gd name="f5" fmla="*/ f0 1 0"/>
              <a:gd name="f6" fmla="*/ f1 1 30480"/>
              <a:gd name="f7" fmla="val f2"/>
              <a:gd name="f8" fmla="val f3"/>
              <a:gd name="f9" fmla="+- f8 0 f7"/>
              <a:gd name="f10" fmla="+- f7 0 f7"/>
              <a:gd name="f11" fmla="*/ f10 1 0"/>
              <a:gd name="f12" fmla="*/ f9 1 30480"/>
              <a:gd name="f13" fmla="*/ 0 1 f11"/>
              <a:gd name="f14" fmla="*/ 1 1 f11"/>
              <a:gd name="f15" fmla="*/ 0 1 f12"/>
              <a:gd name="f16" fmla="*/ 3048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048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 name="object 11">
            <a:extLst>
              <a:ext uri="{FF2B5EF4-FFF2-40B4-BE49-F238E27FC236}">
                <a16:creationId xmlns:a16="http://schemas.microsoft.com/office/drawing/2014/main" id="{86F36DEE-D6BD-49E8-B399-729B2BA7CAC5}"/>
              </a:ext>
            </a:extLst>
          </p:cNvPr>
          <p:cNvSpPr/>
          <p:nvPr/>
        </p:nvSpPr>
        <p:spPr>
          <a:xfrm>
            <a:off x="5947787" y="3433187"/>
            <a:ext cx="53336" cy="161921"/>
          </a:xfrm>
          <a:custGeom>
            <a:avLst/>
            <a:gdLst>
              <a:gd name="f0" fmla="val w"/>
              <a:gd name="f1" fmla="val h"/>
              <a:gd name="f2" fmla="val 0"/>
              <a:gd name="f3" fmla="val 53339"/>
              <a:gd name="f4" fmla="val 161925"/>
              <a:gd name="f5" fmla="val 161544"/>
              <a:gd name="f6" fmla="*/ f0 1 53339"/>
              <a:gd name="f7" fmla="*/ f1 1 161925"/>
              <a:gd name="f8" fmla="val f2"/>
              <a:gd name="f9" fmla="val f3"/>
              <a:gd name="f10" fmla="val f4"/>
              <a:gd name="f11" fmla="+- f10 0 f8"/>
              <a:gd name="f12" fmla="+- f9 0 f8"/>
              <a:gd name="f13" fmla="*/ f12 1 53339"/>
              <a:gd name="f14" fmla="*/ f11 1 161925"/>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53339" h="161925">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 name="object 12">
            <a:extLst>
              <a:ext uri="{FF2B5EF4-FFF2-40B4-BE49-F238E27FC236}">
                <a16:creationId xmlns:a16="http://schemas.microsoft.com/office/drawing/2014/main" id="{92E5110B-EF23-4B4F-AFD4-A6E78C3CBB56}"/>
              </a:ext>
            </a:extLst>
          </p:cNvPr>
          <p:cNvSpPr/>
          <p:nvPr/>
        </p:nvSpPr>
        <p:spPr>
          <a:xfrm>
            <a:off x="6299831" y="3594734"/>
            <a:ext cx="54607" cy="162562"/>
          </a:xfrm>
          <a:custGeom>
            <a:avLst/>
            <a:gdLst>
              <a:gd name="f0" fmla="val w"/>
              <a:gd name="f1" fmla="val h"/>
              <a:gd name="f2" fmla="val 0"/>
              <a:gd name="f3" fmla="val 54610"/>
              <a:gd name="f4" fmla="val 162560"/>
              <a:gd name="f5" fmla="val 162305"/>
              <a:gd name="f6" fmla="val 54101"/>
              <a:gd name="f7" fmla="*/ f0 1 54610"/>
              <a:gd name="f8" fmla="*/ f1 1 162560"/>
              <a:gd name="f9" fmla="val f2"/>
              <a:gd name="f10" fmla="val f3"/>
              <a:gd name="f11" fmla="val f4"/>
              <a:gd name="f12" fmla="+- f11 0 f9"/>
              <a:gd name="f13" fmla="+- f10 0 f9"/>
              <a:gd name="f14" fmla="*/ f13 1 54610"/>
              <a:gd name="f15" fmla="*/ f12 1 1625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54610" h="162560">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 name="object 13">
            <a:extLst>
              <a:ext uri="{FF2B5EF4-FFF2-40B4-BE49-F238E27FC236}">
                <a16:creationId xmlns:a16="http://schemas.microsoft.com/office/drawing/2014/main" id="{5D335EF7-F647-4A12-951B-2E91C25FC346}"/>
              </a:ext>
            </a:extLst>
          </p:cNvPr>
          <p:cNvSpPr/>
          <p:nvPr/>
        </p:nvSpPr>
        <p:spPr>
          <a:xfrm>
            <a:off x="6001134" y="3552059"/>
            <a:ext cx="323853" cy="76196"/>
          </a:xfrm>
          <a:custGeom>
            <a:avLst/>
            <a:gdLst>
              <a:gd name="f0" fmla="val w"/>
              <a:gd name="f1" fmla="val h"/>
              <a:gd name="f2" fmla="val 0"/>
              <a:gd name="f3" fmla="val 323850"/>
              <a:gd name="f4" fmla="val 76200"/>
              <a:gd name="f5" fmla="val 247650"/>
              <a:gd name="f6" fmla="val 311150"/>
              <a:gd name="f7" fmla="val 44450"/>
              <a:gd name="f8" fmla="val 260350"/>
              <a:gd name="f9" fmla="val 31750"/>
              <a:gd name="f10" fmla="val 38100"/>
              <a:gd name="f11" fmla="*/ f0 1 323850"/>
              <a:gd name="f12" fmla="*/ f1 1 76200"/>
              <a:gd name="f13" fmla="val f2"/>
              <a:gd name="f14" fmla="val f3"/>
              <a:gd name="f15" fmla="val f4"/>
              <a:gd name="f16" fmla="+- f15 0 f13"/>
              <a:gd name="f17" fmla="+- f14 0 f13"/>
              <a:gd name="f18" fmla="*/ f17 1 323850"/>
              <a:gd name="f19" fmla="*/ f16 1 762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23850" h="76200">
                <a:moveTo>
                  <a:pt x="f5" y="f2"/>
                </a:moveTo>
                <a:lnTo>
                  <a:pt x="f5" y="f4"/>
                </a:lnTo>
                <a:lnTo>
                  <a:pt x="f6" y="f7"/>
                </a:lnTo>
                <a:lnTo>
                  <a:pt x="f8" y="f7"/>
                </a:lnTo>
                <a:lnTo>
                  <a:pt x="f8" y="f9"/>
                </a:lnTo>
                <a:lnTo>
                  <a:pt x="f6" y="f9"/>
                </a:lnTo>
                <a:lnTo>
                  <a:pt x="f5" y="f2"/>
                </a:lnTo>
                <a:close/>
              </a:path>
              <a:path w="323850" h="76200">
                <a:moveTo>
                  <a:pt x="f5" y="f9"/>
                </a:moveTo>
                <a:lnTo>
                  <a:pt x="f2" y="f9"/>
                </a:lnTo>
                <a:lnTo>
                  <a:pt x="f2" y="f7"/>
                </a:lnTo>
                <a:lnTo>
                  <a:pt x="f5" y="f7"/>
                </a:lnTo>
                <a:lnTo>
                  <a:pt x="f5" y="f9"/>
                </a:lnTo>
                <a:close/>
              </a:path>
              <a:path w="323850" h="76200">
                <a:moveTo>
                  <a:pt x="f6" y="f9"/>
                </a:moveTo>
                <a:lnTo>
                  <a:pt x="f8" y="f9"/>
                </a:lnTo>
                <a:lnTo>
                  <a:pt x="f8" y="f7"/>
                </a:lnTo>
                <a:lnTo>
                  <a:pt x="f6" y="f7"/>
                </a:lnTo>
                <a:lnTo>
                  <a:pt x="f3" y="f10"/>
                </a:lnTo>
                <a:lnTo>
                  <a:pt x="f6" y="f9"/>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 name="object 14">
            <a:extLst>
              <a:ext uri="{FF2B5EF4-FFF2-40B4-BE49-F238E27FC236}">
                <a16:creationId xmlns:a16="http://schemas.microsoft.com/office/drawing/2014/main" id="{8039C6DC-DD68-4A37-8B02-EAA021A70A6F}"/>
              </a:ext>
            </a:extLst>
          </p:cNvPr>
          <p:cNvSpPr/>
          <p:nvPr/>
        </p:nvSpPr>
        <p:spPr>
          <a:xfrm>
            <a:off x="6363081" y="3713607"/>
            <a:ext cx="323853" cy="76196"/>
          </a:xfrm>
          <a:custGeom>
            <a:avLst/>
            <a:gdLst>
              <a:gd name="f0" fmla="val w"/>
              <a:gd name="f1" fmla="val h"/>
              <a:gd name="f2" fmla="val 0"/>
              <a:gd name="f3" fmla="val 323850"/>
              <a:gd name="f4" fmla="val 76200"/>
              <a:gd name="f5" fmla="val 247650"/>
              <a:gd name="f6" fmla="val 311150"/>
              <a:gd name="f7" fmla="val 44450"/>
              <a:gd name="f8" fmla="val 260350"/>
              <a:gd name="f9" fmla="val 31750"/>
              <a:gd name="f10" fmla="val 38100"/>
              <a:gd name="f11" fmla="*/ f0 1 323850"/>
              <a:gd name="f12" fmla="*/ f1 1 76200"/>
              <a:gd name="f13" fmla="val f2"/>
              <a:gd name="f14" fmla="val f3"/>
              <a:gd name="f15" fmla="val f4"/>
              <a:gd name="f16" fmla="+- f15 0 f13"/>
              <a:gd name="f17" fmla="+- f14 0 f13"/>
              <a:gd name="f18" fmla="*/ f17 1 323850"/>
              <a:gd name="f19" fmla="*/ f16 1 762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23850" h="76200">
                <a:moveTo>
                  <a:pt x="f5" y="f2"/>
                </a:moveTo>
                <a:lnTo>
                  <a:pt x="f5" y="f4"/>
                </a:lnTo>
                <a:lnTo>
                  <a:pt x="f6" y="f7"/>
                </a:lnTo>
                <a:lnTo>
                  <a:pt x="f8" y="f7"/>
                </a:lnTo>
                <a:lnTo>
                  <a:pt x="f8" y="f9"/>
                </a:lnTo>
                <a:lnTo>
                  <a:pt x="f6" y="f9"/>
                </a:lnTo>
                <a:lnTo>
                  <a:pt x="f5" y="f2"/>
                </a:lnTo>
                <a:close/>
              </a:path>
              <a:path w="323850" h="76200">
                <a:moveTo>
                  <a:pt x="f5" y="f9"/>
                </a:moveTo>
                <a:lnTo>
                  <a:pt x="f2" y="f9"/>
                </a:lnTo>
                <a:lnTo>
                  <a:pt x="f2" y="f7"/>
                </a:lnTo>
                <a:lnTo>
                  <a:pt x="f5" y="f7"/>
                </a:lnTo>
                <a:lnTo>
                  <a:pt x="f5" y="f9"/>
                </a:lnTo>
                <a:close/>
              </a:path>
              <a:path w="323850" h="76200">
                <a:moveTo>
                  <a:pt x="f6" y="f9"/>
                </a:moveTo>
                <a:lnTo>
                  <a:pt x="f8" y="f9"/>
                </a:lnTo>
                <a:lnTo>
                  <a:pt x="f8" y="f7"/>
                </a:lnTo>
                <a:lnTo>
                  <a:pt x="f6" y="f7"/>
                </a:lnTo>
                <a:lnTo>
                  <a:pt x="f3" y="f10"/>
                </a:lnTo>
                <a:lnTo>
                  <a:pt x="f6" y="f9"/>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 name="object 15">
            <a:extLst>
              <a:ext uri="{FF2B5EF4-FFF2-40B4-BE49-F238E27FC236}">
                <a16:creationId xmlns:a16="http://schemas.microsoft.com/office/drawing/2014/main" id="{C84941E9-18AB-4E44-95AC-D51EA6AF256F}"/>
              </a:ext>
            </a:extLst>
          </p:cNvPr>
          <p:cNvSpPr/>
          <p:nvPr/>
        </p:nvSpPr>
        <p:spPr>
          <a:xfrm>
            <a:off x="5847203" y="3417954"/>
            <a:ext cx="217170" cy="0"/>
          </a:xfrm>
          <a:custGeom>
            <a:avLst/>
            <a:gdLst>
              <a:gd name="f0" fmla="val w"/>
              <a:gd name="f1" fmla="val h"/>
              <a:gd name="f2" fmla="val 0"/>
              <a:gd name="f3" fmla="val 217170"/>
              <a:gd name="f4" fmla="*/ f0 1 217170"/>
              <a:gd name="f5" fmla="*/ f1 1 0"/>
              <a:gd name="f6" fmla="val f2"/>
              <a:gd name="f7" fmla="val f3"/>
              <a:gd name="f8" fmla="+- f6 0 f6"/>
              <a:gd name="f9" fmla="+- f7 0 f6"/>
              <a:gd name="f10" fmla="*/ f9 1 217170"/>
              <a:gd name="f11" fmla="*/ f8 1 0"/>
              <a:gd name="f12" fmla="*/ 0 1 f10"/>
              <a:gd name="f13" fmla="*/ 21717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217170">
                <a:moveTo>
                  <a:pt x="f2" y="f2"/>
                </a:moveTo>
                <a:lnTo>
                  <a:pt x="f3" y="f2"/>
                </a:lnTo>
              </a:path>
            </a:pathLst>
          </a:custGeom>
          <a:noFill/>
          <a:ln w="53336"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 name="object 16">
            <a:extLst>
              <a:ext uri="{FF2B5EF4-FFF2-40B4-BE49-F238E27FC236}">
                <a16:creationId xmlns:a16="http://schemas.microsoft.com/office/drawing/2014/main" id="{099B9A5D-9ACC-4158-B91A-E8D1DBF466F6}"/>
              </a:ext>
            </a:extLst>
          </p:cNvPr>
          <p:cNvSpPr/>
          <p:nvPr/>
        </p:nvSpPr>
        <p:spPr>
          <a:xfrm>
            <a:off x="5847203" y="3391281"/>
            <a:ext cx="217170" cy="53336"/>
          </a:xfrm>
          <a:custGeom>
            <a:avLst/>
            <a:gdLst>
              <a:gd name="f0" fmla="val w"/>
              <a:gd name="f1" fmla="val h"/>
              <a:gd name="f2" fmla="val 0"/>
              <a:gd name="f3" fmla="val 217170"/>
              <a:gd name="f4" fmla="val 53339"/>
              <a:gd name="f5" fmla="val 53340"/>
              <a:gd name="f6" fmla="*/ f0 1 217170"/>
              <a:gd name="f7" fmla="*/ f1 1 53339"/>
              <a:gd name="f8" fmla="val f2"/>
              <a:gd name="f9" fmla="val f3"/>
              <a:gd name="f10" fmla="val f4"/>
              <a:gd name="f11" fmla="+- f10 0 f8"/>
              <a:gd name="f12" fmla="+- f9 0 f8"/>
              <a:gd name="f13" fmla="*/ f12 1 217170"/>
              <a:gd name="f14" fmla="*/ f11 1 5333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333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 name="object 17">
            <a:extLst>
              <a:ext uri="{FF2B5EF4-FFF2-40B4-BE49-F238E27FC236}">
                <a16:creationId xmlns:a16="http://schemas.microsoft.com/office/drawing/2014/main" id="{92DE429F-A99B-4B14-AB91-12C57FE8EDBD}"/>
              </a:ext>
            </a:extLst>
          </p:cNvPr>
          <p:cNvSpPr/>
          <p:nvPr/>
        </p:nvSpPr>
        <p:spPr>
          <a:xfrm>
            <a:off x="6225921" y="3410327"/>
            <a:ext cx="217170" cy="53336"/>
          </a:xfrm>
          <a:custGeom>
            <a:avLst/>
            <a:gdLst>
              <a:gd name="f0" fmla="val w"/>
              <a:gd name="f1" fmla="val h"/>
              <a:gd name="f2" fmla="val 0"/>
              <a:gd name="f3" fmla="val 217170"/>
              <a:gd name="f4" fmla="val 53339"/>
              <a:gd name="f5" fmla="val 53340"/>
              <a:gd name="f6" fmla="*/ f0 1 217170"/>
              <a:gd name="f7" fmla="*/ f1 1 53339"/>
              <a:gd name="f8" fmla="val f2"/>
              <a:gd name="f9" fmla="val f3"/>
              <a:gd name="f10" fmla="val f4"/>
              <a:gd name="f11" fmla="+- f10 0 f8"/>
              <a:gd name="f12" fmla="+- f9 0 f8"/>
              <a:gd name="f13" fmla="*/ f12 1 217170"/>
              <a:gd name="f14" fmla="*/ f11 1 5333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333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 name="object 18">
            <a:extLst>
              <a:ext uri="{FF2B5EF4-FFF2-40B4-BE49-F238E27FC236}">
                <a16:creationId xmlns:a16="http://schemas.microsoft.com/office/drawing/2014/main" id="{37E1ADE4-6CB9-40E8-9A76-10461826F580}"/>
              </a:ext>
            </a:extLst>
          </p:cNvPr>
          <p:cNvSpPr/>
          <p:nvPr/>
        </p:nvSpPr>
        <p:spPr>
          <a:xfrm>
            <a:off x="6549774" y="3408810"/>
            <a:ext cx="217170" cy="54607"/>
          </a:xfrm>
          <a:custGeom>
            <a:avLst/>
            <a:gdLst>
              <a:gd name="f0" fmla="val w"/>
              <a:gd name="f1" fmla="val h"/>
              <a:gd name="f2" fmla="val 0"/>
              <a:gd name="f3" fmla="val 217170"/>
              <a:gd name="f4" fmla="val 54610"/>
              <a:gd name="f5" fmla="val 54102"/>
              <a:gd name="f6" fmla="*/ f0 1 217170"/>
              <a:gd name="f7" fmla="*/ f1 1 54610"/>
              <a:gd name="f8" fmla="val f2"/>
              <a:gd name="f9" fmla="val f3"/>
              <a:gd name="f10" fmla="val f4"/>
              <a:gd name="f11" fmla="+- f10 0 f8"/>
              <a:gd name="f12" fmla="+- f9 0 f8"/>
              <a:gd name="f13" fmla="*/ f12 1 217170"/>
              <a:gd name="f14" fmla="*/ f11 1 5461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4610">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 name="object 19">
            <a:extLst>
              <a:ext uri="{FF2B5EF4-FFF2-40B4-BE49-F238E27FC236}">
                <a16:creationId xmlns:a16="http://schemas.microsoft.com/office/drawing/2014/main" id="{5E36473F-082F-4179-98F9-CD9E21A05760}"/>
              </a:ext>
            </a:extLst>
          </p:cNvPr>
          <p:cNvSpPr/>
          <p:nvPr/>
        </p:nvSpPr>
        <p:spPr>
          <a:xfrm>
            <a:off x="5361813" y="2690237"/>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3"/>
              <a:gd name="f13" fmla="val 149798"/>
              <a:gd name="f14" fmla="val 184070"/>
              <a:gd name="f15" fmla="val 207174"/>
              <a:gd name="f16" fmla="val 215646"/>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 name="object 20">
            <a:extLst>
              <a:ext uri="{FF2B5EF4-FFF2-40B4-BE49-F238E27FC236}">
                <a16:creationId xmlns:a16="http://schemas.microsoft.com/office/drawing/2014/main" id="{92E4F6A7-93DD-4866-BA3E-0A0FAB8420AB}"/>
              </a:ext>
            </a:extLst>
          </p:cNvPr>
          <p:cNvSpPr/>
          <p:nvPr/>
        </p:nvSpPr>
        <p:spPr>
          <a:xfrm>
            <a:off x="5740530" y="2690237"/>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3"/>
              <a:gd name="f13" fmla="val 149798"/>
              <a:gd name="f14" fmla="val 184070"/>
              <a:gd name="f15" fmla="val 207174"/>
              <a:gd name="f16" fmla="val 215646"/>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 name="object 21">
            <a:extLst>
              <a:ext uri="{FF2B5EF4-FFF2-40B4-BE49-F238E27FC236}">
                <a16:creationId xmlns:a16="http://schemas.microsoft.com/office/drawing/2014/main" id="{42A36601-5A52-4F34-AFA8-528F84DE3782}"/>
              </a:ext>
            </a:extLst>
          </p:cNvPr>
          <p:cNvSpPr/>
          <p:nvPr/>
        </p:nvSpPr>
        <p:spPr>
          <a:xfrm>
            <a:off x="5523360" y="2851785"/>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2"/>
              <a:gd name="f13" fmla="val 149798"/>
              <a:gd name="f14" fmla="val 184070"/>
              <a:gd name="f15" fmla="val 207174"/>
              <a:gd name="f16" fmla="val 215645"/>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 name="object 22">
            <a:extLst>
              <a:ext uri="{FF2B5EF4-FFF2-40B4-BE49-F238E27FC236}">
                <a16:creationId xmlns:a16="http://schemas.microsoft.com/office/drawing/2014/main" id="{0107B072-4F8A-4A8D-BDDC-450BBC9CC36B}"/>
              </a:ext>
            </a:extLst>
          </p:cNvPr>
          <p:cNvSpPr/>
          <p:nvPr/>
        </p:nvSpPr>
        <p:spPr>
          <a:xfrm>
            <a:off x="5577455" y="2707008"/>
            <a:ext cx="161921" cy="76196"/>
          </a:xfrm>
          <a:custGeom>
            <a:avLst/>
            <a:gdLst>
              <a:gd name="f0" fmla="val w"/>
              <a:gd name="f1" fmla="val h"/>
              <a:gd name="f2" fmla="val 0"/>
              <a:gd name="f3" fmla="val 161925"/>
              <a:gd name="f4" fmla="val 76200"/>
              <a:gd name="f5" fmla="val 161543"/>
              <a:gd name="f6" fmla="val 31750"/>
              <a:gd name="f7" fmla="val 110743"/>
              <a:gd name="f8" fmla="val 44450"/>
              <a:gd name="f9" fmla="val 38100"/>
              <a:gd name="f10" fmla="val 63500"/>
              <a:gd name="f11" fmla="val 72643"/>
              <a:gd name="f12" fmla="*/ f0 1 161925"/>
              <a:gd name="f13" fmla="*/ f1 1 76200"/>
              <a:gd name="f14" fmla="val f2"/>
              <a:gd name="f15" fmla="val f3"/>
              <a:gd name="f16" fmla="val f4"/>
              <a:gd name="f17" fmla="+- f16 0 f14"/>
              <a:gd name="f18" fmla="+- f15 0 f14"/>
              <a:gd name="f19" fmla="*/ f18 1 161925"/>
              <a:gd name="f20" fmla="*/ f17 1 7620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61925" h="76200">
                <a:moveTo>
                  <a:pt x="f5" y="f6"/>
                </a:moveTo>
                <a:lnTo>
                  <a:pt x="f7" y="f6"/>
                </a:lnTo>
                <a:lnTo>
                  <a:pt x="f7" y="f8"/>
                </a:lnTo>
                <a:lnTo>
                  <a:pt x="f5" y="f8"/>
                </a:lnTo>
                <a:lnTo>
                  <a:pt x="f5" y="f6"/>
                </a:lnTo>
                <a:close/>
              </a:path>
              <a:path w="161925" h="76200">
                <a:moveTo>
                  <a:pt x="f4" y="f2"/>
                </a:moveTo>
                <a:lnTo>
                  <a:pt x="f2" y="f9"/>
                </a:lnTo>
                <a:lnTo>
                  <a:pt x="f4" y="f4"/>
                </a:lnTo>
                <a:lnTo>
                  <a:pt x="f4" y="f8"/>
                </a:lnTo>
                <a:lnTo>
                  <a:pt x="f10" y="f8"/>
                </a:lnTo>
                <a:lnTo>
                  <a:pt x="f10" y="f6"/>
                </a:lnTo>
                <a:lnTo>
                  <a:pt x="f4" y="f6"/>
                </a:lnTo>
                <a:lnTo>
                  <a:pt x="f4" y="f2"/>
                </a:lnTo>
                <a:close/>
              </a:path>
              <a:path w="161925" h="76200">
                <a:moveTo>
                  <a:pt x="f11" y="f6"/>
                </a:moveTo>
                <a:lnTo>
                  <a:pt x="f10" y="f6"/>
                </a:lnTo>
                <a:lnTo>
                  <a:pt x="f10" y="f8"/>
                </a:lnTo>
                <a:lnTo>
                  <a:pt x="f11" y="f8"/>
                </a:lnTo>
                <a:lnTo>
                  <a:pt x="f11" y="f6"/>
                </a:lnTo>
                <a:close/>
              </a:path>
              <a:path w="161925" h="76200">
                <a:moveTo>
                  <a:pt x="f4" y="f6"/>
                </a:moveTo>
                <a:lnTo>
                  <a:pt x="f11" y="f6"/>
                </a:lnTo>
                <a:lnTo>
                  <a:pt x="f11" y="f8"/>
                </a:lnTo>
                <a:lnTo>
                  <a:pt x="f4" y="f8"/>
                </a:lnTo>
                <a:lnTo>
                  <a:pt x="f4" y="f6"/>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 name="object 23">
            <a:extLst>
              <a:ext uri="{FF2B5EF4-FFF2-40B4-BE49-F238E27FC236}">
                <a16:creationId xmlns:a16="http://schemas.microsoft.com/office/drawing/2014/main" id="{B2E08538-CA4E-466E-89CC-2457777151F6}"/>
              </a:ext>
            </a:extLst>
          </p:cNvPr>
          <p:cNvSpPr/>
          <p:nvPr/>
        </p:nvSpPr>
        <p:spPr>
          <a:xfrm>
            <a:off x="4977006" y="2691006"/>
            <a:ext cx="71752" cy="48262"/>
          </a:xfrm>
          <a:custGeom>
            <a:avLst/>
            <a:gdLst>
              <a:gd name="f0" fmla="val w"/>
              <a:gd name="f1" fmla="val h"/>
              <a:gd name="f2" fmla="val 0"/>
              <a:gd name="f3" fmla="val 71754"/>
              <a:gd name="f4" fmla="val 48260"/>
              <a:gd name="f5" fmla="val 24003"/>
              <a:gd name="f6" fmla="val 2809"/>
              <a:gd name="f7" fmla="val 14680"/>
              <a:gd name="f8" fmla="val 10477"/>
              <a:gd name="f9" fmla="val 7048"/>
              <a:gd name="f10" fmla="val 21859"/>
              <a:gd name="f11" fmla="val 1893"/>
              <a:gd name="f12" fmla="val 35813"/>
              <a:gd name="f13" fmla="val 49768"/>
              <a:gd name="f14" fmla="val 61150"/>
              <a:gd name="f15" fmla="val 68818"/>
              <a:gd name="f16" fmla="val 71627"/>
              <a:gd name="f17" fmla="val 33325"/>
              <a:gd name="f18" fmla="val 40957"/>
              <a:gd name="f19" fmla="val 46112"/>
              <a:gd name="f20" fmla="val 48006"/>
              <a:gd name="f21" fmla="*/ f0 1 71754"/>
              <a:gd name="f22" fmla="*/ f1 1 48260"/>
              <a:gd name="f23" fmla="val f2"/>
              <a:gd name="f24" fmla="val f3"/>
              <a:gd name="f25" fmla="val f4"/>
              <a:gd name="f26" fmla="+- f25 0 f23"/>
              <a:gd name="f27" fmla="+- f24 0 f23"/>
              <a:gd name="f28" fmla="*/ f27 1 71754"/>
              <a:gd name="f29" fmla="*/ f26 1 4826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1754" h="48260">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 name="object 24">
            <a:extLst>
              <a:ext uri="{FF2B5EF4-FFF2-40B4-BE49-F238E27FC236}">
                <a16:creationId xmlns:a16="http://schemas.microsoft.com/office/drawing/2014/main" id="{E6907744-3411-4029-99B6-67481DBDDEAA}"/>
              </a:ext>
            </a:extLst>
          </p:cNvPr>
          <p:cNvSpPr/>
          <p:nvPr/>
        </p:nvSpPr>
        <p:spPr>
          <a:xfrm>
            <a:off x="5013582" y="2739012"/>
            <a:ext cx="0" cy="120015"/>
          </a:xfrm>
          <a:custGeom>
            <a:avLst/>
            <a:gdLst>
              <a:gd name="f0" fmla="val w"/>
              <a:gd name="f1" fmla="val h"/>
              <a:gd name="f2" fmla="val 0"/>
              <a:gd name="f3" fmla="val 120014"/>
              <a:gd name="f4" fmla="val 119634"/>
              <a:gd name="f5" fmla="*/ f0 1 0"/>
              <a:gd name="f6" fmla="*/ f1 1 120014"/>
              <a:gd name="f7" fmla="val f2"/>
              <a:gd name="f8" fmla="val f3"/>
              <a:gd name="f9" fmla="+- f8 0 f7"/>
              <a:gd name="f10" fmla="+- f7 0 f7"/>
              <a:gd name="f11" fmla="*/ f10 1 0"/>
              <a:gd name="f12" fmla="*/ f9 1 120014"/>
              <a:gd name="f13" fmla="*/ 0 1 f11"/>
              <a:gd name="f14" fmla="*/ 1 1 f11"/>
              <a:gd name="f15" fmla="*/ 0 1 f12"/>
              <a:gd name="f16" fmla="*/ 120014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20014">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 name="object 25">
            <a:extLst>
              <a:ext uri="{FF2B5EF4-FFF2-40B4-BE49-F238E27FC236}">
                <a16:creationId xmlns:a16="http://schemas.microsoft.com/office/drawing/2014/main" id="{77B57126-7CE3-4383-BEB5-241F741A1631}"/>
              </a:ext>
            </a:extLst>
          </p:cNvPr>
          <p:cNvSpPr/>
          <p:nvPr/>
        </p:nvSpPr>
        <p:spPr>
          <a:xfrm>
            <a:off x="4941189" y="2858643"/>
            <a:ext cx="72393" cy="48262"/>
          </a:xfrm>
          <a:custGeom>
            <a:avLst/>
            <a:gdLst>
              <a:gd name="f0" fmla="val w"/>
              <a:gd name="f1" fmla="val h"/>
              <a:gd name="f2" fmla="val 0"/>
              <a:gd name="f3" fmla="val 72389"/>
              <a:gd name="f4" fmla="val 48260"/>
              <a:gd name="f5" fmla="val 48006"/>
              <a:gd name="f6" fmla="*/ f0 1 72389"/>
              <a:gd name="f7" fmla="*/ f1 1 48260"/>
              <a:gd name="f8" fmla="val f2"/>
              <a:gd name="f9" fmla="val f3"/>
              <a:gd name="f10" fmla="val f4"/>
              <a:gd name="f11" fmla="+- f10 0 f8"/>
              <a:gd name="f12" fmla="+- f9 0 f8"/>
              <a:gd name="f13" fmla="*/ f12 1 72389"/>
              <a:gd name="f14" fmla="*/ f11 1 482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2389" h="48260">
                <a:moveTo>
                  <a:pt x="f3" y="f2"/>
                </a:moveTo>
                <a:lnTo>
                  <a:pt x="f2" y="f5"/>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 name="object 26">
            <a:extLst>
              <a:ext uri="{FF2B5EF4-FFF2-40B4-BE49-F238E27FC236}">
                <a16:creationId xmlns:a16="http://schemas.microsoft.com/office/drawing/2014/main" id="{387F5F75-AC61-4BF1-BAF8-6AAC0DB42534}"/>
              </a:ext>
            </a:extLst>
          </p:cNvPr>
          <p:cNvSpPr/>
          <p:nvPr/>
        </p:nvSpPr>
        <p:spPr>
          <a:xfrm>
            <a:off x="5013582" y="2858643"/>
            <a:ext cx="71752" cy="48262"/>
          </a:xfrm>
          <a:custGeom>
            <a:avLst/>
            <a:gdLst>
              <a:gd name="f0" fmla="val w"/>
              <a:gd name="f1" fmla="val h"/>
              <a:gd name="f2" fmla="val 0"/>
              <a:gd name="f3" fmla="val 71754"/>
              <a:gd name="f4" fmla="val 48260"/>
              <a:gd name="f5" fmla="val 71628"/>
              <a:gd name="f6" fmla="val 48006"/>
              <a:gd name="f7" fmla="*/ f0 1 71754"/>
              <a:gd name="f8" fmla="*/ f1 1 48260"/>
              <a:gd name="f9" fmla="val f2"/>
              <a:gd name="f10" fmla="val f3"/>
              <a:gd name="f11" fmla="val f4"/>
              <a:gd name="f12" fmla="+- f11 0 f9"/>
              <a:gd name="f13" fmla="+- f10 0 f9"/>
              <a:gd name="f14" fmla="*/ f13 1 71754"/>
              <a:gd name="f15" fmla="*/ f12 1 482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4" h="4826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 name="object 27">
            <a:extLst>
              <a:ext uri="{FF2B5EF4-FFF2-40B4-BE49-F238E27FC236}">
                <a16:creationId xmlns:a16="http://schemas.microsoft.com/office/drawing/2014/main" id="{9820ECCA-A034-4ECE-88A3-4DAF9E9DE076}"/>
              </a:ext>
            </a:extLst>
          </p:cNvPr>
          <p:cNvSpPr/>
          <p:nvPr/>
        </p:nvSpPr>
        <p:spPr>
          <a:xfrm>
            <a:off x="4929759" y="2774061"/>
            <a:ext cx="180337" cy="0"/>
          </a:xfrm>
          <a:custGeom>
            <a:avLst/>
            <a:gdLst>
              <a:gd name="f0" fmla="val w"/>
              <a:gd name="f1" fmla="val h"/>
              <a:gd name="f2" fmla="val 0"/>
              <a:gd name="f3" fmla="val 180340"/>
              <a:gd name="f4" fmla="val 179832"/>
              <a:gd name="f5" fmla="*/ f0 1 180340"/>
              <a:gd name="f6" fmla="*/ f1 1 0"/>
              <a:gd name="f7" fmla="val f2"/>
              <a:gd name="f8" fmla="val f3"/>
              <a:gd name="f9" fmla="+- f7 0 f7"/>
              <a:gd name="f10" fmla="+- f8 0 f7"/>
              <a:gd name="f11" fmla="*/ f10 1 180340"/>
              <a:gd name="f12" fmla="*/ f9 1 0"/>
              <a:gd name="f13" fmla="*/ 0 1 f11"/>
              <a:gd name="f14" fmla="*/ 1803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803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8" name="object 28">
            <a:extLst>
              <a:ext uri="{FF2B5EF4-FFF2-40B4-BE49-F238E27FC236}">
                <a16:creationId xmlns:a16="http://schemas.microsoft.com/office/drawing/2014/main" id="{7200969A-9080-4BDD-910B-7F6DE640890C}"/>
              </a:ext>
            </a:extLst>
          </p:cNvPr>
          <p:cNvSpPr/>
          <p:nvPr/>
        </p:nvSpPr>
        <p:spPr>
          <a:xfrm>
            <a:off x="5143371" y="2744727"/>
            <a:ext cx="218441" cy="113028"/>
          </a:xfrm>
          <a:custGeom>
            <a:avLst/>
            <a:gdLst>
              <a:gd name="f0" fmla="val w"/>
              <a:gd name="f1" fmla="val h"/>
              <a:gd name="f2" fmla="val 0"/>
              <a:gd name="f3" fmla="val 218439"/>
              <a:gd name="f4" fmla="val 113030"/>
              <a:gd name="f5" fmla="val 147319"/>
              <a:gd name="f6" fmla="val 28511"/>
              <a:gd name="f7" fmla="val 101345"/>
              <a:gd name="f8" fmla="val 5587"/>
              <a:gd name="f9" fmla="val 112775"/>
              <a:gd name="f10" fmla="val 152958"/>
              <a:gd name="f11" fmla="val 39916"/>
              <a:gd name="f12" fmla="val 201423"/>
              <a:gd name="f13" fmla="val 22859"/>
              <a:gd name="f14" fmla="val 158750"/>
              <a:gd name="f15" fmla="val 164337"/>
              <a:gd name="f16" fmla="val 34289"/>
              <a:gd name="f17" fmla="val 167004"/>
              <a:gd name="f18" fmla="val 68325"/>
              <a:gd name="f19" fmla="val 133223"/>
              <a:gd name="f20" fmla="val 381"/>
              <a:gd name="f21" fmla="*/ f0 1 218439"/>
              <a:gd name="f22" fmla="*/ f1 1 113030"/>
              <a:gd name="f23" fmla="val f2"/>
              <a:gd name="f24" fmla="val f3"/>
              <a:gd name="f25" fmla="val f4"/>
              <a:gd name="f26" fmla="+- f25 0 f23"/>
              <a:gd name="f27" fmla="+- f24 0 f23"/>
              <a:gd name="f28" fmla="*/ f27 1 218439"/>
              <a:gd name="f29" fmla="*/ f26 1 11303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8439" h="113030">
                <a:moveTo>
                  <a:pt x="f5" y="f6"/>
                </a:moveTo>
                <a:lnTo>
                  <a:pt x="f2" y="f7"/>
                </a:lnTo>
                <a:lnTo>
                  <a:pt x="f8" y="f9"/>
                </a:lnTo>
                <a:lnTo>
                  <a:pt x="f10" y="f11"/>
                </a:lnTo>
                <a:lnTo>
                  <a:pt x="f5" y="f6"/>
                </a:lnTo>
                <a:close/>
              </a:path>
              <a:path w="218439" h="113030">
                <a:moveTo>
                  <a:pt x="f12" y="f13"/>
                </a:moveTo>
                <a:lnTo>
                  <a:pt x="f14" y="f13"/>
                </a:lnTo>
                <a:lnTo>
                  <a:pt x="f15" y="f16"/>
                </a:lnTo>
                <a:lnTo>
                  <a:pt x="f10" y="f11"/>
                </a:lnTo>
                <a:lnTo>
                  <a:pt x="f17" y="f18"/>
                </a:lnTo>
                <a:lnTo>
                  <a:pt x="f12" y="f13"/>
                </a:lnTo>
                <a:close/>
              </a:path>
              <a:path w="218439" h="113030">
                <a:moveTo>
                  <a:pt x="f14" y="f13"/>
                </a:moveTo>
                <a:lnTo>
                  <a:pt x="f5" y="f6"/>
                </a:lnTo>
                <a:lnTo>
                  <a:pt x="f10" y="f11"/>
                </a:lnTo>
                <a:lnTo>
                  <a:pt x="f15" y="f16"/>
                </a:lnTo>
                <a:lnTo>
                  <a:pt x="f14" y="f13"/>
                </a:lnTo>
                <a:close/>
              </a:path>
              <a:path w="218439" h="113030">
                <a:moveTo>
                  <a:pt x="f19" y="f2"/>
                </a:moveTo>
                <a:lnTo>
                  <a:pt x="f5" y="f6"/>
                </a:lnTo>
                <a:lnTo>
                  <a:pt x="f14" y="f13"/>
                </a:lnTo>
                <a:lnTo>
                  <a:pt x="f12" y="f13"/>
                </a:lnTo>
                <a:lnTo>
                  <a:pt x="f3" y="f20"/>
                </a:lnTo>
                <a:lnTo>
                  <a:pt x="f19"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9" name="object 29">
            <a:extLst>
              <a:ext uri="{FF2B5EF4-FFF2-40B4-BE49-F238E27FC236}">
                <a16:creationId xmlns:a16="http://schemas.microsoft.com/office/drawing/2014/main" id="{7D729D6A-A611-4F06-B38D-4A566034CBEE}"/>
              </a:ext>
            </a:extLst>
          </p:cNvPr>
          <p:cNvSpPr/>
          <p:nvPr/>
        </p:nvSpPr>
        <p:spPr>
          <a:xfrm>
            <a:off x="5145273" y="2845557"/>
            <a:ext cx="378461" cy="88267"/>
          </a:xfrm>
          <a:custGeom>
            <a:avLst/>
            <a:gdLst>
              <a:gd name="f0" fmla="val w"/>
              <a:gd name="f1" fmla="val h"/>
              <a:gd name="f2" fmla="val 0"/>
              <a:gd name="f3" fmla="val 378460"/>
              <a:gd name="f4" fmla="val 88264"/>
              <a:gd name="f5" fmla="val 301730"/>
              <a:gd name="f6" fmla="val 56455"/>
              <a:gd name="f7" fmla="val 297180"/>
              <a:gd name="f8" fmla="val 87883"/>
              <a:gd name="f9" fmla="val 378079"/>
              <a:gd name="f10" fmla="val 61087"/>
              <a:gd name="f11" fmla="val 374059"/>
              <a:gd name="f12" fmla="val 58293"/>
              <a:gd name="f13" fmla="val 314325"/>
              <a:gd name="f14" fmla="val 303548"/>
              <a:gd name="f15" fmla="val 43893"/>
              <a:gd name="f16" fmla="val 316102"/>
              <a:gd name="f17" fmla="val 45719"/>
              <a:gd name="f18" fmla="val 308101"/>
              <a:gd name="f19" fmla="val 12445"/>
              <a:gd name="f20" fmla="val 1777"/>
              <a:gd name="f21" fmla="*/ f0 1 378460"/>
              <a:gd name="f22" fmla="*/ f1 1 88264"/>
              <a:gd name="f23" fmla="val f2"/>
              <a:gd name="f24" fmla="val f3"/>
              <a:gd name="f25" fmla="val f4"/>
              <a:gd name="f26" fmla="+- f25 0 f23"/>
              <a:gd name="f27" fmla="+- f24 0 f23"/>
              <a:gd name="f28" fmla="*/ f27 1 378460"/>
              <a:gd name="f29" fmla="*/ f26 1 88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378460" h="88264">
                <a:moveTo>
                  <a:pt x="f5" y="f6"/>
                </a:moveTo>
                <a:lnTo>
                  <a:pt x="f7" y="f8"/>
                </a:lnTo>
                <a:lnTo>
                  <a:pt x="f9" y="f10"/>
                </a:lnTo>
                <a:lnTo>
                  <a:pt x="f11" y="f12"/>
                </a:lnTo>
                <a:lnTo>
                  <a:pt x="f13" y="f12"/>
                </a:lnTo>
                <a:lnTo>
                  <a:pt x="f5" y="f6"/>
                </a:lnTo>
                <a:close/>
              </a:path>
              <a:path w="378460" h="88264">
                <a:moveTo>
                  <a:pt x="f14" y="f15"/>
                </a:moveTo>
                <a:lnTo>
                  <a:pt x="f5" y="f6"/>
                </a:lnTo>
                <a:lnTo>
                  <a:pt x="f13" y="f12"/>
                </a:lnTo>
                <a:lnTo>
                  <a:pt x="f16" y="f17"/>
                </a:lnTo>
                <a:lnTo>
                  <a:pt x="f14" y="f15"/>
                </a:lnTo>
                <a:close/>
              </a:path>
              <a:path w="378460" h="88264">
                <a:moveTo>
                  <a:pt x="f18" y="f19"/>
                </a:moveTo>
                <a:lnTo>
                  <a:pt x="f14" y="f15"/>
                </a:lnTo>
                <a:lnTo>
                  <a:pt x="f16" y="f17"/>
                </a:lnTo>
                <a:lnTo>
                  <a:pt x="f13" y="f12"/>
                </a:lnTo>
                <a:lnTo>
                  <a:pt x="f11" y="f12"/>
                </a:lnTo>
                <a:lnTo>
                  <a:pt x="f18" y="f19"/>
                </a:lnTo>
                <a:close/>
              </a:path>
              <a:path w="378460" h="88264">
                <a:moveTo>
                  <a:pt x="f20" y="f2"/>
                </a:moveTo>
                <a:lnTo>
                  <a:pt x="f2" y="f19"/>
                </a:lnTo>
                <a:lnTo>
                  <a:pt x="f5" y="f6"/>
                </a:lnTo>
                <a:lnTo>
                  <a:pt x="f14" y="f15"/>
                </a:lnTo>
                <a:lnTo>
                  <a:pt x="f20"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0" name="object 30">
            <a:extLst>
              <a:ext uri="{FF2B5EF4-FFF2-40B4-BE49-F238E27FC236}">
                <a16:creationId xmlns:a16="http://schemas.microsoft.com/office/drawing/2014/main" id="{11F9B14F-422D-4115-A7CD-96C5CC0BD780}"/>
              </a:ext>
            </a:extLst>
          </p:cNvPr>
          <p:cNvSpPr txBox="1"/>
          <p:nvPr/>
        </p:nvSpPr>
        <p:spPr>
          <a:xfrm>
            <a:off x="2601980" y="4667755"/>
            <a:ext cx="736604" cy="13716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00" b="1" i="0" u="none" strike="noStrike" kern="1200" cap="none" spc="10" baseline="0">
                <a:solidFill>
                  <a:srgbClr val="002E5F"/>
                </a:solidFill>
                <a:uFillTx/>
                <a:latin typeface="Arial"/>
                <a:cs typeface="Arial"/>
              </a:rPr>
              <a:t>The real</a:t>
            </a:r>
            <a:r>
              <a:rPr lang="sv-SE" sz="800" b="1" i="0" u="none" strike="noStrike" kern="1200" cap="none" spc="-95" baseline="0">
                <a:solidFill>
                  <a:srgbClr val="002E5F"/>
                </a:solidFill>
                <a:uFillTx/>
                <a:latin typeface="Arial"/>
                <a:cs typeface="Arial"/>
              </a:rPr>
              <a:t> </a:t>
            </a:r>
            <a:r>
              <a:rPr lang="sv-SE" sz="800" b="1" i="0" u="none" strike="noStrike" kern="1200" cap="none" spc="15" baseline="0">
                <a:solidFill>
                  <a:srgbClr val="002E5F"/>
                </a:solidFill>
                <a:uFillTx/>
                <a:latin typeface="Arial"/>
                <a:cs typeface="Arial"/>
              </a:rPr>
              <a:t>world</a:t>
            </a:r>
            <a:endParaRPr lang="sv-SE" sz="800" b="0" i="0" u="none" strike="noStrike" kern="1200" cap="none" spc="0" baseline="0">
              <a:solidFill>
                <a:srgbClr val="000000"/>
              </a:solidFill>
              <a:uFillTx/>
              <a:latin typeface="Arial"/>
              <a:cs typeface="Arial"/>
            </a:endParaRPr>
          </a:p>
        </p:txBody>
      </p:sp>
      <p:sp>
        <p:nvSpPr>
          <p:cNvPr id="31" name="object 31">
            <a:extLst>
              <a:ext uri="{FF2B5EF4-FFF2-40B4-BE49-F238E27FC236}">
                <a16:creationId xmlns:a16="http://schemas.microsoft.com/office/drawing/2014/main" id="{82300725-5236-4600-9122-9C3084A0D397}"/>
              </a:ext>
            </a:extLst>
          </p:cNvPr>
          <p:cNvSpPr txBox="1"/>
          <p:nvPr/>
        </p:nvSpPr>
        <p:spPr>
          <a:xfrm>
            <a:off x="3683002" y="4667755"/>
            <a:ext cx="1341753" cy="13716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00" b="1" i="0" u="none" strike="noStrike" kern="1200" cap="none" spc="10" baseline="0">
                <a:solidFill>
                  <a:srgbClr val="002E5F"/>
                </a:solidFill>
                <a:uFillTx/>
                <a:latin typeface="Arial"/>
                <a:cs typeface="Arial"/>
              </a:rPr>
              <a:t>Graphical</a:t>
            </a:r>
            <a:r>
              <a:rPr lang="sv-SE" sz="800" b="1" i="0" u="none" strike="noStrike" kern="1200" cap="none" spc="-25" baseline="0">
                <a:solidFill>
                  <a:srgbClr val="002E5F"/>
                </a:solidFill>
                <a:uFillTx/>
                <a:latin typeface="Arial"/>
                <a:cs typeface="Arial"/>
              </a:rPr>
              <a:t> </a:t>
            </a:r>
            <a:r>
              <a:rPr lang="sv-SE" sz="800" b="1" i="0" u="none" strike="noStrike" kern="1200" cap="none" spc="10" baseline="0">
                <a:solidFill>
                  <a:srgbClr val="002E5F"/>
                </a:solidFill>
                <a:uFillTx/>
                <a:latin typeface="Arial"/>
                <a:cs typeface="Arial"/>
              </a:rPr>
              <a:t>models/diagram</a:t>
            </a:r>
            <a:endParaRPr lang="sv-SE" sz="800" b="0" i="0" u="none" strike="noStrike" kern="1200" cap="none" spc="0" baseline="0">
              <a:solidFill>
                <a:srgbClr val="000000"/>
              </a:solidFill>
              <a:uFillTx/>
              <a:latin typeface="Arial"/>
              <a:cs typeface="Arial"/>
            </a:endParaRPr>
          </a:p>
        </p:txBody>
      </p:sp>
      <p:sp>
        <p:nvSpPr>
          <p:cNvPr id="32" name="object 32">
            <a:extLst>
              <a:ext uri="{FF2B5EF4-FFF2-40B4-BE49-F238E27FC236}">
                <a16:creationId xmlns:a16="http://schemas.microsoft.com/office/drawing/2014/main" id="{B8C73BDD-BB2C-4A8B-AA3A-FD79BF2F8846}"/>
              </a:ext>
            </a:extLst>
          </p:cNvPr>
          <p:cNvSpPr txBox="1"/>
          <p:nvPr/>
        </p:nvSpPr>
        <p:spPr>
          <a:xfrm>
            <a:off x="3589276" y="1478566"/>
            <a:ext cx="748034" cy="643893"/>
          </a:xfrm>
          <a:prstGeom prst="rect">
            <a:avLst/>
          </a:prstGeom>
          <a:noFill/>
          <a:ln cap="flat">
            <a:noFill/>
          </a:ln>
        </p:spPr>
        <p:txBody>
          <a:bodyPr vert="horz" wrap="square" lIns="0" tIns="0" rIns="0" bIns="0" anchor="t" anchorCtr="0" compatLnSpc="1">
            <a:spAutoFit/>
          </a:bodyPr>
          <a:lstStyle/>
          <a:p>
            <a:pPr marL="203197" marR="5084" lvl="0" indent="-190496" algn="r"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Domain</a:t>
            </a:r>
            <a:r>
              <a:rPr lang="en-US" sz="800" b="1" i="0" u="none" strike="noStrike" kern="1200" cap="none" spc="-95"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 </a:t>
            </a:r>
            <a:r>
              <a:rPr lang="en-US" sz="800" b="1" i="0" u="none" strike="noStrike" kern="1200" cap="none" spc="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of</a:t>
            </a:r>
            <a:r>
              <a:rPr lang="en-US" sz="800" b="0" i="0" u="none" strike="noStrike" kern="1200" cap="none" spc="-7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business  concepts</a:t>
            </a:r>
            <a:endParaRPr lang="en-US" sz="800" b="0" i="0" u="none" strike="noStrike" kern="1200" cap="none" spc="0" baseline="0">
              <a:solidFill>
                <a:srgbClr val="000000"/>
              </a:solidFill>
              <a:uFillTx/>
              <a:latin typeface="Arial"/>
              <a:cs typeface="Arial"/>
            </a:endParaRPr>
          </a:p>
          <a:p>
            <a:pPr marL="0" marR="5715"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Class</a:t>
            </a:r>
            <a:endParaRPr lang="en-US" sz="800" b="0" i="0" u="none" strike="noStrike" kern="1200" cap="none" spc="0" baseline="0">
              <a:solidFill>
                <a:srgbClr val="000000"/>
              </a:solidFill>
              <a:uFillTx/>
              <a:latin typeface="Arial"/>
              <a:cs typeface="Arial"/>
            </a:endParaRPr>
          </a:p>
          <a:p>
            <a:pPr marL="0" marR="5715"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t>
            </a:r>
            <a:r>
              <a:rPr lang="en-US" sz="800" b="0" i="0" u="none" strike="noStrike" kern="1200" cap="none" spc="15" baseline="0">
                <a:solidFill>
                  <a:srgbClr val="002E5F"/>
                </a:solidFill>
                <a:uFillTx/>
                <a:latin typeface="Arial"/>
                <a:cs typeface="Arial"/>
              </a:rPr>
              <a:t>ag</a:t>
            </a:r>
            <a:r>
              <a:rPr lang="en-US" sz="800" b="0" i="0" u="none" strike="noStrike" kern="1200" cap="none" spc="10" baseline="0">
                <a:solidFill>
                  <a:srgbClr val="002E5F"/>
                </a:solidFill>
                <a:uFillTx/>
                <a:latin typeface="Arial"/>
                <a:cs typeface="Arial"/>
              </a:rPr>
              <a:t>ram)</a:t>
            </a:r>
            <a:endParaRPr lang="en-US" sz="800" b="0" i="0" u="none" strike="noStrike" kern="1200" cap="none" spc="0" baseline="0">
              <a:solidFill>
                <a:srgbClr val="000000"/>
              </a:solidFill>
              <a:uFillTx/>
              <a:latin typeface="Arial"/>
              <a:cs typeface="Arial"/>
            </a:endParaRPr>
          </a:p>
        </p:txBody>
      </p:sp>
      <p:sp>
        <p:nvSpPr>
          <p:cNvPr id="33" name="object 33">
            <a:extLst>
              <a:ext uri="{FF2B5EF4-FFF2-40B4-BE49-F238E27FC236}">
                <a16:creationId xmlns:a16="http://schemas.microsoft.com/office/drawing/2014/main" id="{BC392FB6-741A-44B8-AF25-FD941161FA46}"/>
              </a:ext>
            </a:extLst>
          </p:cNvPr>
          <p:cNvSpPr/>
          <p:nvPr/>
        </p:nvSpPr>
        <p:spPr>
          <a:xfrm>
            <a:off x="4519806" y="1490856"/>
            <a:ext cx="172721" cy="160020"/>
          </a:xfrm>
          <a:custGeom>
            <a:avLst/>
            <a:gdLst>
              <a:gd name="f0" fmla="val w"/>
              <a:gd name="f1" fmla="val h"/>
              <a:gd name="f2" fmla="val 0"/>
              <a:gd name="f3" fmla="val 172720"/>
              <a:gd name="f4" fmla="val 160019"/>
              <a:gd name="f5" fmla="val 160020"/>
              <a:gd name="f6" fmla="val 172212"/>
              <a:gd name="f7" fmla="*/ f0 1 172720"/>
              <a:gd name="f8" fmla="*/ f1 1 160019"/>
              <a:gd name="f9" fmla="val f2"/>
              <a:gd name="f10" fmla="val f3"/>
              <a:gd name="f11" fmla="val f4"/>
              <a:gd name="f12" fmla="+- f11 0 f9"/>
              <a:gd name="f13" fmla="+- f10 0 f9"/>
              <a:gd name="f14" fmla="*/ f13 1 172720"/>
              <a:gd name="f15" fmla="*/ f12 1 16001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19">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4" name="object 34">
            <a:extLst>
              <a:ext uri="{FF2B5EF4-FFF2-40B4-BE49-F238E27FC236}">
                <a16:creationId xmlns:a16="http://schemas.microsoft.com/office/drawing/2014/main" id="{27B97E8F-C827-4EF5-8BBB-0BE34AD299B7}"/>
              </a:ext>
            </a:extLst>
          </p:cNvPr>
          <p:cNvSpPr/>
          <p:nvPr/>
        </p:nvSpPr>
        <p:spPr>
          <a:xfrm>
            <a:off x="4519806" y="1490856"/>
            <a:ext cx="172721" cy="160020"/>
          </a:xfrm>
          <a:custGeom>
            <a:avLst/>
            <a:gdLst>
              <a:gd name="f0" fmla="val w"/>
              <a:gd name="f1" fmla="val h"/>
              <a:gd name="f2" fmla="val 0"/>
              <a:gd name="f3" fmla="val 172720"/>
              <a:gd name="f4" fmla="val 160019"/>
              <a:gd name="f5" fmla="val 160020"/>
              <a:gd name="f6" fmla="val 172212"/>
              <a:gd name="f7" fmla="*/ f0 1 172720"/>
              <a:gd name="f8" fmla="*/ f1 1 160019"/>
              <a:gd name="f9" fmla="val f2"/>
              <a:gd name="f10" fmla="val f3"/>
              <a:gd name="f11" fmla="val f4"/>
              <a:gd name="f12" fmla="+- f11 0 f9"/>
              <a:gd name="f13" fmla="+- f10 0 f9"/>
              <a:gd name="f14" fmla="*/ f13 1 172720"/>
              <a:gd name="f15" fmla="*/ f12 1 16001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19">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5" name="object 35">
            <a:extLst>
              <a:ext uri="{FF2B5EF4-FFF2-40B4-BE49-F238E27FC236}">
                <a16:creationId xmlns:a16="http://schemas.microsoft.com/office/drawing/2014/main" id="{87571ED8-045C-4FE4-9B7B-687B7C6E3754}"/>
              </a:ext>
            </a:extLst>
          </p:cNvPr>
          <p:cNvSpPr/>
          <p:nvPr/>
        </p:nvSpPr>
        <p:spPr>
          <a:xfrm>
            <a:off x="4519806" y="1541148"/>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6" name="object 36">
            <a:extLst>
              <a:ext uri="{FF2B5EF4-FFF2-40B4-BE49-F238E27FC236}">
                <a16:creationId xmlns:a16="http://schemas.microsoft.com/office/drawing/2014/main" id="{908183FB-0432-4598-AD2E-E5929A696910}"/>
              </a:ext>
            </a:extLst>
          </p:cNvPr>
          <p:cNvSpPr/>
          <p:nvPr/>
        </p:nvSpPr>
        <p:spPr>
          <a:xfrm>
            <a:off x="4519806" y="1604387"/>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7" name="object 37">
            <a:extLst>
              <a:ext uri="{FF2B5EF4-FFF2-40B4-BE49-F238E27FC236}">
                <a16:creationId xmlns:a16="http://schemas.microsoft.com/office/drawing/2014/main" id="{0F16D1BF-A162-4B87-8509-76142C678EB9}"/>
              </a:ext>
            </a:extLst>
          </p:cNvPr>
          <p:cNvSpPr/>
          <p:nvPr/>
        </p:nvSpPr>
        <p:spPr>
          <a:xfrm>
            <a:off x="4758309" y="1490856"/>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8" name="object 38">
            <a:extLst>
              <a:ext uri="{FF2B5EF4-FFF2-40B4-BE49-F238E27FC236}">
                <a16:creationId xmlns:a16="http://schemas.microsoft.com/office/drawing/2014/main" id="{02184EA3-4E8B-4DA5-95B2-8366CB92A9D9}"/>
              </a:ext>
            </a:extLst>
          </p:cNvPr>
          <p:cNvSpPr/>
          <p:nvPr/>
        </p:nvSpPr>
        <p:spPr>
          <a:xfrm>
            <a:off x="4758309" y="1490856"/>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9" name="object 39">
            <a:extLst>
              <a:ext uri="{FF2B5EF4-FFF2-40B4-BE49-F238E27FC236}">
                <a16:creationId xmlns:a16="http://schemas.microsoft.com/office/drawing/2014/main" id="{2FD8085F-981D-4E0E-8089-57648E5BB31C}"/>
              </a:ext>
            </a:extLst>
          </p:cNvPr>
          <p:cNvSpPr/>
          <p:nvPr/>
        </p:nvSpPr>
        <p:spPr>
          <a:xfrm>
            <a:off x="4758309" y="1541148"/>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0" name="object 40">
            <a:extLst>
              <a:ext uri="{FF2B5EF4-FFF2-40B4-BE49-F238E27FC236}">
                <a16:creationId xmlns:a16="http://schemas.microsoft.com/office/drawing/2014/main" id="{C4A83DD3-03B8-4F2A-B70E-6C4D3AA55BA7}"/>
              </a:ext>
            </a:extLst>
          </p:cNvPr>
          <p:cNvSpPr/>
          <p:nvPr/>
        </p:nvSpPr>
        <p:spPr>
          <a:xfrm>
            <a:off x="4758309" y="160438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1" name="object 41">
            <a:extLst>
              <a:ext uri="{FF2B5EF4-FFF2-40B4-BE49-F238E27FC236}">
                <a16:creationId xmlns:a16="http://schemas.microsoft.com/office/drawing/2014/main" id="{AF5F35E3-3022-46CF-9C94-90E7931A5799}"/>
              </a:ext>
            </a:extLst>
          </p:cNvPr>
          <p:cNvSpPr/>
          <p:nvPr/>
        </p:nvSpPr>
        <p:spPr>
          <a:xfrm>
            <a:off x="4758309"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2" name="object 42">
            <a:extLst>
              <a:ext uri="{FF2B5EF4-FFF2-40B4-BE49-F238E27FC236}">
                <a16:creationId xmlns:a16="http://schemas.microsoft.com/office/drawing/2014/main" id="{31847E56-5A53-49EE-B954-320AB2D73257}"/>
              </a:ext>
            </a:extLst>
          </p:cNvPr>
          <p:cNvSpPr/>
          <p:nvPr/>
        </p:nvSpPr>
        <p:spPr>
          <a:xfrm>
            <a:off x="4758309"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3" name="object 43">
            <a:extLst>
              <a:ext uri="{FF2B5EF4-FFF2-40B4-BE49-F238E27FC236}">
                <a16:creationId xmlns:a16="http://schemas.microsoft.com/office/drawing/2014/main" id="{4DD76175-DEFD-494E-8363-D94E68FEC338}"/>
              </a:ext>
            </a:extLst>
          </p:cNvPr>
          <p:cNvSpPr/>
          <p:nvPr/>
        </p:nvSpPr>
        <p:spPr>
          <a:xfrm>
            <a:off x="4758309" y="1759076"/>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4" name="object 44">
            <a:extLst>
              <a:ext uri="{FF2B5EF4-FFF2-40B4-BE49-F238E27FC236}">
                <a16:creationId xmlns:a16="http://schemas.microsoft.com/office/drawing/2014/main" id="{43F1D49C-6A30-4285-AF5C-F5CFD776DFFB}"/>
              </a:ext>
            </a:extLst>
          </p:cNvPr>
          <p:cNvSpPr/>
          <p:nvPr/>
        </p:nvSpPr>
        <p:spPr>
          <a:xfrm>
            <a:off x="4758309" y="182155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5" name="object 45">
            <a:extLst>
              <a:ext uri="{FF2B5EF4-FFF2-40B4-BE49-F238E27FC236}">
                <a16:creationId xmlns:a16="http://schemas.microsoft.com/office/drawing/2014/main" id="{EDF3F783-3B85-4416-B333-B06CA9627849}"/>
              </a:ext>
            </a:extLst>
          </p:cNvPr>
          <p:cNvSpPr/>
          <p:nvPr/>
        </p:nvSpPr>
        <p:spPr>
          <a:xfrm>
            <a:off x="4996053"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6" name="object 46">
            <a:extLst>
              <a:ext uri="{FF2B5EF4-FFF2-40B4-BE49-F238E27FC236}">
                <a16:creationId xmlns:a16="http://schemas.microsoft.com/office/drawing/2014/main" id="{4DEBF703-E66E-4EBC-8696-2CF78B227BE4}"/>
              </a:ext>
            </a:extLst>
          </p:cNvPr>
          <p:cNvSpPr/>
          <p:nvPr/>
        </p:nvSpPr>
        <p:spPr>
          <a:xfrm>
            <a:off x="4996053"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7" name="object 47">
            <a:extLst>
              <a:ext uri="{FF2B5EF4-FFF2-40B4-BE49-F238E27FC236}">
                <a16:creationId xmlns:a16="http://schemas.microsoft.com/office/drawing/2014/main" id="{3EEB6E27-8470-4C30-AFB4-F9620E182B77}"/>
              </a:ext>
            </a:extLst>
          </p:cNvPr>
          <p:cNvSpPr/>
          <p:nvPr/>
        </p:nvSpPr>
        <p:spPr>
          <a:xfrm>
            <a:off x="4996053" y="1759076"/>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8" name="object 48">
            <a:extLst>
              <a:ext uri="{FF2B5EF4-FFF2-40B4-BE49-F238E27FC236}">
                <a16:creationId xmlns:a16="http://schemas.microsoft.com/office/drawing/2014/main" id="{8B164037-4D42-4F5D-8F78-431B709CB03A}"/>
              </a:ext>
            </a:extLst>
          </p:cNvPr>
          <p:cNvSpPr/>
          <p:nvPr/>
        </p:nvSpPr>
        <p:spPr>
          <a:xfrm>
            <a:off x="4996053" y="182155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9" name="object 49">
            <a:extLst>
              <a:ext uri="{FF2B5EF4-FFF2-40B4-BE49-F238E27FC236}">
                <a16:creationId xmlns:a16="http://schemas.microsoft.com/office/drawing/2014/main" id="{E4FAB105-52F7-4A7D-B1B9-3C93786B915E}"/>
              </a:ext>
            </a:extLst>
          </p:cNvPr>
          <p:cNvSpPr/>
          <p:nvPr/>
        </p:nvSpPr>
        <p:spPr>
          <a:xfrm>
            <a:off x="4843649" y="1650876"/>
            <a:ext cx="0" cy="58421"/>
          </a:xfrm>
          <a:custGeom>
            <a:avLst/>
            <a:gdLst>
              <a:gd name="f0" fmla="val w"/>
              <a:gd name="f1" fmla="val h"/>
              <a:gd name="f2" fmla="val 0"/>
              <a:gd name="f3" fmla="val 58419"/>
              <a:gd name="f4" fmla="val 57912"/>
              <a:gd name="f5" fmla="*/ f0 1 0"/>
              <a:gd name="f6" fmla="*/ f1 1 58419"/>
              <a:gd name="f7" fmla="val f2"/>
              <a:gd name="f8" fmla="val f3"/>
              <a:gd name="f9" fmla="+- f8 0 f7"/>
              <a:gd name="f10" fmla="+- f7 0 f7"/>
              <a:gd name="f11" fmla="*/ f10 1 0"/>
              <a:gd name="f12" fmla="*/ f9 1 58419"/>
              <a:gd name="f13" fmla="*/ 0 1 f11"/>
              <a:gd name="f14" fmla="*/ 1 1 f11"/>
              <a:gd name="f15" fmla="*/ 0 1 f12"/>
              <a:gd name="f16" fmla="*/ 58419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58419">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0" name="object 50">
            <a:extLst>
              <a:ext uri="{FF2B5EF4-FFF2-40B4-BE49-F238E27FC236}">
                <a16:creationId xmlns:a16="http://schemas.microsoft.com/office/drawing/2014/main" id="{2C6516F0-658B-4EDC-A38D-2CE7666B4831}"/>
              </a:ext>
            </a:extLst>
          </p:cNvPr>
          <p:cNvSpPr/>
          <p:nvPr/>
        </p:nvSpPr>
        <p:spPr>
          <a:xfrm>
            <a:off x="4929759" y="1788795"/>
            <a:ext cx="66037" cy="0"/>
          </a:xfrm>
          <a:custGeom>
            <a:avLst/>
            <a:gdLst>
              <a:gd name="f0" fmla="val w"/>
              <a:gd name="f1" fmla="val h"/>
              <a:gd name="f2" fmla="val 0"/>
              <a:gd name="f3" fmla="val 66040"/>
              <a:gd name="f4" fmla="val 65787"/>
              <a:gd name="f5" fmla="*/ f0 1 66040"/>
              <a:gd name="f6" fmla="*/ f1 1 0"/>
              <a:gd name="f7" fmla="val f2"/>
              <a:gd name="f8" fmla="val f3"/>
              <a:gd name="f9" fmla="+- f7 0 f7"/>
              <a:gd name="f10" fmla="+- f8 0 f7"/>
              <a:gd name="f11" fmla="*/ f10 1 66040"/>
              <a:gd name="f12" fmla="*/ f9 1 0"/>
              <a:gd name="f13" fmla="*/ 0 1 f11"/>
              <a:gd name="f14" fmla="*/ 660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660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1" name="object 51">
            <a:extLst>
              <a:ext uri="{FF2B5EF4-FFF2-40B4-BE49-F238E27FC236}">
                <a16:creationId xmlns:a16="http://schemas.microsoft.com/office/drawing/2014/main" id="{A1D1DD84-ABBF-4198-81CE-767D65A00045}"/>
              </a:ext>
            </a:extLst>
          </p:cNvPr>
          <p:cNvSpPr/>
          <p:nvPr/>
        </p:nvSpPr>
        <p:spPr>
          <a:xfrm>
            <a:off x="4605905" y="1650876"/>
            <a:ext cx="152403" cy="137790"/>
          </a:xfrm>
          <a:custGeom>
            <a:avLst/>
            <a:gdLst>
              <a:gd name="f0" fmla="val w"/>
              <a:gd name="f1" fmla="val h"/>
              <a:gd name="f2" fmla="val 0"/>
              <a:gd name="f3" fmla="val 152400"/>
              <a:gd name="f4" fmla="val 137794"/>
              <a:gd name="f5" fmla="val 152145"/>
              <a:gd name="f6" fmla="*/ f0 1 152400"/>
              <a:gd name="f7" fmla="*/ f1 1 137794"/>
              <a:gd name="f8" fmla="val f2"/>
              <a:gd name="f9" fmla="val f3"/>
              <a:gd name="f10" fmla="val f4"/>
              <a:gd name="f11" fmla="+- f10 0 f8"/>
              <a:gd name="f12" fmla="+- f9 0 f8"/>
              <a:gd name="f13" fmla="*/ f12 1 152400"/>
              <a:gd name="f14" fmla="*/ f11 1 137794"/>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52400" h="137794">
                <a:moveTo>
                  <a:pt x="f5" y="f4"/>
                </a:moveTo>
                <a:lnTo>
                  <a:pt x="f2" y="f4"/>
                </a:ln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2" name="object 52">
            <a:extLst>
              <a:ext uri="{FF2B5EF4-FFF2-40B4-BE49-F238E27FC236}">
                <a16:creationId xmlns:a16="http://schemas.microsoft.com/office/drawing/2014/main" id="{6EFE1684-621D-456E-BE3B-F993A1CD99E0}"/>
              </a:ext>
            </a:extLst>
          </p:cNvPr>
          <p:cNvSpPr txBox="1"/>
          <p:nvPr/>
        </p:nvSpPr>
        <p:spPr>
          <a:xfrm>
            <a:off x="3549399" y="4048286"/>
            <a:ext cx="864866" cy="518163"/>
          </a:xfrm>
          <a:prstGeom prst="rect">
            <a:avLst/>
          </a:prstGeom>
          <a:noFill/>
          <a:ln cap="flat">
            <a:noFill/>
          </a:ln>
        </p:spPr>
        <p:txBody>
          <a:bodyPr vert="horz" wrap="square" lIns="0" tIns="0" rIns="0" bIns="0" anchor="t" anchorCtr="0" compatLnSpc="1">
            <a:spAutoFit/>
          </a:bodyPr>
          <a:lstStyle/>
          <a:p>
            <a:pPr marL="22860" marR="5084" lvl="0" indent="-10799" algn="r"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System</a:t>
            </a:r>
            <a:r>
              <a:rPr lang="en-US" sz="800" b="1" i="0" u="none" strike="noStrike" kern="1200" cap="none" spc="-40"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a:t>
            </a:r>
            <a:r>
              <a:rPr lang="en-US" sz="800" b="1" i="0" u="none" strike="noStrike" kern="1200" cap="none" spc="-50"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of </a:t>
            </a:r>
            <a:r>
              <a:rPr lang="en-US" sz="800" b="1" i="0" u="none" strike="noStrike" kern="1200" cap="none" spc="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software</a:t>
            </a:r>
            <a:r>
              <a:rPr lang="en-US" sz="800" b="1" i="0" u="none" strike="noStrike" kern="1200" cap="none" spc="-6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objects </a:t>
            </a:r>
            <a:r>
              <a:rPr lang="en-US" sz="800" b="1" i="0" u="none" strike="noStrike" kern="1200" cap="none" spc="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Class</a:t>
            </a:r>
            <a:endParaRPr lang="en-US" sz="800" b="0" i="0" u="none" strike="noStrike" kern="1200" cap="none" spc="0" baseline="0">
              <a:solidFill>
                <a:srgbClr val="000000"/>
              </a:solidFill>
              <a:uFillTx/>
              <a:latin typeface="Arial"/>
              <a:cs typeface="Arial"/>
            </a:endParaRPr>
          </a:p>
          <a:p>
            <a:pPr marL="0" marR="5084"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t>
            </a:r>
            <a:r>
              <a:rPr lang="en-US" sz="800" b="0" i="0" u="none" strike="noStrike" kern="1200" cap="none" spc="15" baseline="0">
                <a:solidFill>
                  <a:srgbClr val="002E5F"/>
                </a:solidFill>
                <a:uFillTx/>
                <a:latin typeface="Arial"/>
                <a:cs typeface="Arial"/>
              </a:rPr>
              <a:t>ag</a:t>
            </a:r>
            <a:r>
              <a:rPr lang="en-US" sz="800" b="0" i="0" u="none" strike="noStrike" kern="1200" cap="none" spc="10" baseline="0">
                <a:solidFill>
                  <a:srgbClr val="002E5F"/>
                </a:solidFill>
                <a:uFillTx/>
                <a:latin typeface="Arial"/>
                <a:cs typeface="Arial"/>
              </a:rPr>
              <a:t>ram)</a:t>
            </a:r>
            <a:endParaRPr lang="en-US" sz="800" b="0" i="0" u="none" strike="noStrike" kern="1200" cap="none" spc="0" baseline="0">
              <a:solidFill>
                <a:srgbClr val="000000"/>
              </a:solidFill>
              <a:uFillTx/>
              <a:latin typeface="Arial"/>
              <a:cs typeface="Arial"/>
            </a:endParaRPr>
          </a:p>
        </p:txBody>
      </p:sp>
      <p:sp>
        <p:nvSpPr>
          <p:cNvPr id="53" name="object 53">
            <a:extLst>
              <a:ext uri="{FF2B5EF4-FFF2-40B4-BE49-F238E27FC236}">
                <a16:creationId xmlns:a16="http://schemas.microsoft.com/office/drawing/2014/main" id="{1073E8A6-0BB5-4160-81BA-F454680810B7}"/>
              </a:ext>
            </a:extLst>
          </p:cNvPr>
          <p:cNvSpPr/>
          <p:nvPr/>
        </p:nvSpPr>
        <p:spPr>
          <a:xfrm>
            <a:off x="4741548" y="4087752"/>
            <a:ext cx="171450" cy="160020"/>
          </a:xfrm>
          <a:custGeom>
            <a:avLst/>
            <a:gdLst>
              <a:gd name="f0" fmla="val w"/>
              <a:gd name="f1" fmla="val h"/>
              <a:gd name="f2" fmla="val 0"/>
              <a:gd name="f3" fmla="val 171450"/>
              <a:gd name="f4" fmla="val 160020"/>
              <a:gd name="f5" fmla="val 160019"/>
              <a:gd name="f6" fmla="*/ f0 1 171450"/>
              <a:gd name="f7" fmla="*/ f1 1 160020"/>
              <a:gd name="f8" fmla="val f2"/>
              <a:gd name="f9" fmla="val f3"/>
              <a:gd name="f10" fmla="val f4"/>
              <a:gd name="f11" fmla="+- f10 0 f8"/>
              <a:gd name="f12" fmla="+- f9 0 f8"/>
              <a:gd name="f13" fmla="*/ f12 1 171450"/>
              <a:gd name="f14" fmla="*/ f11 1 16002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20">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4" name="object 54">
            <a:extLst>
              <a:ext uri="{FF2B5EF4-FFF2-40B4-BE49-F238E27FC236}">
                <a16:creationId xmlns:a16="http://schemas.microsoft.com/office/drawing/2014/main" id="{7289BD07-763B-4468-8287-DFA83B8C805A}"/>
              </a:ext>
            </a:extLst>
          </p:cNvPr>
          <p:cNvSpPr/>
          <p:nvPr/>
        </p:nvSpPr>
        <p:spPr>
          <a:xfrm>
            <a:off x="4741548" y="4087752"/>
            <a:ext cx="171450" cy="160020"/>
          </a:xfrm>
          <a:custGeom>
            <a:avLst/>
            <a:gdLst>
              <a:gd name="f0" fmla="val w"/>
              <a:gd name="f1" fmla="val h"/>
              <a:gd name="f2" fmla="val 0"/>
              <a:gd name="f3" fmla="val 171450"/>
              <a:gd name="f4" fmla="val 160020"/>
              <a:gd name="f5" fmla="val 160019"/>
              <a:gd name="f6" fmla="*/ f0 1 171450"/>
              <a:gd name="f7" fmla="*/ f1 1 160020"/>
              <a:gd name="f8" fmla="val f2"/>
              <a:gd name="f9" fmla="val f3"/>
              <a:gd name="f10" fmla="val f4"/>
              <a:gd name="f11" fmla="+- f10 0 f8"/>
              <a:gd name="f12" fmla="+- f9 0 f8"/>
              <a:gd name="f13" fmla="*/ f12 1 171450"/>
              <a:gd name="f14" fmla="*/ f11 1 16002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20">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5" name="object 55">
            <a:extLst>
              <a:ext uri="{FF2B5EF4-FFF2-40B4-BE49-F238E27FC236}">
                <a16:creationId xmlns:a16="http://schemas.microsoft.com/office/drawing/2014/main" id="{95489B29-AA57-4DA7-820B-34AD4BD97481}"/>
              </a:ext>
            </a:extLst>
          </p:cNvPr>
          <p:cNvSpPr/>
          <p:nvPr/>
        </p:nvSpPr>
        <p:spPr>
          <a:xfrm>
            <a:off x="4741548" y="4138044"/>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6" name="object 56">
            <a:extLst>
              <a:ext uri="{FF2B5EF4-FFF2-40B4-BE49-F238E27FC236}">
                <a16:creationId xmlns:a16="http://schemas.microsoft.com/office/drawing/2014/main" id="{938A9E3B-D94E-4BA3-8D18-BDEE1429474B}"/>
              </a:ext>
            </a:extLst>
          </p:cNvPr>
          <p:cNvSpPr/>
          <p:nvPr/>
        </p:nvSpPr>
        <p:spPr>
          <a:xfrm>
            <a:off x="4741548" y="4201283"/>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7" name="object 57">
            <a:extLst>
              <a:ext uri="{FF2B5EF4-FFF2-40B4-BE49-F238E27FC236}">
                <a16:creationId xmlns:a16="http://schemas.microsoft.com/office/drawing/2014/main" id="{E9497AB3-6370-463D-A73B-930A3B0DF297}"/>
              </a:ext>
            </a:extLst>
          </p:cNvPr>
          <p:cNvSpPr/>
          <p:nvPr/>
        </p:nvSpPr>
        <p:spPr>
          <a:xfrm>
            <a:off x="4979292" y="4087752"/>
            <a:ext cx="172721" cy="160020"/>
          </a:xfrm>
          <a:custGeom>
            <a:avLst/>
            <a:gdLst>
              <a:gd name="f0" fmla="val w"/>
              <a:gd name="f1" fmla="val h"/>
              <a:gd name="f2" fmla="val 0"/>
              <a:gd name="f3" fmla="val 172720"/>
              <a:gd name="f4" fmla="val 160020"/>
              <a:gd name="f5" fmla="val 160019"/>
              <a:gd name="f6" fmla="val 172212"/>
              <a:gd name="f7" fmla="*/ f0 1 172720"/>
              <a:gd name="f8" fmla="*/ f1 1 160020"/>
              <a:gd name="f9" fmla="val f2"/>
              <a:gd name="f10" fmla="val f3"/>
              <a:gd name="f11" fmla="val f4"/>
              <a:gd name="f12" fmla="+- f11 0 f9"/>
              <a:gd name="f13" fmla="+- f10 0 f9"/>
              <a:gd name="f14" fmla="*/ f13 1 172720"/>
              <a:gd name="f15" fmla="*/ f12 1 16002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20">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8" name="object 58">
            <a:extLst>
              <a:ext uri="{FF2B5EF4-FFF2-40B4-BE49-F238E27FC236}">
                <a16:creationId xmlns:a16="http://schemas.microsoft.com/office/drawing/2014/main" id="{AF753FC5-467D-4BEC-93AE-0968D0C86719}"/>
              </a:ext>
            </a:extLst>
          </p:cNvPr>
          <p:cNvSpPr/>
          <p:nvPr/>
        </p:nvSpPr>
        <p:spPr>
          <a:xfrm>
            <a:off x="4979292" y="4087752"/>
            <a:ext cx="172721" cy="160020"/>
          </a:xfrm>
          <a:custGeom>
            <a:avLst/>
            <a:gdLst>
              <a:gd name="f0" fmla="val w"/>
              <a:gd name="f1" fmla="val h"/>
              <a:gd name="f2" fmla="val 0"/>
              <a:gd name="f3" fmla="val 172720"/>
              <a:gd name="f4" fmla="val 160020"/>
              <a:gd name="f5" fmla="val 160019"/>
              <a:gd name="f6" fmla="val 172212"/>
              <a:gd name="f7" fmla="*/ f0 1 172720"/>
              <a:gd name="f8" fmla="*/ f1 1 160020"/>
              <a:gd name="f9" fmla="val f2"/>
              <a:gd name="f10" fmla="val f3"/>
              <a:gd name="f11" fmla="val f4"/>
              <a:gd name="f12" fmla="+- f11 0 f9"/>
              <a:gd name="f13" fmla="+- f10 0 f9"/>
              <a:gd name="f14" fmla="*/ f13 1 172720"/>
              <a:gd name="f15" fmla="*/ f12 1 16002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20">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9" name="object 59">
            <a:extLst>
              <a:ext uri="{FF2B5EF4-FFF2-40B4-BE49-F238E27FC236}">
                <a16:creationId xmlns:a16="http://schemas.microsoft.com/office/drawing/2014/main" id="{230D4C3C-CE3A-466E-9924-1AD9209CB51B}"/>
              </a:ext>
            </a:extLst>
          </p:cNvPr>
          <p:cNvSpPr/>
          <p:nvPr/>
        </p:nvSpPr>
        <p:spPr>
          <a:xfrm>
            <a:off x="4979292" y="4138044"/>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0" name="object 60">
            <a:extLst>
              <a:ext uri="{FF2B5EF4-FFF2-40B4-BE49-F238E27FC236}">
                <a16:creationId xmlns:a16="http://schemas.microsoft.com/office/drawing/2014/main" id="{775E15EA-1EC8-4119-9A4C-88BD70A6397D}"/>
              </a:ext>
            </a:extLst>
          </p:cNvPr>
          <p:cNvSpPr/>
          <p:nvPr/>
        </p:nvSpPr>
        <p:spPr>
          <a:xfrm>
            <a:off x="4979292" y="420128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1" name="object 61">
            <a:extLst>
              <a:ext uri="{FF2B5EF4-FFF2-40B4-BE49-F238E27FC236}">
                <a16:creationId xmlns:a16="http://schemas.microsoft.com/office/drawing/2014/main" id="{6572C3FD-64EC-4D58-99D9-53739BCABC37}"/>
              </a:ext>
            </a:extLst>
          </p:cNvPr>
          <p:cNvSpPr/>
          <p:nvPr/>
        </p:nvSpPr>
        <p:spPr>
          <a:xfrm>
            <a:off x="4979292"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2" name="object 62">
            <a:extLst>
              <a:ext uri="{FF2B5EF4-FFF2-40B4-BE49-F238E27FC236}">
                <a16:creationId xmlns:a16="http://schemas.microsoft.com/office/drawing/2014/main" id="{C7FB2569-6E27-4865-9793-626C31804F1F}"/>
              </a:ext>
            </a:extLst>
          </p:cNvPr>
          <p:cNvSpPr/>
          <p:nvPr/>
        </p:nvSpPr>
        <p:spPr>
          <a:xfrm>
            <a:off x="4979292"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3" name="object 63">
            <a:extLst>
              <a:ext uri="{FF2B5EF4-FFF2-40B4-BE49-F238E27FC236}">
                <a16:creationId xmlns:a16="http://schemas.microsoft.com/office/drawing/2014/main" id="{4231D53B-0F43-4B3F-B734-EF0B550A0B9C}"/>
              </a:ext>
            </a:extLst>
          </p:cNvPr>
          <p:cNvSpPr/>
          <p:nvPr/>
        </p:nvSpPr>
        <p:spPr>
          <a:xfrm>
            <a:off x="4979292" y="435597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4" name="object 64">
            <a:extLst>
              <a:ext uri="{FF2B5EF4-FFF2-40B4-BE49-F238E27FC236}">
                <a16:creationId xmlns:a16="http://schemas.microsoft.com/office/drawing/2014/main" id="{85B87854-B229-45C2-9B3C-D556BF32A20D}"/>
              </a:ext>
            </a:extLst>
          </p:cNvPr>
          <p:cNvSpPr/>
          <p:nvPr/>
        </p:nvSpPr>
        <p:spPr>
          <a:xfrm>
            <a:off x="4979292" y="441845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5" name="object 65">
            <a:extLst>
              <a:ext uri="{FF2B5EF4-FFF2-40B4-BE49-F238E27FC236}">
                <a16:creationId xmlns:a16="http://schemas.microsoft.com/office/drawing/2014/main" id="{9BF32071-7113-47E9-A3AB-5C796618C73A}"/>
              </a:ext>
            </a:extLst>
          </p:cNvPr>
          <p:cNvSpPr/>
          <p:nvPr/>
        </p:nvSpPr>
        <p:spPr>
          <a:xfrm>
            <a:off x="5217036"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6" name="object 66">
            <a:extLst>
              <a:ext uri="{FF2B5EF4-FFF2-40B4-BE49-F238E27FC236}">
                <a16:creationId xmlns:a16="http://schemas.microsoft.com/office/drawing/2014/main" id="{5D0C9773-1C3B-4107-97FD-E0308C2D696E}"/>
              </a:ext>
            </a:extLst>
          </p:cNvPr>
          <p:cNvSpPr/>
          <p:nvPr/>
        </p:nvSpPr>
        <p:spPr>
          <a:xfrm>
            <a:off x="5217036"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7" name="object 67">
            <a:extLst>
              <a:ext uri="{FF2B5EF4-FFF2-40B4-BE49-F238E27FC236}">
                <a16:creationId xmlns:a16="http://schemas.microsoft.com/office/drawing/2014/main" id="{2AEAFD20-F5E9-4DFF-BF78-CB8B4BF258B7}"/>
              </a:ext>
            </a:extLst>
          </p:cNvPr>
          <p:cNvSpPr/>
          <p:nvPr/>
        </p:nvSpPr>
        <p:spPr>
          <a:xfrm>
            <a:off x="5217036" y="435597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8" name="object 68">
            <a:extLst>
              <a:ext uri="{FF2B5EF4-FFF2-40B4-BE49-F238E27FC236}">
                <a16:creationId xmlns:a16="http://schemas.microsoft.com/office/drawing/2014/main" id="{A14CE658-F149-415E-9B1B-892D92540246}"/>
              </a:ext>
            </a:extLst>
          </p:cNvPr>
          <p:cNvSpPr/>
          <p:nvPr/>
        </p:nvSpPr>
        <p:spPr>
          <a:xfrm>
            <a:off x="5217036" y="441845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9" name="object 69">
            <a:extLst>
              <a:ext uri="{FF2B5EF4-FFF2-40B4-BE49-F238E27FC236}">
                <a16:creationId xmlns:a16="http://schemas.microsoft.com/office/drawing/2014/main" id="{456DA634-B609-4D97-BCAA-7C47DFD3B0B5}"/>
              </a:ext>
            </a:extLst>
          </p:cNvPr>
          <p:cNvSpPr/>
          <p:nvPr/>
        </p:nvSpPr>
        <p:spPr>
          <a:xfrm>
            <a:off x="5065391" y="4247772"/>
            <a:ext cx="0" cy="58421"/>
          </a:xfrm>
          <a:custGeom>
            <a:avLst/>
            <a:gdLst>
              <a:gd name="f0" fmla="val w"/>
              <a:gd name="f1" fmla="val h"/>
              <a:gd name="f2" fmla="val 0"/>
              <a:gd name="f3" fmla="val 58419"/>
              <a:gd name="f4" fmla="val 57961"/>
              <a:gd name="f5" fmla="*/ f0 1 0"/>
              <a:gd name="f6" fmla="*/ f1 1 58419"/>
              <a:gd name="f7" fmla="val f2"/>
              <a:gd name="f8" fmla="val f3"/>
              <a:gd name="f9" fmla="+- f8 0 f7"/>
              <a:gd name="f10" fmla="+- f7 0 f7"/>
              <a:gd name="f11" fmla="*/ f10 1 0"/>
              <a:gd name="f12" fmla="*/ f9 1 58419"/>
              <a:gd name="f13" fmla="*/ 0 1 f11"/>
              <a:gd name="f14" fmla="*/ 1 1 f11"/>
              <a:gd name="f15" fmla="*/ 0 1 f12"/>
              <a:gd name="f16" fmla="*/ 58419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58419">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0" name="object 70">
            <a:extLst>
              <a:ext uri="{FF2B5EF4-FFF2-40B4-BE49-F238E27FC236}">
                <a16:creationId xmlns:a16="http://schemas.microsoft.com/office/drawing/2014/main" id="{92E4B373-99B4-4D15-BF0B-0973CC5D0D7C}"/>
              </a:ext>
            </a:extLst>
          </p:cNvPr>
          <p:cNvSpPr/>
          <p:nvPr/>
        </p:nvSpPr>
        <p:spPr>
          <a:xfrm>
            <a:off x="5151501" y="4385691"/>
            <a:ext cx="66037" cy="0"/>
          </a:xfrm>
          <a:custGeom>
            <a:avLst/>
            <a:gdLst>
              <a:gd name="f0" fmla="val w"/>
              <a:gd name="f1" fmla="val h"/>
              <a:gd name="f2" fmla="val 0"/>
              <a:gd name="f3" fmla="val 66040"/>
              <a:gd name="f4" fmla="val 65787"/>
              <a:gd name="f5" fmla="*/ f0 1 66040"/>
              <a:gd name="f6" fmla="*/ f1 1 0"/>
              <a:gd name="f7" fmla="val f2"/>
              <a:gd name="f8" fmla="val f3"/>
              <a:gd name="f9" fmla="+- f7 0 f7"/>
              <a:gd name="f10" fmla="+- f8 0 f7"/>
              <a:gd name="f11" fmla="*/ f10 1 66040"/>
              <a:gd name="f12" fmla="*/ f9 1 0"/>
              <a:gd name="f13" fmla="*/ 0 1 f11"/>
              <a:gd name="f14" fmla="*/ 660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660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1" name="object 71">
            <a:extLst>
              <a:ext uri="{FF2B5EF4-FFF2-40B4-BE49-F238E27FC236}">
                <a16:creationId xmlns:a16="http://schemas.microsoft.com/office/drawing/2014/main" id="{5B597281-EDFC-4FE1-92B9-5330DE0AE7E8}"/>
              </a:ext>
            </a:extLst>
          </p:cNvPr>
          <p:cNvSpPr/>
          <p:nvPr/>
        </p:nvSpPr>
        <p:spPr>
          <a:xfrm>
            <a:off x="4827647" y="4247772"/>
            <a:ext cx="152403" cy="138431"/>
          </a:xfrm>
          <a:custGeom>
            <a:avLst/>
            <a:gdLst>
              <a:gd name="f0" fmla="val w"/>
              <a:gd name="f1" fmla="val h"/>
              <a:gd name="f2" fmla="val 0"/>
              <a:gd name="f3" fmla="val 152400"/>
              <a:gd name="f4" fmla="val 138429"/>
              <a:gd name="f5" fmla="val 152146"/>
              <a:gd name="f6" fmla="val 137820"/>
              <a:gd name="f7" fmla="*/ f0 1 152400"/>
              <a:gd name="f8" fmla="*/ f1 1 138429"/>
              <a:gd name="f9" fmla="val f2"/>
              <a:gd name="f10" fmla="val f3"/>
              <a:gd name="f11" fmla="val f4"/>
              <a:gd name="f12" fmla="+- f11 0 f9"/>
              <a:gd name="f13" fmla="+- f10 0 f9"/>
              <a:gd name="f14" fmla="*/ f13 1 152400"/>
              <a:gd name="f15" fmla="*/ f12 1 13842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52400" h="138429">
                <a:moveTo>
                  <a:pt x="f5" y="f6"/>
                </a:moveTo>
                <a:lnTo>
                  <a:pt x="f2" y="f6"/>
                </a:ln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2" name="object 72">
            <a:extLst>
              <a:ext uri="{FF2B5EF4-FFF2-40B4-BE49-F238E27FC236}">
                <a16:creationId xmlns:a16="http://schemas.microsoft.com/office/drawing/2014/main" id="{B809B49E-64F0-4B22-B9C5-71BAE6804D57}"/>
              </a:ext>
            </a:extLst>
          </p:cNvPr>
          <p:cNvSpPr/>
          <p:nvPr/>
        </p:nvSpPr>
        <p:spPr>
          <a:xfrm>
            <a:off x="3496437" y="961263"/>
            <a:ext cx="0" cy="3835395"/>
          </a:xfrm>
          <a:custGeom>
            <a:avLst/>
            <a:gdLst>
              <a:gd name="f0" fmla="val w"/>
              <a:gd name="f1" fmla="val h"/>
              <a:gd name="f2" fmla="val 0"/>
              <a:gd name="f3" fmla="val 3835400"/>
              <a:gd name="f4" fmla="val 3835146"/>
              <a:gd name="f5" fmla="*/ f0 1 0"/>
              <a:gd name="f6" fmla="*/ f1 1 3835400"/>
              <a:gd name="f7" fmla="val f2"/>
              <a:gd name="f8" fmla="val f3"/>
              <a:gd name="f9" fmla="+- f8 0 f7"/>
              <a:gd name="f10" fmla="+- f7 0 f7"/>
              <a:gd name="f11" fmla="*/ f10 1 0"/>
              <a:gd name="f12" fmla="*/ f9 1 3835400"/>
              <a:gd name="f13" fmla="*/ 0 1 f11"/>
              <a:gd name="f14" fmla="*/ 1 1 f11"/>
              <a:gd name="f15" fmla="*/ 0 1 f12"/>
              <a:gd name="f16" fmla="*/ 38354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83540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3" name="object 73">
            <a:extLst>
              <a:ext uri="{FF2B5EF4-FFF2-40B4-BE49-F238E27FC236}">
                <a16:creationId xmlns:a16="http://schemas.microsoft.com/office/drawing/2014/main" id="{527518B7-5EA7-4F0B-8E40-722D1DF4ECEE}"/>
              </a:ext>
            </a:extLst>
          </p:cNvPr>
          <p:cNvSpPr/>
          <p:nvPr/>
        </p:nvSpPr>
        <p:spPr>
          <a:xfrm>
            <a:off x="1397130" y="2949324"/>
            <a:ext cx="756281" cy="613406"/>
          </a:xfrm>
          <a:custGeom>
            <a:avLst/>
            <a:gdLst>
              <a:gd name="f0" fmla="val w"/>
              <a:gd name="f1" fmla="val h"/>
              <a:gd name="f2" fmla="val 0"/>
              <a:gd name="f3" fmla="val 756285"/>
              <a:gd name="f4" fmla="val 613410"/>
              <a:gd name="f5" fmla="val 756030"/>
              <a:gd name="f6" fmla="val 613156"/>
              <a:gd name="f7" fmla="*/ f0 1 756285"/>
              <a:gd name="f8" fmla="*/ f1 1 613410"/>
              <a:gd name="f9" fmla="val f2"/>
              <a:gd name="f10" fmla="val f3"/>
              <a:gd name="f11" fmla="val f4"/>
              <a:gd name="f12" fmla="+- f11 0 f9"/>
              <a:gd name="f13" fmla="+- f10 0 f9"/>
              <a:gd name="f14" fmla="*/ f13 1 756285"/>
              <a:gd name="f15" fmla="*/ f12 1 6134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56285" h="613410">
                <a:moveTo>
                  <a:pt x="f5" y="f6"/>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4" name="object 74">
            <a:extLst>
              <a:ext uri="{FF2B5EF4-FFF2-40B4-BE49-F238E27FC236}">
                <a16:creationId xmlns:a16="http://schemas.microsoft.com/office/drawing/2014/main" id="{7AF8252D-924E-4C64-B002-131FB8991C33}"/>
              </a:ext>
            </a:extLst>
          </p:cNvPr>
          <p:cNvSpPr/>
          <p:nvPr/>
        </p:nvSpPr>
        <p:spPr>
          <a:xfrm>
            <a:off x="1296920" y="2851373"/>
            <a:ext cx="108283" cy="84883"/>
          </a:xfrm>
          <a:prstGeom prst="rect">
            <a:avLst/>
          </a:prstGeom>
          <a:blipFill>
            <a:blip r:embed="rId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5" name="object 75">
            <a:extLst>
              <a:ext uri="{FF2B5EF4-FFF2-40B4-BE49-F238E27FC236}">
                <a16:creationId xmlns:a16="http://schemas.microsoft.com/office/drawing/2014/main" id="{5E26466B-8A3E-415C-885D-F9CCF79537DD}"/>
              </a:ext>
            </a:extLst>
          </p:cNvPr>
          <p:cNvSpPr/>
          <p:nvPr/>
        </p:nvSpPr>
        <p:spPr>
          <a:xfrm>
            <a:off x="1372249" y="2907316"/>
            <a:ext cx="32954" cy="36173"/>
          </a:xfrm>
          <a:prstGeom prst="rect">
            <a:avLst/>
          </a:prstGeom>
          <a:blipFill>
            <a:blip r:embed="rId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6" name="object 76">
            <a:extLst>
              <a:ext uri="{FF2B5EF4-FFF2-40B4-BE49-F238E27FC236}">
                <a16:creationId xmlns:a16="http://schemas.microsoft.com/office/drawing/2014/main" id="{83D44D44-3B56-4C93-972D-A8AE4C96FDA0}"/>
              </a:ext>
            </a:extLst>
          </p:cNvPr>
          <p:cNvSpPr/>
          <p:nvPr/>
        </p:nvSpPr>
        <p:spPr>
          <a:xfrm>
            <a:off x="1372249" y="2907316"/>
            <a:ext cx="33018" cy="36191"/>
          </a:xfrm>
          <a:custGeom>
            <a:avLst/>
            <a:gdLst>
              <a:gd name="f0" fmla="val w"/>
              <a:gd name="f1" fmla="val h"/>
              <a:gd name="f2" fmla="val 0"/>
              <a:gd name="f3" fmla="val 33019"/>
              <a:gd name="f4" fmla="val 36194"/>
              <a:gd name="f5" fmla="val 36170"/>
              <a:gd name="f6" fmla="val 28936"/>
              <a:gd name="f7" fmla="val 32955"/>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7" name="object 77">
            <a:extLst>
              <a:ext uri="{FF2B5EF4-FFF2-40B4-BE49-F238E27FC236}">
                <a16:creationId xmlns:a16="http://schemas.microsoft.com/office/drawing/2014/main" id="{192B4658-AE91-4DC8-9C56-1E63B170B36E}"/>
              </a:ext>
            </a:extLst>
          </p:cNvPr>
          <p:cNvSpPr/>
          <p:nvPr/>
        </p:nvSpPr>
        <p:spPr>
          <a:xfrm>
            <a:off x="1426857" y="2761670"/>
            <a:ext cx="58192" cy="122739"/>
          </a:xfrm>
          <a:prstGeom prst="rect">
            <a:avLst/>
          </a:prstGeom>
          <a:blipFill>
            <a:blip r:embed="rId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8" name="object 78">
            <a:extLst>
              <a:ext uri="{FF2B5EF4-FFF2-40B4-BE49-F238E27FC236}">
                <a16:creationId xmlns:a16="http://schemas.microsoft.com/office/drawing/2014/main" id="{8F566936-11A7-4B61-B262-EC7FCCBF750B}"/>
              </a:ext>
            </a:extLst>
          </p:cNvPr>
          <p:cNvSpPr/>
          <p:nvPr/>
        </p:nvSpPr>
        <p:spPr>
          <a:xfrm>
            <a:off x="1426857" y="2761670"/>
            <a:ext cx="58421" cy="123187"/>
          </a:xfrm>
          <a:custGeom>
            <a:avLst/>
            <a:gdLst>
              <a:gd name="f0" fmla="val w"/>
              <a:gd name="f1" fmla="val h"/>
              <a:gd name="f2" fmla="val 0"/>
              <a:gd name="f3" fmla="val 58419"/>
              <a:gd name="f4" fmla="val 123189"/>
              <a:gd name="f5" fmla="val 122738"/>
              <a:gd name="f6" fmla="val 15021"/>
              <a:gd name="f7" fmla="val 434"/>
              <a:gd name="f8" fmla="val 29643"/>
              <a:gd name="f9" fmla="val 4190"/>
              <a:gd name="f10" fmla="val 43565"/>
              <a:gd name="f11" fmla="val 11156"/>
              <a:gd name="f12" fmla="val 56488"/>
              <a:gd name="f13" fmla="val 21219"/>
              <a:gd name="f14" fmla="val 58192"/>
              <a:gd name="f15" fmla="val 32044"/>
              <a:gd name="f16" fmla="val 58110"/>
              <a:gd name="f17" fmla="val 42989"/>
              <a:gd name="f18" fmla="val 35651"/>
              <a:gd name="f19" fmla="val 90085"/>
              <a:gd name="f20" fmla="val 14560"/>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9" name="object 79">
            <a:extLst>
              <a:ext uri="{FF2B5EF4-FFF2-40B4-BE49-F238E27FC236}">
                <a16:creationId xmlns:a16="http://schemas.microsoft.com/office/drawing/2014/main" id="{68E5C149-C1CB-4607-8D54-76422F675075}"/>
              </a:ext>
            </a:extLst>
          </p:cNvPr>
          <p:cNvSpPr/>
          <p:nvPr/>
        </p:nvSpPr>
        <p:spPr>
          <a:xfrm>
            <a:off x="1349654" y="2702152"/>
            <a:ext cx="133694" cy="80732"/>
          </a:xfrm>
          <a:prstGeom prst="rect">
            <a:avLst/>
          </a:prstGeom>
          <a:blipFill>
            <a:blip r:embed="rId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0" name="object 80">
            <a:extLst>
              <a:ext uri="{FF2B5EF4-FFF2-40B4-BE49-F238E27FC236}">
                <a16:creationId xmlns:a16="http://schemas.microsoft.com/office/drawing/2014/main" id="{B62F6DD4-C350-4AC1-95DC-095034F3DE26}"/>
              </a:ext>
            </a:extLst>
          </p:cNvPr>
          <p:cNvSpPr/>
          <p:nvPr/>
        </p:nvSpPr>
        <p:spPr>
          <a:xfrm>
            <a:off x="1349654" y="2702152"/>
            <a:ext cx="133987" cy="81281"/>
          </a:xfrm>
          <a:custGeom>
            <a:avLst/>
            <a:gdLst>
              <a:gd name="f0" fmla="val w"/>
              <a:gd name="f1" fmla="val h"/>
              <a:gd name="f2" fmla="val 0"/>
              <a:gd name="f3" fmla="val 133984"/>
              <a:gd name="f4" fmla="val 81280"/>
              <a:gd name="f5" fmla="val 2601"/>
              <a:gd name="f6" fmla="val 1560"/>
              <a:gd name="f7" fmla="val 874"/>
              <a:gd name="f8" fmla="val 3588"/>
              <a:gd name="f9" fmla="val 5649"/>
              <a:gd name="f10" fmla="val 166"/>
              <a:gd name="f11" fmla="val 46891"/>
              <a:gd name="f12" fmla="val 4167"/>
              <a:gd name="f13" fmla="val 83233"/>
              <a:gd name="f14" fmla="val 19719"/>
              <a:gd name="f15" fmla="val 112795"/>
              <a:gd name="f16" fmla="val 45637"/>
              <a:gd name="f17" fmla="val 133696"/>
              <a:gd name="f18" fmla="val 80734"/>
              <a:gd name="f19" fmla="val 120727"/>
              <a:gd name="f20" fmla="val 70654"/>
              <a:gd name="f21" fmla="val 106789"/>
              <a:gd name="f22" fmla="val 63681"/>
              <a:gd name="f23" fmla="val 92182"/>
              <a:gd name="f24" fmla="val 59931"/>
              <a:gd name="f25" fmla="val 77207"/>
              <a:gd name="f26" fmla="val 59515"/>
              <a:gd name="f27" fmla="*/ f0 1 133984"/>
              <a:gd name="f28" fmla="*/ f1 1 81280"/>
              <a:gd name="f29" fmla="val f2"/>
              <a:gd name="f30" fmla="val f3"/>
              <a:gd name="f31" fmla="val f4"/>
              <a:gd name="f32" fmla="+- f31 0 f29"/>
              <a:gd name="f33" fmla="+- f30 0 f29"/>
              <a:gd name="f34" fmla="*/ f33 1 133984"/>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984"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1" name="object 81">
            <a:extLst>
              <a:ext uri="{FF2B5EF4-FFF2-40B4-BE49-F238E27FC236}">
                <a16:creationId xmlns:a16="http://schemas.microsoft.com/office/drawing/2014/main" id="{88EFBDBD-1FD3-45B3-9C14-E28511A91896}"/>
              </a:ext>
            </a:extLst>
          </p:cNvPr>
          <p:cNvSpPr/>
          <p:nvPr/>
        </p:nvSpPr>
        <p:spPr>
          <a:xfrm>
            <a:off x="1360535" y="2844798"/>
            <a:ext cx="46552"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2" name="object 82">
            <a:extLst>
              <a:ext uri="{FF2B5EF4-FFF2-40B4-BE49-F238E27FC236}">
                <a16:creationId xmlns:a16="http://schemas.microsoft.com/office/drawing/2014/main" id="{2A253DF7-5E29-4509-A248-46CD6F3A0C7A}"/>
              </a:ext>
            </a:extLst>
          </p:cNvPr>
          <p:cNvSpPr/>
          <p:nvPr/>
        </p:nvSpPr>
        <p:spPr>
          <a:xfrm>
            <a:off x="1360535" y="2844798"/>
            <a:ext cx="46991" cy="36191"/>
          </a:xfrm>
          <a:custGeom>
            <a:avLst/>
            <a:gdLst>
              <a:gd name="f0" fmla="val w"/>
              <a:gd name="f1" fmla="val h"/>
              <a:gd name="f2" fmla="val 0"/>
              <a:gd name="f3" fmla="val 46990"/>
              <a:gd name="f4" fmla="val 36194"/>
              <a:gd name="f5" fmla="val 6836"/>
              <a:gd name="f6" fmla="val 9085"/>
              <a:gd name="f7" fmla="val 15231"/>
              <a:gd name="f8" fmla="val 18539"/>
              <a:gd name="f9" fmla="val 22908"/>
              <a:gd name="f10" fmla="val 28334"/>
              <a:gd name="f11" fmla="val 29848"/>
              <a:gd name="f12" fmla="val 38445"/>
              <a:gd name="f13" fmla="val 36031"/>
              <a:gd name="f14" fmla="val 46552"/>
              <a:gd name="f15" fmla="val 29723"/>
              <a:gd name="f16" fmla="val 36269"/>
              <a:gd name="f17" fmla="val 22923"/>
              <a:gd name="f18" fmla="val 26169"/>
              <a:gd name="f19" fmla="val 15699"/>
              <a:gd name="f20" fmla="val 16259"/>
              <a:gd name="f21" fmla="val 8055"/>
              <a:gd name="f22" fmla="val 6546"/>
              <a:gd name="f23" fmla="*/ f0 1 46990"/>
              <a:gd name="f24" fmla="*/ f1 1 36194"/>
              <a:gd name="f25" fmla="val f2"/>
              <a:gd name="f26" fmla="val f3"/>
              <a:gd name="f27" fmla="val f4"/>
              <a:gd name="f28" fmla="+- f27 0 f25"/>
              <a:gd name="f29" fmla="+- f26 0 f25"/>
              <a:gd name="f30" fmla="*/ f29 1 46990"/>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90"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3" name="object 83">
            <a:extLst>
              <a:ext uri="{FF2B5EF4-FFF2-40B4-BE49-F238E27FC236}">
                <a16:creationId xmlns:a16="http://schemas.microsoft.com/office/drawing/2014/main" id="{47B4C59D-C3E3-4B7A-978C-38C7E30028FF}"/>
              </a:ext>
            </a:extLst>
          </p:cNvPr>
          <p:cNvSpPr/>
          <p:nvPr/>
        </p:nvSpPr>
        <p:spPr>
          <a:xfrm>
            <a:off x="1347770" y="2704758"/>
            <a:ext cx="79086" cy="179652"/>
          </a:xfrm>
          <a:prstGeom prst="rect">
            <a:avLst/>
          </a:prstGeom>
          <a:blipFill>
            <a:blip r:embed="rId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4" name="object 84">
            <a:extLst>
              <a:ext uri="{FF2B5EF4-FFF2-40B4-BE49-F238E27FC236}">
                <a16:creationId xmlns:a16="http://schemas.microsoft.com/office/drawing/2014/main" id="{4174769B-63E9-45C1-A2D3-612CCC53BA06}"/>
              </a:ext>
            </a:extLst>
          </p:cNvPr>
          <p:cNvSpPr/>
          <p:nvPr/>
        </p:nvSpPr>
        <p:spPr>
          <a:xfrm>
            <a:off x="1347770" y="2704758"/>
            <a:ext cx="79379" cy="179707"/>
          </a:xfrm>
          <a:custGeom>
            <a:avLst/>
            <a:gdLst>
              <a:gd name="f0" fmla="val w"/>
              <a:gd name="f1" fmla="val h"/>
              <a:gd name="f2" fmla="val 0"/>
              <a:gd name="f3" fmla="val 79375"/>
              <a:gd name="f4" fmla="val 179705"/>
              <a:gd name="f5" fmla="val 79091"/>
              <a:gd name="f6" fmla="val 179652"/>
              <a:gd name="f7" fmla="val 57922"/>
              <a:gd name="f8" fmla="val 168630"/>
              <a:gd name="f9" fmla="val 37605"/>
              <a:gd name="f10" fmla="val 155131"/>
              <a:gd name="f11" fmla="val 18258"/>
              <a:gd name="f12" fmla="val 139243"/>
              <a:gd name="f13" fmla="val 121055"/>
              <a:gd name="f14" fmla="val 4828"/>
              <a:gd name="f15" fmla="val 100"/>
              <a:gd name="f16" fmla="val 2955"/>
              <a:gd name="f17" fmla="val 778"/>
              <a:gd name="f18" fmla="val 1227"/>
              <a:gd name="f19" fmla="val 1883"/>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5" name="object 85">
            <a:extLst>
              <a:ext uri="{FF2B5EF4-FFF2-40B4-BE49-F238E27FC236}">
                <a16:creationId xmlns:a16="http://schemas.microsoft.com/office/drawing/2014/main" id="{16E5F611-EC1F-4710-A65C-C5887CD7EE3B}"/>
              </a:ext>
            </a:extLst>
          </p:cNvPr>
          <p:cNvSpPr/>
          <p:nvPr/>
        </p:nvSpPr>
        <p:spPr>
          <a:xfrm>
            <a:off x="1404875" y="2854573"/>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6" name="object 86">
            <a:extLst>
              <a:ext uri="{FF2B5EF4-FFF2-40B4-BE49-F238E27FC236}">
                <a16:creationId xmlns:a16="http://schemas.microsoft.com/office/drawing/2014/main" id="{394A7984-B4A6-4CB8-BA54-4FC38E3FCD3C}"/>
              </a:ext>
            </a:extLst>
          </p:cNvPr>
          <p:cNvSpPr/>
          <p:nvPr/>
        </p:nvSpPr>
        <p:spPr>
          <a:xfrm>
            <a:off x="1404875" y="2854573"/>
            <a:ext cx="10799" cy="15873"/>
          </a:xfrm>
          <a:custGeom>
            <a:avLst/>
            <a:gdLst>
              <a:gd name="f0" fmla="val w"/>
              <a:gd name="f1" fmla="val h"/>
              <a:gd name="f2" fmla="val 0"/>
              <a:gd name="f3" fmla="val 10794"/>
              <a:gd name="f4" fmla="val 15875"/>
              <a:gd name="f5" fmla="val 8743"/>
              <a:gd name="f6" fmla="val 5105"/>
              <a:gd name="f7" fmla="val 7177"/>
              <a:gd name="f8" fmla="val 1629"/>
              <a:gd name="f9" fmla="val 4300"/>
              <a:gd name="f10" fmla="val 2317"/>
              <a:gd name="f11" fmla="val 1465"/>
              <a:gd name="f12" fmla="val 336"/>
              <a:gd name="f13" fmla="val 2932"/>
              <a:gd name="f14" fmla="val 6936"/>
              <a:gd name="f15" fmla="val 1566"/>
              <a:gd name="f16" fmla="val 10412"/>
              <a:gd name="f17" fmla="val 3133"/>
              <a:gd name="f18" fmla="val 13885"/>
              <a:gd name="f19" fmla="val 6010"/>
              <a:gd name="f20" fmla="val 15515"/>
              <a:gd name="f21" fmla="val 7991"/>
              <a:gd name="f22" fmla="val 14049"/>
              <a:gd name="f23" fmla="val 9974"/>
              <a:gd name="f24" fmla="val 12584"/>
              <a:gd name="f25" fmla="val 10310"/>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7" name="object 87">
            <a:extLst>
              <a:ext uri="{FF2B5EF4-FFF2-40B4-BE49-F238E27FC236}">
                <a16:creationId xmlns:a16="http://schemas.microsoft.com/office/drawing/2014/main" id="{DBAF426C-81FE-46C3-9223-291DCFFC4E77}"/>
              </a:ext>
            </a:extLst>
          </p:cNvPr>
          <p:cNvSpPr/>
          <p:nvPr/>
        </p:nvSpPr>
        <p:spPr>
          <a:xfrm>
            <a:off x="1347770" y="2702317"/>
            <a:ext cx="137790" cy="182249"/>
          </a:xfrm>
          <a:custGeom>
            <a:avLst/>
            <a:gdLst>
              <a:gd name="f0" fmla="val w"/>
              <a:gd name="f1" fmla="val h"/>
              <a:gd name="f2" fmla="val 0"/>
              <a:gd name="f3" fmla="val 137794"/>
              <a:gd name="f4" fmla="val 182244"/>
              <a:gd name="f5" fmla="val 79091"/>
              <a:gd name="f6" fmla="val 182087"/>
              <a:gd name="f7" fmla="val 113845"/>
              <a:gd name="f8" fmla="val 150590"/>
              <a:gd name="f9" fmla="val 135388"/>
              <a:gd name="f10" fmla="val 112977"/>
              <a:gd name="f11" fmla="val 137301"/>
              <a:gd name="f12" fmla="val 91358"/>
              <a:gd name="f13" fmla="val 135580"/>
              <a:gd name="f14" fmla="val 80568"/>
              <a:gd name="f15" fmla="val 114679"/>
              <a:gd name="f16" fmla="val 45471"/>
              <a:gd name="f17" fmla="val 85117"/>
              <a:gd name="f18" fmla="val 19553"/>
              <a:gd name="f19" fmla="val 48775"/>
              <a:gd name="f20" fmla="val 4001"/>
              <a:gd name="f21" fmla="val 7533"/>
              <a:gd name="f22" fmla="val 2910"/>
              <a:gd name="f23" fmla="val 395"/>
              <a:gd name="f24" fmla="val 359"/>
              <a:gd name="f25" fmla="val 2851"/>
              <a:gd name="f26" fmla="val 7263"/>
              <a:gd name="f27" fmla="val 123490"/>
              <a:gd name="f28" fmla="val 19312"/>
              <a:gd name="f29" fmla="val 142476"/>
              <a:gd name="f30" fmla="val 16928"/>
              <a:gd name="f31" fmla="val 144530"/>
              <a:gd name="f32" fmla="val 14572"/>
              <a:gd name="f33" fmla="val 146645"/>
              <a:gd name="f34" fmla="val 12246"/>
              <a:gd name="f35" fmla="val 148818"/>
              <a:gd name="f36" fmla="val 21463"/>
              <a:gd name="f37" fmla="val 157181"/>
              <a:gd name="f38" fmla="val 30954"/>
              <a:gd name="f39" fmla="val 164951"/>
              <a:gd name="f40" fmla="val 40704"/>
              <a:gd name="f41" fmla="val 172114"/>
              <a:gd name="f42" fmla="val 50696"/>
              <a:gd name="f43" fmla="val 178657"/>
              <a:gd name="f44" fmla="val 53451"/>
              <a:gd name="f45" fmla="val 176655"/>
              <a:gd name="f46" fmla="val 56185"/>
              <a:gd name="f47" fmla="val 174597"/>
              <a:gd name="f48" fmla="val 58894"/>
              <a:gd name="f49" fmla="val 172485"/>
              <a:gd name="f50" fmla="val 65478"/>
              <a:gd name="f51" fmla="val 176224"/>
              <a:gd name="f52" fmla="val 72222"/>
              <a:gd name="f53" fmla="val 179432"/>
              <a:gd name="f54" fmla="*/ f0 1 137794"/>
              <a:gd name="f55" fmla="*/ f1 1 182244"/>
              <a:gd name="f56" fmla="val f2"/>
              <a:gd name="f57" fmla="val f3"/>
              <a:gd name="f58" fmla="val f4"/>
              <a:gd name="f59" fmla="+- f58 0 f56"/>
              <a:gd name="f60" fmla="+- f57 0 f56"/>
              <a:gd name="f61" fmla="*/ f60 1 137794"/>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794"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8" name="object 88">
            <a:extLst>
              <a:ext uri="{FF2B5EF4-FFF2-40B4-BE49-F238E27FC236}">
                <a16:creationId xmlns:a16="http://schemas.microsoft.com/office/drawing/2014/main" id="{AC19593B-BB4B-4AB6-8AD2-E280E7D8CE9E}"/>
              </a:ext>
            </a:extLst>
          </p:cNvPr>
          <p:cNvSpPr/>
          <p:nvPr/>
        </p:nvSpPr>
        <p:spPr>
          <a:xfrm>
            <a:off x="1353979" y="2722068"/>
            <a:ext cx="67308" cy="133987"/>
          </a:xfrm>
          <a:custGeom>
            <a:avLst/>
            <a:gdLst>
              <a:gd name="f0" fmla="val w"/>
              <a:gd name="f1" fmla="val h"/>
              <a:gd name="f2" fmla="val 0"/>
              <a:gd name="f3" fmla="val 67309"/>
              <a:gd name="f4" fmla="val 133985"/>
              <a:gd name="f5" fmla="val 188"/>
              <a:gd name="f6" fmla="val 82761"/>
              <a:gd name="f7" fmla="val 67228"/>
              <a:gd name="f8" fmla="val 133642"/>
              <a:gd name="f9" fmla="*/ f0 1 67309"/>
              <a:gd name="f10" fmla="*/ f1 1 133985"/>
              <a:gd name="f11" fmla="val f2"/>
              <a:gd name="f12" fmla="val f3"/>
              <a:gd name="f13" fmla="val f4"/>
              <a:gd name="f14" fmla="+- f13 0 f11"/>
              <a:gd name="f15" fmla="+- f12 0 f11"/>
              <a:gd name="f16" fmla="*/ f15 1 67309"/>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09"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9" name="object 89">
            <a:extLst>
              <a:ext uri="{FF2B5EF4-FFF2-40B4-BE49-F238E27FC236}">
                <a16:creationId xmlns:a16="http://schemas.microsoft.com/office/drawing/2014/main" id="{54437438-B91D-4138-A62E-5925652A5B08}"/>
              </a:ext>
            </a:extLst>
          </p:cNvPr>
          <p:cNvSpPr/>
          <p:nvPr/>
        </p:nvSpPr>
        <p:spPr>
          <a:xfrm>
            <a:off x="1355790" y="2817979"/>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0" name="object 90">
            <a:extLst>
              <a:ext uri="{FF2B5EF4-FFF2-40B4-BE49-F238E27FC236}">
                <a16:creationId xmlns:a16="http://schemas.microsoft.com/office/drawing/2014/main" id="{3F8E3984-91BE-4CA5-A939-99D2E5F4FA74}"/>
              </a:ext>
            </a:extLst>
          </p:cNvPr>
          <p:cNvSpPr/>
          <p:nvPr/>
        </p:nvSpPr>
        <p:spPr>
          <a:xfrm>
            <a:off x="1306339" y="2817851"/>
            <a:ext cx="88504" cy="111053"/>
          </a:xfrm>
          <a:prstGeom prst="rect">
            <a:avLst/>
          </a:prstGeom>
          <a:blipFill>
            <a:blip r:embed="rId1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1" name="object 91">
            <a:extLst>
              <a:ext uri="{FF2B5EF4-FFF2-40B4-BE49-F238E27FC236}">
                <a16:creationId xmlns:a16="http://schemas.microsoft.com/office/drawing/2014/main" id="{0068D196-6B3B-492E-8BDE-C94B8D875F35}"/>
              </a:ext>
            </a:extLst>
          </p:cNvPr>
          <p:cNvSpPr/>
          <p:nvPr/>
        </p:nvSpPr>
        <p:spPr>
          <a:xfrm>
            <a:off x="1296920" y="2880789"/>
            <a:ext cx="75319" cy="62691"/>
          </a:xfrm>
          <a:prstGeom prst="rect">
            <a:avLst/>
          </a:prstGeom>
          <a:blipFill>
            <a:blip r:embed="rId1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2" name="object 92">
            <a:extLst>
              <a:ext uri="{FF2B5EF4-FFF2-40B4-BE49-F238E27FC236}">
                <a16:creationId xmlns:a16="http://schemas.microsoft.com/office/drawing/2014/main" id="{FB26749C-09DB-431A-BA2C-3BEEEBF78169}"/>
              </a:ext>
            </a:extLst>
          </p:cNvPr>
          <p:cNvSpPr/>
          <p:nvPr/>
        </p:nvSpPr>
        <p:spPr>
          <a:xfrm>
            <a:off x="1296920" y="2880789"/>
            <a:ext cx="75566" cy="62865"/>
          </a:xfrm>
          <a:custGeom>
            <a:avLst/>
            <a:gdLst>
              <a:gd name="f0" fmla="val w"/>
              <a:gd name="f1" fmla="val h"/>
              <a:gd name="f2" fmla="val 0"/>
              <a:gd name="f3" fmla="val 75565"/>
              <a:gd name="f4" fmla="val 62864"/>
              <a:gd name="f5" fmla="val 7234"/>
              <a:gd name="f6" fmla="val 75323"/>
              <a:gd name="f7" fmla="val 62694"/>
              <a:gd name="f8" fmla="val 55460"/>
              <a:gd name="f9" fmla="*/ f0 1 75565"/>
              <a:gd name="f10" fmla="*/ f1 1 62864"/>
              <a:gd name="f11" fmla="val f2"/>
              <a:gd name="f12" fmla="val f3"/>
              <a:gd name="f13" fmla="val f4"/>
              <a:gd name="f14" fmla="+- f13 0 f11"/>
              <a:gd name="f15" fmla="+- f12 0 f11"/>
              <a:gd name="f16" fmla="*/ f15 1 75565"/>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5"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3" name="object 93">
            <a:extLst>
              <a:ext uri="{FF2B5EF4-FFF2-40B4-BE49-F238E27FC236}">
                <a16:creationId xmlns:a16="http://schemas.microsoft.com/office/drawing/2014/main" id="{38CAD81F-1FDA-430C-AE4E-0ADA3DA5AEB3}"/>
              </a:ext>
            </a:extLst>
          </p:cNvPr>
          <p:cNvSpPr/>
          <p:nvPr/>
        </p:nvSpPr>
        <p:spPr>
          <a:xfrm>
            <a:off x="1296920" y="2851373"/>
            <a:ext cx="108585" cy="92711"/>
          </a:xfrm>
          <a:custGeom>
            <a:avLst/>
            <a:gdLst>
              <a:gd name="f0" fmla="val w"/>
              <a:gd name="f1" fmla="val h"/>
              <a:gd name="f2" fmla="val 0"/>
              <a:gd name="f3" fmla="val 108584"/>
              <a:gd name="f4" fmla="val 92710"/>
              <a:gd name="f5" fmla="val 29419"/>
              <a:gd name="f6" fmla="val 32012"/>
              <a:gd name="f7" fmla="val 108279"/>
              <a:gd name="f8" fmla="val 55943"/>
              <a:gd name="f9" fmla="val 68000"/>
              <a:gd name="f10" fmla="val 75323"/>
              <a:gd name="f11" fmla="val 92114"/>
              <a:gd name="f12" fmla="val 36653"/>
              <a:gd name="f13" fmla="*/ f0 1 108584"/>
              <a:gd name="f14" fmla="*/ f1 1 92710"/>
              <a:gd name="f15" fmla="val f2"/>
              <a:gd name="f16" fmla="val f3"/>
              <a:gd name="f17" fmla="val f4"/>
              <a:gd name="f18" fmla="+- f17 0 f15"/>
              <a:gd name="f19" fmla="+- f16 0 f15"/>
              <a:gd name="f20" fmla="*/ f19 1 108584"/>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8584"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4" name="object 94">
            <a:extLst>
              <a:ext uri="{FF2B5EF4-FFF2-40B4-BE49-F238E27FC236}">
                <a16:creationId xmlns:a16="http://schemas.microsoft.com/office/drawing/2014/main" id="{90D53CA9-5A21-479F-9BD5-F6201F4B9FBD}"/>
              </a:ext>
            </a:extLst>
          </p:cNvPr>
          <p:cNvSpPr/>
          <p:nvPr/>
        </p:nvSpPr>
        <p:spPr>
          <a:xfrm>
            <a:off x="1353979" y="2722068"/>
            <a:ext cx="67226" cy="130969"/>
          </a:xfrm>
          <a:prstGeom prst="rect">
            <a:avLst/>
          </a:prstGeom>
          <a:blipFill>
            <a:blip r:embed="rId1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5" name="object 95">
            <a:extLst>
              <a:ext uri="{FF2B5EF4-FFF2-40B4-BE49-F238E27FC236}">
                <a16:creationId xmlns:a16="http://schemas.microsoft.com/office/drawing/2014/main" id="{AB46344E-771D-4F8B-8B22-CC0743629CA0}"/>
              </a:ext>
            </a:extLst>
          </p:cNvPr>
          <p:cNvSpPr/>
          <p:nvPr/>
        </p:nvSpPr>
        <p:spPr>
          <a:xfrm>
            <a:off x="1353979" y="2722068"/>
            <a:ext cx="67308" cy="133987"/>
          </a:xfrm>
          <a:custGeom>
            <a:avLst/>
            <a:gdLst>
              <a:gd name="f0" fmla="val w"/>
              <a:gd name="f1" fmla="val h"/>
              <a:gd name="f2" fmla="val 0"/>
              <a:gd name="f3" fmla="val 67309"/>
              <a:gd name="f4" fmla="val 133985"/>
              <a:gd name="f5" fmla="val 2016"/>
              <a:gd name="f6" fmla="val 81523"/>
              <a:gd name="f7" fmla="val 2018"/>
              <a:gd name="f8" fmla="val 67228"/>
              <a:gd name="f9" fmla="val 50208"/>
              <a:gd name="f10" fmla="val 133642"/>
              <a:gd name="f11" fmla="val 130967"/>
              <a:gd name="f12" fmla="*/ f0 1 67309"/>
              <a:gd name="f13" fmla="*/ f1 1 133985"/>
              <a:gd name="f14" fmla="val f2"/>
              <a:gd name="f15" fmla="val f3"/>
              <a:gd name="f16" fmla="val f4"/>
              <a:gd name="f17" fmla="+- f16 0 f14"/>
              <a:gd name="f18" fmla="+- f15 0 f14"/>
              <a:gd name="f19" fmla="*/ f18 1 67309"/>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09"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6" name="object 96">
            <a:extLst>
              <a:ext uri="{FF2B5EF4-FFF2-40B4-BE49-F238E27FC236}">
                <a16:creationId xmlns:a16="http://schemas.microsoft.com/office/drawing/2014/main" id="{7AF67A75-340F-48B8-AC07-E6E86F37C454}"/>
              </a:ext>
            </a:extLst>
          </p:cNvPr>
          <p:cNvSpPr/>
          <p:nvPr/>
        </p:nvSpPr>
        <p:spPr>
          <a:xfrm>
            <a:off x="2170163"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7" name="object 97">
            <a:extLst>
              <a:ext uri="{FF2B5EF4-FFF2-40B4-BE49-F238E27FC236}">
                <a16:creationId xmlns:a16="http://schemas.microsoft.com/office/drawing/2014/main" id="{8041FC28-F1C8-4000-BEDA-37BE5DF049BC}"/>
              </a:ext>
            </a:extLst>
          </p:cNvPr>
          <p:cNvSpPr/>
          <p:nvPr/>
        </p:nvSpPr>
        <p:spPr>
          <a:xfrm>
            <a:off x="2245208" y="2907316"/>
            <a:ext cx="32836" cy="36173"/>
          </a:xfrm>
          <a:prstGeom prst="rect">
            <a:avLst/>
          </a:prstGeom>
          <a:blipFill>
            <a:blip r:embed="rId1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8" name="object 98">
            <a:extLst>
              <a:ext uri="{FF2B5EF4-FFF2-40B4-BE49-F238E27FC236}">
                <a16:creationId xmlns:a16="http://schemas.microsoft.com/office/drawing/2014/main" id="{A1D6B553-AD6E-48D1-959D-5C9F067D454D}"/>
              </a:ext>
            </a:extLst>
          </p:cNvPr>
          <p:cNvSpPr/>
          <p:nvPr/>
        </p:nvSpPr>
        <p:spPr>
          <a:xfrm>
            <a:off x="2245208"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9" name="object 99">
            <a:extLst>
              <a:ext uri="{FF2B5EF4-FFF2-40B4-BE49-F238E27FC236}">
                <a16:creationId xmlns:a16="http://schemas.microsoft.com/office/drawing/2014/main" id="{00E38D10-72C1-4DDB-A56D-578FEFFDADF6}"/>
              </a:ext>
            </a:extLst>
          </p:cNvPr>
          <p:cNvSpPr/>
          <p:nvPr/>
        </p:nvSpPr>
        <p:spPr>
          <a:xfrm>
            <a:off x="2299615" y="2761670"/>
            <a:ext cx="57972" cy="122739"/>
          </a:xfrm>
          <a:prstGeom prst="rect">
            <a:avLst/>
          </a:prstGeom>
          <a:blipFill>
            <a:blip r:embed="rId1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0" name="object 100">
            <a:extLst>
              <a:ext uri="{FF2B5EF4-FFF2-40B4-BE49-F238E27FC236}">
                <a16:creationId xmlns:a16="http://schemas.microsoft.com/office/drawing/2014/main" id="{B9C6A5BB-533A-4E9D-B0BD-4F4B61E65486}"/>
              </a:ext>
            </a:extLst>
          </p:cNvPr>
          <p:cNvSpPr/>
          <p:nvPr/>
        </p:nvSpPr>
        <p:spPr>
          <a:xfrm>
            <a:off x="2299615" y="2761670"/>
            <a:ext cx="58421" cy="123187"/>
          </a:xfrm>
          <a:custGeom>
            <a:avLst/>
            <a:gdLst>
              <a:gd name="f0" fmla="val w"/>
              <a:gd name="f1" fmla="val h"/>
              <a:gd name="f2" fmla="val 0"/>
              <a:gd name="f3" fmla="val 58419"/>
              <a:gd name="f4" fmla="val 123189"/>
              <a:gd name="f5" fmla="val 122738"/>
              <a:gd name="f6" fmla="val 14965"/>
              <a:gd name="f7" fmla="val 434"/>
              <a:gd name="f8" fmla="val 29532"/>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1" name="object 101">
            <a:extLst>
              <a:ext uri="{FF2B5EF4-FFF2-40B4-BE49-F238E27FC236}">
                <a16:creationId xmlns:a16="http://schemas.microsoft.com/office/drawing/2014/main" id="{C5E7E1BE-69EE-42D9-9A6C-3EFE759A506C}"/>
              </a:ext>
            </a:extLst>
          </p:cNvPr>
          <p:cNvSpPr/>
          <p:nvPr/>
        </p:nvSpPr>
        <p:spPr>
          <a:xfrm>
            <a:off x="2222696"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2" name="object 102">
            <a:extLst>
              <a:ext uri="{FF2B5EF4-FFF2-40B4-BE49-F238E27FC236}">
                <a16:creationId xmlns:a16="http://schemas.microsoft.com/office/drawing/2014/main" id="{D7AD6F57-5426-4833-A171-68BA935158D4}"/>
              </a:ext>
            </a:extLst>
          </p:cNvPr>
          <p:cNvSpPr/>
          <p:nvPr/>
        </p:nvSpPr>
        <p:spPr>
          <a:xfrm>
            <a:off x="2222696"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3" name="object 103">
            <a:extLst>
              <a:ext uri="{FF2B5EF4-FFF2-40B4-BE49-F238E27FC236}">
                <a16:creationId xmlns:a16="http://schemas.microsoft.com/office/drawing/2014/main" id="{A6D8CD6B-0C8D-4D3A-BC27-7D4B75DCCB84}"/>
              </a:ext>
            </a:extLst>
          </p:cNvPr>
          <p:cNvSpPr/>
          <p:nvPr/>
        </p:nvSpPr>
        <p:spPr>
          <a:xfrm>
            <a:off x="2233540"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4" name="object 104">
            <a:extLst>
              <a:ext uri="{FF2B5EF4-FFF2-40B4-BE49-F238E27FC236}">
                <a16:creationId xmlns:a16="http://schemas.microsoft.com/office/drawing/2014/main" id="{07985094-89F1-4985-A2DA-F354B6A403E5}"/>
              </a:ext>
            </a:extLst>
          </p:cNvPr>
          <p:cNvSpPr/>
          <p:nvPr/>
        </p:nvSpPr>
        <p:spPr>
          <a:xfrm>
            <a:off x="2233540"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5" name="object 105">
            <a:extLst>
              <a:ext uri="{FF2B5EF4-FFF2-40B4-BE49-F238E27FC236}">
                <a16:creationId xmlns:a16="http://schemas.microsoft.com/office/drawing/2014/main" id="{78B7FF9D-AF8D-451C-8137-C57E93B2608A}"/>
              </a:ext>
            </a:extLst>
          </p:cNvPr>
          <p:cNvSpPr/>
          <p:nvPr/>
        </p:nvSpPr>
        <p:spPr>
          <a:xfrm>
            <a:off x="2220821" y="2704758"/>
            <a:ext cx="78793" cy="179652"/>
          </a:xfrm>
          <a:prstGeom prst="rect">
            <a:avLst/>
          </a:prstGeom>
          <a:blipFill>
            <a:blip r:embed="rId1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6" name="object 106">
            <a:extLst>
              <a:ext uri="{FF2B5EF4-FFF2-40B4-BE49-F238E27FC236}">
                <a16:creationId xmlns:a16="http://schemas.microsoft.com/office/drawing/2014/main" id="{02B1E6E7-A550-4A4C-A932-4E40D24FE78A}"/>
              </a:ext>
            </a:extLst>
          </p:cNvPr>
          <p:cNvSpPr/>
          <p:nvPr/>
        </p:nvSpPr>
        <p:spPr>
          <a:xfrm>
            <a:off x="2220821"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7" name="object 107">
            <a:extLst>
              <a:ext uri="{FF2B5EF4-FFF2-40B4-BE49-F238E27FC236}">
                <a16:creationId xmlns:a16="http://schemas.microsoft.com/office/drawing/2014/main" id="{CA1A2842-4ED6-4C97-A354-486C84A335A7}"/>
              </a:ext>
            </a:extLst>
          </p:cNvPr>
          <p:cNvSpPr/>
          <p:nvPr/>
        </p:nvSpPr>
        <p:spPr>
          <a:xfrm>
            <a:off x="2277715"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8" name="object 108">
            <a:extLst>
              <a:ext uri="{FF2B5EF4-FFF2-40B4-BE49-F238E27FC236}">
                <a16:creationId xmlns:a16="http://schemas.microsoft.com/office/drawing/2014/main" id="{80D1112A-9B4E-4759-B637-57704A843ADD}"/>
              </a:ext>
            </a:extLst>
          </p:cNvPr>
          <p:cNvSpPr/>
          <p:nvPr/>
        </p:nvSpPr>
        <p:spPr>
          <a:xfrm>
            <a:off x="2277715"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9" name="object 109">
            <a:extLst>
              <a:ext uri="{FF2B5EF4-FFF2-40B4-BE49-F238E27FC236}">
                <a16:creationId xmlns:a16="http://schemas.microsoft.com/office/drawing/2014/main" id="{78248D8A-51EC-4BB6-98A4-7815D7CB1ECE}"/>
              </a:ext>
            </a:extLst>
          </p:cNvPr>
          <p:cNvSpPr/>
          <p:nvPr/>
        </p:nvSpPr>
        <p:spPr>
          <a:xfrm>
            <a:off x="2220821"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900"/>
              <a:gd name="f23" fmla="val 395"/>
              <a:gd name="f24" fmla="val 357"/>
              <a:gd name="f25" fmla="val 2851"/>
              <a:gd name="f26" fmla="val 7263"/>
              <a:gd name="f27" fmla="val 123490"/>
              <a:gd name="f28" fmla="val 19241"/>
              <a:gd name="f29" fmla="val 142476"/>
              <a:gd name="f30" fmla="val 16865"/>
              <a:gd name="f31" fmla="val 144530"/>
              <a:gd name="f32" fmla="val 14517"/>
              <a:gd name="f33" fmla="val 146645"/>
              <a:gd name="f34" fmla="val 12200"/>
              <a:gd name="f35" fmla="val 148818"/>
              <a:gd name="f36" fmla="val 21383"/>
              <a:gd name="f37" fmla="val 157181"/>
              <a:gd name="f38" fmla="val 30839"/>
              <a:gd name="f39" fmla="val 164951"/>
              <a:gd name="f40" fmla="val 40552"/>
              <a:gd name="f41" fmla="val 172114"/>
              <a:gd name="f42" fmla="val 50508"/>
              <a:gd name="f43" fmla="val 178657"/>
              <a:gd name="f44" fmla="val 53252"/>
              <a:gd name="f45" fmla="val 176655"/>
              <a:gd name="f46" fmla="val 55976"/>
              <a:gd name="f47" fmla="val 174597"/>
              <a:gd name="f48" fmla="val 58675"/>
              <a:gd name="f49" fmla="val 172485"/>
              <a:gd name="f50" fmla="val 65234"/>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0" name="object 110">
            <a:extLst>
              <a:ext uri="{FF2B5EF4-FFF2-40B4-BE49-F238E27FC236}">
                <a16:creationId xmlns:a16="http://schemas.microsoft.com/office/drawing/2014/main" id="{9EA9969C-F4BE-4D2B-B0AF-083B9E30C820}"/>
              </a:ext>
            </a:extLst>
          </p:cNvPr>
          <p:cNvSpPr/>
          <p:nvPr/>
        </p:nvSpPr>
        <p:spPr>
          <a:xfrm>
            <a:off x="2227012"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1" name="object 111">
            <a:extLst>
              <a:ext uri="{FF2B5EF4-FFF2-40B4-BE49-F238E27FC236}">
                <a16:creationId xmlns:a16="http://schemas.microsoft.com/office/drawing/2014/main" id="{225BF5DA-48C3-4737-B382-D0FBEBCAD999}"/>
              </a:ext>
            </a:extLst>
          </p:cNvPr>
          <p:cNvSpPr/>
          <p:nvPr/>
        </p:nvSpPr>
        <p:spPr>
          <a:xfrm>
            <a:off x="2228813"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2" name="object 112">
            <a:extLst>
              <a:ext uri="{FF2B5EF4-FFF2-40B4-BE49-F238E27FC236}">
                <a16:creationId xmlns:a16="http://schemas.microsoft.com/office/drawing/2014/main" id="{E536BD9C-7BEB-4C0B-9557-033B003A0A56}"/>
              </a:ext>
            </a:extLst>
          </p:cNvPr>
          <p:cNvSpPr/>
          <p:nvPr/>
        </p:nvSpPr>
        <p:spPr>
          <a:xfrm>
            <a:off x="2179545" y="2817851"/>
            <a:ext cx="88175" cy="111053"/>
          </a:xfrm>
          <a:prstGeom prst="rect">
            <a:avLst/>
          </a:prstGeom>
          <a:blipFill>
            <a:blip r:embed="rId1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3" name="object 113">
            <a:extLst>
              <a:ext uri="{FF2B5EF4-FFF2-40B4-BE49-F238E27FC236}">
                <a16:creationId xmlns:a16="http://schemas.microsoft.com/office/drawing/2014/main" id="{A36504D0-43C8-415A-9DBA-8F9F0A1CD7C6}"/>
              </a:ext>
            </a:extLst>
          </p:cNvPr>
          <p:cNvSpPr/>
          <p:nvPr/>
        </p:nvSpPr>
        <p:spPr>
          <a:xfrm>
            <a:off x="2170163" y="2880789"/>
            <a:ext cx="75044" cy="62691"/>
          </a:xfrm>
          <a:prstGeom prst="rect">
            <a:avLst/>
          </a:prstGeom>
          <a:blipFill>
            <a:blip r:embed="rId2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4" name="object 114">
            <a:extLst>
              <a:ext uri="{FF2B5EF4-FFF2-40B4-BE49-F238E27FC236}">
                <a16:creationId xmlns:a16="http://schemas.microsoft.com/office/drawing/2014/main" id="{3F8BBD16-E52B-4B31-97AD-045AD75E7754}"/>
              </a:ext>
            </a:extLst>
          </p:cNvPr>
          <p:cNvSpPr/>
          <p:nvPr/>
        </p:nvSpPr>
        <p:spPr>
          <a:xfrm>
            <a:off x="2170163" y="2880789"/>
            <a:ext cx="75566" cy="62865"/>
          </a:xfrm>
          <a:custGeom>
            <a:avLst/>
            <a:gdLst>
              <a:gd name="f0" fmla="val w"/>
              <a:gd name="f1" fmla="val h"/>
              <a:gd name="f2" fmla="val 0"/>
              <a:gd name="f3" fmla="val 75564"/>
              <a:gd name="f4" fmla="val 62864"/>
              <a:gd name="f5" fmla="val 7234"/>
              <a:gd name="f6" fmla="val 75044"/>
              <a:gd name="f7" fmla="val 62694"/>
              <a:gd name="f8" fmla="val 75043"/>
              <a:gd name="f9" fmla="val 55460"/>
              <a:gd name="f10" fmla="*/ f0 1 75564"/>
              <a:gd name="f11" fmla="*/ f1 1 62864"/>
              <a:gd name="f12" fmla="val f2"/>
              <a:gd name="f13" fmla="val f3"/>
              <a:gd name="f14" fmla="val f4"/>
              <a:gd name="f15" fmla="+- f14 0 f12"/>
              <a:gd name="f16" fmla="+- f13 0 f12"/>
              <a:gd name="f17" fmla="*/ f16 1 75564"/>
              <a:gd name="f18" fmla="*/ f15 1 6286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75564" h="62864">
                <a:moveTo>
                  <a:pt x="f2" y="f5"/>
                </a:moveTo>
                <a:lnTo>
                  <a:pt x="f6" y="f7"/>
                </a:lnTo>
                <a:lnTo>
                  <a:pt x="f8" y="f9"/>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5" name="object 115">
            <a:extLst>
              <a:ext uri="{FF2B5EF4-FFF2-40B4-BE49-F238E27FC236}">
                <a16:creationId xmlns:a16="http://schemas.microsoft.com/office/drawing/2014/main" id="{241850A1-3381-4F81-AEC0-C7854B963055}"/>
              </a:ext>
            </a:extLst>
          </p:cNvPr>
          <p:cNvSpPr/>
          <p:nvPr/>
        </p:nvSpPr>
        <p:spPr>
          <a:xfrm>
            <a:off x="2170163"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6" name="object 116">
            <a:extLst>
              <a:ext uri="{FF2B5EF4-FFF2-40B4-BE49-F238E27FC236}">
                <a16:creationId xmlns:a16="http://schemas.microsoft.com/office/drawing/2014/main" id="{13977FD4-C231-467F-AF15-EE482D6DB571}"/>
              </a:ext>
            </a:extLst>
          </p:cNvPr>
          <p:cNvSpPr/>
          <p:nvPr/>
        </p:nvSpPr>
        <p:spPr>
          <a:xfrm>
            <a:off x="2227012" y="2722068"/>
            <a:ext cx="66979" cy="130969"/>
          </a:xfrm>
          <a:prstGeom prst="rect">
            <a:avLst/>
          </a:prstGeom>
          <a:blipFill>
            <a:blip r:embed="rId2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7" name="object 117">
            <a:extLst>
              <a:ext uri="{FF2B5EF4-FFF2-40B4-BE49-F238E27FC236}">
                <a16:creationId xmlns:a16="http://schemas.microsoft.com/office/drawing/2014/main" id="{DA972C60-FA05-4A94-8987-A7813F1B6651}"/>
              </a:ext>
            </a:extLst>
          </p:cNvPr>
          <p:cNvSpPr/>
          <p:nvPr/>
        </p:nvSpPr>
        <p:spPr>
          <a:xfrm>
            <a:off x="2227012"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8" name="object 118">
            <a:extLst>
              <a:ext uri="{FF2B5EF4-FFF2-40B4-BE49-F238E27FC236}">
                <a16:creationId xmlns:a16="http://schemas.microsoft.com/office/drawing/2014/main" id="{6A80A9A7-175F-452E-AD8E-9733CA2C680B}"/>
              </a:ext>
            </a:extLst>
          </p:cNvPr>
          <p:cNvSpPr/>
          <p:nvPr/>
        </p:nvSpPr>
        <p:spPr>
          <a:xfrm>
            <a:off x="3046460"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9" name="object 119">
            <a:extLst>
              <a:ext uri="{FF2B5EF4-FFF2-40B4-BE49-F238E27FC236}">
                <a16:creationId xmlns:a16="http://schemas.microsoft.com/office/drawing/2014/main" id="{556EA84A-9CD1-49C5-AAAA-3C3745CA1E16}"/>
              </a:ext>
            </a:extLst>
          </p:cNvPr>
          <p:cNvSpPr/>
          <p:nvPr/>
        </p:nvSpPr>
        <p:spPr>
          <a:xfrm>
            <a:off x="3121505" y="2907316"/>
            <a:ext cx="32836" cy="36173"/>
          </a:xfrm>
          <a:prstGeom prst="rect">
            <a:avLst/>
          </a:prstGeom>
          <a:blipFill>
            <a:blip r:embed="rId2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0" name="object 120">
            <a:extLst>
              <a:ext uri="{FF2B5EF4-FFF2-40B4-BE49-F238E27FC236}">
                <a16:creationId xmlns:a16="http://schemas.microsoft.com/office/drawing/2014/main" id="{7E050FD8-8E1A-420E-A0A1-CEF2590B882C}"/>
              </a:ext>
            </a:extLst>
          </p:cNvPr>
          <p:cNvSpPr/>
          <p:nvPr/>
        </p:nvSpPr>
        <p:spPr>
          <a:xfrm>
            <a:off x="3121505"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1" name="object 121">
            <a:extLst>
              <a:ext uri="{FF2B5EF4-FFF2-40B4-BE49-F238E27FC236}">
                <a16:creationId xmlns:a16="http://schemas.microsoft.com/office/drawing/2014/main" id="{49F672BA-EBAE-46C7-AD0B-82E6C2A674D2}"/>
              </a:ext>
            </a:extLst>
          </p:cNvPr>
          <p:cNvSpPr/>
          <p:nvPr/>
        </p:nvSpPr>
        <p:spPr>
          <a:xfrm>
            <a:off x="3175912" y="2761670"/>
            <a:ext cx="57972" cy="122739"/>
          </a:xfrm>
          <a:prstGeom prst="rect">
            <a:avLst/>
          </a:prstGeom>
          <a:blipFill>
            <a:blip r:embed="rId2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2" name="object 122">
            <a:extLst>
              <a:ext uri="{FF2B5EF4-FFF2-40B4-BE49-F238E27FC236}">
                <a16:creationId xmlns:a16="http://schemas.microsoft.com/office/drawing/2014/main" id="{64DD7BF9-190C-43A3-AC24-76C0DEB8D8DE}"/>
              </a:ext>
            </a:extLst>
          </p:cNvPr>
          <p:cNvSpPr/>
          <p:nvPr/>
        </p:nvSpPr>
        <p:spPr>
          <a:xfrm>
            <a:off x="3175912" y="2761670"/>
            <a:ext cx="58421" cy="123187"/>
          </a:xfrm>
          <a:custGeom>
            <a:avLst/>
            <a:gdLst>
              <a:gd name="f0" fmla="val w"/>
              <a:gd name="f1" fmla="val h"/>
              <a:gd name="f2" fmla="val 0"/>
              <a:gd name="f3" fmla="val 58419"/>
              <a:gd name="f4" fmla="val 123189"/>
              <a:gd name="f5" fmla="val 122738"/>
              <a:gd name="f6" fmla="val 14965"/>
              <a:gd name="f7" fmla="val 434"/>
              <a:gd name="f8" fmla="val 29533"/>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3" name="object 123">
            <a:extLst>
              <a:ext uri="{FF2B5EF4-FFF2-40B4-BE49-F238E27FC236}">
                <a16:creationId xmlns:a16="http://schemas.microsoft.com/office/drawing/2014/main" id="{49B34AA2-615F-4C5A-A867-91922FA51E00}"/>
              </a:ext>
            </a:extLst>
          </p:cNvPr>
          <p:cNvSpPr/>
          <p:nvPr/>
        </p:nvSpPr>
        <p:spPr>
          <a:xfrm>
            <a:off x="3098993"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4" name="object 124">
            <a:extLst>
              <a:ext uri="{FF2B5EF4-FFF2-40B4-BE49-F238E27FC236}">
                <a16:creationId xmlns:a16="http://schemas.microsoft.com/office/drawing/2014/main" id="{1F1C9937-A7F8-4413-944F-B03C69B77D57}"/>
              </a:ext>
            </a:extLst>
          </p:cNvPr>
          <p:cNvSpPr/>
          <p:nvPr/>
        </p:nvSpPr>
        <p:spPr>
          <a:xfrm>
            <a:off x="3098993"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5" name="object 125">
            <a:extLst>
              <a:ext uri="{FF2B5EF4-FFF2-40B4-BE49-F238E27FC236}">
                <a16:creationId xmlns:a16="http://schemas.microsoft.com/office/drawing/2014/main" id="{07199D80-193F-43C0-80A7-CA3DC39096A9}"/>
              </a:ext>
            </a:extLst>
          </p:cNvPr>
          <p:cNvSpPr/>
          <p:nvPr/>
        </p:nvSpPr>
        <p:spPr>
          <a:xfrm>
            <a:off x="3109837"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6" name="object 126">
            <a:extLst>
              <a:ext uri="{FF2B5EF4-FFF2-40B4-BE49-F238E27FC236}">
                <a16:creationId xmlns:a16="http://schemas.microsoft.com/office/drawing/2014/main" id="{1F387240-9F52-4840-BF49-99D4136E6A7D}"/>
              </a:ext>
            </a:extLst>
          </p:cNvPr>
          <p:cNvSpPr/>
          <p:nvPr/>
        </p:nvSpPr>
        <p:spPr>
          <a:xfrm>
            <a:off x="3109837"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7" name="object 127">
            <a:extLst>
              <a:ext uri="{FF2B5EF4-FFF2-40B4-BE49-F238E27FC236}">
                <a16:creationId xmlns:a16="http://schemas.microsoft.com/office/drawing/2014/main" id="{1986B8C6-30A6-43B7-B6EF-617CD946854E}"/>
              </a:ext>
            </a:extLst>
          </p:cNvPr>
          <p:cNvSpPr/>
          <p:nvPr/>
        </p:nvSpPr>
        <p:spPr>
          <a:xfrm>
            <a:off x="3097118" y="2704758"/>
            <a:ext cx="78793" cy="179652"/>
          </a:xfrm>
          <a:prstGeom prst="rect">
            <a:avLst/>
          </a:prstGeom>
          <a:blipFill>
            <a:blip r:embed="rId2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8" name="object 128">
            <a:extLst>
              <a:ext uri="{FF2B5EF4-FFF2-40B4-BE49-F238E27FC236}">
                <a16:creationId xmlns:a16="http://schemas.microsoft.com/office/drawing/2014/main" id="{72CDB645-98AD-44A2-B3D8-2365F3C8B74A}"/>
              </a:ext>
            </a:extLst>
          </p:cNvPr>
          <p:cNvSpPr/>
          <p:nvPr/>
        </p:nvSpPr>
        <p:spPr>
          <a:xfrm>
            <a:off x="3097118"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9" name="object 129">
            <a:extLst>
              <a:ext uri="{FF2B5EF4-FFF2-40B4-BE49-F238E27FC236}">
                <a16:creationId xmlns:a16="http://schemas.microsoft.com/office/drawing/2014/main" id="{711FD7F6-9D17-46B0-B31D-31B227EA1DFC}"/>
              </a:ext>
            </a:extLst>
          </p:cNvPr>
          <p:cNvSpPr/>
          <p:nvPr/>
        </p:nvSpPr>
        <p:spPr>
          <a:xfrm>
            <a:off x="3154012"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0" name="object 130">
            <a:extLst>
              <a:ext uri="{FF2B5EF4-FFF2-40B4-BE49-F238E27FC236}">
                <a16:creationId xmlns:a16="http://schemas.microsoft.com/office/drawing/2014/main" id="{4D2CF129-6706-4588-8159-665947B5DC5F}"/>
              </a:ext>
            </a:extLst>
          </p:cNvPr>
          <p:cNvSpPr/>
          <p:nvPr/>
        </p:nvSpPr>
        <p:spPr>
          <a:xfrm>
            <a:off x="3154012"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1" name="object 131">
            <a:extLst>
              <a:ext uri="{FF2B5EF4-FFF2-40B4-BE49-F238E27FC236}">
                <a16:creationId xmlns:a16="http://schemas.microsoft.com/office/drawing/2014/main" id="{444C9B4F-11ED-4A1E-B2DA-8A4723B7A7FB}"/>
              </a:ext>
            </a:extLst>
          </p:cNvPr>
          <p:cNvSpPr/>
          <p:nvPr/>
        </p:nvSpPr>
        <p:spPr>
          <a:xfrm>
            <a:off x="3097118"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899"/>
              <a:gd name="f23" fmla="val 395"/>
              <a:gd name="f24" fmla="val 357"/>
              <a:gd name="f25" fmla="val 2851"/>
              <a:gd name="f26" fmla="val 7263"/>
              <a:gd name="f27" fmla="val 123490"/>
              <a:gd name="f28" fmla="val 19241"/>
              <a:gd name="f29" fmla="val 142476"/>
              <a:gd name="f30" fmla="val 16865"/>
              <a:gd name="f31" fmla="val 144530"/>
              <a:gd name="f32" fmla="val 14518"/>
              <a:gd name="f33" fmla="val 146645"/>
              <a:gd name="f34" fmla="val 12200"/>
              <a:gd name="f35" fmla="val 148818"/>
              <a:gd name="f36" fmla="val 21383"/>
              <a:gd name="f37" fmla="val 157181"/>
              <a:gd name="f38" fmla="val 30839"/>
              <a:gd name="f39" fmla="val 164951"/>
              <a:gd name="f40" fmla="val 40553"/>
              <a:gd name="f41" fmla="val 172114"/>
              <a:gd name="f42" fmla="val 50508"/>
              <a:gd name="f43" fmla="val 178657"/>
              <a:gd name="f44" fmla="val 53252"/>
              <a:gd name="f45" fmla="val 176655"/>
              <a:gd name="f46" fmla="val 55976"/>
              <a:gd name="f47" fmla="val 174597"/>
              <a:gd name="f48" fmla="val 58675"/>
              <a:gd name="f49" fmla="val 172485"/>
              <a:gd name="f50" fmla="val 65235"/>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2" name="object 132">
            <a:extLst>
              <a:ext uri="{FF2B5EF4-FFF2-40B4-BE49-F238E27FC236}">
                <a16:creationId xmlns:a16="http://schemas.microsoft.com/office/drawing/2014/main" id="{24D9A4AC-15C5-4845-A15A-C8F8201553CC}"/>
              </a:ext>
            </a:extLst>
          </p:cNvPr>
          <p:cNvSpPr/>
          <p:nvPr/>
        </p:nvSpPr>
        <p:spPr>
          <a:xfrm>
            <a:off x="3103309"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3" name="object 133">
            <a:extLst>
              <a:ext uri="{FF2B5EF4-FFF2-40B4-BE49-F238E27FC236}">
                <a16:creationId xmlns:a16="http://schemas.microsoft.com/office/drawing/2014/main" id="{23BDDC54-00B4-433B-B5E5-6EED419EA399}"/>
              </a:ext>
            </a:extLst>
          </p:cNvPr>
          <p:cNvSpPr/>
          <p:nvPr/>
        </p:nvSpPr>
        <p:spPr>
          <a:xfrm>
            <a:off x="3105110"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4" name="object 134">
            <a:extLst>
              <a:ext uri="{FF2B5EF4-FFF2-40B4-BE49-F238E27FC236}">
                <a16:creationId xmlns:a16="http://schemas.microsoft.com/office/drawing/2014/main" id="{5F8A3200-2292-4361-A68B-6884B60EDCA8}"/>
              </a:ext>
            </a:extLst>
          </p:cNvPr>
          <p:cNvSpPr/>
          <p:nvPr/>
        </p:nvSpPr>
        <p:spPr>
          <a:xfrm>
            <a:off x="3055842" y="2817851"/>
            <a:ext cx="88175" cy="111053"/>
          </a:xfrm>
          <a:prstGeom prst="rect">
            <a:avLst/>
          </a:prstGeom>
          <a:blipFill>
            <a:blip r:embed="rId2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5" name="object 135">
            <a:extLst>
              <a:ext uri="{FF2B5EF4-FFF2-40B4-BE49-F238E27FC236}">
                <a16:creationId xmlns:a16="http://schemas.microsoft.com/office/drawing/2014/main" id="{96F73332-B313-4309-920D-3F85526D7F37}"/>
              </a:ext>
            </a:extLst>
          </p:cNvPr>
          <p:cNvSpPr/>
          <p:nvPr/>
        </p:nvSpPr>
        <p:spPr>
          <a:xfrm>
            <a:off x="3046460" y="2880789"/>
            <a:ext cx="75044" cy="62691"/>
          </a:xfrm>
          <a:prstGeom prst="rect">
            <a:avLst/>
          </a:prstGeom>
          <a:blipFill>
            <a:blip r:embed="rId2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6" name="object 136">
            <a:extLst>
              <a:ext uri="{FF2B5EF4-FFF2-40B4-BE49-F238E27FC236}">
                <a16:creationId xmlns:a16="http://schemas.microsoft.com/office/drawing/2014/main" id="{CF8065A9-3A45-4889-BCB6-E88AC8DF8A11}"/>
              </a:ext>
            </a:extLst>
          </p:cNvPr>
          <p:cNvSpPr/>
          <p:nvPr/>
        </p:nvSpPr>
        <p:spPr>
          <a:xfrm>
            <a:off x="3046460" y="2880789"/>
            <a:ext cx="75566" cy="62865"/>
          </a:xfrm>
          <a:custGeom>
            <a:avLst/>
            <a:gdLst>
              <a:gd name="f0" fmla="val w"/>
              <a:gd name="f1" fmla="val h"/>
              <a:gd name="f2" fmla="val 0"/>
              <a:gd name="f3" fmla="val 75564"/>
              <a:gd name="f4" fmla="val 62864"/>
              <a:gd name="f5" fmla="val 7234"/>
              <a:gd name="f6" fmla="val 75044"/>
              <a:gd name="f7" fmla="val 62694"/>
              <a:gd name="f8" fmla="val 55460"/>
              <a:gd name="f9" fmla="*/ f0 1 75564"/>
              <a:gd name="f10" fmla="*/ f1 1 62864"/>
              <a:gd name="f11" fmla="val f2"/>
              <a:gd name="f12" fmla="val f3"/>
              <a:gd name="f13" fmla="val f4"/>
              <a:gd name="f14" fmla="+- f13 0 f11"/>
              <a:gd name="f15" fmla="+- f12 0 f11"/>
              <a:gd name="f16" fmla="*/ f15 1 75564"/>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4"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7" name="object 137">
            <a:extLst>
              <a:ext uri="{FF2B5EF4-FFF2-40B4-BE49-F238E27FC236}">
                <a16:creationId xmlns:a16="http://schemas.microsoft.com/office/drawing/2014/main" id="{F46DF375-6E18-433C-93D0-96428007BEFA}"/>
              </a:ext>
            </a:extLst>
          </p:cNvPr>
          <p:cNvSpPr/>
          <p:nvPr/>
        </p:nvSpPr>
        <p:spPr>
          <a:xfrm>
            <a:off x="3046460"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8" name="object 138">
            <a:extLst>
              <a:ext uri="{FF2B5EF4-FFF2-40B4-BE49-F238E27FC236}">
                <a16:creationId xmlns:a16="http://schemas.microsoft.com/office/drawing/2014/main" id="{9093992D-7793-48BE-93EE-C76F71335F03}"/>
              </a:ext>
            </a:extLst>
          </p:cNvPr>
          <p:cNvSpPr/>
          <p:nvPr/>
        </p:nvSpPr>
        <p:spPr>
          <a:xfrm>
            <a:off x="3103309" y="2722068"/>
            <a:ext cx="66979" cy="130969"/>
          </a:xfrm>
          <a:prstGeom prst="rect">
            <a:avLst/>
          </a:prstGeom>
          <a:blipFill>
            <a:blip r:embed="rId2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9" name="object 139">
            <a:extLst>
              <a:ext uri="{FF2B5EF4-FFF2-40B4-BE49-F238E27FC236}">
                <a16:creationId xmlns:a16="http://schemas.microsoft.com/office/drawing/2014/main" id="{E0AE2870-DEA3-4AEC-8223-99EB1EF3311A}"/>
              </a:ext>
            </a:extLst>
          </p:cNvPr>
          <p:cNvSpPr/>
          <p:nvPr/>
        </p:nvSpPr>
        <p:spPr>
          <a:xfrm>
            <a:off x="3103309"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0" name="object 140">
            <a:extLst>
              <a:ext uri="{FF2B5EF4-FFF2-40B4-BE49-F238E27FC236}">
                <a16:creationId xmlns:a16="http://schemas.microsoft.com/office/drawing/2014/main" id="{CEC426A2-874C-4C2A-98B1-7A62F299489E}"/>
              </a:ext>
            </a:extLst>
          </p:cNvPr>
          <p:cNvSpPr/>
          <p:nvPr/>
        </p:nvSpPr>
        <p:spPr>
          <a:xfrm>
            <a:off x="3139821" y="2949324"/>
            <a:ext cx="6345" cy="720720"/>
          </a:xfrm>
          <a:custGeom>
            <a:avLst/>
            <a:gdLst>
              <a:gd name="f0" fmla="val w"/>
              <a:gd name="f1" fmla="val h"/>
              <a:gd name="f2" fmla="val 0"/>
              <a:gd name="f3" fmla="val 6350"/>
              <a:gd name="f4" fmla="val 720725"/>
              <a:gd name="f5" fmla="val 720344"/>
              <a:gd name="f6" fmla="val 5968"/>
              <a:gd name="f7" fmla="*/ f0 1 6350"/>
              <a:gd name="f8" fmla="*/ f1 1 720725"/>
              <a:gd name="f9" fmla="val f2"/>
              <a:gd name="f10" fmla="val f3"/>
              <a:gd name="f11" fmla="val f4"/>
              <a:gd name="f12" fmla="+- f11 0 f9"/>
              <a:gd name="f13" fmla="+- f10 0 f9"/>
              <a:gd name="f14" fmla="*/ f13 1 6350"/>
              <a:gd name="f15" fmla="*/ f12 1 72072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350" h="720725">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1" name="object 141">
            <a:extLst>
              <a:ext uri="{FF2B5EF4-FFF2-40B4-BE49-F238E27FC236}">
                <a16:creationId xmlns:a16="http://schemas.microsoft.com/office/drawing/2014/main" id="{92787C34-3366-4483-88F3-68EDD7CC880D}"/>
              </a:ext>
            </a:extLst>
          </p:cNvPr>
          <p:cNvSpPr/>
          <p:nvPr/>
        </p:nvSpPr>
        <p:spPr>
          <a:xfrm>
            <a:off x="2269613" y="2949324"/>
            <a:ext cx="815973" cy="836291"/>
          </a:xfrm>
          <a:custGeom>
            <a:avLst/>
            <a:gdLst>
              <a:gd name="f0" fmla="val w"/>
              <a:gd name="f1" fmla="val h"/>
              <a:gd name="f2" fmla="val 0"/>
              <a:gd name="f3" fmla="val 815975"/>
              <a:gd name="f4" fmla="val 836295"/>
              <a:gd name="f5" fmla="val 815594"/>
              <a:gd name="f6" fmla="val 835787"/>
              <a:gd name="f7" fmla="*/ f0 1 815975"/>
              <a:gd name="f8" fmla="*/ f1 1 836295"/>
              <a:gd name="f9" fmla="val f2"/>
              <a:gd name="f10" fmla="val f3"/>
              <a:gd name="f11" fmla="val f4"/>
              <a:gd name="f12" fmla="+- f11 0 f9"/>
              <a:gd name="f13" fmla="+- f10 0 f9"/>
              <a:gd name="f14" fmla="*/ f13 1 815975"/>
              <a:gd name="f15" fmla="*/ f12 1 83629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15975" h="83629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2" name="object 142">
            <a:extLst>
              <a:ext uri="{FF2B5EF4-FFF2-40B4-BE49-F238E27FC236}">
                <a16:creationId xmlns:a16="http://schemas.microsoft.com/office/drawing/2014/main" id="{DD7DAE5F-B69D-43D9-B899-0DC0713A19B4}"/>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33388"/>
              <a:gd name="f7" fmla="val 21805"/>
              <a:gd name="f8" fmla="val 215646"/>
              <a:gd name="f9" fmla="val 75971"/>
              <a:gd name="f10" fmla="val 193840"/>
              <a:gd name="f11" fmla="*/ f0 1 108584"/>
              <a:gd name="f12" fmla="*/ f1 1 215900"/>
              <a:gd name="f13" fmla="val f2"/>
              <a:gd name="f14" fmla="val f3"/>
              <a:gd name="f15" fmla="val f4"/>
              <a:gd name="f16" fmla="+- f15 0 f13"/>
              <a:gd name="f17" fmla="+- f14 0 f13"/>
              <a:gd name="f18" fmla="*/ f17 1 108584"/>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3" name="object 143">
            <a:extLst>
              <a:ext uri="{FF2B5EF4-FFF2-40B4-BE49-F238E27FC236}">
                <a16:creationId xmlns:a16="http://schemas.microsoft.com/office/drawing/2014/main" id="{32C68E76-1CA8-4AB1-AF54-0E5AD492D5B7}"/>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21805"/>
              <a:gd name="f7" fmla="val 8751"/>
              <a:gd name="f8" fmla="val 44831"/>
              <a:gd name="f9" fmla="val 66763"/>
              <a:gd name="f10" fmla="val 48463"/>
              <a:gd name="f11" fmla="val 10131"/>
              <a:gd name="f12" fmla="val 14273"/>
              <a:gd name="f13" fmla="val 59359"/>
              <a:gd name="f14" fmla="val 62992"/>
              <a:gd name="f15" fmla="val 15653"/>
              <a:gd name="f16" fmla="val 73672"/>
              <a:gd name="f17" fmla="val 215646"/>
              <a:gd name="f18" fmla="val 35128"/>
              <a:gd name="f19" fmla="val 5753"/>
              <a:gd name="f20" fmla="val 30289"/>
              <a:gd name="f21" fmla="*/ f0 1 108584"/>
              <a:gd name="f22" fmla="*/ f1 1 215900"/>
              <a:gd name="f23" fmla="val f2"/>
              <a:gd name="f24" fmla="val f3"/>
              <a:gd name="f25" fmla="val f4"/>
              <a:gd name="f26" fmla="+- f25 0 f23"/>
              <a:gd name="f27" fmla="+- f24 0 f23"/>
              <a:gd name="f28" fmla="*/ f27 1 108584"/>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900">
                <a:moveTo>
                  <a:pt x="f12" y="f13"/>
                </a:moveTo>
                <a:lnTo>
                  <a:pt x="f19" y="f13"/>
                </a:lnTo>
                <a:lnTo>
                  <a:pt x="f19" y="f14"/>
                </a:lnTo>
                <a:lnTo>
                  <a:pt x="f15" y="f14"/>
                </a:lnTo>
                <a:lnTo>
                  <a:pt x="f12" y="f13"/>
                </a:lnTo>
                <a:close/>
              </a:path>
              <a:path w="108584" h="215900">
                <a:moveTo>
                  <a:pt x="f7" y="f8"/>
                </a:moveTo>
                <a:lnTo>
                  <a:pt x="f19" y="f8"/>
                </a:lnTo>
                <a:lnTo>
                  <a:pt x="f19" y="f10"/>
                </a:lnTo>
                <a:lnTo>
                  <a:pt x="f11" y="f10"/>
                </a:lnTo>
                <a:lnTo>
                  <a:pt x="f7" y="f8"/>
                </a:lnTo>
                <a:close/>
              </a:path>
              <a:path w="108584"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4" name="object 144">
            <a:extLst>
              <a:ext uri="{FF2B5EF4-FFF2-40B4-BE49-F238E27FC236}">
                <a16:creationId xmlns:a16="http://schemas.microsoft.com/office/drawing/2014/main" id="{9922988F-27EA-4BFB-A25B-AE669EBDCA5B}"/>
              </a:ext>
            </a:extLst>
          </p:cNvPr>
          <p:cNvSpPr/>
          <p:nvPr/>
        </p:nvSpPr>
        <p:spPr>
          <a:xfrm>
            <a:off x="1086234" y="4157091"/>
            <a:ext cx="108585" cy="215898"/>
          </a:xfrm>
          <a:custGeom>
            <a:avLst/>
            <a:gdLst>
              <a:gd name="f0" fmla="val w"/>
              <a:gd name="f1" fmla="val h"/>
              <a:gd name="f2" fmla="val 0"/>
              <a:gd name="f3" fmla="val 108584"/>
              <a:gd name="f4" fmla="val 215900"/>
              <a:gd name="f5" fmla="val 21805"/>
              <a:gd name="f6" fmla="val 33388"/>
              <a:gd name="f7" fmla="val 54102"/>
              <a:gd name="f8" fmla="val 108203"/>
              <a:gd name="f9" fmla="val 116293"/>
              <a:gd name="f10" fmla="val 193840"/>
              <a:gd name="f11" fmla="val 75971"/>
              <a:gd name="f12" fmla="val 215646"/>
              <a:gd name="f13" fmla="val 52946"/>
              <a:gd name="f14" fmla="val 115087"/>
              <a:gd name="f15" fmla="*/ f0 1 108584"/>
              <a:gd name="f16" fmla="*/ f1 1 215900"/>
              <a:gd name="f17" fmla="val f2"/>
              <a:gd name="f18" fmla="val f3"/>
              <a:gd name="f19" fmla="val f4"/>
              <a:gd name="f20" fmla="+- f19 0 f17"/>
              <a:gd name="f21" fmla="+- f18 0 f17"/>
              <a:gd name="f22" fmla="*/ f21 1 108584"/>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5" name="object 145">
            <a:extLst>
              <a:ext uri="{FF2B5EF4-FFF2-40B4-BE49-F238E27FC236}">
                <a16:creationId xmlns:a16="http://schemas.microsoft.com/office/drawing/2014/main" id="{BD6A16F3-9402-4422-8965-84A3B2BEFC2C}"/>
              </a:ext>
            </a:extLst>
          </p:cNvPr>
          <p:cNvSpPr/>
          <p:nvPr/>
        </p:nvSpPr>
        <p:spPr>
          <a:xfrm>
            <a:off x="1086234" y="4157091"/>
            <a:ext cx="108585" cy="22229"/>
          </a:xfrm>
          <a:custGeom>
            <a:avLst/>
            <a:gdLst>
              <a:gd name="f0" fmla="val w"/>
              <a:gd name="f1" fmla="val h"/>
              <a:gd name="f2" fmla="val 0"/>
              <a:gd name="f3" fmla="val 108584"/>
              <a:gd name="f4" fmla="val 22225"/>
              <a:gd name="f5" fmla="val 21805"/>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6" name="object 146">
            <a:extLst>
              <a:ext uri="{FF2B5EF4-FFF2-40B4-BE49-F238E27FC236}">
                <a16:creationId xmlns:a16="http://schemas.microsoft.com/office/drawing/2014/main" id="{3D4CB462-8071-4AA0-8AF3-71B807BAB4DE}"/>
              </a:ext>
            </a:extLst>
          </p:cNvPr>
          <p:cNvSpPr/>
          <p:nvPr/>
        </p:nvSpPr>
        <p:spPr>
          <a:xfrm>
            <a:off x="1086234" y="4178899"/>
            <a:ext cx="74295" cy="194310"/>
          </a:xfrm>
          <a:custGeom>
            <a:avLst/>
            <a:gdLst>
              <a:gd name="f0" fmla="val w"/>
              <a:gd name="f1" fmla="val h"/>
              <a:gd name="f2" fmla="val 0"/>
              <a:gd name="f3" fmla="val 74294"/>
              <a:gd name="f4" fmla="val 194310"/>
              <a:gd name="f5" fmla="val 73672"/>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7" name="object 147">
            <a:extLst>
              <a:ext uri="{FF2B5EF4-FFF2-40B4-BE49-F238E27FC236}">
                <a16:creationId xmlns:a16="http://schemas.microsoft.com/office/drawing/2014/main" id="{0ABD35DD-C926-4997-97FE-FA7D4FFED2C1}"/>
              </a:ext>
            </a:extLst>
          </p:cNvPr>
          <p:cNvSpPr/>
          <p:nvPr/>
        </p:nvSpPr>
        <p:spPr>
          <a:xfrm>
            <a:off x="1087029" y="4182429"/>
            <a:ext cx="71122" cy="15243"/>
          </a:xfrm>
          <a:custGeom>
            <a:avLst/>
            <a:gdLst>
              <a:gd name="f0" fmla="val w"/>
              <a:gd name="f1" fmla="val h"/>
              <a:gd name="f2" fmla="val 0"/>
              <a:gd name="f3" fmla="val 71119"/>
              <a:gd name="f4" fmla="val 15239"/>
              <a:gd name="f5" fmla="val 14744"/>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8" name="object 148">
            <a:extLst>
              <a:ext uri="{FF2B5EF4-FFF2-40B4-BE49-F238E27FC236}">
                <a16:creationId xmlns:a16="http://schemas.microsoft.com/office/drawing/2014/main" id="{4EB50522-003C-4245-9981-0EA3CD27B5D5}"/>
              </a:ext>
            </a:extLst>
          </p:cNvPr>
          <p:cNvSpPr/>
          <p:nvPr/>
        </p:nvSpPr>
        <p:spPr>
          <a:xfrm>
            <a:off x="1087029" y="419696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9" name="object 149">
            <a:extLst>
              <a:ext uri="{FF2B5EF4-FFF2-40B4-BE49-F238E27FC236}">
                <a16:creationId xmlns:a16="http://schemas.microsoft.com/office/drawing/2014/main" id="{F25AA908-9BE1-419B-AD5D-8ABF5146C5D0}"/>
              </a:ext>
            </a:extLst>
          </p:cNvPr>
          <p:cNvSpPr/>
          <p:nvPr/>
        </p:nvSpPr>
        <p:spPr>
          <a:xfrm>
            <a:off x="1087029" y="421149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0" name="object 150">
            <a:extLst>
              <a:ext uri="{FF2B5EF4-FFF2-40B4-BE49-F238E27FC236}">
                <a16:creationId xmlns:a16="http://schemas.microsoft.com/office/drawing/2014/main" id="{DAA94127-B27B-4268-A117-171E01D0CDE2}"/>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33388"/>
              <a:gd name="f7" fmla="val 21716"/>
              <a:gd name="f8" fmla="val 214883"/>
              <a:gd name="f9" fmla="val 75971"/>
              <a:gd name="f10" fmla="val 193166"/>
              <a:gd name="f11" fmla="*/ f0 1 108584"/>
              <a:gd name="f12" fmla="*/ f1 1 215264"/>
              <a:gd name="f13" fmla="val f2"/>
              <a:gd name="f14" fmla="val f3"/>
              <a:gd name="f15" fmla="val f4"/>
              <a:gd name="f16" fmla="+- f15 0 f13"/>
              <a:gd name="f17" fmla="+- f14 0 f13"/>
              <a:gd name="f18" fmla="*/ f17 1 108584"/>
              <a:gd name="f19" fmla="*/ f16 1 21526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264">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1" name="object 151">
            <a:extLst>
              <a:ext uri="{FF2B5EF4-FFF2-40B4-BE49-F238E27FC236}">
                <a16:creationId xmlns:a16="http://schemas.microsoft.com/office/drawing/2014/main" id="{0ED9FECE-ED3E-4673-A655-73B210A8D11C}"/>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21716"/>
              <a:gd name="f7" fmla="val 8767"/>
              <a:gd name="f8" fmla="val 44703"/>
              <a:gd name="f9" fmla="val 66763"/>
              <a:gd name="f10" fmla="val 48259"/>
              <a:gd name="f11" fmla="val 10123"/>
              <a:gd name="f12" fmla="val 14288"/>
              <a:gd name="f13" fmla="val 59181"/>
              <a:gd name="f14" fmla="val 62737"/>
              <a:gd name="f15" fmla="val 15645"/>
              <a:gd name="f16" fmla="val 73672"/>
              <a:gd name="f17" fmla="val 214883"/>
              <a:gd name="f18" fmla="val 35051"/>
              <a:gd name="f19" fmla="val 5753"/>
              <a:gd name="f20" fmla="val 30225"/>
              <a:gd name="f21" fmla="*/ f0 1 108584"/>
              <a:gd name="f22" fmla="*/ f1 1 215264"/>
              <a:gd name="f23" fmla="val f2"/>
              <a:gd name="f24" fmla="val f3"/>
              <a:gd name="f25" fmla="val f4"/>
              <a:gd name="f26" fmla="+- f25 0 f23"/>
              <a:gd name="f27" fmla="+- f24 0 f23"/>
              <a:gd name="f28" fmla="*/ f27 1 108584"/>
              <a:gd name="f29" fmla="*/ f26 1 215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264">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264">
                <a:moveTo>
                  <a:pt x="f12" y="f13"/>
                </a:moveTo>
                <a:lnTo>
                  <a:pt x="f19" y="f13"/>
                </a:lnTo>
                <a:lnTo>
                  <a:pt x="f19" y="f14"/>
                </a:lnTo>
                <a:lnTo>
                  <a:pt x="f15" y="f14"/>
                </a:lnTo>
                <a:lnTo>
                  <a:pt x="f12" y="f13"/>
                </a:lnTo>
                <a:close/>
              </a:path>
              <a:path w="108584" h="215264">
                <a:moveTo>
                  <a:pt x="f7" y="f8"/>
                </a:moveTo>
                <a:lnTo>
                  <a:pt x="f19" y="f8"/>
                </a:lnTo>
                <a:lnTo>
                  <a:pt x="f19" y="f10"/>
                </a:lnTo>
                <a:lnTo>
                  <a:pt x="f11" y="f10"/>
                </a:lnTo>
                <a:lnTo>
                  <a:pt x="f7" y="f8"/>
                </a:lnTo>
                <a:close/>
              </a:path>
              <a:path w="108584" h="215264">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2" name="object 152">
            <a:extLst>
              <a:ext uri="{FF2B5EF4-FFF2-40B4-BE49-F238E27FC236}">
                <a16:creationId xmlns:a16="http://schemas.microsoft.com/office/drawing/2014/main" id="{B006A7D7-8DE9-46EB-9B64-82B1097B22C2}"/>
              </a:ext>
            </a:extLst>
          </p:cNvPr>
          <p:cNvSpPr/>
          <p:nvPr/>
        </p:nvSpPr>
        <p:spPr>
          <a:xfrm>
            <a:off x="1086234" y="3670173"/>
            <a:ext cx="108585" cy="215268"/>
          </a:xfrm>
          <a:custGeom>
            <a:avLst/>
            <a:gdLst>
              <a:gd name="f0" fmla="val w"/>
              <a:gd name="f1" fmla="val h"/>
              <a:gd name="f2" fmla="val 0"/>
              <a:gd name="f3" fmla="val 108584"/>
              <a:gd name="f4" fmla="val 215264"/>
              <a:gd name="f5" fmla="val 21716"/>
              <a:gd name="f6" fmla="val 33388"/>
              <a:gd name="f7" fmla="val 54102"/>
              <a:gd name="f8" fmla="val 108203"/>
              <a:gd name="f9" fmla="val 115950"/>
              <a:gd name="f10" fmla="val 193166"/>
              <a:gd name="f11" fmla="val 75971"/>
              <a:gd name="f12" fmla="val 214883"/>
              <a:gd name="f13" fmla="val 52946"/>
              <a:gd name="f14" fmla="val 114680"/>
              <a:gd name="f15" fmla="*/ f0 1 108584"/>
              <a:gd name="f16" fmla="*/ f1 1 215264"/>
              <a:gd name="f17" fmla="val f2"/>
              <a:gd name="f18" fmla="val f3"/>
              <a:gd name="f19" fmla="val f4"/>
              <a:gd name="f20" fmla="+- f19 0 f17"/>
              <a:gd name="f21" fmla="+- f18 0 f17"/>
              <a:gd name="f22" fmla="*/ f21 1 108584"/>
              <a:gd name="f23" fmla="*/ f20 1 2152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264">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3" name="object 153">
            <a:extLst>
              <a:ext uri="{FF2B5EF4-FFF2-40B4-BE49-F238E27FC236}">
                <a16:creationId xmlns:a16="http://schemas.microsoft.com/office/drawing/2014/main" id="{1FB59201-7687-4F14-BF33-5793BAC135D6}"/>
              </a:ext>
            </a:extLst>
          </p:cNvPr>
          <p:cNvSpPr/>
          <p:nvPr/>
        </p:nvSpPr>
        <p:spPr>
          <a:xfrm>
            <a:off x="1086234" y="3670173"/>
            <a:ext cx="108585" cy="22229"/>
          </a:xfrm>
          <a:custGeom>
            <a:avLst/>
            <a:gdLst>
              <a:gd name="f0" fmla="val w"/>
              <a:gd name="f1" fmla="val h"/>
              <a:gd name="f2" fmla="val 0"/>
              <a:gd name="f3" fmla="val 108584"/>
              <a:gd name="f4" fmla="val 22225"/>
              <a:gd name="f5" fmla="val 21716"/>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4" name="object 154">
            <a:extLst>
              <a:ext uri="{FF2B5EF4-FFF2-40B4-BE49-F238E27FC236}">
                <a16:creationId xmlns:a16="http://schemas.microsoft.com/office/drawing/2014/main" id="{09F3C119-C78D-4856-B2F3-0FE68DDFD12F}"/>
              </a:ext>
            </a:extLst>
          </p:cNvPr>
          <p:cNvSpPr/>
          <p:nvPr/>
        </p:nvSpPr>
        <p:spPr>
          <a:xfrm>
            <a:off x="1086234" y="3691889"/>
            <a:ext cx="74295" cy="193679"/>
          </a:xfrm>
          <a:custGeom>
            <a:avLst/>
            <a:gdLst>
              <a:gd name="f0" fmla="val w"/>
              <a:gd name="f1" fmla="val h"/>
              <a:gd name="f2" fmla="val 0"/>
              <a:gd name="f3" fmla="val 74294"/>
              <a:gd name="f4" fmla="val 193675"/>
              <a:gd name="f5" fmla="val 73672"/>
              <a:gd name="f6" fmla="val 31369"/>
              <a:gd name="f7" fmla="val 152146"/>
              <a:gd name="f8" fmla="val 193167"/>
              <a:gd name="f9" fmla="*/ f0 1 74294"/>
              <a:gd name="f10" fmla="*/ f1 1 193675"/>
              <a:gd name="f11" fmla="val f2"/>
              <a:gd name="f12" fmla="val f3"/>
              <a:gd name="f13" fmla="val f4"/>
              <a:gd name="f14" fmla="+- f13 0 f11"/>
              <a:gd name="f15" fmla="+- f12 0 f11"/>
              <a:gd name="f16" fmla="*/ f15 1 74294"/>
              <a:gd name="f17" fmla="*/ f14 1 1936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367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5" name="object 155">
            <a:extLst>
              <a:ext uri="{FF2B5EF4-FFF2-40B4-BE49-F238E27FC236}">
                <a16:creationId xmlns:a16="http://schemas.microsoft.com/office/drawing/2014/main" id="{57C86855-8DC3-47BB-9E3D-0E43BCA4E552}"/>
              </a:ext>
            </a:extLst>
          </p:cNvPr>
          <p:cNvSpPr/>
          <p:nvPr/>
        </p:nvSpPr>
        <p:spPr>
          <a:xfrm>
            <a:off x="1087029" y="3695447"/>
            <a:ext cx="71122" cy="15243"/>
          </a:xfrm>
          <a:custGeom>
            <a:avLst/>
            <a:gdLst>
              <a:gd name="f0" fmla="val w"/>
              <a:gd name="f1" fmla="val h"/>
              <a:gd name="f2" fmla="val 0"/>
              <a:gd name="f3" fmla="val 71119"/>
              <a:gd name="f4" fmla="val 15239"/>
              <a:gd name="f5" fmla="val 14731"/>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6" name="object 156">
            <a:extLst>
              <a:ext uri="{FF2B5EF4-FFF2-40B4-BE49-F238E27FC236}">
                <a16:creationId xmlns:a16="http://schemas.microsoft.com/office/drawing/2014/main" id="{C2C9DA2B-0E67-4EBF-9A91-71AEA9DF3711}"/>
              </a:ext>
            </a:extLst>
          </p:cNvPr>
          <p:cNvSpPr/>
          <p:nvPr/>
        </p:nvSpPr>
        <p:spPr>
          <a:xfrm>
            <a:off x="1087029" y="3709921"/>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7" name="object 157">
            <a:extLst>
              <a:ext uri="{FF2B5EF4-FFF2-40B4-BE49-F238E27FC236}">
                <a16:creationId xmlns:a16="http://schemas.microsoft.com/office/drawing/2014/main" id="{849AF5C2-2C2C-4272-95D2-0F4B40CD014D}"/>
              </a:ext>
            </a:extLst>
          </p:cNvPr>
          <p:cNvSpPr/>
          <p:nvPr/>
        </p:nvSpPr>
        <p:spPr>
          <a:xfrm>
            <a:off x="1087029" y="3724406"/>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8" name="object 158">
            <a:extLst>
              <a:ext uri="{FF2B5EF4-FFF2-40B4-BE49-F238E27FC236}">
                <a16:creationId xmlns:a16="http://schemas.microsoft.com/office/drawing/2014/main" id="{0D584186-76D1-4C0C-A350-25D59C50129A}"/>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33655"/>
              <a:gd name="f7" fmla="val 21805"/>
              <a:gd name="f8" fmla="val 215646"/>
              <a:gd name="f9" fmla="val 76454"/>
              <a:gd name="f10" fmla="val 193840"/>
              <a:gd name="f11" fmla="*/ f0 1 109219"/>
              <a:gd name="f12" fmla="*/ f1 1 215900"/>
              <a:gd name="f13" fmla="val f2"/>
              <a:gd name="f14" fmla="val f3"/>
              <a:gd name="f15" fmla="val f4"/>
              <a:gd name="f16" fmla="+- f15 0 f13"/>
              <a:gd name="f17" fmla="+- f14 0 f13"/>
              <a:gd name="f18" fmla="*/ f17 1 109219"/>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9" name="object 159">
            <a:extLst>
              <a:ext uri="{FF2B5EF4-FFF2-40B4-BE49-F238E27FC236}">
                <a16:creationId xmlns:a16="http://schemas.microsoft.com/office/drawing/2014/main" id="{54E5D0D4-CBD1-417F-AFA2-FD5CF0AD2D5D}"/>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21805"/>
              <a:gd name="f7" fmla="val 8809"/>
              <a:gd name="f8" fmla="val 44831"/>
              <a:gd name="f9" fmla="val 67182"/>
              <a:gd name="f10" fmla="val 48463"/>
              <a:gd name="f11" fmla="val 10199"/>
              <a:gd name="f12" fmla="val 14369"/>
              <a:gd name="f13" fmla="val 59359"/>
              <a:gd name="f14" fmla="val 62992"/>
              <a:gd name="f15" fmla="val 15758"/>
              <a:gd name="f16" fmla="val 74168"/>
              <a:gd name="f17" fmla="val 215646"/>
              <a:gd name="f18" fmla="val 35128"/>
              <a:gd name="f19" fmla="val 5842"/>
              <a:gd name="f20" fmla="val 30289"/>
              <a:gd name="f21" fmla="*/ f0 1 109219"/>
              <a:gd name="f22" fmla="*/ f1 1 215900"/>
              <a:gd name="f23" fmla="val f2"/>
              <a:gd name="f24" fmla="val f3"/>
              <a:gd name="f25" fmla="val f4"/>
              <a:gd name="f26" fmla="+- f25 0 f23"/>
              <a:gd name="f27" fmla="+- f24 0 f23"/>
              <a:gd name="f28" fmla="*/ f27 1 109219"/>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5900">
                <a:moveTo>
                  <a:pt x="f12" y="f13"/>
                </a:moveTo>
                <a:lnTo>
                  <a:pt x="f19" y="f13"/>
                </a:lnTo>
                <a:lnTo>
                  <a:pt x="f19" y="f14"/>
                </a:lnTo>
                <a:lnTo>
                  <a:pt x="f15" y="f14"/>
                </a:lnTo>
                <a:lnTo>
                  <a:pt x="f12" y="f13"/>
                </a:lnTo>
                <a:close/>
              </a:path>
              <a:path w="109219" h="215900">
                <a:moveTo>
                  <a:pt x="f7" y="f8"/>
                </a:moveTo>
                <a:lnTo>
                  <a:pt x="f19" y="f8"/>
                </a:lnTo>
                <a:lnTo>
                  <a:pt x="f19" y="f10"/>
                </a:lnTo>
                <a:lnTo>
                  <a:pt x="f11" y="f10"/>
                </a:lnTo>
                <a:lnTo>
                  <a:pt x="f7" y="f8"/>
                </a:lnTo>
                <a:close/>
              </a:path>
              <a:path w="109219"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0" name="object 160">
            <a:extLst>
              <a:ext uri="{FF2B5EF4-FFF2-40B4-BE49-F238E27FC236}">
                <a16:creationId xmlns:a16="http://schemas.microsoft.com/office/drawing/2014/main" id="{8D9D12EC-D254-4A96-A89B-ECA5FE53CCED}"/>
              </a:ext>
            </a:extLst>
          </p:cNvPr>
          <p:cNvSpPr/>
          <p:nvPr/>
        </p:nvSpPr>
        <p:spPr>
          <a:xfrm>
            <a:off x="3084957" y="4157091"/>
            <a:ext cx="109215" cy="215898"/>
          </a:xfrm>
          <a:custGeom>
            <a:avLst/>
            <a:gdLst>
              <a:gd name="f0" fmla="val w"/>
              <a:gd name="f1" fmla="val h"/>
              <a:gd name="f2" fmla="val 0"/>
              <a:gd name="f3" fmla="val 109219"/>
              <a:gd name="f4" fmla="val 215900"/>
              <a:gd name="f5" fmla="val 21805"/>
              <a:gd name="f6" fmla="val 33655"/>
              <a:gd name="f7" fmla="val 54482"/>
              <a:gd name="f8" fmla="val 108966"/>
              <a:gd name="f9" fmla="val 116293"/>
              <a:gd name="f10" fmla="val 193840"/>
              <a:gd name="f11" fmla="val 76454"/>
              <a:gd name="f12" fmla="val 215646"/>
              <a:gd name="f13" fmla="val 53340"/>
              <a:gd name="f14" fmla="val 115087"/>
              <a:gd name="f15" fmla="*/ f0 1 109219"/>
              <a:gd name="f16" fmla="*/ f1 1 215900"/>
              <a:gd name="f17" fmla="val f2"/>
              <a:gd name="f18" fmla="val f3"/>
              <a:gd name="f19" fmla="val f4"/>
              <a:gd name="f20" fmla="+- f19 0 f17"/>
              <a:gd name="f21" fmla="+- f18 0 f17"/>
              <a:gd name="f22" fmla="*/ f21 1 109219"/>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1" name="object 161">
            <a:extLst>
              <a:ext uri="{FF2B5EF4-FFF2-40B4-BE49-F238E27FC236}">
                <a16:creationId xmlns:a16="http://schemas.microsoft.com/office/drawing/2014/main" id="{B0190EBA-CB8D-4E09-A170-1C2893D4C0E4}"/>
              </a:ext>
            </a:extLst>
          </p:cNvPr>
          <p:cNvSpPr/>
          <p:nvPr/>
        </p:nvSpPr>
        <p:spPr>
          <a:xfrm>
            <a:off x="3084957" y="4157091"/>
            <a:ext cx="109215" cy="22229"/>
          </a:xfrm>
          <a:custGeom>
            <a:avLst/>
            <a:gdLst>
              <a:gd name="f0" fmla="val w"/>
              <a:gd name="f1" fmla="val h"/>
              <a:gd name="f2" fmla="val 0"/>
              <a:gd name="f3" fmla="val 109219"/>
              <a:gd name="f4" fmla="val 22225"/>
              <a:gd name="f5" fmla="val 21805"/>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2" name="object 162">
            <a:extLst>
              <a:ext uri="{FF2B5EF4-FFF2-40B4-BE49-F238E27FC236}">
                <a16:creationId xmlns:a16="http://schemas.microsoft.com/office/drawing/2014/main" id="{96786C1D-B015-4BB7-9228-D3F9B080A4CF}"/>
              </a:ext>
            </a:extLst>
          </p:cNvPr>
          <p:cNvSpPr/>
          <p:nvPr/>
        </p:nvSpPr>
        <p:spPr>
          <a:xfrm>
            <a:off x="3084957" y="4178899"/>
            <a:ext cx="74295" cy="194310"/>
          </a:xfrm>
          <a:custGeom>
            <a:avLst/>
            <a:gdLst>
              <a:gd name="f0" fmla="val w"/>
              <a:gd name="f1" fmla="val h"/>
              <a:gd name="f2" fmla="val 0"/>
              <a:gd name="f3" fmla="val 74294"/>
              <a:gd name="f4" fmla="val 194310"/>
              <a:gd name="f5" fmla="val 74168"/>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3" name="object 163">
            <a:extLst>
              <a:ext uri="{FF2B5EF4-FFF2-40B4-BE49-F238E27FC236}">
                <a16:creationId xmlns:a16="http://schemas.microsoft.com/office/drawing/2014/main" id="{6F0DA39A-D0C5-4CA8-89FD-ED3AE162F714}"/>
              </a:ext>
            </a:extLst>
          </p:cNvPr>
          <p:cNvSpPr/>
          <p:nvPr/>
        </p:nvSpPr>
        <p:spPr>
          <a:xfrm>
            <a:off x="3085843" y="4182429"/>
            <a:ext cx="71752" cy="15243"/>
          </a:xfrm>
          <a:custGeom>
            <a:avLst/>
            <a:gdLst>
              <a:gd name="f0" fmla="val w"/>
              <a:gd name="f1" fmla="val h"/>
              <a:gd name="f2" fmla="val 0"/>
              <a:gd name="f3" fmla="val 71755"/>
              <a:gd name="f4" fmla="val 15239"/>
              <a:gd name="f5" fmla="val 14744"/>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4" name="object 164">
            <a:extLst>
              <a:ext uri="{FF2B5EF4-FFF2-40B4-BE49-F238E27FC236}">
                <a16:creationId xmlns:a16="http://schemas.microsoft.com/office/drawing/2014/main" id="{D7E69E00-B34F-4C32-9124-5F6F18DF1928}"/>
              </a:ext>
            </a:extLst>
          </p:cNvPr>
          <p:cNvSpPr/>
          <p:nvPr/>
        </p:nvSpPr>
        <p:spPr>
          <a:xfrm>
            <a:off x="3085843" y="419696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5" name="object 165">
            <a:extLst>
              <a:ext uri="{FF2B5EF4-FFF2-40B4-BE49-F238E27FC236}">
                <a16:creationId xmlns:a16="http://schemas.microsoft.com/office/drawing/2014/main" id="{F20481A6-A076-4491-801E-10341BC98771}"/>
              </a:ext>
            </a:extLst>
          </p:cNvPr>
          <p:cNvSpPr/>
          <p:nvPr/>
        </p:nvSpPr>
        <p:spPr>
          <a:xfrm>
            <a:off x="3085843" y="421149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6" name="object 166">
            <a:extLst>
              <a:ext uri="{FF2B5EF4-FFF2-40B4-BE49-F238E27FC236}">
                <a16:creationId xmlns:a16="http://schemas.microsoft.com/office/drawing/2014/main" id="{BB918920-FECE-4045-9F5F-BFE0FB61B501}"/>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33655"/>
              <a:gd name="f7" fmla="val 21843"/>
              <a:gd name="f8" fmla="val 216407"/>
              <a:gd name="f9" fmla="val 76454"/>
              <a:gd name="f10" fmla="val 194563"/>
              <a:gd name="f11" fmla="*/ f0 1 109219"/>
              <a:gd name="f12" fmla="*/ f1 1 216535"/>
              <a:gd name="f13" fmla="val f2"/>
              <a:gd name="f14" fmla="val f3"/>
              <a:gd name="f15" fmla="val f4"/>
              <a:gd name="f16" fmla="+- f15 0 f13"/>
              <a:gd name="f17" fmla="+- f14 0 f13"/>
              <a:gd name="f18" fmla="*/ f17 1 109219"/>
              <a:gd name="f19" fmla="*/ f16 1 21653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6535">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7" name="object 167">
            <a:extLst>
              <a:ext uri="{FF2B5EF4-FFF2-40B4-BE49-F238E27FC236}">
                <a16:creationId xmlns:a16="http://schemas.microsoft.com/office/drawing/2014/main" id="{46A391D5-6F3F-4FA2-87B8-B479AC774768}"/>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21843"/>
              <a:gd name="f7" fmla="val 8811"/>
              <a:gd name="f8" fmla="val 44957"/>
              <a:gd name="f9" fmla="val 67182"/>
              <a:gd name="f10" fmla="val 48640"/>
              <a:gd name="f11" fmla="val 10215"/>
              <a:gd name="f12" fmla="val 14378"/>
              <a:gd name="f13" fmla="val 59562"/>
              <a:gd name="f14" fmla="val 63245"/>
              <a:gd name="f15" fmla="val 15782"/>
              <a:gd name="f16" fmla="val 74168"/>
              <a:gd name="f17" fmla="val 216407"/>
              <a:gd name="f18" fmla="val 35305"/>
              <a:gd name="f19" fmla="val 5842"/>
              <a:gd name="f20" fmla="val 30352"/>
              <a:gd name="f21" fmla="*/ f0 1 109219"/>
              <a:gd name="f22" fmla="*/ f1 1 216535"/>
              <a:gd name="f23" fmla="val f2"/>
              <a:gd name="f24" fmla="val f3"/>
              <a:gd name="f25" fmla="val f4"/>
              <a:gd name="f26" fmla="+- f25 0 f23"/>
              <a:gd name="f27" fmla="+- f24 0 f23"/>
              <a:gd name="f28" fmla="*/ f27 1 109219"/>
              <a:gd name="f29" fmla="*/ f26 1 21653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6535">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6535">
                <a:moveTo>
                  <a:pt x="f12" y="f13"/>
                </a:moveTo>
                <a:lnTo>
                  <a:pt x="f19" y="f13"/>
                </a:lnTo>
                <a:lnTo>
                  <a:pt x="f19" y="f14"/>
                </a:lnTo>
                <a:lnTo>
                  <a:pt x="f15" y="f14"/>
                </a:lnTo>
                <a:lnTo>
                  <a:pt x="f12" y="f13"/>
                </a:lnTo>
                <a:close/>
              </a:path>
              <a:path w="109219" h="216535">
                <a:moveTo>
                  <a:pt x="f7" y="f8"/>
                </a:moveTo>
                <a:lnTo>
                  <a:pt x="f19" y="f8"/>
                </a:lnTo>
                <a:lnTo>
                  <a:pt x="f19" y="f10"/>
                </a:lnTo>
                <a:lnTo>
                  <a:pt x="f11" y="f10"/>
                </a:lnTo>
                <a:lnTo>
                  <a:pt x="f7" y="f8"/>
                </a:lnTo>
                <a:close/>
              </a:path>
              <a:path w="109219" h="216535">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8" name="object 168">
            <a:extLst>
              <a:ext uri="{FF2B5EF4-FFF2-40B4-BE49-F238E27FC236}">
                <a16:creationId xmlns:a16="http://schemas.microsoft.com/office/drawing/2014/main" id="{A4A7322A-32F3-4224-9C7D-C040CEDE0274}"/>
              </a:ext>
            </a:extLst>
          </p:cNvPr>
          <p:cNvSpPr/>
          <p:nvPr/>
        </p:nvSpPr>
        <p:spPr>
          <a:xfrm>
            <a:off x="3084957" y="3670173"/>
            <a:ext cx="109215" cy="216539"/>
          </a:xfrm>
          <a:custGeom>
            <a:avLst/>
            <a:gdLst>
              <a:gd name="f0" fmla="val w"/>
              <a:gd name="f1" fmla="val h"/>
              <a:gd name="f2" fmla="val 0"/>
              <a:gd name="f3" fmla="val 109219"/>
              <a:gd name="f4" fmla="val 216535"/>
              <a:gd name="f5" fmla="val 21843"/>
              <a:gd name="f6" fmla="val 33655"/>
              <a:gd name="f7" fmla="val 54482"/>
              <a:gd name="f8" fmla="val 108966"/>
              <a:gd name="f9" fmla="val 116712"/>
              <a:gd name="f10" fmla="val 194563"/>
              <a:gd name="f11" fmla="val 76454"/>
              <a:gd name="f12" fmla="val 216407"/>
              <a:gd name="f13" fmla="val 53340"/>
              <a:gd name="f14" fmla="val 115442"/>
              <a:gd name="f15" fmla="*/ f0 1 109219"/>
              <a:gd name="f16" fmla="*/ f1 1 216535"/>
              <a:gd name="f17" fmla="val f2"/>
              <a:gd name="f18" fmla="val f3"/>
              <a:gd name="f19" fmla="val f4"/>
              <a:gd name="f20" fmla="+- f19 0 f17"/>
              <a:gd name="f21" fmla="+- f18 0 f17"/>
              <a:gd name="f22" fmla="*/ f21 1 109219"/>
              <a:gd name="f23" fmla="*/ f20 1 21653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6535">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9" name="object 169">
            <a:extLst>
              <a:ext uri="{FF2B5EF4-FFF2-40B4-BE49-F238E27FC236}">
                <a16:creationId xmlns:a16="http://schemas.microsoft.com/office/drawing/2014/main" id="{F5139A44-F098-497C-B8A3-A3529C591BC9}"/>
              </a:ext>
            </a:extLst>
          </p:cNvPr>
          <p:cNvSpPr/>
          <p:nvPr/>
        </p:nvSpPr>
        <p:spPr>
          <a:xfrm>
            <a:off x="3084957" y="3670173"/>
            <a:ext cx="109215" cy="22229"/>
          </a:xfrm>
          <a:custGeom>
            <a:avLst/>
            <a:gdLst>
              <a:gd name="f0" fmla="val w"/>
              <a:gd name="f1" fmla="val h"/>
              <a:gd name="f2" fmla="val 0"/>
              <a:gd name="f3" fmla="val 109219"/>
              <a:gd name="f4" fmla="val 22225"/>
              <a:gd name="f5" fmla="val 21843"/>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0" name="object 170">
            <a:extLst>
              <a:ext uri="{FF2B5EF4-FFF2-40B4-BE49-F238E27FC236}">
                <a16:creationId xmlns:a16="http://schemas.microsoft.com/office/drawing/2014/main" id="{0E068892-B9A5-4102-9F3A-B864E3F0B2FA}"/>
              </a:ext>
            </a:extLst>
          </p:cNvPr>
          <p:cNvSpPr/>
          <p:nvPr/>
        </p:nvSpPr>
        <p:spPr>
          <a:xfrm>
            <a:off x="3084957" y="3692018"/>
            <a:ext cx="74295" cy="194940"/>
          </a:xfrm>
          <a:custGeom>
            <a:avLst/>
            <a:gdLst>
              <a:gd name="f0" fmla="val w"/>
              <a:gd name="f1" fmla="val h"/>
              <a:gd name="f2" fmla="val 0"/>
              <a:gd name="f3" fmla="val 74294"/>
              <a:gd name="f4" fmla="val 194945"/>
              <a:gd name="f5" fmla="val 74168"/>
              <a:gd name="f6" fmla="val 31623"/>
              <a:gd name="f7" fmla="val 153289"/>
              <a:gd name="f8" fmla="val 194564"/>
              <a:gd name="f9" fmla="*/ f0 1 74294"/>
              <a:gd name="f10" fmla="*/ f1 1 194945"/>
              <a:gd name="f11" fmla="val f2"/>
              <a:gd name="f12" fmla="val f3"/>
              <a:gd name="f13" fmla="val f4"/>
              <a:gd name="f14" fmla="+- f13 0 f11"/>
              <a:gd name="f15" fmla="+- f12 0 f11"/>
              <a:gd name="f16" fmla="*/ f15 1 74294"/>
              <a:gd name="f17" fmla="*/ f14 1 19494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94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1" name="object 171">
            <a:extLst>
              <a:ext uri="{FF2B5EF4-FFF2-40B4-BE49-F238E27FC236}">
                <a16:creationId xmlns:a16="http://schemas.microsoft.com/office/drawing/2014/main" id="{73FCBC53-2CB2-4416-9CFE-5E7CD58551CC}"/>
              </a:ext>
            </a:extLst>
          </p:cNvPr>
          <p:cNvSpPr/>
          <p:nvPr/>
        </p:nvSpPr>
        <p:spPr>
          <a:xfrm>
            <a:off x="3085843" y="3695575"/>
            <a:ext cx="71752" cy="15243"/>
          </a:xfrm>
          <a:custGeom>
            <a:avLst/>
            <a:gdLst>
              <a:gd name="f0" fmla="val w"/>
              <a:gd name="f1" fmla="val h"/>
              <a:gd name="f2" fmla="val 0"/>
              <a:gd name="f3" fmla="val 71755"/>
              <a:gd name="f4" fmla="val 15239"/>
              <a:gd name="f5" fmla="val 14858"/>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2" name="object 172">
            <a:extLst>
              <a:ext uri="{FF2B5EF4-FFF2-40B4-BE49-F238E27FC236}">
                <a16:creationId xmlns:a16="http://schemas.microsoft.com/office/drawing/2014/main" id="{56D0B9E2-7CBB-460A-860F-6FC96A9F291C}"/>
              </a:ext>
            </a:extLst>
          </p:cNvPr>
          <p:cNvSpPr/>
          <p:nvPr/>
        </p:nvSpPr>
        <p:spPr>
          <a:xfrm>
            <a:off x="3085843" y="3710177"/>
            <a:ext cx="71752" cy="13972"/>
          </a:xfrm>
          <a:custGeom>
            <a:avLst/>
            <a:gdLst>
              <a:gd name="f0" fmla="val w"/>
              <a:gd name="f1" fmla="val h"/>
              <a:gd name="f2" fmla="val 0"/>
              <a:gd name="f3" fmla="val 71755"/>
              <a:gd name="f4" fmla="val 13970"/>
              <a:gd name="f5" fmla="val 13589"/>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3" name="object 173">
            <a:extLst>
              <a:ext uri="{FF2B5EF4-FFF2-40B4-BE49-F238E27FC236}">
                <a16:creationId xmlns:a16="http://schemas.microsoft.com/office/drawing/2014/main" id="{F4DD4562-A6DF-439A-95E5-7F01952A46D0}"/>
              </a:ext>
            </a:extLst>
          </p:cNvPr>
          <p:cNvSpPr/>
          <p:nvPr/>
        </p:nvSpPr>
        <p:spPr>
          <a:xfrm>
            <a:off x="3085843" y="3724780"/>
            <a:ext cx="71752" cy="13972"/>
          </a:xfrm>
          <a:custGeom>
            <a:avLst/>
            <a:gdLst>
              <a:gd name="f0" fmla="val w"/>
              <a:gd name="f1" fmla="val h"/>
              <a:gd name="f2" fmla="val 0"/>
              <a:gd name="f3" fmla="val 71755"/>
              <a:gd name="f4" fmla="val 13970"/>
              <a:gd name="f5" fmla="val 1358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4" name="object 174">
            <a:extLst>
              <a:ext uri="{FF2B5EF4-FFF2-40B4-BE49-F238E27FC236}">
                <a16:creationId xmlns:a16="http://schemas.microsoft.com/office/drawing/2014/main" id="{8E7ACAB9-33A8-460C-B076-8DEE78D19054}"/>
              </a:ext>
            </a:extLst>
          </p:cNvPr>
          <p:cNvSpPr/>
          <p:nvPr/>
        </p:nvSpPr>
        <p:spPr>
          <a:xfrm>
            <a:off x="2031687" y="3715627"/>
            <a:ext cx="237487" cy="435611"/>
          </a:xfrm>
          <a:custGeom>
            <a:avLst/>
            <a:gdLst>
              <a:gd name="f0" fmla="val w"/>
              <a:gd name="f1" fmla="val h"/>
              <a:gd name="f2" fmla="val 0"/>
              <a:gd name="f3" fmla="val 237489"/>
              <a:gd name="f4" fmla="val 435610"/>
              <a:gd name="f5" fmla="val 118430"/>
              <a:gd name="f6" fmla="val 435469"/>
              <a:gd name="f7" fmla="val 237490"/>
              <a:gd name="f8" fmla="val 371005"/>
              <a:gd name="f9" fmla="val 39893"/>
              <a:gd name="f10" fmla="val 262469"/>
              <a:gd name="f11" fmla="val 177645"/>
              <a:gd name="f12" fmla="val 188789"/>
              <a:gd name="f13" fmla="val 74797"/>
              <a:gd name="f14" fmla="val 133532"/>
              <a:gd name="f15" fmla="val 152715"/>
              <a:gd name="f16" fmla="val 92093"/>
              <a:gd name="f17" fmla="val 89758"/>
              <a:gd name="f18" fmla="val 57229"/>
              <a:gd name="f19" fmla="val 139005"/>
              <a:gd name="f20" fmla="val 30260"/>
              <a:gd name="f21" fmla="val 100977"/>
              <a:gd name="f22" fmla="val 8555"/>
              <a:gd name="f23" fmla="val 117809"/>
              <a:gd name="f24" fmla="val 134012"/>
              <a:gd name="f25" fmla="val 9206"/>
              <a:gd name="f26" fmla="val 95992"/>
              <a:gd name="f27" fmla="val 145239"/>
              <a:gd name="f28" fmla="val 82902"/>
              <a:gd name="f29" fmla="val 160821"/>
              <a:gd name="f30" fmla="val 59836"/>
              <a:gd name="f31" fmla="val 188138"/>
              <a:gd name="f32" fmla="val 196970"/>
              <a:gd name="f33" fmla="val 263121"/>
              <a:gd name="f34" fmla="val 370344"/>
              <a:gd name="f35" fmla="*/ f0 1 237489"/>
              <a:gd name="f36" fmla="*/ f1 1 435610"/>
              <a:gd name="f37" fmla="val f2"/>
              <a:gd name="f38" fmla="val f3"/>
              <a:gd name="f39" fmla="val f4"/>
              <a:gd name="f40" fmla="+- f39 0 f37"/>
              <a:gd name="f41" fmla="+- f38 0 f37"/>
              <a:gd name="f42" fmla="*/ f41 1 237489"/>
              <a:gd name="f43" fmla="*/ f40 1 435610"/>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237489" h="435610">
                <a:moveTo>
                  <a:pt x="f5" y="f6"/>
                </a:moveTo>
                <a:lnTo>
                  <a:pt x="f7" y="f8"/>
                </a:lnTo>
                <a:lnTo>
                  <a:pt x="f9" y="f10"/>
                </a:lnTo>
                <a:lnTo>
                  <a:pt x="f11" y="f12"/>
                </a:lnTo>
                <a:lnTo>
                  <a:pt x="f13" y="f14"/>
                </a:lnTo>
                <a:lnTo>
                  <a:pt x="f15" y="f16"/>
                </a:lnTo>
                <a:lnTo>
                  <a:pt x="f17" y="f18"/>
                </a:lnTo>
                <a:lnTo>
                  <a:pt x="f19" y="f20"/>
                </a:lnTo>
                <a:lnTo>
                  <a:pt x="f21" y="f22"/>
                </a:lnTo>
                <a:lnTo>
                  <a:pt x="f23" y="f2"/>
                </a:lnTo>
                <a:lnTo>
                  <a:pt x="f24" y="f25"/>
                </a:lnTo>
                <a:lnTo>
                  <a:pt x="f26" y="f20"/>
                </a:lnTo>
                <a:lnTo>
                  <a:pt x="f27" y="f18"/>
                </a:lnTo>
                <a:lnTo>
                  <a:pt x="f28" y="f16"/>
                </a:lnTo>
                <a:lnTo>
                  <a:pt x="f29" y="f14"/>
                </a:lnTo>
                <a:lnTo>
                  <a:pt x="f30" y="f31"/>
                </a:lnTo>
                <a:lnTo>
                  <a:pt x="f32" y="f33"/>
                </a:lnTo>
                <a:lnTo>
                  <a:pt x="f2" y="f34"/>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5" name="object 175">
            <a:extLst>
              <a:ext uri="{FF2B5EF4-FFF2-40B4-BE49-F238E27FC236}">
                <a16:creationId xmlns:a16="http://schemas.microsoft.com/office/drawing/2014/main" id="{B7731A59-6B23-4688-935A-09AC960FCB70}"/>
              </a:ext>
            </a:extLst>
          </p:cNvPr>
          <p:cNvSpPr/>
          <p:nvPr/>
        </p:nvSpPr>
        <p:spPr>
          <a:xfrm>
            <a:off x="2149498" y="3578806"/>
            <a:ext cx="0" cy="634995"/>
          </a:xfrm>
          <a:custGeom>
            <a:avLst/>
            <a:gdLst>
              <a:gd name="f0" fmla="val w"/>
              <a:gd name="f1" fmla="val h"/>
              <a:gd name="f2" fmla="val 0"/>
              <a:gd name="f3" fmla="val 635000"/>
              <a:gd name="f4" fmla="val 634786"/>
              <a:gd name="f5" fmla="*/ f0 1 0"/>
              <a:gd name="f6" fmla="*/ f1 1 635000"/>
              <a:gd name="f7" fmla="val f2"/>
              <a:gd name="f8" fmla="val f3"/>
              <a:gd name="f9" fmla="+- f8 0 f7"/>
              <a:gd name="f10" fmla="+- f7 0 f7"/>
              <a:gd name="f11" fmla="*/ f10 1 0"/>
              <a:gd name="f12" fmla="*/ f9 1 635000"/>
              <a:gd name="f13" fmla="*/ 0 1 f11"/>
              <a:gd name="f14" fmla="*/ 1 1 f11"/>
              <a:gd name="f15" fmla="*/ 0 1 f12"/>
              <a:gd name="f16" fmla="*/ 6350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635000">
                <a:moveTo>
                  <a:pt x="f2" y="f2"/>
                </a:moveTo>
                <a:lnTo>
                  <a:pt x="f2" y="f4"/>
                </a:lnTo>
              </a:path>
            </a:pathLst>
          </a:custGeom>
          <a:noFill/>
          <a:ln w="124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6" name="object 176">
            <a:extLst>
              <a:ext uri="{FF2B5EF4-FFF2-40B4-BE49-F238E27FC236}">
                <a16:creationId xmlns:a16="http://schemas.microsoft.com/office/drawing/2014/main" id="{1C62DAFF-7DFA-4EA3-8A22-FC197748895F}"/>
              </a:ext>
            </a:extLst>
          </p:cNvPr>
          <p:cNvSpPr/>
          <p:nvPr/>
        </p:nvSpPr>
        <p:spPr>
          <a:xfrm>
            <a:off x="2051639" y="3724835"/>
            <a:ext cx="196852" cy="359414"/>
          </a:xfrm>
          <a:custGeom>
            <a:avLst/>
            <a:gdLst>
              <a:gd name="f0" fmla="val w"/>
              <a:gd name="f1" fmla="val h"/>
              <a:gd name="f2" fmla="val 0"/>
              <a:gd name="f3" fmla="val 196850"/>
              <a:gd name="f4" fmla="val 359410"/>
              <a:gd name="f5" fmla="val 97863"/>
              <a:gd name="f6" fmla="val 359166"/>
              <a:gd name="f7" fmla="val 305889"/>
              <a:gd name="f8" fmla="val 166426"/>
              <a:gd name="f9" fmla="val 216427"/>
              <a:gd name="f10" fmla="val 46124"/>
              <a:gd name="f11" fmla="val 151303"/>
              <a:gd name="f12" fmla="val 136512"/>
              <a:gd name="f13" fmla="val 101960"/>
              <a:gd name="f14" fmla="val 66699"/>
              <a:gd name="f15" fmla="val 63813"/>
              <a:gd name="f16" fmla="val 121551"/>
              <a:gd name="f17" fmla="val 32892"/>
              <a:gd name="f18" fmla="val 79159"/>
              <a:gd name="f19" fmla="val 9866"/>
              <a:gd name="f20" fmla="val 115937"/>
              <a:gd name="f21" fmla="val 74175"/>
              <a:gd name="f22" fmla="val 130277"/>
              <a:gd name="f23" fmla="val 59214"/>
              <a:gd name="f24" fmla="val 148972"/>
              <a:gd name="f25" fmla="val 29300"/>
              <a:gd name="f26" fmla="val 196348"/>
              <a:gd name="f27" fmla="val 306540"/>
              <a:gd name="f28" fmla="*/ f0 1 196850"/>
              <a:gd name="f29" fmla="*/ f1 1 359410"/>
              <a:gd name="f30" fmla="val f2"/>
              <a:gd name="f31" fmla="val f3"/>
              <a:gd name="f32" fmla="val f4"/>
              <a:gd name="f33" fmla="+- f32 0 f30"/>
              <a:gd name="f34" fmla="+- f31 0 f30"/>
              <a:gd name="f35" fmla="*/ f34 1 196850"/>
              <a:gd name="f36" fmla="*/ f33 1 359410"/>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96850" h="359410">
                <a:moveTo>
                  <a:pt x="f5" y="f6"/>
                </a:moveTo>
                <a:lnTo>
                  <a:pt x="f2" y="f7"/>
                </a:lnTo>
                <a:lnTo>
                  <a:pt x="f8" y="f9"/>
                </a:lnTo>
                <a:lnTo>
                  <a:pt x="f10" y="f11"/>
                </a:lnTo>
                <a:lnTo>
                  <a:pt x="f12" y="f13"/>
                </a:lnTo>
                <a:lnTo>
                  <a:pt x="f14" y="f15"/>
                </a:lnTo>
                <a:lnTo>
                  <a:pt x="f16" y="f17"/>
                </a:lnTo>
                <a:lnTo>
                  <a:pt x="f18" y="f19"/>
                </a:lnTo>
                <a:lnTo>
                  <a:pt x="f5" y="f2"/>
                </a:lnTo>
                <a:lnTo>
                  <a:pt x="f20" y="f19"/>
                </a:lnTo>
                <a:lnTo>
                  <a:pt x="f21" y="f17"/>
                </a:lnTo>
                <a:lnTo>
                  <a:pt x="f22" y="f15"/>
                </a:lnTo>
                <a:lnTo>
                  <a:pt x="f23" y="f13"/>
                </a:lnTo>
                <a:lnTo>
                  <a:pt x="f24" y="f11"/>
                </a:lnTo>
                <a:lnTo>
                  <a:pt x="f25" y="f9"/>
                </a:lnTo>
                <a:lnTo>
                  <a:pt x="f26" y="f27"/>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7" name="object 177">
            <a:extLst>
              <a:ext uri="{FF2B5EF4-FFF2-40B4-BE49-F238E27FC236}">
                <a16:creationId xmlns:a16="http://schemas.microsoft.com/office/drawing/2014/main" id="{BEFF4FA9-D81C-4533-9BD3-CC0886E8119F}"/>
              </a:ext>
            </a:extLst>
          </p:cNvPr>
          <p:cNvSpPr/>
          <p:nvPr/>
        </p:nvSpPr>
        <p:spPr>
          <a:xfrm>
            <a:off x="2002782" y="3654180"/>
            <a:ext cx="314955" cy="553083"/>
          </a:xfrm>
          <a:custGeom>
            <a:avLst/>
            <a:gdLst>
              <a:gd name="f0" fmla="val w"/>
              <a:gd name="f1" fmla="val h"/>
              <a:gd name="f2" fmla="val 0"/>
              <a:gd name="f3" fmla="val 314960"/>
              <a:gd name="f4" fmla="val 553085"/>
              <a:gd name="f5" fmla="val 141068"/>
              <a:gd name="f6" fmla="val 500883"/>
              <a:gd name="f7" fmla="val 140487"/>
              <a:gd name="f8" fmla="val 552753"/>
              <a:gd name="f9" fmla="val 152956"/>
              <a:gd name="f10" fmla="val 552911"/>
              <a:gd name="f11" fmla="val 153510"/>
              <a:gd name="f12" fmla="val 502768"/>
              <a:gd name="f13" fmla="val 150187"/>
              <a:gd name="f14" fmla="val 144464"/>
              <a:gd name="f15" fmla="val 502750"/>
              <a:gd name="f16" fmla="val 295691"/>
              <a:gd name="f17" fmla="val 480880"/>
              <a:gd name="f18" fmla="val 284486"/>
              <a:gd name="f19" fmla="val 486563"/>
              <a:gd name="f20" fmla="val 311646"/>
              <a:gd name="f21" fmla="val 545483"/>
              <a:gd name="f22" fmla="val 314465"/>
              <a:gd name="f23" fmla="val 544053"/>
              <a:gd name="f24" fmla="val 522710"/>
              <a:gd name="f25" fmla="val 153574"/>
              <a:gd name="f26" fmla="val 496998"/>
              <a:gd name="f27" fmla="val 153530"/>
              <a:gd name="f28" fmla="val 500957"/>
              <a:gd name="f29" fmla="val 141113"/>
              <a:gd name="f30" fmla="val 496854"/>
              <a:gd name="f31" fmla="val 147364"/>
              <a:gd name="f32" fmla="val 489514"/>
              <a:gd name="f33" fmla="val 141158"/>
              <a:gd name="f34" fmla="val 492874"/>
              <a:gd name="f35" fmla="val 141195"/>
              <a:gd name="f36" fmla="val 150197"/>
              <a:gd name="f37" fmla="val 153618"/>
              <a:gd name="f38" fmla="val 492954"/>
              <a:gd name="f39" fmla="val 160851"/>
              <a:gd name="f40" fmla="val 496994"/>
              <a:gd name="f41" fmla="val 153576"/>
              <a:gd name="f42" fmla="val 153532"/>
              <a:gd name="f43" fmla="val 500956"/>
              <a:gd name="f44" fmla="val 47239"/>
              <a:gd name="f45" fmla="val 434457"/>
              <a:gd name="f46" fmla="val 34611"/>
              <a:gd name="f47" fmla="val 31921"/>
              <a:gd name="f48" fmla="val 440864"/>
              <a:gd name="f49" fmla="val 141063"/>
              <a:gd name="f50" fmla="val 500880"/>
              <a:gd name="f51" fmla="val 258860"/>
              <a:gd name="f52" fmla="val 429144"/>
              <a:gd name="f53" fmla="val 263585"/>
              <a:gd name="f54" fmla="val 441368"/>
              <a:gd name="f55" fmla="val 260797"/>
              <a:gd name="f56" fmla="val 435328"/>
              <a:gd name="f57" fmla="val 261484"/>
              <a:gd name="f58" fmla="val 5237"/>
              <a:gd name="f59" fmla="val 490088"/>
              <a:gd name="f60" fmla="val 7692"/>
              <a:gd name="f61" fmla="val 491246"/>
              <a:gd name="f62" fmla="val 9642"/>
              <a:gd name="f63" fmla="val 490464"/>
              <a:gd name="f64" fmla="val 7706"/>
              <a:gd name="f65" fmla="val 491240"/>
              <a:gd name="f66" fmla="val 25902"/>
              <a:gd name="f67" fmla="val 422724"/>
              <a:gd name="f68" fmla="val 13959"/>
              <a:gd name="f69" fmla="val 451170"/>
              <a:gd name="f70" fmla="val 11947"/>
              <a:gd name="f71" fmla="val 456215"/>
              <a:gd name="f72" fmla="val 1405"/>
              <a:gd name="f73" fmla="val 481071"/>
              <a:gd name="f74" fmla="val 9"/>
              <a:gd name="f75" fmla="val 484416"/>
              <a:gd name="f76" fmla="val 1413"/>
              <a:gd name="f77" fmla="val 488280"/>
              <a:gd name="f78" fmla="val 11387"/>
              <a:gd name="f79" fmla="val 489750"/>
              <a:gd name="f80" fmla="val 15124"/>
              <a:gd name="f81" fmla="val 480877"/>
              <a:gd name="f82" fmla="val 25527"/>
              <a:gd name="f83" fmla="val 456074"/>
              <a:gd name="f84" fmla="val 31654"/>
              <a:gd name="f85" fmla="val 440717"/>
              <a:gd name="f86" fmla="val 26031"/>
              <a:gd name="f87" fmla="val 437625"/>
              <a:gd name="f88" fmla="val 34053"/>
              <a:gd name="f89" fmla="val 434663"/>
              <a:gd name="f90" fmla="val 36441"/>
              <a:gd name="f91" fmla="val 428519"/>
              <a:gd name="f92" fmla="val 1414"/>
              <a:gd name="f93" fmla="val 488283"/>
              <a:gd name="f94" fmla="val 12722"/>
              <a:gd name="f95" fmla="val 486599"/>
              <a:gd name="f96" fmla="val 11384"/>
              <a:gd name="f97" fmla="val 489756"/>
              <a:gd name="f98" fmla="val 25353"/>
              <a:gd name="f99" fmla="val 456511"/>
              <a:gd name="f100" fmla="val 23410"/>
              <a:gd name="f101" fmla="val 461381"/>
              <a:gd name="f102" fmla="val 269221"/>
              <a:gd name="f103" fmla="val 423534"/>
              <a:gd name="f104" fmla="val 261605"/>
              <a:gd name="f105" fmla="val 435613"/>
              <a:gd name="f106" fmla="val 269246"/>
              <a:gd name="f107" fmla="val 438303"/>
              <a:gd name="f108" fmla="val 264052"/>
              <a:gd name="f109" fmla="val 441116"/>
              <a:gd name="f110" fmla="val 284455"/>
              <a:gd name="f111" fmla="val 486579"/>
              <a:gd name="f112" fmla="val 295690"/>
              <a:gd name="f113" fmla="val 284274"/>
              <a:gd name="f114" fmla="val 486188"/>
              <a:gd name="f115" fmla="val 1452"/>
              <a:gd name="f116" fmla="val 480960"/>
              <a:gd name="f117" fmla="val 484389"/>
              <a:gd name="f118" fmla="val 12003"/>
              <a:gd name="f119" fmla="val 270143"/>
              <a:gd name="f120" fmla="val 295515"/>
              <a:gd name="f121" fmla="val 480488"/>
              <a:gd name="f122" fmla="val 273289"/>
              <a:gd name="f123" fmla="val 430954"/>
              <a:gd name="f124" fmla="val 22336"/>
              <a:gd name="f125" fmla="val 431218"/>
              <a:gd name="f126" fmla="val 21920"/>
              <a:gd name="f127" fmla="val 261988"/>
              <a:gd name="f128" fmla="val 436516"/>
              <a:gd name="f129" fmla="val 33421"/>
              <a:gd name="f130" fmla="val 436287"/>
              <a:gd name="f131" fmla="val 54456"/>
              <a:gd name="f132" fmla="val 380097"/>
              <a:gd name="f133" fmla="val 41170"/>
              <a:gd name="f134" fmla="val 31821"/>
              <a:gd name="f135" fmla="val 405754"/>
              <a:gd name="f136" fmla="val 21898"/>
              <a:gd name="f137" fmla="val 431270"/>
              <a:gd name="f138" fmla="val 38695"/>
              <a:gd name="f139" fmla="val 43431"/>
              <a:gd name="f140" fmla="val 410542"/>
              <a:gd name="f141" fmla="val 52822"/>
              <a:gd name="f142" fmla="val 384779"/>
              <a:gd name="f143" fmla="val 255241"/>
              <a:gd name="f144" fmla="val 385475"/>
              <a:gd name="f145" fmla="val 241883"/>
              <a:gd name="f146" fmla="val 251290"/>
              <a:gd name="f147" fmla="val 411299"/>
              <a:gd name="f148" fmla="val 262881"/>
              <a:gd name="f149" fmla="val 406405"/>
              <a:gd name="f150" fmla="val 262794"/>
              <a:gd name="f151" fmla="val 406200"/>
              <a:gd name="f152" fmla="val 262869"/>
              <a:gd name="f153" fmla="val 262750"/>
              <a:gd name="f154" fmla="val 406080"/>
              <a:gd name="f155" fmla="val 158074"/>
              <a:gd name="f156" fmla="val 73817"/>
              <a:gd name="f157" fmla="val 166808"/>
              <a:gd name="f158" fmla="val 123330"/>
              <a:gd name="f159" fmla="val 178053"/>
              <a:gd name="f160" fmla="val 176766"/>
              <a:gd name="f161" fmla="val 191218"/>
              <a:gd name="f162" fmla="val 229691"/>
              <a:gd name="f163" fmla="val 206230"/>
              <a:gd name="f164" fmla="val 281825"/>
              <a:gd name="f165" fmla="val 231906"/>
              <a:gd name="f166" fmla="val 359817"/>
              <a:gd name="f167" fmla="val 241934"/>
              <a:gd name="f168" fmla="val 385615"/>
              <a:gd name="f169" fmla="val 253496"/>
              <a:gd name="f170" fmla="val 380686"/>
              <a:gd name="f171" fmla="val 243554"/>
              <a:gd name="f172" fmla="val 355129"/>
              <a:gd name="f173" fmla="val 226141"/>
              <a:gd name="f174" fmla="val 303926"/>
              <a:gd name="f175" fmla="val 210473"/>
              <a:gd name="f176" fmla="val 251634"/>
              <a:gd name="f177" fmla="val 196369"/>
              <a:gd name="f178" fmla="val 199818"/>
              <a:gd name="f179" fmla="val 184591"/>
              <a:gd name="f180" fmla="val 147491"/>
              <a:gd name="f181" fmla="val 174029"/>
              <a:gd name="f182" fmla="val 93730"/>
              <a:gd name="f183" fmla="val 170920"/>
              <a:gd name="f184" fmla="val 74982"/>
              <a:gd name="f185" fmla="val 161758"/>
              <a:gd name="f186" fmla="val 63072"/>
              <a:gd name="f187" fmla="val 355188"/>
              <a:gd name="f188" fmla="val 49865"/>
              <a:gd name="f189" fmla="val 41162"/>
              <a:gd name="f190" fmla="val 380118"/>
              <a:gd name="f191" fmla="val 61581"/>
              <a:gd name="f192" fmla="val 359685"/>
              <a:gd name="f193" fmla="val 71694"/>
              <a:gd name="f194" fmla="val 328976"/>
              <a:gd name="f195" fmla="val 58558"/>
              <a:gd name="f196" fmla="val 49831"/>
              <a:gd name="f197" fmla="val 355284"/>
              <a:gd name="f198" fmla="val 70338"/>
              <a:gd name="f199" fmla="val 333271"/>
              <a:gd name="f200" fmla="val 243557"/>
              <a:gd name="f201" fmla="val 243502"/>
              <a:gd name="f202" fmla="val 354968"/>
              <a:gd name="f203" fmla="val 79668"/>
              <a:gd name="f204" fmla="val 303415"/>
              <a:gd name="f205" fmla="val 66631"/>
              <a:gd name="f206" fmla="val 58527"/>
              <a:gd name="f207" fmla="val 329064"/>
              <a:gd name="f208" fmla="val 78477"/>
              <a:gd name="f209" fmla="val 307499"/>
              <a:gd name="f210" fmla="val 226142"/>
              <a:gd name="f211" fmla="val 226200"/>
              <a:gd name="f212" fmla="val 304120"/>
              <a:gd name="f213" fmla="val 108059"/>
              <a:gd name="f214" fmla="val 199158"/>
              <a:gd name="f215" fmla="val 95209"/>
              <a:gd name="f216" fmla="val 81498"/>
              <a:gd name="f217" fmla="val 251784"/>
              <a:gd name="f218" fmla="val 74055"/>
              <a:gd name="f219" fmla="val 277952"/>
              <a:gd name="f220" fmla="val 66587"/>
              <a:gd name="f221" fmla="val 303555"/>
              <a:gd name="f222" fmla="val 85987"/>
              <a:gd name="f223" fmla="val 281754"/>
              <a:gd name="f224" fmla="val 93497"/>
              <a:gd name="f225" fmla="val 255340"/>
              <a:gd name="f226" fmla="val 107250"/>
              <a:gd name="f227" fmla="val 202573"/>
              <a:gd name="f228" fmla="val 218098"/>
              <a:gd name="f229" fmla="val 277802"/>
              <a:gd name="f230" fmla="val 210652"/>
              <a:gd name="f231" fmla="val 252251"/>
              <a:gd name="f232" fmla="val 81531"/>
              <a:gd name="f233" fmla="val 81489"/>
              <a:gd name="f234" fmla="val 203184"/>
              <a:gd name="f235" fmla="val 225986"/>
              <a:gd name="f236" fmla="val 203218"/>
              <a:gd name="f237" fmla="val 226127"/>
              <a:gd name="f238" fmla="val 196404"/>
              <a:gd name="f239" fmla="val 199968"/>
              <a:gd name="f240" fmla="val 130191"/>
              <a:gd name="f241" fmla="val 94364"/>
              <a:gd name="f242" fmla="val 117545"/>
              <a:gd name="f243" fmla="val 112547"/>
              <a:gd name="f244" fmla="val 120707"/>
              <a:gd name="f245" fmla="val 101368"/>
              <a:gd name="f246" fmla="val 173149"/>
              <a:gd name="f247" fmla="val 95167"/>
              <a:gd name="f248" fmla="val 199308"/>
              <a:gd name="f249" fmla="val 113518"/>
              <a:gd name="f250" fmla="val 176106"/>
              <a:gd name="f251" fmla="val 124777"/>
              <a:gd name="f252" fmla="val 123295"/>
              <a:gd name="f253" fmla="val 129788"/>
              <a:gd name="f254" fmla="val 96855"/>
              <a:gd name="f255" fmla="val 190186"/>
              <a:gd name="f256" fmla="val 173720"/>
              <a:gd name="f257" fmla="val 190171"/>
              <a:gd name="f258" fmla="val 173650"/>
              <a:gd name="f259" fmla="val 178993"/>
              <a:gd name="f260" fmla="val 120558"/>
              <a:gd name="f261" fmla="val 179018"/>
              <a:gd name="f262" fmla="val 128490"/>
              <a:gd name="f263" fmla="val 62021"/>
              <a:gd name="f264" fmla="val 122672"/>
              <a:gd name="f265" fmla="val 62633"/>
              <a:gd name="f266" fmla="val 117520"/>
              <a:gd name="f267" fmla="val 94496"/>
              <a:gd name="f268" fmla="val 133288"/>
              <a:gd name="f269" fmla="val 75229"/>
              <a:gd name="f270" fmla="val 128638"/>
              <a:gd name="f271" fmla="val 134168"/>
              <a:gd name="f272" fmla="val 69789"/>
              <a:gd name="f273" fmla="val 140365"/>
              <a:gd name="f274" fmla="val 140557"/>
              <a:gd name="f275" fmla="val 67457"/>
              <a:gd name="f276" fmla="val 128043"/>
              <a:gd name="f277" fmla="val 174034"/>
              <a:gd name="f278" fmla="val 174050"/>
              <a:gd name="f279" fmla="val 93862"/>
              <a:gd name="f280" fmla="val 133369"/>
              <a:gd name="f281" fmla="val 74727"/>
              <a:gd name="f282" fmla="val 157411"/>
              <a:gd name="f283" fmla="val 69815"/>
              <a:gd name="f284" fmla="val 170063"/>
              <a:gd name="f285" fmla="val 140017"/>
              <a:gd name="f286" fmla="val 74023"/>
              <a:gd name="f287" fmla="val 160432"/>
              <a:gd name="f288" fmla="val 6847"/>
              <a:gd name="f289" fmla="val 147971"/>
              <a:gd name="f290" fmla="val 154449"/>
              <a:gd name="f291" fmla="val 13422"/>
              <a:gd name="f292" fmla="val 13693"/>
              <a:gd name="f293" fmla="val 149859"/>
              <a:gd name="f294" fmla="val 52819"/>
              <a:gd name="f295" fmla="val 169449"/>
              <a:gd name="f296" fmla="val 66110"/>
              <a:gd name="f297" fmla="val 163528"/>
              <a:gd name="f298" fmla="val 159106"/>
              <a:gd name="f299" fmla="val 60406"/>
              <a:gd name="f300" fmla="val 163035"/>
              <a:gd name="f301" fmla="val 162276"/>
              <a:gd name="f302" fmla="val 51640"/>
              <a:gd name="f303" fmla="val 161053"/>
              <a:gd name="f304" fmla="val 36817"/>
              <a:gd name="f305" fmla="val 160450"/>
              <a:gd name="f306" fmla="val 22118"/>
              <a:gd name="f307" fmla="val 21978"/>
              <a:gd name="f308" fmla="val 133631"/>
              <a:gd name="f309" fmla="val 61480"/>
              <a:gd name="f310" fmla="val 141050"/>
              <a:gd name="f311" fmla="val 163146"/>
              <a:gd name="f312" fmla="val 61686"/>
              <a:gd name="f313" fmla="val 169024"/>
              <a:gd name="f314" fmla="val 63549"/>
              <a:gd name="f315" fmla="val 132767"/>
              <a:gd name="f316" fmla="val 1170"/>
              <a:gd name="f317" fmla="val 130526"/>
              <a:gd name="f318" fmla="val 37337"/>
              <a:gd name="f319" fmla="val 142962"/>
              <a:gd name="f320" fmla="val 38261"/>
              <a:gd name="f321" fmla="val 144461"/>
              <a:gd name="f322" fmla="val 14074"/>
              <a:gd name="f323" fmla="val 138867"/>
              <a:gd name="f324" fmla="val 144841"/>
              <a:gd name="f325" fmla="val 7930"/>
              <a:gd name="f326" fmla="val 161046"/>
              <a:gd name="f327" fmla="val 36663"/>
              <a:gd name="f328" fmla="val 161041"/>
              <a:gd name="f329" fmla="val 36536"/>
              <a:gd name="f330" fmla="val 21687"/>
              <a:gd name="f331" fmla="val 144475"/>
              <a:gd name="f332" fmla="val 13839"/>
              <a:gd name="f333" fmla="*/ f0 1 314960"/>
              <a:gd name="f334" fmla="*/ f1 1 553085"/>
              <a:gd name="f335" fmla="val f2"/>
              <a:gd name="f336" fmla="val f3"/>
              <a:gd name="f337" fmla="val f4"/>
              <a:gd name="f338" fmla="+- f337 0 f335"/>
              <a:gd name="f339" fmla="+- f336 0 f335"/>
              <a:gd name="f340" fmla="*/ f339 1 314960"/>
              <a:gd name="f341" fmla="*/ f338 1 553085"/>
              <a:gd name="f342" fmla="*/ f335 1 f340"/>
              <a:gd name="f343" fmla="*/ f336 1 f340"/>
              <a:gd name="f344" fmla="*/ f335 1 f341"/>
              <a:gd name="f345" fmla="*/ f337 1 f341"/>
              <a:gd name="f346" fmla="*/ f342 f333 1"/>
              <a:gd name="f347" fmla="*/ f343 f333 1"/>
              <a:gd name="f348" fmla="*/ f345 f334 1"/>
              <a:gd name="f349" fmla="*/ f344 f334 1"/>
            </a:gdLst>
            <a:ahLst/>
            <a:cxnLst>
              <a:cxn ang="3cd4">
                <a:pos x="hc" y="t"/>
              </a:cxn>
              <a:cxn ang="0">
                <a:pos x="r" y="vc"/>
              </a:cxn>
              <a:cxn ang="cd4">
                <a:pos x="hc" y="b"/>
              </a:cxn>
              <a:cxn ang="cd2">
                <a:pos x="l" y="vc"/>
              </a:cxn>
            </a:cxnLst>
            <a:rect l="f346" t="f349" r="f347" b="f348"/>
            <a:pathLst>
              <a:path w="314960" h="553085">
                <a:moveTo>
                  <a:pt x="f5" y="f6"/>
                </a:moveTo>
                <a:lnTo>
                  <a:pt x="f7" y="f8"/>
                </a:lnTo>
                <a:lnTo>
                  <a:pt x="f9" y="f10"/>
                </a:lnTo>
                <a:lnTo>
                  <a:pt x="f11" y="f12"/>
                </a:lnTo>
                <a:lnTo>
                  <a:pt x="f13" y="f12"/>
                </a:lnTo>
                <a:lnTo>
                  <a:pt x="f14" y="f15"/>
                </a:lnTo>
                <a:lnTo>
                  <a:pt x="f5" y="f6"/>
                </a:lnTo>
                <a:close/>
              </a:path>
              <a:path w="314960" h="553085">
                <a:moveTo>
                  <a:pt x="f16" y="f17"/>
                </a:moveTo>
                <a:lnTo>
                  <a:pt x="f18" y="f19"/>
                </a:lnTo>
                <a:lnTo>
                  <a:pt x="f20" y="f21"/>
                </a:lnTo>
                <a:lnTo>
                  <a:pt x="f22" y="f23"/>
                </a:lnTo>
                <a:lnTo>
                  <a:pt x="f22" y="f24"/>
                </a:lnTo>
                <a:lnTo>
                  <a:pt x="f16" y="f17"/>
                </a:lnTo>
                <a:close/>
              </a:path>
              <a:path w="314960" h="553085">
                <a:moveTo>
                  <a:pt x="f25" y="f26"/>
                </a:moveTo>
                <a:lnTo>
                  <a:pt x="f13" y="f12"/>
                </a:lnTo>
                <a:lnTo>
                  <a:pt x="f27" y="f28"/>
                </a:lnTo>
                <a:lnTo>
                  <a:pt x="f25" y="f26"/>
                </a:lnTo>
                <a:close/>
              </a:path>
              <a:path w="314960" h="553085">
                <a:moveTo>
                  <a:pt x="f27" y="f28"/>
                </a:moveTo>
                <a:lnTo>
                  <a:pt x="f13" y="f12"/>
                </a:lnTo>
                <a:lnTo>
                  <a:pt x="f11" y="f12"/>
                </a:lnTo>
                <a:lnTo>
                  <a:pt x="f27" y="f28"/>
                </a:lnTo>
                <a:close/>
              </a:path>
              <a:path w="314960" h="553085">
                <a:moveTo>
                  <a:pt x="f29" y="f30"/>
                </a:moveTo>
                <a:lnTo>
                  <a:pt x="f5" y="f6"/>
                </a:lnTo>
                <a:lnTo>
                  <a:pt x="f14" y="f15"/>
                </a:lnTo>
                <a:lnTo>
                  <a:pt x="f29" y="f30"/>
                </a:lnTo>
                <a:close/>
              </a:path>
              <a:path w="314960" h="553085">
                <a:moveTo>
                  <a:pt x="f31" y="f32"/>
                </a:moveTo>
                <a:lnTo>
                  <a:pt x="f33" y="f34"/>
                </a:lnTo>
                <a:lnTo>
                  <a:pt x="f35" y="f26"/>
                </a:lnTo>
                <a:lnTo>
                  <a:pt x="f14" y="f15"/>
                </a:lnTo>
                <a:lnTo>
                  <a:pt x="f36" y="f15"/>
                </a:lnTo>
                <a:lnTo>
                  <a:pt x="f25" y="f26"/>
                </a:lnTo>
                <a:lnTo>
                  <a:pt x="f37" y="f38"/>
                </a:lnTo>
                <a:lnTo>
                  <a:pt x="f31" y="f32"/>
                </a:lnTo>
                <a:close/>
              </a:path>
              <a:path w="314960" h="553085">
                <a:moveTo>
                  <a:pt x="f39" y="f40"/>
                </a:moveTo>
                <a:lnTo>
                  <a:pt x="f41" y="f40"/>
                </a:lnTo>
                <a:lnTo>
                  <a:pt x="f42" y="f43"/>
                </a:lnTo>
                <a:lnTo>
                  <a:pt x="f39" y="f40"/>
                </a:lnTo>
                <a:close/>
              </a:path>
              <a:path w="314960" h="553085">
                <a:moveTo>
                  <a:pt x="f44" y="f45"/>
                </a:moveTo>
                <a:lnTo>
                  <a:pt x="f46" y="f45"/>
                </a:lnTo>
                <a:lnTo>
                  <a:pt x="f47" y="f48"/>
                </a:lnTo>
                <a:lnTo>
                  <a:pt x="f49" y="f50"/>
                </a:lnTo>
                <a:lnTo>
                  <a:pt x="f33" y="f34"/>
                </a:lnTo>
                <a:lnTo>
                  <a:pt x="f31" y="f32"/>
                </a:lnTo>
                <a:lnTo>
                  <a:pt x="f44" y="f45"/>
                </a:lnTo>
                <a:close/>
              </a:path>
              <a:path w="314960" h="553085">
                <a:moveTo>
                  <a:pt x="f51" y="f52"/>
                </a:moveTo>
                <a:lnTo>
                  <a:pt x="f31" y="f32"/>
                </a:lnTo>
                <a:lnTo>
                  <a:pt x="f37" y="f38"/>
                </a:lnTo>
                <a:lnTo>
                  <a:pt x="f25" y="f26"/>
                </a:lnTo>
                <a:lnTo>
                  <a:pt x="f39" y="f40"/>
                </a:lnTo>
                <a:lnTo>
                  <a:pt x="f53" y="f54"/>
                </a:lnTo>
                <a:lnTo>
                  <a:pt x="f55" y="f56"/>
                </a:lnTo>
                <a:lnTo>
                  <a:pt x="f57" y="f56"/>
                </a:lnTo>
                <a:lnTo>
                  <a:pt x="f51" y="f52"/>
                </a:lnTo>
                <a:close/>
              </a:path>
              <a:path w="314960" h="553085">
                <a:moveTo>
                  <a:pt x="f58" y="f59"/>
                </a:moveTo>
                <a:lnTo>
                  <a:pt x="f60" y="f61"/>
                </a:lnTo>
                <a:lnTo>
                  <a:pt x="f58" y="f59"/>
                </a:lnTo>
                <a:close/>
              </a:path>
              <a:path w="314960" h="553085">
                <a:moveTo>
                  <a:pt x="f62" y="f63"/>
                </a:moveTo>
                <a:lnTo>
                  <a:pt x="f64" y="f65"/>
                </a:lnTo>
                <a:lnTo>
                  <a:pt x="f62" y="f63"/>
                </a:lnTo>
                <a:close/>
              </a:path>
              <a:path w="314960" h="553085">
                <a:moveTo>
                  <a:pt x="f66" y="f67"/>
                </a:moveTo>
                <a:lnTo>
                  <a:pt x="f68" y="f69"/>
                </a:lnTo>
                <a:lnTo>
                  <a:pt x="f70" y="f71"/>
                </a:lnTo>
                <a:lnTo>
                  <a:pt x="f72" y="f73"/>
                </a:lnTo>
                <a:lnTo>
                  <a:pt x="f74" y="f75"/>
                </a:lnTo>
                <a:lnTo>
                  <a:pt x="f76" y="f77"/>
                </a:lnTo>
                <a:lnTo>
                  <a:pt x="f64" y="f65"/>
                </a:lnTo>
                <a:lnTo>
                  <a:pt x="f78" y="f79"/>
                </a:lnTo>
                <a:lnTo>
                  <a:pt x="f80" y="f81"/>
                </a:lnTo>
                <a:lnTo>
                  <a:pt x="f82" y="f83"/>
                </a:lnTo>
                <a:lnTo>
                  <a:pt x="f84" y="f85"/>
                </a:lnTo>
                <a:lnTo>
                  <a:pt x="f86" y="f87"/>
                </a:lnTo>
                <a:lnTo>
                  <a:pt x="f88" y="f89"/>
                </a:lnTo>
                <a:lnTo>
                  <a:pt x="f90" y="f91"/>
                </a:lnTo>
                <a:lnTo>
                  <a:pt x="f66" y="f67"/>
                </a:lnTo>
                <a:close/>
              </a:path>
              <a:path w="314960" h="553085">
                <a:moveTo>
                  <a:pt x="f92" y="f93"/>
                </a:moveTo>
                <a:lnTo>
                  <a:pt x="f58" y="f59"/>
                </a:lnTo>
                <a:lnTo>
                  <a:pt x="f92" y="f93"/>
                </a:lnTo>
                <a:close/>
              </a:path>
              <a:path w="314960" h="553085">
                <a:moveTo>
                  <a:pt x="f94" y="f95"/>
                </a:moveTo>
                <a:lnTo>
                  <a:pt x="f96" y="f97"/>
                </a:lnTo>
                <a:lnTo>
                  <a:pt x="f94" y="f95"/>
                </a:lnTo>
                <a:close/>
              </a:path>
              <a:path w="314960" h="553085">
                <a:moveTo>
                  <a:pt x="f98" y="f99"/>
                </a:moveTo>
                <a:lnTo>
                  <a:pt x="f94" y="f95"/>
                </a:lnTo>
                <a:lnTo>
                  <a:pt x="f100" y="f101"/>
                </a:lnTo>
                <a:lnTo>
                  <a:pt x="f98" y="f99"/>
                </a:lnTo>
                <a:close/>
              </a:path>
              <a:path w="314960" h="553085">
                <a:moveTo>
                  <a:pt x="f102" y="f103"/>
                </a:moveTo>
                <a:lnTo>
                  <a:pt x="f51" y="f52"/>
                </a:lnTo>
                <a:lnTo>
                  <a:pt x="f104" y="f105"/>
                </a:lnTo>
                <a:lnTo>
                  <a:pt x="f106" y="f107"/>
                </a:lnTo>
                <a:lnTo>
                  <a:pt x="f108" y="f109"/>
                </a:lnTo>
                <a:lnTo>
                  <a:pt x="f110" y="f111"/>
                </a:lnTo>
                <a:lnTo>
                  <a:pt x="f112" y="f81"/>
                </a:lnTo>
                <a:lnTo>
                  <a:pt x="f102" y="f103"/>
                </a:lnTo>
                <a:close/>
              </a:path>
              <a:path w="314960" h="553085">
                <a:moveTo>
                  <a:pt x="f108" y="f109"/>
                </a:moveTo>
                <a:lnTo>
                  <a:pt x="f53" y="f54"/>
                </a:lnTo>
                <a:lnTo>
                  <a:pt x="f113" y="f114"/>
                </a:lnTo>
                <a:lnTo>
                  <a:pt x="f108" y="f109"/>
                </a:lnTo>
                <a:close/>
              </a:path>
              <a:path w="314960" h="553085">
                <a:moveTo>
                  <a:pt x="f115" y="f116"/>
                </a:moveTo>
                <a:lnTo>
                  <a:pt x="f2" y="f117"/>
                </a:lnTo>
                <a:lnTo>
                  <a:pt x="f115" y="f116"/>
                </a:lnTo>
                <a:close/>
              </a:path>
              <a:path w="314960" h="553085">
                <a:moveTo>
                  <a:pt x="f68" y="f69"/>
                </a:moveTo>
                <a:lnTo>
                  <a:pt x="f115" y="f116"/>
                </a:lnTo>
                <a:lnTo>
                  <a:pt x="f118" y="f83"/>
                </a:lnTo>
                <a:lnTo>
                  <a:pt x="f68" y="f69"/>
                </a:lnTo>
                <a:close/>
              </a:path>
              <a:path w="314960" h="553085">
                <a:moveTo>
                  <a:pt x="f119" y="f103"/>
                </a:moveTo>
                <a:lnTo>
                  <a:pt x="f102" y="f103"/>
                </a:lnTo>
                <a:lnTo>
                  <a:pt x="f120" y="f121"/>
                </a:lnTo>
                <a:lnTo>
                  <a:pt x="f122" y="f123"/>
                </a:lnTo>
                <a:lnTo>
                  <a:pt x="f119" y="f103"/>
                </a:lnTo>
                <a:close/>
              </a:path>
              <a:path w="314960" h="553085">
                <a:moveTo>
                  <a:pt x="f84" y="f85"/>
                </a:moveTo>
                <a:lnTo>
                  <a:pt x="f98" y="f99"/>
                </a:lnTo>
                <a:lnTo>
                  <a:pt x="f47" y="f48"/>
                </a:lnTo>
                <a:lnTo>
                  <a:pt x="f84" y="f85"/>
                </a:lnTo>
                <a:close/>
              </a:path>
              <a:path w="314960" h="553085">
                <a:moveTo>
                  <a:pt x="f124" y="f125"/>
                </a:moveTo>
                <a:lnTo>
                  <a:pt x="f126" y="f125"/>
                </a:lnTo>
                <a:lnTo>
                  <a:pt x="f68" y="f69"/>
                </a:lnTo>
                <a:lnTo>
                  <a:pt x="f124" y="f125"/>
                </a:lnTo>
                <a:close/>
              </a:path>
              <a:path w="314960" h="553085">
                <a:moveTo>
                  <a:pt x="f55" y="f56"/>
                </a:moveTo>
                <a:lnTo>
                  <a:pt x="f53" y="f54"/>
                </a:lnTo>
                <a:lnTo>
                  <a:pt x="f108" y="f109"/>
                </a:lnTo>
                <a:lnTo>
                  <a:pt x="f127" y="f128"/>
                </a:lnTo>
                <a:lnTo>
                  <a:pt x="f104" y="f105"/>
                </a:lnTo>
                <a:lnTo>
                  <a:pt x="f55" y="f56"/>
                </a:lnTo>
                <a:close/>
              </a:path>
              <a:path w="314960" h="553085">
                <a:moveTo>
                  <a:pt x="f104" y="f105"/>
                </a:moveTo>
                <a:lnTo>
                  <a:pt x="f127" y="f128"/>
                </a:lnTo>
                <a:lnTo>
                  <a:pt x="f108" y="f109"/>
                </a:lnTo>
                <a:lnTo>
                  <a:pt x="f106" y="f107"/>
                </a:lnTo>
                <a:lnTo>
                  <a:pt x="f104" y="f105"/>
                </a:lnTo>
                <a:close/>
              </a:path>
              <a:path w="314960" h="553085">
                <a:moveTo>
                  <a:pt x="f46" y="f45"/>
                </a:moveTo>
                <a:lnTo>
                  <a:pt x="f88" y="f89"/>
                </a:lnTo>
                <a:lnTo>
                  <a:pt x="f129" y="f130"/>
                </a:lnTo>
                <a:lnTo>
                  <a:pt x="f84" y="f85"/>
                </a:lnTo>
                <a:lnTo>
                  <a:pt x="f47" y="f48"/>
                </a:lnTo>
                <a:lnTo>
                  <a:pt x="f46" y="f45"/>
                </a:lnTo>
                <a:close/>
              </a:path>
              <a:path w="314960" h="553085">
                <a:moveTo>
                  <a:pt x="f88" y="f89"/>
                </a:moveTo>
                <a:lnTo>
                  <a:pt x="f86" y="f87"/>
                </a:lnTo>
                <a:lnTo>
                  <a:pt x="f84" y="f85"/>
                </a:lnTo>
                <a:lnTo>
                  <a:pt x="f129" y="f130"/>
                </a:lnTo>
                <a:lnTo>
                  <a:pt x="f88" y="f89"/>
                </a:lnTo>
                <a:close/>
              </a:path>
              <a:path w="314960" h="553085">
                <a:moveTo>
                  <a:pt x="f57" y="f56"/>
                </a:moveTo>
                <a:lnTo>
                  <a:pt x="f55" y="f56"/>
                </a:lnTo>
                <a:lnTo>
                  <a:pt x="f104" y="f105"/>
                </a:lnTo>
                <a:lnTo>
                  <a:pt x="f57" y="f56"/>
                </a:lnTo>
                <a:close/>
              </a:path>
              <a:path w="314960" h="553085">
                <a:moveTo>
                  <a:pt x="f90" y="f91"/>
                </a:moveTo>
                <a:lnTo>
                  <a:pt x="f88" y="f89"/>
                </a:lnTo>
                <a:lnTo>
                  <a:pt x="f46" y="f45"/>
                </a:lnTo>
                <a:lnTo>
                  <a:pt x="f44" y="f45"/>
                </a:lnTo>
                <a:lnTo>
                  <a:pt x="f90" y="f91"/>
                </a:lnTo>
                <a:close/>
              </a:path>
              <a:path w="314960" h="553085">
                <a:moveTo>
                  <a:pt x="f131" y="f132"/>
                </a:moveTo>
                <a:lnTo>
                  <a:pt x="f133" y="f132"/>
                </a:lnTo>
                <a:lnTo>
                  <a:pt x="f134" y="f135"/>
                </a:lnTo>
                <a:lnTo>
                  <a:pt x="f136" y="f137"/>
                </a:lnTo>
                <a:lnTo>
                  <a:pt x="f124" y="f125"/>
                </a:lnTo>
                <a:lnTo>
                  <a:pt x="f66" y="f67"/>
                </a:lnTo>
                <a:lnTo>
                  <a:pt x="f138" y="f67"/>
                </a:lnTo>
                <a:lnTo>
                  <a:pt x="f139" y="f140"/>
                </a:lnTo>
                <a:lnTo>
                  <a:pt x="f141" y="f142"/>
                </a:lnTo>
                <a:lnTo>
                  <a:pt x="f131" y="f132"/>
                </a:lnTo>
                <a:close/>
              </a:path>
              <a:path w="314960" h="553085">
                <a:moveTo>
                  <a:pt x="f122" y="f123"/>
                </a:moveTo>
                <a:close/>
              </a:path>
              <a:path w="314960" h="553085">
                <a:moveTo>
                  <a:pt x="f143" y="f144"/>
                </a:moveTo>
                <a:lnTo>
                  <a:pt x="f145" y="f144"/>
                </a:lnTo>
                <a:lnTo>
                  <a:pt x="f146" y="f147"/>
                </a:lnTo>
                <a:lnTo>
                  <a:pt x="f51" y="f52"/>
                </a:lnTo>
                <a:lnTo>
                  <a:pt x="f102" y="f103"/>
                </a:lnTo>
                <a:lnTo>
                  <a:pt x="f119" y="f103"/>
                </a:lnTo>
                <a:lnTo>
                  <a:pt x="f148" y="f149"/>
                </a:lnTo>
                <a:lnTo>
                  <a:pt x="f143" y="f144"/>
                </a:lnTo>
                <a:close/>
              </a:path>
              <a:path w="314960" h="553085">
                <a:moveTo>
                  <a:pt x="f138" y="f67"/>
                </a:moveTo>
                <a:lnTo>
                  <a:pt x="f66" y="f67"/>
                </a:lnTo>
                <a:lnTo>
                  <a:pt x="f90" y="f91"/>
                </a:lnTo>
                <a:lnTo>
                  <a:pt x="f138" y="f67"/>
                </a:lnTo>
                <a:close/>
              </a:path>
              <a:path w="314960" h="553085">
                <a:moveTo>
                  <a:pt x="f150" y="f151"/>
                </a:moveTo>
                <a:lnTo>
                  <a:pt x="f152" y="f149"/>
                </a:lnTo>
                <a:lnTo>
                  <a:pt x="f150" y="f151"/>
                </a:lnTo>
                <a:close/>
              </a:path>
              <a:path w="314960" h="553085">
                <a:moveTo>
                  <a:pt x="f153" y="f154"/>
                </a:moveTo>
                <a:close/>
              </a:path>
              <a:path w="314960" h="553085">
                <a:moveTo>
                  <a:pt x="f155" y="f156"/>
                </a:moveTo>
                <a:lnTo>
                  <a:pt x="f157" y="f158"/>
                </a:lnTo>
                <a:lnTo>
                  <a:pt x="f159" y="f160"/>
                </a:lnTo>
                <a:lnTo>
                  <a:pt x="f161" y="f162"/>
                </a:lnTo>
                <a:lnTo>
                  <a:pt x="f163" y="f164"/>
                </a:lnTo>
                <a:lnTo>
                  <a:pt x="f165" y="f166"/>
                </a:lnTo>
                <a:lnTo>
                  <a:pt x="f167" y="f168"/>
                </a:lnTo>
                <a:lnTo>
                  <a:pt x="f145" y="f144"/>
                </a:lnTo>
                <a:lnTo>
                  <a:pt x="f143" y="f144"/>
                </a:lnTo>
                <a:lnTo>
                  <a:pt x="f169" y="f170"/>
                </a:lnTo>
                <a:lnTo>
                  <a:pt x="f171" y="f172"/>
                </a:lnTo>
                <a:lnTo>
                  <a:pt x="f173" y="f174"/>
                </a:lnTo>
                <a:lnTo>
                  <a:pt x="f175" y="f176"/>
                </a:lnTo>
                <a:lnTo>
                  <a:pt x="f177" y="f178"/>
                </a:lnTo>
                <a:lnTo>
                  <a:pt x="f179" y="f180"/>
                </a:lnTo>
                <a:lnTo>
                  <a:pt x="f181" y="f182"/>
                </a:lnTo>
                <a:lnTo>
                  <a:pt x="f183" y="f184"/>
                </a:lnTo>
                <a:lnTo>
                  <a:pt x="f185" y="f184"/>
                </a:lnTo>
                <a:lnTo>
                  <a:pt x="f155" y="f156"/>
                </a:lnTo>
                <a:close/>
              </a:path>
              <a:path w="314960" h="553085">
                <a:moveTo>
                  <a:pt x="f186" y="f187"/>
                </a:moveTo>
                <a:lnTo>
                  <a:pt x="f188" y="f187"/>
                </a:lnTo>
                <a:lnTo>
                  <a:pt x="f189" y="f190"/>
                </a:lnTo>
                <a:lnTo>
                  <a:pt x="f131" y="f132"/>
                </a:lnTo>
                <a:lnTo>
                  <a:pt x="f191" y="f192"/>
                </a:lnTo>
                <a:lnTo>
                  <a:pt x="f186" y="f187"/>
                </a:lnTo>
                <a:close/>
              </a:path>
              <a:path w="314960" h="553085">
                <a:moveTo>
                  <a:pt x="f193" y="f194"/>
                </a:moveTo>
                <a:lnTo>
                  <a:pt x="f195" y="f194"/>
                </a:lnTo>
                <a:lnTo>
                  <a:pt x="f196" y="f197"/>
                </a:lnTo>
                <a:lnTo>
                  <a:pt x="f186" y="f187"/>
                </a:lnTo>
                <a:lnTo>
                  <a:pt x="f198" y="f199"/>
                </a:lnTo>
                <a:lnTo>
                  <a:pt x="f193" y="f194"/>
                </a:lnTo>
                <a:close/>
              </a:path>
              <a:path w="314960" h="553085">
                <a:moveTo>
                  <a:pt x="f200" y="f172"/>
                </a:moveTo>
                <a:close/>
              </a:path>
              <a:path w="314960" h="553085">
                <a:moveTo>
                  <a:pt x="f201" y="f202"/>
                </a:moveTo>
                <a:lnTo>
                  <a:pt x="f200" y="f172"/>
                </a:lnTo>
                <a:lnTo>
                  <a:pt x="f201" y="f202"/>
                </a:lnTo>
                <a:close/>
              </a:path>
              <a:path w="314960" h="553085">
                <a:moveTo>
                  <a:pt x="f203" y="f204"/>
                </a:moveTo>
                <a:lnTo>
                  <a:pt x="f205" y="f204"/>
                </a:lnTo>
                <a:lnTo>
                  <a:pt x="f206" y="f207"/>
                </a:lnTo>
                <a:lnTo>
                  <a:pt x="f193" y="f194"/>
                </a:lnTo>
                <a:lnTo>
                  <a:pt x="f208" y="f209"/>
                </a:lnTo>
                <a:lnTo>
                  <a:pt x="f203" y="f204"/>
                </a:lnTo>
                <a:close/>
              </a:path>
              <a:path w="314960" h="553085">
                <a:moveTo>
                  <a:pt x="f210" y="f174"/>
                </a:moveTo>
                <a:lnTo>
                  <a:pt x="f211" y="f212"/>
                </a:lnTo>
                <a:lnTo>
                  <a:pt x="f210" y="f174"/>
                </a:lnTo>
                <a:close/>
              </a:path>
              <a:path w="314960" h="553085">
                <a:moveTo>
                  <a:pt x="f213" y="f214"/>
                </a:moveTo>
                <a:lnTo>
                  <a:pt x="f215" y="f214"/>
                </a:lnTo>
                <a:lnTo>
                  <a:pt x="f216" y="f217"/>
                </a:lnTo>
                <a:lnTo>
                  <a:pt x="f218" y="f219"/>
                </a:lnTo>
                <a:lnTo>
                  <a:pt x="f220" y="f221"/>
                </a:lnTo>
                <a:lnTo>
                  <a:pt x="f205" y="f204"/>
                </a:lnTo>
                <a:lnTo>
                  <a:pt x="f203" y="f204"/>
                </a:lnTo>
                <a:lnTo>
                  <a:pt x="f222" y="f223"/>
                </a:lnTo>
                <a:lnTo>
                  <a:pt x="f224" y="f225"/>
                </a:lnTo>
                <a:lnTo>
                  <a:pt x="f226" y="f227"/>
                </a:lnTo>
                <a:lnTo>
                  <a:pt x="f213" y="f214"/>
                </a:lnTo>
                <a:close/>
              </a:path>
              <a:path w="314960" h="553085">
                <a:moveTo>
                  <a:pt x="f228" y="f229"/>
                </a:moveTo>
                <a:close/>
              </a:path>
              <a:path w="314960" h="553085">
                <a:moveTo>
                  <a:pt x="f230" y="f231"/>
                </a:moveTo>
                <a:close/>
              </a:path>
              <a:path w="314960" h="553085">
                <a:moveTo>
                  <a:pt x="f232" y="f176"/>
                </a:moveTo>
                <a:lnTo>
                  <a:pt x="f233" y="f217"/>
                </a:lnTo>
                <a:lnTo>
                  <a:pt x="f232" y="f176"/>
                </a:lnTo>
                <a:close/>
              </a:path>
              <a:path w="314960" h="553085">
                <a:moveTo>
                  <a:pt x="f234" y="f235"/>
                </a:moveTo>
                <a:lnTo>
                  <a:pt x="f236" y="f237"/>
                </a:lnTo>
                <a:lnTo>
                  <a:pt x="f234" y="f235"/>
                </a:lnTo>
                <a:close/>
              </a:path>
              <a:path w="314960" h="553085">
                <a:moveTo>
                  <a:pt x="f177" y="f178"/>
                </a:moveTo>
                <a:lnTo>
                  <a:pt x="f238" y="f239"/>
                </a:lnTo>
                <a:lnTo>
                  <a:pt x="f177" y="f178"/>
                </a:lnTo>
                <a:close/>
              </a:path>
              <a:path w="314960" h="553085">
                <a:moveTo>
                  <a:pt x="f240" y="f241"/>
                </a:moveTo>
                <a:lnTo>
                  <a:pt x="f242" y="f241"/>
                </a:lnTo>
                <a:lnTo>
                  <a:pt x="f243" y="f244"/>
                </a:lnTo>
                <a:lnTo>
                  <a:pt x="f245" y="f246"/>
                </a:lnTo>
                <a:lnTo>
                  <a:pt x="f247" y="f248"/>
                </a:lnTo>
                <a:lnTo>
                  <a:pt x="f215" y="f214"/>
                </a:lnTo>
                <a:lnTo>
                  <a:pt x="f213" y="f214"/>
                </a:lnTo>
                <a:lnTo>
                  <a:pt x="f249" y="f250"/>
                </a:lnTo>
                <a:lnTo>
                  <a:pt x="f251" y="f252"/>
                </a:lnTo>
                <a:lnTo>
                  <a:pt x="f253" y="f254"/>
                </a:lnTo>
                <a:lnTo>
                  <a:pt x="f240" y="f241"/>
                </a:lnTo>
                <a:close/>
              </a:path>
              <a:path w="314960" h="553085">
                <a:moveTo>
                  <a:pt x="f255" y="f256"/>
                </a:moveTo>
                <a:close/>
              </a:path>
              <a:path w="314960" h="553085">
                <a:moveTo>
                  <a:pt x="f257" y="f258"/>
                </a:moveTo>
                <a:close/>
              </a:path>
              <a:path w="314960" h="553085">
                <a:moveTo>
                  <a:pt x="f179" y="f180"/>
                </a:moveTo>
                <a:close/>
              </a:path>
              <a:path w="314960" h="553085">
                <a:moveTo>
                  <a:pt x="f259" y="f260"/>
                </a:moveTo>
                <a:lnTo>
                  <a:pt x="f261" y="f244"/>
                </a:lnTo>
                <a:lnTo>
                  <a:pt x="f259" y="f260"/>
                </a:lnTo>
                <a:close/>
              </a:path>
              <a:path w="314960" h="553085">
                <a:moveTo>
                  <a:pt x="f262" y="f263"/>
                </a:moveTo>
                <a:lnTo>
                  <a:pt x="f264" y="f265"/>
                </a:lnTo>
                <a:lnTo>
                  <a:pt x="f266" y="f267"/>
                </a:lnTo>
                <a:lnTo>
                  <a:pt x="f242" y="f241"/>
                </a:lnTo>
                <a:lnTo>
                  <a:pt x="f240" y="f241"/>
                </a:lnTo>
                <a:lnTo>
                  <a:pt x="f268" y="f269"/>
                </a:lnTo>
                <a:lnTo>
                  <a:pt x="f270" y="f269"/>
                </a:lnTo>
                <a:lnTo>
                  <a:pt x="f271" y="f272"/>
                </a:lnTo>
                <a:lnTo>
                  <a:pt x="f273" y="f272"/>
                </a:lnTo>
                <a:lnTo>
                  <a:pt x="f274" y="f275"/>
                </a:lnTo>
                <a:lnTo>
                  <a:pt x="f276" y="f275"/>
                </a:lnTo>
                <a:lnTo>
                  <a:pt x="f262" y="f263"/>
                </a:lnTo>
                <a:close/>
              </a:path>
              <a:path w="314960" h="553085">
                <a:moveTo>
                  <a:pt x="f277" y="f182"/>
                </a:moveTo>
                <a:lnTo>
                  <a:pt x="f278" y="f279"/>
                </a:lnTo>
                <a:lnTo>
                  <a:pt x="f277" y="f182"/>
                </a:lnTo>
                <a:close/>
              </a:path>
              <a:path w="314960" h="553085">
                <a:moveTo>
                  <a:pt x="f271" y="f272"/>
                </a:moveTo>
                <a:lnTo>
                  <a:pt x="f270" y="f269"/>
                </a:lnTo>
                <a:lnTo>
                  <a:pt x="f280" y="f281"/>
                </a:lnTo>
                <a:lnTo>
                  <a:pt x="f271" y="f272"/>
                </a:lnTo>
                <a:close/>
              </a:path>
              <a:path w="314960" h="553085">
                <a:moveTo>
                  <a:pt x="f280" y="f281"/>
                </a:moveTo>
                <a:lnTo>
                  <a:pt x="f270" y="f269"/>
                </a:lnTo>
                <a:lnTo>
                  <a:pt x="f268" y="f269"/>
                </a:lnTo>
                <a:lnTo>
                  <a:pt x="f280" y="f281"/>
                </a:lnTo>
                <a:close/>
              </a:path>
              <a:path w="314960" h="553085">
                <a:moveTo>
                  <a:pt x="f282" y="f283"/>
                </a:moveTo>
                <a:lnTo>
                  <a:pt x="f155" y="f156"/>
                </a:lnTo>
                <a:lnTo>
                  <a:pt x="f185" y="f184"/>
                </a:lnTo>
                <a:lnTo>
                  <a:pt x="f282" y="f283"/>
                </a:lnTo>
                <a:close/>
              </a:path>
              <a:path w="314960" h="553085">
                <a:moveTo>
                  <a:pt x="f284" y="f283"/>
                </a:moveTo>
                <a:lnTo>
                  <a:pt x="f282" y="f283"/>
                </a:lnTo>
                <a:lnTo>
                  <a:pt x="f185" y="f184"/>
                </a:lnTo>
                <a:lnTo>
                  <a:pt x="f183" y="f184"/>
                </a:lnTo>
                <a:lnTo>
                  <a:pt x="f284" y="f283"/>
                </a:lnTo>
                <a:close/>
              </a:path>
              <a:path w="314960" h="553085">
                <a:moveTo>
                  <a:pt x="f273" y="f272"/>
                </a:moveTo>
                <a:lnTo>
                  <a:pt x="f271" y="f272"/>
                </a:lnTo>
                <a:lnTo>
                  <a:pt x="f280" y="f281"/>
                </a:lnTo>
                <a:lnTo>
                  <a:pt x="f285" y="f286"/>
                </a:lnTo>
                <a:lnTo>
                  <a:pt x="f273" y="f272"/>
                </a:lnTo>
                <a:close/>
              </a:path>
              <a:path w="314960" h="553085">
                <a:moveTo>
                  <a:pt x="f287" y="f288"/>
                </a:moveTo>
                <a:lnTo>
                  <a:pt x="f289" y="f288"/>
                </a:lnTo>
                <a:lnTo>
                  <a:pt x="f290" y="f291"/>
                </a:lnTo>
                <a:lnTo>
                  <a:pt x="f289" y="f292"/>
                </a:lnTo>
                <a:lnTo>
                  <a:pt x="f293" y="f294"/>
                </a:lnTo>
                <a:lnTo>
                  <a:pt x="f155" y="f156"/>
                </a:lnTo>
                <a:lnTo>
                  <a:pt x="f282" y="f283"/>
                </a:lnTo>
                <a:lnTo>
                  <a:pt x="f284" y="f283"/>
                </a:lnTo>
                <a:lnTo>
                  <a:pt x="f295" y="f296"/>
                </a:lnTo>
                <a:lnTo>
                  <a:pt x="f297" y="f296"/>
                </a:lnTo>
                <a:lnTo>
                  <a:pt x="f298" y="f299"/>
                </a:lnTo>
                <a:lnTo>
                  <a:pt x="f300" y="f299"/>
                </a:lnTo>
                <a:lnTo>
                  <a:pt x="f301" y="f302"/>
                </a:lnTo>
                <a:lnTo>
                  <a:pt x="f303" y="f304"/>
                </a:lnTo>
                <a:lnTo>
                  <a:pt x="f305" y="f306"/>
                </a:lnTo>
                <a:lnTo>
                  <a:pt x="f287" y="f307"/>
                </a:lnTo>
                <a:lnTo>
                  <a:pt x="f287" y="f288"/>
                </a:lnTo>
                <a:close/>
              </a:path>
              <a:path w="314960" h="553085">
                <a:moveTo>
                  <a:pt x="f308" y="f309"/>
                </a:moveTo>
                <a:lnTo>
                  <a:pt x="f262" y="f263"/>
                </a:lnTo>
                <a:lnTo>
                  <a:pt x="f276" y="f275"/>
                </a:lnTo>
                <a:lnTo>
                  <a:pt x="f308" y="f309"/>
                </a:lnTo>
                <a:close/>
              </a:path>
              <a:path w="314960" h="553085">
                <a:moveTo>
                  <a:pt x="f310" y="f309"/>
                </a:moveTo>
                <a:lnTo>
                  <a:pt x="f308" y="f309"/>
                </a:lnTo>
                <a:lnTo>
                  <a:pt x="f276" y="f275"/>
                </a:lnTo>
                <a:lnTo>
                  <a:pt x="f274" y="f275"/>
                </a:lnTo>
                <a:lnTo>
                  <a:pt x="f310" y="f309"/>
                </a:lnTo>
                <a:close/>
              </a:path>
              <a:path w="314960" h="553085">
                <a:moveTo>
                  <a:pt x="f298" y="f299"/>
                </a:moveTo>
                <a:lnTo>
                  <a:pt x="f297" y="f296"/>
                </a:lnTo>
                <a:lnTo>
                  <a:pt x="f311" y="f312"/>
                </a:lnTo>
                <a:lnTo>
                  <a:pt x="f298" y="f299"/>
                </a:lnTo>
                <a:close/>
              </a:path>
              <a:path w="314960" h="553085">
                <a:moveTo>
                  <a:pt x="f311" y="f312"/>
                </a:moveTo>
                <a:lnTo>
                  <a:pt x="f297" y="f296"/>
                </a:lnTo>
                <a:lnTo>
                  <a:pt x="f295" y="f296"/>
                </a:lnTo>
                <a:lnTo>
                  <a:pt x="f313" y="f314"/>
                </a:lnTo>
                <a:lnTo>
                  <a:pt x="f311" y="f312"/>
                </a:lnTo>
                <a:close/>
              </a:path>
              <a:path w="314960" h="553085">
                <a:moveTo>
                  <a:pt x="f287" y="f2"/>
                </a:moveTo>
                <a:lnTo>
                  <a:pt x="f315" y="f316"/>
                </a:lnTo>
                <a:lnTo>
                  <a:pt x="f317" y="f318"/>
                </a:lnTo>
                <a:lnTo>
                  <a:pt x="f262" y="f263"/>
                </a:lnTo>
                <a:lnTo>
                  <a:pt x="f308" y="f309"/>
                </a:lnTo>
                <a:lnTo>
                  <a:pt x="f310" y="f309"/>
                </a:lnTo>
                <a:lnTo>
                  <a:pt x="f319" y="f320"/>
                </a:lnTo>
                <a:lnTo>
                  <a:pt x="f321" y="f322"/>
                </a:lnTo>
                <a:lnTo>
                  <a:pt x="f323" y="f322"/>
                </a:lnTo>
                <a:lnTo>
                  <a:pt x="f324" y="f325"/>
                </a:lnTo>
                <a:lnTo>
                  <a:pt x="f289" y="f325"/>
                </a:lnTo>
                <a:lnTo>
                  <a:pt x="f289" y="f288"/>
                </a:lnTo>
                <a:lnTo>
                  <a:pt x="f287" y="f288"/>
                </a:lnTo>
                <a:lnTo>
                  <a:pt x="f287" y="f2"/>
                </a:lnTo>
                <a:close/>
              </a:path>
              <a:path w="314960" h="553085">
                <a:moveTo>
                  <a:pt x="f300" y="f299"/>
                </a:moveTo>
                <a:lnTo>
                  <a:pt x="f298" y="f299"/>
                </a:lnTo>
                <a:lnTo>
                  <a:pt x="f311" y="f312"/>
                </a:lnTo>
                <a:lnTo>
                  <a:pt x="f300" y="f299"/>
                </a:lnTo>
                <a:close/>
              </a:path>
              <a:path w="314960" h="553085">
                <a:moveTo>
                  <a:pt x="f326" y="f327"/>
                </a:moveTo>
                <a:lnTo>
                  <a:pt x="f303" y="f304"/>
                </a:lnTo>
                <a:lnTo>
                  <a:pt x="f326" y="f327"/>
                </a:lnTo>
                <a:close/>
              </a:path>
              <a:path w="314960" h="553085">
                <a:moveTo>
                  <a:pt x="f328" y="f329"/>
                </a:moveTo>
                <a:lnTo>
                  <a:pt x="f326" y="f327"/>
                </a:lnTo>
                <a:lnTo>
                  <a:pt x="f328" y="f329"/>
                </a:lnTo>
                <a:close/>
              </a:path>
              <a:path w="314960" h="553085">
                <a:moveTo>
                  <a:pt x="f287" y="f330"/>
                </a:moveTo>
                <a:lnTo>
                  <a:pt x="f287" y="f307"/>
                </a:lnTo>
                <a:lnTo>
                  <a:pt x="f287" y="f330"/>
                </a:lnTo>
                <a:close/>
              </a:path>
              <a:path w="314960" h="553085">
                <a:moveTo>
                  <a:pt x="f324" y="f325"/>
                </a:moveTo>
                <a:lnTo>
                  <a:pt x="f323" y="f322"/>
                </a:lnTo>
                <a:lnTo>
                  <a:pt x="f331" y="f332"/>
                </a:lnTo>
                <a:lnTo>
                  <a:pt x="f324" y="f325"/>
                </a:lnTo>
                <a:close/>
              </a:path>
              <a:path w="314960" h="553085">
                <a:moveTo>
                  <a:pt x="f331" y="f332"/>
                </a:moveTo>
                <a:lnTo>
                  <a:pt x="f323" y="f322"/>
                </a:lnTo>
                <a:lnTo>
                  <a:pt x="f321" y="f322"/>
                </a:lnTo>
                <a:lnTo>
                  <a:pt x="f331" y="f332"/>
                </a:lnTo>
                <a:close/>
              </a:path>
              <a:path w="314960" h="553085">
                <a:moveTo>
                  <a:pt x="f289" y="f325"/>
                </a:moveTo>
                <a:lnTo>
                  <a:pt x="f324" y="f325"/>
                </a:lnTo>
                <a:lnTo>
                  <a:pt x="f331" y="f332"/>
                </a:lnTo>
                <a:lnTo>
                  <a:pt x="f289" y="f292"/>
                </a:lnTo>
                <a:lnTo>
                  <a:pt x="f289" y="f325"/>
                </a:lnTo>
                <a:close/>
              </a:path>
              <a:path w="314960" h="553085">
                <a:moveTo>
                  <a:pt x="f289" y="f288"/>
                </a:moveTo>
                <a:lnTo>
                  <a:pt x="f289" y="f292"/>
                </a:lnTo>
                <a:lnTo>
                  <a:pt x="f290" y="f291"/>
                </a:lnTo>
                <a:lnTo>
                  <a:pt x="f289" y="f288"/>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8" name="object 178">
            <a:extLst>
              <a:ext uri="{FF2B5EF4-FFF2-40B4-BE49-F238E27FC236}">
                <a16:creationId xmlns:a16="http://schemas.microsoft.com/office/drawing/2014/main" id="{262C3B2F-CE39-46FC-8F51-EEDEE97C4D6B}"/>
              </a:ext>
            </a:extLst>
          </p:cNvPr>
          <p:cNvSpPr/>
          <p:nvPr/>
        </p:nvSpPr>
        <p:spPr>
          <a:xfrm>
            <a:off x="3334131" y="3705990"/>
            <a:ext cx="0" cy="0"/>
          </a:xfrm>
          <a:custGeom>
            <a:avLst/>
            <a:gdLst>
              <a:gd name="f0" fmla="val w"/>
              <a:gd name="f1" fmla="val h"/>
              <a:gd name="f2" fmla="val 0"/>
              <a:gd name="f3" fmla="*/ f0 1 0"/>
              <a:gd name="f4" fmla="*/ f1 1 0"/>
              <a:gd name="f5" fmla="val f2"/>
              <a:gd name="f6" fmla="+- f5 0 f5"/>
              <a:gd name="f7" fmla="*/ f6 1 0"/>
              <a:gd name="f8" fmla="*/ 0 1 f7"/>
              <a:gd name="f9" fmla="*/ 1 1 f7"/>
              <a:gd name="f10" fmla="*/ f8 f3 1"/>
              <a:gd name="f11" fmla="*/ f9 f3 1"/>
              <a:gd name="f12" fmla="*/ f9 f4 1"/>
              <a:gd name="f13" fmla="*/ f8 f4 1"/>
            </a:gdLst>
            <a:ahLst/>
            <a:cxnLst>
              <a:cxn ang="3cd4">
                <a:pos x="hc" y="t"/>
              </a:cxn>
              <a:cxn ang="0">
                <a:pos x="r" y="vc"/>
              </a:cxn>
              <a:cxn ang="cd4">
                <a:pos x="hc" y="b"/>
              </a:cxn>
              <a:cxn ang="cd2">
                <a:pos x="l" y="vc"/>
              </a:cxn>
            </a:cxnLst>
            <a:rect l="f10" t="f13" r="f11" b="f12"/>
            <a:pathLst>
              <a:path>
                <a:moveTo>
                  <a:pt x="f2" y="f2"/>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9" name="object 179">
            <a:extLst>
              <a:ext uri="{FF2B5EF4-FFF2-40B4-BE49-F238E27FC236}">
                <a16:creationId xmlns:a16="http://schemas.microsoft.com/office/drawing/2014/main" id="{CDCCA516-D49F-44BD-8260-4349954AF465}"/>
              </a:ext>
            </a:extLst>
          </p:cNvPr>
          <p:cNvSpPr/>
          <p:nvPr/>
        </p:nvSpPr>
        <p:spPr>
          <a:xfrm>
            <a:off x="3334131" y="3705990"/>
            <a:ext cx="0" cy="0"/>
          </a:xfrm>
          <a:custGeom>
            <a:avLst/>
            <a:gdLst>
              <a:gd name="f0" fmla="val w"/>
              <a:gd name="f1" fmla="val h"/>
              <a:gd name="f2" fmla="val 0"/>
              <a:gd name="f3" fmla="*/ f0 1 0"/>
              <a:gd name="f4" fmla="*/ f1 1 0"/>
              <a:gd name="f5" fmla="val f2"/>
              <a:gd name="f6" fmla="+- f5 0 f5"/>
              <a:gd name="f7" fmla="*/ f6 1 0"/>
              <a:gd name="f8" fmla="*/ 0 1 f7"/>
              <a:gd name="f9" fmla="*/ 1 1 f7"/>
              <a:gd name="f10" fmla="*/ f8 f3 1"/>
              <a:gd name="f11" fmla="*/ f9 f3 1"/>
              <a:gd name="f12" fmla="*/ f9 f4 1"/>
              <a:gd name="f13" fmla="*/ f8 f4 1"/>
            </a:gdLst>
            <a:ahLst/>
            <a:cxnLst>
              <a:cxn ang="3cd4">
                <a:pos x="hc" y="t"/>
              </a:cxn>
              <a:cxn ang="0">
                <a:pos x="r" y="vc"/>
              </a:cxn>
              <a:cxn ang="cd4">
                <a:pos x="hc" y="b"/>
              </a:cxn>
              <a:cxn ang="cd2">
                <a:pos x="l" y="vc"/>
              </a:cxn>
            </a:cxnLst>
            <a:rect l="f10" t="f13" r="f11" b="f12"/>
            <a:pathLst>
              <a:path>
                <a:moveTo>
                  <a:pt x="f2" y="f2"/>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0" name="object 180">
            <a:extLst>
              <a:ext uri="{FF2B5EF4-FFF2-40B4-BE49-F238E27FC236}">
                <a16:creationId xmlns:a16="http://schemas.microsoft.com/office/drawing/2014/main" id="{52406AAA-C7ED-4D42-80F1-FAA566B001D6}"/>
              </a:ext>
            </a:extLst>
          </p:cNvPr>
          <p:cNvSpPr/>
          <p:nvPr/>
        </p:nvSpPr>
        <p:spPr>
          <a:xfrm>
            <a:off x="2317619" y="3967353"/>
            <a:ext cx="768352" cy="304796"/>
          </a:xfrm>
          <a:custGeom>
            <a:avLst/>
            <a:gdLst>
              <a:gd name="f0" fmla="val w"/>
              <a:gd name="f1" fmla="val h"/>
              <a:gd name="f2" fmla="val 0"/>
              <a:gd name="f3" fmla="val 768350"/>
              <a:gd name="f4" fmla="val 304800"/>
              <a:gd name="f5" fmla="val 767969"/>
              <a:gd name="f6" fmla="*/ f0 1 768350"/>
              <a:gd name="f7" fmla="*/ f1 1 304800"/>
              <a:gd name="f8" fmla="val f2"/>
              <a:gd name="f9" fmla="val f3"/>
              <a:gd name="f10" fmla="val f4"/>
              <a:gd name="f11" fmla="+- f10 0 f8"/>
              <a:gd name="f12" fmla="+- f9 0 f8"/>
              <a:gd name="f13" fmla="*/ f12 1 768350"/>
              <a:gd name="f14" fmla="*/ f11 1 30480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68350" h="304800">
                <a:moveTo>
                  <a:pt x="f5" y="f4"/>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1" name="object 181">
            <a:extLst>
              <a:ext uri="{FF2B5EF4-FFF2-40B4-BE49-F238E27FC236}">
                <a16:creationId xmlns:a16="http://schemas.microsoft.com/office/drawing/2014/main" id="{F5C2D1B0-BAE4-4AA7-A201-B8B140E8A7AD}"/>
              </a:ext>
            </a:extLst>
          </p:cNvPr>
          <p:cNvSpPr/>
          <p:nvPr/>
        </p:nvSpPr>
        <p:spPr>
          <a:xfrm>
            <a:off x="1194435" y="3967353"/>
            <a:ext cx="794385" cy="306067"/>
          </a:xfrm>
          <a:custGeom>
            <a:avLst/>
            <a:gdLst>
              <a:gd name="f0" fmla="val w"/>
              <a:gd name="f1" fmla="val h"/>
              <a:gd name="f2" fmla="val 0"/>
              <a:gd name="f3" fmla="val 794385"/>
              <a:gd name="f4" fmla="val 306070"/>
              <a:gd name="f5" fmla="val 305993"/>
              <a:gd name="f6" fmla="val 794131"/>
              <a:gd name="f7" fmla="*/ f0 1 794385"/>
              <a:gd name="f8" fmla="*/ f1 1 306070"/>
              <a:gd name="f9" fmla="val f2"/>
              <a:gd name="f10" fmla="val f3"/>
              <a:gd name="f11" fmla="val f4"/>
              <a:gd name="f12" fmla="+- f11 0 f9"/>
              <a:gd name="f13" fmla="+- f10 0 f9"/>
              <a:gd name="f14" fmla="*/ f13 1 794385"/>
              <a:gd name="f15" fmla="*/ f12 1 3060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306070">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2" name="object 182">
            <a:extLst>
              <a:ext uri="{FF2B5EF4-FFF2-40B4-BE49-F238E27FC236}">
                <a16:creationId xmlns:a16="http://schemas.microsoft.com/office/drawing/2014/main" id="{5F5B8C83-099C-46DF-BB5F-3D5F542191A9}"/>
              </a:ext>
            </a:extLst>
          </p:cNvPr>
          <p:cNvSpPr/>
          <p:nvPr/>
        </p:nvSpPr>
        <p:spPr>
          <a:xfrm>
            <a:off x="1194435" y="3786759"/>
            <a:ext cx="794385" cy="180978"/>
          </a:xfrm>
          <a:custGeom>
            <a:avLst/>
            <a:gdLst>
              <a:gd name="f0" fmla="val w"/>
              <a:gd name="f1" fmla="val h"/>
              <a:gd name="f2" fmla="val 0"/>
              <a:gd name="f3" fmla="val 794385"/>
              <a:gd name="f4" fmla="val 180975"/>
              <a:gd name="f5" fmla="val 794131"/>
              <a:gd name="f6" fmla="val 180974"/>
              <a:gd name="f7" fmla="*/ f0 1 794385"/>
              <a:gd name="f8" fmla="*/ f1 1 180975"/>
              <a:gd name="f9" fmla="val f2"/>
              <a:gd name="f10" fmla="val f3"/>
              <a:gd name="f11" fmla="val f4"/>
              <a:gd name="f12" fmla="+- f11 0 f9"/>
              <a:gd name="f13" fmla="+- f10 0 f9"/>
              <a:gd name="f14" fmla="*/ f13 1 794385"/>
              <a:gd name="f15" fmla="*/ f12 1 18097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18097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3" name="object 183">
            <a:extLst>
              <a:ext uri="{FF2B5EF4-FFF2-40B4-BE49-F238E27FC236}">
                <a16:creationId xmlns:a16="http://schemas.microsoft.com/office/drawing/2014/main" id="{D9A2371A-4621-4D15-8B04-69241A6C4DEC}"/>
              </a:ext>
            </a:extLst>
          </p:cNvPr>
          <p:cNvSpPr/>
          <p:nvPr/>
        </p:nvSpPr>
        <p:spPr>
          <a:xfrm>
            <a:off x="3139062" y="3886584"/>
            <a:ext cx="1271" cy="270506"/>
          </a:xfrm>
          <a:custGeom>
            <a:avLst/>
            <a:gdLst>
              <a:gd name="f0" fmla="val w"/>
              <a:gd name="f1" fmla="val h"/>
              <a:gd name="f2" fmla="val 0"/>
              <a:gd name="f3" fmla="val 1269"/>
              <a:gd name="f4" fmla="val 270510"/>
              <a:gd name="f5" fmla="val 1143"/>
              <a:gd name="f6" fmla="val 270268"/>
              <a:gd name="f7" fmla="*/ f0 1 1269"/>
              <a:gd name="f8" fmla="*/ f1 1 270510"/>
              <a:gd name="f9" fmla="val f2"/>
              <a:gd name="f10" fmla="val f3"/>
              <a:gd name="f11" fmla="val f4"/>
              <a:gd name="f12" fmla="+- f11 0 f9"/>
              <a:gd name="f13" fmla="+- f10 0 f9"/>
              <a:gd name="f14" fmla="*/ f13 1 1269"/>
              <a:gd name="f15" fmla="*/ f12 1 2705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269" h="27051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4" name="object 184">
            <a:extLst>
              <a:ext uri="{FF2B5EF4-FFF2-40B4-BE49-F238E27FC236}">
                <a16:creationId xmlns:a16="http://schemas.microsoft.com/office/drawing/2014/main" id="{35018B43-7ECB-485C-9FC2-5173DCED8643}"/>
              </a:ext>
            </a:extLst>
          </p:cNvPr>
          <p:cNvSpPr/>
          <p:nvPr/>
        </p:nvSpPr>
        <p:spPr>
          <a:xfrm>
            <a:off x="2742962" y="1882767"/>
            <a:ext cx="475616" cy="263520"/>
          </a:xfrm>
          <a:custGeom>
            <a:avLst/>
            <a:gdLst>
              <a:gd name="f0" fmla="val w"/>
              <a:gd name="f1" fmla="val h"/>
              <a:gd name="f2" fmla="val 0"/>
              <a:gd name="f3" fmla="val 475614"/>
              <a:gd name="f4" fmla="val 263525"/>
              <a:gd name="f5" fmla="val 475618"/>
              <a:gd name="f6" fmla="val 67354"/>
              <a:gd name="f7" fmla="val 230609"/>
              <a:gd name="f8" fmla="val 171451"/>
              <a:gd name="f9" fmla="val 158544"/>
              <a:gd name="f10" fmla="val 202069"/>
              <a:gd name="f11" fmla="val 263302"/>
              <a:gd name="f12" fmla="val 128589"/>
              <a:gd name="f13" fmla="val 72064"/>
              <a:gd name="f14" fmla="val 104094"/>
              <a:gd name="f15" fmla="val 134712"/>
              <a:gd name="f16" fmla="val 194577"/>
              <a:gd name="f17" fmla="val 18368"/>
              <a:gd name="f18" fmla="val 108097"/>
              <a:gd name="f19" fmla="val 55108"/>
              <a:gd name="f20" fmla="val 266645"/>
              <a:gd name="f21" fmla="val 122466"/>
              <a:gd name="f22" fmla="val 353114"/>
              <a:gd name="f23" fmla="val 85726"/>
              <a:gd name="f24" fmla="val 119402"/>
              <a:gd name="f25" fmla="val 317091"/>
              <a:gd name="f26" fmla="val 230611"/>
              <a:gd name="f27" fmla="val 33675"/>
              <a:gd name="f28" fmla="*/ f0 1 475614"/>
              <a:gd name="f29" fmla="*/ f1 1 263525"/>
              <a:gd name="f30" fmla="val f2"/>
              <a:gd name="f31" fmla="val f3"/>
              <a:gd name="f32" fmla="val f4"/>
              <a:gd name="f33" fmla="+- f32 0 f30"/>
              <a:gd name="f34" fmla="+- f31 0 f30"/>
              <a:gd name="f35" fmla="*/ f34 1 475614"/>
              <a:gd name="f36" fmla="*/ f33 1 263525"/>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75614" h="263525">
                <a:moveTo>
                  <a:pt x="f5" y="f6"/>
                </a:moveTo>
                <a:lnTo>
                  <a:pt x="f7" y="f8"/>
                </a:lnTo>
                <a:lnTo>
                  <a:pt x="f9" y="f10"/>
                </a:lnTo>
                <a:lnTo>
                  <a:pt x="f9" y="f11"/>
                </a:lnTo>
                <a:lnTo>
                  <a:pt x="f5" y="f12"/>
                </a:lnTo>
                <a:lnTo>
                  <a:pt x="f5" y="f6"/>
                </a:lnTo>
                <a:close/>
              </a:path>
              <a:path w="475614" h="263525">
                <a:moveTo>
                  <a:pt x="f13" y="f14"/>
                </a:moveTo>
                <a:lnTo>
                  <a:pt x="f2" y="f15"/>
                </a:lnTo>
                <a:lnTo>
                  <a:pt x="f9" y="f10"/>
                </a:lnTo>
                <a:lnTo>
                  <a:pt x="f7" y="f8"/>
                </a:lnTo>
                <a:lnTo>
                  <a:pt x="f13" y="f14"/>
                </a:lnTo>
                <a:close/>
              </a:path>
              <a:path w="475614" h="263525">
                <a:moveTo>
                  <a:pt x="f16" y="f17"/>
                </a:moveTo>
                <a:lnTo>
                  <a:pt x="f18" y="f19"/>
                </a:lnTo>
                <a:lnTo>
                  <a:pt x="f20" y="f21"/>
                </a:lnTo>
                <a:lnTo>
                  <a:pt x="f22" y="f23"/>
                </a:lnTo>
                <a:lnTo>
                  <a:pt x="f16" y="f17"/>
                </a:lnTo>
                <a:close/>
              </a:path>
              <a:path w="475614" h="263525">
                <a:moveTo>
                  <a:pt x="f22" y="f24"/>
                </a:moveTo>
                <a:close/>
              </a:path>
              <a:path w="475614" h="263525">
                <a:moveTo>
                  <a:pt x="f25" y="f2"/>
                </a:moveTo>
                <a:lnTo>
                  <a:pt x="f26" y="f27"/>
                </a:lnTo>
                <a:lnTo>
                  <a:pt x="f22" y="f23"/>
                </a:lnTo>
                <a:lnTo>
                  <a:pt x="f22" y="f24"/>
                </a:lnTo>
                <a:lnTo>
                  <a:pt x="f5" y="f6"/>
                </a:lnTo>
                <a:lnTo>
                  <a:pt x="f2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5" name="object 185">
            <a:extLst>
              <a:ext uri="{FF2B5EF4-FFF2-40B4-BE49-F238E27FC236}">
                <a16:creationId xmlns:a16="http://schemas.microsoft.com/office/drawing/2014/main" id="{7388B0B8-71EE-4F3E-BA9A-8569C8C5BDA0}"/>
              </a:ext>
            </a:extLst>
          </p:cNvPr>
          <p:cNvSpPr/>
          <p:nvPr/>
        </p:nvSpPr>
        <p:spPr>
          <a:xfrm>
            <a:off x="2742962" y="1986863"/>
            <a:ext cx="231142" cy="98426"/>
          </a:xfrm>
          <a:custGeom>
            <a:avLst/>
            <a:gdLst>
              <a:gd name="f0" fmla="val w"/>
              <a:gd name="f1" fmla="val h"/>
              <a:gd name="f2" fmla="val 0"/>
              <a:gd name="f3" fmla="val 231139"/>
              <a:gd name="f4" fmla="val 98425"/>
              <a:gd name="f5" fmla="val 30617"/>
              <a:gd name="f6" fmla="val 158544"/>
              <a:gd name="f7" fmla="val 97975"/>
              <a:gd name="f8" fmla="val 230611"/>
              <a:gd name="f9" fmla="val 67357"/>
              <a:gd name="f10" fmla="val 72064"/>
              <a:gd name="f11" fmla="*/ f0 1 231139"/>
              <a:gd name="f12" fmla="*/ f1 1 98425"/>
              <a:gd name="f13" fmla="val f2"/>
              <a:gd name="f14" fmla="val f3"/>
              <a:gd name="f15" fmla="val f4"/>
              <a:gd name="f16" fmla="+- f15 0 f13"/>
              <a:gd name="f17" fmla="+- f14 0 f13"/>
              <a:gd name="f18" fmla="*/ f17 1 231139"/>
              <a:gd name="f19" fmla="*/ f16 1 984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31139" h="98425">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6" name="object 186">
            <a:extLst>
              <a:ext uri="{FF2B5EF4-FFF2-40B4-BE49-F238E27FC236}">
                <a16:creationId xmlns:a16="http://schemas.microsoft.com/office/drawing/2014/main" id="{E6D93204-E2D6-4BE0-8FAF-D65B9A0DEEC9}"/>
              </a:ext>
            </a:extLst>
          </p:cNvPr>
          <p:cNvSpPr/>
          <p:nvPr/>
        </p:nvSpPr>
        <p:spPr>
          <a:xfrm>
            <a:off x="2851062" y="1901138"/>
            <a:ext cx="245114" cy="104141"/>
          </a:xfrm>
          <a:custGeom>
            <a:avLst/>
            <a:gdLst>
              <a:gd name="f0" fmla="val w"/>
              <a:gd name="f1" fmla="val h"/>
              <a:gd name="f2" fmla="val 0"/>
              <a:gd name="f3" fmla="val 245110"/>
              <a:gd name="f4" fmla="val 104139"/>
              <a:gd name="f5" fmla="val 36740"/>
              <a:gd name="f6" fmla="val 158547"/>
              <a:gd name="f7" fmla="val 104098"/>
              <a:gd name="f8" fmla="val 245016"/>
              <a:gd name="f9" fmla="val 67357"/>
              <a:gd name="f10" fmla="val 86479"/>
              <a:gd name="f11" fmla="*/ f0 1 245110"/>
              <a:gd name="f12" fmla="*/ f1 1 104139"/>
              <a:gd name="f13" fmla="val f2"/>
              <a:gd name="f14" fmla="val f3"/>
              <a:gd name="f15" fmla="val f4"/>
              <a:gd name="f16" fmla="+- f15 0 f13"/>
              <a:gd name="f17" fmla="+- f14 0 f13"/>
              <a:gd name="f18" fmla="*/ f17 1 245110"/>
              <a:gd name="f19" fmla="*/ f16 1 1041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5110" h="104139">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7" name="object 187">
            <a:extLst>
              <a:ext uri="{FF2B5EF4-FFF2-40B4-BE49-F238E27FC236}">
                <a16:creationId xmlns:a16="http://schemas.microsoft.com/office/drawing/2014/main" id="{22857BAA-D2CD-418C-B31F-36B64B3BBF28}"/>
              </a:ext>
            </a:extLst>
          </p:cNvPr>
          <p:cNvSpPr/>
          <p:nvPr/>
        </p:nvSpPr>
        <p:spPr>
          <a:xfrm>
            <a:off x="2973573" y="1882767"/>
            <a:ext cx="245114" cy="120015"/>
          </a:xfrm>
          <a:custGeom>
            <a:avLst/>
            <a:gdLst>
              <a:gd name="f0" fmla="val w"/>
              <a:gd name="f1" fmla="val h"/>
              <a:gd name="f2" fmla="val 0"/>
              <a:gd name="f3" fmla="val 245110"/>
              <a:gd name="f4" fmla="val 120014"/>
              <a:gd name="f5" fmla="val 245006"/>
              <a:gd name="f6" fmla="val 67354"/>
              <a:gd name="f7" fmla="val 86479"/>
              <a:gd name="f8" fmla="val 33675"/>
              <a:gd name="f9" fmla="val 122503"/>
              <a:gd name="f10" fmla="val 85726"/>
              <a:gd name="f11" fmla="val 119405"/>
              <a:gd name="f12" fmla="*/ f0 1 245110"/>
              <a:gd name="f13" fmla="*/ f1 1 120014"/>
              <a:gd name="f14" fmla="val f2"/>
              <a:gd name="f15" fmla="val f3"/>
              <a:gd name="f16" fmla="val f4"/>
              <a:gd name="f17" fmla="+- f16 0 f14"/>
              <a:gd name="f18" fmla="+- f15 0 f14"/>
              <a:gd name="f19" fmla="*/ f18 1 245110"/>
              <a:gd name="f20" fmla="*/ f17 1 12001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45110" h="120014">
                <a:moveTo>
                  <a:pt x="f5" y="f6"/>
                </a:moveTo>
                <a:lnTo>
                  <a:pt x="f7" y="f2"/>
                </a:lnTo>
                <a:lnTo>
                  <a:pt x="f2" y="f8"/>
                </a:lnTo>
                <a:lnTo>
                  <a:pt x="f9" y="f10"/>
                </a:lnTo>
                <a:lnTo>
                  <a:pt x="f9"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8" name="object 188">
            <a:extLst>
              <a:ext uri="{FF2B5EF4-FFF2-40B4-BE49-F238E27FC236}">
                <a16:creationId xmlns:a16="http://schemas.microsoft.com/office/drawing/2014/main" id="{FCDF814F-1C9A-439C-9332-E6FD4A933EFF}"/>
              </a:ext>
            </a:extLst>
          </p:cNvPr>
          <p:cNvSpPr/>
          <p:nvPr/>
        </p:nvSpPr>
        <p:spPr>
          <a:xfrm>
            <a:off x="2901510" y="1950122"/>
            <a:ext cx="317497" cy="196211"/>
          </a:xfrm>
          <a:custGeom>
            <a:avLst/>
            <a:gdLst>
              <a:gd name="f0" fmla="val w"/>
              <a:gd name="f1" fmla="val h"/>
              <a:gd name="f2" fmla="val 0"/>
              <a:gd name="f3" fmla="val 317500"/>
              <a:gd name="f4" fmla="val 196214"/>
              <a:gd name="f5" fmla="val 195947"/>
              <a:gd name="f6" fmla="val 317074"/>
              <a:gd name="f7" fmla="val 61234"/>
              <a:gd name="f8" fmla="val 317073"/>
              <a:gd name="f9" fmla="val 134715"/>
              <a:gd name="f10" fmla="*/ f0 1 317500"/>
              <a:gd name="f11" fmla="*/ f1 1 196214"/>
              <a:gd name="f12" fmla="val f2"/>
              <a:gd name="f13" fmla="val f3"/>
              <a:gd name="f14" fmla="val f4"/>
              <a:gd name="f15" fmla="+- f14 0 f12"/>
              <a:gd name="f16" fmla="+- f13 0 f12"/>
              <a:gd name="f17" fmla="*/ f16 1 317500"/>
              <a:gd name="f18" fmla="*/ f15 1 19621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7500" h="196214">
                <a:moveTo>
                  <a:pt x="f2" y="f5"/>
                </a:moveTo>
                <a:lnTo>
                  <a:pt x="f6" y="f7"/>
                </a:lnTo>
                <a:lnTo>
                  <a:pt x="f8" y="f2"/>
                </a:lnTo>
                <a:lnTo>
                  <a:pt x="f2" y="f9"/>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9" name="object 189">
            <a:extLst>
              <a:ext uri="{FF2B5EF4-FFF2-40B4-BE49-F238E27FC236}">
                <a16:creationId xmlns:a16="http://schemas.microsoft.com/office/drawing/2014/main" id="{8A962ED2-2554-4690-9193-3B53082228B3}"/>
              </a:ext>
            </a:extLst>
          </p:cNvPr>
          <p:cNvSpPr/>
          <p:nvPr/>
        </p:nvSpPr>
        <p:spPr>
          <a:xfrm>
            <a:off x="2815026" y="1937878"/>
            <a:ext cx="309881" cy="116842"/>
          </a:xfrm>
          <a:custGeom>
            <a:avLst/>
            <a:gdLst>
              <a:gd name="f0" fmla="val w"/>
              <a:gd name="f1" fmla="val h"/>
              <a:gd name="f2" fmla="val 0"/>
              <a:gd name="f3" fmla="val 309880"/>
              <a:gd name="f4" fmla="val 116839"/>
              <a:gd name="f5" fmla="val 36030"/>
              <a:gd name="f6" fmla="val 48986"/>
              <a:gd name="f7" fmla="val 158544"/>
              <a:gd name="f8" fmla="val 116343"/>
              <a:gd name="f9" fmla="val 194577"/>
              <a:gd name="f10" fmla="val 67357"/>
              <a:gd name="f11" fmla="val 281047"/>
              <a:gd name="f12" fmla="val 30617"/>
              <a:gd name="f13" fmla="val 309871"/>
              <a:gd name="f14" fmla="val 52047"/>
              <a:gd name="f15" fmla="*/ f0 1 309880"/>
              <a:gd name="f16" fmla="*/ f1 1 116839"/>
              <a:gd name="f17" fmla="val f2"/>
              <a:gd name="f18" fmla="val f3"/>
              <a:gd name="f19" fmla="val f4"/>
              <a:gd name="f20" fmla="+- f19 0 f17"/>
              <a:gd name="f21" fmla="+- f18 0 f17"/>
              <a:gd name="f22" fmla="*/ f21 1 309880"/>
              <a:gd name="f23" fmla="*/ f20 1 1168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09880" h="116839">
                <a:moveTo>
                  <a:pt x="f5" y="f2"/>
                </a:moveTo>
                <a:lnTo>
                  <a:pt x="f2" y="f6"/>
                </a:lnTo>
                <a:lnTo>
                  <a:pt x="f7" y="f8"/>
                </a:lnTo>
                <a:lnTo>
                  <a:pt x="f9" y="f10"/>
                </a:lnTo>
                <a:lnTo>
                  <a:pt x="f5" y="f2"/>
                </a:lnTo>
                <a:close/>
              </a:path>
              <a:path w="309880" h="116839">
                <a:moveTo>
                  <a:pt x="f11" y="f12"/>
                </a:moveTo>
                <a:lnTo>
                  <a:pt x="f9" y="f10"/>
                </a:lnTo>
                <a:lnTo>
                  <a:pt x="f7" y="f8"/>
                </a:lnTo>
                <a:lnTo>
                  <a:pt x="f13" y="f14"/>
                </a:lnTo>
                <a:lnTo>
                  <a:pt x="f11" y="f12"/>
                </a:lnTo>
                <a:close/>
              </a:path>
            </a:pathLst>
          </a:custGeom>
          <a:solidFill>
            <a:srgbClr val="0000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0" name="object 190">
            <a:extLst>
              <a:ext uri="{FF2B5EF4-FFF2-40B4-BE49-F238E27FC236}">
                <a16:creationId xmlns:a16="http://schemas.microsoft.com/office/drawing/2014/main" id="{9ADECBC1-9507-4574-914D-36644E6945B5}"/>
              </a:ext>
            </a:extLst>
          </p:cNvPr>
          <p:cNvSpPr/>
          <p:nvPr/>
        </p:nvSpPr>
        <p:spPr>
          <a:xfrm>
            <a:off x="2815026" y="1937878"/>
            <a:ext cx="194940" cy="116842"/>
          </a:xfrm>
          <a:custGeom>
            <a:avLst/>
            <a:gdLst>
              <a:gd name="f0" fmla="val w"/>
              <a:gd name="f1" fmla="val h"/>
              <a:gd name="f2" fmla="val 0"/>
              <a:gd name="f3" fmla="val 194944"/>
              <a:gd name="f4" fmla="val 116839"/>
              <a:gd name="f5" fmla="val 48986"/>
              <a:gd name="f6" fmla="val 36030"/>
              <a:gd name="f7" fmla="val 194577"/>
              <a:gd name="f8" fmla="val 67357"/>
              <a:gd name="f9" fmla="val 158544"/>
              <a:gd name="f10" fmla="val 116343"/>
              <a:gd name="f11" fmla="*/ f0 1 194944"/>
              <a:gd name="f12" fmla="*/ f1 1 116839"/>
              <a:gd name="f13" fmla="val f2"/>
              <a:gd name="f14" fmla="val f3"/>
              <a:gd name="f15" fmla="val f4"/>
              <a:gd name="f16" fmla="+- f15 0 f13"/>
              <a:gd name="f17" fmla="+- f14 0 f13"/>
              <a:gd name="f18" fmla="*/ f17 1 194944"/>
              <a:gd name="f19" fmla="*/ f16 1 1168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94944" h="116839">
                <a:moveTo>
                  <a:pt x="f2" y="f5"/>
                </a:moveTo>
                <a:lnTo>
                  <a:pt x="f6" y="f2"/>
                </a:lnTo>
                <a:lnTo>
                  <a:pt x="f7" y="f8"/>
                </a:lnTo>
                <a:lnTo>
                  <a:pt x="f9" y="f10"/>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1" name="object 191">
            <a:extLst>
              <a:ext uri="{FF2B5EF4-FFF2-40B4-BE49-F238E27FC236}">
                <a16:creationId xmlns:a16="http://schemas.microsoft.com/office/drawing/2014/main" id="{6EAFE5A6-CC86-4B03-B267-378BEA351CE5}"/>
              </a:ext>
            </a:extLst>
          </p:cNvPr>
          <p:cNvSpPr/>
          <p:nvPr/>
        </p:nvSpPr>
        <p:spPr>
          <a:xfrm>
            <a:off x="2973573" y="1968502"/>
            <a:ext cx="151762" cy="85725"/>
          </a:xfrm>
          <a:custGeom>
            <a:avLst/>
            <a:gdLst>
              <a:gd name="f0" fmla="val w"/>
              <a:gd name="f1" fmla="val h"/>
              <a:gd name="f2" fmla="val 0"/>
              <a:gd name="f3" fmla="val 151764"/>
              <a:gd name="f4" fmla="val 85725"/>
              <a:gd name="f5" fmla="val 36033"/>
              <a:gd name="f6" fmla="val 36740"/>
              <a:gd name="f7" fmla="val 122503"/>
              <a:gd name="f8" fmla="val 151327"/>
              <a:gd name="f9" fmla="val 21430"/>
              <a:gd name="f10" fmla="val 85726"/>
              <a:gd name="f11" fmla="*/ f0 1 151764"/>
              <a:gd name="f12" fmla="*/ f1 1 85725"/>
              <a:gd name="f13" fmla="val f2"/>
              <a:gd name="f14" fmla="val f3"/>
              <a:gd name="f15" fmla="val f4"/>
              <a:gd name="f16" fmla="+- f15 0 f13"/>
              <a:gd name="f17" fmla="+- f14 0 f13"/>
              <a:gd name="f18" fmla="*/ f17 1 151764"/>
              <a:gd name="f19" fmla="*/ f16 1 857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51764" h="85725">
                <a:moveTo>
                  <a:pt x="f5" y="f6"/>
                </a:moveTo>
                <a:lnTo>
                  <a:pt x="f7" y="f2"/>
                </a:lnTo>
                <a:lnTo>
                  <a:pt x="f8" y="f9"/>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2" name="object 192">
            <a:extLst>
              <a:ext uri="{FF2B5EF4-FFF2-40B4-BE49-F238E27FC236}">
                <a16:creationId xmlns:a16="http://schemas.microsoft.com/office/drawing/2014/main" id="{4DEB8A1F-0F87-48D1-AEFA-D14F2593AEDB}"/>
              </a:ext>
            </a:extLst>
          </p:cNvPr>
          <p:cNvSpPr/>
          <p:nvPr/>
        </p:nvSpPr>
        <p:spPr>
          <a:xfrm>
            <a:off x="2951948" y="2005242"/>
            <a:ext cx="209553" cy="140973"/>
          </a:xfrm>
          <a:custGeom>
            <a:avLst/>
            <a:gdLst>
              <a:gd name="f0" fmla="val w"/>
              <a:gd name="f1" fmla="val h"/>
              <a:gd name="f2" fmla="val 0"/>
              <a:gd name="f3" fmla="val 209550"/>
              <a:gd name="f4" fmla="val 140969"/>
              <a:gd name="f5" fmla="val 21621"/>
              <a:gd name="f6" fmla="val 79603"/>
              <a:gd name="f7" fmla="val 13205"/>
              <a:gd name="f8" fmla="val 82009"/>
              <a:gd name="f9" fmla="val 6333"/>
              <a:gd name="f10" fmla="val 88570"/>
              <a:gd name="f11" fmla="val 1699"/>
              <a:gd name="f12" fmla="val 98301"/>
              <a:gd name="f13" fmla="val 110217"/>
              <a:gd name="f14" fmla="val 122135"/>
              <a:gd name="f15" fmla="val 131867"/>
              <a:gd name="f16" fmla="val 138429"/>
              <a:gd name="f17" fmla="val 140835"/>
              <a:gd name="f18" fmla="val 30036"/>
              <a:gd name="f19" fmla="val 36908"/>
              <a:gd name="f20" fmla="val 41541"/>
              <a:gd name="f21" fmla="val 43239"/>
              <a:gd name="f22" fmla="val 187361"/>
              <a:gd name="f23" fmla="val 178946"/>
              <a:gd name="f24" fmla="val 2405"/>
              <a:gd name="f25" fmla="val 172074"/>
              <a:gd name="f26" fmla="val 8966"/>
              <a:gd name="f27" fmla="val 167441"/>
              <a:gd name="f28" fmla="val 18698"/>
              <a:gd name="f29" fmla="val 165743"/>
              <a:gd name="f30" fmla="val 30614"/>
              <a:gd name="f31" fmla="val 42532"/>
              <a:gd name="f32" fmla="val 52264"/>
              <a:gd name="f33" fmla="val 58825"/>
              <a:gd name="f34" fmla="val 61231"/>
              <a:gd name="f35" fmla="val 195776"/>
              <a:gd name="f36" fmla="val 202648"/>
              <a:gd name="f37" fmla="val 207280"/>
              <a:gd name="f38" fmla="val 208979"/>
              <a:gd name="f39" fmla="*/ f0 1 209550"/>
              <a:gd name="f40" fmla="*/ f1 1 140969"/>
              <a:gd name="f41" fmla="val f2"/>
              <a:gd name="f42" fmla="val f3"/>
              <a:gd name="f43" fmla="val f4"/>
              <a:gd name="f44" fmla="+- f43 0 f41"/>
              <a:gd name="f45" fmla="+- f42 0 f41"/>
              <a:gd name="f46" fmla="*/ f45 1 209550"/>
              <a:gd name="f47" fmla="*/ f44 1 140969"/>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209550" h="140969">
                <a:moveTo>
                  <a:pt x="f5" y="f6"/>
                </a:moveTo>
                <a:lnTo>
                  <a:pt x="f7" y="f8"/>
                </a:lnTo>
                <a:lnTo>
                  <a:pt x="f9" y="f10"/>
                </a:lnTo>
                <a:lnTo>
                  <a:pt x="f11" y="f12"/>
                </a:lnTo>
                <a:lnTo>
                  <a:pt x="f2" y="f13"/>
                </a:lnTo>
                <a:lnTo>
                  <a:pt x="f11" y="f14"/>
                </a:lnTo>
                <a:lnTo>
                  <a:pt x="f9" y="f15"/>
                </a:lnTo>
                <a:lnTo>
                  <a:pt x="f7" y="f16"/>
                </a:lnTo>
                <a:lnTo>
                  <a:pt x="f5" y="f17"/>
                </a:lnTo>
                <a:lnTo>
                  <a:pt x="f18" y="f16"/>
                </a:lnTo>
                <a:lnTo>
                  <a:pt x="f19" y="f15"/>
                </a:lnTo>
                <a:lnTo>
                  <a:pt x="f20" y="f14"/>
                </a:lnTo>
                <a:lnTo>
                  <a:pt x="f21" y="f13"/>
                </a:lnTo>
                <a:lnTo>
                  <a:pt x="f20" y="f12"/>
                </a:lnTo>
                <a:lnTo>
                  <a:pt x="f19" y="f10"/>
                </a:lnTo>
                <a:lnTo>
                  <a:pt x="f18" y="f8"/>
                </a:lnTo>
                <a:lnTo>
                  <a:pt x="f5" y="f6"/>
                </a:lnTo>
                <a:close/>
              </a:path>
              <a:path w="209550" h="140969">
                <a:moveTo>
                  <a:pt x="f22" y="f2"/>
                </a:moveTo>
                <a:lnTo>
                  <a:pt x="f23" y="f24"/>
                </a:lnTo>
                <a:lnTo>
                  <a:pt x="f25" y="f26"/>
                </a:lnTo>
                <a:lnTo>
                  <a:pt x="f27" y="f28"/>
                </a:lnTo>
                <a:lnTo>
                  <a:pt x="f29" y="f30"/>
                </a:lnTo>
                <a:lnTo>
                  <a:pt x="f27" y="f31"/>
                </a:lnTo>
                <a:lnTo>
                  <a:pt x="f25" y="f32"/>
                </a:lnTo>
                <a:lnTo>
                  <a:pt x="f23" y="f33"/>
                </a:lnTo>
                <a:lnTo>
                  <a:pt x="f22" y="f34"/>
                </a:lnTo>
                <a:lnTo>
                  <a:pt x="f35" y="f33"/>
                </a:lnTo>
                <a:lnTo>
                  <a:pt x="f36" y="f32"/>
                </a:lnTo>
                <a:lnTo>
                  <a:pt x="f37" y="f31"/>
                </a:lnTo>
                <a:lnTo>
                  <a:pt x="f38" y="f30"/>
                </a:lnTo>
                <a:lnTo>
                  <a:pt x="f37" y="f28"/>
                </a:lnTo>
                <a:lnTo>
                  <a:pt x="f36" y="f26"/>
                </a:lnTo>
                <a:lnTo>
                  <a:pt x="f35" y="f24"/>
                </a:lnTo>
                <a:lnTo>
                  <a:pt x="f2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3" name="object 193">
            <a:extLst>
              <a:ext uri="{FF2B5EF4-FFF2-40B4-BE49-F238E27FC236}">
                <a16:creationId xmlns:a16="http://schemas.microsoft.com/office/drawing/2014/main" id="{DBFA1A97-EEF9-4519-A763-853A3A3419C0}"/>
              </a:ext>
            </a:extLst>
          </p:cNvPr>
          <p:cNvSpPr/>
          <p:nvPr/>
        </p:nvSpPr>
        <p:spPr>
          <a:xfrm>
            <a:off x="2951948" y="2084841"/>
            <a:ext cx="43818" cy="61593"/>
          </a:xfrm>
          <a:custGeom>
            <a:avLst/>
            <a:gdLst>
              <a:gd name="f0" fmla="val w"/>
              <a:gd name="f1" fmla="val h"/>
              <a:gd name="f2" fmla="val 0"/>
              <a:gd name="f3" fmla="val 43814"/>
              <a:gd name="f4" fmla="val 61594"/>
              <a:gd name="f5" fmla="val 30614"/>
              <a:gd name="f6" fmla="val 1699"/>
              <a:gd name="f7" fmla="val 18698"/>
              <a:gd name="f8" fmla="val 6333"/>
              <a:gd name="f9" fmla="val 8966"/>
              <a:gd name="f10" fmla="val 13205"/>
              <a:gd name="f11" fmla="val 2405"/>
              <a:gd name="f12" fmla="val 21621"/>
              <a:gd name="f13" fmla="val 30036"/>
              <a:gd name="f14" fmla="val 36908"/>
              <a:gd name="f15" fmla="val 41541"/>
              <a:gd name="f16" fmla="val 43239"/>
              <a:gd name="f17" fmla="val 42532"/>
              <a:gd name="f18" fmla="val 52264"/>
              <a:gd name="f19" fmla="val 58826"/>
              <a:gd name="f20" fmla="val 61232"/>
              <a:gd name="f21" fmla="*/ f0 1 43814"/>
              <a:gd name="f22" fmla="*/ f1 1 61594"/>
              <a:gd name="f23" fmla="val f2"/>
              <a:gd name="f24" fmla="val f3"/>
              <a:gd name="f25" fmla="val f4"/>
              <a:gd name="f26" fmla="+- f25 0 f23"/>
              <a:gd name="f27" fmla="+- f24 0 f23"/>
              <a:gd name="f28" fmla="*/ f27 1 43814"/>
              <a:gd name="f29" fmla="*/ f26 1 615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4" name="object 194">
            <a:extLst>
              <a:ext uri="{FF2B5EF4-FFF2-40B4-BE49-F238E27FC236}">
                <a16:creationId xmlns:a16="http://schemas.microsoft.com/office/drawing/2014/main" id="{8260D09F-230B-4F56-A9D9-9CF1931AB181}"/>
              </a:ext>
            </a:extLst>
          </p:cNvPr>
          <p:cNvSpPr/>
          <p:nvPr/>
        </p:nvSpPr>
        <p:spPr>
          <a:xfrm>
            <a:off x="3117692" y="2005242"/>
            <a:ext cx="43818" cy="61593"/>
          </a:xfrm>
          <a:custGeom>
            <a:avLst/>
            <a:gdLst>
              <a:gd name="f0" fmla="val w"/>
              <a:gd name="f1" fmla="val h"/>
              <a:gd name="f2" fmla="val 0"/>
              <a:gd name="f3" fmla="val 43814"/>
              <a:gd name="f4" fmla="val 61594"/>
              <a:gd name="f5" fmla="val 30614"/>
              <a:gd name="f6" fmla="val 1698"/>
              <a:gd name="f7" fmla="val 18698"/>
              <a:gd name="f8" fmla="val 6331"/>
              <a:gd name="f9" fmla="val 8966"/>
              <a:gd name="f10" fmla="val 13202"/>
              <a:gd name="f11" fmla="val 2405"/>
              <a:gd name="f12" fmla="val 21618"/>
              <a:gd name="f13" fmla="val 30033"/>
              <a:gd name="f14" fmla="val 36904"/>
              <a:gd name="f15" fmla="val 41537"/>
              <a:gd name="f16" fmla="val 43236"/>
              <a:gd name="f17" fmla="val 42532"/>
              <a:gd name="f18" fmla="val 36905"/>
              <a:gd name="f19" fmla="val 52264"/>
              <a:gd name="f20" fmla="val 58825"/>
              <a:gd name="f21" fmla="val 61231"/>
              <a:gd name="f22" fmla="*/ f0 1 43814"/>
              <a:gd name="f23" fmla="*/ f1 1 61594"/>
              <a:gd name="f24" fmla="val f2"/>
              <a:gd name="f25" fmla="val f3"/>
              <a:gd name="f26" fmla="val f4"/>
              <a:gd name="f27" fmla="+- f26 0 f24"/>
              <a:gd name="f28" fmla="+- f25 0 f24"/>
              <a:gd name="f29" fmla="*/ f28 1 43814"/>
              <a:gd name="f30" fmla="*/ f27 1 61594"/>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8" y="f19"/>
                </a:lnTo>
                <a:lnTo>
                  <a:pt x="f13" y="f20"/>
                </a:lnTo>
                <a:lnTo>
                  <a:pt x="f12" y="f21"/>
                </a:lnTo>
                <a:lnTo>
                  <a:pt x="f10" y="f20"/>
                </a:lnTo>
                <a:lnTo>
                  <a:pt x="f8" y="f19"/>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5" name="object 195">
            <a:extLst>
              <a:ext uri="{FF2B5EF4-FFF2-40B4-BE49-F238E27FC236}">
                <a16:creationId xmlns:a16="http://schemas.microsoft.com/office/drawing/2014/main" id="{A038E3FD-C4BA-4C36-8654-1696F1B2D7F0}"/>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6" name="object 196">
            <a:extLst>
              <a:ext uri="{FF2B5EF4-FFF2-40B4-BE49-F238E27FC236}">
                <a16:creationId xmlns:a16="http://schemas.microsoft.com/office/drawing/2014/main" id="{5F82A53E-42B7-4C5C-93F5-7645F291966E}"/>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7" name="object 197">
            <a:extLst>
              <a:ext uri="{FF2B5EF4-FFF2-40B4-BE49-F238E27FC236}">
                <a16:creationId xmlns:a16="http://schemas.microsoft.com/office/drawing/2014/main" id="{7CB42177-7C67-4B2A-816C-85C77EE9A434}"/>
              </a:ext>
            </a:extLst>
          </p:cNvPr>
          <p:cNvSpPr/>
          <p:nvPr/>
        </p:nvSpPr>
        <p:spPr>
          <a:xfrm>
            <a:off x="2757373" y="2048100"/>
            <a:ext cx="43818" cy="36832"/>
          </a:xfrm>
          <a:custGeom>
            <a:avLst/>
            <a:gdLst>
              <a:gd name="f0" fmla="val w"/>
              <a:gd name="f1" fmla="val h"/>
              <a:gd name="f2" fmla="val 0"/>
              <a:gd name="f3" fmla="val 43814"/>
              <a:gd name="f4" fmla="val 36830"/>
              <a:gd name="f5" fmla="val 18368"/>
              <a:gd name="f6" fmla="val 43238"/>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8" name="object 198">
            <a:extLst>
              <a:ext uri="{FF2B5EF4-FFF2-40B4-BE49-F238E27FC236}">
                <a16:creationId xmlns:a16="http://schemas.microsoft.com/office/drawing/2014/main" id="{0E7DD226-6CBE-431E-8081-7597CA2B6771}"/>
              </a:ext>
            </a:extLst>
          </p:cNvPr>
          <p:cNvSpPr/>
          <p:nvPr/>
        </p:nvSpPr>
        <p:spPr>
          <a:xfrm>
            <a:off x="2829437" y="2078714"/>
            <a:ext cx="43818" cy="36832"/>
          </a:xfrm>
          <a:custGeom>
            <a:avLst/>
            <a:gdLst>
              <a:gd name="f0" fmla="val w"/>
              <a:gd name="f1" fmla="val h"/>
              <a:gd name="f2" fmla="val 0"/>
              <a:gd name="f3" fmla="val 43814"/>
              <a:gd name="f4" fmla="val 36830"/>
              <a:gd name="f5" fmla="val 18371"/>
              <a:gd name="f6" fmla="val 43239"/>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9" name="object 199">
            <a:extLst>
              <a:ext uri="{FF2B5EF4-FFF2-40B4-BE49-F238E27FC236}">
                <a16:creationId xmlns:a16="http://schemas.microsoft.com/office/drawing/2014/main" id="{C4441A6D-9E1D-4BB3-B2D9-C0AD530EE1E3}"/>
              </a:ext>
            </a:extLst>
          </p:cNvPr>
          <p:cNvSpPr/>
          <p:nvPr/>
        </p:nvSpPr>
        <p:spPr>
          <a:xfrm>
            <a:off x="3122401" y="1136553"/>
            <a:ext cx="49533" cy="202567"/>
          </a:xfrm>
          <a:custGeom>
            <a:avLst/>
            <a:gdLst>
              <a:gd name="f0" fmla="val w"/>
              <a:gd name="f1" fmla="val h"/>
              <a:gd name="f2" fmla="val 0"/>
              <a:gd name="f3" fmla="val 49530"/>
              <a:gd name="f4" fmla="val 202565"/>
              <a:gd name="f5" fmla="val 178417"/>
              <a:gd name="f6" fmla="val 49164"/>
              <a:gd name="f7" fmla="val 202144"/>
              <a:gd name="f8" fmla="val 478"/>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2" y="f2"/>
                </a:moveTo>
                <a:lnTo>
                  <a:pt x="f2" y="f5"/>
                </a:lnTo>
                <a:lnTo>
                  <a:pt x="f6" y="f7"/>
                </a:lnTo>
                <a:lnTo>
                  <a:pt x="f6" y="f8"/>
                </a:lnTo>
                <a:lnTo>
                  <a:pt x="f2" y="f2"/>
                </a:lnTo>
                <a:close/>
              </a:path>
            </a:pathLst>
          </a:custGeom>
          <a:solidFill>
            <a:srgbClr val="666666"/>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0" name="object 200">
            <a:extLst>
              <a:ext uri="{FF2B5EF4-FFF2-40B4-BE49-F238E27FC236}">
                <a16:creationId xmlns:a16="http://schemas.microsoft.com/office/drawing/2014/main" id="{C6738B30-59F4-4560-9989-CD20C8267AE5}"/>
              </a:ext>
            </a:extLst>
          </p:cNvPr>
          <p:cNvSpPr/>
          <p:nvPr/>
        </p:nvSpPr>
        <p:spPr>
          <a:xfrm>
            <a:off x="3122401" y="1136553"/>
            <a:ext cx="49533" cy="202567"/>
          </a:xfrm>
          <a:custGeom>
            <a:avLst/>
            <a:gdLst>
              <a:gd name="f0" fmla="val w"/>
              <a:gd name="f1" fmla="val h"/>
              <a:gd name="f2" fmla="val 0"/>
              <a:gd name="f3" fmla="val 49530"/>
              <a:gd name="f4" fmla="val 202565"/>
              <a:gd name="f5" fmla="val 49164"/>
              <a:gd name="f6" fmla="val 478"/>
              <a:gd name="f7" fmla="val 202144"/>
              <a:gd name="f8" fmla="val 178417"/>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5" y="f6"/>
                </a:moveTo>
                <a:lnTo>
                  <a:pt x="f5" y="f7"/>
                </a:lnTo>
                <a:lnTo>
                  <a:pt x="f2" y="f8"/>
                </a:lnTo>
                <a:lnTo>
                  <a:pt x="f2" y="f2"/>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1" name="object 201">
            <a:extLst>
              <a:ext uri="{FF2B5EF4-FFF2-40B4-BE49-F238E27FC236}">
                <a16:creationId xmlns:a16="http://schemas.microsoft.com/office/drawing/2014/main" id="{18536CFA-C43C-462E-B518-93D36A1A209A}"/>
              </a:ext>
            </a:extLst>
          </p:cNvPr>
          <p:cNvSpPr/>
          <p:nvPr/>
        </p:nvSpPr>
        <p:spPr>
          <a:xfrm>
            <a:off x="2728917" y="1471653"/>
            <a:ext cx="147959" cy="186693"/>
          </a:xfrm>
          <a:custGeom>
            <a:avLst/>
            <a:gdLst>
              <a:gd name="f0" fmla="val w"/>
              <a:gd name="f1" fmla="val h"/>
              <a:gd name="f2" fmla="val 0"/>
              <a:gd name="f3" fmla="val 147955"/>
              <a:gd name="f4" fmla="val 186689"/>
              <a:gd name="f5" fmla="val 106380"/>
              <a:gd name="f6" fmla="val 147552"/>
              <a:gd name="f7" fmla="val 186163"/>
              <a:gd name="f8" fmla="val 79785"/>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2" name="object 202">
            <a:extLst>
              <a:ext uri="{FF2B5EF4-FFF2-40B4-BE49-F238E27FC236}">
                <a16:creationId xmlns:a16="http://schemas.microsoft.com/office/drawing/2014/main" id="{8A990986-0EE2-4C90-B4A1-918ACB9CFF32}"/>
              </a:ext>
            </a:extLst>
          </p:cNvPr>
          <p:cNvSpPr/>
          <p:nvPr/>
        </p:nvSpPr>
        <p:spPr>
          <a:xfrm>
            <a:off x="2728917" y="1471653"/>
            <a:ext cx="147959" cy="186693"/>
          </a:xfrm>
          <a:custGeom>
            <a:avLst/>
            <a:gdLst>
              <a:gd name="f0" fmla="val w"/>
              <a:gd name="f1" fmla="val h"/>
              <a:gd name="f2" fmla="val 0"/>
              <a:gd name="f3" fmla="val 147955"/>
              <a:gd name="f4" fmla="val 186689"/>
              <a:gd name="f5" fmla="val 147552"/>
              <a:gd name="f6" fmla="val 79785"/>
              <a:gd name="f7" fmla="val 186163"/>
              <a:gd name="f8" fmla="val 106380"/>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5" y="f6"/>
                </a:lnTo>
                <a:lnTo>
                  <a:pt x="f5" y="f7"/>
                </a:lnTo>
                <a:lnTo>
                  <a:pt x="f2"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3" name="object 203">
            <a:extLst>
              <a:ext uri="{FF2B5EF4-FFF2-40B4-BE49-F238E27FC236}">
                <a16:creationId xmlns:a16="http://schemas.microsoft.com/office/drawing/2014/main" id="{4F1BF480-81B4-4EAA-8E0B-1E48261893F7}"/>
              </a:ext>
            </a:extLst>
          </p:cNvPr>
          <p:cNvSpPr/>
          <p:nvPr/>
        </p:nvSpPr>
        <p:spPr>
          <a:xfrm>
            <a:off x="2876464" y="1338699"/>
            <a:ext cx="295278" cy="319409"/>
          </a:xfrm>
          <a:custGeom>
            <a:avLst/>
            <a:gdLst>
              <a:gd name="f0" fmla="val w"/>
              <a:gd name="f1" fmla="val h"/>
              <a:gd name="f2" fmla="val 0"/>
              <a:gd name="f3" fmla="val 295275"/>
              <a:gd name="f4" fmla="val 319405"/>
              <a:gd name="f5" fmla="val 295095"/>
              <a:gd name="f6" fmla="val 159553"/>
              <a:gd name="f7" fmla="val 319122"/>
              <a:gd name="f8" fmla="val 212744"/>
              <a:gd name="f9" fmla="val 98367"/>
              <a:gd name="f10" fmla="val 106366"/>
              <a:gd name="f11" fmla="val 196740"/>
              <a:gd name="f12" fmla="val 53176"/>
              <a:gd name="f13" fmla="*/ f0 1 295275"/>
              <a:gd name="f14" fmla="*/ f1 1 319405"/>
              <a:gd name="f15" fmla="val f2"/>
              <a:gd name="f16" fmla="val f3"/>
              <a:gd name="f17" fmla="val f4"/>
              <a:gd name="f18" fmla="+- f17 0 f15"/>
              <a:gd name="f19" fmla="+- f16 0 f15"/>
              <a:gd name="f20" fmla="*/ f19 1 295275"/>
              <a:gd name="f21" fmla="*/ f18 1 31940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95275" h="319405">
                <a:moveTo>
                  <a:pt x="f5" y="f2"/>
                </a:moveTo>
                <a:lnTo>
                  <a:pt x="f5" y="f6"/>
                </a:lnTo>
                <a:lnTo>
                  <a:pt x="f2" y="f7"/>
                </a:lnTo>
                <a:lnTo>
                  <a:pt x="f2" y="f8"/>
                </a:lnTo>
                <a:lnTo>
                  <a:pt x="f9" y="f10"/>
                </a:lnTo>
                <a:lnTo>
                  <a:pt x="f9" y="f6"/>
                </a:lnTo>
                <a:lnTo>
                  <a:pt x="f11" y="f12"/>
                </a:lnTo>
                <a:lnTo>
                  <a:pt x="f11" y="f10"/>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4" name="object 204">
            <a:extLst>
              <a:ext uri="{FF2B5EF4-FFF2-40B4-BE49-F238E27FC236}">
                <a16:creationId xmlns:a16="http://schemas.microsoft.com/office/drawing/2014/main" id="{983AE657-248B-4EA7-B015-AA67DF42658C}"/>
              </a:ext>
            </a:extLst>
          </p:cNvPr>
          <p:cNvSpPr/>
          <p:nvPr/>
        </p:nvSpPr>
        <p:spPr>
          <a:xfrm>
            <a:off x="3122401" y="1125909"/>
            <a:ext cx="49533" cy="26673"/>
          </a:xfrm>
          <a:custGeom>
            <a:avLst/>
            <a:gdLst>
              <a:gd name="f0" fmla="val w"/>
              <a:gd name="f1" fmla="val h"/>
              <a:gd name="f2" fmla="val 0"/>
              <a:gd name="f3" fmla="val 49530"/>
              <a:gd name="f4" fmla="val 26669"/>
              <a:gd name="f5" fmla="val 24569"/>
              <a:gd name="f6" fmla="val 15009"/>
              <a:gd name="f7" fmla="val 1047"/>
              <a:gd name="f8" fmla="val 7199"/>
              <a:gd name="f9" fmla="val 3901"/>
              <a:gd name="f10" fmla="val 1932"/>
              <a:gd name="f11" fmla="val 8133"/>
              <a:gd name="f12" fmla="val 13313"/>
              <a:gd name="f13" fmla="val 18487"/>
              <a:gd name="f14" fmla="val 22710"/>
              <a:gd name="f15" fmla="val 25555"/>
              <a:gd name="f16" fmla="val 26597"/>
              <a:gd name="f17" fmla="val 34143"/>
              <a:gd name="f18" fmla="val 41961"/>
              <a:gd name="f19" fmla="val 47231"/>
              <a:gd name="f20" fmla="val 49164"/>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5" y="f2"/>
                </a:moveTo>
                <a:lnTo>
                  <a:pt x="f6" y="f7"/>
                </a:lnTo>
                <a:lnTo>
                  <a:pt x="f8" y="f9"/>
                </a:lnTo>
                <a:lnTo>
                  <a:pt x="f10" y="f11"/>
                </a:lnTo>
                <a:lnTo>
                  <a:pt x="f2" y="f12"/>
                </a:lnTo>
                <a:lnTo>
                  <a:pt x="f10" y="f13"/>
                </a:lnTo>
                <a:lnTo>
                  <a:pt x="f8" y="f14"/>
                </a:lnTo>
                <a:lnTo>
                  <a:pt x="f6" y="f15"/>
                </a:lnTo>
                <a:lnTo>
                  <a:pt x="f5" y="f16"/>
                </a:lnTo>
                <a:lnTo>
                  <a:pt x="f17" y="f15"/>
                </a:lnTo>
                <a:lnTo>
                  <a:pt x="f18" y="f14"/>
                </a:lnTo>
                <a:lnTo>
                  <a:pt x="f19" y="f13"/>
                </a:lnTo>
                <a:lnTo>
                  <a:pt x="f20" y="f12"/>
                </a:lnTo>
                <a:lnTo>
                  <a:pt x="f19" y="f11"/>
                </a:lnTo>
                <a:lnTo>
                  <a:pt x="f18" y="f9"/>
                </a:lnTo>
                <a:lnTo>
                  <a:pt x="f17"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5" name="object 205">
            <a:extLst>
              <a:ext uri="{FF2B5EF4-FFF2-40B4-BE49-F238E27FC236}">
                <a16:creationId xmlns:a16="http://schemas.microsoft.com/office/drawing/2014/main" id="{0371FC41-A8F5-496E-B814-53D514176BD9}"/>
              </a:ext>
            </a:extLst>
          </p:cNvPr>
          <p:cNvSpPr/>
          <p:nvPr/>
        </p:nvSpPr>
        <p:spPr>
          <a:xfrm>
            <a:off x="3122401" y="1125909"/>
            <a:ext cx="49533" cy="26673"/>
          </a:xfrm>
          <a:custGeom>
            <a:avLst/>
            <a:gdLst>
              <a:gd name="f0" fmla="val w"/>
              <a:gd name="f1" fmla="val h"/>
              <a:gd name="f2" fmla="val 0"/>
              <a:gd name="f3" fmla="val 49530"/>
              <a:gd name="f4" fmla="val 26669"/>
              <a:gd name="f5" fmla="val 13313"/>
              <a:gd name="f6" fmla="val 1932"/>
              <a:gd name="f7" fmla="val 8133"/>
              <a:gd name="f8" fmla="val 7199"/>
              <a:gd name="f9" fmla="val 3901"/>
              <a:gd name="f10" fmla="val 15009"/>
              <a:gd name="f11" fmla="val 1047"/>
              <a:gd name="f12" fmla="val 24569"/>
              <a:gd name="f13" fmla="val 34143"/>
              <a:gd name="f14" fmla="val 41961"/>
              <a:gd name="f15" fmla="val 47231"/>
              <a:gd name="f16" fmla="val 49164"/>
              <a:gd name="f17" fmla="val 18487"/>
              <a:gd name="f18" fmla="val 22710"/>
              <a:gd name="f19" fmla="val 25555"/>
              <a:gd name="f20" fmla="val 26597"/>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6" name="object 206">
            <a:extLst>
              <a:ext uri="{FF2B5EF4-FFF2-40B4-BE49-F238E27FC236}">
                <a16:creationId xmlns:a16="http://schemas.microsoft.com/office/drawing/2014/main" id="{900EA2BF-B6DC-430E-9ABC-0907BB2BEBE9}"/>
              </a:ext>
            </a:extLst>
          </p:cNvPr>
          <p:cNvSpPr/>
          <p:nvPr/>
        </p:nvSpPr>
        <p:spPr>
          <a:xfrm>
            <a:off x="2728917" y="1258900"/>
            <a:ext cx="443227" cy="292736"/>
          </a:xfrm>
          <a:custGeom>
            <a:avLst/>
            <a:gdLst>
              <a:gd name="f0" fmla="val w"/>
              <a:gd name="f1" fmla="val h"/>
              <a:gd name="f2" fmla="val 0"/>
              <a:gd name="f3" fmla="val 443230"/>
              <a:gd name="f4" fmla="val 292734"/>
              <a:gd name="f5" fmla="val 98367"/>
              <a:gd name="f6" fmla="val 106363"/>
              <a:gd name="f7" fmla="val 212752"/>
              <a:gd name="f8" fmla="val 147552"/>
              <a:gd name="f9" fmla="val 292537"/>
              <a:gd name="f10" fmla="val 245920"/>
              <a:gd name="f11" fmla="val 186160"/>
              <a:gd name="f12" fmla="val 131158"/>
              <a:gd name="f13" fmla="val 124104"/>
              <a:gd name="f14" fmla="val 196738"/>
              <a:gd name="f15" fmla="val 53195"/>
              <a:gd name="f16" fmla="val 131163"/>
              <a:gd name="f17" fmla="val 124099"/>
              <a:gd name="f18" fmla="val 239347"/>
              <a:gd name="f19" fmla="val 344293"/>
              <a:gd name="f20" fmla="val 132970"/>
              <a:gd name="f21" fmla="val 229526"/>
              <a:gd name="f22" fmla="val 70927"/>
              <a:gd name="f23" fmla="val 295103"/>
              <a:gd name="f24" fmla="val 229529"/>
              <a:gd name="f25" fmla="val 70924"/>
              <a:gd name="f26" fmla="val 442648"/>
              <a:gd name="f27" fmla="val 79793"/>
              <a:gd name="f28" fmla="*/ f0 1 443230"/>
              <a:gd name="f29" fmla="*/ f1 1 292734"/>
              <a:gd name="f30" fmla="val f2"/>
              <a:gd name="f31" fmla="val f3"/>
              <a:gd name="f32" fmla="val f4"/>
              <a:gd name="f33" fmla="+- f32 0 f30"/>
              <a:gd name="f34" fmla="+- f31 0 f30"/>
              <a:gd name="f35" fmla="*/ f34 1 443230"/>
              <a:gd name="f36" fmla="*/ f33 1 29273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43230" h="292734">
                <a:moveTo>
                  <a:pt x="f5" y="f6"/>
                </a:moveTo>
                <a:lnTo>
                  <a:pt x="f2" y="f7"/>
                </a:lnTo>
                <a:lnTo>
                  <a:pt x="f8" y="f9"/>
                </a:lnTo>
                <a:lnTo>
                  <a:pt x="f10" y="f11"/>
                </a:lnTo>
                <a:lnTo>
                  <a:pt x="f12" y="f13"/>
                </a:lnTo>
                <a:lnTo>
                  <a:pt x="f5" y="f6"/>
                </a:lnTo>
                <a:close/>
              </a:path>
              <a:path w="443230" h="292734">
                <a:moveTo>
                  <a:pt x="f14" y="f15"/>
                </a:moveTo>
                <a:lnTo>
                  <a:pt x="f16" y="f17"/>
                </a:lnTo>
                <a:lnTo>
                  <a:pt x="f10" y="f11"/>
                </a:lnTo>
                <a:lnTo>
                  <a:pt x="f10" y="f18"/>
                </a:lnTo>
                <a:lnTo>
                  <a:pt x="f19" y="f20"/>
                </a:lnTo>
                <a:lnTo>
                  <a:pt x="f21" y="f22"/>
                </a:lnTo>
                <a:lnTo>
                  <a:pt x="f14" y="f15"/>
                </a:lnTo>
                <a:close/>
              </a:path>
              <a:path w="443230" h="292734">
                <a:moveTo>
                  <a:pt x="f23" y="f2"/>
                </a:moveTo>
                <a:lnTo>
                  <a:pt x="f24" y="f25"/>
                </a:lnTo>
                <a:lnTo>
                  <a:pt x="f19" y="f20"/>
                </a:lnTo>
                <a:lnTo>
                  <a:pt x="f19" y="f11"/>
                </a:lnTo>
                <a:lnTo>
                  <a:pt x="f26" y="f27"/>
                </a:lnTo>
                <a:lnTo>
                  <a:pt x="f23"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7" name="object 207">
            <a:extLst>
              <a:ext uri="{FF2B5EF4-FFF2-40B4-BE49-F238E27FC236}">
                <a16:creationId xmlns:a16="http://schemas.microsoft.com/office/drawing/2014/main" id="{DC2D05FE-38D2-4DDD-8D42-43104B8718A2}"/>
              </a:ext>
            </a:extLst>
          </p:cNvPr>
          <p:cNvSpPr/>
          <p:nvPr/>
        </p:nvSpPr>
        <p:spPr>
          <a:xfrm>
            <a:off x="2958440" y="1258900"/>
            <a:ext cx="213356" cy="186693"/>
          </a:xfrm>
          <a:custGeom>
            <a:avLst/>
            <a:gdLst>
              <a:gd name="f0" fmla="val w"/>
              <a:gd name="f1" fmla="val h"/>
              <a:gd name="f2" fmla="val 0"/>
              <a:gd name="f3" fmla="val 213360"/>
              <a:gd name="f4" fmla="val 186690"/>
              <a:gd name="f5" fmla="val 114767"/>
              <a:gd name="f6" fmla="val 132970"/>
              <a:gd name="f7" fmla="val 186160"/>
              <a:gd name="f8" fmla="val 213121"/>
              <a:gd name="f9" fmla="val 79793"/>
              <a:gd name="f10" fmla="val 65576"/>
              <a:gd name="f11" fmla="val 70927"/>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5" y="f7"/>
                </a:lnTo>
                <a:lnTo>
                  <a:pt x="f8" y="f9"/>
                </a:lnTo>
                <a:lnTo>
                  <a:pt x="f10" y="f2"/>
                </a:lnTo>
                <a:lnTo>
                  <a:pt x="f2"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8" name="object 208">
            <a:extLst>
              <a:ext uri="{FF2B5EF4-FFF2-40B4-BE49-F238E27FC236}">
                <a16:creationId xmlns:a16="http://schemas.microsoft.com/office/drawing/2014/main" id="{1D1009A3-36CD-4C37-A692-DD63224B0498}"/>
              </a:ext>
            </a:extLst>
          </p:cNvPr>
          <p:cNvSpPr/>
          <p:nvPr/>
        </p:nvSpPr>
        <p:spPr>
          <a:xfrm>
            <a:off x="2860069" y="1312099"/>
            <a:ext cx="213356" cy="186693"/>
          </a:xfrm>
          <a:custGeom>
            <a:avLst/>
            <a:gdLst>
              <a:gd name="f0" fmla="val w"/>
              <a:gd name="f1" fmla="val h"/>
              <a:gd name="f2" fmla="val 0"/>
              <a:gd name="f3" fmla="val 213360"/>
              <a:gd name="f4" fmla="val 186690"/>
              <a:gd name="f5" fmla="val 114761"/>
              <a:gd name="f6" fmla="val 186151"/>
              <a:gd name="f7" fmla="val 213134"/>
              <a:gd name="f8" fmla="val 79774"/>
              <a:gd name="f9" fmla="val 65579"/>
              <a:gd name="f10" fmla="val 70908"/>
              <a:gd name="f11" fmla="val 132964"/>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7" y="f8"/>
                </a:lnTo>
                <a:lnTo>
                  <a:pt x="f9" y="f2"/>
                </a:lnTo>
                <a:lnTo>
                  <a:pt x="f2" y="f10"/>
                </a:lnTo>
                <a:lnTo>
                  <a:pt x="f5"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9" name="object 209">
            <a:extLst>
              <a:ext uri="{FF2B5EF4-FFF2-40B4-BE49-F238E27FC236}">
                <a16:creationId xmlns:a16="http://schemas.microsoft.com/office/drawing/2014/main" id="{4639622F-B337-432F-BF10-B583436B6F03}"/>
              </a:ext>
            </a:extLst>
          </p:cNvPr>
          <p:cNvSpPr/>
          <p:nvPr/>
        </p:nvSpPr>
        <p:spPr>
          <a:xfrm>
            <a:off x="2728917" y="1365263"/>
            <a:ext cx="246375" cy="186693"/>
          </a:xfrm>
          <a:custGeom>
            <a:avLst/>
            <a:gdLst>
              <a:gd name="f0" fmla="val w"/>
              <a:gd name="f1" fmla="val h"/>
              <a:gd name="f2" fmla="val 0"/>
              <a:gd name="f3" fmla="val 246380"/>
              <a:gd name="f4" fmla="val 186690"/>
              <a:gd name="f5" fmla="val 147552"/>
              <a:gd name="f6" fmla="val 186174"/>
              <a:gd name="f7" fmla="val 245920"/>
              <a:gd name="f8" fmla="val 79796"/>
              <a:gd name="f9" fmla="val 98367"/>
              <a:gd name="f10" fmla="val 106388"/>
              <a:gd name="f11" fmla="*/ f0 1 246380"/>
              <a:gd name="f12" fmla="*/ f1 1 186690"/>
              <a:gd name="f13" fmla="val f2"/>
              <a:gd name="f14" fmla="val f3"/>
              <a:gd name="f15" fmla="val f4"/>
              <a:gd name="f16" fmla="+- f15 0 f13"/>
              <a:gd name="f17" fmla="+- f14 0 f13"/>
              <a:gd name="f18" fmla="*/ f17 1 246380"/>
              <a:gd name="f19" fmla="*/ f16 1 18669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6380" h="186690">
                <a:moveTo>
                  <a:pt x="f5" y="f6"/>
                </a:moveTo>
                <a:lnTo>
                  <a:pt x="f7" y="f8"/>
                </a:lnTo>
                <a:lnTo>
                  <a:pt x="f9" y="f2"/>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0" name="object 210">
            <a:extLst>
              <a:ext uri="{FF2B5EF4-FFF2-40B4-BE49-F238E27FC236}">
                <a16:creationId xmlns:a16="http://schemas.microsoft.com/office/drawing/2014/main" id="{AD85D9C7-7A79-4A12-A400-7E6C827DF4D2}"/>
              </a:ext>
            </a:extLst>
          </p:cNvPr>
          <p:cNvSpPr/>
          <p:nvPr/>
        </p:nvSpPr>
        <p:spPr>
          <a:xfrm>
            <a:off x="1131249" y="1721513"/>
            <a:ext cx="311782" cy="269235"/>
          </a:xfrm>
          <a:custGeom>
            <a:avLst/>
            <a:gdLst>
              <a:gd name="f0" fmla="val w"/>
              <a:gd name="f1" fmla="val h"/>
              <a:gd name="f2" fmla="val 0"/>
              <a:gd name="f3" fmla="val 311784"/>
              <a:gd name="f4" fmla="val 269239"/>
              <a:gd name="f5" fmla="val 249420"/>
              <a:gd name="f6" fmla="val 134330"/>
              <a:gd name="f7" fmla="val 62353"/>
              <a:gd name="f8" fmla="val 268669"/>
              <a:gd name="f9" fmla="val 311759"/>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2"/>
                </a:moveTo>
                <a:lnTo>
                  <a:pt x="f2" y="f6"/>
                </a:lnTo>
                <a:lnTo>
                  <a:pt x="f7" y="f8"/>
                </a:lnTo>
                <a:lnTo>
                  <a:pt x="f9" y="f6"/>
                </a:lnTo>
                <a:lnTo>
                  <a:pt x="f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1" name="object 211">
            <a:extLst>
              <a:ext uri="{FF2B5EF4-FFF2-40B4-BE49-F238E27FC236}">
                <a16:creationId xmlns:a16="http://schemas.microsoft.com/office/drawing/2014/main" id="{B97FD9BA-27E1-487B-9AD5-24B9FDB7D809}"/>
              </a:ext>
            </a:extLst>
          </p:cNvPr>
          <p:cNvSpPr/>
          <p:nvPr/>
        </p:nvSpPr>
        <p:spPr>
          <a:xfrm>
            <a:off x="1131249" y="1721513"/>
            <a:ext cx="311782" cy="269235"/>
          </a:xfrm>
          <a:custGeom>
            <a:avLst/>
            <a:gdLst>
              <a:gd name="f0" fmla="val w"/>
              <a:gd name="f1" fmla="val h"/>
              <a:gd name="f2" fmla="val 0"/>
              <a:gd name="f3" fmla="val 311784"/>
              <a:gd name="f4" fmla="val 269239"/>
              <a:gd name="f5" fmla="val 62353"/>
              <a:gd name="f6" fmla="val 268669"/>
              <a:gd name="f7" fmla="val 311759"/>
              <a:gd name="f8" fmla="val 134330"/>
              <a:gd name="f9" fmla="val 249420"/>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6"/>
                </a:moveTo>
                <a:lnTo>
                  <a:pt x="f7" y="f8"/>
                </a:lnTo>
                <a:lnTo>
                  <a:pt x="f9" y="f2"/>
                </a:lnTo>
                <a:lnTo>
                  <a:pt x="f2"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2" name="object 212">
            <a:extLst>
              <a:ext uri="{FF2B5EF4-FFF2-40B4-BE49-F238E27FC236}">
                <a16:creationId xmlns:a16="http://schemas.microsoft.com/office/drawing/2014/main" id="{F2940431-137B-4ECC-9A85-5ACE1B4CE8B2}"/>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2" y="f6"/>
                </a:lnTo>
                <a:lnTo>
                  <a:pt x="f2" y="f7"/>
                </a:lnTo>
                <a:lnTo>
                  <a:pt x="f5" y="f6"/>
                </a:lnTo>
                <a:lnTo>
                  <a:pt x="f5"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3" name="object 213">
            <a:extLst>
              <a:ext uri="{FF2B5EF4-FFF2-40B4-BE49-F238E27FC236}">
                <a16:creationId xmlns:a16="http://schemas.microsoft.com/office/drawing/2014/main" id="{3B6C83AB-E63B-474A-A76F-430B641B0224}"/>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5" y="f6"/>
                </a:lnTo>
                <a:lnTo>
                  <a:pt x="f2" y="f7"/>
                </a:lnTo>
                <a:lnTo>
                  <a:pt x="f2" y="f6"/>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4" name="object 214">
            <a:extLst>
              <a:ext uri="{FF2B5EF4-FFF2-40B4-BE49-F238E27FC236}">
                <a16:creationId xmlns:a16="http://schemas.microsoft.com/office/drawing/2014/main" id="{B0EABCF4-A1FF-48F3-A0D5-E31F48DB4D64}"/>
              </a:ext>
            </a:extLst>
          </p:cNvPr>
          <p:cNvSpPr/>
          <p:nvPr/>
        </p:nvSpPr>
        <p:spPr>
          <a:xfrm>
            <a:off x="1068897" y="1855838"/>
            <a:ext cx="125099" cy="134617"/>
          </a:xfrm>
          <a:custGeom>
            <a:avLst/>
            <a:gdLst>
              <a:gd name="f0" fmla="val w"/>
              <a:gd name="f1" fmla="val h"/>
              <a:gd name="f2" fmla="val 0"/>
              <a:gd name="f3" fmla="val 125094"/>
              <a:gd name="f4" fmla="val 134619"/>
              <a:gd name="f5" fmla="val 62356"/>
              <a:gd name="f6" fmla="val 67167"/>
              <a:gd name="f7" fmla="val 124710"/>
              <a:gd name="f8" fmla="val 134338"/>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5" y="f2"/>
                </a:moveTo>
                <a:lnTo>
                  <a:pt x="f2" y="f6"/>
                </a:lnTo>
                <a:lnTo>
                  <a:pt x="f7" y="f8"/>
                </a:lnTo>
                <a:lnTo>
                  <a:pt x="f5"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5" name="object 215">
            <a:extLst>
              <a:ext uri="{FF2B5EF4-FFF2-40B4-BE49-F238E27FC236}">
                <a16:creationId xmlns:a16="http://schemas.microsoft.com/office/drawing/2014/main" id="{35E68C2F-725A-4BA2-A8FF-B3C71B5130B0}"/>
              </a:ext>
            </a:extLst>
          </p:cNvPr>
          <p:cNvSpPr/>
          <p:nvPr/>
        </p:nvSpPr>
        <p:spPr>
          <a:xfrm>
            <a:off x="1068897" y="1855838"/>
            <a:ext cx="125099" cy="134617"/>
          </a:xfrm>
          <a:custGeom>
            <a:avLst/>
            <a:gdLst>
              <a:gd name="f0" fmla="val w"/>
              <a:gd name="f1" fmla="val h"/>
              <a:gd name="f2" fmla="val 0"/>
              <a:gd name="f3" fmla="val 125094"/>
              <a:gd name="f4" fmla="val 134619"/>
              <a:gd name="f5" fmla="val 67167"/>
              <a:gd name="f6" fmla="val 124710"/>
              <a:gd name="f7" fmla="val 134338"/>
              <a:gd name="f8" fmla="val 62356"/>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2" y="f5"/>
                </a:moveTo>
                <a:lnTo>
                  <a:pt x="f6" y="f7"/>
                </a:lnTo>
                <a:lnTo>
                  <a:pt x="f8"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6" name="object 216">
            <a:extLst>
              <a:ext uri="{FF2B5EF4-FFF2-40B4-BE49-F238E27FC236}">
                <a16:creationId xmlns:a16="http://schemas.microsoft.com/office/drawing/2014/main" id="{5039AE95-4B3C-46A8-A4FB-369FE1A8C681}"/>
              </a:ext>
            </a:extLst>
          </p:cNvPr>
          <p:cNvSpPr/>
          <p:nvPr/>
        </p:nvSpPr>
        <p:spPr>
          <a:xfrm>
            <a:off x="1068897" y="1923010"/>
            <a:ext cx="125099" cy="201926"/>
          </a:xfrm>
          <a:custGeom>
            <a:avLst/>
            <a:gdLst>
              <a:gd name="f0" fmla="val w"/>
              <a:gd name="f1" fmla="val h"/>
              <a:gd name="f2" fmla="val 0"/>
              <a:gd name="f3" fmla="val 125094"/>
              <a:gd name="f4" fmla="val 201930"/>
              <a:gd name="f5" fmla="val 134338"/>
              <a:gd name="f6" fmla="val 124710"/>
              <a:gd name="f7" fmla="val 201509"/>
              <a:gd name="f8" fmla="val 67171"/>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7" name="object 217">
            <a:extLst>
              <a:ext uri="{FF2B5EF4-FFF2-40B4-BE49-F238E27FC236}">
                <a16:creationId xmlns:a16="http://schemas.microsoft.com/office/drawing/2014/main" id="{743C884B-60B8-4350-9758-90D617FAA06B}"/>
              </a:ext>
            </a:extLst>
          </p:cNvPr>
          <p:cNvSpPr/>
          <p:nvPr/>
        </p:nvSpPr>
        <p:spPr>
          <a:xfrm>
            <a:off x="1068897" y="1923010"/>
            <a:ext cx="125099" cy="201926"/>
          </a:xfrm>
          <a:custGeom>
            <a:avLst/>
            <a:gdLst>
              <a:gd name="f0" fmla="val w"/>
              <a:gd name="f1" fmla="val h"/>
              <a:gd name="f2" fmla="val 0"/>
              <a:gd name="f3" fmla="val 125094"/>
              <a:gd name="f4" fmla="val 201930"/>
              <a:gd name="f5" fmla="val 124710"/>
              <a:gd name="f6" fmla="val 67171"/>
              <a:gd name="f7" fmla="val 134338"/>
              <a:gd name="f8" fmla="val 201509"/>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5" y="f6"/>
                </a:moveTo>
                <a:lnTo>
                  <a:pt x="f2" y="f2"/>
                </a:lnTo>
                <a:lnTo>
                  <a:pt x="f2" y="f7"/>
                </a:lnTo>
                <a:lnTo>
                  <a:pt x="f5"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8" name="object 218">
            <a:extLst>
              <a:ext uri="{FF2B5EF4-FFF2-40B4-BE49-F238E27FC236}">
                <a16:creationId xmlns:a16="http://schemas.microsoft.com/office/drawing/2014/main" id="{5C164B48-7284-49D3-A483-EF3E89BF1AF4}"/>
              </a:ext>
            </a:extLst>
          </p:cNvPr>
          <p:cNvSpPr/>
          <p:nvPr/>
        </p:nvSpPr>
        <p:spPr>
          <a:xfrm>
            <a:off x="1067882" y="1288334"/>
            <a:ext cx="128902" cy="193038"/>
          </a:xfrm>
          <a:custGeom>
            <a:avLst/>
            <a:gdLst>
              <a:gd name="f0" fmla="val w"/>
              <a:gd name="f1" fmla="val h"/>
              <a:gd name="f2" fmla="val 0"/>
              <a:gd name="f3" fmla="val 128905"/>
              <a:gd name="f4" fmla="val 193040"/>
              <a:gd name="f5" fmla="val 101873"/>
              <a:gd name="f6" fmla="val 165109"/>
              <a:gd name="f7" fmla="val 29489"/>
              <a:gd name="f8" fmla="val 192628"/>
              <a:gd name="f9" fmla="val 128682"/>
              <a:gd name="f10" fmla="val 96512"/>
              <a:gd name="f11" fmla="val 110074"/>
              <a:gd name="f12" fmla="val 32169"/>
              <a:gd name="f13" fmla="val 10723"/>
              <a:gd name="f14" fmla="val 117959"/>
              <a:gd name="f15" fmla="val 165110"/>
              <a:gd name="f16" fmla="val 55039"/>
              <a:gd name="f17" fmla="val 110075"/>
              <a:gd name="f18" fmla="val 64339"/>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6"/>
                </a:moveTo>
                <a:lnTo>
                  <a:pt x="f7" y="f6"/>
                </a:lnTo>
                <a:lnTo>
                  <a:pt x="f2" y="f8"/>
                </a:lnTo>
                <a:lnTo>
                  <a:pt x="f9" y="f8"/>
                </a:lnTo>
                <a:lnTo>
                  <a:pt x="f5" y="f6"/>
                </a:lnTo>
                <a:close/>
              </a:path>
              <a:path w="128905" h="193040">
                <a:moveTo>
                  <a:pt x="f10" y="f11"/>
                </a:moveTo>
                <a:lnTo>
                  <a:pt x="f12" y="f11"/>
                </a:lnTo>
                <a:lnTo>
                  <a:pt x="f13" y="f6"/>
                </a:lnTo>
                <a:lnTo>
                  <a:pt x="f14" y="f15"/>
                </a:lnTo>
                <a:lnTo>
                  <a:pt x="f10" y="f11"/>
                </a:lnTo>
                <a:close/>
              </a:path>
              <a:path w="128905" h="193040">
                <a:moveTo>
                  <a:pt x="f10" y="f16"/>
                </a:moveTo>
                <a:lnTo>
                  <a:pt x="f12" y="f16"/>
                </a:lnTo>
                <a:lnTo>
                  <a:pt x="f13" y="f11"/>
                </a:lnTo>
                <a:lnTo>
                  <a:pt x="f14" y="f17"/>
                </a:lnTo>
                <a:lnTo>
                  <a:pt x="f10" y="f16"/>
                </a:lnTo>
                <a:close/>
              </a:path>
              <a:path w="128905" h="193040">
                <a:moveTo>
                  <a:pt x="f18" y="f2"/>
                </a:moveTo>
                <a:lnTo>
                  <a:pt x="f13" y="f16"/>
                </a:lnTo>
                <a:lnTo>
                  <a:pt x="f14" y="f19"/>
                </a:lnTo>
                <a:lnTo>
                  <a:pt x="f18"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9" name="object 219">
            <a:extLst>
              <a:ext uri="{FF2B5EF4-FFF2-40B4-BE49-F238E27FC236}">
                <a16:creationId xmlns:a16="http://schemas.microsoft.com/office/drawing/2014/main" id="{C47781E9-3F2E-45AD-BFA9-282A8FB908D1}"/>
              </a:ext>
            </a:extLst>
          </p:cNvPr>
          <p:cNvSpPr/>
          <p:nvPr/>
        </p:nvSpPr>
        <p:spPr>
          <a:xfrm>
            <a:off x="1067882" y="1288334"/>
            <a:ext cx="128902" cy="193038"/>
          </a:xfrm>
          <a:custGeom>
            <a:avLst/>
            <a:gdLst>
              <a:gd name="f0" fmla="val w"/>
              <a:gd name="f1" fmla="val h"/>
              <a:gd name="f2" fmla="val 0"/>
              <a:gd name="f3" fmla="val 128905"/>
              <a:gd name="f4" fmla="val 193040"/>
              <a:gd name="f5" fmla="val 64339"/>
              <a:gd name="f6" fmla="val 10723"/>
              <a:gd name="f7" fmla="val 55039"/>
              <a:gd name="f8" fmla="val 32169"/>
              <a:gd name="f9" fmla="val 110074"/>
              <a:gd name="f10" fmla="val 165109"/>
              <a:gd name="f11" fmla="val 29489"/>
              <a:gd name="f12" fmla="val 192628"/>
              <a:gd name="f13" fmla="val 128682"/>
              <a:gd name="f14" fmla="val 101873"/>
              <a:gd name="f15" fmla="val 117959"/>
              <a:gd name="f16" fmla="val 165110"/>
              <a:gd name="f17" fmla="val 96512"/>
              <a:gd name="f18" fmla="val 110075"/>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2"/>
                </a:moveTo>
                <a:lnTo>
                  <a:pt x="f6" y="f7"/>
                </a:lnTo>
                <a:lnTo>
                  <a:pt x="f8" y="f7"/>
                </a:lnTo>
                <a:lnTo>
                  <a:pt x="f6" y="f9"/>
                </a:lnTo>
                <a:lnTo>
                  <a:pt x="f8" y="f9"/>
                </a:lnTo>
                <a:lnTo>
                  <a:pt x="f6" y="f10"/>
                </a:lnTo>
                <a:lnTo>
                  <a:pt x="f11" y="f10"/>
                </a:lnTo>
                <a:lnTo>
                  <a:pt x="f2" y="f12"/>
                </a:lnTo>
                <a:lnTo>
                  <a:pt x="f13" y="f12"/>
                </a:lnTo>
                <a:lnTo>
                  <a:pt x="f14" y="f10"/>
                </a:lnTo>
                <a:lnTo>
                  <a:pt x="f15" y="f16"/>
                </a:lnTo>
                <a:lnTo>
                  <a:pt x="f17" y="f9"/>
                </a:lnTo>
                <a:lnTo>
                  <a:pt x="f15" y="f18"/>
                </a:lnTo>
                <a:lnTo>
                  <a:pt x="f17" y="f7"/>
                </a:lnTo>
                <a:lnTo>
                  <a:pt x="f15" y="f19"/>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0" name="object 220">
            <a:extLst>
              <a:ext uri="{FF2B5EF4-FFF2-40B4-BE49-F238E27FC236}">
                <a16:creationId xmlns:a16="http://schemas.microsoft.com/office/drawing/2014/main" id="{269BF3A7-3E00-40D3-A791-F1F890717536}"/>
              </a:ext>
            </a:extLst>
          </p:cNvPr>
          <p:cNvSpPr/>
          <p:nvPr/>
        </p:nvSpPr>
        <p:spPr>
          <a:xfrm>
            <a:off x="1118823" y="1480962"/>
            <a:ext cx="27303" cy="82552"/>
          </a:xfrm>
          <a:custGeom>
            <a:avLst/>
            <a:gdLst>
              <a:gd name="f0" fmla="val w"/>
              <a:gd name="f1" fmla="val h"/>
              <a:gd name="f2" fmla="val 0"/>
              <a:gd name="f3" fmla="val 27305"/>
              <a:gd name="f4" fmla="val 82550"/>
              <a:gd name="f5" fmla="val 26808"/>
              <a:gd name="f6" fmla="val 74297"/>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1" name="object 221">
            <a:extLst>
              <a:ext uri="{FF2B5EF4-FFF2-40B4-BE49-F238E27FC236}">
                <a16:creationId xmlns:a16="http://schemas.microsoft.com/office/drawing/2014/main" id="{2809C328-93A4-4FB5-8FBB-1373770A1695}"/>
              </a:ext>
            </a:extLst>
          </p:cNvPr>
          <p:cNvSpPr/>
          <p:nvPr/>
        </p:nvSpPr>
        <p:spPr>
          <a:xfrm>
            <a:off x="1118823" y="1480962"/>
            <a:ext cx="27303" cy="82552"/>
          </a:xfrm>
          <a:custGeom>
            <a:avLst/>
            <a:gdLst>
              <a:gd name="f0" fmla="val w"/>
              <a:gd name="f1" fmla="val h"/>
              <a:gd name="f2" fmla="val 0"/>
              <a:gd name="f3" fmla="val 27305"/>
              <a:gd name="f4" fmla="val 82550"/>
              <a:gd name="f5" fmla="val 74297"/>
              <a:gd name="f6" fmla="val 26808"/>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2" name="object 222">
            <a:extLst>
              <a:ext uri="{FF2B5EF4-FFF2-40B4-BE49-F238E27FC236}">
                <a16:creationId xmlns:a16="http://schemas.microsoft.com/office/drawing/2014/main" id="{EB47BEA0-CD70-43B1-A55E-9CC8601B0206}"/>
              </a:ext>
            </a:extLst>
          </p:cNvPr>
          <p:cNvSpPr/>
          <p:nvPr/>
        </p:nvSpPr>
        <p:spPr>
          <a:xfrm>
            <a:off x="1224838" y="1234824"/>
            <a:ext cx="157477" cy="184151"/>
          </a:xfrm>
          <a:custGeom>
            <a:avLst/>
            <a:gdLst>
              <a:gd name="f0" fmla="val w"/>
              <a:gd name="f1" fmla="val h"/>
              <a:gd name="f2" fmla="val 0"/>
              <a:gd name="f3" fmla="val 157480"/>
              <a:gd name="f4" fmla="val 184150"/>
              <a:gd name="f5" fmla="val 124509"/>
              <a:gd name="f6" fmla="val 157588"/>
              <a:gd name="f7" fmla="val 36041"/>
              <a:gd name="f8" fmla="val 183853"/>
              <a:gd name="f9" fmla="val 157275"/>
              <a:gd name="f10" fmla="val 117957"/>
              <a:gd name="f11" fmla="val 105060"/>
              <a:gd name="f12" fmla="val 39318"/>
              <a:gd name="f13" fmla="val 13106"/>
              <a:gd name="f14" fmla="val 144170"/>
              <a:gd name="f15" fmla="val 52532"/>
              <a:gd name="f16" fmla="val 78636"/>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6"/>
                </a:moveTo>
                <a:lnTo>
                  <a:pt x="f7" y="f6"/>
                </a:lnTo>
                <a:lnTo>
                  <a:pt x="f2" y="f8"/>
                </a:lnTo>
                <a:lnTo>
                  <a:pt x="f9" y="f8"/>
                </a:lnTo>
                <a:lnTo>
                  <a:pt x="f5" y="f6"/>
                </a:lnTo>
                <a:close/>
              </a:path>
              <a:path w="157480" h="184150">
                <a:moveTo>
                  <a:pt x="f10" y="f11"/>
                </a:moveTo>
                <a:lnTo>
                  <a:pt x="f12" y="f11"/>
                </a:lnTo>
                <a:lnTo>
                  <a:pt x="f13" y="f6"/>
                </a:lnTo>
                <a:lnTo>
                  <a:pt x="f14" y="f6"/>
                </a:lnTo>
                <a:lnTo>
                  <a:pt x="f10" y="f11"/>
                </a:lnTo>
                <a:close/>
              </a:path>
              <a:path w="157480" h="184150">
                <a:moveTo>
                  <a:pt x="f10" y="f15"/>
                </a:moveTo>
                <a:lnTo>
                  <a:pt x="f12" y="f15"/>
                </a:lnTo>
                <a:lnTo>
                  <a:pt x="f13" y="f11"/>
                </a:lnTo>
                <a:lnTo>
                  <a:pt x="f14" y="f11"/>
                </a:lnTo>
                <a:lnTo>
                  <a:pt x="f10" y="f15"/>
                </a:lnTo>
                <a:close/>
              </a:path>
              <a:path w="157480" h="184150">
                <a:moveTo>
                  <a:pt x="f16" y="f2"/>
                </a:moveTo>
                <a:lnTo>
                  <a:pt x="f13" y="f15"/>
                </a:lnTo>
                <a:lnTo>
                  <a:pt x="f14" y="f15"/>
                </a:lnTo>
                <a:lnTo>
                  <a:pt x="f16"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3" name="object 223">
            <a:extLst>
              <a:ext uri="{FF2B5EF4-FFF2-40B4-BE49-F238E27FC236}">
                <a16:creationId xmlns:a16="http://schemas.microsoft.com/office/drawing/2014/main" id="{E87B9E27-DD80-4C7D-A24B-2EBAF52DBE20}"/>
              </a:ext>
            </a:extLst>
          </p:cNvPr>
          <p:cNvSpPr/>
          <p:nvPr/>
        </p:nvSpPr>
        <p:spPr>
          <a:xfrm>
            <a:off x="1224838" y="1234824"/>
            <a:ext cx="157477" cy="184151"/>
          </a:xfrm>
          <a:custGeom>
            <a:avLst/>
            <a:gdLst>
              <a:gd name="f0" fmla="val w"/>
              <a:gd name="f1" fmla="val h"/>
              <a:gd name="f2" fmla="val 0"/>
              <a:gd name="f3" fmla="val 157480"/>
              <a:gd name="f4" fmla="val 184150"/>
              <a:gd name="f5" fmla="val 78636"/>
              <a:gd name="f6" fmla="val 13106"/>
              <a:gd name="f7" fmla="val 52532"/>
              <a:gd name="f8" fmla="val 39318"/>
              <a:gd name="f9" fmla="val 105060"/>
              <a:gd name="f10" fmla="val 157588"/>
              <a:gd name="f11" fmla="val 36041"/>
              <a:gd name="f12" fmla="val 183853"/>
              <a:gd name="f13" fmla="val 157275"/>
              <a:gd name="f14" fmla="val 124509"/>
              <a:gd name="f15" fmla="val 144170"/>
              <a:gd name="f16" fmla="val 117957"/>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2"/>
                </a:moveTo>
                <a:lnTo>
                  <a:pt x="f6" y="f7"/>
                </a:lnTo>
                <a:lnTo>
                  <a:pt x="f8" y="f7"/>
                </a:lnTo>
                <a:lnTo>
                  <a:pt x="f6" y="f9"/>
                </a:lnTo>
                <a:lnTo>
                  <a:pt x="f8" y="f9"/>
                </a:lnTo>
                <a:lnTo>
                  <a:pt x="f6" y="f10"/>
                </a:lnTo>
                <a:lnTo>
                  <a:pt x="f11" y="f10"/>
                </a:lnTo>
                <a:lnTo>
                  <a:pt x="f2" y="f12"/>
                </a:lnTo>
                <a:lnTo>
                  <a:pt x="f13" y="f12"/>
                </a:lnTo>
                <a:lnTo>
                  <a:pt x="f14" y="f10"/>
                </a:lnTo>
                <a:lnTo>
                  <a:pt x="f15" y="f10"/>
                </a:lnTo>
                <a:lnTo>
                  <a:pt x="f16" y="f9"/>
                </a:lnTo>
                <a:lnTo>
                  <a:pt x="f15" y="f9"/>
                </a:lnTo>
                <a:lnTo>
                  <a:pt x="f16" y="f7"/>
                </a:lnTo>
                <a:lnTo>
                  <a:pt x="f15" y="f7"/>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4" name="object 224">
            <a:extLst>
              <a:ext uri="{FF2B5EF4-FFF2-40B4-BE49-F238E27FC236}">
                <a16:creationId xmlns:a16="http://schemas.microsoft.com/office/drawing/2014/main" id="{267FC05B-BA61-40B9-992B-3D6C60165D09}"/>
              </a:ext>
            </a:extLst>
          </p:cNvPr>
          <p:cNvSpPr/>
          <p:nvPr/>
        </p:nvSpPr>
        <p:spPr>
          <a:xfrm>
            <a:off x="1287100" y="1418673"/>
            <a:ext cx="33018" cy="79379"/>
          </a:xfrm>
          <a:custGeom>
            <a:avLst/>
            <a:gdLst>
              <a:gd name="f0" fmla="val w"/>
              <a:gd name="f1" fmla="val h"/>
              <a:gd name="f2" fmla="val 0"/>
              <a:gd name="f3" fmla="val 33019"/>
              <a:gd name="f4" fmla="val 79375"/>
              <a:gd name="f5" fmla="val 32765"/>
              <a:gd name="f6" fmla="val 70912"/>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5" name="object 225">
            <a:extLst>
              <a:ext uri="{FF2B5EF4-FFF2-40B4-BE49-F238E27FC236}">
                <a16:creationId xmlns:a16="http://schemas.microsoft.com/office/drawing/2014/main" id="{F72E861E-9594-49A5-A5AA-15E5B74AFB5E}"/>
              </a:ext>
            </a:extLst>
          </p:cNvPr>
          <p:cNvSpPr/>
          <p:nvPr/>
        </p:nvSpPr>
        <p:spPr>
          <a:xfrm>
            <a:off x="1287100" y="1418673"/>
            <a:ext cx="33018" cy="79379"/>
          </a:xfrm>
          <a:custGeom>
            <a:avLst/>
            <a:gdLst>
              <a:gd name="f0" fmla="val w"/>
              <a:gd name="f1" fmla="val h"/>
              <a:gd name="f2" fmla="val 0"/>
              <a:gd name="f3" fmla="val 33019"/>
              <a:gd name="f4" fmla="val 79375"/>
              <a:gd name="f5" fmla="val 70912"/>
              <a:gd name="f6" fmla="val 32765"/>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6" name="object 226">
            <a:extLst>
              <a:ext uri="{FF2B5EF4-FFF2-40B4-BE49-F238E27FC236}">
                <a16:creationId xmlns:a16="http://schemas.microsoft.com/office/drawing/2014/main" id="{9AE5A8A2-9E5B-4D55-B0FF-C34EA5564829}"/>
              </a:ext>
            </a:extLst>
          </p:cNvPr>
          <p:cNvSpPr/>
          <p:nvPr/>
        </p:nvSpPr>
        <p:spPr>
          <a:xfrm>
            <a:off x="848864" y="4578857"/>
            <a:ext cx="6049012" cy="35561"/>
          </a:xfrm>
          <a:custGeom>
            <a:avLst/>
            <a:gdLst>
              <a:gd name="f0" fmla="val w"/>
              <a:gd name="f1" fmla="val h"/>
              <a:gd name="f2" fmla="val 0"/>
              <a:gd name="f3" fmla="val 6049009"/>
              <a:gd name="f4" fmla="val 35560"/>
              <a:gd name="f5" fmla="val 35051"/>
              <a:gd name="f6" fmla="val 6048756"/>
              <a:gd name="f7" fmla="*/ f0 1 6049009"/>
              <a:gd name="f8" fmla="*/ f1 1 35560"/>
              <a:gd name="f9" fmla="val f2"/>
              <a:gd name="f10" fmla="val f3"/>
              <a:gd name="f11" fmla="val f4"/>
              <a:gd name="f12" fmla="+- f11 0 f9"/>
              <a:gd name="f13" fmla="+- f10 0 f9"/>
              <a:gd name="f14" fmla="*/ f13 1 6049009"/>
              <a:gd name="f15" fmla="*/ f12 1 355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35560">
                <a:moveTo>
                  <a:pt x="f2" y="f5"/>
                </a:moveTo>
                <a:lnTo>
                  <a:pt x="f6" y="f2"/>
                </a:lnTo>
              </a:path>
            </a:pathLst>
          </a:custGeom>
          <a:noFill/>
          <a:ln w="6099"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7" name="object 227">
            <a:extLst>
              <a:ext uri="{FF2B5EF4-FFF2-40B4-BE49-F238E27FC236}">
                <a16:creationId xmlns:a16="http://schemas.microsoft.com/office/drawing/2014/main" id="{4EE8339C-A73B-4899-88E8-60F62F6B616E}"/>
              </a:ext>
            </a:extLst>
          </p:cNvPr>
          <p:cNvSpPr txBox="1"/>
          <p:nvPr/>
        </p:nvSpPr>
        <p:spPr>
          <a:xfrm>
            <a:off x="3686559" y="2665759"/>
            <a:ext cx="1183635" cy="392433"/>
          </a:xfrm>
          <a:prstGeom prst="rect">
            <a:avLst/>
          </a:prstGeom>
          <a:noFill/>
          <a:ln cap="flat">
            <a:noFill/>
          </a:ln>
        </p:spPr>
        <p:txBody>
          <a:bodyPr vert="horz" wrap="square" lIns="0" tIns="0" rIns="0" bIns="0" anchor="t" anchorCtr="0" compatLnSpc="1">
            <a:spAutoFit/>
          </a:bodyPr>
          <a:lstStyle/>
          <a:p>
            <a:pPr marL="12701" marR="5084" lvl="0" indent="0" algn="l"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Human </a:t>
            </a:r>
            <a:r>
              <a:rPr lang="en-US" sz="800" b="1" i="0" u="none" strike="noStrike" kern="1200" cap="none" spc="10" baseline="0">
                <a:solidFill>
                  <a:srgbClr val="002E5F"/>
                </a:solidFill>
                <a:uFillTx/>
                <a:latin typeface="Arial"/>
                <a:cs typeface="Arial"/>
              </a:rPr>
              <a:t>interaction</a:t>
            </a:r>
            <a:r>
              <a:rPr lang="en-US" sz="800" b="1" i="0" u="none" strike="noStrike" kern="1200" cap="none" spc="-8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with  software</a:t>
            </a:r>
            <a:r>
              <a:rPr lang="en-US" sz="800" b="1" i="0" u="none" strike="noStrike" kern="1200" cap="none" spc="-85"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systam</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 Use</a:t>
            </a:r>
            <a:r>
              <a:rPr lang="en-US" sz="800" b="0" i="0" u="none" strike="noStrike" kern="1200" cap="none" spc="-7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cases)</a:t>
            </a:r>
            <a:endParaRPr lang="en-US" sz="800" b="0" i="0" u="none" strike="noStrike" kern="1200" cap="none" spc="0" baseline="0">
              <a:solidFill>
                <a:srgbClr val="000000"/>
              </a:solidFill>
              <a:uFillTx/>
              <a:latin typeface="Arial"/>
              <a:cs typeface="Arial"/>
            </a:endParaRPr>
          </a:p>
        </p:txBody>
      </p:sp>
      <p:sp>
        <p:nvSpPr>
          <p:cNvPr id="228" name="object 228">
            <a:extLst>
              <a:ext uri="{FF2B5EF4-FFF2-40B4-BE49-F238E27FC236}">
                <a16:creationId xmlns:a16="http://schemas.microsoft.com/office/drawing/2014/main" id="{17BD08F4-1E19-4A38-A6BC-28C33E2EF27D}"/>
              </a:ext>
            </a:extLst>
          </p:cNvPr>
          <p:cNvSpPr txBox="1"/>
          <p:nvPr/>
        </p:nvSpPr>
        <p:spPr>
          <a:xfrm>
            <a:off x="5601212" y="1133343"/>
            <a:ext cx="1262384" cy="38862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Business process</a:t>
            </a:r>
            <a:r>
              <a:rPr lang="en-US" sz="800" b="1" i="0" u="none" strike="noStrike" kern="1200" cap="none" spc="-110"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of business</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activities</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 </a:t>
            </a:r>
            <a:r>
              <a:rPr lang="en-US" sz="800" b="0" i="0" u="none" strike="noStrike" kern="1200" cap="none" spc="10" baseline="0">
                <a:solidFill>
                  <a:srgbClr val="002E5F"/>
                </a:solidFill>
                <a:uFillTx/>
                <a:latin typeface="Arial"/>
                <a:cs typeface="Arial"/>
              </a:rPr>
              <a:t>Activity</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diagram)</a:t>
            </a:r>
            <a:endParaRPr lang="en-US" sz="800" b="0" i="0" u="none" strike="noStrike" kern="1200" cap="none" spc="0" baseline="0">
              <a:solidFill>
                <a:srgbClr val="000000"/>
              </a:solidFill>
              <a:uFillTx/>
              <a:latin typeface="Arial"/>
              <a:cs typeface="Arial"/>
            </a:endParaRPr>
          </a:p>
        </p:txBody>
      </p:sp>
      <p:sp>
        <p:nvSpPr>
          <p:cNvPr id="229" name="object 229">
            <a:extLst>
              <a:ext uri="{FF2B5EF4-FFF2-40B4-BE49-F238E27FC236}">
                <a16:creationId xmlns:a16="http://schemas.microsoft.com/office/drawing/2014/main" id="{C3E0B1DA-64C5-4C80-BD0D-B843B4B1318F}"/>
              </a:ext>
            </a:extLst>
          </p:cNvPr>
          <p:cNvSpPr/>
          <p:nvPr/>
        </p:nvSpPr>
        <p:spPr>
          <a:xfrm>
            <a:off x="5630802" y="1609728"/>
            <a:ext cx="216539" cy="109215"/>
          </a:xfrm>
          <a:custGeom>
            <a:avLst/>
            <a:gdLst>
              <a:gd name="f0" fmla="val w"/>
              <a:gd name="f1" fmla="val h"/>
              <a:gd name="f2" fmla="val 0"/>
              <a:gd name="f3" fmla="val 216535"/>
              <a:gd name="f4" fmla="val 109219"/>
              <a:gd name="f5" fmla="val 18161"/>
              <a:gd name="f6" fmla="val 1426"/>
              <a:gd name="f7" fmla="val 11090"/>
              <a:gd name="f8" fmla="val 5318"/>
              <a:gd name="f9" fmla="val 198247"/>
              <a:gd name="f10" fmla="val 205317"/>
              <a:gd name="f11" fmla="val 211089"/>
              <a:gd name="f12" fmla="val 214981"/>
              <a:gd name="f13" fmla="val 216408"/>
              <a:gd name="f14" fmla="val 90804"/>
              <a:gd name="f15" fmla="val 97875"/>
              <a:gd name="f16" fmla="val 103647"/>
              <a:gd name="f17" fmla="val 107539"/>
              <a:gd name="f18" fmla="val 108965"/>
              <a:gd name="f19" fmla="*/ f0 1 216535"/>
              <a:gd name="f20" fmla="*/ f1 1 109219"/>
              <a:gd name="f21" fmla="val f2"/>
              <a:gd name="f22" fmla="val f3"/>
              <a:gd name="f23" fmla="val f4"/>
              <a:gd name="f24" fmla="+- f23 0 f21"/>
              <a:gd name="f25" fmla="+- f22 0 f21"/>
              <a:gd name="f26" fmla="*/ f25 1 216535"/>
              <a:gd name="f27" fmla="*/ f24 1 109219"/>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16535" h="109219">
                <a:moveTo>
                  <a:pt x="f2" y="f5"/>
                </a:moveTo>
                <a:lnTo>
                  <a:pt x="f6" y="f7"/>
                </a:lnTo>
                <a:lnTo>
                  <a:pt x="f8" y="f8"/>
                </a:lnTo>
                <a:lnTo>
                  <a:pt x="f7" y="f6"/>
                </a:lnTo>
                <a:lnTo>
                  <a:pt x="f5" y="f2"/>
                </a:lnTo>
                <a:lnTo>
                  <a:pt x="f9" y="f2"/>
                </a:lnTo>
                <a:lnTo>
                  <a:pt x="f10" y="f6"/>
                </a:lnTo>
                <a:lnTo>
                  <a:pt x="f11" y="f8"/>
                </a:lnTo>
                <a:lnTo>
                  <a:pt x="f12" y="f7"/>
                </a:lnTo>
                <a:lnTo>
                  <a:pt x="f13" y="f5"/>
                </a:lnTo>
                <a:lnTo>
                  <a:pt x="f13" y="f14"/>
                </a:lnTo>
                <a:lnTo>
                  <a:pt x="f12" y="f15"/>
                </a:lnTo>
                <a:lnTo>
                  <a:pt x="f11" y="f16"/>
                </a:lnTo>
                <a:lnTo>
                  <a:pt x="f10" y="f17"/>
                </a:lnTo>
                <a:lnTo>
                  <a:pt x="f9" y="f18"/>
                </a:lnTo>
                <a:lnTo>
                  <a:pt x="f5" y="f18"/>
                </a:lnTo>
                <a:lnTo>
                  <a:pt x="f7" y="f17"/>
                </a:lnTo>
                <a:lnTo>
                  <a:pt x="f8" y="f16"/>
                </a:lnTo>
                <a:lnTo>
                  <a:pt x="f6" y="f15"/>
                </a:lnTo>
                <a:lnTo>
                  <a:pt x="f2" y="f14"/>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0" name="object 230">
            <a:extLst>
              <a:ext uri="{FF2B5EF4-FFF2-40B4-BE49-F238E27FC236}">
                <a16:creationId xmlns:a16="http://schemas.microsoft.com/office/drawing/2014/main" id="{A50B74E6-BD59-4340-9927-F80624413406}"/>
              </a:ext>
            </a:extLst>
          </p:cNvPr>
          <p:cNvSpPr/>
          <p:nvPr/>
        </p:nvSpPr>
        <p:spPr>
          <a:xfrm>
            <a:off x="6062856" y="1609728"/>
            <a:ext cx="217170" cy="109215"/>
          </a:xfrm>
          <a:custGeom>
            <a:avLst/>
            <a:gdLst>
              <a:gd name="f0" fmla="val w"/>
              <a:gd name="f1" fmla="val h"/>
              <a:gd name="f2" fmla="val 0"/>
              <a:gd name="f3" fmla="val 217170"/>
              <a:gd name="f4" fmla="val 109219"/>
              <a:gd name="f5" fmla="val 18161"/>
              <a:gd name="f6" fmla="val 1426"/>
              <a:gd name="f7" fmla="val 11090"/>
              <a:gd name="f8" fmla="val 5318"/>
              <a:gd name="f9" fmla="val 199009"/>
              <a:gd name="f10" fmla="val 206079"/>
              <a:gd name="f11" fmla="val 211851"/>
              <a:gd name="f12" fmla="val 215743"/>
              <a:gd name="f13" fmla="val 90804"/>
              <a:gd name="f14" fmla="val 97875"/>
              <a:gd name="f15" fmla="val 103647"/>
              <a:gd name="f16" fmla="val 107539"/>
              <a:gd name="f17" fmla="val 108965"/>
              <a:gd name="f18" fmla="*/ f0 1 217170"/>
              <a:gd name="f19" fmla="*/ f1 1 109219"/>
              <a:gd name="f20" fmla="val f2"/>
              <a:gd name="f21" fmla="val f3"/>
              <a:gd name="f22" fmla="val f4"/>
              <a:gd name="f23" fmla="+- f22 0 f20"/>
              <a:gd name="f24" fmla="+- f21 0 f20"/>
              <a:gd name="f25" fmla="*/ f24 1 217170"/>
              <a:gd name="f26" fmla="*/ f23 1 109219"/>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217170" h="109219">
                <a:moveTo>
                  <a:pt x="f2" y="f5"/>
                </a:moveTo>
                <a:lnTo>
                  <a:pt x="f6" y="f7"/>
                </a:lnTo>
                <a:lnTo>
                  <a:pt x="f8" y="f8"/>
                </a:lnTo>
                <a:lnTo>
                  <a:pt x="f7" y="f6"/>
                </a:lnTo>
                <a:lnTo>
                  <a:pt x="f5" y="f2"/>
                </a:lnTo>
                <a:lnTo>
                  <a:pt x="f9" y="f2"/>
                </a:lnTo>
                <a:lnTo>
                  <a:pt x="f10" y="f6"/>
                </a:lnTo>
                <a:lnTo>
                  <a:pt x="f11" y="f8"/>
                </a:lnTo>
                <a:lnTo>
                  <a:pt x="f12" y="f7"/>
                </a:lnTo>
                <a:lnTo>
                  <a:pt x="f3" y="f5"/>
                </a:lnTo>
                <a:lnTo>
                  <a:pt x="f3" y="f13"/>
                </a:lnTo>
                <a:lnTo>
                  <a:pt x="f12" y="f14"/>
                </a:lnTo>
                <a:lnTo>
                  <a:pt x="f11" y="f15"/>
                </a:lnTo>
                <a:lnTo>
                  <a:pt x="f10" y="f16"/>
                </a:lnTo>
                <a:lnTo>
                  <a:pt x="f9" y="f17"/>
                </a:lnTo>
                <a:lnTo>
                  <a:pt x="f5" y="f17"/>
                </a:lnTo>
                <a:lnTo>
                  <a:pt x="f7" y="f16"/>
                </a:lnTo>
                <a:lnTo>
                  <a:pt x="f8" y="f15"/>
                </a:lnTo>
                <a:lnTo>
                  <a:pt x="f6" y="f14"/>
                </a:lnTo>
                <a:lnTo>
                  <a:pt x="f2" y="f13"/>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1" name="object 231">
            <a:extLst>
              <a:ext uri="{FF2B5EF4-FFF2-40B4-BE49-F238E27FC236}">
                <a16:creationId xmlns:a16="http://schemas.microsoft.com/office/drawing/2014/main" id="{4C57F018-F20F-4D52-B429-D96C36977C17}"/>
              </a:ext>
            </a:extLst>
          </p:cNvPr>
          <p:cNvSpPr/>
          <p:nvPr/>
        </p:nvSpPr>
        <p:spPr>
          <a:xfrm>
            <a:off x="5735189" y="1713613"/>
            <a:ext cx="219712" cy="167006"/>
          </a:xfrm>
          <a:custGeom>
            <a:avLst/>
            <a:gdLst>
              <a:gd name="f0" fmla="val w"/>
              <a:gd name="f1" fmla="val h"/>
              <a:gd name="f2" fmla="val 0"/>
              <a:gd name="f3" fmla="val 219710"/>
              <a:gd name="f4" fmla="val 167005"/>
              <a:gd name="f5" fmla="val 154680"/>
              <a:gd name="f6" fmla="val 125991"/>
              <a:gd name="f7" fmla="val 135636"/>
              <a:gd name="f8" fmla="val 151384"/>
              <a:gd name="f9" fmla="val 219456"/>
              <a:gd name="f10" fmla="val 166624"/>
              <a:gd name="f11" fmla="val 202946"/>
              <a:gd name="f12" fmla="val 133603"/>
              <a:gd name="f13" fmla="val 164846"/>
              <a:gd name="f14" fmla="val 162300"/>
              <a:gd name="f15" fmla="val 115831"/>
              <a:gd name="f16" fmla="val 172466"/>
              <a:gd name="f17" fmla="val 123443"/>
              <a:gd name="f18" fmla="val 181356"/>
              <a:gd name="f19" fmla="val 90424"/>
              <a:gd name="f20" fmla="val 7620"/>
              <a:gd name="f21" fmla="val 10160"/>
              <a:gd name="f22" fmla="*/ f0 1 219710"/>
              <a:gd name="f23" fmla="*/ f1 1 167005"/>
              <a:gd name="f24" fmla="val f2"/>
              <a:gd name="f25" fmla="val f3"/>
              <a:gd name="f26" fmla="val f4"/>
              <a:gd name="f27" fmla="+- f26 0 f24"/>
              <a:gd name="f28" fmla="+- f25 0 f24"/>
              <a:gd name="f29" fmla="*/ f28 1 219710"/>
              <a:gd name="f30" fmla="*/ f27 1 16700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219710" h="167005">
                <a:moveTo>
                  <a:pt x="f5" y="f6"/>
                </a:moveTo>
                <a:lnTo>
                  <a:pt x="f7" y="f8"/>
                </a:lnTo>
                <a:lnTo>
                  <a:pt x="f9" y="f10"/>
                </a:lnTo>
                <a:lnTo>
                  <a:pt x="f11" y="f12"/>
                </a:lnTo>
                <a:lnTo>
                  <a:pt x="f13" y="f12"/>
                </a:lnTo>
                <a:lnTo>
                  <a:pt x="f5" y="f6"/>
                </a:lnTo>
                <a:close/>
              </a:path>
              <a:path w="219710" h="167005">
                <a:moveTo>
                  <a:pt x="f14" y="f15"/>
                </a:moveTo>
                <a:lnTo>
                  <a:pt x="f5" y="f6"/>
                </a:lnTo>
                <a:lnTo>
                  <a:pt x="f13" y="f12"/>
                </a:lnTo>
                <a:lnTo>
                  <a:pt x="f16" y="f17"/>
                </a:lnTo>
                <a:lnTo>
                  <a:pt x="f14" y="f15"/>
                </a:lnTo>
                <a:close/>
              </a:path>
              <a:path w="219710" h="167005">
                <a:moveTo>
                  <a:pt x="f18" y="f19"/>
                </a:moveTo>
                <a:lnTo>
                  <a:pt x="f14" y="f15"/>
                </a:lnTo>
                <a:lnTo>
                  <a:pt x="f16" y="f17"/>
                </a:lnTo>
                <a:lnTo>
                  <a:pt x="f13" y="f12"/>
                </a:lnTo>
                <a:lnTo>
                  <a:pt x="f11" y="f12"/>
                </a:lnTo>
                <a:lnTo>
                  <a:pt x="f18" y="f19"/>
                </a:lnTo>
                <a:close/>
              </a:path>
              <a:path w="219710" h="167005">
                <a:moveTo>
                  <a:pt x="f20" y="f2"/>
                </a:moveTo>
                <a:lnTo>
                  <a:pt x="f2" y="f21"/>
                </a:lnTo>
                <a:lnTo>
                  <a:pt x="f5" y="f6"/>
                </a:lnTo>
                <a:lnTo>
                  <a:pt x="f14" y="f15"/>
                </a:lnTo>
                <a:lnTo>
                  <a:pt x="f20"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2" name="object 232">
            <a:extLst>
              <a:ext uri="{FF2B5EF4-FFF2-40B4-BE49-F238E27FC236}">
                <a16:creationId xmlns:a16="http://schemas.microsoft.com/office/drawing/2014/main" id="{7BADCD97-BD02-47B3-A42C-CC0F65FB87B9}"/>
              </a:ext>
            </a:extLst>
          </p:cNvPr>
          <p:cNvSpPr/>
          <p:nvPr/>
        </p:nvSpPr>
        <p:spPr>
          <a:xfrm>
            <a:off x="5954645" y="1713228"/>
            <a:ext cx="274320" cy="167006"/>
          </a:xfrm>
          <a:custGeom>
            <a:avLst/>
            <a:gdLst>
              <a:gd name="f0" fmla="val w"/>
              <a:gd name="f1" fmla="val h"/>
              <a:gd name="f2" fmla="val 0"/>
              <a:gd name="f3" fmla="val 274320"/>
              <a:gd name="f4" fmla="val 167005"/>
              <a:gd name="f5" fmla="val 45847"/>
              <a:gd name="f6" fmla="val 95250"/>
              <a:gd name="f7" fmla="val 84962"/>
              <a:gd name="f8" fmla="val 160655"/>
              <a:gd name="f9" fmla="val 72582"/>
              <a:gd name="f10" fmla="val 139954"/>
              <a:gd name="f11" fmla="val 57785"/>
              <a:gd name="f12" fmla="val 51308"/>
              <a:gd name="f13" fmla="val 129032"/>
              <a:gd name="f14" fmla="val 62168"/>
              <a:gd name="f15" fmla="val 122541"/>
              <a:gd name="f16" fmla="val 68687"/>
              <a:gd name="f17" fmla="val 133441"/>
              <a:gd name="f18" fmla="val 267208"/>
              <a:gd name="f19" fmla="val 273812"/>
              <a:gd name="f20" fmla="val 10922"/>
              <a:gd name="f21" fmla="*/ f0 1 274320"/>
              <a:gd name="f22" fmla="*/ f1 1 167005"/>
              <a:gd name="f23" fmla="val f2"/>
              <a:gd name="f24" fmla="val f3"/>
              <a:gd name="f25" fmla="val f4"/>
              <a:gd name="f26" fmla="+- f25 0 f23"/>
              <a:gd name="f27" fmla="+- f24 0 f23"/>
              <a:gd name="f28" fmla="*/ f27 1 274320"/>
              <a:gd name="f29" fmla="*/ f26 1 1670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74320" h="167005">
                <a:moveTo>
                  <a:pt x="f5" y="f6"/>
                </a:moveTo>
                <a:lnTo>
                  <a:pt x="f2" y="f4"/>
                </a:lnTo>
                <a:lnTo>
                  <a:pt x="f7" y="f8"/>
                </a:lnTo>
                <a:lnTo>
                  <a:pt x="f9" y="f10"/>
                </a:lnTo>
                <a:lnTo>
                  <a:pt x="f11" y="f10"/>
                </a:lnTo>
                <a:lnTo>
                  <a:pt x="f12" y="f13"/>
                </a:lnTo>
                <a:lnTo>
                  <a:pt x="f14" y="f15"/>
                </a:lnTo>
                <a:lnTo>
                  <a:pt x="f5" y="f6"/>
                </a:lnTo>
                <a:close/>
              </a:path>
              <a:path w="274320" h="167005">
                <a:moveTo>
                  <a:pt x="f14" y="f15"/>
                </a:moveTo>
                <a:lnTo>
                  <a:pt x="f12" y="f13"/>
                </a:lnTo>
                <a:lnTo>
                  <a:pt x="f11" y="f10"/>
                </a:lnTo>
                <a:lnTo>
                  <a:pt x="f16" y="f17"/>
                </a:lnTo>
                <a:lnTo>
                  <a:pt x="f14" y="f15"/>
                </a:lnTo>
                <a:close/>
              </a:path>
              <a:path w="274320" h="167005">
                <a:moveTo>
                  <a:pt x="f16" y="f17"/>
                </a:moveTo>
                <a:lnTo>
                  <a:pt x="f11" y="f10"/>
                </a:lnTo>
                <a:lnTo>
                  <a:pt x="f9" y="f10"/>
                </a:lnTo>
                <a:lnTo>
                  <a:pt x="f16" y="f17"/>
                </a:lnTo>
                <a:close/>
              </a:path>
              <a:path w="274320" h="167005">
                <a:moveTo>
                  <a:pt x="f18" y="f2"/>
                </a:moveTo>
                <a:lnTo>
                  <a:pt x="f14" y="f15"/>
                </a:lnTo>
                <a:lnTo>
                  <a:pt x="f16" y="f17"/>
                </a:lnTo>
                <a:lnTo>
                  <a:pt x="f19" y="f20"/>
                </a:lnTo>
                <a:lnTo>
                  <a:pt x="f18"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3" name="object 233">
            <a:extLst>
              <a:ext uri="{FF2B5EF4-FFF2-40B4-BE49-F238E27FC236}">
                <a16:creationId xmlns:a16="http://schemas.microsoft.com/office/drawing/2014/main" id="{F7F1B6BE-4E83-41A3-B86E-4D6C3D3A42C8}"/>
              </a:ext>
            </a:extLst>
          </p:cNvPr>
          <p:cNvSpPr/>
          <p:nvPr/>
        </p:nvSpPr>
        <p:spPr>
          <a:xfrm>
            <a:off x="5740530" y="1880234"/>
            <a:ext cx="430526" cy="0"/>
          </a:xfrm>
          <a:custGeom>
            <a:avLst/>
            <a:gdLst>
              <a:gd name="f0" fmla="val w"/>
              <a:gd name="f1" fmla="val h"/>
              <a:gd name="f2" fmla="val 0"/>
              <a:gd name="f3" fmla="val 430530"/>
              <a:gd name="f4" fmla="val 430531"/>
              <a:gd name="f5" fmla="*/ f0 1 430530"/>
              <a:gd name="f6" fmla="*/ f1 1 0"/>
              <a:gd name="f7" fmla="val f2"/>
              <a:gd name="f8" fmla="val f3"/>
              <a:gd name="f9" fmla="+- f7 0 f7"/>
              <a:gd name="f10" fmla="+- f8 0 f7"/>
              <a:gd name="f11" fmla="*/ f10 1 430530"/>
              <a:gd name="f12" fmla="*/ f9 1 0"/>
              <a:gd name="f13" fmla="*/ 0 1 f11"/>
              <a:gd name="f14" fmla="*/ 43053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43053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4" name="object 234">
            <a:extLst>
              <a:ext uri="{FF2B5EF4-FFF2-40B4-BE49-F238E27FC236}">
                <a16:creationId xmlns:a16="http://schemas.microsoft.com/office/drawing/2014/main" id="{DB9F0638-64D3-4D2B-9EBD-E78153ECD841}"/>
              </a:ext>
            </a:extLst>
          </p:cNvPr>
          <p:cNvSpPr/>
          <p:nvPr/>
        </p:nvSpPr>
        <p:spPr>
          <a:xfrm>
            <a:off x="5916552" y="1880234"/>
            <a:ext cx="76196" cy="269235"/>
          </a:xfrm>
          <a:custGeom>
            <a:avLst/>
            <a:gdLst>
              <a:gd name="f0" fmla="val w"/>
              <a:gd name="f1" fmla="val h"/>
              <a:gd name="f2" fmla="val 0"/>
              <a:gd name="f3" fmla="val 76200"/>
              <a:gd name="f4" fmla="val 269239"/>
              <a:gd name="f5" fmla="val 31750"/>
              <a:gd name="f6" fmla="val 192785"/>
              <a:gd name="f7" fmla="val 38100"/>
              <a:gd name="f8" fmla="val 268985"/>
              <a:gd name="f9" fmla="val 69850"/>
              <a:gd name="f10" fmla="val 205485"/>
              <a:gd name="f11" fmla="val 44450"/>
              <a:gd name="f12" fmla="*/ f0 1 76200"/>
              <a:gd name="f13" fmla="*/ f1 1 269239"/>
              <a:gd name="f14" fmla="val f2"/>
              <a:gd name="f15" fmla="val f3"/>
              <a:gd name="f16" fmla="val f4"/>
              <a:gd name="f17" fmla="+- f16 0 f14"/>
              <a:gd name="f18" fmla="+- f15 0 f14"/>
              <a:gd name="f19" fmla="*/ f18 1 76200"/>
              <a:gd name="f20" fmla="*/ f17 1 26923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76200" h="269239">
                <a:moveTo>
                  <a:pt x="f5" y="f6"/>
                </a:moveTo>
                <a:lnTo>
                  <a:pt x="f2" y="f6"/>
                </a:lnTo>
                <a:lnTo>
                  <a:pt x="f7" y="f8"/>
                </a:lnTo>
                <a:lnTo>
                  <a:pt x="f9" y="f10"/>
                </a:lnTo>
                <a:lnTo>
                  <a:pt x="f5" y="f10"/>
                </a:lnTo>
                <a:lnTo>
                  <a:pt x="f5" y="f6"/>
                </a:lnTo>
                <a:close/>
              </a:path>
              <a:path w="76200" h="269239">
                <a:moveTo>
                  <a:pt x="f11" y="f2"/>
                </a:moveTo>
                <a:lnTo>
                  <a:pt x="f5" y="f2"/>
                </a:lnTo>
                <a:lnTo>
                  <a:pt x="f5" y="f10"/>
                </a:lnTo>
                <a:lnTo>
                  <a:pt x="f11" y="f10"/>
                </a:lnTo>
                <a:lnTo>
                  <a:pt x="f11" y="f2"/>
                </a:lnTo>
                <a:close/>
              </a:path>
              <a:path w="76200" h="269239">
                <a:moveTo>
                  <a:pt x="f3" y="f6"/>
                </a:moveTo>
                <a:lnTo>
                  <a:pt x="f11" y="f6"/>
                </a:lnTo>
                <a:lnTo>
                  <a:pt x="f11" y="f10"/>
                </a:lnTo>
                <a:lnTo>
                  <a:pt x="f9" y="f10"/>
                </a:lnTo>
                <a:lnTo>
                  <a:pt x="f3" y="f6"/>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5" name="object 235">
            <a:extLst>
              <a:ext uri="{FF2B5EF4-FFF2-40B4-BE49-F238E27FC236}">
                <a16:creationId xmlns:a16="http://schemas.microsoft.com/office/drawing/2014/main" id="{1282630A-A2FF-4D17-B55A-02D42DDF9930}"/>
              </a:ext>
            </a:extLst>
          </p:cNvPr>
          <p:cNvSpPr/>
          <p:nvPr/>
        </p:nvSpPr>
        <p:spPr>
          <a:xfrm>
            <a:off x="5847203" y="2149224"/>
            <a:ext cx="217170" cy="108585"/>
          </a:xfrm>
          <a:custGeom>
            <a:avLst/>
            <a:gdLst>
              <a:gd name="f0" fmla="val w"/>
              <a:gd name="f1" fmla="val h"/>
              <a:gd name="f2" fmla="val 0"/>
              <a:gd name="f3" fmla="val 217170"/>
              <a:gd name="f4" fmla="val 108585"/>
              <a:gd name="f5" fmla="val 18034"/>
              <a:gd name="f6" fmla="val 1424"/>
              <a:gd name="f7" fmla="val 11037"/>
              <a:gd name="f8" fmla="val 5302"/>
              <a:gd name="f9" fmla="val 18033"/>
              <a:gd name="f10" fmla="val 199135"/>
              <a:gd name="f11" fmla="val 206132"/>
              <a:gd name="f12" fmla="val 211867"/>
              <a:gd name="f13" fmla="val 215745"/>
              <a:gd name="f14" fmla="val 217169"/>
              <a:gd name="f15" fmla="val 90170"/>
              <a:gd name="f16" fmla="val 97166"/>
              <a:gd name="f17" fmla="val 102901"/>
              <a:gd name="f18" fmla="val 106779"/>
              <a:gd name="f19" fmla="val 108204"/>
              <a:gd name="f20" fmla="*/ f0 1 217170"/>
              <a:gd name="f21" fmla="*/ f1 1 108585"/>
              <a:gd name="f22" fmla="val f2"/>
              <a:gd name="f23" fmla="val f3"/>
              <a:gd name="f24" fmla="val f4"/>
              <a:gd name="f25" fmla="+- f24 0 f22"/>
              <a:gd name="f26" fmla="+- f23 0 f22"/>
              <a:gd name="f27" fmla="*/ f26 1 217170"/>
              <a:gd name="f28" fmla="*/ f25 1 108585"/>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217170" h="108585">
                <a:moveTo>
                  <a:pt x="f2" y="f5"/>
                </a:moveTo>
                <a:lnTo>
                  <a:pt x="f6" y="f7"/>
                </a:lnTo>
                <a:lnTo>
                  <a:pt x="f8" y="f8"/>
                </a:lnTo>
                <a:lnTo>
                  <a:pt x="f7" y="f6"/>
                </a:lnTo>
                <a:lnTo>
                  <a:pt x="f9" y="f2"/>
                </a:lnTo>
                <a:lnTo>
                  <a:pt x="f10" y="f2"/>
                </a:lnTo>
                <a:lnTo>
                  <a:pt x="f11" y="f6"/>
                </a:lnTo>
                <a:lnTo>
                  <a:pt x="f12" y="f8"/>
                </a:lnTo>
                <a:lnTo>
                  <a:pt x="f13" y="f7"/>
                </a:lnTo>
                <a:lnTo>
                  <a:pt x="f14" y="f5"/>
                </a:lnTo>
                <a:lnTo>
                  <a:pt x="f14" y="f15"/>
                </a:lnTo>
                <a:lnTo>
                  <a:pt x="f13" y="f16"/>
                </a:lnTo>
                <a:lnTo>
                  <a:pt x="f12" y="f17"/>
                </a:lnTo>
                <a:lnTo>
                  <a:pt x="f11" y="f18"/>
                </a:lnTo>
                <a:lnTo>
                  <a:pt x="f10" y="f19"/>
                </a:lnTo>
                <a:lnTo>
                  <a:pt x="f9" y="f19"/>
                </a:lnTo>
                <a:lnTo>
                  <a:pt x="f7" y="f18"/>
                </a:lnTo>
                <a:lnTo>
                  <a:pt x="f8" y="f17"/>
                </a:lnTo>
                <a:lnTo>
                  <a:pt x="f6" y="f16"/>
                </a:lnTo>
                <a:lnTo>
                  <a:pt x="f2" y="f15"/>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6" name="object 273">
            <a:extLst>
              <a:ext uri="{FF2B5EF4-FFF2-40B4-BE49-F238E27FC236}">
                <a16:creationId xmlns:a16="http://schemas.microsoft.com/office/drawing/2014/main" id="{708878B7-7F9D-4B28-910C-3789790063E1}"/>
              </a:ext>
            </a:extLst>
          </p:cNvPr>
          <p:cNvSpPr/>
          <p:nvPr/>
        </p:nvSpPr>
        <p:spPr>
          <a:xfrm>
            <a:off x="4413177" y="2497080"/>
            <a:ext cx="1817049" cy="750310"/>
          </a:xfrm>
          <a:custGeom>
            <a:avLst/>
            <a:gdLst>
              <a:gd name="f0" fmla="val w"/>
              <a:gd name="f1" fmla="val h"/>
              <a:gd name="f2" fmla="val 0"/>
              <a:gd name="f3" fmla="val 3336290"/>
              <a:gd name="f4" fmla="val 4221480"/>
              <a:gd name="f5" fmla="val 2110740"/>
              <a:gd name="f6" fmla="val 528"/>
              <a:gd name="f7" fmla="val 2057096"/>
              <a:gd name="f8" fmla="val 2104"/>
              <a:gd name="f9" fmla="val 2003781"/>
              <a:gd name="f10" fmla="val 4715"/>
              <a:gd name="f11" fmla="val 1950812"/>
              <a:gd name="f12" fmla="val 8350"/>
              <a:gd name="f13" fmla="val 1898204"/>
              <a:gd name="f14" fmla="val 12995"/>
              <a:gd name="f15" fmla="val 1845972"/>
              <a:gd name="f16" fmla="val 18638"/>
              <a:gd name="f17" fmla="val 1794133"/>
              <a:gd name="f18" fmla="val 25267"/>
              <a:gd name="f19" fmla="val 1742702"/>
              <a:gd name="f20" fmla="val 32868"/>
              <a:gd name="f21" fmla="val 1691696"/>
              <a:gd name="f22" fmla="val 41430"/>
              <a:gd name="f23" fmla="val 1641130"/>
              <a:gd name="f24" fmla="val 50940"/>
              <a:gd name="f25" fmla="val 1591019"/>
              <a:gd name="f26" fmla="val 61385"/>
              <a:gd name="f27" fmla="val 1541380"/>
              <a:gd name="f28" fmla="val 72754"/>
              <a:gd name="f29" fmla="val 1492229"/>
              <a:gd name="f30" fmla="val 85033"/>
              <a:gd name="f31" fmla="val 1443581"/>
              <a:gd name="f32" fmla="val 98209"/>
              <a:gd name="f33" fmla="val 1395452"/>
              <a:gd name="f34" fmla="val 112272"/>
              <a:gd name="f35" fmla="val 1347859"/>
              <a:gd name="f36" fmla="val 127207"/>
              <a:gd name="f37" fmla="val 1300816"/>
              <a:gd name="f38" fmla="val 143002"/>
              <a:gd name="f39" fmla="val 1254339"/>
              <a:gd name="f40" fmla="val 159646"/>
              <a:gd name="f41" fmla="val 1208445"/>
              <a:gd name="f42" fmla="val 177125"/>
              <a:gd name="f43" fmla="val 1163150"/>
              <a:gd name="f44" fmla="val 195427"/>
              <a:gd name="f45" fmla="val 1118468"/>
              <a:gd name="f46" fmla="val 214539"/>
              <a:gd name="f47" fmla="val 1074417"/>
              <a:gd name="f48" fmla="val 234449"/>
              <a:gd name="f49" fmla="val 1031011"/>
              <a:gd name="f50" fmla="val 255145"/>
              <a:gd name="f51" fmla="val 988267"/>
              <a:gd name="f52" fmla="val 276614"/>
              <a:gd name="f53" fmla="val 946200"/>
              <a:gd name="f54" fmla="val 298843"/>
              <a:gd name="f55" fmla="val 904827"/>
              <a:gd name="f56" fmla="val 321820"/>
              <a:gd name="f57" fmla="val 864162"/>
              <a:gd name="f58" fmla="val 345532"/>
              <a:gd name="f59" fmla="val 824223"/>
              <a:gd name="f60" fmla="val 369967"/>
              <a:gd name="f61" fmla="val 785024"/>
              <a:gd name="f62" fmla="val 395113"/>
              <a:gd name="f63" fmla="val 746582"/>
              <a:gd name="f64" fmla="val 420956"/>
              <a:gd name="f65" fmla="val 708912"/>
              <a:gd name="f66" fmla="val 447485"/>
              <a:gd name="f67" fmla="val 672030"/>
              <a:gd name="f68" fmla="val 474687"/>
              <a:gd name="f69" fmla="val 635952"/>
              <a:gd name="f70" fmla="val 502550"/>
              <a:gd name="f71" fmla="val 600694"/>
              <a:gd name="f72" fmla="val 531060"/>
              <a:gd name="f73" fmla="val 566272"/>
              <a:gd name="f74" fmla="val 560205"/>
              <a:gd name="f75" fmla="val 532701"/>
              <a:gd name="f76" fmla="val 589974"/>
              <a:gd name="f77" fmla="val 499997"/>
              <a:gd name="f78" fmla="val 620353"/>
              <a:gd name="f79" fmla="val 468177"/>
              <a:gd name="f80" fmla="val 651330"/>
              <a:gd name="f81" fmla="val 437256"/>
              <a:gd name="f82" fmla="val 682892"/>
              <a:gd name="f83" fmla="val 407249"/>
              <a:gd name="f84" fmla="val 715027"/>
              <a:gd name="f85" fmla="val 378173"/>
              <a:gd name="f86" fmla="val 747722"/>
              <a:gd name="f87" fmla="val 350043"/>
              <a:gd name="f88" fmla="val 780965"/>
              <a:gd name="f89" fmla="val 322876"/>
              <a:gd name="f90" fmla="val 814744"/>
              <a:gd name="f91" fmla="val 296686"/>
              <a:gd name="f92" fmla="val 849046"/>
              <a:gd name="f93" fmla="val 271491"/>
              <a:gd name="f94" fmla="val 883857"/>
              <a:gd name="f95" fmla="val 247305"/>
              <a:gd name="f96" fmla="val 919167"/>
              <a:gd name="f97" fmla="val 224145"/>
              <a:gd name="f98" fmla="val 954962"/>
              <a:gd name="f99" fmla="val 202026"/>
              <a:gd name="f100" fmla="val 991230"/>
              <a:gd name="f101" fmla="val 180964"/>
              <a:gd name="f102" fmla="val 1027959"/>
              <a:gd name="f103" fmla="val 160976"/>
              <a:gd name="f104" fmla="val 1065135"/>
              <a:gd name="f105" fmla="val 142076"/>
              <a:gd name="f106" fmla="val 1102746"/>
              <a:gd name="f107" fmla="val 124281"/>
              <a:gd name="f108" fmla="val 1140781"/>
              <a:gd name="f109" fmla="val 107606"/>
              <a:gd name="f110" fmla="val 1179225"/>
              <a:gd name="f111" fmla="val 92068"/>
              <a:gd name="f112" fmla="val 1218068"/>
              <a:gd name="f113" fmla="val 77682"/>
              <a:gd name="f114" fmla="val 1257296"/>
              <a:gd name="f115" fmla="val 64463"/>
              <a:gd name="f116" fmla="val 1296896"/>
              <a:gd name="f117" fmla="val 52429"/>
              <a:gd name="f118" fmla="val 1336857"/>
              <a:gd name="f119" fmla="val 41594"/>
              <a:gd name="f120" fmla="val 1377166"/>
              <a:gd name="f121" fmla="val 31974"/>
              <a:gd name="f122" fmla="val 1417811"/>
              <a:gd name="f123" fmla="val 23586"/>
              <a:gd name="f124" fmla="val 1458778"/>
              <a:gd name="f125" fmla="val 16445"/>
              <a:gd name="f126" fmla="val 1500055"/>
              <a:gd name="f127" fmla="val 10567"/>
              <a:gd name="f128" fmla="val 1541630"/>
              <a:gd name="f129" fmla="val 5967"/>
              <a:gd name="f130" fmla="val 1583491"/>
              <a:gd name="f131" fmla="val 2662"/>
              <a:gd name="f132" fmla="val 1625624"/>
              <a:gd name="f133" fmla="val 668"/>
              <a:gd name="f134" fmla="val 1668018"/>
              <a:gd name="f135" fmla="val 1710411"/>
              <a:gd name="f136" fmla="val 1752544"/>
              <a:gd name="f137" fmla="val 1794405"/>
              <a:gd name="f138" fmla="val 1835980"/>
              <a:gd name="f139" fmla="val 1877257"/>
              <a:gd name="f140" fmla="val 1918224"/>
              <a:gd name="f141" fmla="val 1958869"/>
              <a:gd name="f142" fmla="val 1999178"/>
              <a:gd name="f143" fmla="val 2039139"/>
              <a:gd name="f144" fmla="val 2078739"/>
              <a:gd name="f145" fmla="val 2117967"/>
              <a:gd name="f146" fmla="val 2156810"/>
              <a:gd name="f147" fmla="val 2195254"/>
              <a:gd name="f148" fmla="val 2233289"/>
              <a:gd name="f149" fmla="val 2270900"/>
              <a:gd name="f150" fmla="val 2308076"/>
              <a:gd name="f151" fmla="val 2344805"/>
              <a:gd name="f152" fmla="val 2381073"/>
              <a:gd name="f153" fmla="val 2416868"/>
              <a:gd name="f154" fmla="val 2452178"/>
              <a:gd name="f155" fmla="val 2486989"/>
              <a:gd name="f156" fmla="val 2521291"/>
              <a:gd name="f157" fmla="val 2555070"/>
              <a:gd name="f158" fmla="val 2588313"/>
              <a:gd name="f159" fmla="val 2621008"/>
              <a:gd name="f160" fmla="val 2653143"/>
              <a:gd name="f161" fmla="val 2684705"/>
              <a:gd name="f162" fmla="val 2715682"/>
              <a:gd name="f163" fmla="val 2746061"/>
              <a:gd name="f164" fmla="val 2775830"/>
              <a:gd name="f165" fmla="val 2804975"/>
              <a:gd name="f166" fmla="val 2833485"/>
              <a:gd name="f167" fmla="val 2861348"/>
              <a:gd name="f168" fmla="val 2888550"/>
              <a:gd name="f169" fmla="val 2915079"/>
              <a:gd name="f170" fmla="val 2940922"/>
              <a:gd name="f171" fmla="val 2966068"/>
              <a:gd name="f172" fmla="val 2990503"/>
              <a:gd name="f173" fmla="val 3014215"/>
              <a:gd name="f174" fmla="val 3037192"/>
              <a:gd name="f175" fmla="val 3059421"/>
              <a:gd name="f176" fmla="val 3080890"/>
              <a:gd name="f177" fmla="val 3101586"/>
              <a:gd name="f178" fmla="val 3121496"/>
              <a:gd name="f179" fmla="val 3140608"/>
              <a:gd name="f180" fmla="val 3158910"/>
              <a:gd name="f181" fmla="val 3176389"/>
              <a:gd name="f182" fmla="val 3193033"/>
              <a:gd name="f183" fmla="val 3208828"/>
              <a:gd name="f184" fmla="val 3223763"/>
              <a:gd name="f185" fmla="val 3237826"/>
              <a:gd name="f186" fmla="val 3251002"/>
              <a:gd name="f187" fmla="val 3263281"/>
              <a:gd name="f188" fmla="val 3274650"/>
              <a:gd name="f189" fmla="val 3285095"/>
              <a:gd name="f190" fmla="val 3294605"/>
              <a:gd name="f191" fmla="val 3303167"/>
              <a:gd name="f192" fmla="val 3310768"/>
              <a:gd name="f193" fmla="val 3317397"/>
              <a:gd name="f194" fmla="val 3323040"/>
              <a:gd name="f195" fmla="val 3327685"/>
              <a:gd name="f196" fmla="val 3331320"/>
              <a:gd name="f197" fmla="val 3333931"/>
              <a:gd name="f198" fmla="val 3335507"/>
              <a:gd name="f199" fmla="val 3336036"/>
              <a:gd name="f200" fmla="val 2164383"/>
              <a:gd name="f201" fmla="val 2217698"/>
              <a:gd name="f202" fmla="val 2270667"/>
              <a:gd name="f203" fmla="val 2323275"/>
              <a:gd name="f204" fmla="val 2375507"/>
              <a:gd name="f205" fmla="val 2427346"/>
              <a:gd name="f206" fmla="val 2478777"/>
              <a:gd name="f207" fmla="val 2529783"/>
              <a:gd name="f208" fmla="val 2580349"/>
              <a:gd name="f209" fmla="val 2630460"/>
              <a:gd name="f210" fmla="val 2680099"/>
              <a:gd name="f211" fmla="val 2729250"/>
              <a:gd name="f212" fmla="val 2777898"/>
              <a:gd name="f213" fmla="val 2826027"/>
              <a:gd name="f214" fmla="val 2873620"/>
              <a:gd name="f215" fmla="val 2920663"/>
              <a:gd name="f216" fmla="val 2967140"/>
              <a:gd name="f217" fmla="val 3013034"/>
              <a:gd name="f218" fmla="val 3058329"/>
              <a:gd name="f219" fmla="val 3103011"/>
              <a:gd name="f220" fmla="val 3147062"/>
              <a:gd name="f221" fmla="val 3190468"/>
              <a:gd name="f222" fmla="val 3233212"/>
              <a:gd name="f223" fmla="val 3275279"/>
              <a:gd name="f224" fmla="val 3316652"/>
              <a:gd name="f225" fmla="val 3357317"/>
              <a:gd name="f226" fmla="val 3397256"/>
              <a:gd name="f227" fmla="val 3436455"/>
              <a:gd name="f228" fmla="val 3474897"/>
              <a:gd name="f229" fmla="val 3512567"/>
              <a:gd name="f230" fmla="val 3549449"/>
              <a:gd name="f231" fmla="val 3585527"/>
              <a:gd name="f232" fmla="val 3620785"/>
              <a:gd name="f233" fmla="val 3655207"/>
              <a:gd name="f234" fmla="val 3688778"/>
              <a:gd name="f235" fmla="val 3721482"/>
              <a:gd name="f236" fmla="val 3753302"/>
              <a:gd name="f237" fmla="val 3784223"/>
              <a:gd name="f238" fmla="val 3814230"/>
              <a:gd name="f239" fmla="val 3843306"/>
              <a:gd name="f240" fmla="val 3871436"/>
              <a:gd name="f241" fmla="val 3898603"/>
              <a:gd name="f242" fmla="val 3924793"/>
              <a:gd name="f243" fmla="val 3949988"/>
              <a:gd name="f244" fmla="val 3974174"/>
              <a:gd name="f245" fmla="val 3997334"/>
              <a:gd name="f246" fmla="val 4019453"/>
              <a:gd name="f247" fmla="val 4040515"/>
              <a:gd name="f248" fmla="val 4060503"/>
              <a:gd name="f249" fmla="val 4079403"/>
              <a:gd name="f250" fmla="val 4097198"/>
              <a:gd name="f251" fmla="val 4113873"/>
              <a:gd name="f252" fmla="val 4129411"/>
              <a:gd name="f253" fmla="val 4143797"/>
              <a:gd name="f254" fmla="val 4157016"/>
              <a:gd name="f255" fmla="val 4169050"/>
              <a:gd name="f256" fmla="val 4179885"/>
              <a:gd name="f257" fmla="val 4189505"/>
              <a:gd name="f258" fmla="val 4197893"/>
              <a:gd name="f259" fmla="val 4205034"/>
              <a:gd name="f260" fmla="val 4210912"/>
              <a:gd name="f261" fmla="val 4215512"/>
              <a:gd name="f262" fmla="val 4218817"/>
              <a:gd name="f263" fmla="val 4220811"/>
              <a:gd name="f264" fmla="*/ f0 1 3336290"/>
              <a:gd name="f265" fmla="*/ f1 1 4221480"/>
              <a:gd name="f266" fmla="val f2"/>
              <a:gd name="f267" fmla="val f3"/>
              <a:gd name="f268" fmla="val f4"/>
              <a:gd name="f269" fmla="+- f268 0 f266"/>
              <a:gd name="f270" fmla="+- f267 0 f266"/>
              <a:gd name="f271" fmla="*/ f270 1 3336290"/>
              <a:gd name="f272" fmla="*/ f269 1 4221480"/>
              <a:gd name="f273" fmla="*/ f266 1 f271"/>
              <a:gd name="f274" fmla="*/ f267 1 f271"/>
              <a:gd name="f275" fmla="*/ f266 1 f272"/>
              <a:gd name="f276" fmla="*/ f268 1 f272"/>
              <a:gd name="f277" fmla="*/ f273 f264 1"/>
              <a:gd name="f278" fmla="*/ f274 f264 1"/>
              <a:gd name="f279" fmla="*/ f276 f265 1"/>
              <a:gd name="f280" fmla="*/ f275 f265 1"/>
            </a:gdLst>
            <a:ahLst/>
            <a:cxnLst>
              <a:cxn ang="3cd4">
                <a:pos x="hc" y="t"/>
              </a:cxn>
              <a:cxn ang="0">
                <a:pos x="r" y="vc"/>
              </a:cxn>
              <a:cxn ang="cd4">
                <a:pos x="hc" y="b"/>
              </a:cxn>
              <a:cxn ang="cd2">
                <a:pos x="l" y="vc"/>
              </a:cxn>
            </a:cxnLst>
            <a:rect l="f277" t="f280" r="f278" b="f279"/>
            <a:pathLst>
              <a:path w="3336290" h="4221480">
                <a:moveTo>
                  <a:pt x="f2" y="f5"/>
                </a:moveTo>
                <a:lnTo>
                  <a:pt x="f6" y="f7"/>
                </a:lnTo>
                <a:lnTo>
                  <a:pt x="f8" y="f9"/>
                </a:lnTo>
                <a:lnTo>
                  <a:pt x="f10" y="f11"/>
                </a:lnTo>
                <a:lnTo>
                  <a:pt x="f12" y="f13"/>
                </a:lnTo>
                <a:lnTo>
                  <a:pt x="f14" y="f15"/>
                </a:lnTo>
                <a:lnTo>
                  <a:pt x="f16" y="f17"/>
                </a:lnTo>
                <a:lnTo>
                  <a:pt x="f18" y="f19"/>
                </a:lnTo>
                <a:lnTo>
                  <a:pt x="f20"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2"/>
                </a:lnTo>
                <a:lnTo>
                  <a:pt x="f135" y="f133"/>
                </a:lnTo>
                <a:lnTo>
                  <a:pt x="f136" y="f131"/>
                </a:lnTo>
                <a:lnTo>
                  <a:pt x="f137" y="f129"/>
                </a:lnTo>
                <a:lnTo>
                  <a:pt x="f138" y="f127"/>
                </a:lnTo>
                <a:lnTo>
                  <a:pt x="f139" y="f125"/>
                </a:lnTo>
                <a:lnTo>
                  <a:pt x="f140" y="f123"/>
                </a:lnTo>
                <a:lnTo>
                  <a:pt x="f141" y="f121"/>
                </a:lnTo>
                <a:lnTo>
                  <a:pt x="f142" y="f119"/>
                </a:lnTo>
                <a:lnTo>
                  <a:pt x="f143" y="f117"/>
                </a:lnTo>
                <a:lnTo>
                  <a:pt x="f144" y="f115"/>
                </a:lnTo>
                <a:lnTo>
                  <a:pt x="f145" y="f113"/>
                </a:lnTo>
                <a:lnTo>
                  <a:pt x="f146" y="f111"/>
                </a:lnTo>
                <a:lnTo>
                  <a:pt x="f147" y="f109"/>
                </a:lnTo>
                <a:lnTo>
                  <a:pt x="f148" y="f107"/>
                </a:lnTo>
                <a:lnTo>
                  <a:pt x="f149" y="f105"/>
                </a:lnTo>
                <a:lnTo>
                  <a:pt x="f150" y="f103"/>
                </a:lnTo>
                <a:lnTo>
                  <a:pt x="f151" y="f101"/>
                </a:lnTo>
                <a:lnTo>
                  <a:pt x="f152" y="f99"/>
                </a:lnTo>
                <a:lnTo>
                  <a:pt x="f153" y="f97"/>
                </a:lnTo>
                <a:lnTo>
                  <a:pt x="f154" y="f95"/>
                </a:lnTo>
                <a:lnTo>
                  <a:pt x="f155" y="f93"/>
                </a:lnTo>
                <a:lnTo>
                  <a:pt x="f156" y="f91"/>
                </a:lnTo>
                <a:lnTo>
                  <a:pt x="f157" y="f89"/>
                </a:lnTo>
                <a:lnTo>
                  <a:pt x="f158" y="f87"/>
                </a:lnTo>
                <a:lnTo>
                  <a:pt x="f159" y="f85"/>
                </a:lnTo>
                <a:lnTo>
                  <a:pt x="f160" y="f83"/>
                </a:lnTo>
                <a:lnTo>
                  <a:pt x="f161" y="f81"/>
                </a:lnTo>
                <a:lnTo>
                  <a:pt x="f162" y="f79"/>
                </a:lnTo>
                <a:lnTo>
                  <a:pt x="f163" y="f77"/>
                </a:lnTo>
                <a:lnTo>
                  <a:pt x="f164" y="f75"/>
                </a:lnTo>
                <a:lnTo>
                  <a:pt x="f165" y="f73"/>
                </a:lnTo>
                <a:lnTo>
                  <a:pt x="f166" y="f71"/>
                </a:lnTo>
                <a:lnTo>
                  <a:pt x="f167" y="f69"/>
                </a:lnTo>
                <a:lnTo>
                  <a:pt x="f168" y="f67"/>
                </a:lnTo>
                <a:lnTo>
                  <a:pt x="f169" y="f65"/>
                </a:lnTo>
                <a:lnTo>
                  <a:pt x="f170" y="f63"/>
                </a:lnTo>
                <a:lnTo>
                  <a:pt x="f171" y="f61"/>
                </a:lnTo>
                <a:lnTo>
                  <a:pt x="f172" y="f59"/>
                </a:lnTo>
                <a:lnTo>
                  <a:pt x="f173" y="f57"/>
                </a:lnTo>
                <a:lnTo>
                  <a:pt x="f174" y="f55"/>
                </a:lnTo>
                <a:lnTo>
                  <a:pt x="f175" y="f53"/>
                </a:lnTo>
                <a:lnTo>
                  <a:pt x="f176" y="f51"/>
                </a:lnTo>
                <a:lnTo>
                  <a:pt x="f177" y="f49"/>
                </a:lnTo>
                <a:lnTo>
                  <a:pt x="f178" y="f47"/>
                </a:lnTo>
                <a:lnTo>
                  <a:pt x="f179" y="f45"/>
                </a:lnTo>
                <a:lnTo>
                  <a:pt x="f180" y="f43"/>
                </a:lnTo>
                <a:lnTo>
                  <a:pt x="f181" y="f41"/>
                </a:lnTo>
                <a:lnTo>
                  <a:pt x="f182" y="f39"/>
                </a:lnTo>
                <a:lnTo>
                  <a:pt x="f183" y="f37"/>
                </a:lnTo>
                <a:lnTo>
                  <a:pt x="f184" y="f35"/>
                </a:lnTo>
                <a:lnTo>
                  <a:pt x="f185" y="f33"/>
                </a:lnTo>
                <a:lnTo>
                  <a:pt x="f186" y="f31"/>
                </a:lnTo>
                <a:lnTo>
                  <a:pt x="f187" y="f29"/>
                </a:lnTo>
                <a:lnTo>
                  <a:pt x="f188" y="f27"/>
                </a:lnTo>
                <a:lnTo>
                  <a:pt x="f189" y="f25"/>
                </a:lnTo>
                <a:lnTo>
                  <a:pt x="f190" y="f23"/>
                </a:lnTo>
                <a:lnTo>
                  <a:pt x="f191" y="f21"/>
                </a:lnTo>
                <a:lnTo>
                  <a:pt x="f192" y="f19"/>
                </a:lnTo>
                <a:lnTo>
                  <a:pt x="f193" y="f17"/>
                </a:lnTo>
                <a:lnTo>
                  <a:pt x="f194" y="f15"/>
                </a:lnTo>
                <a:lnTo>
                  <a:pt x="f195" y="f13"/>
                </a:lnTo>
                <a:lnTo>
                  <a:pt x="f196" y="f11"/>
                </a:lnTo>
                <a:lnTo>
                  <a:pt x="f197" y="f9"/>
                </a:lnTo>
                <a:lnTo>
                  <a:pt x="f198" y="f7"/>
                </a:lnTo>
                <a:lnTo>
                  <a:pt x="f199" y="f5"/>
                </a:lnTo>
                <a:lnTo>
                  <a:pt x="f198" y="f200"/>
                </a:lnTo>
                <a:lnTo>
                  <a:pt x="f197" y="f201"/>
                </a:lnTo>
                <a:lnTo>
                  <a:pt x="f196" y="f202"/>
                </a:lnTo>
                <a:lnTo>
                  <a:pt x="f195" y="f203"/>
                </a:lnTo>
                <a:lnTo>
                  <a:pt x="f194" y="f204"/>
                </a:lnTo>
                <a:lnTo>
                  <a:pt x="f193" y="f205"/>
                </a:lnTo>
                <a:lnTo>
                  <a:pt x="f192" y="f206"/>
                </a:lnTo>
                <a:lnTo>
                  <a:pt x="f191" y="f207"/>
                </a:lnTo>
                <a:lnTo>
                  <a:pt x="f190" y="f208"/>
                </a:lnTo>
                <a:lnTo>
                  <a:pt x="f189" y="f209"/>
                </a:lnTo>
                <a:lnTo>
                  <a:pt x="f188" y="f210"/>
                </a:lnTo>
                <a:lnTo>
                  <a:pt x="f187" y="f211"/>
                </a:lnTo>
                <a:lnTo>
                  <a:pt x="f186" y="f212"/>
                </a:lnTo>
                <a:lnTo>
                  <a:pt x="f185" y="f213"/>
                </a:lnTo>
                <a:lnTo>
                  <a:pt x="f184" y="f214"/>
                </a:lnTo>
                <a:lnTo>
                  <a:pt x="f183" y="f215"/>
                </a:lnTo>
                <a:lnTo>
                  <a:pt x="f182" y="f216"/>
                </a:lnTo>
                <a:lnTo>
                  <a:pt x="f181" y="f217"/>
                </a:lnTo>
                <a:lnTo>
                  <a:pt x="f180" y="f218"/>
                </a:lnTo>
                <a:lnTo>
                  <a:pt x="f179" y="f219"/>
                </a:lnTo>
                <a:lnTo>
                  <a:pt x="f178" y="f220"/>
                </a:lnTo>
                <a:lnTo>
                  <a:pt x="f177" y="f221"/>
                </a:lnTo>
                <a:lnTo>
                  <a:pt x="f176" y="f222"/>
                </a:lnTo>
                <a:lnTo>
                  <a:pt x="f175" y="f223"/>
                </a:lnTo>
                <a:lnTo>
                  <a:pt x="f174" y="f224"/>
                </a:lnTo>
                <a:lnTo>
                  <a:pt x="f173" y="f225"/>
                </a:lnTo>
                <a:lnTo>
                  <a:pt x="f172" y="f226"/>
                </a:lnTo>
                <a:lnTo>
                  <a:pt x="f171" y="f227"/>
                </a:lnTo>
                <a:lnTo>
                  <a:pt x="f170" y="f228"/>
                </a:lnTo>
                <a:lnTo>
                  <a:pt x="f169" y="f229"/>
                </a:lnTo>
                <a:lnTo>
                  <a:pt x="f168" y="f230"/>
                </a:lnTo>
                <a:lnTo>
                  <a:pt x="f167" y="f231"/>
                </a:lnTo>
                <a:lnTo>
                  <a:pt x="f166" y="f232"/>
                </a:lnTo>
                <a:lnTo>
                  <a:pt x="f165" y="f233"/>
                </a:lnTo>
                <a:lnTo>
                  <a:pt x="f164" y="f234"/>
                </a:lnTo>
                <a:lnTo>
                  <a:pt x="f163" y="f235"/>
                </a:lnTo>
                <a:lnTo>
                  <a:pt x="f162" y="f236"/>
                </a:lnTo>
                <a:lnTo>
                  <a:pt x="f161" y="f237"/>
                </a:lnTo>
                <a:lnTo>
                  <a:pt x="f160" y="f238"/>
                </a:lnTo>
                <a:lnTo>
                  <a:pt x="f159" y="f239"/>
                </a:lnTo>
                <a:lnTo>
                  <a:pt x="f158" y="f240"/>
                </a:lnTo>
                <a:lnTo>
                  <a:pt x="f157" y="f241"/>
                </a:lnTo>
                <a:lnTo>
                  <a:pt x="f156" y="f242"/>
                </a:lnTo>
                <a:lnTo>
                  <a:pt x="f155" y="f243"/>
                </a:lnTo>
                <a:lnTo>
                  <a:pt x="f154" y="f244"/>
                </a:lnTo>
                <a:lnTo>
                  <a:pt x="f153" y="f245"/>
                </a:lnTo>
                <a:lnTo>
                  <a:pt x="f152" y="f246"/>
                </a:lnTo>
                <a:lnTo>
                  <a:pt x="f151" y="f247"/>
                </a:lnTo>
                <a:lnTo>
                  <a:pt x="f150" y="f248"/>
                </a:lnTo>
                <a:lnTo>
                  <a:pt x="f149" y="f249"/>
                </a:lnTo>
                <a:lnTo>
                  <a:pt x="f148" y="f250"/>
                </a:lnTo>
                <a:lnTo>
                  <a:pt x="f147" y="f251"/>
                </a:lnTo>
                <a:lnTo>
                  <a:pt x="f146" y="f252"/>
                </a:lnTo>
                <a:lnTo>
                  <a:pt x="f145" y="f253"/>
                </a:lnTo>
                <a:lnTo>
                  <a:pt x="f144" y="f254"/>
                </a:lnTo>
                <a:lnTo>
                  <a:pt x="f143" y="f255"/>
                </a:lnTo>
                <a:lnTo>
                  <a:pt x="f142" y="f256"/>
                </a:lnTo>
                <a:lnTo>
                  <a:pt x="f141" y="f257"/>
                </a:lnTo>
                <a:lnTo>
                  <a:pt x="f140" y="f258"/>
                </a:lnTo>
                <a:lnTo>
                  <a:pt x="f139" y="f259"/>
                </a:lnTo>
                <a:lnTo>
                  <a:pt x="f138" y="f260"/>
                </a:lnTo>
                <a:lnTo>
                  <a:pt x="f137" y="f261"/>
                </a:lnTo>
                <a:lnTo>
                  <a:pt x="f136" y="f262"/>
                </a:lnTo>
                <a:lnTo>
                  <a:pt x="f135" y="f263"/>
                </a:lnTo>
                <a:lnTo>
                  <a:pt x="f134" y="f4"/>
                </a:lnTo>
                <a:lnTo>
                  <a:pt x="f132" y="f263"/>
                </a:lnTo>
                <a:lnTo>
                  <a:pt x="f130" y="f262"/>
                </a:lnTo>
                <a:lnTo>
                  <a:pt x="f128" y="f261"/>
                </a:lnTo>
                <a:lnTo>
                  <a:pt x="f126" y="f260"/>
                </a:lnTo>
                <a:lnTo>
                  <a:pt x="f124" y="f259"/>
                </a:lnTo>
                <a:lnTo>
                  <a:pt x="f122" y="f258"/>
                </a:lnTo>
                <a:lnTo>
                  <a:pt x="f120" y="f257"/>
                </a:lnTo>
                <a:lnTo>
                  <a:pt x="f118" y="f256"/>
                </a:lnTo>
                <a:lnTo>
                  <a:pt x="f116" y="f255"/>
                </a:lnTo>
                <a:lnTo>
                  <a:pt x="f114" y="f254"/>
                </a:lnTo>
                <a:lnTo>
                  <a:pt x="f112" y="f253"/>
                </a:lnTo>
                <a:lnTo>
                  <a:pt x="f110" y="f252"/>
                </a:lnTo>
                <a:lnTo>
                  <a:pt x="f108" y="f251"/>
                </a:lnTo>
                <a:lnTo>
                  <a:pt x="f106" y="f250"/>
                </a:lnTo>
                <a:lnTo>
                  <a:pt x="f104" y="f249"/>
                </a:lnTo>
                <a:lnTo>
                  <a:pt x="f102" y="f248"/>
                </a:lnTo>
                <a:lnTo>
                  <a:pt x="f100" y="f247"/>
                </a:lnTo>
                <a:lnTo>
                  <a:pt x="f98" y="f246"/>
                </a:lnTo>
                <a:lnTo>
                  <a:pt x="f96" y="f245"/>
                </a:lnTo>
                <a:lnTo>
                  <a:pt x="f94" y="f244"/>
                </a:lnTo>
                <a:lnTo>
                  <a:pt x="f92" y="f243"/>
                </a:lnTo>
                <a:lnTo>
                  <a:pt x="f90" y="f242"/>
                </a:lnTo>
                <a:lnTo>
                  <a:pt x="f88" y="f241"/>
                </a:lnTo>
                <a:lnTo>
                  <a:pt x="f86" y="f240"/>
                </a:lnTo>
                <a:lnTo>
                  <a:pt x="f84" y="f239"/>
                </a:lnTo>
                <a:lnTo>
                  <a:pt x="f82" y="f238"/>
                </a:lnTo>
                <a:lnTo>
                  <a:pt x="f80" y="f237"/>
                </a:lnTo>
                <a:lnTo>
                  <a:pt x="f78" y="f236"/>
                </a:lnTo>
                <a:lnTo>
                  <a:pt x="f76" y="f235"/>
                </a:lnTo>
                <a:lnTo>
                  <a:pt x="f74" y="f234"/>
                </a:lnTo>
                <a:lnTo>
                  <a:pt x="f72" y="f233"/>
                </a:lnTo>
                <a:lnTo>
                  <a:pt x="f70" y="f232"/>
                </a:lnTo>
                <a:lnTo>
                  <a:pt x="f68" y="f231"/>
                </a:lnTo>
                <a:lnTo>
                  <a:pt x="f66" y="f230"/>
                </a:lnTo>
                <a:lnTo>
                  <a:pt x="f64" y="f229"/>
                </a:lnTo>
                <a:lnTo>
                  <a:pt x="f62" y="f228"/>
                </a:lnTo>
                <a:lnTo>
                  <a:pt x="f60" y="f227"/>
                </a:lnTo>
                <a:lnTo>
                  <a:pt x="f58" y="f226"/>
                </a:lnTo>
                <a:lnTo>
                  <a:pt x="f56" y="f225"/>
                </a:lnTo>
                <a:lnTo>
                  <a:pt x="f54" y="f224"/>
                </a:lnTo>
                <a:lnTo>
                  <a:pt x="f52" y="f223"/>
                </a:lnTo>
                <a:lnTo>
                  <a:pt x="f50" y="f222"/>
                </a:lnTo>
                <a:lnTo>
                  <a:pt x="f48" y="f221"/>
                </a:lnTo>
                <a:lnTo>
                  <a:pt x="f46" y="f220"/>
                </a:lnTo>
                <a:lnTo>
                  <a:pt x="f44" y="f219"/>
                </a:lnTo>
                <a:lnTo>
                  <a:pt x="f42" y="f218"/>
                </a:lnTo>
                <a:lnTo>
                  <a:pt x="f40" y="f217"/>
                </a:lnTo>
                <a:lnTo>
                  <a:pt x="f38" y="f216"/>
                </a:lnTo>
                <a:lnTo>
                  <a:pt x="f36" y="f215"/>
                </a:lnTo>
                <a:lnTo>
                  <a:pt x="f34" y="f214"/>
                </a:lnTo>
                <a:lnTo>
                  <a:pt x="f32" y="f213"/>
                </a:lnTo>
                <a:lnTo>
                  <a:pt x="f30" y="f212"/>
                </a:lnTo>
                <a:lnTo>
                  <a:pt x="f28" y="f211"/>
                </a:lnTo>
                <a:lnTo>
                  <a:pt x="f26" y="f210"/>
                </a:lnTo>
                <a:lnTo>
                  <a:pt x="f24" y="f209"/>
                </a:lnTo>
                <a:lnTo>
                  <a:pt x="f22" y="f208"/>
                </a:lnTo>
                <a:lnTo>
                  <a:pt x="f20" y="f207"/>
                </a:lnTo>
                <a:lnTo>
                  <a:pt x="f18" y="f206"/>
                </a:lnTo>
                <a:lnTo>
                  <a:pt x="f16" y="f205"/>
                </a:lnTo>
                <a:lnTo>
                  <a:pt x="f14" y="f204"/>
                </a:lnTo>
                <a:lnTo>
                  <a:pt x="f12" y="f203"/>
                </a:lnTo>
                <a:lnTo>
                  <a:pt x="f10" y="f202"/>
                </a:lnTo>
                <a:lnTo>
                  <a:pt x="f8" y="f201"/>
                </a:lnTo>
                <a:lnTo>
                  <a:pt x="f6" y="f200"/>
                </a:lnTo>
                <a:lnTo>
                  <a:pt x="f2" y="f5"/>
                </a:lnTo>
                <a:close/>
              </a:path>
            </a:pathLst>
          </a:custGeom>
          <a:noFill/>
          <a:ln w="25146"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7" name="object 236">
            <a:extLst>
              <a:ext uri="{FF2B5EF4-FFF2-40B4-BE49-F238E27FC236}">
                <a16:creationId xmlns:a16="http://schemas.microsoft.com/office/drawing/2014/main" id="{EA095228-21CE-4E5B-8D39-157C81E6EAF4}"/>
              </a:ext>
            </a:extLst>
          </p:cNvPr>
          <p:cNvSpPr/>
          <p:nvPr/>
        </p:nvSpPr>
        <p:spPr>
          <a:xfrm>
            <a:off x="1789179" y="1204722"/>
            <a:ext cx="391664" cy="930401"/>
          </a:xfrm>
          <a:prstGeom prst="rect">
            <a:avLst/>
          </a:prstGeom>
          <a:blipFill>
            <a:blip r:embed="rId2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grpSp>
        <p:nvGrpSpPr>
          <p:cNvPr id="238" name="Group 238">
            <a:extLst>
              <a:ext uri="{FF2B5EF4-FFF2-40B4-BE49-F238E27FC236}">
                <a16:creationId xmlns:a16="http://schemas.microsoft.com/office/drawing/2014/main" id="{EB827EFC-6B64-4039-875A-8C185CC9BE7C}"/>
              </a:ext>
            </a:extLst>
          </p:cNvPr>
          <p:cNvGrpSpPr/>
          <p:nvPr/>
        </p:nvGrpSpPr>
        <p:grpSpPr>
          <a:xfrm>
            <a:off x="970022" y="2612898"/>
            <a:ext cx="1992003" cy="368558"/>
            <a:chOff x="970022" y="2612898"/>
            <a:chExt cx="1992003" cy="368558"/>
          </a:xfrm>
        </p:grpSpPr>
        <p:sp>
          <p:nvSpPr>
            <p:cNvPr id="239" name="object 237">
              <a:extLst>
                <a:ext uri="{FF2B5EF4-FFF2-40B4-BE49-F238E27FC236}">
                  <a16:creationId xmlns:a16="http://schemas.microsoft.com/office/drawing/2014/main" id="{D9884F06-971C-408E-A996-F31C9BB80E93}"/>
                </a:ext>
              </a:extLst>
            </p:cNvPr>
            <p:cNvSpPr/>
            <p:nvPr/>
          </p:nvSpPr>
          <p:spPr>
            <a:xfrm>
              <a:off x="1047746" y="2634999"/>
              <a:ext cx="40635" cy="33659"/>
            </a:xfrm>
            <a:custGeom>
              <a:avLst/>
              <a:gdLst>
                <a:gd name="f0" fmla="val w"/>
                <a:gd name="f1" fmla="val h"/>
                <a:gd name="f2" fmla="val 0"/>
                <a:gd name="f3" fmla="val 40640"/>
                <a:gd name="f4" fmla="val 33655"/>
                <a:gd name="f5" fmla="val 20739"/>
                <a:gd name="f6" fmla="val 12001"/>
                <a:gd name="f7" fmla="val 635"/>
                <a:gd name="f8" fmla="val 5461"/>
                <a:gd name="f9" fmla="val 3556"/>
                <a:gd name="f10" fmla="val 8255"/>
                <a:gd name="f11" fmla="val 11811"/>
                <a:gd name="f12" fmla="val 6553"/>
                <a:gd name="f13" fmla="val 17018"/>
                <a:gd name="f14" fmla="val 10909"/>
                <a:gd name="f15" fmla="val 20574"/>
                <a:gd name="f16" fmla="val 13093"/>
                <a:gd name="f17" fmla="val 25908"/>
                <a:gd name="f18" fmla="val 30606"/>
                <a:gd name="f19" fmla="val 33528"/>
                <a:gd name="f20" fmla="val 24015"/>
                <a:gd name="f21" fmla="val 31750"/>
                <a:gd name="f22" fmla="val 27292"/>
                <a:gd name="f23" fmla="val 27686"/>
                <a:gd name="f24" fmla="val 28384"/>
                <a:gd name="f25" fmla="val 34925"/>
                <a:gd name="f26" fmla="val 15875"/>
                <a:gd name="f27" fmla="val 40386"/>
                <a:gd name="f28" fmla="val 38201"/>
                <a:gd name="f29" fmla="val 4064"/>
                <a:gd name="f30" fmla="val 31648"/>
                <a:gd name="f31" fmla="val 1143"/>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0" name="object 238">
              <a:extLst>
                <a:ext uri="{FF2B5EF4-FFF2-40B4-BE49-F238E27FC236}">
                  <a16:creationId xmlns:a16="http://schemas.microsoft.com/office/drawing/2014/main" id="{23EBCA5C-5881-49F2-B485-9E5F5310D659}"/>
                </a:ext>
              </a:extLst>
            </p:cNvPr>
            <p:cNvSpPr/>
            <p:nvPr/>
          </p:nvSpPr>
          <p:spPr>
            <a:xfrm>
              <a:off x="1047746" y="2634999"/>
              <a:ext cx="40635" cy="33659"/>
            </a:xfrm>
            <a:custGeom>
              <a:avLst/>
              <a:gdLst>
                <a:gd name="f0" fmla="val w"/>
                <a:gd name="f1" fmla="val h"/>
                <a:gd name="f2" fmla="val 0"/>
                <a:gd name="f3" fmla="val 40640"/>
                <a:gd name="f4" fmla="val 33655"/>
                <a:gd name="f5" fmla="val 13093"/>
                <a:gd name="f6" fmla="val 30606"/>
                <a:gd name="f7" fmla="val 25908"/>
                <a:gd name="f8" fmla="val 10909"/>
                <a:gd name="f9" fmla="val 20574"/>
                <a:gd name="f10" fmla="val 6553"/>
                <a:gd name="f11" fmla="val 17018"/>
                <a:gd name="f12" fmla="val 11811"/>
                <a:gd name="f13" fmla="val 8255"/>
                <a:gd name="f14" fmla="val 5461"/>
                <a:gd name="f15" fmla="val 3556"/>
                <a:gd name="f16" fmla="val 12001"/>
                <a:gd name="f17" fmla="val 635"/>
                <a:gd name="f18" fmla="val 20739"/>
                <a:gd name="f19" fmla="val 27292"/>
                <a:gd name="f20" fmla="val 31648"/>
                <a:gd name="f21" fmla="val 1143"/>
                <a:gd name="f22" fmla="val 38201"/>
                <a:gd name="f23" fmla="val 4064"/>
                <a:gd name="f24" fmla="val 40386"/>
                <a:gd name="f25" fmla="val 34925"/>
                <a:gd name="f26" fmla="val 15875"/>
                <a:gd name="f27" fmla="val 28384"/>
                <a:gd name="f28" fmla="val 27686"/>
                <a:gd name="f29" fmla="val 24015"/>
                <a:gd name="f30" fmla="val 31750"/>
                <a:gd name="f31" fmla="val 33528"/>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1" name="object 239">
              <a:extLst>
                <a:ext uri="{FF2B5EF4-FFF2-40B4-BE49-F238E27FC236}">
                  <a16:creationId xmlns:a16="http://schemas.microsoft.com/office/drawing/2014/main" id="{A0579AE9-962D-4E95-9BD1-BEE6ACB18A83}"/>
                </a:ext>
              </a:extLst>
            </p:cNvPr>
            <p:cNvSpPr/>
            <p:nvPr/>
          </p:nvSpPr>
          <p:spPr>
            <a:xfrm>
              <a:off x="1002795" y="2632713"/>
              <a:ext cx="30476" cy="6986"/>
            </a:xfrm>
            <a:custGeom>
              <a:avLst/>
              <a:gdLst>
                <a:gd name="f0" fmla="val w"/>
                <a:gd name="f1" fmla="val h"/>
                <a:gd name="f2" fmla="val 0"/>
                <a:gd name="f3" fmla="val 30480"/>
                <a:gd name="f4" fmla="val 6985"/>
                <a:gd name="f5" fmla="val 7620"/>
                <a:gd name="f6" fmla="val 2171"/>
                <a:gd name="f7" fmla="val 2539"/>
                <a:gd name="f8" fmla="val 3263"/>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2" name="object 240">
              <a:extLst>
                <a:ext uri="{FF2B5EF4-FFF2-40B4-BE49-F238E27FC236}">
                  <a16:creationId xmlns:a16="http://schemas.microsoft.com/office/drawing/2014/main" id="{08CE222F-F374-484C-B892-7B22F5A6CCE6}"/>
                </a:ext>
              </a:extLst>
            </p:cNvPr>
            <p:cNvSpPr/>
            <p:nvPr/>
          </p:nvSpPr>
          <p:spPr>
            <a:xfrm>
              <a:off x="1033272" y="2615184"/>
              <a:ext cx="14602" cy="11430"/>
            </a:xfrm>
            <a:custGeom>
              <a:avLst/>
              <a:gdLst>
                <a:gd name="f0" fmla="val w"/>
                <a:gd name="f1" fmla="val h"/>
                <a:gd name="f2" fmla="val 0"/>
                <a:gd name="f3" fmla="val 14605"/>
                <a:gd name="f4" fmla="val 11430"/>
                <a:gd name="f5" fmla="val 7797"/>
                <a:gd name="f6" fmla="val 2222"/>
                <a:gd name="f7" fmla="val 1778"/>
                <a:gd name="f8" fmla="val 3556"/>
                <a:gd name="f9" fmla="val 14478"/>
                <a:gd name="f10" fmla="val 11137"/>
                <a:gd name="f11" fmla="val 2413"/>
                <a:gd name="f12" fmla="*/ f0 1 14605"/>
                <a:gd name="f13" fmla="*/ f1 1 11430"/>
                <a:gd name="f14" fmla="val f2"/>
                <a:gd name="f15" fmla="val f3"/>
                <a:gd name="f16" fmla="val f4"/>
                <a:gd name="f17" fmla="+- f16 0 f14"/>
                <a:gd name="f18" fmla="+- f15 0 f14"/>
                <a:gd name="f19" fmla="*/ f18 1 14605"/>
                <a:gd name="f20" fmla="*/ f17 1 1143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605" h="11430">
                  <a:moveTo>
                    <a:pt x="f5" y="f2"/>
                  </a:moveTo>
                  <a:lnTo>
                    <a:pt x="f6" y="f7"/>
                  </a:lnTo>
                  <a:lnTo>
                    <a:pt x="f2" y="f8"/>
                  </a:lnTo>
                  <a:lnTo>
                    <a:pt x="f9" y="f4"/>
                  </a:lnTo>
                  <a:lnTo>
                    <a:pt x="f10"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3" name="object 241">
              <a:extLst>
                <a:ext uri="{FF2B5EF4-FFF2-40B4-BE49-F238E27FC236}">
                  <a16:creationId xmlns:a16="http://schemas.microsoft.com/office/drawing/2014/main" id="{A7DD7667-33FE-4E8D-9515-06E4B1A0B444}"/>
                </a:ext>
              </a:extLst>
            </p:cNvPr>
            <p:cNvSpPr/>
            <p:nvPr/>
          </p:nvSpPr>
          <p:spPr>
            <a:xfrm>
              <a:off x="1077464" y="2612898"/>
              <a:ext cx="10799" cy="13331"/>
            </a:xfrm>
            <a:custGeom>
              <a:avLst/>
              <a:gdLst>
                <a:gd name="f0" fmla="val w"/>
                <a:gd name="f1" fmla="val h"/>
                <a:gd name="f2" fmla="val 0"/>
                <a:gd name="f3" fmla="val 10794"/>
                <a:gd name="f4" fmla="val 13335"/>
                <a:gd name="f5" fmla="val 5334"/>
                <a:gd name="f6" fmla="val 2920"/>
                <a:gd name="f7" fmla="val 2133"/>
                <a:gd name="f8" fmla="val 12953"/>
                <a:gd name="f9" fmla="val 960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4" name="object 242">
              <a:extLst>
                <a:ext uri="{FF2B5EF4-FFF2-40B4-BE49-F238E27FC236}">
                  <a16:creationId xmlns:a16="http://schemas.microsoft.com/office/drawing/2014/main" id="{5FAA3248-1A58-46B7-BD31-2447617F68B3}"/>
                </a:ext>
              </a:extLst>
            </p:cNvPr>
            <p:cNvSpPr/>
            <p:nvPr/>
          </p:nvSpPr>
          <p:spPr>
            <a:xfrm>
              <a:off x="1099566" y="2622800"/>
              <a:ext cx="29205" cy="7616"/>
            </a:xfrm>
            <a:custGeom>
              <a:avLst/>
              <a:gdLst>
                <a:gd name="f0" fmla="val w"/>
                <a:gd name="f1" fmla="val h"/>
                <a:gd name="f2" fmla="val 0"/>
                <a:gd name="f3" fmla="val 29209"/>
                <a:gd name="f4" fmla="val 7619"/>
                <a:gd name="f5" fmla="val 20370"/>
                <a:gd name="f6" fmla="val 23596"/>
                <a:gd name="f7" fmla="val 5841"/>
                <a:gd name="f8" fmla="val 28956"/>
                <a:gd name="f9" fmla="val 4063"/>
                <a:gd name="f10" fmla="val 1777"/>
                <a:gd name="f11" fmla="*/ f0 1 29209"/>
                <a:gd name="f12" fmla="*/ f1 1 7619"/>
                <a:gd name="f13" fmla="val f2"/>
                <a:gd name="f14" fmla="val f3"/>
                <a:gd name="f15" fmla="val f4"/>
                <a:gd name="f16" fmla="+- f15 0 f13"/>
                <a:gd name="f17" fmla="+- f14 0 f13"/>
                <a:gd name="f18" fmla="*/ f17 1 29209"/>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209"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5" name="object 243">
              <a:extLst>
                <a:ext uri="{FF2B5EF4-FFF2-40B4-BE49-F238E27FC236}">
                  <a16:creationId xmlns:a16="http://schemas.microsoft.com/office/drawing/2014/main" id="{433D056A-A565-4620-966F-5EEFEDD5BC3B}"/>
                </a:ext>
              </a:extLst>
            </p:cNvPr>
            <p:cNvSpPr/>
            <p:nvPr/>
          </p:nvSpPr>
          <p:spPr>
            <a:xfrm>
              <a:off x="1010412" y="2682236"/>
              <a:ext cx="116201" cy="52706"/>
            </a:xfrm>
            <a:custGeom>
              <a:avLst/>
              <a:gdLst>
                <a:gd name="f0" fmla="val w"/>
                <a:gd name="f1" fmla="val h"/>
                <a:gd name="f2" fmla="val 0"/>
                <a:gd name="f3" fmla="val 116205"/>
                <a:gd name="f4" fmla="val 52705"/>
                <a:gd name="f5" fmla="val 48082"/>
                <a:gd name="f6" fmla="val 30594"/>
                <a:gd name="f7" fmla="val 10921"/>
                <a:gd name="f8" fmla="val 2921"/>
                <a:gd name="f9" fmla="val 3276"/>
                <a:gd name="f10" fmla="val 8762"/>
                <a:gd name="f11" fmla="val 16891"/>
                <a:gd name="f12" fmla="val 27432"/>
                <a:gd name="f13" fmla="val 15303"/>
                <a:gd name="f14" fmla="val 39116"/>
                <a:gd name="f15" fmla="val 33870"/>
                <a:gd name="f16" fmla="val 46736"/>
                <a:gd name="f17" fmla="val 49174"/>
                <a:gd name="f18" fmla="val 50800"/>
                <a:gd name="f19" fmla="val 66649"/>
                <a:gd name="f20" fmla="val 52578"/>
                <a:gd name="f21" fmla="val 77584"/>
                <a:gd name="f22" fmla="val 50292"/>
                <a:gd name="f23" fmla="val 86321"/>
                <a:gd name="f24" fmla="val 90690"/>
                <a:gd name="f25" fmla="val 88506"/>
                <a:gd name="f26" fmla="val 30353"/>
                <a:gd name="f27" fmla="val 85229"/>
                <a:gd name="f28" fmla="val 22733"/>
                <a:gd name="f29" fmla="val 98888"/>
                <a:gd name="f30" fmla="val 18668"/>
                <a:gd name="f31" fmla="val 80860"/>
                <a:gd name="f32" fmla="val 76492"/>
                <a:gd name="f33" fmla="val 14605"/>
                <a:gd name="f34" fmla="val 61188"/>
                <a:gd name="f35" fmla="val 5207"/>
                <a:gd name="f36" fmla="val 112547"/>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6" name="object 244">
              <a:extLst>
                <a:ext uri="{FF2B5EF4-FFF2-40B4-BE49-F238E27FC236}">
                  <a16:creationId xmlns:a16="http://schemas.microsoft.com/office/drawing/2014/main" id="{1EAF0B8B-F865-40F3-8F7A-23FC517DDE57}"/>
                </a:ext>
              </a:extLst>
            </p:cNvPr>
            <p:cNvSpPr/>
            <p:nvPr/>
          </p:nvSpPr>
          <p:spPr>
            <a:xfrm>
              <a:off x="1093466" y="2631944"/>
              <a:ext cx="102239" cy="118113"/>
            </a:xfrm>
            <a:custGeom>
              <a:avLst/>
              <a:gdLst>
                <a:gd name="f0" fmla="val w"/>
                <a:gd name="f1" fmla="val h"/>
                <a:gd name="f2" fmla="val 0"/>
                <a:gd name="f3" fmla="val 102234"/>
                <a:gd name="f4" fmla="val 118110"/>
                <a:gd name="f5" fmla="val 58191"/>
                <a:gd name="f6" fmla="val 20446"/>
                <a:gd name="f7" fmla="val 49403"/>
                <a:gd name="f8" fmla="val 23368"/>
                <a:gd name="f9" fmla="val 54902"/>
                <a:gd name="f10" fmla="val 25145"/>
                <a:gd name="f11" fmla="val 65874"/>
                <a:gd name="f12" fmla="val 71361"/>
                <a:gd name="f13" fmla="val 27431"/>
                <a:gd name="f14" fmla="val 76860"/>
                <a:gd name="f15" fmla="val 32131"/>
                <a:gd name="f16" fmla="val 84543"/>
                <a:gd name="f17" fmla="val 39115"/>
                <a:gd name="f18" fmla="val 87833"/>
                <a:gd name="f19" fmla="val 53847"/>
                <a:gd name="f20" fmla="val 67182"/>
                <a:gd name="f21" fmla="val 85636"/>
                <a:gd name="f22" fmla="val 77724"/>
                <a:gd name="f23" fmla="val 79057"/>
                <a:gd name="f24" fmla="val 82422"/>
                <a:gd name="f25" fmla="val 59283"/>
                <a:gd name="f26" fmla="val 88900"/>
                <a:gd name="f27" fmla="val 37325"/>
                <a:gd name="f28" fmla="val 94741"/>
                <a:gd name="f29" fmla="val 27444"/>
                <a:gd name="f30" fmla="val 99440"/>
                <a:gd name="f31" fmla="val 9880"/>
                <a:gd name="f32" fmla="val 106425"/>
                <a:gd name="f33" fmla="val 4394"/>
                <a:gd name="f34" fmla="val 108203"/>
                <a:gd name="f35" fmla="val 112902"/>
                <a:gd name="f36" fmla="val 5486"/>
                <a:gd name="f37" fmla="val 117475"/>
                <a:gd name="f38" fmla="val 10985"/>
                <a:gd name="f39" fmla="val 118109"/>
                <a:gd name="f40" fmla="val 115188"/>
                <a:gd name="f41" fmla="val 53797"/>
                <a:gd name="f42" fmla="val 101015"/>
                <a:gd name="f43" fmla="val 102001"/>
                <a:gd name="f44" fmla="val 102108"/>
                <a:gd name="f45" fmla="val 62610"/>
                <a:gd name="f46" fmla="val 95516"/>
                <a:gd name="f47" fmla="val 39750"/>
                <a:gd name="f48" fmla="val 98818"/>
                <a:gd name="f49" fmla="val 26924"/>
                <a:gd name="f50" fmla="val 101716"/>
                <a:gd name="f51" fmla="val 22225"/>
                <a:gd name="f52" fmla="val 69164"/>
                <a:gd name="f53" fmla="val 82346"/>
                <a:gd name="f54" fmla="val 634"/>
                <a:gd name="f55" fmla="val 74663"/>
                <a:gd name="f56" fmla="val 15747"/>
                <a:gd name="f57" fmla="val 70269"/>
                <a:gd name="f58" fmla="val 21589"/>
                <a:gd name="f59" fmla="val 97713"/>
                <a:gd name="f60" fmla="val 19303"/>
                <a:gd name="f61" fmla="val 16382"/>
                <a:gd name="f62" fmla="val 80149"/>
                <a:gd name="f63" fmla="val 15239"/>
                <a:gd name="f64" fmla="val 1777"/>
                <a:gd name="f65" fmla="*/ f0 1 102234"/>
                <a:gd name="f66" fmla="*/ f1 1 118110"/>
                <a:gd name="f67" fmla="val f2"/>
                <a:gd name="f68" fmla="val f3"/>
                <a:gd name="f69" fmla="val f4"/>
                <a:gd name="f70" fmla="+- f69 0 f67"/>
                <a:gd name="f71" fmla="+- f68 0 f67"/>
                <a:gd name="f72" fmla="*/ f71 1 102234"/>
                <a:gd name="f73" fmla="*/ f70 1 118110"/>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02234"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29" y="f30"/>
                  </a:lnTo>
                  <a:lnTo>
                    <a:pt x="f31" y="f32"/>
                  </a:lnTo>
                  <a:lnTo>
                    <a:pt x="f33" y="f34"/>
                  </a:lnTo>
                  <a:lnTo>
                    <a:pt x="f2" y="f35"/>
                  </a:lnTo>
                  <a:lnTo>
                    <a:pt x="f36" y="f37"/>
                  </a:lnTo>
                  <a:lnTo>
                    <a:pt x="f38" y="f39"/>
                  </a:lnTo>
                  <a:lnTo>
                    <a:pt x="f29" y="f40"/>
                  </a:lnTo>
                  <a:lnTo>
                    <a:pt x="f41" y="f32"/>
                  </a:lnTo>
                  <a:lnTo>
                    <a:pt x="f42" y="f24"/>
                  </a:lnTo>
                  <a:lnTo>
                    <a:pt x="f43" y="f22"/>
                  </a:lnTo>
                  <a:lnTo>
                    <a:pt x="f44" y="f45"/>
                  </a:lnTo>
                  <a:lnTo>
                    <a:pt x="f46" y="f47"/>
                  </a:lnTo>
                  <a:lnTo>
                    <a:pt x="f48" y="f49"/>
                  </a:lnTo>
                  <a:lnTo>
                    <a:pt x="f50" y="f51"/>
                  </a:lnTo>
                  <a:lnTo>
                    <a:pt x="f52" y="f51"/>
                  </a:lnTo>
                  <a:lnTo>
                    <a:pt x="f5" y="f6"/>
                  </a:lnTo>
                  <a:close/>
                </a:path>
                <a:path w="102234" h="118110">
                  <a:moveTo>
                    <a:pt x="f53" y="f2"/>
                  </a:moveTo>
                  <a:lnTo>
                    <a:pt x="f14" y="f54"/>
                  </a:lnTo>
                  <a:lnTo>
                    <a:pt x="f55" y="f56"/>
                  </a:lnTo>
                  <a:lnTo>
                    <a:pt x="f57" y="f6"/>
                  </a:lnTo>
                  <a:lnTo>
                    <a:pt x="f52" y="f51"/>
                  </a:lnTo>
                  <a:lnTo>
                    <a:pt x="f50" y="f51"/>
                  </a:lnTo>
                  <a:lnTo>
                    <a:pt x="f44" y="f58"/>
                  </a:lnTo>
                  <a:lnTo>
                    <a:pt x="f59" y="f60"/>
                  </a:lnTo>
                  <a:lnTo>
                    <a:pt x="f18" y="f61"/>
                  </a:lnTo>
                  <a:lnTo>
                    <a:pt x="f62" y="f63"/>
                  </a:lnTo>
                  <a:lnTo>
                    <a:pt x="f21" y="f64"/>
                  </a:lnTo>
                  <a:lnTo>
                    <a:pt x="f53"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7" name="object 245">
              <a:extLst>
                <a:ext uri="{FF2B5EF4-FFF2-40B4-BE49-F238E27FC236}">
                  <a16:creationId xmlns:a16="http://schemas.microsoft.com/office/drawing/2014/main" id="{AB864E18-5A32-4D10-B75C-32ADD937FEFC}"/>
                </a:ext>
              </a:extLst>
            </p:cNvPr>
            <p:cNvSpPr/>
            <p:nvPr/>
          </p:nvSpPr>
          <p:spPr>
            <a:xfrm>
              <a:off x="970022" y="2740914"/>
              <a:ext cx="93341" cy="71122"/>
            </a:xfrm>
            <a:custGeom>
              <a:avLst/>
              <a:gdLst>
                <a:gd name="f0" fmla="val w"/>
                <a:gd name="f1" fmla="val h"/>
                <a:gd name="f2" fmla="val 0"/>
                <a:gd name="f3" fmla="val 93344"/>
                <a:gd name="f4" fmla="val 71119"/>
                <a:gd name="f5" fmla="val 25158"/>
                <a:gd name="f6" fmla="val 64388"/>
                <a:gd name="f7" fmla="val 19685"/>
                <a:gd name="f8" fmla="val 65531"/>
                <a:gd name="f9" fmla="val 68580"/>
                <a:gd name="f10" fmla="val 32816"/>
                <a:gd name="f11" fmla="val 70866"/>
                <a:gd name="f12" fmla="val 50304"/>
                <a:gd name="f13" fmla="val 65620"/>
                <a:gd name="f14" fmla="val 74371"/>
                <a:gd name="f15" fmla="val 36093"/>
                <a:gd name="f16" fmla="val 83121"/>
                <a:gd name="f17" fmla="val 41554"/>
                <a:gd name="f18" fmla="val 6985"/>
                <a:gd name="f19" fmla="val 1092"/>
                <a:gd name="f20" fmla="val 32258"/>
                <a:gd name="f21" fmla="val 35687"/>
                <a:gd name="f22" fmla="val 7658"/>
                <a:gd name="f23" fmla="val 43306"/>
                <a:gd name="f24" fmla="val 22961"/>
                <a:gd name="f25" fmla="val 46862"/>
                <a:gd name="f26" fmla="val 50418"/>
                <a:gd name="f27" fmla="val 56870"/>
                <a:gd name="f28" fmla="val 52705"/>
                <a:gd name="f29" fmla="val 55625"/>
                <a:gd name="f30" fmla="val 61252"/>
                <a:gd name="f31" fmla="val 59690"/>
                <a:gd name="f32" fmla="val 65024"/>
                <a:gd name="f33" fmla="val 78740"/>
                <a:gd name="f34" fmla="val 61468"/>
                <a:gd name="f35" fmla="val 56261"/>
                <a:gd name="f36" fmla="val 76555"/>
                <a:gd name="f37" fmla="val 52069"/>
                <a:gd name="f38" fmla="val 49149"/>
                <a:gd name="f39" fmla="val 39370"/>
                <a:gd name="f40" fmla="val 46228"/>
                <a:gd name="f41" fmla="val 41529"/>
                <a:gd name="f42" fmla="val 17500"/>
                <a:gd name="f43" fmla="val 37465"/>
                <a:gd name="f44" fmla="val 29844"/>
                <a:gd name="f45" fmla="val 21081"/>
                <a:gd name="f46" fmla="val 47028"/>
                <a:gd name="f47" fmla="val 15875"/>
                <a:gd name="f48" fmla="val 73279"/>
                <a:gd name="f49" fmla="val 11684"/>
                <a:gd name="f50" fmla="val 92964"/>
                <a:gd name="f51" fmla="val 9906"/>
                <a:gd name="f52" fmla="val 2286"/>
                <a:gd name="f53" fmla="*/ f0 1 93344"/>
                <a:gd name="f54" fmla="*/ f1 1 71119"/>
                <a:gd name="f55" fmla="val f2"/>
                <a:gd name="f56" fmla="val f3"/>
                <a:gd name="f57" fmla="val f4"/>
                <a:gd name="f58" fmla="+- f57 0 f55"/>
                <a:gd name="f59" fmla="+- f56 0 f55"/>
                <a:gd name="f60" fmla="*/ f59 1 93344"/>
                <a:gd name="f61" fmla="*/ f58 1 71119"/>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41"/>
                  </a:lnTo>
                  <a:lnTo>
                    <a:pt x="f42" y="f43"/>
                  </a:lnTo>
                  <a:lnTo>
                    <a:pt x="f7" y="f44"/>
                  </a:lnTo>
                  <a:lnTo>
                    <a:pt x="f10" y="f45"/>
                  </a:lnTo>
                  <a:lnTo>
                    <a:pt x="f46" y="f47"/>
                  </a:lnTo>
                  <a:lnTo>
                    <a:pt x="f48" y="f49"/>
                  </a:lnTo>
                  <a:lnTo>
                    <a:pt x="f50" y="f51"/>
                  </a:lnTo>
                  <a:lnTo>
                    <a:pt x="f50" y="f52"/>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8" name="object 246">
              <a:extLst>
                <a:ext uri="{FF2B5EF4-FFF2-40B4-BE49-F238E27FC236}">
                  <a16:creationId xmlns:a16="http://schemas.microsoft.com/office/drawing/2014/main" id="{89BF0A57-9D30-4601-9E22-78EECDFDF62D}"/>
                </a:ext>
              </a:extLst>
            </p:cNvPr>
            <p:cNvSpPr/>
            <p:nvPr/>
          </p:nvSpPr>
          <p:spPr>
            <a:xfrm>
              <a:off x="1044702" y="2737100"/>
              <a:ext cx="86355" cy="87626"/>
            </a:xfrm>
            <a:custGeom>
              <a:avLst/>
              <a:gdLst>
                <a:gd name="f0" fmla="val w"/>
                <a:gd name="f1" fmla="val h"/>
                <a:gd name="f2" fmla="val 0"/>
                <a:gd name="f3" fmla="val 86359"/>
                <a:gd name="f4" fmla="val 87630"/>
                <a:gd name="f5" fmla="val 34874"/>
                <a:gd name="f6" fmla="val 14173"/>
                <a:gd name="f7" fmla="val 1143"/>
                <a:gd name="f8" fmla="val 4356"/>
                <a:gd name="f9" fmla="val 9397"/>
                <a:gd name="f10" fmla="val 7632"/>
                <a:gd name="f11" fmla="val 20573"/>
                <a:gd name="f12" fmla="val 10896"/>
                <a:gd name="f13" fmla="val 37083"/>
                <a:gd name="f14" fmla="val 52958"/>
                <a:gd name="f15" fmla="val 65912"/>
                <a:gd name="f16" fmla="val 74040"/>
                <a:gd name="f17" fmla="val 3263"/>
                <a:gd name="f18" fmla="val 80009"/>
                <a:gd name="f19" fmla="val 83565"/>
                <a:gd name="f20" fmla="val 25069"/>
                <a:gd name="f21" fmla="val 86487"/>
                <a:gd name="f22" fmla="val 38150"/>
                <a:gd name="f23" fmla="val 87629"/>
                <a:gd name="f24" fmla="val 54495"/>
                <a:gd name="f25" fmla="val 73025"/>
                <a:gd name="f26" fmla="val 81152"/>
                <a:gd name="f27" fmla="val 86106"/>
                <a:gd name="f28" fmla="val 67690"/>
                <a:gd name="f29" fmla="val 85013"/>
                <a:gd name="f30" fmla="val 54737"/>
                <a:gd name="f31" fmla="val 76301"/>
                <a:gd name="f32" fmla="val 40004"/>
                <a:gd name="f33" fmla="val 75209"/>
                <a:gd name="f34" fmla="val 27685"/>
                <a:gd name="f35" fmla="val 65392"/>
                <a:gd name="f36" fmla="val 10540"/>
                <a:gd name="f37" fmla="val 56680"/>
                <a:gd name="f38" fmla="val 2920"/>
                <a:gd name="f39" fmla="*/ f0 1 86359"/>
                <a:gd name="f40" fmla="*/ f1 1 87630"/>
                <a:gd name="f41" fmla="val f2"/>
                <a:gd name="f42" fmla="val f3"/>
                <a:gd name="f43" fmla="val f4"/>
                <a:gd name="f44" fmla="+- f43 0 f41"/>
                <a:gd name="f45" fmla="+- f42 0 f41"/>
                <a:gd name="f46" fmla="*/ f45 1 86359"/>
                <a:gd name="f47" fmla="*/ f44 1 87630"/>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86359"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23"/>
                  </a:lnTo>
                  <a:lnTo>
                    <a:pt x="f24" y="f23"/>
                  </a:lnTo>
                  <a:lnTo>
                    <a:pt x="f25" y="f26"/>
                  </a:lnTo>
                  <a:lnTo>
                    <a:pt x="f27" y="f28"/>
                  </a:lnTo>
                  <a:lnTo>
                    <a:pt x="f29" y="f30"/>
                  </a:lnTo>
                  <a:lnTo>
                    <a:pt x="f31" y="f32"/>
                  </a:lnTo>
                  <a:lnTo>
                    <a:pt x="f33" y="f34"/>
                  </a:lnTo>
                  <a:lnTo>
                    <a:pt x="f35" y="f36"/>
                  </a:lnTo>
                  <a:lnTo>
                    <a:pt x="f37" y="f3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9" name="object 247">
              <a:extLst>
                <a:ext uri="{FF2B5EF4-FFF2-40B4-BE49-F238E27FC236}">
                  <a16:creationId xmlns:a16="http://schemas.microsoft.com/office/drawing/2014/main" id="{7C647D69-91D3-44AA-B6A6-32433316CDD1}"/>
                </a:ext>
              </a:extLst>
            </p:cNvPr>
            <p:cNvSpPr/>
            <p:nvPr/>
          </p:nvSpPr>
          <p:spPr>
            <a:xfrm>
              <a:off x="1020314" y="2807966"/>
              <a:ext cx="66037" cy="127001"/>
            </a:xfrm>
            <a:custGeom>
              <a:avLst/>
              <a:gdLst>
                <a:gd name="f0" fmla="val w"/>
                <a:gd name="f1" fmla="val h"/>
                <a:gd name="f2" fmla="val 0"/>
                <a:gd name="f3" fmla="val 66040"/>
                <a:gd name="f4" fmla="val 127000"/>
                <a:gd name="f5" fmla="val 44780"/>
                <a:gd name="f6" fmla="val 34950"/>
                <a:gd name="f7" fmla="val 1778"/>
                <a:gd name="f8" fmla="val 31673"/>
                <a:gd name="f9" fmla="val 8762"/>
                <a:gd name="f10" fmla="val 44450"/>
                <a:gd name="f11" fmla="val 53340"/>
                <a:gd name="f12" fmla="val 28397"/>
                <a:gd name="f13" fmla="val 69087"/>
                <a:gd name="f14" fmla="val 27304"/>
                <a:gd name="f15" fmla="val 87884"/>
                <a:gd name="f16" fmla="val 96647"/>
                <a:gd name="f17" fmla="val 102488"/>
                <a:gd name="f18" fmla="val 6553"/>
                <a:gd name="f19" fmla="val 109474"/>
                <a:gd name="f20" fmla="val 120015"/>
                <a:gd name="f21" fmla="val 123571"/>
                <a:gd name="f22" fmla="val 16382"/>
                <a:gd name="f23" fmla="val 126492"/>
                <a:gd name="f24" fmla="val 20751"/>
                <a:gd name="f25" fmla="val 124713"/>
                <a:gd name="f26" fmla="val 21843"/>
                <a:gd name="f27" fmla="val 118872"/>
                <a:gd name="f28" fmla="val 110109"/>
                <a:gd name="f29" fmla="val 33858"/>
                <a:gd name="f30" fmla="val 106553"/>
                <a:gd name="f31" fmla="val 42595"/>
                <a:gd name="f32" fmla="val 103631"/>
                <a:gd name="f33" fmla="val 49148"/>
                <a:gd name="f34" fmla="val 100711"/>
                <a:gd name="f35" fmla="val 51333"/>
                <a:gd name="f36" fmla="val 97790"/>
                <a:gd name="f37" fmla="val 45872"/>
                <a:gd name="f38" fmla="val 94868"/>
                <a:gd name="f39" fmla="val 92582"/>
                <a:gd name="f40" fmla="val 38226"/>
                <a:gd name="f41" fmla="val 85471"/>
                <a:gd name="f42" fmla="val 68453"/>
                <a:gd name="f43" fmla="val 48641"/>
                <a:gd name="f44" fmla="val 61163"/>
                <a:gd name="f45" fmla="val 33909"/>
                <a:gd name="f46" fmla="val 65531"/>
                <a:gd name="f47" fmla="val 15240"/>
                <a:gd name="f48" fmla="*/ f0 1 66040"/>
                <a:gd name="f49" fmla="*/ f1 1 127000"/>
                <a:gd name="f50" fmla="val f2"/>
                <a:gd name="f51" fmla="val f3"/>
                <a:gd name="f52" fmla="val f4"/>
                <a:gd name="f53" fmla="+- f52 0 f50"/>
                <a:gd name="f54" fmla="+- f51 0 f50"/>
                <a:gd name="f55" fmla="*/ f54 1 66040"/>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40"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0" name="object 248">
              <a:extLst>
                <a:ext uri="{FF2B5EF4-FFF2-40B4-BE49-F238E27FC236}">
                  <a16:creationId xmlns:a16="http://schemas.microsoft.com/office/drawing/2014/main" id="{7DC51648-9826-42A7-817A-DDE59D55C50C}"/>
                </a:ext>
              </a:extLst>
            </p:cNvPr>
            <p:cNvSpPr/>
            <p:nvPr/>
          </p:nvSpPr>
          <p:spPr>
            <a:xfrm>
              <a:off x="1090422" y="2807966"/>
              <a:ext cx="109856" cy="106683"/>
            </a:xfrm>
            <a:custGeom>
              <a:avLst/>
              <a:gdLst>
                <a:gd name="f0" fmla="val w"/>
                <a:gd name="f1" fmla="val h"/>
                <a:gd name="f2" fmla="val 0"/>
                <a:gd name="f3" fmla="val 109855"/>
                <a:gd name="f4" fmla="val 106680"/>
                <a:gd name="f5" fmla="val 19748"/>
                <a:gd name="f6" fmla="val 1092"/>
                <a:gd name="f7" fmla="val 635"/>
                <a:gd name="f8" fmla="val 4699"/>
                <a:gd name="f9" fmla="val 14605"/>
                <a:gd name="f10" fmla="val 10972"/>
                <a:gd name="f11" fmla="val 30480"/>
                <a:gd name="f12" fmla="val 18656"/>
                <a:gd name="f13" fmla="val 41656"/>
                <a:gd name="f14" fmla="val 27431"/>
                <a:gd name="f15" fmla="val 56896"/>
                <a:gd name="f16" fmla="val 29629"/>
                <a:gd name="f17" fmla="val 69215"/>
                <a:gd name="f18" fmla="val 80263"/>
                <a:gd name="f19" fmla="val 25234"/>
                <a:gd name="f20" fmla="val 87884"/>
                <a:gd name="f21" fmla="val 21945"/>
                <a:gd name="f22" fmla="val 91440"/>
                <a:gd name="f23" fmla="val 93725"/>
                <a:gd name="f24" fmla="val 97281"/>
                <a:gd name="f25" fmla="val 38404"/>
                <a:gd name="f26" fmla="val 98425"/>
                <a:gd name="f27" fmla="val 52666"/>
                <a:gd name="f28" fmla="val 80098"/>
                <a:gd name="f29" fmla="val 102616"/>
                <a:gd name="f30" fmla="val 91071"/>
                <a:gd name="f31" fmla="val 102044"/>
                <a:gd name="f32" fmla="val 103759"/>
                <a:gd name="f33" fmla="val 109728"/>
                <a:gd name="f34" fmla="val 94996"/>
                <a:gd name="f35" fmla="val 79006"/>
                <a:gd name="f36" fmla="val 51574"/>
                <a:gd name="f37" fmla="val 39496"/>
                <a:gd name="f38" fmla="val 92582"/>
                <a:gd name="f39" fmla="val 88518"/>
                <a:gd name="f40" fmla="val 80899"/>
                <a:gd name="f41" fmla="val 40601"/>
                <a:gd name="f42" fmla="val 55625"/>
                <a:gd name="f43" fmla="val 34010"/>
                <a:gd name="f44" fmla="val 36322"/>
                <a:gd name="f45" fmla="val 36207"/>
                <a:gd name="f46" fmla="val 20574"/>
                <a:gd name="f47" fmla="val 15240"/>
                <a:gd name="f48" fmla="val 32918"/>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1" name="object 249">
              <a:extLst>
                <a:ext uri="{FF2B5EF4-FFF2-40B4-BE49-F238E27FC236}">
                  <a16:creationId xmlns:a16="http://schemas.microsoft.com/office/drawing/2014/main" id="{5129D928-9173-409B-BD41-B433C5FE433D}"/>
                </a:ext>
              </a:extLst>
            </p:cNvPr>
            <p:cNvSpPr/>
            <p:nvPr/>
          </p:nvSpPr>
          <p:spPr>
            <a:xfrm>
              <a:off x="1914140" y="2653287"/>
              <a:ext cx="40635" cy="33659"/>
            </a:xfrm>
            <a:custGeom>
              <a:avLst/>
              <a:gdLst>
                <a:gd name="f0" fmla="val w"/>
                <a:gd name="f1" fmla="val h"/>
                <a:gd name="f2" fmla="val 0"/>
                <a:gd name="f3" fmla="val 40639"/>
                <a:gd name="f4" fmla="val 33655"/>
                <a:gd name="f5" fmla="val 20700"/>
                <a:gd name="f6" fmla="val 12064"/>
                <a:gd name="f7" fmla="val 635"/>
                <a:gd name="f8" fmla="val 5461"/>
                <a:gd name="f9" fmla="val 3556"/>
                <a:gd name="f10" fmla="val 8255"/>
                <a:gd name="f11" fmla="val 11811"/>
                <a:gd name="f12" fmla="val 6604"/>
                <a:gd name="f13" fmla="val 17018"/>
                <a:gd name="f14" fmla="val 10922"/>
                <a:gd name="f15" fmla="val 20574"/>
                <a:gd name="f16" fmla="val 13081"/>
                <a:gd name="f17" fmla="val 25908"/>
                <a:gd name="f18" fmla="val 30607"/>
                <a:gd name="f19" fmla="val 33528"/>
                <a:gd name="f20" fmla="val 24003"/>
                <a:gd name="f21" fmla="val 31750"/>
                <a:gd name="f22" fmla="val 27305"/>
                <a:gd name="f23" fmla="val 27686"/>
                <a:gd name="f24" fmla="val 28320"/>
                <a:gd name="f25" fmla="val 34925"/>
                <a:gd name="f26" fmla="val 15875"/>
                <a:gd name="f27" fmla="val 40386"/>
                <a:gd name="f28" fmla="val 38226"/>
                <a:gd name="f29" fmla="val 4064"/>
                <a:gd name="f30" fmla="val 31623"/>
                <a:gd name="f31" fmla="val 1143"/>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2" name="object 250">
              <a:extLst>
                <a:ext uri="{FF2B5EF4-FFF2-40B4-BE49-F238E27FC236}">
                  <a16:creationId xmlns:a16="http://schemas.microsoft.com/office/drawing/2014/main" id="{CE04861A-4033-412F-9C46-2A2FF3493680}"/>
                </a:ext>
              </a:extLst>
            </p:cNvPr>
            <p:cNvSpPr/>
            <p:nvPr/>
          </p:nvSpPr>
          <p:spPr>
            <a:xfrm>
              <a:off x="1914140" y="2653287"/>
              <a:ext cx="40635" cy="33659"/>
            </a:xfrm>
            <a:custGeom>
              <a:avLst/>
              <a:gdLst>
                <a:gd name="f0" fmla="val w"/>
                <a:gd name="f1" fmla="val h"/>
                <a:gd name="f2" fmla="val 0"/>
                <a:gd name="f3" fmla="val 40639"/>
                <a:gd name="f4" fmla="val 33655"/>
                <a:gd name="f5" fmla="val 13081"/>
                <a:gd name="f6" fmla="val 30607"/>
                <a:gd name="f7" fmla="val 25908"/>
                <a:gd name="f8" fmla="val 10922"/>
                <a:gd name="f9" fmla="val 20574"/>
                <a:gd name="f10" fmla="val 6604"/>
                <a:gd name="f11" fmla="val 17018"/>
                <a:gd name="f12" fmla="val 11811"/>
                <a:gd name="f13" fmla="val 8255"/>
                <a:gd name="f14" fmla="val 5461"/>
                <a:gd name="f15" fmla="val 3556"/>
                <a:gd name="f16" fmla="val 12064"/>
                <a:gd name="f17" fmla="val 635"/>
                <a:gd name="f18" fmla="val 20700"/>
                <a:gd name="f19" fmla="val 27305"/>
                <a:gd name="f20" fmla="val 31623"/>
                <a:gd name="f21" fmla="val 1143"/>
                <a:gd name="f22" fmla="val 38226"/>
                <a:gd name="f23" fmla="val 4064"/>
                <a:gd name="f24" fmla="val 40386"/>
                <a:gd name="f25" fmla="val 34925"/>
                <a:gd name="f26" fmla="val 15875"/>
                <a:gd name="f27" fmla="val 28320"/>
                <a:gd name="f28" fmla="val 27686"/>
                <a:gd name="f29" fmla="val 24003"/>
                <a:gd name="f30" fmla="val 31750"/>
                <a:gd name="f31" fmla="val 33528"/>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3" name="object 251">
              <a:extLst>
                <a:ext uri="{FF2B5EF4-FFF2-40B4-BE49-F238E27FC236}">
                  <a16:creationId xmlns:a16="http://schemas.microsoft.com/office/drawing/2014/main" id="{76FAFF3E-C05F-4583-97ED-574C53820D95}"/>
                </a:ext>
              </a:extLst>
            </p:cNvPr>
            <p:cNvSpPr/>
            <p:nvPr/>
          </p:nvSpPr>
          <p:spPr>
            <a:xfrm>
              <a:off x="1869189" y="2651001"/>
              <a:ext cx="30476" cy="6986"/>
            </a:xfrm>
            <a:custGeom>
              <a:avLst/>
              <a:gdLst>
                <a:gd name="f0" fmla="val w"/>
                <a:gd name="f1" fmla="val h"/>
                <a:gd name="f2" fmla="val 0"/>
                <a:gd name="f3" fmla="val 30480"/>
                <a:gd name="f4" fmla="val 6985"/>
                <a:gd name="f5" fmla="val 7619"/>
                <a:gd name="f6" fmla="val 2158"/>
                <a:gd name="f7" fmla="val 2539"/>
                <a:gd name="f8" fmla="val 3301"/>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4" name="object 252">
              <a:extLst>
                <a:ext uri="{FF2B5EF4-FFF2-40B4-BE49-F238E27FC236}">
                  <a16:creationId xmlns:a16="http://schemas.microsoft.com/office/drawing/2014/main" id="{60F3548F-78DF-47BE-9775-B1EADA93DDE5}"/>
                </a:ext>
              </a:extLst>
            </p:cNvPr>
            <p:cNvSpPr/>
            <p:nvPr/>
          </p:nvSpPr>
          <p:spPr>
            <a:xfrm>
              <a:off x="1899666" y="2633472"/>
              <a:ext cx="14602" cy="11430"/>
            </a:xfrm>
            <a:custGeom>
              <a:avLst/>
              <a:gdLst>
                <a:gd name="f0" fmla="val w"/>
                <a:gd name="f1" fmla="val h"/>
                <a:gd name="f2" fmla="val 0"/>
                <a:gd name="f3" fmla="val 14605"/>
                <a:gd name="f4" fmla="val 11430"/>
                <a:gd name="f5" fmla="val 7746"/>
                <a:gd name="f6" fmla="val 2285"/>
                <a:gd name="f7" fmla="val 1777"/>
                <a:gd name="f8" fmla="val 3555"/>
                <a:gd name="f9" fmla="val 14477"/>
                <a:gd name="f10" fmla="val 11429"/>
                <a:gd name="f11" fmla="val 11175"/>
                <a:gd name="f12" fmla="val 2412"/>
                <a:gd name="f13" fmla="*/ f0 1 14605"/>
                <a:gd name="f14" fmla="*/ f1 1 11430"/>
                <a:gd name="f15" fmla="val f2"/>
                <a:gd name="f16" fmla="val f3"/>
                <a:gd name="f17" fmla="val f4"/>
                <a:gd name="f18" fmla="+- f17 0 f15"/>
                <a:gd name="f19" fmla="+- f16 0 f15"/>
                <a:gd name="f20" fmla="*/ f19 1 14605"/>
                <a:gd name="f21" fmla="*/ f18 1 1143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1430">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5" name="object 253">
              <a:extLst>
                <a:ext uri="{FF2B5EF4-FFF2-40B4-BE49-F238E27FC236}">
                  <a16:creationId xmlns:a16="http://schemas.microsoft.com/office/drawing/2014/main" id="{7F1A36D5-0B8E-4229-AC23-F211AABBCB11}"/>
                </a:ext>
              </a:extLst>
            </p:cNvPr>
            <p:cNvSpPr/>
            <p:nvPr/>
          </p:nvSpPr>
          <p:spPr>
            <a:xfrm>
              <a:off x="1943100" y="2631186"/>
              <a:ext cx="11430" cy="13331"/>
            </a:xfrm>
            <a:custGeom>
              <a:avLst/>
              <a:gdLst>
                <a:gd name="f0" fmla="val w"/>
                <a:gd name="f1" fmla="val h"/>
                <a:gd name="f2" fmla="val 0"/>
                <a:gd name="f3" fmla="val 11430"/>
                <a:gd name="f4" fmla="val 13335"/>
                <a:gd name="f5" fmla="val 5714"/>
                <a:gd name="f6" fmla="val 2920"/>
                <a:gd name="f7" fmla="val 2286"/>
                <a:gd name="f8" fmla="val 12953"/>
                <a:gd name="f9" fmla="val 10287"/>
                <a:gd name="f10" fmla="val 4063"/>
                <a:gd name="f11" fmla="val 1143"/>
                <a:gd name="f12" fmla="*/ f0 1 11430"/>
                <a:gd name="f13" fmla="*/ f1 1 13335"/>
                <a:gd name="f14" fmla="val f2"/>
                <a:gd name="f15" fmla="val f3"/>
                <a:gd name="f16" fmla="val f4"/>
                <a:gd name="f17" fmla="+- f16 0 f14"/>
                <a:gd name="f18" fmla="+- f15 0 f14"/>
                <a:gd name="f19" fmla="*/ f18 1 11430"/>
                <a:gd name="f20" fmla="*/ f17 1 133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1430" h="13335">
                  <a:moveTo>
                    <a:pt x="f5" y="f2"/>
                  </a:moveTo>
                  <a:lnTo>
                    <a:pt x="f2" y="f6"/>
                  </a:lnTo>
                  <a:lnTo>
                    <a:pt x="f7" y="f8"/>
                  </a:lnTo>
                  <a:lnTo>
                    <a:pt x="f9" y="f10"/>
                  </a:lnTo>
                  <a:lnTo>
                    <a:pt x="f3"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6" name="object 254">
              <a:extLst>
                <a:ext uri="{FF2B5EF4-FFF2-40B4-BE49-F238E27FC236}">
                  <a16:creationId xmlns:a16="http://schemas.microsoft.com/office/drawing/2014/main" id="{0EB89890-F75C-4E16-A2D0-4233A32ADFAD}"/>
                </a:ext>
              </a:extLst>
            </p:cNvPr>
            <p:cNvSpPr/>
            <p:nvPr/>
          </p:nvSpPr>
          <p:spPr>
            <a:xfrm>
              <a:off x="1965201" y="2641088"/>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7" name="object 255">
              <a:extLst>
                <a:ext uri="{FF2B5EF4-FFF2-40B4-BE49-F238E27FC236}">
                  <a16:creationId xmlns:a16="http://schemas.microsoft.com/office/drawing/2014/main" id="{4755094B-A1F1-4F21-B69A-7CC5AF02C24F}"/>
                </a:ext>
              </a:extLst>
            </p:cNvPr>
            <p:cNvSpPr/>
            <p:nvPr/>
          </p:nvSpPr>
          <p:spPr>
            <a:xfrm>
              <a:off x="1876805" y="2700524"/>
              <a:ext cx="116201" cy="52706"/>
            </a:xfrm>
            <a:custGeom>
              <a:avLst/>
              <a:gdLst>
                <a:gd name="f0" fmla="val w"/>
                <a:gd name="f1" fmla="val h"/>
                <a:gd name="f2" fmla="val 0"/>
                <a:gd name="f3" fmla="val 116205"/>
                <a:gd name="f4" fmla="val 52705"/>
                <a:gd name="f5" fmla="val 48132"/>
                <a:gd name="f6" fmla="val 30606"/>
                <a:gd name="f7" fmla="val 10921"/>
                <a:gd name="f8" fmla="val 2921"/>
                <a:gd name="f9" fmla="val 3301"/>
                <a:gd name="f10" fmla="val 8763"/>
                <a:gd name="f11" fmla="val 16891"/>
                <a:gd name="f12" fmla="val 27432"/>
                <a:gd name="f13" fmla="val 15239"/>
                <a:gd name="f14" fmla="val 39116"/>
                <a:gd name="f15" fmla="val 33908"/>
                <a:gd name="f16" fmla="val 46736"/>
                <a:gd name="f17" fmla="val 49149"/>
                <a:gd name="f18" fmla="val 50800"/>
                <a:gd name="f19" fmla="val 66675"/>
                <a:gd name="f20" fmla="val 52578"/>
                <a:gd name="f21" fmla="val 77596"/>
                <a:gd name="f22" fmla="val 50292"/>
                <a:gd name="f23" fmla="val 86360"/>
                <a:gd name="f24" fmla="val 90677"/>
                <a:gd name="f25" fmla="val 88518"/>
                <a:gd name="f26" fmla="val 30353"/>
                <a:gd name="f27" fmla="val 85217"/>
                <a:gd name="f28" fmla="val 22733"/>
                <a:gd name="f29" fmla="val 98869"/>
                <a:gd name="f30" fmla="val 18669"/>
                <a:gd name="f31" fmla="val 80899"/>
                <a:gd name="f32" fmla="val 76454"/>
                <a:gd name="f33" fmla="val 14605"/>
                <a:gd name="f34" fmla="val 61213"/>
                <a:gd name="f35" fmla="val 5207"/>
                <a:gd name="f36" fmla="val 112521"/>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8" name="object 256">
              <a:extLst>
                <a:ext uri="{FF2B5EF4-FFF2-40B4-BE49-F238E27FC236}">
                  <a16:creationId xmlns:a16="http://schemas.microsoft.com/office/drawing/2014/main" id="{8EE03746-D09C-4A4A-A25E-070D31508F95}"/>
                </a:ext>
              </a:extLst>
            </p:cNvPr>
            <p:cNvSpPr/>
            <p:nvPr/>
          </p:nvSpPr>
          <p:spPr>
            <a:xfrm>
              <a:off x="1959860" y="2650232"/>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1"/>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9" name="object 257">
              <a:extLst>
                <a:ext uri="{FF2B5EF4-FFF2-40B4-BE49-F238E27FC236}">
                  <a16:creationId xmlns:a16="http://schemas.microsoft.com/office/drawing/2014/main" id="{B5F95913-A4B3-4165-A0B3-70177AB43C37}"/>
                </a:ext>
              </a:extLst>
            </p:cNvPr>
            <p:cNvSpPr/>
            <p:nvPr/>
          </p:nvSpPr>
          <p:spPr>
            <a:xfrm>
              <a:off x="1836416" y="275920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5"/>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0" name="object 258">
              <a:extLst>
                <a:ext uri="{FF2B5EF4-FFF2-40B4-BE49-F238E27FC236}">
                  <a16:creationId xmlns:a16="http://schemas.microsoft.com/office/drawing/2014/main" id="{DD7A680F-7D2D-4F09-9546-4A64DF4C347E}"/>
                </a:ext>
              </a:extLst>
            </p:cNvPr>
            <p:cNvSpPr/>
            <p:nvPr/>
          </p:nvSpPr>
          <p:spPr>
            <a:xfrm>
              <a:off x="1910337" y="2755388"/>
              <a:ext cx="86996" cy="87626"/>
            </a:xfrm>
            <a:custGeom>
              <a:avLst/>
              <a:gdLst>
                <a:gd name="f0" fmla="val w"/>
                <a:gd name="f1" fmla="val h"/>
                <a:gd name="f2" fmla="val 0"/>
                <a:gd name="f3" fmla="val 86994"/>
                <a:gd name="f4" fmla="val 87630"/>
                <a:gd name="f5" fmla="val 35179"/>
                <a:gd name="f6" fmla="val 14351"/>
                <a:gd name="f7" fmla="val 1143"/>
                <a:gd name="f8" fmla="val 4445"/>
                <a:gd name="f9" fmla="val 9397"/>
                <a:gd name="f10" fmla="val 7747"/>
                <a:gd name="f11" fmla="val 20574"/>
                <a:gd name="f12" fmla="val 11049"/>
                <a:gd name="f13" fmla="val 37083"/>
                <a:gd name="f14" fmla="val 52958"/>
                <a:gd name="f15" fmla="val 65912"/>
                <a:gd name="f16" fmla="val 74040"/>
                <a:gd name="f17" fmla="val 3302"/>
                <a:gd name="f18" fmla="val 80009"/>
                <a:gd name="f19" fmla="val 83565"/>
                <a:gd name="f20" fmla="val 25273"/>
                <a:gd name="f21" fmla="val 86487"/>
                <a:gd name="f22" fmla="val 38481"/>
                <a:gd name="f23" fmla="val 54991"/>
                <a:gd name="f24" fmla="val 73660"/>
                <a:gd name="f25" fmla="val 81152"/>
                <a:gd name="f26" fmla="val 86868"/>
                <a:gd name="f27" fmla="val 67690"/>
                <a:gd name="f28" fmla="val 85725"/>
                <a:gd name="f29" fmla="val 54737"/>
                <a:gd name="f30" fmla="val 76962"/>
                <a:gd name="f31" fmla="val 40005"/>
                <a:gd name="f32" fmla="val 75818"/>
                <a:gd name="f33" fmla="val 27685"/>
                <a:gd name="f34" fmla="val 65913"/>
                <a:gd name="f35" fmla="val 10540"/>
                <a:gd name="f36" fmla="val 57150"/>
                <a:gd name="f37" fmla="val 2920"/>
                <a:gd name="f38" fmla="*/ f0 1 86994"/>
                <a:gd name="f39" fmla="*/ f1 1 87630"/>
                <a:gd name="f40" fmla="val f2"/>
                <a:gd name="f41" fmla="val f3"/>
                <a:gd name="f42" fmla="val f4"/>
                <a:gd name="f43" fmla="+- f42 0 f40"/>
                <a:gd name="f44" fmla="+- f41 0 f40"/>
                <a:gd name="f45" fmla="*/ f44 1 86994"/>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994"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1" name="object 259">
              <a:extLst>
                <a:ext uri="{FF2B5EF4-FFF2-40B4-BE49-F238E27FC236}">
                  <a16:creationId xmlns:a16="http://schemas.microsoft.com/office/drawing/2014/main" id="{474CCA6D-56A8-4E10-97B1-0D24626E1EAD}"/>
                </a:ext>
              </a:extLst>
            </p:cNvPr>
            <p:cNvSpPr/>
            <p:nvPr/>
          </p:nvSpPr>
          <p:spPr>
            <a:xfrm>
              <a:off x="1886708" y="2826254"/>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2" name="object 260">
              <a:extLst>
                <a:ext uri="{FF2B5EF4-FFF2-40B4-BE49-F238E27FC236}">
                  <a16:creationId xmlns:a16="http://schemas.microsoft.com/office/drawing/2014/main" id="{F30FBD93-1158-4509-97D8-E654AF1DDBED}"/>
                </a:ext>
              </a:extLst>
            </p:cNvPr>
            <p:cNvSpPr/>
            <p:nvPr/>
          </p:nvSpPr>
          <p:spPr>
            <a:xfrm>
              <a:off x="1956816" y="2826254"/>
              <a:ext cx="109215" cy="106683"/>
            </a:xfrm>
            <a:custGeom>
              <a:avLst/>
              <a:gdLst>
                <a:gd name="f0" fmla="val w"/>
                <a:gd name="f1" fmla="val h"/>
                <a:gd name="f2" fmla="val 0"/>
                <a:gd name="f3" fmla="val 109219"/>
                <a:gd name="f4" fmla="val 106680"/>
                <a:gd name="f5" fmla="val 19557"/>
                <a:gd name="f6" fmla="val 1142"/>
                <a:gd name="f7" fmla="val 635"/>
                <a:gd name="f8" fmla="val 4699"/>
                <a:gd name="f9" fmla="val 14605"/>
                <a:gd name="f10" fmla="val 10921"/>
                <a:gd name="f11" fmla="val 30480"/>
                <a:gd name="f12" fmla="val 18541"/>
                <a:gd name="f13" fmla="val 41656"/>
                <a:gd name="f14" fmla="val 27177"/>
                <a:gd name="f15" fmla="val 56896"/>
                <a:gd name="f16" fmla="val 29463"/>
                <a:gd name="f17" fmla="val 69215"/>
                <a:gd name="f18" fmla="val 80264"/>
                <a:gd name="f19" fmla="val 25018"/>
                <a:gd name="f20" fmla="val 87884"/>
                <a:gd name="f21" fmla="val 21843"/>
                <a:gd name="f22" fmla="val 91440"/>
                <a:gd name="f23" fmla="val 93725"/>
                <a:gd name="f24" fmla="val 97281"/>
                <a:gd name="f25" fmla="val 38100"/>
                <a:gd name="f26" fmla="val 98425"/>
                <a:gd name="f27" fmla="val 52323"/>
                <a:gd name="f28" fmla="val 79501"/>
                <a:gd name="f29" fmla="val 102616"/>
                <a:gd name="f30" fmla="val 90423"/>
                <a:gd name="f31" fmla="val 101345"/>
                <a:gd name="f32" fmla="val 103759"/>
                <a:gd name="f33" fmla="val 108965"/>
                <a:gd name="f34" fmla="val 94996"/>
                <a:gd name="f35" fmla="val 78485"/>
                <a:gd name="f36" fmla="val 51181"/>
                <a:gd name="f37" fmla="val 39242"/>
                <a:gd name="f38" fmla="val 92583"/>
                <a:gd name="f39" fmla="val 88518"/>
                <a:gd name="f40" fmla="val 80899"/>
                <a:gd name="f41" fmla="val 40258"/>
                <a:gd name="f42" fmla="val 55625"/>
                <a:gd name="f43" fmla="val 33781"/>
                <a:gd name="f44" fmla="val 36322"/>
                <a:gd name="f45" fmla="val 35940"/>
                <a:gd name="f46" fmla="val 20574"/>
                <a:gd name="f47" fmla="val 15240"/>
                <a:gd name="f48" fmla="val 32638"/>
                <a:gd name="f49" fmla="*/ f0 1 109219"/>
                <a:gd name="f50" fmla="*/ f1 1 106680"/>
                <a:gd name="f51" fmla="val f2"/>
                <a:gd name="f52" fmla="val f3"/>
                <a:gd name="f53" fmla="val f4"/>
                <a:gd name="f54" fmla="+- f53 0 f51"/>
                <a:gd name="f55" fmla="+- f52 0 f51"/>
                <a:gd name="f56" fmla="*/ f55 1 109219"/>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219"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3" name="object 261">
              <a:extLst>
                <a:ext uri="{FF2B5EF4-FFF2-40B4-BE49-F238E27FC236}">
                  <a16:creationId xmlns:a16="http://schemas.microsoft.com/office/drawing/2014/main" id="{151EB381-A2FF-40F8-896C-FCA97494B487}"/>
                </a:ext>
              </a:extLst>
            </p:cNvPr>
            <p:cNvSpPr/>
            <p:nvPr/>
          </p:nvSpPr>
          <p:spPr>
            <a:xfrm>
              <a:off x="2809494" y="2682236"/>
              <a:ext cx="40635" cy="33018"/>
            </a:xfrm>
            <a:custGeom>
              <a:avLst/>
              <a:gdLst>
                <a:gd name="f0" fmla="val w"/>
                <a:gd name="f1" fmla="val h"/>
                <a:gd name="f2" fmla="val 0"/>
                <a:gd name="f3" fmla="val 40639"/>
                <a:gd name="f4" fmla="val 33019"/>
                <a:gd name="f5" fmla="val 20700"/>
                <a:gd name="f6" fmla="val 12064"/>
                <a:gd name="f7" fmla="val 635"/>
                <a:gd name="f8" fmla="val 5461"/>
                <a:gd name="f9" fmla="val 3429"/>
                <a:gd name="f10" fmla="val 8001"/>
                <a:gd name="f11" fmla="val 11557"/>
                <a:gd name="f12" fmla="val 6604"/>
                <a:gd name="f13" fmla="val 16637"/>
                <a:gd name="f14" fmla="val 10922"/>
                <a:gd name="f15" fmla="val 20066"/>
                <a:gd name="f16" fmla="val 13081"/>
                <a:gd name="f17" fmla="val 25273"/>
                <a:gd name="f18" fmla="val 29845"/>
                <a:gd name="f19" fmla="val 32766"/>
                <a:gd name="f20" fmla="val 24003"/>
                <a:gd name="f21" fmla="val 30987"/>
                <a:gd name="f22" fmla="val 27305"/>
                <a:gd name="f23" fmla="val 27051"/>
                <a:gd name="f24" fmla="val 28320"/>
                <a:gd name="f25" fmla="val 34925"/>
                <a:gd name="f26" fmla="val 15493"/>
                <a:gd name="f27" fmla="val 40386"/>
                <a:gd name="f28" fmla="val 38226"/>
                <a:gd name="f29" fmla="val 4064"/>
                <a:gd name="f30" fmla="val 31623"/>
                <a:gd name="f31" fmla="val 1143"/>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4" name="object 262">
              <a:extLst>
                <a:ext uri="{FF2B5EF4-FFF2-40B4-BE49-F238E27FC236}">
                  <a16:creationId xmlns:a16="http://schemas.microsoft.com/office/drawing/2014/main" id="{1D468AEA-41CC-4C15-8D69-E5838B93E9B5}"/>
                </a:ext>
              </a:extLst>
            </p:cNvPr>
            <p:cNvSpPr/>
            <p:nvPr/>
          </p:nvSpPr>
          <p:spPr>
            <a:xfrm>
              <a:off x="2809494" y="2682236"/>
              <a:ext cx="40635" cy="33018"/>
            </a:xfrm>
            <a:custGeom>
              <a:avLst/>
              <a:gdLst>
                <a:gd name="f0" fmla="val w"/>
                <a:gd name="f1" fmla="val h"/>
                <a:gd name="f2" fmla="val 0"/>
                <a:gd name="f3" fmla="val 40639"/>
                <a:gd name="f4" fmla="val 33019"/>
                <a:gd name="f5" fmla="val 13081"/>
                <a:gd name="f6" fmla="val 29845"/>
                <a:gd name="f7" fmla="val 25273"/>
                <a:gd name="f8" fmla="val 10922"/>
                <a:gd name="f9" fmla="val 20066"/>
                <a:gd name="f10" fmla="val 6604"/>
                <a:gd name="f11" fmla="val 16637"/>
                <a:gd name="f12" fmla="val 11557"/>
                <a:gd name="f13" fmla="val 8001"/>
                <a:gd name="f14" fmla="val 5461"/>
                <a:gd name="f15" fmla="val 3429"/>
                <a:gd name="f16" fmla="val 12064"/>
                <a:gd name="f17" fmla="val 635"/>
                <a:gd name="f18" fmla="val 20700"/>
                <a:gd name="f19" fmla="val 27305"/>
                <a:gd name="f20" fmla="val 31623"/>
                <a:gd name="f21" fmla="val 1143"/>
                <a:gd name="f22" fmla="val 38226"/>
                <a:gd name="f23" fmla="val 4064"/>
                <a:gd name="f24" fmla="val 40386"/>
                <a:gd name="f25" fmla="val 34925"/>
                <a:gd name="f26" fmla="val 15493"/>
                <a:gd name="f27" fmla="val 28320"/>
                <a:gd name="f28" fmla="val 27051"/>
                <a:gd name="f29" fmla="val 24003"/>
                <a:gd name="f30" fmla="val 30987"/>
                <a:gd name="f31" fmla="val 32766"/>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5" name="object 263">
              <a:extLst>
                <a:ext uri="{FF2B5EF4-FFF2-40B4-BE49-F238E27FC236}">
                  <a16:creationId xmlns:a16="http://schemas.microsoft.com/office/drawing/2014/main" id="{AEB68D9B-DBD9-4EEA-8687-0235013627C3}"/>
                </a:ext>
              </a:extLst>
            </p:cNvPr>
            <p:cNvSpPr/>
            <p:nvPr/>
          </p:nvSpPr>
          <p:spPr>
            <a:xfrm>
              <a:off x="2764532" y="2679950"/>
              <a:ext cx="30476" cy="6345"/>
            </a:xfrm>
            <a:custGeom>
              <a:avLst/>
              <a:gdLst>
                <a:gd name="f0" fmla="val w"/>
                <a:gd name="f1" fmla="val h"/>
                <a:gd name="f2" fmla="val 0"/>
                <a:gd name="f3" fmla="val 30480"/>
                <a:gd name="f4" fmla="val 6350"/>
                <a:gd name="f5" fmla="val 7619"/>
                <a:gd name="f6" fmla="val 2158"/>
                <a:gd name="f7" fmla="val 3301"/>
                <a:gd name="f8" fmla="val 4444"/>
                <a:gd name="f9" fmla="val 6095"/>
                <a:gd name="f10" fmla="*/ f0 1 30480"/>
                <a:gd name="f11" fmla="*/ f1 1 6350"/>
                <a:gd name="f12" fmla="val f2"/>
                <a:gd name="f13" fmla="val f3"/>
                <a:gd name="f14" fmla="val f4"/>
                <a:gd name="f15" fmla="+- f14 0 f12"/>
                <a:gd name="f16" fmla="+- f13 0 f12"/>
                <a:gd name="f17" fmla="*/ f16 1 30480"/>
                <a:gd name="f18" fmla="*/ f15 1 635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0480" h="6350">
                  <a:moveTo>
                    <a:pt x="f5" y="f2"/>
                  </a:moveTo>
                  <a:lnTo>
                    <a:pt x="f6" y="f2"/>
                  </a:lnTo>
                  <a:lnTo>
                    <a:pt x="f2" y="f6"/>
                  </a:lnTo>
                  <a:lnTo>
                    <a:pt x="f7" y="f8"/>
                  </a:lnTo>
                  <a:lnTo>
                    <a:pt x="f3" y="f9"/>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6" name="object 264">
              <a:extLst>
                <a:ext uri="{FF2B5EF4-FFF2-40B4-BE49-F238E27FC236}">
                  <a16:creationId xmlns:a16="http://schemas.microsoft.com/office/drawing/2014/main" id="{CD579C03-AAB4-4D54-93F5-62C65BA5E8A7}"/>
                </a:ext>
              </a:extLst>
            </p:cNvPr>
            <p:cNvSpPr/>
            <p:nvPr/>
          </p:nvSpPr>
          <p:spPr>
            <a:xfrm>
              <a:off x="2795019" y="2662431"/>
              <a:ext cx="14602" cy="10799"/>
            </a:xfrm>
            <a:custGeom>
              <a:avLst/>
              <a:gdLst>
                <a:gd name="f0" fmla="val w"/>
                <a:gd name="f1" fmla="val h"/>
                <a:gd name="f2" fmla="val 0"/>
                <a:gd name="f3" fmla="val 14605"/>
                <a:gd name="f4" fmla="val 10794"/>
                <a:gd name="f5" fmla="val 7746"/>
                <a:gd name="f6" fmla="val 2285"/>
                <a:gd name="f7" fmla="val 1651"/>
                <a:gd name="f8" fmla="val 3429"/>
                <a:gd name="f9" fmla="val 14477"/>
                <a:gd name="f10" fmla="val 10668"/>
                <a:gd name="f11" fmla="val 11175"/>
                <a:gd name="f12" fmla="val 2286"/>
                <a:gd name="f13" fmla="*/ f0 1 14605"/>
                <a:gd name="f14" fmla="*/ f1 1 10794"/>
                <a:gd name="f15" fmla="val f2"/>
                <a:gd name="f16" fmla="val f3"/>
                <a:gd name="f17" fmla="val f4"/>
                <a:gd name="f18" fmla="+- f17 0 f15"/>
                <a:gd name="f19" fmla="+- f16 0 f15"/>
                <a:gd name="f20" fmla="*/ f19 1 14605"/>
                <a:gd name="f21" fmla="*/ f18 1 107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0794">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7" name="object 265">
              <a:extLst>
                <a:ext uri="{FF2B5EF4-FFF2-40B4-BE49-F238E27FC236}">
                  <a16:creationId xmlns:a16="http://schemas.microsoft.com/office/drawing/2014/main" id="{3059EF9C-6E62-4038-AD7D-F0E99392A6C8}"/>
                </a:ext>
              </a:extLst>
            </p:cNvPr>
            <p:cNvSpPr/>
            <p:nvPr/>
          </p:nvSpPr>
          <p:spPr>
            <a:xfrm>
              <a:off x="2839212" y="2659376"/>
              <a:ext cx="10799" cy="13331"/>
            </a:xfrm>
            <a:custGeom>
              <a:avLst/>
              <a:gdLst>
                <a:gd name="f0" fmla="val w"/>
                <a:gd name="f1" fmla="val h"/>
                <a:gd name="f2" fmla="val 0"/>
                <a:gd name="f3" fmla="val 10794"/>
                <a:gd name="f4" fmla="val 13335"/>
                <a:gd name="f5" fmla="val 5333"/>
                <a:gd name="f6" fmla="val 2920"/>
                <a:gd name="f7" fmla="val 2158"/>
                <a:gd name="f8" fmla="val 12953"/>
                <a:gd name="f9" fmla="val 965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8" name="object 266">
              <a:extLst>
                <a:ext uri="{FF2B5EF4-FFF2-40B4-BE49-F238E27FC236}">
                  <a16:creationId xmlns:a16="http://schemas.microsoft.com/office/drawing/2014/main" id="{9B4D644B-A620-4297-ABF3-718A2FB5A2DE}"/>
                </a:ext>
              </a:extLst>
            </p:cNvPr>
            <p:cNvSpPr/>
            <p:nvPr/>
          </p:nvSpPr>
          <p:spPr>
            <a:xfrm>
              <a:off x="2860544" y="2669289"/>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9" name="object 267">
              <a:extLst>
                <a:ext uri="{FF2B5EF4-FFF2-40B4-BE49-F238E27FC236}">
                  <a16:creationId xmlns:a16="http://schemas.microsoft.com/office/drawing/2014/main" id="{9662CEF5-0166-4593-8A40-12058AE530B9}"/>
                </a:ext>
              </a:extLst>
            </p:cNvPr>
            <p:cNvSpPr/>
            <p:nvPr/>
          </p:nvSpPr>
          <p:spPr>
            <a:xfrm>
              <a:off x="2772159" y="2728725"/>
              <a:ext cx="116201" cy="52706"/>
            </a:xfrm>
            <a:custGeom>
              <a:avLst/>
              <a:gdLst>
                <a:gd name="f0" fmla="val w"/>
                <a:gd name="f1" fmla="val h"/>
                <a:gd name="f2" fmla="val 0"/>
                <a:gd name="f3" fmla="val 116205"/>
                <a:gd name="f4" fmla="val 52705"/>
                <a:gd name="f5" fmla="val 48132"/>
                <a:gd name="f6" fmla="val 30606"/>
                <a:gd name="f7" fmla="val 10921"/>
                <a:gd name="f8" fmla="val 2920"/>
                <a:gd name="f9" fmla="val 3301"/>
                <a:gd name="f10" fmla="val 8762"/>
                <a:gd name="f11" fmla="val 16890"/>
                <a:gd name="f12" fmla="val 27431"/>
                <a:gd name="f13" fmla="val 15239"/>
                <a:gd name="f14" fmla="val 39115"/>
                <a:gd name="f15" fmla="val 33908"/>
                <a:gd name="f16" fmla="val 46735"/>
                <a:gd name="f17" fmla="val 49149"/>
                <a:gd name="f18" fmla="val 50800"/>
                <a:gd name="f19" fmla="val 66675"/>
                <a:gd name="f20" fmla="val 52577"/>
                <a:gd name="f21" fmla="val 77596"/>
                <a:gd name="f22" fmla="val 50291"/>
                <a:gd name="f23" fmla="val 86360"/>
                <a:gd name="f24" fmla="val 90677"/>
                <a:gd name="f25" fmla="val 88518"/>
                <a:gd name="f26" fmla="val 30352"/>
                <a:gd name="f27" fmla="val 85217"/>
                <a:gd name="f28" fmla="val 22732"/>
                <a:gd name="f29" fmla="val 98869"/>
                <a:gd name="f30" fmla="val 18668"/>
                <a:gd name="f31" fmla="val 80899"/>
                <a:gd name="f32" fmla="val 76454"/>
                <a:gd name="f33" fmla="val 14604"/>
                <a:gd name="f34" fmla="val 61213"/>
                <a:gd name="f35" fmla="val 5206"/>
                <a:gd name="f36" fmla="val 112521"/>
                <a:gd name="f37" fmla="val 9905"/>
                <a:gd name="f38" fmla="val 115824"/>
                <a:gd name="f39" fmla="val 11683"/>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0" name="object 268">
              <a:extLst>
                <a:ext uri="{FF2B5EF4-FFF2-40B4-BE49-F238E27FC236}">
                  <a16:creationId xmlns:a16="http://schemas.microsoft.com/office/drawing/2014/main" id="{03B9C3FC-00A8-4F2E-BB6B-A2D5D07B2B6D}"/>
                </a:ext>
              </a:extLst>
            </p:cNvPr>
            <p:cNvSpPr/>
            <p:nvPr/>
          </p:nvSpPr>
          <p:spPr>
            <a:xfrm>
              <a:off x="2855214" y="2678433"/>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2"/>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1" name="object 269">
              <a:extLst>
                <a:ext uri="{FF2B5EF4-FFF2-40B4-BE49-F238E27FC236}">
                  <a16:creationId xmlns:a16="http://schemas.microsoft.com/office/drawing/2014/main" id="{A52CAE6E-3FD9-49A5-AED1-FF97B0688578}"/>
                </a:ext>
              </a:extLst>
            </p:cNvPr>
            <p:cNvSpPr/>
            <p:nvPr/>
          </p:nvSpPr>
          <p:spPr>
            <a:xfrm>
              <a:off x="2731770" y="278739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6"/>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2" name="object 270">
              <a:extLst>
                <a:ext uri="{FF2B5EF4-FFF2-40B4-BE49-F238E27FC236}">
                  <a16:creationId xmlns:a16="http://schemas.microsoft.com/office/drawing/2014/main" id="{A484EF5C-136A-469F-9308-C5CC73198960}"/>
                </a:ext>
              </a:extLst>
            </p:cNvPr>
            <p:cNvSpPr/>
            <p:nvPr/>
          </p:nvSpPr>
          <p:spPr>
            <a:xfrm>
              <a:off x="2806449" y="2783589"/>
              <a:ext cx="86355" cy="87626"/>
            </a:xfrm>
            <a:custGeom>
              <a:avLst/>
              <a:gdLst>
                <a:gd name="f0" fmla="val w"/>
                <a:gd name="f1" fmla="val h"/>
                <a:gd name="f2" fmla="val 0"/>
                <a:gd name="f3" fmla="val 86360"/>
                <a:gd name="f4" fmla="val 87630"/>
                <a:gd name="f5" fmla="val 34925"/>
                <a:gd name="f6" fmla="val 14224"/>
                <a:gd name="f7" fmla="val 1143"/>
                <a:gd name="f8" fmla="val 4318"/>
                <a:gd name="f9" fmla="val 9397"/>
                <a:gd name="f10" fmla="val 7620"/>
                <a:gd name="f11" fmla="val 20574"/>
                <a:gd name="f12" fmla="val 10922"/>
                <a:gd name="f13" fmla="val 37083"/>
                <a:gd name="f14" fmla="val 52958"/>
                <a:gd name="f15" fmla="val 65912"/>
                <a:gd name="f16" fmla="val 74040"/>
                <a:gd name="f17" fmla="val 3302"/>
                <a:gd name="f18" fmla="val 80009"/>
                <a:gd name="f19" fmla="val 83565"/>
                <a:gd name="f20" fmla="val 25018"/>
                <a:gd name="f21" fmla="val 86487"/>
                <a:gd name="f22" fmla="val 38100"/>
                <a:gd name="f23" fmla="val 54483"/>
                <a:gd name="f24" fmla="val 73025"/>
                <a:gd name="f25" fmla="val 81152"/>
                <a:gd name="f26" fmla="val 86106"/>
                <a:gd name="f27" fmla="val 67690"/>
                <a:gd name="f28" fmla="val 84962"/>
                <a:gd name="f29" fmla="val 54737"/>
                <a:gd name="f30" fmla="val 76327"/>
                <a:gd name="f31" fmla="val 40005"/>
                <a:gd name="f32" fmla="val 75184"/>
                <a:gd name="f33" fmla="val 27686"/>
                <a:gd name="f34" fmla="val 65405"/>
                <a:gd name="f35" fmla="val 10540"/>
                <a:gd name="f36" fmla="val 56642"/>
                <a:gd name="f37" fmla="val 2920"/>
                <a:gd name="f38" fmla="*/ f0 1 86360"/>
                <a:gd name="f39" fmla="*/ f1 1 87630"/>
                <a:gd name="f40" fmla="val f2"/>
                <a:gd name="f41" fmla="val f3"/>
                <a:gd name="f42" fmla="val f4"/>
                <a:gd name="f43" fmla="+- f42 0 f40"/>
                <a:gd name="f44" fmla="+- f41 0 f40"/>
                <a:gd name="f45" fmla="*/ f44 1 86360"/>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360"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3" name="object 271">
              <a:extLst>
                <a:ext uri="{FF2B5EF4-FFF2-40B4-BE49-F238E27FC236}">
                  <a16:creationId xmlns:a16="http://schemas.microsoft.com/office/drawing/2014/main" id="{C5306603-3A48-481C-BA6E-DAAB6F951E9D}"/>
                </a:ext>
              </a:extLst>
            </p:cNvPr>
            <p:cNvSpPr/>
            <p:nvPr/>
          </p:nvSpPr>
          <p:spPr>
            <a:xfrm>
              <a:off x="2782062" y="2854455"/>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4" name="object 272">
              <a:extLst>
                <a:ext uri="{FF2B5EF4-FFF2-40B4-BE49-F238E27FC236}">
                  <a16:creationId xmlns:a16="http://schemas.microsoft.com/office/drawing/2014/main" id="{C19336D8-8BAB-4E6A-BCDC-C4FC07546342}"/>
                </a:ext>
              </a:extLst>
            </p:cNvPr>
            <p:cNvSpPr/>
            <p:nvPr/>
          </p:nvSpPr>
          <p:spPr>
            <a:xfrm>
              <a:off x="2852169" y="2854455"/>
              <a:ext cx="109856" cy="106683"/>
            </a:xfrm>
            <a:custGeom>
              <a:avLst/>
              <a:gdLst>
                <a:gd name="f0" fmla="val w"/>
                <a:gd name="f1" fmla="val h"/>
                <a:gd name="f2" fmla="val 0"/>
                <a:gd name="f3" fmla="val 109855"/>
                <a:gd name="f4" fmla="val 106680"/>
                <a:gd name="f5" fmla="val 19811"/>
                <a:gd name="f6" fmla="val 1142"/>
                <a:gd name="f7" fmla="val 635"/>
                <a:gd name="f8" fmla="val 4699"/>
                <a:gd name="f9" fmla="val 14605"/>
                <a:gd name="f10" fmla="val 10921"/>
                <a:gd name="f11" fmla="val 30480"/>
                <a:gd name="f12" fmla="val 18668"/>
                <a:gd name="f13" fmla="val 41656"/>
                <a:gd name="f14" fmla="val 27431"/>
                <a:gd name="f15" fmla="val 56896"/>
                <a:gd name="f16" fmla="val 29590"/>
                <a:gd name="f17" fmla="val 69215"/>
                <a:gd name="f18" fmla="val 80264"/>
                <a:gd name="f19" fmla="val 25272"/>
                <a:gd name="f20" fmla="val 87884"/>
                <a:gd name="f21" fmla="val 21970"/>
                <a:gd name="f22" fmla="val 91440"/>
                <a:gd name="f23" fmla="val 93725"/>
                <a:gd name="f24" fmla="val 97281"/>
                <a:gd name="f25" fmla="val 38353"/>
                <a:gd name="f26" fmla="val 98425"/>
                <a:gd name="f27" fmla="val 52704"/>
                <a:gd name="f28" fmla="val 80136"/>
                <a:gd name="f29" fmla="val 102616"/>
                <a:gd name="f30" fmla="val 91058"/>
                <a:gd name="f31" fmla="val 102107"/>
                <a:gd name="f32" fmla="val 103759"/>
                <a:gd name="f33" fmla="val 109727"/>
                <a:gd name="f34" fmla="val 94996"/>
                <a:gd name="f35" fmla="val 78993"/>
                <a:gd name="f36" fmla="val 51561"/>
                <a:gd name="f37" fmla="val 39496"/>
                <a:gd name="f38" fmla="val 92583"/>
                <a:gd name="f39" fmla="val 88518"/>
                <a:gd name="f40" fmla="val 80899"/>
                <a:gd name="f41" fmla="val 40639"/>
                <a:gd name="f42" fmla="val 55625"/>
                <a:gd name="f43" fmla="val 34035"/>
                <a:gd name="f44" fmla="val 36322"/>
                <a:gd name="f45" fmla="val 36194"/>
                <a:gd name="f46" fmla="val 20574"/>
                <a:gd name="f47" fmla="val 15240"/>
                <a:gd name="f48" fmla="val 32892"/>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grpSp>
      <p:pic>
        <p:nvPicPr>
          <p:cNvPr id="276" name="Audio 275">
            <a:hlinkClick r:id="" action="ppaction://media"/>
            <a:extLst>
              <a:ext uri="{FF2B5EF4-FFF2-40B4-BE49-F238E27FC236}">
                <a16:creationId xmlns:a16="http://schemas.microsoft.com/office/drawing/2014/main" id="{1B29A850-C018-4A68-89B4-4813D408146F}"/>
              </a:ext>
            </a:extLst>
          </p:cNvPr>
          <p:cNvPicPr>
            <a:picLocks noChangeAspect="1"/>
          </p:cNvPicPr>
          <p:nvPr>
            <a:audioFile r:link="rId2"/>
            <p:extLst>
              <p:ext uri="{DAA4B4D4-6D71-4841-9C94-3DE7FCFB9230}">
                <p14:media xmlns:p14="http://schemas.microsoft.com/office/powerpoint/2010/main" r:embed="rId1"/>
              </p:ext>
            </p:extLst>
          </p:nvPr>
        </p:nvPicPr>
        <p:blipFill>
          <a:blip r:embed="rId29"/>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12750"/>
    </mc:Choice>
    <mc:Fallback>
      <p:transition spd="slow" advTm="1275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76"/>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76"/>
                </p:tgtEl>
              </p:cMediaNode>
            </p:audio>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name="Slide105">
    <p:spTree>
      <p:nvGrpSpPr>
        <p:cNvPr id="1" name=""/>
        <p:cNvGrpSpPr/>
        <p:nvPr/>
      </p:nvGrpSpPr>
      <p:grpSpPr>
        <a:xfrm>
          <a:off x="0" y="0"/>
          <a:ext cx="0" cy="0"/>
          <a:chOff x="0" y="0"/>
          <a:chExt cx="0" cy="0"/>
        </a:xfrm>
      </p:grpSpPr>
      <p:sp>
        <p:nvSpPr>
          <p:cNvPr id="2" name="Rectangle 237">
            <a:extLst>
              <a:ext uri="{FF2B5EF4-FFF2-40B4-BE49-F238E27FC236}">
                <a16:creationId xmlns:a16="http://schemas.microsoft.com/office/drawing/2014/main" id="{F3052BB8-3ECF-479E-A22B-A65350F4C806}"/>
              </a:ext>
            </a:extLst>
          </p:cNvPr>
          <p:cNvSpPr/>
          <p:nvPr/>
        </p:nvSpPr>
        <p:spPr>
          <a:xfrm>
            <a:off x="7499296" y="121011"/>
            <a:ext cx="1447796" cy="1113812"/>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 name="object 3">
            <a:extLst>
              <a:ext uri="{FF2B5EF4-FFF2-40B4-BE49-F238E27FC236}">
                <a16:creationId xmlns:a16="http://schemas.microsoft.com/office/drawing/2014/main" id="{607F2435-BCC2-40B7-AC0D-868C577DA9AD}"/>
              </a:ext>
            </a:extLst>
          </p:cNvPr>
          <p:cNvSpPr txBox="1">
            <a:spLocks noGrp="1"/>
          </p:cNvSpPr>
          <p:nvPr>
            <p:ph type="title"/>
          </p:nvPr>
        </p:nvSpPr>
        <p:spPr>
          <a:xfrm>
            <a:off x="763011" y="251460"/>
            <a:ext cx="7695188" cy="430883"/>
          </a:xfrm>
        </p:spPr>
        <p:txBody>
          <a:bodyPr/>
          <a:lstStyle/>
          <a:p>
            <a:pPr marL="12701" lvl="0"/>
            <a:r>
              <a:rPr lang="sv-SE" sz="2800" b="1" spc="-5"/>
              <a:t>Towards a requirement specification </a:t>
            </a:r>
            <a:endParaRPr lang="sv-SE" sz="2800"/>
          </a:p>
        </p:txBody>
      </p:sp>
      <p:sp>
        <p:nvSpPr>
          <p:cNvPr id="4" name="object 4">
            <a:extLst>
              <a:ext uri="{FF2B5EF4-FFF2-40B4-BE49-F238E27FC236}">
                <a16:creationId xmlns:a16="http://schemas.microsoft.com/office/drawing/2014/main" id="{463F593F-E34E-44B7-A2FC-62A299C1159E}"/>
              </a:ext>
            </a:extLst>
          </p:cNvPr>
          <p:cNvSpPr/>
          <p:nvPr/>
        </p:nvSpPr>
        <p:spPr>
          <a:xfrm>
            <a:off x="848864" y="3183639"/>
            <a:ext cx="6049012" cy="25402"/>
          </a:xfrm>
          <a:custGeom>
            <a:avLst/>
            <a:gdLst>
              <a:gd name="f0" fmla="val w"/>
              <a:gd name="f1" fmla="val h"/>
              <a:gd name="f2" fmla="val 0"/>
              <a:gd name="f3" fmla="val 6049009"/>
              <a:gd name="f4" fmla="val 25400"/>
              <a:gd name="f5" fmla="val 25145"/>
              <a:gd name="f6" fmla="val 6048756"/>
              <a:gd name="f7" fmla="*/ f0 1 6049009"/>
              <a:gd name="f8" fmla="*/ f1 1 25400"/>
              <a:gd name="f9" fmla="val f2"/>
              <a:gd name="f10" fmla="val f3"/>
              <a:gd name="f11" fmla="val f4"/>
              <a:gd name="f12" fmla="+- f11 0 f9"/>
              <a:gd name="f13" fmla="+- f10 0 f9"/>
              <a:gd name="f14" fmla="*/ f13 1 6049009"/>
              <a:gd name="f15" fmla="*/ f12 1 2540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2540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 name="object 5">
            <a:extLst>
              <a:ext uri="{FF2B5EF4-FFF2-40B4-BE49-F238E27FC236}">
                <a16:creationId xmlns:a16="http://schemas.microsoft.com/office/drawing/2014/main" id="{66DEFA27-8BE7-4521-8814-169F1C2232BC}"/>
              </a:ext>
            </a:extLst>
          </p:cNvPr>
          <p:cNvSpPr/>
          <p:nvPr/>
        </p:nvSpPr>
        <p:spPr>
          <a:xfrm>
            <a:off x="848864" y="2472693"/>
            <a:ext cx="6049012" cy="10158"/>
          </a:xfrm>
          <a:custGeom>
            <a:avLst/>
            <a:gdLst>
              <a:gd name="f0" fmla="val w"/>
              <a:gd name="f1" fmla="val h"/>
              <a:gd name="f2" fmla="val 0"/>
              <a:gd name="f3" fmla="val 6049009"/>
              <a:gd name="f4" fmla="val 10160"/>
              <a:gd name="f5" fmla="val 9906"/>
              <a:gd name="f6" fmla="val 6048756"/>
              <a:gd name="f7" fmla="*/ f0 1 6049009"/>
              <a:gd name="f8" fmla="*/ f1 1 10160"/>
              <a:gd name="f9" fmla="val f2"/>
              <a:gd name="f10" fmla="val f3"/>
              <a:gd name="f11" fmla="val f4"/>
              <a:gd name="f12" fmla="+- f11 0 f9"/>
              <a:gd name="f13" fmla="+- f10 0 f9"/>
              <a:gd name="f14" fmla="*/ f13 1 6049009"/>
              <a:gd name="f15" fmla="*/ f12 1 101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10160">
                <a:moveTo>
                  <a:pt x="f2" y="f5"/>
                </a:moveTo>
                <a:lnTo>
                  <a:pt x="f6" y="f2"/>
                </a:lnTo>
              </a:path>
            </a:pathLst>
          </a:custGeom>
          <a:noFill/>
          <a:ln w="6099" cap="flat">
            <a:solidFill>
              <a:srgbClr val="002E5F"/>
            </a:solidFill>
            <a:custDash>
              <a:ds d="100000" sp="100000"/>
            </a:custDash>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 name="object 6">
            <a:extLst>
              <a:ext uri="{FF2B5EF4-FFF2-40B4-BE49-F238E27FC236}">
                <a16:creationId xmlns:a16="http://schemas.microsoft.com/office/drawing/2014/main" id="{5CECAF34-5F4D-45A5-BBFA-891C02D0636D}"/>
              </a:ext>
            </a:extLst>
          </p:cNvPr>
          <p:cNvSpPr txBox="1"/>
          <p:nvPr/>
        </p:nvSpPr>
        <p:spPr>
          <a:xfrm>
            <a:off x="4794254" y="3381533"/>
            <a:ext cx="907413" cy="643893"/>
          </a:xfrm>
          <a:prstGeom prst="rect">
            <a:avLst/>
          </a:prstGeom>
          <a:noFill/>
          <a:ln cap="flat">
            <a:noFill/>
          </a:ln>
        </p:spPr>
        <p:txBody>
          <a:bodyPr vert="horz" wrap="square" lIns="0" tIns="0" rIns="0" bIns="0" anchor="t" anchorCtr="0" compatLnSpc="1">
            <a:spAutoFit/>
          </a:bodyPr>
          <a:lstStyle/>
          <a:p>
            <a:pPr marL="12701" marR="5084" lvl="0" indent="344171" algn="l"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5" baseline="0">
                <a:solidFill>
                  <a:srgbClr val="002E5F"/>
                </a:solidFill>
                <a:uFillTx/>
                <a:latin typeface="Arial"/>
                <a:cs typeface="Arial"/>
              </a:rPr>
              <a:t>I</a:t>
            </a:r>
            <a:r>
              <a:rPr lang="en-US" sz="800" b="1" i="0" u="none" strike="noStrike" kern="1200" cap="none" spc="10" baseline="0">
                <a:solidFill>
                  <a:srgbClr val="002E5F"/>
                </a:solidFill>
                <a:uFillTx/>
                <a:latin typeface="Arial"/>
                <a:cs typeface="Arial"/>
              </a:rPr>
              <a:t>nterac</a:t>
            </a:r>
            <a:r>
              <a:rPr lang="en-US" sz="800" b="1" i="0" u="none" strike="noStrike" kern="1200" cap="none" spc="5" baseline="0">
                <a:solidFill>
                  <a:srgbClr val="002E5F"/>
                </a:solidFill>
                <a:uFillTx/>
                <a:latin typeface="Arial"/>
                <a:cs typeface="Arial"/>
              </a:rPr>
              <a:t>ti</a:t>
            </a:r>
            <a:r>
              <a:rPr lang="en-US" sz="800" b="1" i="0" u="none" strike="noStrike" kern="1200" cap="none" spc="10" baseline="0">
                <a:solidFill>
                  <a:srgbClr val="002E5F"/>
                </a:solidFill>
                <a:uFillTx/>
                <a:latin typeface="Arial"/>
                <a:cs typeface="Arial"/>
              </a:rPr>
              <a:t>on  </a:t>
            </a:r>
            <a:r>
              <a:rPr lang="en-US" sz="800" b="1" i="0" u="none" strike="noStrike" kern="1200" cap="none" spc="15" baseline="0">
                <a:solidFill>
                  <a:srgbClr val="002E5F"/>
                </a:solidFill>
                <a:uFillTx/>
                <a:latin typeface="Arial"/>
                <a:cs typeface="Arial"/>
              </a:rPr>
              <a:t>between</a:t>
            </a:r>
            <a:r>
              <a:rPr lang="en-US" sz="800" b="1" i="0" u="none" strike="noStrike" kern="1200" cap="none" spc="-8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software</a:t>
            </a:r>
            <a:endParaRPr lang="en-US" sz="800" b="0" i="0" u="none" strike="noStrike" kern="1200" cap="none" spc="0" baseline="0">
              <a:solidFill>
                <a:srgbClr val="000000"/>
              </a:solidFill>
              <a:uFillTx/>
              <a:latin typeface="Arial"/>
              <a:cs typeface="Arial"/>
            </a:endParaRPr>
          </a:p>
          <a:p>
            <a:pPr marL="525780"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o</a:t>
            </a:r>
            <a:r>
              <a:rPr lang="en-US" sz="800" b="1" i="0" u="none" strike="noStrike" kern="1200" cap="none" spc="10" baseline="0">
                <a:solidFill>
                  <a:srgbClr val="002E5F"/>
                </a:solidFill>
                <a:uFillTx/>
                <a:latin typeface="Arial"/>
                <a:cs typeface="Arial"/>
              </a:rPr>
              <a:t>bjekts</a:t>
            </a:r>
            <a:endParaRPr lang="en-US" sz="800" b="0" i="0" u="none" strike="noStrike" kern="1200" cap="none" spc="0" baseline="0">
              <a:solidFill>
                <a:srgbClr val="000000"/>
              </a:solidFill>
              <a:uFillTx/>
              <a:latin typeface="Arial"/>
              <a:cs typeface="Arial"/>
            </a:endParaRPr>
          </a:p>
          <a:p>
            <a:pPr marL="22229"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85" baseline="0">
                <a:solidFill>
                  <a:srgbClr val="002E5F"/>
                </a:solidFill>
                <a:uFillTx/>
                <a:latin typeface="Arial"/>
                <a:cs typeface="Arial"/>
              </a:rPr>
              <a:t> </a:t>
            </a:r>
            <a:r>
              <a:rPr lang="en-US" sz="800" b="0" i="0" u="none" strike="noStrike" kern="1200" cap="none" spc="15" baseline="0">
                <a:solidFill>
                  <a:srgbClr val="002E5F"/>
                </a:solidFill>
                <a:uFillTx/>
                <a:latin typeface="Arial"/>
                <a:cs typeface="Arial"/>
              </a:rPr>
              <a:t>Sequence</a:t>
            </a:r>
            <a:endParaRPr lang="en-US" sz="800" b="0" i="0" u="none" strike="noStrike" kern="1200" cap="none" spc="0" baseline="0">
              <a:solidFill>
                <a:srgbClr val="000000"/>
              </a:solidFill>
              <a:uFillTx/>
              <a:latin typeface="Arial"/>
              <a:cs typeface="Arial"/>
            </a:endParaRPr>
          </a:p>
          <a:p>
            <a:pPr marL="478158"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diagram)</a:t>
            </a:r>
            <a:endParaRPr lang="en-US" sz="800" b="0" i="0" u="none" strike="noStrike" kern="1200" cap="none" spc="0" baseline="0">
              <a:solidFill>
                <a:srgbClr val="000000"/>
              </a:solidFill>
              <a:uFillTx/>
              <a:latin typeface="Arial"/>
              <a:cs typeface="Arial"/>
            </a:endParaRPr>
          </a:p>
        </p:txBody>
      </p:sp>
      <p:sp>
        <p:nvSpPr>
          <p:cNvPr id="7" name="object 7">
            <a:extLst>
              <a:ext uri="{FF2B5EF4-FFF2-40B4-BE49-F238E27FC236}">
                <a16:creationId xmlns:a16="http://schemas.microsoft.com/office/drawing/2014/main" id="{DABAB835-1125-4526-A3EC-30963D68A2EC}"/>
              </a:ext>
            </a:extLst>
          </p:cNvPr>
          <p:cNvSpPr/>
          <p:nvPr/>
        </p:nvSpPr>
        <p:spPr>
          <a:xfrm>
            <a:off x="5975988" y="3594734"/>
            <a:ext cx="0" cy="193038"/>
          </a:xfrm>
          <a:custGeom>
            <a:avLst/>
            <a:gdLst>
              <a:gd name="f0" fmla="val w"/>
              <a:gd name="f1" fmla="val h"/>
              <a:gd name="f2" fmla="val 0"/>
              <a:gd name="f3" fmla="val 193040"/>
              <a:gd name="f4" fmla="val 192786"/>
              <a:gd name="f5" fmla="*/ f0 1 0"/>
              <a:gd name="f6" fmla="*/ f1 1 193040"/>
              <a:gd name="f7" fmla="val f2"/>
              <a:gd name="f8" fmla="val f3"/>
              <a:gd name="f9" fmla="+- f8 0 f7"/>
              <a:gd name="f10" fmla="+- f7 0 f7"/>
              <a:gd name="f11" fmla="*/ f10 1 0"/>
              <a:gd name="f12" fmla="*/ f9 1 193040"/>
              <a:gd name="f13" fmla="*/ 0 1 f11"/>
              <a:gd name="f14" fmla="*/ 1 1 f11"/>
              <a:gd name="f15" fmla="*/ 0 1 f12"/>
              <a:gd name="f16" fmla="*/ 19304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9304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 name="object 8">
            <a:extLst>
              <a:ext uri="{FF2B5EF4-FFF2-40B4-BE49-F238E27FC236}">
                <a16:creationId xmlns:a16="http://schemas.microsoft.com/office/drawing/2014/main" id="{00C4BB4C-CB57-4F12-BD30-881BA0331AFA}"/>
              </a:ext>
            </a:extLst>
          </p:cNvPr>
          <p:cNvSpPr/>
          <p:nvPr/>
        </p:nvSpPr>
        <p:spPr>
          <a:xfrm>
            <a:off x="6658733" y="3463674"/>
            <a:ext cx="0" cy="323853"/>
          </a:xfrm>
          <a:custGeom>
            <a:avLst/>
            <a:gdLst>
              <a:gd name="f0" fmla="val w"/>
              <a:gd name="f1" fmla="val h"/>
              <a:gd name="f2" fmla="val 0"/>
              <a:gd name="f3" fmla="val 323850"/>
              <a:gd name="f4" fmla="val 323849"/>
              <a:gd name="f5" fmla="*/ f0 1 0"/>
              <a:gd name="f6" fmla="*/ f1 1 323850"/>
              <a:gd name="f7" fmla="val f2"/>
              <a:gd name="f8" fmla="val f3"/>
              <a:gd name="f9" fmla="+- f8 0 f7"/>
              <a:gd name="f10" fmla="+- f7 0 f7"/>
              <a:gd name="f11" fmla="*/ f10 1 0"/>
              <a:gd name="f12" fmla="*/ f9 1 323850"/>
              <a:gd name="f13" fmla="*/ 0 1 f11"/>
              <a:gd name="f14" fmla="*/ 1 1 f11"/>
              <a:gd name="f15" fmla="*/ 0 1 f12"/>
              <a:gd name="f16" fmla="*/ 32385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2385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 name="object 9">
            <a:extLst>
              <a:ext uri="{FF2B5EF4-FFF2-40B4-BE49-F238E27FC236}">
                <a16:creationId xmlns:a16="http://schemas.microsoft.com/office/drawing/2014/main" id="{5AEA91F6-4A28-430A-9B5A-81362416A580}"/>
              </a:ext>
            </a:extLst>
          </p:cNvPr>
          <p:cNvSpPr/>
          <p:nvPr/>
        </p:nvSpPr>
        <p:spPr>
          <a:xfrm>
            <a:off x="6334890" y="3463674"/>
            <a:ext cx="0" cy="131445"/>
          </a:xfrm>
          <a:custGeom>
            <a:avLst/>
            <a:gdLst>
              <a:gd name="f0" fmla="val w"/>
              <a:gd name="f1" fmla="val h"/>
              <a:gd name="f2" fmla="val 0"/>
              <a:gd name="f3" fmla="val 131445"/>
              <a:gd name="f4" fmla="val 131063"/>
              <a:gd name="f5" fmla="*/ f0 1 0"/>
              <a:gd name="f6" fmla="*/ f1 1 131445"/>
              <a:gd name="f7" fmla="val f2"/>
              <a:gd name="f8" fmla="val f3"/>
              <a:gd name="f9" fmla="+- f8 0 f7"/>
              <a:gd name="f10" fmla="+- f7 0 f7"/>
              <a:gd name="f11" fmla="*/ f10 1 0"/>
              <a:gd name="f12" fmla="*/ f9 1 131445"/>
              <a:gd name="f13" fmla="*/ 0 1 f11"/>
              <a:gd name="f14" fmla="*/ 1 1 f11"/>
              <a:gd name="f15" fmla="*/ 0 1 f12"/>
              <a:gd name="f16" fmla="*/ 131445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31445">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 name="object 10">
            <a:extLst>
              <a:ext uri="{FF2B5EF4-FFF2-40B4-BE49-F238E27FC236}">
                <a16:creationId xmlns:a16="http://schemas.microsoft.com/office/drawing/2014/main" id="{68599701-50C7-4A1F-99A5-71938D30A7A6}"/>
              </a:ext>
            </a:extLst>
          </p:cNvPr>
          <p:cNvSpPr/>
          <p:nvPr/>
        </p:nvSpPr>
        <p:spPr>
          <a:xfrm>
            <a:off x="6334890" y="3757040"/>
            <a:ext cx="0" cy="30476"/>
          </a:xfrm>
          <a:custGeom>
            <a:avLst/>
            <a:gdLst>
              <a:gd name="f0" fmla="val w"/>
              <a:gd name="f1" fmla="val h"/>
              <a:gd name="f2" fmla="val 0"/>
              <a:gd name="f3" fmla="val 30480"/>
              <a:gd name="f4" fmla="val 30481"/>
              <a:gd name="f5" fmla="*/ f0 1 0"/>
              <a:gd name="f6" fmla="*/ f1 1 30480"/>
              <a:gd name="f7" fmla="val f2"/>
              <a:gd name="f8" fmla="val f3"/>
              <a:gd name="f9" fmla="+- f8 0 f7"/>
              <a:gd name="f10" fmla="+- f7 0 f7"/>
              <a:gd name="f11" fmla="*/ f10 1 0"/>
              <a:gd name="f12" fmla="*/ f9 1 30480"/>
              <a:gd name="f13" fmla="*/ 0 1 f11"/>
              <a:gd name="f14" fmla="*/ 1 1 f11"/>
              <a:gd name="f15" fmla="*/ 0 1 f12"/>
              <a:gd name="f16" fmla="*/ 3048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048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 name="object 11">
            <a:extLst>
              <a:ext uri="{FF2B5EF4-FFF2-40B4-BE49-F238E27FC236}">
                <a16:creationId xmlns:a16="http://schemas.microsoft.com/office/drawing/2014/main" id="{FB79C9BD-8C27-45A2-94CF-3A3653B14CBF}"/>
              </a:ext>
            </a:extLst>
          </p:cNvPr>
          <p:cNvSpPr/>
          <p:nvPr/>
        </p:nvSpPr>
        <p:spPr>
          <a:xfrm>
            <a:off x="5947787" y="3433187"/>
            <a:ext cx="53336" cy="161921"/>
          </a:xfrm>
          <a:custGeom>
            <a:avLst/>
            <a:gdLst>
              <a:gd name="f0" fmla="val w"/>
              <a:gd name="f1" fmla="val h"/>
              <a:gd name="f2" fmla="val 0"/>
              <a:gd name="f3" fmla="val 53339"/>
              <a:gd name="f4" fmla="val 161925"/>
              <a:gd name="f5" fmla="val 161544"/>
              <a:gd name="f6" fmla="*/ f0 1 53339"/>
              <a:gd name="f7" fmla="*/ f1 1 161925"/>
              <a:gd name="f8" fmla="val f2"/>
              <a:gd name="f9" fmla="val f3"/>
              <a:gd name="f10" fmla="val f4"/>
              <a:gd name="f11" fmla="+- f10 0 f8"/>
              <a:gd name="f12" fmla="+- f9 0 f8"/>
              <a:gd name="f13" fmla="*/ f12 1 53339"/>
              <a:gd name="f14" fmla="*/ f11 1 161925"/>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53339" h="161925">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 name="object 12">
            <a:extLst>
              <a:ext uri="{FF2B5EF4-FFF2-40B4-BE49-F238E27FC236}">
                <a16:creationId xmlns:a16="http://schemas.microsoft.com/office/drawing/2014/main" id="{0022E0EF-8091-4B6A-9BB4-A7DFA216CA55}"/>
              </a:ext>
            </a:extLst>
          </p:cNvPr>
          <p:cNvSpPr/>
          <p:nvPr/>
        </p:nvSpPr>
        <p:spPr>
          <a:xfrm>
            <a:off x="6299831" y="3594734"/>
            <a:ext cx="54607" cy="162562"/>
          </a:xfrm>
          <a:custGeom>
            <a:avLst/>
            <a:gdLst>
              <a:gd name="f0" fmla="val w"/>
              <a:gd name="f1" fmla="val h"/>
              <a:gd name="f2" fmla="val 0"/>
              <a:gd name="f3" fmla="val 54610"/>
              <a:gd name="f4" fmla="val 162560"/>
              <a:gd name="f5" fmla="val 162305"/>
              <a:gd name="f6" fmla="val 54101"/>
              <a:gd name="f7" fmla="*/ f0 1 54610"/>
              <a:gd name="f8" fmla="*/ f1 1 162560"/>
              <a:gd name="f9" fmla="val f2"/>
              <a:gd name="f10" fmla="val f3"/>
              <a:gd name="f11" fmla="val f4"/>
              <a:gd name="f12" fmla="+- f11 0 f9"/>
              <a:gd name="f13" fmla="+- f10 0 f9"/>
              <a:gd name="f14" fmla="*/ f13 1 54610"/>
              <a:gd name="f15" fmla="*/ f12 1 1625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54610" h="162560">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 name="object 13">
            <a:extLst>
              <a:ext uri="{FF2B5EF4-FFF2-40B4-BE49-F238E27FC236}">
                <a16:creationId xmlns:a16="http://schemas.microsoft.com/office/drawing/2014/main" id="{BD4EDD26-98EE-4621-BCD4-24A8BF0733D0}"/>
              </a:ext>
            </a:extLst>
          </p:cNvPr>
          <p:cNvSpPr/>
          <p:nvPr/>
        </p:nvSpPr>
        <p:spPr>
          <a:xfrm>
            <a:off x="6001134" y="3552059"/>
            <a:ext cx="323853" cy="76196"/>
          </a:xfrm>
          <a:custGeom>
            <a:avLst/>
            <a:gdLst>
              <a:gd name="f0" fmla="val w"/>
              <a:gd name="f1" fmla="val h"/>
              <a:gd name="f2" fmla="val 0"/>
              <a:gd name="f3" fmla="val 323850"/>
              <a:gd name="f4" fmla="val 76200"/>
              <a:gd name="f5" fmla="val 247650"/>
              <a:gd name="f6" fmla="val 311150"/>
              <a:gd name="f7" fmla="val 44450"/>
              <a:gd name="f8" fmla="val 260350"/>
              <a:gd name="f9" fmla="val 31750"/>
              <a:gd name="f10" fmla="val 38100"/>
              <a:gd name="f11" fmla="*/ f0 1 323850"/>
              <a:gd name="f12" fmla="*/ f1 1 76200"/>
              <a:gd name="f13" fmla="val f2"/>
              <a:gd name="f14" fmla="val f3"/>
              <a:gd name="f15" fmla="val f4"/>
              <a:gd name="f16" fmla="+- f15 0 f13"/>
              <a:gd name="f17" fmla="+- f14 0 f13"/>
              <a:gd name="f18" fmla="*/ f17 1 323850"/>
              <a:gd name="f19" fmla="*/ f16 1 762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23850" h="76200">
                <a:moveTo>
                  <a:pt x="f5" y="f2"/>
                </a:moveTo>
                <a:lnTo>
                  <a:pt x="f5" y="f4"/>
                </a:lnTo>
                <a:lnTo>
                  <a:pt x="f6" y="f7"/>
                </a:lnTo>
                <a:lnTo>
                  <a:pt x="f8" y="f7"/>
                </a:lnTo>
                <a:lnTo>
                  <a:pt x="f8" y="f9"/>
                </a:lnTo>
                <a:lnTo>
                  <a:pt x="f6" y="f9"/>
                </a:lnTo>
                <a:lnTo>
                  <a:pt x="f5" y="f2"/>
                </a:lnTo>
                <a:close/>
              </a:path>
              <a:path w="323850" h="76200">
                <a:moveTo>
                  <a:pt x="f5" y="f9"/>
                </a:moveTo>
                <a:lnTo>
                  <a:pt x="f2" y="f9"/>
                </a:lnTo>
                <a:lnTo>
                  <a:pt x="f2" y="f7"/>
                </a:lnTo>
                <a:lnTo>
                  <a:pt x="f5" y="f7"/>
                </a:lnTo>
                <a:lnTo>
                  <a:pt x="f5" y="f9"/>
                </a:lnTo>
                <a:close/>
              </a:path>
              <a:path w="323850" h="76200">
                <a:moveTo>
                  <a:pt x="f6" y="f9"/>
                </a:moveTo>
                <a:lnTo>
                  <a:pt x="f8" y="f9"/>
                </a:lnTo>
                <a:lnTo>
                  <a:pt x="f8" y="f7"/>
                </a:lnTo>
                <a:lnTo>
                  <a:pt x="f6" y="f7"/>
                </a:lnTo>
                <a:lnTo>
                  <a:pt x="f3" y="f10"/>
                </a:lnTo>
                <a:lnTo>
                  <a:pt x="f6" y="f9"/>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 name="object 14">
            <a:extLst>
              <a:ext uri="{FF2B5EF4-FFF2-40B4-BE49-F238E27FC236}">
                <a16:creationId xmlns:a16="http://schemas.microsoft.com/office/drawing/2014/main" id="{83790BDB-0855-4AE3-AA57-0541174CDB96}"/>
              </a:ext>
            </a:extLst>
          </p:cNvPr>
          <p:cNvSpPr/>
          <p:nvPr/>
        </p:nvSpPr>
        <p:spPr>
          <a:xfrm>
            <a:off x="6363081" y="3713607"/>
            <a:ext cx="323853" cy="76196"/>
          </a:xfrm>
          <a:custGeom>
            <a:avLst/>
            <a:gdLst>
              <a:gd name="f0" fmla="val w"/>
              <a:gd name="f1" fmla="val h"/>
              <a:gd name="f2" fmla="val 0"/>
              <a:gd name="f3" fmla="val 323850"/>
              <a:gd name="f4" fmla="val 76200"/>
              <a:gd name="f5" fmla="val 247650"/>
              <a:gd name="f6" fmla="val 311150"/>
              <a:gd name="f7" fmla="val 44450"/>
              <a:gd name="f8" fmla="val 260350"/>
              <a:gd name="f9" fmla="val 31750"/>
              <a:gd name="f10" fmla="val 38100"/>
              <a:gd name="f11" fmla="*/ f0 1 323850"/>
              <a:gd name="f12" fmla="*/ f1 1 76200"/>
              <a:gd name="f13" fmla="val f2"/>
              <a:gd name="f14" fmla="val f3"/>
              <a:gd name="f15" fmla="val f4"/>
              <a:gd name="f16" fmla="+- f15 0 f13"/>
              <a:gd name="f17" fmla="+- f14 0 f13"/>
              <a:gd name="f18" fmla="*/ f17 1 323850"/>
              <a:gd name="f19" fmla="*/ f16 1 762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23850" h="76200">
                <a:moveTo>
                  <a:pt x="f5" y="f2"/>
                </a:moveTo>
                <a:lnTo>
                  <a:pt x="f5" y="f4"/>
                </a:lnTo>
                <a:lnTo>
                  <a:pt x="f6" y="f7"/>
                </a:lnTo>
                <a:lnTo>
                  <a:pt x="f8" y="f7"/>
                </a:lnTo>
                <a:lnTo>
                  <a:pt x="f8" y="f9"/>
                </a:lnTo>
                <a:lnTo>
                  <a:pt x="f6" y="f9"/>
                </a:lnTo>
                <a:lnTo>
                  <a:pt x="f5" y="f2"/>
                </a:lnTo>
                <a:close/>
              </a:path>
              <a:path w="323850" h="76200">
                <a:moveTo>
                  <a:pt x="f5" y="f9"/>
                </a:moveTo>
                <a:lnTo>
                  <a:pt x="f2" y="f9"/>
                </a:lnTo>
                <a:lnTo>
                  <a:pt x="f2" y="f7"/>
                </a:lnTo>
                <a:lnTo>
                  <a:pt x="f5" y="f7"/>
                </a:lnTo>
                <a:lnTo>
                  <a:pt x="f5" y="f9"/>
                </a:lnTo>
                <a:close/>
              </a:path>
              <a:path w="323850" h="76200">
                <a:moveTo>
                  <a:pt x="f6" y="f9"/>
                </a:moveTo>
                <a:lnTo>
                  <a:pt x="f8" y="f9"/>
                </a:lnTo>
                <a:lnTo>
                  <a:pt x="f8" y="f7"/>
                </a:lnTo>
                <a:lnTo>
                  <a:pt x="f6" y="f7"/>
                </a:lnTo>
                <a:lnTo>
                  <a:pt x="f3" y="f10"/>
                </a:lnTo>
                <a:lnTo>
                  <a:pt x="f6" y="f9"/>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 name="object 15">
            <a:extLst>
              <a:ext uri="{FF2B5EF4-FFF2-40B4-BE49-F238E27FC236}">
                <a16:creationId xmlns:a16="http://schemas.microsoft.com/office/drawing/2014/main" id="{E241B2B5-C7C6-4B42-887B-E07EE1153CC6}"/>
              </a:ext>
            </a:extLst>
          </p:cNvPr>
          <p:cNvSpPr/>
          <p:nvPr/>
        </p:nvSpPr>
        <p:spPr>
          <a:xfrm>
            <a:off x="5847203" y="3417954"/>
            <a:ext cx="217170" cy="0"/>
          </a:xfrm>
          <a:custGeom>
            <a:avLst/>
            <a:gdLst>
              <a:gd name="f0" fmla="val w"/>
              <a:gd name="f1" fmla="val h"/>
              <a:gd name="f2" fmla="val 0"/>
              <a:gd name="f3" fmla="val 217170"/>
              <a:gd name="f4" fmla="*/ f0 1 217170"/>
              <a:gd name="f5" fmla="*/ f1 1 0"/>
              <a:gd name="f6" fmla="val f2"/>
              <a:gd name="f7" fmla="val f3"/>
              <a:gd name="f8" fmla="+- f6 0 f6"/>
              <a:gd name="f9" fmla="+- f7 0 f6"/>
              <a:gd name="f10" fmla="*/ f9 1 217170"/>
              <a:gd name="f11" fmla="*/ f8 1 0"/>
              <a:gd name="f12" fmla="*/ 0 1 f10"/>
              <a:gd name="f13" fmla="*/ 21717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217170">
                <a:moveTo>
                  <a:pt x="f2" y="f2"/>
                </a:moveTo>
                <a:lnTo>
                  <a:pt x="f3" y="f2"/>
                </a:lnTo>
              </a:path>
            </a:pathLst>
          </a:custGeom>
          <a:noFill/>
          <a:ln w="53336"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 name="object 16">
            <a:extLst>
              <a:ext uri="{FF2B5EF4-FFF2-40B4-BE49-F238E27FC236}">
                <a16:creationId xmlns:a16="http://schemas.microsoft.com/office/drawing/2014/main" id="{9A6078F2-BD29-4110-B664-113712E67E0D}"/>
              </a:ext>
            </a:extLst>
          </p:cNvPr>
          <p:cNvSpPr/>
          <p:nvPr/>
        </p:nvSpPr>
        <p:spPr>
          <a:xfrm>
            <a:off x="5847203" y="3391281"/>
            <a:ext cx="217170" cy="53336"/>
          </a:xfrm>
          <a:custGeom>
            <a:avLst/>
            <a:gdLst>
              <a:gd name="f0" fmla="val w"/>
              <a:gd name="f1" fmla="val h"/>
              <a:gd name="f2" fmla="val 0"/>
              <a:gd name="f3" fmla="val 217170"/>
              <a:gd name="f4" fmla="val 53339"/>
              <a:gd name="f5" fmla="val 53340"/>
              <a:gd name="f6" fmla="*/ f0 1 217170"/>
              <a:gd name="f7" fmla="*/ f1 1 53339"/>
              <a:gd name="f8" fmla="val f2"/>
              <a:gd name="f9" fmla="val f3"/>
              <a:gd name="f10" fmla="val f4"/>
              <a:gd name="f11" fmla="+- f10 0 f8"/>
              <a:gd name="f12" fmla="+- f9 0 f8"/>
              <a:gd name="f13" fmla="*/ f12 1 217170"/>
              <a:gd name="f14" fmla="*/ f11 1 5333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333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 name="object 17">
            <a:extLst>
              <a:ext uri="{FF2B5EF4-FFF2-40B4-BE49-F238E27FC236}">
                <a16:creationId xmlns:a16="http://schemas.microsoft.com/office/drawing/2014/main" id="{68B7C9C2-651A-44B7-AF6D-91C4FA5BA08E}"/>
              </a:ext>
            </a:extLst>
          </p:cNvPr>
          <p:cNvSpPr/>
          <p:nvPr/>
        </p:nvSpPr>
        <p:spPr>
          <a:xfrm>
            <a:off x="6225921" y="3410327"/>
            <a:ext cx="217170" cy="53336"/>
          </a:xfrm>
          <a:custGeom>
            <a:avLst/>
            <a:gdLst>
              <a:gd name="f0" fmla="val w"/>
              <a:gd name="f1" fmla="val h"/>
              <a:gd name="f2" fmla="val 0"/>
              <a:gd name="f3" fmla="val 217170"/>
              <a:gd name="f4" fmla="val 53339"/>
              <a:gd name="f5" fmla="val 53340"/>
              <a:gd name="f6" fmla="*/ f0 1 217170"/>
              <a:gd name="f7" fmla="*/ f1 1 53339"/>
              <a:gd name="f8" fmla="val f2"/>
              <a:gd name="f9" fmla="val f3"/>
              <a:gd name="f10" fmla="val f4"/>
              <a:gd name="f11" fmla="+- f10 0 f8"/>
              <a:gd name="f12" fmla="+- f9 0 f8"/>
              <a:gd name="f13" fmla="*/ f12 1 217170"/>
              <a:gd name="f14" fmla="*/ f11 1 5333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333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 name="object 18">
            <a:extLst>
              <a:ext uri="{FF2B5EF4-FFF2-40B4-BE49-F238E27FC236}">
                <a16:creationId xmlns:a16="http://schemas.microsoft.com/office/drawing/2014/main" id="{CC65CF72-CC08-42CE-895E-25CA994BA05D}"/>
              </a:ext>
            </a:extLst>
          </p:cNvPr>
          <p:cNvSpPr/>
          <p:nvPr/>
        </p:nvSpPr>
        <p:spPr>
          <a:xfrm>
            <a:off x="6549774" y="3408810"/>
            <a:ext cx="217170" cy="54607"/>
          </a:xfrm>
          <a:custGeom>
            <a:avLst/>
            <a:gdLst>
              <a:gd name="f0" fmla="val w"/>
              <a:gd name="f1" fmla="val h"/>
              <a:gd name="f2" fmla="val 0"/>
              <a:gd name="f3" fmla="val 217170"/>
              <a:gd name="f4" fmla="val 54610"/>
              <a:gd name="f5" fmla="val 54102"/>
              <a:gd name="f6" fmla="*/ f0 1 217170"/>
              <a:gd name="f7" fmla="*/ f1 1 54610"/>
              <a:gd name="f8" fmla="val f2"/>
              <a:gd name="f9" fmla="val f3"/>
              <a:gd name="f10" fmla="val f4"/>
              <a:gd name="f11" fmla="+- f10 0 f8"/>
              <a:gd name="f12" fmla="+- f9 0 f8"/>
              <a:gd name="f13" fmla="*/ f12 1 217170"/>
              <a:gd name="f14" fmla="*/ f11 1 5461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17170" h="54610">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 name="object 19">
            <a:extLst>
              <a:ext uri="{FF2B5EF4-FFF2-40B4-BE49-F238E27FC236}">
                <a16:creationId xmlns:a16="http://schemas.microsoft.com/office/drawing/2014/main" id="{A24952E9-0160-427B-9031-3536CB614322}"/>
              </a:ext>
            </a:extLst>
          </p:cNvPr>
          <p:cNvSpPr/>
          <p:nvPr/>
        </p:nvSpPr>
        <p:spPr>
          <a:xfrm>
            <a:off x="5361813" y="2690237"/>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3"/>
              <a:gd name="f13" fmla="val 149798"/>
              <a:gd name="f14" fmla="val 184070"/>
              <a:gd name="f15" fmla="val 207174"/>
              <a:gd name="f16" fmla="val 215646"/>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 name="object 20">
            <a:extLst>
              <a:ext uri="{FF2B5EF4-FFF2-40B4-BE49-F238E27FC236}">
                <a16:creationId xmlns:a16="http://schemas.microsoft.com/office/drawing/2014/main" id="{66E1B171-4EFF-4396-8E0D-006BE0A376C7}"/>
              </a:ext>
            </a:extLst>
          </p:cNvPr>
          <p:cNvSpPr/>
          <p:nvPr/>
        </p:nvSpPr>
        <p:spPr>
          <a:xfrm>
            <a:off x="5740530" y="2690237"/>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3"/>
              <a:gd name="f13" fmla="val 149798"/>
              <a:gd name="f14" fmla="val 184070"/>
              <a:gd name="f15" fmla="val 207174"/>
              <a:gd name="f16" fmla="val 215646"/>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 name="object 21">
            <a:extLst>
              <a:ext uri="{FF2B5EF4-FFF2-40B4-BE49-F238E27FC236}">
                <a16:creationId xmlns:a16="http://schemas.microsoft.com/office/drawing/2014/main" id="{975CF5B0-8C3B-4532-9652-972EFB1A2E6E}"/>
              </a:ext>
            </a:extLst>
          </p:cNvPr>
          <p:cNvSpPr/>
          <p:nvPr/>
        </p:nvSpPr>
        <p:spPr>
          <a:xfrm>
            <a:off x="5523360" y="2851785"/>
            <a:ext cx="215898" cy="108585"/>
          </a:xfrm>
          <a:custGeom>
            <a:avLst/>
            <a:gdLst>
              <a:gd name="f0" fmla="val w"/>
              <a:gd name="f1" fmla="val h"/>
              <a:gd name="f2" fmla="val 0"/>
              <a:gd name="f3" fmla="val 215900"/>
              <a:gd name="f4" fmla="val 108585"/>
              <a:gd name="f5" fmla="val 54101"/>
              <a:gd name="f6" fmla="val 8471"/>
              <a:gd name="f7" fmla="val 33057"/>
              <a:gd name="f8" fmla="val 31575"/>
              <a:gd name="f9" fmla="val 15859"/>
              <a:gd name="f10" fmla="val 65847"/>
              <a:gd name="f11" fmla="val 4256"/>
              <a:gd name="f12" fmla="val 107822"/>
              <a:gd name="f13" fmla="val 149798"/>
              <a:gd name="f14" fmla="val 184070"/>
              <a:gd name="f15" fmla="val 207174"/>
              <a:gd name="f16" fmla="val 215645"/>
              <a:gd name="f17" fmla="val 75146"/>
              <a:gd name="f18" fmla="val 92344"/>
              <a:gd name="f19" fmla="val 103947"/>
              <a:gd name="f20" fmla="val 108203"/>
              <a:gd name="f21" fmla="*/ f0 1 215900"/>
              <a:gd name="f22" fmla="*/ f1 1 108585"/>
              <a:gd name="f23" fmla="val f2"/>
              <a:gd name="f24" fmla="val f3"/>
              <a:gd name="f25" fmla="val f4"/>
              <a:gd name="f26" fmla="+- f25 0 f23"/>
              <a:gd name="f27" fmla="+- f24 0 f23"/>
              <a:gd name="f28" fmla="*/ f27 1 215900"/>
              <a:gd name="f29" fmla="*/ f26 1 10858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5900" h="108585">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 name="object 22">
            <a:extLst>
              <a:ext uri="{FF2B5EF4-FFF2-40B4-BE49-F238E27FC236}">
                <a16:creationId xmlns:a16="http://schemas.microsoft.com/office/drawing/2014/main" id="{B004C4F6-6F88-4CF2-8570-34B50C81F188}"/>
              </a:ext>
            </a:extLst>
          </p:cNvPr>
          <p:cNvSpPr/>
          <p:nvPr/>
        </p:nvSpPr>
        <p:spPr>
          <a:xfrm>
            <a:off x="5577455" y="2707008"/>
            <a:ext cx="161921" cy="76196"/>
          </a:xfrm>
          <a:custGeom>
            <a:avLst/>
            <a:gdLst>
              <a:gd name="f0" fmla="val w"/>
              <a:gd name="f1" fmla="val h"/>
              <a:gd name="f2" fmla="val 0"/>
              <a:gd name="f3" fmla="val 161925"/>
              <a:gd name="f4" fmla="val 76200"/>
              <a:gd name="f5" fmla="val 161543"/>
              <a:gd name="f6" fmla="val 31750"/>
              <a:gd name="f7" fmla="val 110743"/>
              <a:gd name="f8" fmla="val 44450"/>
              <a:gd name="f9" fmla="val 38100"/>
              <a:gd name="f10" fmla="val 63500"/>
              <a:gd name="f11" fmla="val 72643"/>
              <a:gd name="f12" fmla="*/ f0 1 161925"/>
              <a:gd name="f13" fmla="*/ f1 1 76200"/>
              <a:gd name="f14" fmla="val f2"/>
              <a:gd name="f15" fmla="val f3"/>
              <a:gd name="f16" fmla="val f4"/>
              <a:gd name="f17" fmla="+- f16 0 f14"/>
              <a:gd name="f18" fmla="+- f15 0 f14"/>
              <a:gd name="f19" fmla="*/ f18 1 161925"/>
              <a:gd name="f20" fmla="*/ f17 1 7620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61925" h="76200">
                <a:moveTo>
                  <a:pt x="f5" y="f6"/>
                </a:moveTo>
                <a:lnTo>
                  <a:pt x="f7" y="f6"/>
                </a:lnTo>
                <a:lnTo>
                  <a:pt x="f7" y="f8"/>
                </a:lnTo>
                <a:lnTo>
                  <a:pt x="f5" y="f8"/>
                </a:lnTo>
                <a:lnTo>
                  <a:pt x="f5" y="f6"/>
                </a:lnTo>
                <a:close/>
              </a:path>
              <a:path w="161925" h="76200">
                <a:moveTo>
                  <a:pt x="f4" y="f2"/>
                </a:moveTo>
                <a:lnTo>
                  <a:pt x="f2" y="f9"/>
                </a:lnTo>
                <a:lnTo>
                  <a:pt x="f4" y="f4"/>
                </a:lnTo>
                <a:lnTo>
                  <a:pt x="f4" y="f8"/>
                </a:lnTo>
                <a:lnTo>
                  <a:pt x="f10" y="f8"/>
                </a:lnTo>
                <a:lnTo>
                  <a:pt x="f10" y="f6"/>
                </a:lnTo>
                <a:lnTo>
                  <a:pt x="f4" y="f6"/>
                </a:lnTo>
                <a:lnTo>
                  <a:pt x="f4" y="f2"/>
                </a:lnTo>
                <a:close/>
              </a:path>
              <a:path w="161925" h="76200">
                <a:moveTo>
                  <a:pt x="f11" y="f6"/>
                </a:moveTo>
                <a:lnTo>
                  <a:pt x="f10" y="f6"/>
                </a:lnTo>
                <a:lnTo>
                  <a:pt x="f10" y="f8"/>
                </a:lnTo>
                <a:lnTo>
                  <a:pt x="f11" y="f8"/>
                </a:lnTo>
                <a:lnTo>
                  <a:pt x="f11" y="f6"/>
                </a:lnTo>
                <a:close/>
              </a:path>
              <a:path w="161925" h="76200">
                <a:moveTo>
                  <a:pt x="f4" y="f6"/>
                </a:moveTo>
                <a:lnTo>
                  <a:pt x="f11" y="f6"/>
                </a:lnTo>
                <a:lnTo>
                  <a:pt x="f11" y="f8"/>
                </a:lnTo>
                <a:lnTo>
                  <a:pt x="f4" y="f8"/>
                </a:lnTo>
                <a:lnTo>
                  <a:pt x="f4" y="f6"/>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 name="object 23">
            <a:extLst>
              <a:ext uri="{FF2B5EF4-FFF2-40B4-BE49-F238E27FC236}">
                <a16:creationId xmlns:a16="http://schemas.microsoft.com/office/drawing/2014/main" id="{84E4C4B9-BFF0-4B51-87B1-F4B574A09B62}"/>
              </a:ext>
            </a:extLst>
          </p:cNvPr>
          <p:cNvSpPr/>
          <p:nvPr/>
        </p:nvSpPr>
        <p:spPr>
          <a:xfrm>
            <a:off x="4977006" y="2691006"/>
            <a:ext cx="71752" cy="48262"/>
          </a:xfrm>
          <a:custGeom>
            <a:avLst/>
            <a:gdLst>
              <a:gd name="f0" fmla="val w"/>
              <a:gd name="f1" fmla="val h"/>
              <a:gd name="f2" fmla="val 0"/>
              <a:gd name="f3" fmla="val 71754"/>
              <a:gd name="f4" fmla="val 48260"/>
              <a:gd name="f5" fmla="val 24003"/>
              <a:gd name="f6" fmla="val 2809"/>
              <a:gd name="f7" fmla="val 14680"/>
              <a:gd name="f8" fmla="val 10477"/>
              <a:gd name="f9" fmla="val 7048"/>
              <a:gd name="f10" fmla="val 21859"/>
              <a:gd name="f11" fmla="val 1893"/>
              <a:gd name="f12" fmla="val 35813"/>
              <a:gd name="f13" fmla="val 49768"/>
              <a:gd name="f14" fmla="val 61150"/>
              <a:gd name="f15" fmla="val 68818"/>
              <a:gd name="f16" fmla="val 71627"/>
              <a:gd name="f17" fmla="val 33325"/>
              <a:gd name="f18" fmla="val 40957"/>
              <a:gd name="f19" fmla="val 46112"/>
              <a:gd name="f20" fmla="val 48006"/>
              <a:gd name="f21" fmla="*/ f0 1 71754"/>
              <a:gd name="f22" fmla="*/ f1 1 48260"/>
              <a:gd name="f23" fmla="val f2"/>
              <a:gd name="f24" fmla="val f3"/>
              <a:gd name="f25" fmla="val f4"/>
              <a:gd name="f26" fmla="+- f25 0 f23"/>
              <a:gd name="f27" fmla="+- f24 0 f23"/>
              <a:gd name="f28" fmla="*/ f27 1 71754"/>
              <a:gd name="f29" fmla="*/ f26 1 4826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1754" h="48260">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 name="object 24">
            <a:extLst>
              <a:ext uri="{FF2B5EF4-FFF2-40B4-BE49-F238E27FC236}">
                <a16:creationId xmlns:a16="http://schemas.microsoft.com/office/drawing/2014/main" id="{5C489533-8CBE-4F18-B0E5-0E2E83ADD8C9}"/>
              </a:ext>
            </a:extLst>
          </p:cNvPr>
          <p:cNvSpPr/>
          <p:nvPr/>
        </p:nvSpPr>
        <p:spPr>
          <a:xfrm>
            <a:off x="5013582" y="2739012"/>
            <a:ext cx="0" cy="120015"/>
          </a:xfrm>
          <a:custGeom>
            <a:avLst/>
            <a:gdLst>
              <a:gd name="f0" fmla="val w"/>
              <a:gd name="f1" fmla="val h"/>
              <a:gd name="f2" fmla="val 0"/>
              <a:gd name="f3" fmla="val 120014"/>
              <a:gd name="f4" fmla="val 119634"/>
              <a:gd name="f5" fmla="*/ f0 1 0"/>
              <a:gd name="f6" fmla="*/ f1 1 120014"/>
              <a:gd name="f7" fmla="val f2"/>
              <a:gd name="f8" fmla="val f3"/>
              <a:gd name="f9" fmla="+- f8 0 f7"/>
              <a:gd name="f10" fmla="+- f7 0 f7"/>
              <a:gd name="f11" fmla="*/ f10 1 0"/>
              <a:gd name="f12" fmla="*/ f9 1 120014"/>
              <a:gd name="f13" fmla="*/ 0 1 f11"/>
              <a:gd name="f14" fmla="*/ 1 1 f11"/>
              <a:gd name="f15" fmla="*/ 0 1 f12"/>
              <a:gd name="f16" fmla="*/ 120014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120014">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 name="object 25">
            <a:extLst>
              <a:ext uri="{FF2B5EF4-FFF2-40B4-BE49-F238E27FC236}">
                <a16:creationId xmlns:a16="http://schemas.microsoft.com/office/drawing/2014/main" id="{825225AA-7F2C-4EC0-AFE3-5F13B2F71C14}"/>
              </a:ext>
            </a:extLst>
          </p:cNvPr>
          <p:cNvSpPr/>
          <p:nvPr/>
        </p:nvSpPr>
        <p:spPr>
          <a:xfrm>
            <a:off x="4941189" y="2858643"/>
            <a:ext cx="72393" cy="48262"/>
          </a:xfrm>
          <a:custGeom>
            <a:avLst/>
            <a:gdLst>
              <a:gd name="f0" fmla="val w"/>
              <a:gd name="f1" fmla="val h"/>
              <a:gd name="f2" fmla="val 0"/>
              <a:gd name="f3" fmla="val 72389"/>
              <a:gd name="f4" fmla="val 48260"/>
              <a:gd name="f5" fmla="val 48006"/>
              <a:gd name="f6" fmla="*/ f0 1 72389"/>
              <a:gd name="f7" fmla="*/ f1 1 48260"/>
              <a:gd name="f8" fmla="val f2"/>
              <a:gd name="f9" fmla="val f3"/>
              <a:gd name="f10" fmla="val f4"/>
              <a:gd name="f11" fmla="+- f10 0 f8"/>
              <a:gd name="f12" fmla="+- f9 0 f8"/>
              <a:gd name="f13" fmla="*/ f12 1 72389"/>
              <a:gd name="f14" fmla="*/ f11 1 482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2389" h="48260">
                <a:moveTo>
                  <a:pt x="f3" y="f2"/>
                </a:moveTo>
                <a:lnTo>
                  <a:pt x="f2" y="f5"/>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 name="object 26">
            <a:extLst>
              <a:ext uri="{FF2B5EF4-FFF2-40B4-BE49-F238E27FC236}">
                <a16:creationId xmlns:a16="http://schemas.microsoft.com/office/drawing/2014/main" id="{EC11DE4D-54AC-4A9B-9BEA-5FC73328C5FC}"/>
              </a:ext>
            </a:extLst>
          </p:cNvPr>
          <p:cNvSpPr/>
          <p:nvPr/>
        </p:nvSpPr>
        <p:spPr>
          <a:xfrm>
            <a:off x="5013582" y="2858643"/>
            <a:ext cx="71752" cy="48262"/>
          </a:xfrm>
          <a:custGeom>
            <a:avLst/>
            <a:gdLst>
              <a:gd name="f0" fmla="val w"/>
              <a:gd name="f1" fmla="val h"/>
              <a:gd name="f2" fmla="val 0"/>
              <a:gd name="f3" fmla="val 71754"/>
              <a:gd name="f4" fmla="val 48260"/>
              <a:gd name="f5" fmla="val 71628"/>
              <a:gd name="f6" fmla="val 48006"/>
              <a:gd name="f7" fmla="*/ f0 1 71754"/>
              <a:gd name="f8" fmla="*/ f1 1 48260"/>
              <a:gd name="f9" fmla="val f2"/>
              <a:gd name="f10" fmla="val f3"/>
              <a:gd name="f11" fmla="val f4"/>
              <a:gd name="f12" fmla="+- f11 0 f9"/>
              <a:gd name="f13" fmla="+- f10 0 f9"/>
              <a:gd name="f14" fmla="*/ f13 1 71754"/>
              <a:gd name="f15" fmla="*/ f12 1 482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4" h="4826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 name="object 27">
            <a:extLst>
              <a:ext uri="{FF2B5EF4-FFF2-40B4-BE49-F238E27FC236}">
                <a16:creationId xmlns:a16="http://schemas.microsoft.com/office/drawing/2014/main" id="{3F39EA75-CFD7-4152-9DB1-8F844726F956}"/>
              </a:ext>
            </a:extLst>
          </p:cNvPr>
          <p:cNvSpPr/>
          <p:nvPr/>
        </p:nvSpPr>
        <p:spPr>
          <a:xfrm>
            <a:off x="4929759" y="2774061"/>
            <a:ext cx="180337" cy="0"/>
          </a:xfrm>
          <a:custGeom>
            <a:avLst/>
            <a:gdLst>
              <a:gd name="f0" fmla="val w"/>
              <a:gd name="f1" fmla="val h"/>
              <a:gd name="f2" fmla="val 0"/>
              <a:gd name="f3" fmla="val 180340"/>
              <a:gd name="f4" fmla="val 179832"/>
              <a:gd name="f5" fmla="*/ f0 1 180340"/>
              <a:gd name="f6" fmla="*/ f1 1 0"/>
              <a:gd name="f7" fmla="val f2"/>
              <a:gd name="f8" fmla="val f3"/>
              <a:gd name="f9" fmla="+- f7 0 f7"/>
              <a:gd name="f10" fmla="+- f8 0 f7"/>
              <a:gd name="f11" fmla="*/ f10 1 180340"/>
              <a:gd name="f12" fmla="*/ f9 1 0"/>
              <a:gd name="f13" fmla="*/ 0 1 f11"/>
              <a:gd name="f14" fmla="*/ 1803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803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8" name="object 28">
            <a:extLst>
              <a:ext uri="{FF2B5EF4-FFF2-40B4-BE49-F238E27FC236}">
                <a16:creationId xmlns:a16="http://schemas.microsoft.com/office/drawing/2014/main" id="{163723B4-2665-4624-8F24-9BF841104EE8}"/>
              </a:ext>
            </a:extLst>
          </p:cNvPr>
          <p:cNvSpPr/>
          <p:nvPr/>
        </p:nvSpPr>
        <p:spPr>
          <a:xfrm>
            <a:off x="5143371" y="2744727"/>
            <a:ext cx="218441" cy="113028"/>
          </a:xfrm>
          <a:custGeom>
            <a:avLst/>
            <a:gdLst>
              <a:gd name="f0" fmla="val w"/>
              <a:gd name="f1" fmla="val h"/>
              <a:gd name="f2" fmla="val 0"/>
              <a:gd name="f3" fmla="val 218439"/>
              <a:gd name="f4" fmla="val 113030"/>
              <a:gd name="f5" fmla="val 147319"/>
              <a:gd name="f6" fmla="val 28511"/>
              <a:gd name="f7" fmla="val 101345"/>
              <a:gd name="f8" fmla="val 5587"/>
              <a:gd name="f9" fmla="val 112775"/>
              <a:gd name="f10" fmla="val 152958"/>
              <a:gd name="f11" fmla="val 39916"/>
              <a:gd name="f12" fmla="val 201423"/>
              <a:gd name="f13" fmla="val 22859"/>
              <a:gd name="f14" fmla="val 158750"/>
              <a:gd name="f15" fmla="val 164337"/>
              <a:gd name="f16" fmla="val 34289"/>
              <a:gd name="f17" fmla="val 167004"/>
              <a:gd name="f18" fmla="val 68325"/>
              <a:gd name="f19" fmla="val 133223"/>
              <a:gd name="f20" fmla="val 381"/>
              <a:gd name="f21" fmla="*/ f0 1 218439"/>
              <a:gd name="f22" fmla="*/ f1 1 113030"/>
              <a:gd name="f23" fmla="val f2"/>
              <a:gd name="f24" fmla="val f3"/>
              <a:gd name="f25" fmla="val f4"/>
              <a:gd name="f26" fmla="+- f25 0 f23"/>
              <a:gd name="f27" fmla="+- f24 0 f23"/>
              <a:gd name="f28" fmla="*/ f27 1 218439"/>
              <a:gd name="f29" fmla="*/ f26 1 11303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18439" h="113030">
                <a:moveTo>
                  <a:pt x="f5" y="f6"/>
                </a:moveTo>
                <a:lnTo>
                  <a:pt x="f2" y="f7"/>
                </a:lnTo>
                <a:lnTo>
                  <a:pt x="f8" y="f9"/>
                </a:lnTo>
                <a:lnTo>
                  <a:pt x="f10" y="f11"/>
                </a:lnTo>
                <a:lnTo>
                  <a:pt x="f5" y="f6"/>
                </a:lnTo>
                <a:close/>
              </a:path>
              <a:path w="218439" h="113030">
                <a:moveTo>
                  <a:pt x="f12" y="f13"/>
                </a:moveTo>
                <a:lnTo>
                  <a:pt x="f14" y="f13"/>
                </a:lnTo>
                <a:lnTo>
                  <a:pt x="f15" y="f16"/>
                </a:lnTo>
                <a:lnTo>
                  <a:pt x="f10" y="f11"/>
                </a:lnTo>
                <a:lnTo>
                  <a:pt x="f17" y="f18"/>
                </a:lnTo>
                <a:lnTo>
                  <a:pt x="f12" y="f13"/>
                </a:lnTo>
                <a:close/>
              </a:path>
              <a:path w="218439" h="113030">
                <a:moveTo>
                  <a:pt x="f14" y="f13"/>
                </a:moveTo>
                <a:lnTo>
                  <a:pt x="f5" y="f6"/>
                </a:lnTo>
                <a:lnTo>
                  <a:pt x="f10" y="f11"/>
                </a:lnTo>
                <a:lnTo>
                  <a:pt x="f15" y="f16"/>
                </a:lnTo>
                <a:lnTo>
                  <a:pt x="f14" y="f13"/>
                </a:lnTo>
                <a:close/>
              </a:path>
              <a:path w="218439" h="113030">
                <a:moveTo>
                  <a:pt x="f19" y="f2"/>
                </a:moveTo>
                <a:lnTo>
                  <a:pt x="f5" y="f6"/>
                </a:lnTo>
                <a:lnTo>
                  <a:pt x="f14" y="f13"/>
                </a:lnTo>
                <a:lnTo>
                  <a:pt x="f12" y="f13"/>
                </a:lnTo>
                <a:lnTo>
                  <a:pt x="f3" y="f20"/>
                </a:lnTo>
                <a:lnTo>
                  <a:pt x="f19"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9" name="object 29">
            <a:extLst>
              <a:ext uri="{FF2B5EF4-FFF2-40B4-BE49-F238E27FC236}">
                <a16:creationId xmlns:a16="http://schemas.microsoft.com/office/drawing/2014/main" id="{FE11C9F3-FF3C-42FD-BDAB-BCA1307A9B31}"/>
              </a:ext>
            </a:extLst>
          </p:cNvPr>
          <p:cNvSpPr/>
          <p:nvPr/>
        </p:nvSpPr>
        <p:spPr>
          <a:xfrm>
            <a:off x="5145273" y="2845557"/>
            <a:ext cx="378461" cy="88267"/>
          </a:xfrm>
          <a:custGeom>
            <a:avLst/>
            <a:gdLst>
              <a:gd name="f0" fmla="val w"/>
              <a:gd name="f1" fmla="val h"/>
              <a:gd name="f2" fmla="val 0"/>
              <a:gd name="f3" fmla="val 378460"/>
              <a:gd name="f4" fmla="val 88264"/>
              <a:gd name="f5" fmla="val 301730"/>
              <a:gd name="f6" fmla="val 56455"/>
              <a:gd name="f7" fmla="val 297180"/>
              <a:gd name="f8" fmla="val 87883"/>
              <a:gd name="f9" fmla="val 378079"/>
              <a:gd name="f10" fmla="val 61087"/>
              <a:gd name="f11" fmla="val 374059"/>
              <a:gd name="f12" fmla="val 58293"/>
              <a:gd name="f13" fmla="val 314325"/>
              <a:gd name="f14" fmla="val 303548"/>
              <a:gd name="f15" fmla="val 43893"/>
              <a:gd name="f16" fmla="val 316102"/>
              <a:gd name="f17" fmla="val 45719"/>
              <a:gd name="f18" fmla="val 308101"/>
              <a:gd name="f19" fmla="val 12445"/>
              <a:gd name="f20" fmla="val 1777"/>
              <a:gd name="f21" fmla="*/ f0 1 378460"/>
              <a:gd name="f22" fmla="*/ f1 1 88264"/>
              <a:gd name="f23" fmla="val f2"/>
              <a:gd name="f24" fmla="val f3"/>
              <a:gd name="f25" fmla="val f4"/>
              <a:gd name="f26" fmla="+- f25 0 f23"/>
              <a:gd name="f27" fmla="+- f24 0 f23"/>
              <a:gd name="f28" fmla="*/ f27 1 378460"/>
              <a:gd name="f29" fmla="*/ f26 1 88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378460" h="88264">
                <a:moveTo>
                  <a:pt x="f5" y="f6"/>
                </a:moveTo>
                <a:lnTo>
                  <a:pt x="f7" y="f8"/>
                </a:lnTo>
                <a:lnTo>
                  <a:pt x="f9" y="f10"/>
                </a:lnTo>
                <a:lnTo>
                  <a:pt x="f11" y="f12"/>
                </a:lnTo>
                <a:lnTo>
                  <a:pt x="f13" y="f12"/>
                </a:lnTo>
                <a:lnTo>
                  <a:pt x="f5" y="f6"/>
                </a:lnTo>
                <a:close/>
              </a:path>
              <a:path w="378460" h="88264">
                <a:moveTo>
                  <a:pt x="f14" y="f15"/>
                </a:moveTo>
                <a:lnTo>
                  <a:pt x="f5" y="f6"/>
                </a:lnTo>
                <a:lnTo>
                  <a:pt x="f13" y="f12"/>
                </a:lnTo>
                <a:lnTo>
                  <a:pt x="f16" y="f17"/>
                </a:lnTo>
                <a:lnTo>
                  <a:pt x="f14" y="f15"/>
                </a:lnTo>
                <a:close/>
              </a:path>
              <a:path w="378460" h="88264">
                <a:moveTo>
                  <a:pt x="f18" y="f19"/>
                </a:moveTo>
                <a:lnTo>
                  <a:pt x="f14" y="f15"/>
                </a:lnTo>
                <a:lnTo>
                  <a:pt x="f16" y="f17"/>
                </a:lnTo>
                <a:lnTo>
                  <a:pt x="f13" y="f12"/>
                </a:lnTo>
                <a:lnTo>
                  <a:pt x="f11" y="f12"/>
                </a:lnTo>
                <a:lnTo>
                  <a:pt x="f18" y="f19"/>
                </a:lnTo>
                <a:close/>
              </a:path>
              <a:path w="378460" h="88264">
                <a:moveTo>
                  <a:pt x="f20" y="f2"/>
                </a:moveTo>
                <a:lnTo>
                  <a:pt x="f2" y="f19"/>
                </a:lnTo>
                <a:lnTo>
                  <a:pt x="f5" y="f6"/>
                </a:lnTo>
                <a:lnTo>
                  <a:pt x="f14" y="f15"/>
                </a:lnTo>
                <a:lnTo>
                  <a:pt x="f20"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0" name="object 30">
            <a:extLst>
              <a:ext uri="{FF2B5EF4-FFF2-40B4-BE49-F238E27FC236}">
                <a16:creationId xmlns:a16="http://schemas.microsoft.com/office/drawing/2014/main" id="{81457498-26BA-43B3-9E0C-4D6B1D15C589}"/>
              </a:ext>
            </a:extLst>
          </p:cNvPr>
          <p:cNvSpPr txBox="1"/>
          <p:nvPr/>
        </p:nvSpPr>
        <p:spPr>
          <a:xfrm>
            <a:off x="2601980" y="4667755"/>
            <a:ext cx="736604" cy="13716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00" b="1" i="0" u="none" strike="noStrike" kern="1200" cap="none" spc="10" baseline="0">
                <a:solidFill>
                  <a:srgbClr val="002E5F"/>
                </a:solidFill>
                <a:uFillTx/>
                <a:latin typeface="Arial"/>
                <a:cs typeface="Arial"/>
              </a:rPr>
              <a:t>The real</a:t>
            </a:r>
            <a:r>
              <a:rPr lang="sv-SE" sz="800" b="1" i="0" u="none" strike="noStrike" kern="1200" cap="none" spc="-95" baseline="0">
                <a:solidFill>
                  <a:srgbClr val="002E5F"/>
                </a:solidFill>
                <a:uFillTx/>
                <a:latin typeface="Arial"/>
                <a:cs typeface="Arial"/>
              </a:rPr>
              <a:t> </a:t>
            </a:r>
            <a:r>
              <a:rPr lang="sv-SE" sz="800" b="1" i="0" u="none" strike="noStrike" kern="1200" cap="none" spc="15" baseline="0">
                <a:solidFill>
                  <a:srgbClr val="002E5F"/>
                </a:solidFill>
                <a:uFillTx/>
                <a:latin typeface="Arial"/>
                <a:cs typeface="Arial"/>
              </a:rPr>
              <a:t>world</a:t>
            </a:r>
            <a:endParaRPr lang="sv-SE" sz="800" b="0" i="0" u="none" strike="noStrike" kern="1200" cap="none" spc="0" baseline="0">
              <a:solidFill>
                <a:srgbClr val="000000"/>
              </a:solidFill>
              <a:uFillTx/>
              <a:latin typeface="Arial"/>
              <a:cs typeface="Arial"/>
            </a:endParaRPr>
          </a:p>
        </p:txBody>
      </p:sp>
      <p:sp>
        <p:nvSpPr>
          <p:cNvPr id="31" name="object 31">
            <a:extLst>
              <a:ext uri="{FF2B5EF4-FFF2-40B4-BE49-F238E27FC236}">
                <a16:creationId xmlns:a16="http://schemas.microsoft.com/office/drawing/2014/main" id="{C7E2885C-48EE-41F2-93AF-B941C4D2DDAA}"/>
              </a:ext>
            </a:extLst>
          </p:cNvPr>
          <p:cNvSpPr txBox="1"/>
          <p:nvPr/>
        </p:nvSpPr>
        <p:spPr>
          <a:xfrm>
            <a:off x="3683002" y="4667755"/>
            <a:ext cx="1341753" cy="13716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sv-SE" sz="800" b="1" i="0" u="none" strike="noStrike" kern="1200" cap="none" spc="10" baseline="0">
                <a:solidFill>
                  <a:srgbClr val="002E5F"/>
                </a:solidFill>
                <a:uFillTx/>
                <a:latin typeface="Arial"/>
                <a:cs typeface="Arial"/>
              </a:rPr>
              <a:t>Graphical</a:t>
            </a:r>
            <a:r>
              <a:rPr lang="sv-SE" sz="800" b="1" i="0" u="none" strike="noStrike" kern="1200" cap="none" spc="-25" baseline="0">
                <a:solidFill>
                  <a:srgbClr val="002E5F"/>
                </a:solidFill>
                <a:uFillTx/>
                <a:latin typeface="Arial"/>
                <a:cs typeface="Arial"/>
              </a:rPr>
              <a:t> </a:t>
            </a:r>
            <a:r>
              <a:rPr lang="sv-SE" sz="800" b="1" i="0" u="none" strike="noStrike" kern="1200" cap="none" spc="10" baseline="0">
                <a:solidFill>
                  <a:srgbClr val="002E5F"/>
                </a:solidFill>
                <a:uFillTx/>
                <a:latin typeface="Arial"/>
                <a:cs typeface="Arial"/>
              </a:rPr>
              <a:t>models/diagram</a:t>
            </a:r>
            <a:endParaRPr lang="sv-SE" sz="800" b="0" i="0" u="none" strike="noStrike" kern="1200" cap="none" spc="0" baseline="0">
              <a:solidFill>
                <a:srgbClr val="000000"/>
              </a:solidFill>
              <a:uFillTx/>
              <a:latin typeface="Arial"/>
              <a:cs typeface="Arial"/>
            </a:endParaRPr>
          </a:p>
        </p:txBody>
      </p:sp>
      <p:sp>
        <p:nvSpPr>
          <p:cNvPr id="32" name="object 32">
            <a:extLst>
              <a:ext uri="{FF2B5EF4-FFF2-40B4-BE49-F238E27FC236}">
                <a16:creationId xmlns:a16="http://schemas.microsoft.com/office/drawing/2014/main" id="{D4FCC89A-5D79-4E8A-ACDA-66F7728BB094}"/>
              </a:ext>
            </a:extLst>
          </p:cNvPr>
          <p:cNvSpPr txBox="1"/>
          <p:nvPr/>
        </p:nvSpPr>
        <p:spPr>
          <a:xfrm>
            <a:off x="3589276" y="1478566"/>
            <a:ext cx="748034" cy="643893"/>
          </a:xfrm>
          <a:prstGeom prst="rect">
            <a:avLst/>
          </a:prstGeom>
          <a:noFill/>
          <a:ln cap="flat">
            <a:noFill/>
          </a:ln>
        </p:spPr>
        <p:txBody>
          <a:bodyPr vert="horz" wrap="square" lIns="0" tIns="0" rIns="0" bIns="0" anchor="t" anchorCtr="0" compatLnSpc="1">
            <a:spAutoFit/>
          </a:bodyPr>
          <a:lstStyle/>
          <a:p>
            <a:pPr marL="203197" marR="5084" lvl="0" indent="-190496" algn="r"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Domain</a:t>
            </a:r>
            <a:r>
              <a:rPr lang="en-US" sz="800" b="1" i="0" u="none" strike="noStrike" kern="1200" cap="none" spc="-95"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 </a:t>
            </a:r>
            <a:r>
              <a:rPr lang="en-US" sz="800" b="1" i="0" u="none" strike="noStrike" kern="1200" cap="none" spc="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of</a:t>
            </a:r>
            <a:r>
              <a:rPr lang="en-US" sz="800" b="0" i="0" u="none" strike="noStrike" kern="1200" cap="none" spc="-7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business  concepts</a:t>
            </a:r>
            <a:endParaRPr lang="en-US" sz="800" b="0" i="0" u="none" strike="noStrike" kern="1200" cap="none" spc="0" baseline="0">
              <a:solidFill>
                <a:srgbClr val="000000"/>
              </a:solidFill>
              <a:uFillTx/>
              <a:latin typeface="Arial"/>
              <a:cs typeface="Arial"/>
            </a:endParaRPr>
          </a:p>
          <a:p>
            <a:pPr marL="0" marR="5715"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Class</a:t>
            </a:r>
            <a:endParaRPr lang="en-US" sz="800" b="0" i="0" u="none" strike="noStrike" kern="1200" cap="none" spc="0" baseline="0">
              <a:solidFill>
                <a:srgbClr val="000000"/>
              </a:solidFill>
              <a:uFillTx/>
              <a:latin typeface="Arial"/>
              <a:cs typeface="Arial"/>
            </a:endParaRPr>
          </a:p>
          <a:p>
            <a:pPr marL="0" marR="5715"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t>
            </a:r>
            <a:r>
              <a:rPr lang="en-US" sz="800" b="0" i="0" u="none" strike="noStrike" kern="1200" cap="none" spc="15" baseline="0">
                <a:solidFill>
                  <a:srgbClr val="002E5F"/>
                </a:solidFill>
                <a:uFillTx/>
                <a:latin typeface="Arial"/>
                <a:cs typeface="Arial"/>
              </a:rPr>
              <a:t>ag</a:t>
            </a:r>
            <a:r>
              <a:rPr lang="en-US" sz="800" b="0" i="0" u="none" strike="noStrike" kern="1200" cap="none" spc="10" baseline="0">
                <a:solidFill>
                  <a:srgbClr val="002E5F"/>
                </a:solidFill>
                <a:uFillTx/>
                <a:latin typeface="Arial"/>
                <a:cs typeface="Arial"/>
              </a:rPr>
              <a:t>ram)</a:t>
            </a:r>
            <a:endParaRPr lang="en-US" sz="800" b="0" i="0" u="none" strike="noStrike" kern="1200" cap="none" spc="0" baseline="0">
              <a:solidFill>
                <a:srgbClr val="000000"/>
              </a:solidFill>
              <a:uFillTx/>
              <a:latin typeface="Arial"/>
              <a:cs typeface="Arial"/>
            </a:endParaRPr>
          </a:p>
        </p:txBody>
      </p:sp>
      <p:sp>
        <p:nvSpPr>
          <p:cNvPr id="33" name="object 33">
            <a:extLst>
              <a:ext uri="{FF2B5EF4-FFF2-40B4-BE49-F238E27FC236}">
                <a16:creationId xmlns:a16="http://schemas.microsoft.com/office/drawing/2014/main" id="{8E3925B6-B121-422E-8ED4-E181DE44E211}"/>
              </a:ext>
            </a:extLst>
          </p:cNvPr>
          <p:cNvSpPr/>
          <p:nvPr/>
        </p:nvSpPr>
        <p:spPr>
          <a:xfrm>
            <a:off x="4519806" y="1490856"/>
            <a:ext cx="172721" cy="160020"/>
          </a:xfrm>
          <a:custGeom>
            <a:avLst/>
            <a:gdLst>
              <a:gd name="f0" fmla="val w"/>
              <a:gd name="f1" fmla="val h"/>
              <a:gd name="f2" fmla="val 0"/>
              <a:gd name="f3" fmla="val 172720"/>
              <a:gd name="f4" fmla="val 160019"/>
              <a:gd name="f5" fmla="val 160020"/>
              <a:gd name="f6" fmla="val 172212"/>
              <a:gd name="f7" fmla="*/ f0 1 172720"/>
              <a:gd name="f8" fmla="*/ f1 1 160019"/>
              <a:gd name="f9" fmla="val f2"/>
              <a:gd name="f10" fmla="val f3"/>
              <a:gd name="f11" fmla="val f4"/>
              <a:gd name="f12" fmla="+- f11 0 f9"/>
              <a:gd name="f13" fmla="+- f10 0 f9"/>
              <a:gd name="f14" fmla="*/ f13 1 172720"/>
              <a:gd name="f15" fmla="*/ f12 1 16001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19">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4" name="object 34">
            <a:extLst>
              <a:ext uri="{FF2B5EF4-FFF2-40B4-BE49-F238E27FC236}">
                <a16:creationId xmlns:a16="http://schemas.microsoft.com/office/drawing/2014/main" id="{F8D5C8C4-C8F3-49C2-B47C-D5EA1933551A}"/>
              </a:ext>
            </a:extLst>
          </p:cNvPr>
          <p:cNvSpPr/>
          <p:nvPr/>
        </p:nvSpPr>
        <p:spPr>
          <a:xfrm>
            <a:off x="4519806" y="1490856"/>
            <a:ext cx="172721" cy="160020"/>
          </a:xfrm>
          <a:custGeom>
            <a:avLst/>
            <a:gdLst>
              <a:gd name="f0" fmla="val w"/>
              <a:gd name="f1" fmla="val h"/>
              <a:gd name="f2" fmla="val 0"/>
              <a:gd name="f3" fmla="val 172720"/>
              <a:gd name="f4" fmla="val 160019"/>
              <a:gd name="f5" fmla="val 160020"/>
              <a:gd name="f6" fmla="val 172212"/>
              <a:gd name="f7" fmla="*/ f0 1 172720"/>
              <a:gd name="f8" fmla="*/ f1 1 160019"/>
              <a:gd name="f9" fmla="val f2"/>
              <a:gd name="f10" fmla="val f3"/>
              <a:gd name="f11" fmla="val f4"/>
              <a:gd name="f12" fmla="+- f11 0 f9"/>
              <a:gd name="f13" fmla="+- f10 0 f9"/>
              <a:gd name="f14" fmla="*/ f13 1 172720"/>
              <a:gd name="f15" fmla="*/ f12 1 16001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19">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5" name="object 35">
            <a:extLst>
              <a:ext uri="{FF2B5EF4-FFF2-40B4-BE49-F238E27FC236}">
                <a16:creationId xmlns:a16="http://schemas.microsoft.com/office/drawing/2014/main" id="{3922EEC6-B468-45E3-AEB5-E9A9B028FBC9}"/>
              </a:ext>
            </a:extLst>
          </p:cNvPr>
          <p:cNvSpPr/>
          <p:nvPr/>
        </p:nvSpPr>
        <p:spPr>
          <a:xfrm>
            <a:off x="4519806" y="1541148"/>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6" name="object 36">
            <a:extLst>
              <a:ext uri="{FF2B5EF4-FFF2-40B4-BE49-F238E27FC236}">
                <a16:creationId xmlns:a16="http://schemas.microsoft.com/office/drawing/2014/main" id="{82A9AA22-97FB-4647-8A33-3053080A53AF}"/>
              </a:ext>
            </a:extLst>
          </p:cNvPr>
          <p:cNvSpPr/>
          <p:nvPr/>
        </p:nvSpPr>
        <p:spPr>
          <a:xfrm>
            <a:off x="4519806" y="1604387"/>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7" name="object 37">
            <a:extLst>
              <a:ext uri="{FF2B5EF4-FFF2-40B4-BE49-F238E27FC236}">
                <a16:creationId xmlns:a16="http://schemas.microsoft.com/office/drawing/2014/main" id="{721E2ED7-D61B-4EAE-B418-4CDDD1DBF638}"/>
              </a:ext>
            </a:extLst>
          </p:cNvPr>
          <p:cNvSpPr/>
          <p:nvPr/>
        </p:nvSpPr>
        <p:spPr>
          <a:xfrm>
            <a:off x="4758309" y="1490856"/>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8" name="object 38">
            <a:extLst>
              <a:ext uri="{FF2B5EF4-FFF2-40B4-BE49-F238E27FC236}">
                <a16:creationId xmlns:a16="http://schemas.microsoft.com/office/drawing/2014/main" id="{470821BF-0F5D-4817-853D-0334E16E07AF}"/>
              </a:ext>
            </a:extLst>
          </p:cNvPr>
          <p:cNvSpPr/>
          <p:nvPr/>
        </p:nvSpPr>
        <p:spPr>
          <a:xfrm>
            <a:off x="4758309" y="1490856"/>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39" name="object 39">
            <a:extLst>
              <a:ext uri="{FF2B5EF4-FFF2-40B4-BE49-F238E27FC236}">
                <a16:creationId xmlns:a16="http://schemas.microsoft.com/office/drawing/2014/main" id="{BBE9A811-31CA-43D7-9C9E-27EB7B4D7411}"/>
              </a:ext>
            </a:extLst>
          </p:cNvPr>
          <p:cNvSpPr/>
          <p:nvPr/>
        </p:nvSpPr>
        <p:spPr>
          <a:xfrm>
            <a:off x="4758309" y="1541148"/>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0" name="object 40">
            <a:extLst>
              <a:ext uri="{FF2B5EF4-FFF2-40B4-BE49-F238E27FC236}">
                <a16:creationId xmlns:a16="http://schemas.microsoft.com/office/drawing/2014/main" id="{15969EAA-5371-4B7B-90B7-6E9924199F1C}"/>
              </a:ext>
            </a:extLst>
          </p:cNvPr>
          <p:cNvSpPr/>
          <p:nvPr/>
        </p:nvSpPr>
        <p:spPr>
          <a:xfrm>
            <a:off x="4758309" y="160438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1" name="object 41">
            <a:extLst>
              <a:ext uri="{FF2B5EF4-FFF2-40B4-BE49-F238E27FC236}">
                <a16:creationId xmlns:a16="http://schemas.microsoft.com/office/drawing/2014/main" id="{3ADDF430-B9CC-4EA3-AAFD-893AA2AF97E5}"/>
              </a:ext>
            </a:extLst>
          </p:cNvPr>
          <p:cNvSpPr/>
          <p:nvPr/>
        </p:nvSpPr>
        <p:spPr>
          <a:xfrm>
            <a:off x="4758309"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2" name="object 42">
            <a:extLst>
              <a:ext uri="{FF2B5EF4-FFF2-40B4-BE49-F238E27FC236}">
                <a16:creationId xmlns:a16="http://schemas.microsoft.com/office/drawing/2014/main" id="{2C45BA78-C3CF-4A2F-A384-BD3C91B2C665}"/>
              </a:ext>
            </a:extLst>
          </p:cNvPr>
          <p:cNvSpPr/>
          <p:nvPr/>
        </p:nvSpPr>
        <p:spPr>
          <a:xfrm>
            <a:off x="4758309"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3" name="object 43">
            <a:extLst>
              <a:ext uri="{FF2B5EF4-FFF2-40B4-BE49-F238E27FC236}">
                <a16:creationId xmlns:a16="http://schemas.microsoft.com/office/drawing/2014/main" id="{8668B2EB-5871-457D-AFE9-C9F285F5861A}"/>
              </a:ext>
            </a:extLst>
          </p:cNvPr>
          <p:cNvSpPr/>
          <p:nvPr/>
        </p:nvSpPr>
        <p:spPr>
          <a:xfrm>
            <a:off x="4758309" y="1759076"/>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4" name="object 44">
            <a:extLst>
              <a:ext uri="{FF2B5EF4-FFF2-40B4-BE49-F238E27FC236}">
                <a16:creationId xmlns:a16="http://schemas.microsoft.com/office/drawing/2014/main" id="{834CFFB8-FE3F-4B84-8700-DA2FA2FB26AA}"/>
              </a:ext>
            </a:extLst>
          </p:cNvPr>
          <p:cNvSpPr/>
          <p:nvPr/>
        </p:nvSpPr>
        <p:spPr>
          <a:xfrm>
            <a:off x="4758309" y="182155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5" name="object 45">
            <a:extLst>
              <a:ext uri="{FF2B5EF4-FFF2-40B4-BE49-F238E27FC236}">
                <a16:creationId xmlns:a16="http://schemas.microsoft.com/office/drawing/2014/main" id="{555CD906-C522-4341-ADE2-88FA4538B41F}"/>
              </a:ext>
            </a:extLst>
          </p:cNvPr>
          <p:cNvSpPr/>
          <p:nvPr/>
        </p:nvSpPr>
        <p:spPr>
          <a:xfrm>
            <a:off x="4996053"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6" name="object 46">
            <a:extLst>
              <a:ext uri="{FF2B5EF4-FFF2-40B4-BE49-F238E27FC236}">
                <a16:creationId xmlns:a16="http://schemas.microsoft.com/office/drawing/2014/main" id="{E6102969-DB73-44F2-8FE8-EF0723547241}"/>
              </a:ext>
            </a:extLst>
          </p:cNvPr>
          <p:cNvSpPr/>
          <p:nvPr/>
        </p:nvSpPr>
        <p:spPr>
          <a:xfrm>
            <a:off x="4996053" y="1708785"/>
            <a:ext cx="171450" cy="160020"/>
          </a:xfrm>
          <a:custGeom>
            <a:avLst/>
            <a:gdLst>
              <a:gd name="f0" fmla="val w"/>
              <a:gd name="f1" fmla="val h"/>
              <a:gd name="f2" fmla="val 0"/>
              <a:gd name="f3" fmla="val 171450"/>
              <a:gd name="f4" fmla="val 160019"/>
              <a:gd name="f5" fmla="val 160020"/>
              <a:gd name="f6" fmla="*/ f0 1 171450"/>
              <a:gd name="f7" fmla="*/ f1 1 160019"/>
              <a:gd name="f8" fmla="val f2"/>
              <a:gd name="f9" fmla="val f3"/>
              <a:gd name="f10" fmla="val f4"/>
              <a:gd name="f11" fmla="+- f10 0 f8"/>
              <a:gd name="f12" fmla="+- f9 0 f8"/>
              <a:gd name="f13" fmla="*/ f12 1 171450"/>
              <a:gd name="f14" fmla="*/ f11 1 16001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19">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7" name="object 47">
            <a:extLst>
              <a:ext uri="{FF2B5EF4-FFF2-40B4-BE49-F238E27FC236}">
                <a16:creationId xmlns:a16="http://schemas.microsoft.com/office/drawing/2014/main" id="{01D32505-7883-402F-82B2-1350036346C3}"/>
              </a:ext>
            </a:extLst>
          </p:cNvPr>
          <p:cNvSpPr/>
          <p:nvPr/>
        </p:nvSpPr>
        <p:spPr>
          <a:xfrm>
            <a:off x="4996053" y="1759076"/>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8" name="object 48">
            <a:extLst>
              <a:ext uri="{FF2B5EF4-FFF2-40B4-BE49-F238E27FC236}">
                <a16:creationId xmlns:a16="http://schemas.microsoft.com/office/drawing/2014/main" id="{03D0CBB5-8392-46C7-BFB1-F9199B0FECFD}"/>
              </a:ext>
            </a:extLst>
          </p:cNvPr>
          <p:cNvSpPr/>
          <p:nvPr/>
        </p:nvSpPr>
        <p:spPr>
          <a:xfrm>
            <a:off x="4996053" y="1821557"/>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49" name="object 49">
            <a:extLst>
              <a:ext uri="{FF2B5EF4-FFF2-40B4-BE49-F238E27FC236}">
                <a16:creationId xmlns:a16="http://schemas.microsoft.com/office/drawing/2014/main" id="{25E3385C-A605-4B1B-8C48-EFD0DB2B2C9B}"/>
              </a:ext>
            </a:extLst>
          </p:cNvPr>
          <p:cNvSpPr/>
          <p:nvPr/>
        </p:nvSpPr>
        <p:spPr>
          <a:xfrm>
            <a:off x="4843649" y="1650876"/>
            <a:ext cx="0" cy="58421"/>
          </a:xfrm>
          <a:custGeom>
            <a:avLst/>
            <a:gdLst>
              <a:gd name="f0" fmla="val w"/>
              <a:gd name="f1" fmla="val h"/>
              <a:gd name="f2" fmla="val 0"/>
              <a:gd name="f3" fmla="val 58419"/>
              <a:gd name="f4" fmla="val 57912"/>
              <a:gd name="f5" fmla="*/ f0 1 0"/>
              <a:gd name="f6" fmla="*/ f1 1 58419"/>
              <a:gd name="f7" fmla="val f2"/>
              <a:gd name="f8" fmla="val f3"/>
              <a:gd name="f9" fmla="+- f8 0 f7"/>
              <a:gd name="f10" fmla="+- f7 0 f7"/>
              <a:gd name="f11" fmla="*/ f10 1 0"/>
              <a:gd name="f12" fmla="*/ f9 1 58419"/>
              <a:gd name="f13" fmla="*/ 0 1 f11"/>
              <a:gd name="f14" fmla="*/ 1 1 f11"/>
              <a:gd name="f15" fmla="*/ 0 1 f12"/>
              <a:gd name="f16" fmla="*/ 58419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58419">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0" name="object 50">
            <a:extLst>
              <a:ext uri="{FF2B5EF4-FFF2-40B4-BE49-F238E27FC236}">
                <a16:creationId xmlns:a16="http://schemas.microsoft.com/office/drawing/2014/main" id="{DF804803-BFF7-4C13-B91D-D26E462A844E}"/>
              </a:ext>
            </a:extLst>
          </p:cNvPr>
          <p:cNvSpPr/>
          <p:nvPr/>
        </p:nvSpPr>
        <p:spPr>
          <a:xfrm>
            <a:off x="4929759" y="1788795"/>
            <a:ext cx="66037" cy="0"/>
          </a:xfrm>
          <a:custGeom>
            <a:avLst/>
            <a:gdLst>
              <a:gd name="f0" fmla="val w"/>
              <a:gd name="f1" fmla="val h"/>
              <a:gd name="f2" fmla="val 0"/>
              <a:gd name="f3" fmla="val 66040"/>
              <a:gd name="f4" fmla="val 65787"/>
              <a:gd name="f5" fmla="*/ f0 1 66040"/>
              <a:gd name="f6" fmla="*/ f1 1 0"/>
              <a:gd name="f7" fmla="val f2"/>
              <a:gd name="f8" fmla="val f3"/>
              <a:gd name="f9" fmla="+- f7 0 f7"/>
              <a:gd name="f10" fmla="+- f8 0 f7"/>
              <a:gd name="f11" fmla="*/ f10 1 66040"/>
              <a:gd name="f12" fmla="*/ f9 1 0"/>
              <a:gd name="f13" fmla="*/ 0 1 f11"/>
              <a:gd name="f14" fmla="*/ 660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660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1" name="object 51">
            <a:extLst>
              <a:ext uri="{FF2B5EF4-FFF2-40B4-BE49-F238E27FC236}">
                <a16:creationId xmlns:a16="http://schemas.microsoft.com/office/drawing/2014/main" id="{A27F0CFC-8EF2-4B68-9C83-2AB945BCC6A7}"/>
              </a:ext>
            </a:extLst>
          </p:cNvPr>
          <p:cNvSpPr/>
          <p:nvPr/>
        </p:nvSpPr>
        <p:spPr>
          <a:xfrm>
            <a:off x="4605905" y="1650876"/>
            <a:ext cx="152403" cy="137790"/>
          </a:xfrm>
          <a:custGeom>
            <a:avLst/>
            <a:gdLst>
              <a:gd name="f0" fmla="val w"/>
              <a:gd name="f1" fmla="val h"/>
              <a:gd name="f2" fmla="val 0"/>
              <a:gd name="f3" fmla="val 152400"/>
              <a:gd name="f4" fmla="val 137794"/>
              <a:gd name="f5" fmla="val 152145"/>
              <a:gd name="f6" fmla="*/ f0 1 152400"/>
              <a:gd name="f7" fmla="*/ f1 1 137794"/>
              <a:gd name="f8" fmla="val f2"/>
              <a:gd name="f9" fmla="val f3"/>
              <a:gd name="f10" fmla="val f4"/>
              <a:gd name="f11" fmla="+- f10 0 f8"/>
              <a:gd name="f12" fmla="+- f9 0 f8"/>
              <a:gd name="f13" fmla="*/ f12 1 152400"/>
              <a:gd name="f14" fmla="*/ f11 1 137794"/>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52400" h="137794">
                <a:moveTo>
                  <a:pt x="f5" y="f4"/>
                </a:moveTo>
                <a:lnTo>
                  <a:pt x="f2" y="f4"/>
                </a:ln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2" name="object 52">
            <a:extLst>
              <a:ext uri="{FF2B5EF4-FFF2-40B4-BE49-F238E27FC236}">
                <a16:creationId xmlns:a16="http://schemas.microsoft.com/office/drawing/2014/main" id="{544FAC9D-995A-4068-B104-5CB1C3DA348E}"/>
              </a:ext>
            </a:extLst>
          </p:cNvPr>
          <p:cNvSpPr txBox="1"/>
          <p:nvPr/>
        </p:nvSpPr>
        <p:spPr>
          <a:xfrm>
            <a:off x="3549399" y="4048286"/>
            <a:ext cx="864866" cy="518163"/>
          </a:xfrm>
          <a:prstGeom prst="rect">
            <a:avLst/>
          </a:prstGeom>
          <a:noFill/>
          <a:ln cap="flat">
            <a:noFill/>
          </a:ln>
        </p:spPr>
        <p:txBody>
          <a:bodyPr vert="horz" wrap="square" lIns="0" tIns="0" rIns="0" bIns="0" anchor="t" anchorCtr="0" compatLnSpc="1">
            <a:spAutoFit/>
          </a:bodyPr>
          <a:lstStyle/>
          <a:p>
            <a:pPr marL="22860" marR="5084" lvl="0" indent="-10799" algn="r"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System</a:t>
            </a:r>
            <a:r>
              <a:rPr lang="en-US" sz="800" b="1" i="0" u="none" strike="noStrike" kern="1200" cap="none" spc="-40"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a:t>
            </a:r>
            <a:r>
              <a:rPr lang="en-US" sz="800" b="1" i="0" u="none" strike="noStrike" kern="1200" cap="none" spc="-50"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of </a:t>
            </a:r>
            <a:r>
              <a:rPr lang="en-US" sz="800" b="1" i="0" u="none" strike="noStrike" kern="1200" cap="none" spc="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software</a:t>
            </a:r>
            <a:r>
              <a:rPr lang="en-US" sz="800" b="1" i="0" u="none" strike="noStrike" kern="1200" cap="none" spc="-6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objects </a:t>
            </a:r>
            <a:r>
              <a:rPr lang="en-US" sz="800" b="1" i="0" u="none" strike="noStrike" kern="1200" cap="none" spc="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Class</a:t>
            </a:r>
            <a:endParaRPr lang="en-US" sz="800" b="0" i="0" u="none" strike="noStrike" kern="1200" cap="none" spc="0" baseline="0">
              <a:solidFill>
                <a:srgbClr val="000000"/>
              </a:solidFill>
              <a:uFillTx/>
              <a:latin typeface="Arial"/>
              <a:cs typeface="Arial"/>
            </a:endParaRPr>
          </a:p>
          <a:p>
            <a:pPr marL="0" marR="5084" lvl="0" indent="0" algn="r"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di</a:t>
            </a:r>
            <a:r>
              <a:rPr lang="en-US" sz="800" b="0" i="0" u="none" strike="noStrike" kern="1200" cap="none" spc="15" baseline="0">
                <a:solidFill>
                  <a:srgbClr val="002E5F"/>
                </a:solidFill>
                <a:uFillTx/>
                <a:latin typeface="Arial"/>
                <a:cs typeface="Arial"/>
              </a:rPr>
              <a:t>ag</a:t>
            </a:r>
            <a:r>
              <a:rPr lang="en-US" sz="800" b="0" i="0" u="none" strike="noStrike" kern="1200" cap="none" spc="10" baseline="0">
                <a:solidFill>
                  <a:srgbClr val="002E5F"/>
                </a:solidFill>
                <a:uFillTx/>
                <a:latin typeface="Arial"/>
                <a:cs typeface="Arial"/>
              </a:rPr>
              <a:t>ram)</a:t>
            </a:r>
            <a:endParaRPr lang="en-US" sz="800" b="0" i="0" u="none" strike="noStrike" kern="1200" cap="none" spc="0" baseline="0">
              <a:solidFill>
                <a:srgbClr val="000000"/>
              </a:solidFill>
              <a:uFillTx/>
              <a:latin typeface="Arial"/>
              <a:cs typeface="Arial"/>
            </a:endParaRPr>
          </a:p>
        </p:txBody>
      </p:sp>
      <p:sp>
        <p:nvSpPr>
          <p:cNvPr id="53" name="object 53">
            <a:extLst>
              <a:ext uri="{FF2B5EF4-FFF2-40B4-BE49-F238E27FC236}">
                <a16:creationId xmlns:a16="http://schemas.microsoft.com/office/drawing/2014/main" id="{4F66B0F7-453B-4F25-B879-89BE6011DAD4}"/>
              </a:ext>
            </a:extLst>
          </p:cNvPr>
          <p:cNvSpPr/>
          <p:nvPr/>
        </p:nvSpPr>
        <p:spPr>
          <a:xfrm>
            <a:off x="4741548" y="4087752"/>
            <a:ext cx="171450" cy="160020"/>
          </a:xfrm>
          <a:custGeom>
            <a:avLst/>
            <a:gdLst>
              <a:gd name="f0" fmla="val w"/>
              <a:gd name="f1" fmla="val h"/>
              <a:gd name="f2" fmla="val 0"/>
              <a:gd name="f3" fmla="val 171450"/>
              <a:gd name="f4" fmla="val 160020"/>
              <a:gd name="f5" fmla="val 160019"/>
              <a:gd name="f6" fmla="*/ f0 1 171450"/>
              <a:gd name="f7" fmla="*/ f1 1 160020"/>
              <a:gd name="f8" fmla="val f2"/>
              <a:gd name="f9" fmla="val f3"/>
              <a:gd name="f10" fmla="val f4"/>
              <a:gd name="f11" fmla="+- f10 0 f8"/>
              <a:gd name="f12" fmla="+- f9 0 f8"/>
              <a:gd name="f13" fmla="*/ f12 1 171450"/>
              <a:gd name="f14" fmla="*/ f11 1 16002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20">
                <a:moveTo>
                  <a:pt x="f2" y="f5"/>
                </a:moveTo>
                <a:lnTo>
                  <a:pt x="f3" y="f5"/>
                </a:lnTo>
                <a:lnTo>
                  <a:pt x="f3"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4" name="object 54">
            <a:extLst>
              <a:ext uri="{FF2B5EF4-FFF2-40B4-BE49-F238E27FC236}">
                <a16:creationId xmlns:a16="http://schemas.microsoft.com/office/drawing/2014/main" id="{FB2F5BA4-67F7-4696-94B3-0FB9E79CE913}"/>
              </a:ext>
            </a:extLst>
          </p:cNvPr>
          <p:cNvSpPr/>
          <p:nvPr/>
        </p:nvSpPr>
        <p:spPr>
          <a:xfrm>
            <a:off x="4741548" y="4087752"/>
            <a:ext cx="171450" cy="160020"/>
          </a:xfrm>
          <a:custGeom>
            <a:avLst/>
            <a:gdLst>
              <a:gd name="f0" fmla="val w"/>
              <a:gd name="f1" fmla="val h"/>
              <a:gd name="f2" fmla="val 0"/>
              <a:gd name="f3" fmla="val 171450"/>
              <a:gd name="f4" fmla="val 160020"/>
              <a:gd name="f5" fmla="val 160019"/>
              <a:gd name="f6" fmla="*/ f0 1 171450"/>
              <a:gd name="f7" fmla="*/ f1 1 160020"/>
              <a:gd name="f8" fmla="val f2"/>
              <a:gd name="f9" fmla="val f3"/>
              <a:gd name="f10" fmla="val f4"/>
              <a:gd name="f11" fmla="+- f10 0 f8"/>
              <a:gd name="f12" fmla="+- f9 0 f8"/>
              <a:gd name="f13" fmla="*/ f12 1 171450"/>
              <a:gd name="f14" fmla="*/ f11 1 16002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171450" h="160020">
                <a:moveTo>
                  <a:pt x="f2" y="f5"/>
                </a:moveTo>
                <a:lnTo>
                  <a:pt x="f3" y="f5"/>
                </a:lnTo>
                <a:lnTo>
                  <a:pt x="f3"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5" name="object 55">
            <a:extLst>
              <a:ext uri="{FF2B5EF4-FFF2-40B4-BE49-F238E27FC236}">
                <a16:creationId xmlns:a16="http://schemas.microsoft.com/office/drawing/2014/main" id="{120DBDA4-345C-48A8-BF2F-7D7FDA24304A}"/>
              </a:ext>
            </a:extLst>
          </p:cNvPr>
          <p:cNvSpPr/>
          <p:nvPr/>
        </p:nvSpPr>
        <p:spPr>
          <a:xfrm>
            <a:off x="4741548" y="4138044"/>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6" name="object 56">
            <a:extLst>
              <a:ext uri="{FF2B5EF4-FFF2-40B4-BE49-F238E27FC236}">
                <a16:creationId xmlns:a16="http://schemas.microsoft.com/office/drawing/2014/main" id="{3191C493-20BB-4F61-A84C-09FD9D638A72}"/>
              </a:ext>
            </a:extLst>
          </p:cNvPr>
          <p:cNvSpPr/>
          <p:nvPr/>
        </p:nvSpPr>
        <p:spPr>
          <a:xfrm>
            <a:off x="4741548" y="4201283"/>
            <a:ext cx="171450" cy="0"/>
          </a:xfrm>
          <a:custGeom>
            <a:avLst/>
            <a:gdLst>
              <a:gd name="f0" fmla="val w"/>
              <a:gd name="f1" fmla="val h"/>
              <a:gd name="f2" fmla="val 0"/>
              <a:gd name="f3" fmla="val 171450"/>
              <a:gd name="f4" fmla="*/ f0 1 171450"/>
              <a:gd name="f5" fmla="*/ f1 1 0"/>
              <a:gd name="f6" fmla="val f2"/>
              <a:gd name="f7" fmla="val f3"/>
              <a:gd name="f8" fmla="+- f6 0 f6"/>
              <a:gd name="f9" fmla="+- f7 0 f6"/>
              <a:gd name="f10" fmla="*/ f9 1 171450"/>
              <a:gd name="f11" fmla="*/ f8 1 0"/>
              <a:gd name="f12" fmla="*/ 0 1 f10"/>
              <a:gd name="f13" fmla="*/ 171450 1 f10"/>
              <a:gd name="f14" fmla="*/ 0 1 f11"/>
              <a:gd name="f15" fmla="*/ 1 1 f11"/>
              <a:gd name="f16" fmla="*/ f12 f4 1"/>
              <a:gd name="f17" fmla="*/ f13 f4 1"/>
              <a:gd name="f18" fmla="*/ f15 f5 1"/>
              <a:gd name="f19" fmla="*/ f14 f5 1"/>
            </a:gdLst>
            <a:ahLst/>
            <a:cxnLst>
              <a:cxn ang="3cd4">
                <a:pos x="hc" y="t"/>
              </a:cxn>
              <a:cxn ang="0">
                <a:pos x="r" y="vc"/>
              </a:cxn>
              <a:cxn ang="cd4">
                <a:pos x="hc" y="b"/>
              </a:cxn>
              <a:cxn ang="cd2">
                <a:pos x="l" y="vc"/>
              </a:cxn>
            </a:cxnLst>
            <a:rect l="f16" t="f19" r="f17" b="f18"/>
            <a:pathLst>
              <a:path w="171450">
                <a:moveTo>
                  <a:pt x="f2" y="f2"/>
                </a:moveTo>
                <a:lnTo>
                  <a:pt x="f3"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7" name="object 57">
            <a:extLst>
              <a:ext uri="{FF2B5EF4-FFF2-40B4-BE49-F238E27FC236}">
                <a16:creationId xmlns:a16="http://schemas.microsoft.com/office/drawing/2014/main" id="{21FBDD42-98D5-4918-BD63-9AECC538E42D}"/>
              </a:ext>
            </a:extLst>
          </p:cNvPr>
          <p:cNvSpPr/>
          <p:nvPr/>
        </p:nvSpPr>
        <p:spPr>
          <a:xfrm>
            <a:off x="4979292" y="4087752"/>
            <a:ext cx="172721" cy="160020"/>
          </a:xfrm>
          <a:custGeom>
            <a:avLst/>
            <a:gdLst>
              <a:gd name="f0" fmla="val w"/>
              <a:gd name="f1" fmla="val h"/>
              <a:gd name="f2" fmla="val 0"/>
              <a:gd name="f3" fmla="val 172720"/>
              <a:gd name="f4" fmla="val 160020"/>
              <a:gd name="f5" fmla="val 160019"/>
              <a:gd name="f6" fmla="val 172212"/>
              <a:gd name="f7" fmla="*/ f0 1 172720"/>
              <a:gd name="f8" fmla="*/ f1 1 160020"/>
              <a:gd name="f9" fmla="val f2"/>
              <a:gd name="f10" fmla="val f3"/>
              <a:gd name="f11" fmla="val f4"/>
              <a:gd name="f12" fmla="+- f11 0 f9"/>
              <a:gd name="f13" fmla="+- f10 0 f9"/>
              <a:gd name="f14" fmla="*/ f13 1 172720"/>
              <a:gd name="f15" fmla="*/ f12 1 16002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20">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8" name="object 58">
            <a:extLst>
              <a:ext uri="{FF2B5EF4-FFF2-40B4-BE49-F238E27FC236}">
                <a16:creationId xmlns:a16="http://schemas.microsoft.com/office/drawing/2014/main" id="{41B47D67-7380-4014-A248-6A3ABCC0BCD8}"/>
              </a:ext>
            </a:extLst>
          </p:cNvPr>
          <p:cNvSpPr/>
          <p:nvPr/>
        </p:nvSpPr>
        <p:spPr>
          <a:xfrm>
            <a:off x="4979292" y="4087752"/>
            <a:ext cx="172721" cy="160020"/>
          </a:xfrm>
          <a:custGeom>
            <a:avLst/>
            <a:gdLst>
              <a:gd name="f0" fmla="val w"/>
              <a:gd name="f1" fmla="val h"/>
              <a:gd name="f2" fmla="val 0"/>
              <a:gd name="f3" fmla="val 172720"/>
              <a:gd name="f4" fmla="val 160020"/>
              <a:gd name="f5" fmla="val 160019"/>
              <a:gd name="f6" fmla="val 172212"/>
              <a:gd name="f7" fmla="*/ f0 1 172720"/>
              <a:gd name="f8" fmla="*/ f1 1 160020"/>
              <a:gd name="f9" fmla="val f2"/>
              <a:gd name="f10" fmla="val f3"/>
              <a:gd name="f11" fmla="val f4"/>
              <a:gd name="f12" fmla="+- f11 0 f9"/>
              <a:gd name="f13" fmla="+- f10 0 f9"/>
              <a:gd name="f14" fmla="*/ f13 1 172720"/>
              <a:gd name="f15" fmla="*/ f12 1 16002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60020">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59" name="object 59">
            <a:extLst>
              <a:ext uri="{FF2B5EF4-FFF2-40B4-BE49-F238E27FC236}">
                <a16:creationId xmlns:a16="http://schemas.microsoft.com/office/drawing/2014/main" id="{FFECB3AE-163A-44C1-AA8A-06161BE3A695}"/>
              </a:ext>
            </a:extLst>
          </p:cNvPr>
          <p:cNvSpPr/>
          <p:nvPr/>
        </p:nvSpPr>
        <p:spPr>
          <a:xfrm>
            <a:off x="4979292" y="4138044"/>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0" name="object 60">
            <a:extLst>
              <a:ext uri="{FF2B5EF4-FFF2-40B4-BE49-F238E27FC236}">
                <a16:creationId xmlns:a16="http://schemas.microsoft.com/office/drawing/2014/main" id="{6AE4886A-B895-43ED-9BBA-C7342F2D1D38}"/>
              </a:ext>
            </a:extLst>
          </p:cNvPr>
          <p:cNvSpPr/>
          <p:nvPr/>
        </p:nvSpPr>
        <p:spPr>
          <a:xfrm>
            <a:off x="4979292" y="420128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1" name="object 61">
            <a:extLst>
              <a:ext uri="{FF2B5EF4-FFF2-40B4-BE49-F238E27FC236}">
                <a16:creationId xmlns:a16="http://schemas.microsoft.com/office/drawing/2014/main" id="{9E6FB136-B2A4-44BD-84FB-1E6C35380DC7}"/>
              </a:ext>
            </a:extLst>
          </p:cNvPr>
          <p:cNvSpPr/>
          <p:nvPr/>
        </p:nvSpPr>
        <p:spPr>
          <a:xfrm>
            <a:off x="4979292"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2" name="object 62">
            <a:extLst>
              <a:ext uri="{FF2B5EF4-FFF2-40B4-BE49-F238E27FC236}">
                <a16:creationId xmlns:a16="http://schemas.microsoft.com/office/drawing/2014/main" id="{335D5858-DC44-4CB3-8380-5B82C882BD99}"/>
              </a:ext>
            </a:extLst>
          </p:cNvPr>
          <p:cNvSpPr/>
          <p:nvPr/>
        </p:nvSpPr>
        <p:spPr>
          <a:xfrm>
            <a:off x="4979292"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3" name="object 63">
            <a:extLst>
              <a:ext uri="{FF2B5EF4-FFF2-40B4-BE49-F238E27FC236}">
                <a16:creationId xmlns:a16="http://schemas.microsoft.com/office/drawing/2014/main" id="{99BF9432-710C-4B30-AD30-F3ED58E6D95F}"/>
              </a:ext>
            </a:extLst>
          </p:cNvPr>
          <p:cNvSpPr/>
          <p:nvPr/>
        </p:nvSpPr>
        <p:spPr>
          <a:xfrm>
            <a:off x="4979292" y="435597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4" name="object 64">
            <a:extLst>
              <a:ext uri="{FF2B5EF4-FFF2-40B4-BE49-F238E27FC236}">
                <a16:creationId xmlns:a16="http://schemas.microsoft.com/office/drawing/2014/main" id="{D198B82E-7239-4348-8A58-4A6DC954D0EB}"/>
              </a:ext>
            </a:extLst>
          </p:cNvPr>
          <p:cNvSpPr/>
          <p:nvPr/>
        </p:nvSpPr>
        <p:spPr>
          <a:xfrm>
            <a:off x="4979292" y="441845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5" name="object 65">
            <a:extLst>
              <a:ext uri="{FF2B5EF4-FFF2-40B4-BE49-F238E27FC236}">
                <a16:creationId xmlns:a16="http://schemas.microsoft.com/office/drawing/2014/main" id="{9C7FDBE1-C361-4779-8FEB-AD7618931645}"/>
              </a:ext>
            </a:extLst>
          </p:cNvPr>
          <p:cNvSpPr/>
          <p:nvPr/>
        </p:nvSpPr>
        <p:spPr>
          <a:xfrm>
            <a:off x="5217036"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6" name="object 66">
            <a:extLst>
              <a:ext uri="{FF2B5EF4-FFF2-40B4-BE49-F238E27FC236}">
                <a16:creationId xmlns:a16="http://schemas.microsoft.com/office/drawing/2014/main" id="{24BFAECF-2400-46D1-A838-A9E857E86FBD}"/>
              </a:ext>
            </a:extLst>
          </p:cNvPr>
          <p:cNvSpPr/>
          <p:nvPr/>
        </p:nvSpPr>
        <p:spPr>
          <a:xfrm>
            <a:off x="5217036" y="4305681"/>
            <a:ext cx="172721" cy="159389"/>
          </a:xfrm>
          <a:custGeom>
            <a:avLst/>
            <a:gdLst>
              <a:gd name="f0" fmla="val w"/>
              <a:gd name="f1" fmla="val h"/>
              <a:gd name="f2" fmla="val 0"/>
              <a:gd name="f3" fmla="val 172720"/>
              <a:gd name="f4" fmla="val 159385"/>
              <a:gd name="f5" fmla="val 159258"/>
              <a:gd name="f6" fmla="val 172212"/>
              <a:gd name="f7" fmla="*/ f0 1 172720"/>
              <a:gd name="f8" fmla="*/ f1 1 159385"/>
              <a:gd name="f9" fmla="val f2"/>
              <a:gd name="f10" fmla="val f3"/>
              <a:gd name="f11" fmla="val f4"/>
              <a:gd name="f12" fmla="+- f11 0 f9"/>
              <a:gd name="f13" fmla="+- f10 0 f9"/>
              <a:gd name="f14" fmla="*/ f13 1 172720"/>
              <a:gd name="f15" fmla="*/ f12 1 15938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72720" h="159385">
                <a:moveTo>
                  <a:pt x="f2" y="f5"/>
                </a:moveTo>
                <a:lnTo>
                  <a:pt x="f6" y="f5"/>
                </a:lnTo>
                <a:lnTo>
                  <a:pt x="f6" y="f2"/>
                </a:lnTo>
                <a:lnTo>
                  <a:pt x="f2" y="f2"/>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7" name="object 67">
            <a:extLst>
              <a:ext uri="{FF2B5EF4-FFF2-40B4-BE49-F238E27FC236}">
                <a16:creationId xmlns:a16="http://schemas.microsoft.com/office/drawing/2014/main" id="{919BFE8D-3E17-4D9A-B0BE-A90C54400793}"/>
              </a:ext>
            </a:extLst>
          </p:cNvPr>
          <p:cNvSpPr/>
          <p:nvPr/>
        </p:nvSpPr>
        <p:spPr>
          <a:xfrm>
            <a:off x="5217036" y="435597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8" name="object 68">
            <a:extLst>
              <a:ext uri="{FF2B5EF4-FFF2-40B4-BE49-F238E27FC236}">
                <a16:creationId xmlns:a16="http://schemas.microsoft.com/office/drawing/2014/main" id="{6C2A0187-37A1-429A-8FFF-5A4018B7BE5E}"/>
              </a:ext>
            </a:extLst>
          </p:cNvPr>
          <p:cNvSpPr/>
          <p:nvPr/>
        </p:nvSpPr>
        <p:spPr>
          <a:xfrm>
            <a:off x="5217036" y="4418453"/>
            <a:ext cx="172721" cy="0"/>
          </a:xfrm>
          <a:custGeom>
            <a:avLst/>
            <a:gdLst>
              <a:gd name="f0" fmla="val w"/>
              <a:gd name="f1" fmla="val h"/>
              <a:gd name="f2" fmla="val 0"/>
              <a:gd name="f3" fmla="val 172720"/>
              <a:gd name="f4" fmla="val 172212"/>
              <a:gd name="f5" fmla="*/ f0 1 172720"/>
              <a:gd name="f6" fmla="*/ f1 1 0"/>
              <a:gd name="f7" fmla="val f2"/>
              <a:gd name="f8" fmla="val f3"/>
              <a:gd name="f9" fmla="+- f7 0 f7"/>
              <a:gd name="f10" fmla="+- f8 0 f7"/>
              <a:gd name="f11" fmla="*/ f10 1 172720"/>
              <a:gd name="f12" fmla="*/ f9 1 0"/>
              <a:gd name="f13" fmla="*/ 0 1 f11"/>
              <a:gd name="f14" fmla="*/ 17272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17272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69" name="object 69">
            <a:extLst>
              <a:ext uri="{FF2B5EF4-FFF2-40B4-BE49-F238E27FC236}">
                <a16:creationId xmlns:a16="http://schemas.microsoft.com/office/drawing/2014/main" id="{C278319F-C0BA-40E1-9919-2DBF8F912C40}"/>
              </a:ext>
            </a:extLst>
          </p:cNvPr>
          <p:cNvSpPr/>
          <p:nvPr/>
        </p:nvSpPr>
        <p:spPr>
          <a:xfrm>
            <a:off x="5065391" y="4247772"/>
            <a:ext cx="0" cy="58421"/>
          </a:xfrm>
          <a:custGeom>
            <a:avLst/>
            <a:gdLst>
              <a:gd name="f0" fmla="val w"/>
              <a:gd name="f1" fmla="val h"/>
              <a:gd name="f2" fmla="val 0"/>
              <a:gd name="f3" fmla="val 58419"/>
              <a:gd name="f4" fmla="val 57961"/>
              <a:gd name="f5" fmla="*/ f0 1 0"/>
              <a:gd name="f6" fmla="*/ f1 1 58419"/>
              <a:gd name="f7" fmla="val f2"/>
              <a:gd name="f8" fmla="val f3"/>
              <a:gd name="f9" fmla="+- f8 0 f7"/>
              <a:gd name="f10" fmla="+- f7 0 f7"/>
              <a:gd name="f11" fmla="*/ f10 1 0"/>
              <a:gd name="f12" fmla="*/ f9 1 58419"/>
              <a:gd name="f13" fmla="*/ 0 1 f11"/>
              <a:gd name="f14" fmla="*/ 1 1 f11"/>
              <a:gd name="f15" fmla="*/ 0 1 f12"/>
              <a:gd name="f16" fmla="*/ 58419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58419">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0" name="object 70">
            <a:extLst>
              <a:ext uri="{FF2B5EF4-FFF2-40B4-BE49-F238E27FC236}">
                <a16:creationId xmlns:a16="http://schemas.microsoft.com/office/drawing/2014/main" id="{E5DC054B-68E7-41F5-8CCB-4BAF584B5529}"/>
              </a:ext>
            </a:extLst>
          </p:cNvPr>
          <p:cNvSpPr/>
          <p:nvPr/>
        </p:nvSpPr>
        <p:spPr>
          <a:xfrm>
            <a:off x="5151501" y="4385691"/>
            <a:ext cx="66037" cy="0"/>
          </a:xfrm>
          <a:custGeom>
            <a:avLst/>
            <a:gdLst>
              <a:gd name="f0" fmla="val w"/>
              <a:gd name="f1" fmla="val h"/>
              <a:gd name="f2" fmla="val 0"/>
              <a:gd name="f3" fmla="val 66040"/>
              <a:gd name="f4" fmla="val 65787"/>
              <a:gd name="f5" fmla="*/ f0 1 66040"/>
              <a:gd name="f6" fmla="*/ f1 1 0"/>
              <a:gd name="f7" fmla="val f2"/>
              <a:gd name="f8" fmla="val f3"/>
              <a:gd name="f9" fmla="+- f7 0 f7"/>
              <a:gd name="f10" fmla="+- f8 0 f7"/>
              <a:gd name="f11" fmla="*/ f10 1 66040"/>
              <a:gd name="f12" fmla="*/ f9 1 0"/>
              <a:gd name="f13" fmla="*/ 0 1 f11"/>
              <a:gd name="f14" fmla="*/ 6604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6604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1" name="object 71">
            <a:extLst>
              <a:ext uri="{FF2B5EF4-FFF2-40B4-BE49-F238E27FC236}">
                <a16:creationId xmlns:a16="http://schemas.microsoft.com/office/drawing/2014/main" id="{8105155B-68F3-479B-B9F2-7351BA72381F}"/>
              </a:ext>
            </a:extLst>
          </p:cNvPr>
          <p:cNvSpPr/>
          <p:nvPr/>
        </p:nvSpPr>
        <p:spPr>
          <a:xfrm>
            <a:off x="4827647" y="4247772"/>
            <a:ext cx="152403" cy="138431"/>
          </a:xfrm>
          <a:custGeom>
            <a:avLst/>
            <a:gdLst>
              <a:gd name="f0" fmla="val w"/>
              <a:gd name="f1" fmla="val h"/>
              <a:gd name="f2" fmla="val 0"/>
              <a:gd name="f3" fmla="val 152400"/>
              <a:gd name="f4" fmla="val 138429"/>
              <a:gd name="f5" fmla="val 152146"/>
              <a:gd name="f6" fmla="val 137820"/>
              <a:gd name="f7" fmla="*/ f0 1 152400"/>
              <a:gd name="f8" fmla="*/ f1 1 138429"/>
              <a:gd name="f9" fmla="val f2"/>
              <a:gd name="f10" fmla="val f3"/>
              <a:gd name="f11" fmla="val f4"/>
              <a:gd name="f12" fmla="+- f11 0 f9"/>
              <a:gd name="f13" fmla="+- f10 0 f9"/>
              <a:gd name="f14" fmla="*/ f13 1 152400"/>
              <a:gd name="f15" fmla="*/ f12 1 13842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52400" h="138429">
                <a:moveTo>
                  <a:pt x="f5" y="f6"/>
                </a:moveTo>
                <a:lnTo>
                  <a:pt x="f2" y="f6"/>
                </a:ln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2" name="object 72">
            <a:extLst>
              <a:ext uri="{FF2B5EF4-FFF2-40B4-BE49-F238E27FC236}">
                <a16:creationId xmlns:a16="http://schemas.microsoft.com/office/drawing/2014/main" id="{FD4D1760-7455-4100-ACA3-9297C7971C43}"/>
              </a:ext>
            </a:extLst>
          </p:cNvPr>
          <p:cNvSpPr/>
          <p:nvPr/>
        </p:nvSpPr>
        <p:spPr>
          <a:xfrm>
            <a:off x="3496437" y="961263"/>
            <a:ext cx="0" cy="3835395"/>
          </a:xfrm>
          <a:custGeom>
            <a:avLst/>
            <a:gdLst>
              <a:gd name="f0" fmla="val w"/>
              <a:gd name="f1" fmla="val h"/>
              <a:gd name="f2" fmla="val 0"/>
              <a:gd name="f3" fmla="val 3835400"/>
              <a:gd name="f4" fmla="val 3835146"/>
              <a:gd name="f5" fmla="*/ f0 1 0"/>
              <a:gd name="f6" fmla="*/ f1 1 3835400"/>
              <a:gd name="f7" fmla="val f2"/>
              <a:gd name="f8" fmla="val f3"/>
              <a:gd name="f9" fmla="+- f8 0 f7"/>
              <a:gd name="f10" fmla="+- f7 0 f7"/>
              <a:gd name="f11" fmla="*/ f10 1 0"/>
              <a:gd name="f12" fmla="*/ f9 1 3835400"/>
              <a:gd name="f13" fmla="*/ 0 1 f11"/>
              <a:gd name="f14" fmla="*/ 1 1 f11"/>
              <a:gd name="f15" fmla="*/ 0 1 f12"/>
              <a:gd name="f16" fmla="*/ 38354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3835400">
                <a:moveTo>
                  <a:pt x="f2" y="f2"/>
                </a:moveTo>
                <a:lnTo>
                  <a:pt x="f2" y="f4"/>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3" name="object 73">
            <a:extLst>
              <a:ext uri="{FF2B5EF4-FFF2-40B4-BE49-F238E27FC236}">
                <a16:creationId xmlns:a16="http://schemas.microsoft.com/office/drawing/2014/main" id="{B26C4CBB-F0D4-47D3-BF23-C504B83CB34A}"/>
              </a:ext>
            </a:extLst>
          </p:cNvPr>
          <p:cNvSpPr/>
          <p:nvPr/>
        </p:nvSpPr>
        <p:spPr>
          <a:xfrm>
            <a:off x="1397130" y="2949324"/>
            <a:ext cx="756281" cy="613406"/>
          </a:xfrm>
          <a:custGeom>
            <a:avLst/>
            <a:gdLst>
              <a:gd name="f0" fmla="val w"/>
              <a:gd name="f1" fmla="val h"/>
              <a:gd name="f2" fmla="val 0"/>
              <a:gd name="f3" fmla="val 756285"/>
              <a:gd name="f4" fmla="val 613410"/>
              <a:gd name="f5" fmla="val 756030"/>
              <a:gd name="f6" fmla="val 613156"/>
              <a:gd name="f7" fmla="*/ f0 1 756285"/>
              <a:gd name="f8" fmla="*/ f1 1 613410"/>
              <a:gd name="f9" fmla="val f2"/>
              <a:gd name="f10" fmla="val f3"/>
              <a:gd name="f11" fmla="val f4"/>
              <a:gd name="f12" fmla="+- f11 0 f9"/>
              <a:gd name="f13" fmla="+- f10 0 f9"/>
              <a:gd name="f14" fmla="*/ f13 1 756285"/>
              <a:gd name="f15" fmla="*/ f12 1 6134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56285" h="613410">
                <a:moveTo>
                  <a:pt x="f5" y="f6"/>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4" name="object 74">
            <a:extLst>
              <a:ext uri="{FF2B5EF4-FFF2-40B4-BE49-F238E27FC236}">
                <a16:creationId xmlns:a16="http://schemas.microsoft.com/office/drawing/2014/main" id="{BFD9B784-B609-482F-AAF9-C34E75AC9C62}"/>
              </a:ext>
            </a:extLst>
          </p:cNvPr>
          <p:cNvSpPr/>
          <p:nvPr/>
        </p:nvSpPr>
        <p:spPr>
          <a:xfrm>
            <a:off x="1296920" y="2851373"/>
            <a:ext cx="108283" cy="84883"/>
          </a:xfrm>
          <a:prstGeom prst="rect">
            <a:avLst/>
          </a:prstGeom>
          <a:blipFill>
            <a:blip r:embed="rId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5" name="object 75">
            <a:extLst>
              <a:ext uri="{FF2B5EF4-FFF2-40B4-BE49-F238E27FC236}">
                <a16:creationId xmlns:a16="http://schemas.microsoft.com/office/drawing/2014/main" id="{A18004B2-FA1E-4346-9809-724A78C66B4E}"/>
              </a:ext>
            </a:extLst>
          </p:cNvPr>
          <p:cNvSpPr/>
          <p:nvPr/>
        </p:nvSpPr>
        <p:spPr>
          <a:xfrm>
            <a:off x="1372249" y="2907316"/>
            <a:ext cx="32954" cy="36173"/>
          </a:xfrm>
          <a:prstGeom prst="rect">
            <a:avLst/>
          </a:prstGeom>
          <a:blipFill>
            <a:blip r:embed="rId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6" name="object 76">
            <a:extLst>
              <a:ext uri="{FF2B5EF4-FFF2-40B4-BE49-F238E27FC236}">
                <a16:creationId xmlns:a16="http://schemas.microsoft.com/office/drawing/2014/main" id="{B190AA30-E4F4-4BB8-9253-A5B2FBA4C787}"/>
              </a:ext>
            </a:extLst>
          </p:cNvPr>
          <p:cNvSpPr/>
          <p:nvPr/>
        </p:nvSpPr>
        <p:spPr>
          <a:xfrm>
            <a:off x="1372249" y="2907316"/>
            <a:ext cx="33018" cy="36191"/>
          </a:xfrm>
          <a:custGeom>
            <a:avLst/>
            <a:gdLst>
              <a:gd name="f0" fmla="val w"/>
              <a:gd name="f1" fmla="val h"/>
              <a:gd name="f2" fmla="val 0"/>
              <a:gd name="f3" fmla="val 33019"/>
              <a:gd name="f4" fmla="val 36194"/>
              <a:gd name="f5" fmla="val 36170"/>
              <a:gd name="f6" fmla="val 28936"/>
              <a:gd name="f7" fmla="val 32955"/>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7" name="object 77">
            <a:extLst>
              <a:ext uri="{FF2B5EF4-FFF2-40B4-BE49-F238E27FC236}">
                <a16:creationId xmlns:a16="http://schemas.microsoft.com/office/drawing/2014/main" id="{201AD8F7-BFBD-4A26-BA05-D749E1BCA355}"/>
              </a:ext>
            </a:extLst>
          </p:cNvPr>
          <p:cNvSpPr/>
          <p:nvPr/>
        </p:nvSpPr>
        <p:spPr>
          <a:xfrm>
            <a:off x="1426857" y="2761670"/>
            <a:ext cx="58192" cy="122739"/>
          </a:xfrm>
          <a:prstGeom prst="rect">
            <a:avLst/>
          </a:prstGeom>
          <a:blipFill>
            <a:blip r:embed="rId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8" name="object 78">
            <a:extLst>
              <a:ext uri="{FF2B5EF4-FFF2-40B4-BE49-F238E27FC236}">
                <a16:creationId xmlns:a16="http://schemas.microsoft.com/office/drawing/2014/main" id="{FF59E63C-D3AF-488E-89AA-3F88CDE0232A}"/>
              </a:ext>
            </a:extLst>
          </p:cNvPr>
          <p:cNvSpPr/>
          <p:nvPr/>
        </p:nvSpPr>
        <p:spPr>
          <a:xfrm>
            <a:off x="1426857" y="2761670"/>
            <a:ext cx="58421" cy="123187"/>
          </a:xfrm>
          <a:custGeom>
            <a:avLst/>
            <a:gdLst>
              <a:gd name="f0" fmla="val w"/>
              <a:gd name="f1" fmla="val h"/>
              <a:gd name="f2" fmla="val 0"/>
              <a:gd name="f3" fmla="val 58419"/>
              <a:gd name="f4" fmla="val 123189"/>
              <a:gd name="f5" fmla="val 122738"/>
              <a:gd name="f6" fmla="val 15021"/>
              <a:gd name="f7" fmla="val 434"/>
              <a:gd name="f8" fmla="val 29643"/>
              <a:gd name="f9" fmla="val 4190"/>
              <a:gd name="f10" fmla="val 43565"/>
              <a:gd name="f11" fmla="val 11156"/>
              <a:gd name="f12" fmla="val 56488"/>
              <a:gd name="f13" fmla="val 21219"/>
              <a:gd name="f14" fmla="val 58192"/>
              <a:gd name="f15" fmla="val 32044"/>
              <a:gd name="f16" fmla="val 58110"/>
              <a:gd name="f17" fmla="val 42989"/>
              <a:gd name="f18" fmla="val 35651"/>
              <a:gd name="f19" fmla="val 90085"/>
              <a:gd name="f20" fmla="val 14560"/>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79" name="object 79">
            <a:extLst>
              <a:ext uri="{FF2B5EF4-FFF2-40B4-BE49-F238E27FC236}">
                <a16:creationId xmlns:a16="http://schemas.microsoft.com/office/drawing/2014/main" id="{B2F00B1B-7C3D-4773-BEBA-0998627FB9A3}"/>
              </a:ext>
            </a:extLst>
          </p:cNvPr>
          <p:cNvSpPr/>
          <p:nvPr/>
        </p:nvSpPr>
        <p:spPr>
          <a:xfrm>
            <a:off x="1349654" y="2702152"/>
            <a:ext cx="133694" cy="80732"/>
          </a:xfrm>
          <a:prstGeom prst="rect">
            <a:avLst/>
          </a:prstGeom>
          <a:blipFill>
            <a:blip r:embed="rId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0" name="object 80">
            <a:extLst>
              <a:ext uri="{FF2B5EF4-FFF2-40B4-BE49-F238E27FC236}">
                <a16:creationId xmlns:a16="http://schemas.microsoft.com/office/drawing/2014/main" id="{9263CF01-C278-429C-A9F6-8E08BF7899B0}"/>
              </a:ext>
            </a:extLst>
          </p:cNvPr>
          <p:cNvSpPr/>
          <p:nvPr/>
        </p:nvSpPr>
        <p:spPr>
          <a:xfrm>
            <a:off x="1349654" y="2702152"/>
            <a:ext cx="133987" cy="81281"/>
          </a:xfrm>
          <a:custGeom>
            <a:avLst/>
            <a:gdLst>
              <a:gd name="f0" fmla="val w"/>
              <a:gd name="f1" fmla="val h"/>
              <a:gd name="f2" fmla="val 0"/>
              <a:gd name="f3" fmla="val 133984"/>
              <a:gd name="f4" fmla="val 81280"/>
              <a:gd name="f5" fmla="val 2601"/>
              <a:gd name="f6" fmla="val 1560"/>
              <a:gd name="f7" fmla="val 874"/>
              <a:gd name="f8" fmla="val 3588"/>
              <a:gd name="f9" fmla="val 5649"/>
              <a:gd name="f10" fmla="val 166"/>
              <a:gd name="f11" fmla="val 46891"/>
              <a:gd name="f12" fmla="val 4167"/>
              <a:gd name="f13" fmla="val 83233"/>
              <a:gd name="f14" fmla="val 19719"/>
              <a:gd name="f15" fmla="val 112795"/>
              <a:gd name="f16" fmla="val 45637"/>
              <a:gd name="f17" fmla="val 133696"/>
              <a:gd name="f18" fmla="val 80734"/>
              <a:gd name="f19" fmla="val 120727"/>
              <a:gd name="f20" fmla="val 70654"/>
              <a:gd name="f21" fmla="val 106789"/>
              <a:gd name="f22" fmla="val 63681"/>
              <a:gd name="f23" fmla="val 92182"/>
              <a:gd name="f24" fmla="val 59931"/>
              <a:gd name="f25" fmla="val 77207"/>
              <a:gd name="f26" fmla="val 59515"/>
              <a:gd name="f27" fmla="*/ f0 1 133984"/>
              <a:gd name="f28" fmla="*/ f1 1 81280"/>
              <a:gd name="f29" fmla="val f2"/>
              <a:gd name="f30" fmla="val f3"/>
              <a:gd name="f31" fmla="val f4"/>
              <a:gd name="f32" fmla="+- f31 0 f29"/>
              <a:gd name="f33" fmla="+- f30 0 f29"/>
              <a:gd name="f34" fmla="*/ f33 1 133984"/>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984"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1" name="object 81">
            <a:extLst>
              <a:ext uri="{FF2B5EF4-FFF2-40B4-BE49-F238E27FC236}">
                <a16:creationId xmlns:a16="http://schemas.microsoft.com/office/drawing/2014/main" id="{B87E9EDA-2CD4-4F67-98B5-8ACAEB625A3F}"/>
              </a:ext>
            </a:extLst>
          </p:cNvPr>
          <p:cNvSpPr/>
          <p:nvPr/>
        </p:nvSpPr>
        <p:spPr>
          <a:xfrm>
            <a:off x="1360535" y="2844798"/>
            <a:ext cx="46552"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2" name="object 82">
            <a:extLst>
              <a:ext uri="{FF2B5EF4-FFF2-40B4-BE49-F238E27FC236}">
                <a16:creationId xmlns:a16="http://schemas.microsoft.com/office/drawing/2014/main" id="{EEA99E0C-9CD0-4253-B1D7-B256FA33CDDE}"/>
              </a:ext>
            </a:extLst>
          </p:cNvPr>
          <p:cNvSpPr/>
          <p:nvPr/>
        </p:nvSpPr>
        <p:spPr>
          <a:xfrm>
            <a:off x="1360535" y="2844798"/>
            <a:ext cx="46991" cy="36191"/>
          </a:xfrm>
          <a:custGeom>
            <a:avLst/>
            <a:gdLst>
              <a:gd name="f0" fmla="val w"/>
              <a:gd name="f1" fmla="val h"/>
              <a:gd name="f2" fmla="val 0"/>
              <a:gd name="f3" fmla="val 46990"/>
              <a:gd name="f4" fmla="val 36194"/>
              <a:gd name="f5" fmla="val 6836"/>
              <a:gd name="f6" fmla="val 9085"/>
              <a:gd name="f7" fmla="val 15231"/>
              <a:gd name="f8" fmla="val 18539"/>
              <a:gd name="f9" fmla="val 22908"/>
              <a:gd name="f10" fmla="val 28334"/>
              <a:gd name="f11" fmla="val 29848"/>
              <a:gd name="f12" fmla="val 38445"/>
              <a:gd name="f13" fmla="val 36031"/>
              <a:gd name="f14" fmla="val 46552"/>
              <a:gd name="f15" fmla="val 29723"/>
              <a:gd name="f16" fmla="val 36269"/>
              <a:gd name="f17" fmla="val 22923"/>
              <a:gd name="f18" fmla="val 26169"/>
              <a:gd name="f19" fmla="val 15699"/>
              <a:gd name="f20" fmla="val 16259"/>
              <a:gd name="f21" fmla="val 8055"/>
              <a:gd name="f22" fmla="val 6546"/>
              <a:gd name="f23" fmla="*/ f0 1 46990"/>
              <a:gd name="f24" fmla="*/ f1 1 36194"/>
              <a:gd name="f25" fmla="val f2"/>
              <a:gd name="f26" fmla="val f3"/>
              <a:gd name="f27" fmla="val f4"/>
              <a:gd name="f28" fmla="+- f27 0 f25"/>
              <a:gd name="f29" fmla="+- f26 0 f25"/>
              <a:gd name="f30" fmla="*/ f29 1 46990"/>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90"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3" name="object 83">
            <a:extLst>
              <a:ext uri="{FF2B5EF4-FFF2-40B4-BE49-F238E27FC236}">
                <a16:creationId xmlns:a16="http://schemas.microsoft.com/office/drawing/2014/main" id="{4A2D9135-68D8-46DD-A37F-F21172024C30}"/>
              </a:ext>
            </a:extLst>
          </p:cNvPr>
          <p:cNvSpPr/>
          <p:nvPr/>
        </p:nvSpPr>
        <p:spPr>
          <a:xfrm>
            <a:off x="1347770" y="2704758"/>
            <a:ext cx="79086" cy="179652"/>
          </a:xfrm>
          <a:prstGeom prst="rect">
            <a:avLst/>
          </a:prstGeom>
          <a:blipFill>
            <a:blip r:embed="rId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4" name="object 84">
            <a:extLst>
              <a:ext uri="{FF2B5EF4-FFF2-40B4-BE49-F238E27FC236}">
                <a16:creationId xmlns:a16="http://schemas.microsoft.com/office/drawing/2014/main" id="{732E06D4-9156-4FDA-ABB1-EDEF128B8171}"/>
              </a:ext>
            </a:extLst>
          </p:cNvPr>
          <p:cNvSpPr/>
          <p:nvPr/>
        </p:nvSpPr>
        <p:spPr>
          <a:xfrm>
            <a:off x="1347770" y="2704758"/>
            <a:ext cx="79379" cy="179707"/>
          </a:xfrm>
          <a:custGeom>
            <a:avLst/>
            <a:gdLst>
              <a:gd name="f0" fmla="val w"/>
              <a:gd name="f1" fmla="val h"/>
              <a:gd name="f2" fmla="val 0"/>
              <a:gd name="f3" fmla="val 79375"/>
              <a:gd name="f4" fmla="val 179705"/>
              <a:gd name="f5" fmla="val 79091"/>
              <a:gd name="f6" fmla="val 179652"/>
              <a:gd name="f7" fmla="val 57922"/>
              <a:gd name="f8" fmla="val 168630"/>
              <a:gd name="f9" fmla="val 37605"/>
              <a:gd name="f10" fmla="val 155131"/>
              <a:gd name="f11" fmla="val 18258"/>
              <a:gd name="f12" fmla="val 139243"/>
              <a:gd name="f13" fmla="val 121055"/>
              <a:gd name="f14" fmla="val 4828"/>
              <a:gd name="f15" fmla="val 100"/>
              <a:gd name="f16" fmla="val 2955"/>
              <a:gd name="f17" fmla="val 778"/>
              <a:gd name="f18" fmla="val 1227"/>
              <a:gd name="f19" fmla="val 1883"/>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5" name="object 85">
            <a:extLst>
              <a:ext uri="{FF2B5EF4-FFF2-40B4-BE49-F238E27FC236}">
                <a16:creationId xmlns:a16="http://schemas.microsoft.com/office/drawing/2014/main" id="{35A661CF-358E-4D78-BE26-02AFD6A1D453}"/>
              </a:ext>
            </a:extLst>
          </p:cNvPr>
          <p:cNvSpPr/>
          <p:nvPr/>
        </p:nvSpPr>
        <p:spPr>
          <a:xfrm>
            <a:off x="1404875" y="2854573"/>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6" name="object 86">
            <a:extLst>
              <a:ext uri="{FF2B5EF4-FFF2-40B4-BE49-F238E27FC236}">
                <a16:creationId xmlns:a16="http://schemas.microsoft.com/office/drawing/2014/main" id="{DE509CEC-A726-4244-8128-E42718421E18}"/>
              </a:ext>
            </a:extLst>
          </p:cNvPr>
          <p:cNvSpPr/>
          <p:nvPr/>
        </p:nvSpPr>
        <p:spPr>
          <a:xfrm>
            <a:off x="1404875" y="2854573"/>
            <a:ext cx="10799" cy="15873"/>
          </a:xfrm>
          <a:custGeom>
            <a:avLst/>
            <a:gdLst>
              <a:gd name="f0" fmla="val w"/>
              <a:gd name="f1" fmla="val h"/>
              <a:gd name="f2" fmla="val 0"/>
              <a:gd name="f3" fmla="val 10794"/>
              <a:gd name="f4" fmla="val 15875"/>
              <a:gd name="f5" fmla="val 8743"/>
              <a:gd name="f6" fmla="val 5105"/>
              <a:gd name="f7" fmla="val 7177"/>
              <a:gd name="f8" fmla="val 1629"/>
              <a:gd name="f9" fmla="val 4300"/>
              <a:gd name="f10" fmla="val 2317"/>
              <a:gd name="f11" fmla="val 1465"/>
              <a:gd name="f12" fmla="val 336"/>
              <a:gd name="f13" fmla="val 2932"/>
              <a:gd name="f14" fmla="val 6936"/>
              <a:gd name="f15" fmla="val 1566"/>
              <a:gd name="f16" fmla="val 10412"/>
              <a:gd name="f17" fmla="val 3133"/>
              <a:gd name="f18" fmla="val 13885"/>
              <a:gd name="f19" fmla="val 6010"/>
              <a:gd name="f20" fmla="val 15515"/>
              <a:gd name="f21" fmla="val 7991"/>
              <a:gd name="f22" fmla="val 14049"/>
              <a:gd name="f23" fmla="val 9974"/>
              <a:gd name="f24" fmla="val 12584"/>
              <a:gd name="f25" fmla="val 10310"/>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7" name="object 87">
            <a:extLst>
              <a:ext uri="{FF2B5EF4-FFF2-40B4-BE49-F238E27FC236}">
                <a16:creationId xmlns:a16="http://schemas.microsoft.com/office/drawing/2014/main" id="{8511F08F-F278-415F-9476-25960D845BC5}"/>
              </a:ext>
            </a:extLst>
          </p:cNvPr>
          <p:cNvSpPr/>
          <p:nvPr/>
        </p:nvSpPr>
        <p:spPr>
          <a:xfrm>
            <a:off x="1347770" y="2702317"/>
            <a:ext cx="137790" cy="182249"/>
          </a:xfrm>
          <a:custGeom>
            <a:avLst/>
            <a:gdLst>
              <a:gd name="f0" fmla="val w"/>
              <a:gd name="f1" fmla="val h"/>
              <a:gd name="f2" fmla="val 0"/>
              <a:gd name="f3" fmla="val 137794"/>
              <a:gd name="f4" fmla="val 182244"/>
              <a:gd name="f5" fmla="val 79091"/>
              <a:gd name="f6" fmla="val 182087"/>
              <a:gd name="f7" fmla="val 113845"/>
              <a:gd name="f8" fmla="val 150590"/>
              <a:gd name="f9" fmla="val 135388"/>
              <a:gd name="f10" fmla="val 112977"/>
              <a:gd name="f11" fmla="val 137301"/>
              <a:gd name="f12" fmla="val 91358"/>
              <a:gd name="f13" fmla="val 135580"/>
              <a:gd name="f14" fmla="val 80568"/>
              <a:gd name="f15" fmla="val 114679"/>
              <a:gd name="f16" fmla="val 45471"/>
              <a:gd name="f17" fmla="val 85117"/>
              <a:gd name="f18" fmla="val 19553"/>
              <a:gd name="f19" fmla="val 48775"/>
              <a:gd name="f20" fmla="val 4001"/>
              <a:gd name="f21" fmla="val 7533"/>
              <a:gd name="f22" fmla="val 2910"/>
              <a:gd name="f23" fmla="val 395"/>
              <a:gd name="f24" fmla="val 359"/>
              <a:gd name="f25" fmla="val 2851"/>
              <a:gd name="f26" fmla="val 7263"/>
              <a:gd name="f27" fmla="val 123490"/>
              <a:gd name="f28" fmla="val 19312"/>
              <a:gd name="f29" fmla="val 142476"/>
              <a:gd name="f30" fmla="val 16928"/>
              <a:gd name="f31" fmla="val 144530"/>
              <a:gd name="f32" fmla="val 14572"/>
              <a:gd name="f33" fmla="val 146645"/>
              <a:gd name="f34" fmla="val 12246"/>
              <a:gd name="f35" fmla="val 148818"/>
              <a:gd name="f36" fmla="val 21463"/>
              <a:gd name="f37" fmla="val 157181"/>
              <a:gd name="f38" fmla="val 30954"/>
              <a:gd name="f39" fmla="val 164951"/>
              <a:gd name="f40" fmla="val 40704"/>
              <a:gd name="f41" fmla="val 172114"/>
              <a:gd name="f42" fmla="val 50696"/>
              <a:gd name="f43" fmla="val 178657"/>
              <a:gd name="f44" fmla="val 53451"/>
              <a:gd name="f45" fmla="val 176655"/>
              <a:gd name="f46" fmla="val 56185"/>
              <a:gd name="f47" fmla="val 174597"/>
              <a:gd name="f48" fmla="val 58894"/>
              <a:gd name="f49" fmla="val 172485"/>
              <a:gd name="f50" fmla="val 65478"/>
              <a:gd name="f51" fmla="val 176224"/>
              <a:gd name="f52" fmla="val 72222"/>
              <a:gd name="f53" fmla="val 179432"/>
              <a:gd name="f54" fmla="*/ f0 1 137794"/>
              <a:gd name="f55" fmla="*/ f1 1 182244"/>
              <a:gd name="f56" fmla="val f2"/>
              <a:gd name="f57" fmla="val f3"/>
              <a:gd name="f58" fmla="val f4"/>
              <a:gd name="f59" fmla="+- f58 0 f56"/>
              <a:gd name="f60" fmla="+- f57 0 f56"/>
              <a:gd name="f61" fmla="*/ f60 1 137794"/>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794"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8" name="object 88">
            <a:extLst>
              <a:ext uri="{FF2B5EF4-FFF2-40B4-BE49-F238E27FC236}">
                <a16:creationId xmlns:a16="http://schemas.microsoft.com/office/drawing/2014/main" id="{E6AF774D-98FA-4D09-96B9-42198A0E506E}"/>
              </a:ext>
            </a:extLst>
          </p:cNvPr>
          <p:cNvSpPr/>
          <p:nvPr/>
        </p:nvSpPr>
        <p:spPr>
          <a:xfrm>
            <a:off x="1353979" y="2722068"/>
            <a:ext cx="67308" cy="133987"/>
          </a:xfrm>
          <a:custGeom>
            <a:avLst/>
            <a:gdLst>
              <a:gd name="f0" fmla="val w"/>
              <a:gd name="f1" fmla="val h"/>
              <a:gd name="f2" fmla="val 0"/>
              <a:gd name="f3" fmla="val 67309"/>
              <a:gd name="f4" fmla="val 133985"/>
              <a:gd name="f5" fmla="val 188"/>
              <a:gd name="f6" fmla="val 82761"/>
              <a:gd name="f7" fmla="val 67228"/>
              <a:gd name="f8" fmla="val 133642"/>
              <a:gd name="f9" fmla="*/ f0 1 67309"/>
              <a:gd name="f10" fmla="*/ f1 1 133985"/>
              <a:gd name="f11" fmla="val f2"/>
              <a:gd name="f12" fmla="val f3"/>
              <a:gd name="f13" fmla="val f4"/>
              <a:gd name="f14" fmla="+- f13 0 f11"/>
              <a:gd name="f15" fmla="+- f12 0 f11"/>
              <a:gd name="f16" fmla="*/ f15 1 67309"/>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09"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89" name="object 89">
            <a:extLst>
              <a:ext uri="{FF2B5EF4-FFF2-40B4-BE49-F238E27FC236}">
                <a16:creationId xmlns:a16="http://schemas.microsoft.com/office/drawing/2014/main" id="{BBB499BB-B674-416B-93ED-A1DED2560A34}"/>
              </a:ext>
            </a:extLst>
          </p:cNvPr>
          <p:cNvSpPr/>
          <p:nvPr/>
        </p:nvSpPr>
        <p:spPr>
          <a:xfrm>
            <a:off x="1355790" y="2817979"/>
            <a:ext cx="10314"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0" name="object 90">
            <a:extLst>
              <a:ext uri="{FF2B5EF4-FFF2-40B4-BE49-F238E27FC236}">
                <a16:creationId xmlns:a16="http://schemas.microsoft.com/office/drawing/2014/main" id="{E2EB6690-2A50-4DC5-802E-CEDD97B4725C}"/>
              </a:ext>
            </a:extLst>
          </p:cNvPr>
          <p:cNvSpPr/>
          <p:nvPr/>
        </p:nvSpPr>
        <p:spPr>
          <a:xfrm>
            <a:off x="1306339" y="2817851"/>
            <a:ext cx="88504" cy="111053"/>
          </a:xfrm>
          <a:prstGeom prst="rect">
            <a:avLst/>
          </a:prstGeom>
          <a:blipFill>
            <a:blip r:embed="rId1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1" name="object 91">
            <a:extLst>
              <a:ext uri="{FF2B5EF4-FFF2-40B4-BE49-F238E27FC236}">
                <a16:creationId xmlns:a16="http://schemas.microsoft.com/office/drawing/2014/main" id="{AABCE891-3FC7-4D11-B21C-D7BE8CC2314F}"/>
              </a:ext>
            </a:extLst>
          </p:cNvPr>
          <p:cNvSpPr/>
          <p:nvPr/>
        </p:nvSpPr>
        <p:spPr>
          <a:xfrm>
            <a:off x="1296920" y="2880789"/>
            <a:ext cx="75319" cy="62691"/>
          </a:xfrm>
          <a:prstGeom prst="rect">
            <a:avLst/>
          </a:prstGeom>
          <a:blipFill>
            <a:blip r:embed="rId1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2" name="object 92">
            <a:extLst>
              <a:ext uri="{FF2B5EF4-FFF2-40B4-BE49-F238E27FC236}">
                <a16:creationId xmlns:a16="http://schemas.microsoft.com/office/drawing/2014/main" id="{1A1D2027-F247-4C99-855B-57E30DAFA82D}"/>
              </a:ext>
            </a:extLst>
          </p:cNvPr>
          <p:cNvSpPr/>
          <p:nvPr/>
        </p:nvSpPr>
        <p:spPr>
          <a:xfrm>
            <a:off x="1296920" y="2880789"/>
            <a:ext cx="75566" cy="62865"/>
          </a:xfrm>
          <a:custGeom>
            <a:avLst/>
            <a:gdLst>
              <a:gd name="f0" fmla="val w"/>
              <a:gd name="f1" fmla="val h"/>
              <a:gd name="f2" fmla="val 0"/>
              <a:gd name="f3" fmla="val 75565"/>
              <a:gd name="f4" fmla="val 62864"/>
              <a:gd name="f5" fmla="val 7234"/>
              <a:gd name="f6" fmla="val 75323"/>
              <a:gd name="f7" fmla="val 62694"/>
              <a:gd name="f8" fmla="val 55460"/>
              <a:gd name="f9" fmla="*/ f0 1 75565"/>
              <a:gd name="f10" fmla="*/ f1 1 62864"/>
              <a:gd name="f11" fmla="val f2"/>
              <a:gd name="f12" fmla="val f3"/>
              <a:gd name="f13" fmla="val f4"/>
              <a:gd name="f14" fmla="+- f13 0 f11"/>
              <a:gd name="f15" fmla="+- f12 0 f11"/>
              <a:gd name="f16" fmla="*/ f15 1 75565"/>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5"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3" name="object 93">
            <a:extLst>
              <a:ext uri="{FF2B5EF4-FFF2-40B4-BE49-F238E27FC236}">
                <a16:creationId xmlns:a16="http://schemas.microsoft.com/office/drawing/2014/main" id="{6E6B3F20-DCB4-4D28-A8C5-BEF045C19796}"/>
              </a:ext>
            </a:extLst>
          </p:cNvPr>
          <p:cNvSpPr/>
          <p:nvPr/>
        </p:nvSpPr>
        <p:spPr>
          <a:xfrm>
            <a:off x="1296920" y="2851373"/>
            <a:ext cx="108585" cy="92711"/>
          </a:xfrm>
          <a:custGeom>
            <a:avLst/>
            <a:gdLst>
              <a:gd name="f0" fmla="val w"/>
              <a:gd name="f1" fmla="val h"/>
              <a:gd name="f2" fmla="val 0"/>
              <a:gd name="f3" fmla="val 108584"/>
              <a:gd name="f4" fmla="val 92710"/>
              <a:gd name="f5" fmla="val 29419"/>
              <a:gd name="f6" fmla="val 32012"/>
              <a:gd name="f7" fmla="val 108279"/>
              <a:gd name="f8" fmla="val 55943"/>
              <a:gd name="f9" fmla="val 68000"/>
              <a:gd name="f10" fmla="val 75323"/>
              <a:gd name="f11" fmla="val 92114"/>
              <a:gd name="f12" fmla="val 36653"/>
              <a:gd name="f13" fmla="*/ f0 1 108584"/>
              <a:gd name="f14" fmla="*/ f1 1 92710"/>
              <a:gd name="f15" fmla="val f2"/>
              <a:gd name="f16" fmla="val f3"/>
              <a:gd name="f17" fmla="val f4"/>
              <a:gd name="f18" fmla="+- f17 0 f15"/>
              <a:gd name="f19" fmla="+- f16 0 f15"/>
              <a:gd name="f20" fmla="*/ f19 1 108584"/>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8584"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4" name="object 94">
            <a:extLst>
              <a:ext uri="{FF2B5EF4-FFF2-40B4-BE49-F238E27FC236}">
                <a16:creationId xmlns:a16="http://schemas.microsoft.com/office/drawing/2014/main" id="{3499539A-B373-4F8B-A4A1-6F168D00E365}"/>
              </a:ext>
            </a:extLst>
          </p:cNvPr>
          <p:cNvSpPr/>
          <p:nvPr/>
        </p:nvSpPr>
        <p:spPr>
          <a:xfrm>
            <a:off x="1353979" y="2722068"/>
            <a:ext cx="67226" cy="130969"/>
          </a:xfrm>
          <a:prstGeom prst="rect">
            <a:avLst/>
          </a:prstGeom>
          <a:blipFill>
            <a:blip r:embed="rId1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5" name="object 95">
            <a:extLst>
              <a:ext uri="{FF2B5EF4-FFF2-40B4-BE49-F238E27FC236}">
                <a16:creationId xmlns:a16="http://schemas.microsoft.com/office/drawing/2014/main" id="{408418A9-3CDF-4803-91AF-D0E8FFDD0E47}"/>
              </a:ext>
            </a:extLst>
          </p:cNvPr>
          <p:cNvSpPr/>
          <p:nvPr/>
        </p:nvSpPr>
        <p:spPr>
          <a:xfrm>
            <a:off x="1353979" y="2722068"/>
            <a:ext cx="67308" cy="133987"/>
          </a:xfrm>
          <a:custGeom>
            <a:avLst/>
            <a:gdLst>
              <a:gd name="f0" fmla="val w"/>
              <a:gd name="f1" fmla="val h"/>
              <a:gd name="f2" fmla="val 0"/>
              <a:gd name="f3" fmla="val 67309"/>
              <a:gd name="f4" fmla="val 133985"/>
              <a:gd name="f5" fmla="val 2016"/>
              <a:gd name="f6" fmla="val 81523"/>
              <a:gd name="f7" fmla="val 2018"/>
              <a:gd name="f8" fmla="val 67228"/>
              <a:gd name="f9" fmla="val 50208"/>
              <a:gd name="f10" fmla="val 133642"/>
              <a:gd name="f11" fmla="val 130967"/>
              <a:gd name="f12" fmla="*/ f0 1 67309"/>
              <a:gd name="f13" fmla="*/ f1 1 133985"/>
              <a:gd name="f14" fmla="val f2"/>
              <a:gd name="f15" fmla="val f3"/>
              <a:gd name="f16" fmla="val f4"/>
              <a:gd name="f17" fmla="+- f16 0 f14"/>
              <a:gd name="f18" fmla="+- f15 0 f14"/>
              <a:gd name="f19" fmla="*/ f18 1 67309"/>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09"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6" name="object 96">
            <a:extLst>
              <a:ext uri="{FF2B5EF4-FFF2-40B4-BE49-F238E27FC236}">
                <a16:creationId xmlns:a16="http://schemas.microsoft.com/office/drawing/2014/main" id="{353587EF-1B06-44D8-A3E7-ABC4852A8F09}"/>
              </a:ext>
            </a:extLst>
          </p:cNvPr>
          <p:cNvSpPr/>
          <p:nvPr/>
        </p:nvSpPr>
        <p:spPr>
          <a:xfrm>
            <a:off x="2170163"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7" name="object 97">
            <a:extLst>
              <a:ext uri="{FF2B5EF4-FFF2-40B4-BE49-F238E27FC236}">
                <a16:creationId xmlns:a16="http://schemas.microsoft.com/office/drawing/2014/main" id="{EE86BBBA-DFC7-46B2-98C8-9A9D64C14EE5}"/>
              </a:ext>
            </a:extLst>
          </p:cNvPr>
          <p:cNvSpPr/>
          <p:nvPr/>
        </p:nvSpPr>
        <p:spPr>
          <a:xfrm>
            <a:off x="2245208" y="2907316"/>
            <a:ext cx="32836" cy="36173"/>
          </a:xfrm>
          <a:prstGeom prst="rect">
            <a:avLst/>
          </a:prstGeom>
          <a:blipFill>
            <a:blip r:embed="rId1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8" name="object 98">
            <a:extLst>
              <a:ext uri="{FF2B5EF4-FFF2-40B4-BE49-F238E27FC236}">
                <a16:creationId xmlns:a16="http://schemas.microsoft.com/office/drawing/2014/main" id="{1B960FA5-250D-4831-AFC6-90FBC630BC1F}"/>
              </a:ext>
            </a:extLst>
          </p:cNvPr>
          <p:cNvSpPr/>
          <p:nvPr/>
        </p:nvSpPr>
        <p:spPr>
          <a:xfrm>
            <a:off x="2245208"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99" name="object 99">
            <a:extLst>
              <a:ext uri="{FF2B5EF4-FFF2-40B4-BE49-F238E27FC236}">
                <a16:creationId xmlns:a16="http://schemas.microsoft.com/office/drawing/2014/main" id="{56782CDA-8569-4F25-93C1-067248D0D19F}"/>
              </a:ext>
            </a:extLst>
          </p:cNvPr>
          <p:cNvSpPr/>
          <p:nvPr/>
        </p:nvSpPr>
        <p:spPr>
          <a:xfrm>
            <a:off x="2299615" y="2761670"/>
            <a:ext cx="57972" cy="122739"/>
          </a:xfrm>
          <a:prstGeom prst="rect">
            <a:avLst/>
          </a:prstGeom>
          <a:blipFill>
            <a:blip r:embed="rId1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0" name="object 100">
            <a:extLst>
              <a:ext uri="{FF2B5EF4-FFF2-40B4-BE49-F238E27FC236}">
                <a16:creationId xmlns:a16="http://schemas.microsoft.com/office/drawing/2014/main" id="{2A2E3690-7E1F-4DAE-95DD-2791313A5088}"/>
              </a:ext>
            </a:extLst>
          </p:cNvPr>
          <p:cNvSpPr/>
          <p:nvPr/>
        </p:nvSpPr>
        <p:spPr>
          <a:xfrm>
            <a:off x="2299615" y="2761670"/>
            <a:ext cx="58421" cy="123187"/>
          </a:xfrm>
          <a:custGeom>
            <a:avLst/>
            <a:gdLst>
              <a:gd name="f0" fmla="val w"/>
              <a:gd name="f1" fmla="val h"/>
              <a:gd name="f2" fmla="val 0"/>
              <a:gd name="f3" fmla="val 58419"/>
              <a:gd name="f4" fmla="val 123189"/>
              <a:gd name="f5" fmla="val 122738"/>
              <a:gd name="f6" fmla="val 14965"/>
              <a:gd name="f7" fmla="val 434"/>
              <a:gd name="f8" fmla="val 29532"/>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1" name="object 101">
            <a:extLst>
              <a:ext uri="{FF2B5EF4-FFF2-40B4-BE49-F238E27FC236}">
                <a16:creationId xmlns:a16="http://schemas.microsoft.com/office/drawing/2014/main" id="{41FE803D-E32D-4E92-A5A2-7C61C7AE4DCE}"/>
              </a:ext>
            </a:extLst>
          </p:cNvPr>
          <p:cNvSpPr/>
          <p:nvPr/>
        </p:nvSpPr>
        <p:spPr>
          <a:xfrm>
            <a:off x="2222696"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2" name="object 102">
            <a:extLst>
              <a:ext uri="{FF2B5EF4-FFF2-40B4-BE49-F238E27FC236}">
                <a16:creationId xmlns:a16="http://schemas.microsoft.com/office/drawing/2014/main" id="{17A79026-E082-40CA-9AEA-D8D89470B7DD}"/>
              </a:ext>
            </a:extLst>
          </p:cNvPr>
          <p:cNvSpPr/>
          <p:nvPr/>
        </p:nvSpPr>
        <p:spPr>
          <a:xfrm>
            <a:off x="2222696"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3" name="object 103">
            <a:extLst>
              <a:ext uri="{FF2B5EF4-FFF2-40B4-BE49-F238E27FC236}">
                <a16:creationId xmlns:a16="http://schemas.microsoft.com/office/drawing/2014/main" id="{C079D851-2979-44C4-A587-E305E1F69BFF}"/>
              </a:ext>
            </a:extLst>
          </p:cNvPr>
          <p:cNvSpPr/>
          <p:nvPr/>
        </p:nvSpPr>
        <p:spPr>
          <a:xfrm>
            <a:off x="2233540"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4" name="object 104">
            <a:extLst>
              <a:ext uri="{FF2B5EF4-FFF2-40B4-BE49-F238E27FC236}">
                <a16:creationId xmlns:a16="http://schemas.microsoft.com/office/drawing/2014/main" id="{CCFDBDB6-82EF-48C7-BCD6-9DBEF5482BBC}"/>
              </a:ext>
            </a:extLst>
          </p:cNvPr>
          <p:cNvSpPr/>
          <p:nvPr/>
        </p:nvSpPr>
        <p:spPr>
          <a:xfrm>
            <a:off x="2233540"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5" name="object 105">
            <a:extLst>
              <a:ext uri="{FF2B5EF4-FFF2-40B4-BE49-F238E27FC236}">
                <a16:creationId xmlns:a16="http://schemas.microsoft.com/office/drawing/2014/main" id="{39C71AB3-F3AD-40C5-AF10-36EEE3971F1F}"/>
              </a:ext>
            </a:extLst>
          </p:cNvPr>
          <p:cNvSpPr/>
          <p:nvPr/>
        </p:nvSpPr>
        <p:spPr>
          <a:xfrm>
            <a:off x="2220821" y="2704758"/>
            <a:ext cx="78793" cy="179652"/>
          </a:xfrm>
          <a:prstGeom prst="rect">
            <a:avLst/>
          </a:prstGeom>
          <a:blipFill>
            <a:blip r:embed="rId1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6" name="object 106">
            <a:extLst>
              <a:ext uri="{FF2B5EF4-FFF2-40B4-BE49-F238E27FC236}">
                <a16:creationId xmlns:a16="http://schemas.microsoft.com/office/drawing/2014/main" id="{1C3715FE-E054-46C7-9AB0-E1A40CCEF2E7}"/>
              </a:ext>
            </a:extLst>
          </p:cNvPr>
          <p:cNvSpPr/>
          <p:nvPr/>
        </p:nvSpPr>
        <p:spPr>
          <a:xfrm>
            <a:off x="2220821"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7" name="object 107">
            <a:extLst>
              <a:ext uri="{FF2B5EF4-FFF2-40B4-BE49-F238E27FC236}">
                <a16:creationId xmlns:a16="http://schemas.microsoft.com/office/drawing/2014/main" id="{66BEE94B-3931-4D63-81C3-9D681729FFB7}"/>
              </a:ext>
            </a:extLst>
          </p:cNvPr>
          <p:cNvSpPr/>
          <p:nvPr/>
        </p:nvSpPr>
        <p:spPr>
          <a:xfrm>
            <a:off x="2277715"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8" name="object 108">
            <a:extLst>
              <a:ext uri="{FF2B5EF4-FFF2-40B4-BE49-F238E27FC236}">
                <a16:creationId xmlns:a16="http://schemas.microsoft.com/office/drawing/2014/main" id="{528844EE-C1B3-4954-A954-D40F378BEDCE}"/>
              </a:ext>
            </a:extLst>
          </p:cNvPr>
          <p:cNvSpPr/>
          <p:nvPr/>
        </p:nvSpPr>
        <p:spPr>
          <a:xfrm>
            <a:off x="2277715"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09" name="object 109">
            <a:extLst>
              <a:ext uri="{FF2B5EF4-FFF2-40B4-BE49-F238E27FC236}">
                <a16:creationId xmlns:a16="http://schemas.microsoft.com/office/drawing/2014/main" id="{795528EB-BB71-4BE7-ABF5-17D646637F36}"/>
              </a:ext>
            </a:extLst>
          </p:cNvPr>
          <p:cNvSpPr/>
          <p:nvPr/>
        </p:nvSpPr>
        <p:spPr>
          <a:xfrm>
            <a:off x="2220821"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900"/>
              <a:gd name="f23" fmla="val 395"/>
              <a:gd name="f24" fmla="val 357"/>
              <a:gd name="f25" fmla="val 2851"/>
              <a:gd name="f26" fmla="val 7263"/>
              <a:gd name="f27" fmla="val 123490"/>
              <a:gd name="f28" fmla="val 19241"/>
              <a:gd name="f29" fmla="val 142476"/>
              <a:gd name="f30" fmla="val 16865"/>
              <a:gd name="f31" fmla="val 144530"/>
              <a:gd name="f32" fmla="val 14517"/>
              <a:gd name="f33" fmla="val 146645"/>
              <a:gd name="f34" fmla="val 12200"/>
              <a:gd name="f35" fmla="val 148818"/>
              <a:gd name="f36" fmla="val 21383"/>
              <a:gd name="f37" fmla="val 157181"/>
              <a:gd name="f38" fmla="val 30839"/>
              <a:gd name="f39" fmla="val 164951"/>
              <a:gd name="f40" fmla="val 40552"/>
              <a:gd name="f41" fmla="val 172114"/>
              <a:gd name="f42" fmla="val 50508"/>
              <a:gd name="f43" fmla="val 178657"/>
              <a:gd name="f44" fmla="val 53252"/>
              <a:gd name="f45" fmla="val 176655"/>
              <a:gd name="f46" fmla="val 55976"/>
              <a:gd name="f47" fmla="val 174597"/>
              <a:gd name="f48" fmla="val 58675"/>
              <a:gd name="f49" fmla="val 172485"/>
              <a:gd name="f50" fmla="val 65234"/>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0" name="object 110">
            <a:extLst>
              <a:ext uri="{FF2B5EF4-FFF2-40B4-BE49-F238E27FC236}">
                <a16:creationId xmlns:a16="http://schemas.microsoft.com/office/drawing/2014/main" id="{1D8C0891-27A8-4B50-B21C-7D92DC0B5854}"/>
              </a:ext>
            </a:extLst>
          </p:cNvPr>
          <p:cNvSpPr/>
          <p:nvPr/>
        </p:nvSpPr>
        <p:spPr>
          <a:xfrm>
            <a:off x="2227012"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1" name="object 111">
            <a:extLst>
              <a:ext uri="{FF2B5EF4-FFF2-40B4-BE49-F238E27FC236}">
                <a16:creationId xmlns:a16="http://schemas.microsoft.com/office/drawing/2014/main" id="{50A49336-EA1F-431C-B54E-D5102DB3EDED}"/>
              </a:ext>
            </a:extLst>
          </p:cNvPr>
          <p:cNvSpPr/>
          <p:nvPr/>
        </p:nvSpPr>
        <p:spPr>
          <a:xfrm>
            <a:off x="2228813"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2" name="object 112">
            <a:extLst>
              <a:ext uri="{FF2B5EF4-FFF2-40B4-BE49-F238E27FC236}">
                <a16:creationId xmlns:a16="http://schemas.microsoft.com/office/drawing/2014/main" id="{73771861-F491-4DE2-B39A-AD54E913DC81}"/>
              </a:ext>
            </a:extLst>
          </p:cNvPr>
          <p:cNvSpPr/>
          <p:nvPr/>
        </p:nvSpPr>
        <p:spPr>
          <a:xfrm>
            <a:off x="2179545" y="2817851"/>
            <a:ext cx="88175" cy="111053"/>
          </a:xfrm>
          <a:prstGeom prst="rect">
            <a:avLst/>
          </a:prstGeom>
          <a:blipFill>
            <a:blip r:embed="rId19">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3" name="object 113">
            <a:extLst>
              <a:ext uri="{FF2B5EF4-FFF2-40B4-BE49-F238E27FC236}">
                <a16:creationId xmlns:a16="http://schemas.microsoft.com/office/drawing/2014/main" id="{FA20F32D-6DAB-4FF5-ACF4-52764D43DCA3}"/>
              </a:ext>
            </a:extLst>
          </p:cNvPr>
          <p:cNvSpPr/>
          <p:nvPr/>
        </p:nvSpPr>
        <p:spPr>
          <a:xfrm>
            <a:off x="2170163" y="2880789"/>
            <a:ext cx="75044" cy="62691"/>
          </a:xfrm>
          <a:prstGeom prst="rect">
            <a:avLst/>
          </a:prstGeom>
          <a:blipFill>
            <a:blip r:embed="rId2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4" name="object 114">
            <a:extLst>
              <a:ext uri="{FF2B5EF4-FFF2-40B4-BE49-F238E27FC236}">
                <a16:creationId xmlns:a16="http://schemas.microsoft.com/office/drawing/2014/main" id="{6AB89BA2-36C4-4549-8AB4-2DEEDEF1BBDD}"/>
              </a:ext>
            </a:extLst>
          </p:cNvPr>
          <p:cNvSpPr/>
          <p:nvPr/>
        </p:nvSpPr>
        <p:spPr>
          <a:xfrm>
            <a:off x="2170163" y="2880789"/>
            <a:ext cx="75566" cy="62865"/>
          </a:xfrm>
          <a:custGeom>
            <a:avLst/>
            <a:gdLst>
              <a:gd name="f0" fmla="val w"/>
              <a:gd name="f1" fmla="val h"/>
              <a:gd name="f2" fmla="val 0"/>
              <a:gd name="f3" fmla="val 75564"/>
              <a:gd name="f4" fmla="val 62864"/>
              <a:gd name="f5" fmla="val 7234"/>
              <a:gd name="f6" fmla="val 75044"/>
              <a:gd name="f7" fmla="val 62694"/>
              <a:gd name="f8" fmla="val 75043"/>
              <a:gd name="f9" fmla="val 55460"/>
              <a:gd name="f10" fmla="*/ f0 1 75564"/>
              <a:gd name="f11" fmla="*/ f1 1 62864"/>
              <a:gd name="f12" fmla="val f2"/>
              <a:gd name="f13" fmla="val f3"/>
              <a:gd name="f14" fmla="val f4"/>
              <a:gd name="f15" fmla="+- f14 0 f12"/>
              <a:gd name="f16" fmla="+- f13 0 f12"/>
              <a:gd name="f17" fmla="*/ f16 1 75564"/>
              <a:gd name="f18" fmla="*/ f15 1 6286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75564" h="62864">
                <a:moveTo>
                  <a:pt x="f2" y="f5"/>
                </a:moveTo>
                <a:lnTo>
                  <a:pt x="f6" y="f7"/>
                </a:lnTo>
                <a:lnTo>
                  <a:pt x="f8" y="f9"/>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5" name="object 115">
            <a:extLst>
              <a:ext uri="{FF2B5EF4-FFF2-40B4-BE49-F238E27FC236}">
                <a16:creationId xmlns:a16="http://schemas.microsoft.com/office/drawing/2014/main" id="{E42E0B9C-FD2A-4F51-A833-98C3306A8DA4}"/>
              </a:ext>
            </a:extLst>
          </p:cNvPr>
          <p:cNvSpPr/>
          <p:nvPr/>
        </p:nvSpPr>
        <p:spPr>
          <a:xfrm>
            <a:off x="2170163"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6" name="object 116">
            <a:extLst>
              <a:ext uri="{FF2B5EF4-FFF2-40B4-BE49-F238E27FC236}">
                <a16:creationId xmlns:a16="http://schemas.microsoft.com/office/drawing/2014/main" id="{DC1362A1-D146-4A7E-8EFB-499D4D60A18B}"/>
              </a:ext>
            </a:extLst>
          </p:cNvPr>
          <p:cNvSpPr/>
          <p:nvPr/>
        </p:nvSpPr>
        <p:spPr>
          <a:xfrm>
            <a:off x="2227012" y="2722068"/>
            <a:ext cx="66979" cy="130969"/>
          </a:xfrm>
          <a:prstGeom prst="rect">
            <a:avLst/>
          </a:prstGeom>
          <a:blipFill>
            <a:blip r:embed="rId21">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7" name="object 117">
            <a:extLst>
              <a:ext uri="{FF2B5EF4-FFF2-40B4-BE49-F238E27FC236}">
                <a16:creationId xmlns:a16="http://schemas.microsoft.com/office/drawing/2014/main" id="{5ABE5A4E-F4E2-4A49-B0F8-3884F1271781}"/>
              </a:ext>
            </a:extLst>
          </p:cNvPr>
          <p:cNvSpPr/>
          <p:nvPr/>
        </p:nvSpPr>
        <p:spPr>
          <a:xfrm>
            <a:off x="2227012"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8" name="object 118">
            <a:extLst>
              <a:ext uri="{FF2B5EF4-FFF2-40B4-BE49-F238E27FC236}">
                <a16:creationId xmlns:a16="http://schemas.microsoft.com/office/drawing/2014/main" id="{CB7F018B-D447-4A61-9C5C-B01E5A8973FE}"/>
              </a:ext>
            </a:extLst>
          </p:cNvPr>
          <p:cNvSpPr/>
          <p:nvPr/>
        </p:nvSpPr>
        <p:spPr>
          <a:xfrm>
            <a:off x="3046460" y="2851373"/>
            <a:ext cx="107871" cy="84883"/>
          </a:xfrm>
          <a:prstGeom prst="rect">
            <a:avLst/>
          </a:prstGeom>
          <a:blipFill>
            <a:blip r:embed="rId1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19" name="object 119">
            <a:extLst>
              <a:ext uri="{FF2B5EF4-FFF2-40B4-BE49-F238E27FC236}">
                <a16:creationId xmlns:a16="http://schemas.microsoft.com/office/drawing/2014/main" id="{4B3746E3-32AC-4992-9962-837BE4E41CCA}"/>
              </a:ext>
            </a:extLst>
          </p:cNvPr>
          <p:cNvSpPr/>
          <p:nvPr/>
        </p:nvSpPr>
        <p:spPr>
          <a:xfrm>
            <a:off x="3121505" y="2907316"/>
            <a:ext cx="32836" cy="36173"/>
          </a:xfrm>
          <a:prstGeom prst="rect">
            <a:avLst/>
          </a:prstGeom>
          <a:blipFill>
            <a:blip r:embed="rId22">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0" name="object 120">
            <a:extLst>
              <a:ext uri="{FF2B5EF4-FFF2-40B4-BE49-F238E27FC236}">
                <a16:creationId xmlns:a16="http://schemas.microsoft.com/office/drawing/2014/main" id="{B05600A7-32FF-4007-B866-E801BF4875A7}"/>
              </a:ext>
            </a:extLst>
          </p:cNvPr>
          <p:cNvSpPr/>
          <p:nvPr/>
        </p:nvSpPr>
        <p:spPr>
          <a:xfrm>
            <a:off x="3121505" y="2907316"/>
            <a:ext cx="33018" cy="36191"/>
          </a:xfrm>
          <a:custGeom>
            <a:avLst/>
            <a:gdLst>
              <a:gd name="f0" fmla="val w"/>
              <a:gd name="f1" fmla="val h"/>
              <a:gd name="f2" fmla="val 0"/>
              <a:gd name="f3" fmla="val 33019"/>
              <a:gd name="f4" fmla="val 36194"/>
              <a:gd name="f5" fmla="val 36170"/>
              <a:gd name="f6" fmla="val 28936"/>
              <a:gd name="f7" fmla="val 32832"/>
              <a:gd name="f8" fmla="val 12056"/>
              <a:gd name="f9" fmla="*/ f0 1 33019"/>
              <a:gd name="f10" fmla="*/ f1 1 36194"/>
              <a:gd name="f11" fmla="val f2"/>
              <a:gd name="f12" fmla="val f3"/>
              <a:gd name="f13" fmla="val f4"/>
              <a:gd name="f14" fmla="+- f13 0 f11"/>
              <a:gd name="f15" fmla="+- f12 0 f11"/>
              <a:gd name="f16" fmla="*/ f15 1 33019"/>
              <a:gd name="f17" fmla="*/ f14 1 3619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36194">
                <a:moveTo>
                  <a:pt x="f2" y="f5"/>
                </a:moveTo>
                <a:lnTo>
                  <a:pt x="f2" y="f6"/>
                </a:lnTo>
                <a:lnTo>
                  <a:pt x="f7" y="f2"/>
                </a:lnTo>
                <a:lnTo>
                  <a:pt x="f7" y="f8"/>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1" name="object 121">
            <a:extLst>
              <a:ext uri="{FF2B5EF4-FFF2-40B4-BE49-F238E27FC236}">
                <a16:creationId xmlns:a16="http://schemas.microsoft.com/office/drawing/2014/main" id="{FF986047-30C1-4F57-8218-697ECC1E26BD}"/>
              </a:ext>
            </a:extLst>
          </p:cNvPr>
          <p:cNvSpPr/>
          <p:nvPr/>
        </p:nvSpPr>
        <p:spPr>
          <a:xfrm>
            <a:off x="3175912" y="2761670"/>
            <a:ext cx="57972" cy="122739"/>
          </a:xfrm>
          <a:prstGeom prst="rect">
            <a:avLst/>
          </a:prstGeom>
          <a:blipFill>
            <a:blip r:embed="rId23">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2" name="object 122">
            <a:extLst>
              <a:ext uri="{FF2B5EF4-FFF2-40B4-BE49-F238E27FC236}">
                <a16:creationId xmlns:a16="http://schemas.microsoft.com/office/drawing/2014/main" id="{AC4D8053-AA24-4773-909A-6A7E9DCD732D}"/>
              </a:ext>
            </a:extLst>
          </p:cNvPr>
          <p:cNvSpPr/>
          <p:nvPr/>
        </p:nvSpPr>
        <p:spPr>
          <a:xfrm>
            <a:off x="3175912" y="2761670"/>
            <a:ext cx="58421" cy="123187"/>
          </a:xfrm>
          <a:custGeom>
            <a:avLst/>
            <a:gdLst>
              <a:gd name="f0" fmla="val w"/>
              <a:gd name="f1" fmla="val h"/>
              <a:gd name="f2" fmla="val 0"/>
              <a:gd name="f3" fmla="val 58419"/>
              <a:gd name="f4" fmla="val 123189"/>
              <a:gd name="f5" fmla="val 122738"/>
              <a:gd name="f6" fmla="val 14965"/>
              <a:gd name="f7" fmla="val 434"/>
              <a:gd name="f8" fmla="val 29533"/>
              <a:gd name="f9" fmla="val 4190"/>
              <a:gd name="f10" fmla="val 43403"/>
              <a:gd name="f11" fmla="val 11156"/>
              <a:gd name="f12" fmla="val 56278"/>
              <a:gd name="f13" fmla="val 21219"/>
              <a:gd name="f14" fmla="val 57976"/>
              <a:gd name="f15" fmla="val 32044"/>
              <a:gd name="f16" fmla="val 57894"/>
              <a:gd name="f17" fmla="val 42989"/>
              <a:gd name="f18" fmla="val 35519"/>
              <a:gd name="f19" fmla="val 90085"/>
              <a:gd name="f20" fmla="val 14506"/>
              <a:gd name="f21" fmla="val 110547"/>
              <a:gd name="f22" fmla="*/ f0 1 58419"/>
              <a:gd name="f23" fmla="*/ f1 1 123189"/>
              <a:gd name="f24" fmla="val f2"/>
              <a:gd name="f25" fmla="val f3"/>
              <a:gd name="f26" fmla="val f4"/>
              <a:gd name="f27" fmla="+- f26 0 f24"/>
              <a:gd name="f28" fmla="+- f25 0 f24"/>
              <a:gd name="f29" fmla="*/ f28 1 58419"/>
              <a:gd name="f30" fmla="*/ f27 1 12318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8419" h="123189">
                <a:moveTo>
                  <a:pt x="f2" y="f5"/>
                </a:moveTo>
                <a:lnTo>
                  <a:pt x="f2" y="f2"/>
                </a:lnTo>
                <a:lnTo>
                  <a:pt x="f6" y="f7"/>
                </a:lnTo>
                <a:lnTo>
                  <a:pt x="f8" y="f9"/>
                </a:lnTo>
                <a:lnTo>
                  <a:pt x="f10" y="f11"/>
                </a:lnTo>
                <a:lnTo>
                  <a:pt x="f12" y="f13"/>
                </a:lnTo>
                <a:lnTo>
                  <a:pt x="f14" y="f15"/>
                </a:lnTo>
                <a:lnTo>
                  <a:pt x="f16" y="f17"/>
                </a:lnTo>
                <a:lnTo>
                  <a:pt x="f18" y="f19"/>
                </a:lnTo>
                <a:lnTo>
                  <a:pt x="f20" y="f21"/>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3" name="object 123">
            <a:extLst>
              <a:ext uri="{FF2B5EF4-FFF2-40B4-BE49-F238E27FC236}">
                <a16:creationId xmlns:a16="http://schemas.microsoft.com/office/drawing/2014/main" id="{6939A2BE-42EA-4471-A45F-735321212919}"/>
              </a:ext>
            </a:extLst>
          </p:cNvPr>
          <p:cNvSpPr/>
          <p:nvPr/>
        </p:nvSpPr>
        <p:spPr>
          <a:xfrm>
            <a:off x="3098993" y="2702152"/>
            <a:ext cx="133200" cy="80732"/>
          </a:xfrm>
          <a:prstGeom prst="rect">
            <a:avLst/>
          </a:prstGeom>
          <a:blipFill>
            <a:blip r:embed="rId1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4" name="object 124">
            <a:extLst>
              <a:ext uri="{FF2B5EF4-FFF2-40B4-BE49-F238E27FC236}">
                <a16:creationId xmlns:a16="http://schemas.microsoft.com/office/drawing/2014/main" id="{5B3BA9B4-F32E-41AB-8947-B87285485BD3}"/>
              </a:ext>
            </a:extLst>
          </p:cNvPr>
          <p:cNvSpPr/>
          <p:nvPr/>
        </p:nvSpPr>
        <p:spPr>
          <a:xfrm>
            <a:off x="3098993" y="2702152"/>
            <a:ext cx="133346" cy="81281"/>
          </a:xfrm>
          <a:custGeom>
            <a:avLst/>
            <a:gdLst>
              <a:gd name="f0" fmla="val w"/>
              <a:gd name="f1" fmla="val h"/>
              <a:gd name="f2" fmla="val 0"/>
              <a:gd name="f3" fmla="val 133350"/>
              <a:gd name="f4" fmla="val 81280"/>
              <a:gd name="f5" fmla="val 2601"/>
              <a:gd name="f6" fmla="val 1554"/>
              <a:gd name="f7" fmla="val 874"/>
              <a:gd name="f8" fmla="val 3575"/>
              <a:gd name="f9" fmla="val 5628"/>
              <a:gd name="f10" fmla="val 166"/>
              <a:gd name="f11" fmla="val 46717"/>
              <a:gd name="f12" fmla="val 4167"/>
              <a:gd name="f13" fmla="val 82924"/>
              <a:gd name="f14" fmla="val 19719"/>
              <a:gd name="f15" fmla="val 112376"/>
              <a:gd name="f16" fmla="val 45637"/>
              <a:gd name="f17" fmla="val 133199"/>
              <a:gd name="f18" fmla="val 80734"/>
              <a:gd name="f19" fmla="val 120278"/>
              <a:gd name="f20" fmla="val 70654"/>
              <a:gd name="f21" fmla="val 106392"/>
              <a:gd name="f22" fmla="val 63681"/>
              <a:gd name="f23" fmla="val 91839"/>
              <a:gd name="f24" fmla="val 59931"/>
              <a:gd name="f25" fmla="val 76920"/>
              <a:gd name="f26" fmla="val 59515"/>
              <a:gd name="f27" fmla="*/ f0 1 133350"/>
              <a:gd name="f28" fmla="*/ f1 1 81280"/>
              <a:gd name="f29" fmla="val f2"/>
              <a:gd name="f30" fmla="val f3"/>
              <a:gd name="f31" fmla="val f4"/>
              <a:gd name="f32" fmla="+- f31 0 f29"/>
              <a:gd name="f33" fmla="+- f30 0 f29"/>
              <a:gd name="f34" fmla="*/ f33 1 133350"/>
              <a:gd name="f35" fmla="*/ f32 1 8128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33350" h="81280">
                <a:moveTo>
                  <a:pt x="f2" y="f5"/>
                </a:moveTo>
                <a:lnTo>
                  <a:pt x="f6" y="f7"/>
                </a:lnTo>
                <a:lnTo>
                  <a:pt x="f8" y="f2"/>
                </a:lnTo>
                <a:lnTo>
                  <a:pt x="f9" y="f10"/>
                </a:lnTo>
                <a:lnTo>
                  <a:pt x="f11" y="f12"/>
                </a:lnTo>
                <a:lnTo>
                  <a:pt x="f13" y="f14"/>
                </a:lnTo>
                <a:lnTo>
                  <a:pt x="f15" y="f16"/>
                </a:lnTo>
                <a:lnTo>
                  <a:pt x="f17" y="f18"/>
                </a:lnTo>
                <a:lnTo>
                  <a:pt x="f19" y="f20"/>
                </a:lnTo>
                <a:lnTo>
                  <a:pt x="f21" y="f22"/>
                </a:lnTo>
                <a:lnTo>
                  <a:pt x="f23" y="f24"/>
                </a:lnTo>
                <a:lnTo>
                  <a:pt x="f25" y="f26"/>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5" name="object 125">
            <a:extLst>
              <a:ext uri="{FF2B5EF4-FFF2-40B4-BE49-F238E27FC236}">
                <a16:creationId xmlns:a16="http://schemas.microsoft.com/office/drawing/2014/main" id="{CC6D72DD-D10D-4253-9EF7-8A32759C1D94}"/>
              </a:ext>
            </a:extLst>
          </p:cNvPr>
          <p:cNvSpPr/>
          <p:nvPr/>
        </p:nvSpPr>
        <p:spPr>
          <a:xfrm>
            <a:off x="3109837" y="2844798"/>
            <a:ext cx="46378" cy="36027"/>
          </a:xfrm>
          <a:prstGeom prst="rect">
            <a:avLst/>
          </a:prstGeom>
          <a:blipFill>
            <a:blip r:embed="rId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6" name="object 126">
            <a:extLst>
              <a:ext uri="{FF2B5EF4-FFF2-40B4-BE49-F238E27FC236}">
                <a16:creationId xmlns:a16="http://schemas.microsoft.com/office/drawing/2014/main" id="{3FEA805F-C690-4DC3-BD16-3DDFDA2B2B10}"/>
              </a:ext>
            </a:extLst>
          </p:cNvPr>
          <p:cNvSpPr/>
          <p:nvPr/>
        </p:nvSpPr>
        <p:spPr>
          <a:xfrm>
            <a:off x="3109837" y="2844798"/>
            <a:ext cx="46991" cy="36191"/>
          </a:xfrm>
          <a:custGeom>
            <a:avLst/>
            <a:gdLst>
              <a:gd name="f0" fmla="val w"/>
              <a:gd name="f1" fmla="val h"/>
              <a:gd name="f2" fmla="val 0"/>
              <a:gd name="f3" fmla="val 46989"/>
              <a:gd name="f4" fmla="val 36194"/>
              <a:gd name="f5" fmla="val 6836"/>
              <a:gd name="f6" fmla="val 9052"/>
              <a:gd name="f7" fmla="val 15231"/>
              <a:gd name="f8" fmla="val 18470"/>
              <a:gd name="f9" fmla="val 22908"/>
              <a:gd name="f10" fmla="val 28229"/>
              <a:gd name="f11" fmla="val 29848"/>
              <a:gd name="f12" fmla="val 38302"/>
              <a:gd name="f13" fmla="val 36031"/>
              <a:gd name="f14" fmla="val 46379"/>
              <a:gd name="f15" fmla="val 29723"/>
              <a:gd name="f16" fmla="val 36135"/>
              <a:gd name="f17" fmla="val 22923"/>
              <a:gd name="f18" fmla="val 26072"/>
              <a:gd name="f19" fmla="val 15699"/>
              <a:gd name="f20" fmla="val 16198"/>
              <a:gd name="f21" fmla="val 8055"/>
              <a:gd name="f22" fmla="val 6522"/>
              <a:gd name="f23" fmla="*/ f0 1 46989"/>
              <a:gd name="f24" fmla="*/ f1 1 36194"/>
              <a:gd name="f25" fmla="val f2"/>
              <a:gd name="f26" fmla="val f3"/>
              <a:gd name="f27" fmla="val f4"/>
              <a:gd name="f28" fmla="+- f27 0 f25"/>
              <a:gd name="f29" fmla="+- f26 0 f25"/>
              <a:gd name="f30" fmla="*/ f29 1 46989"/>
              <a:gd name="f31" fmla="*/ f28 1 3619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6989" h="36194">
                <a:moveTo>
                  <a:pt x="f2" y="f5"/>
                </a:moveTo>
                <a:lnTo>
                  <a:pt x="f6" y="f7"/>
                </a:lnTo>
                <a:lnTo>
                  <a:pt x="f8" y="f9"/>
                </a:lnTo>
                <a:lnTo>
                  <a:pt x="f10" y="f11"/>
                </a:lnTo>
                <a:lnTo>
                  <a:pt x="f12" y="f13"/>
                </a:lnTo>
                <a:lnTo>
                  <a:pt x="f14" y="f15"/>
                </a:lnTo>
                <a:lnTo>
                  <a:pt x="f16" y="f17"/>
                </a:lnTo>
                <a:lnTo>
                  <a:pt x="f18" y="f19"/>
                </a:lnTo>
                <a:lnTo>
                  <a:pt x="f20" y="f21"/>
                </a:lnTo>
                <a:lnTo>
                  <a:pt x="f22" y="f2"/>
                </a:lnTo>
                <a:lnTo>
                  <a:pt x="f2" y="f5"/>
                </a:lnTo>
                <a:close/>
              </a:path>
            </a:pathLst>
          </a:custGeom>
          <a:noFill/>
          <a:ln w="3172" cap="flat">
            <a:solidFill>
              <a:srgbClr val="FFFFF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7" name="object 127">
            <a:extLst>
              <a:ext uri="{FF2B5EF4-FFF2-40B4-BE49-F238E27FC236}">
                <a16:creationId xmlns:a16="http://schemas.microsoft.com/office/drawing/2014/main" id="{3C680BD2-15EE-4147-A07E-5DC04D83992B}"/>
              </a:ext>
            </a:extLst>
          </p:cNvPr>
          <p:cNvSpPr/>
          <p:nvPr/>
        </p:nvSpPr>
        <p:spPr>
          <a:xfrm>
            <a:off x="3097118" y="2704758"/>
            <a:ext cx="78793" cy="179652"/>
          </a:xfrm>
          <a:prstGeom prst="rect">
            <a:avLst/>
          </a:prstGeom>
          <a:blipFill>
            <a:blip r:embed="rId24">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8" name="object 128">
            <a:extLst>
              <a:ext uri="{FF2B5EF4-FFF2-40B4-BE49-F238E27FC236}">
                <a16:creationId xmlns:a16="http://schemas.microsoft.com/office/drawing/2014/main" id="{878BDB05-77E0-4814-86AA-C577F9B2A4BB}"/>
              </a:ext>
            </a:extLst>
          </p:cNvPr>
          <p:cNvSpPr/>
          <p:nvPr/>
        </p:nvSpPr>
        <p:spPr>
          <a:xfrm>
            <a:off x="3097118" y="2704758"/>
            <a:ext cx="79379" cy="179707"/>
          </a:xfrm>
          <a:custGeom>
            <a:avLst/>
            <a:gdLst>
              <a:gd name="f0" fmla="val w"/>
              <a:gd name="f1" fmla="val h"/>
              <a:gd name="f2" fmla="val 0"/>
              <a:gd name="f3" fmla="val 79375"/>
              <a:gd name="f4" fmla="val 179705"/>
              <a:gd name="f5" fmla="val 78797"/>
              <a:gd name="f6" fmla="val 179652"/>
              <a:gd name="f7" fmla="val 57707"/>
              <a:gd name="f8" fmla="val 168630"/>
              <a:gd name="f9" fmla="val 37466"/>
              <a:gd name="f10" fmla="val 155131"/>
              <a:gd name="f11" fmla="val 18190"/>
              <a:gd name="f12" fmla="val 139243"/>
              <a:gd name="f13" fmla="val 121055"/>
              <a:gd name="f14" fmla="val 4828"/>
              <a:gd name="f15" fmla="val 100"/>
              <a:gd name="f16" fmla="val 2955"/>
              <a:gd name="f17" fmla="val 775"/>
              <a:gd name="f18" fmla="val 1227"/>
              <a:gd name="f19" fmla="val 1876"/>
              <a:gd name="f20" fmla="val 56913"/>
              <a:gd name="f21" fmla="*/ f0 1 79375"/>
              <a:gd name="f22" fmla="*/ f1 1 179705"/>
              <a:gd name="f23" fmla="val f2"/>
              <a:gd name="f24" fmla="val f3"/>
              <a:gd name="f25" fmla="val f4"/>
              <a:gd name="f26" fmla="+- f25 0 f23"/>
              <a:gd name="f27" fmla="+- f24 0 f23"/>
              <a:gd name="f28" fmla="*/ f27 1 79375"/>
              <a:gd name="f29" fmla="*/ f26 1 1797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79375" h="179705">
                <a:moveTo>
                  <a:pt x="f5" y="f6"/>
                </a:moveTo>
                <a:lnTo>
                  <a:pt x="f7" y="f8"/>
                </a:lnTo>
                <a:lnTo>
                  <a:pt x="f9" y="f10"/>
                </a:lnTo>
                <a:lnTo>
                  <a:pt x="f11" y="f12"/>
                </a:lnTo>
                <a:lnTo>
                  <a:pt x="f2" y="f13"/>
                </a:lnTo>
                <a:lnTo>
                  <a:pt x="f2" y="f14"/>
                </a:lnTo>
                <a:lnTo>
                  <a:pt x="f15" y="f16"/>
                </a:lnTo>
                <a:lnTo>
                  <a:pt x="f17" y="f18"/>
                </a:lnTo>
                <a:lnTo>
                  <a:pt x="f19" y="f2"/>
                </a:lnTo>
                <a:lnTo>
                  <a:pt x="f5" y="f2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29" name="object 129">
            <a:extLst>
              <a:ext uri="{FF2B5EF4-FFF2-40B4-BE49-F238E27FC236}">
                <a16:creationId xmlns:a16="http://schemas.microsoft.com/office/drawing/2014/main" id="{B5260EED-75D6-4D07-A622-589F71AFD559}"/>
              </a:ext>
            </a:extLst>
          </p:cNvPr>
          <p:cNvSpPr/>
          <p:nvPr/>
        </p:nvSpPr>
        <p:spPr>
          <a:xfrm>
            <a:off x="3154012" y="2854573"/>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0" name="object 130">
            <a:extLst>
              <a:ext uri="{FF2B5EF4-FFF2-40B4-BE49-F238E27FC236}">
                <a16:creationId xmlns:a16="http://schemas.microsoft.com/office/drawing/2014/main" id="{13B677D0-2953-43ED-9217-C38A7F68B208}"/>
              </a:ext>
            </a:extLst>
          </p:cNvPr>
          <p:cNvSpPr/>
          <p:nvPr/>
        </p:nvSpPr>
        <p:spPr>
          <a:xfrm>
            <a:off x="3154012" y="2854573"/>
            <a:ext cx="10799" cy="15873"/>
          </a:xfrm>
          <a:custGeom>
            <a:avLst/>
            <a:gdLst>
              <a:gd name="f0" fmla="val w"/>
              <a:gd name="f1" fmla="val h"/>
              <a:gd name="f2" fmla="val 0"/>
              <a:gd name="f3" fmla="val 10794"/>
              <a:gd name="f4" fmla="val 15875"/>
              <a:gd name="f5" fmla="val 8711"/>
              <a:gd name="f6" fmla="val 5105"/>
              <a:gd name="f7" fmla="val 7150"/>
              <a:gd name="f8" fmla="val 1629"/>
              <a:gd name="f9" fmla="val 4284"/>
              <a:gd name="f10" fmla="val 2308"/>
              <a:gd name="f11" fmla="val 1465"/>
              <a:gd name="f12" fmla="val 335"/>
              <a:gd name="f13" fmla="val 2932"/>
              <a:gd name="f14" fmla="val 6936"/>
              <a:gd name="f15" fmla="val 1560"/>
              <a:gd name="f16" fmla="val 10412"/>
              <a:gd name="f17" fmla="val 3121"/>
              <a:gd name="f18" fmla="val 13885"/>
              <a:gd name="f19" fmla="val 5987"/>
              <a:gd name="f20" fmla="val 15515"/>
              <a:gd name="f21" fmla="val 7961"/>
              <a:gd name="f22" fmla="val 14049"/>
              <a:gd name="f23" fmla="val 9937"/>
              <a:gd name="f24" fmla="val 12584"/>
              <a:gd name="f25" fmla="val 10272"/>
              <a:gd name="f26" fmla="val 8578"/>
              <a:gd name="f27" fmla="*/ f0 1 10794"/>
              <a:gd name="f28" fmla="*/ f1 1 15875"/>
              <a:gd name="f29" fmla="val f2"/>
              <a:gd name="f30" fmla="val f3"/>
              <a:gd name="f31" fmla="val f4"/>
              <a:gd name="f32" fmla="+- f31 0 f29"/>
              <a:gd name="f33" fmla="+- f30 0 f29"/>
              <a:gd name="f34" fmla="*/ f33 1 10794"/>
              <a:gd name="f35" fmla="*/ f32 1 1587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794" h="15875">
                <a:moveTo>
                  <a:pt x="f5" y="f6"/>
                </a:moveTo>
                <a:lnTo>
                  <a:pt x="f7" y="f8"/>
                </a:lnTo>
                <a:lnTo>
                  <a:pt x="f9" y="f2"/>
                </a:lnTo>
                <a:lnTo>
                  <a:pt x="f10" y="f11"/>
                </a:lnTo>
                <a:lnTo>
                  <a:pt x="f12" y="f13"/>
                </a:lnTo>
                <a:lnTo>
                  <a:pt x="f2" y="f14"/>
                </a:lnTo>
                <a:lnTo>
                  <a:pt x="f15" y="f16"/>
                </a:lnTo>
                <a:lnTo>
                  <a:pt x="f17" y="f18"/>
                </a:lnTo>
                <a:lnTo>
                  <a:pt x="f19" y="f20"/>
                </a:lnTo>
                <a:lnTo>
                  <a:pt x="f21" y="f22"/>
                </a:lnTo>
                <a:lnTo>
                  <a:pt x="f23" y="f24"/>
                </a:lnTo>
                <a:lnTo>
                  <a:pt x="f25" y="f26"/>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1" name="object 131">
            <a:extLst>
              <a:ext uri="{FF2B5EF4-FFF2-40B4-BE49-F238E27FC236}">
                <a16:creationId xmlns:a16="http://schemas.microsoft.com/office/drawing/2014/main" id="{8FFC84A8-ED09-45FB-8723-01488FB6AB15}"/>
              </a:ext>
            </a:extLst>
          </p:cNvPr>
          <p:cNvSpPr/>
          <p:nvPr/>
        </p:nvSpPr>
        <p:spPr>
          <a:xfrm>
            <a:off x="3097118" y="2702317"/>
            <a:ext cx="137160" cy="182249"/>
          </a:xfrm>
          <a:custGeom>
            <a:avLst/>
            <a:gdLst>
              <a:gd name="f0" fmla="val w"/>
              <a:gd name="f1" fmla="val h"/>
              <a:gd name="f2" fmla="val 0"/>
              <a:gd name="f3" fmla="val 137160"/>
              <a:gd name="f4" fmla="val 182244"/>
              <a:gd name="f5" fmla="val 78797"/>
              <a:gd name="f6" fmla="val 182087"/>
              <a:gd name="f7" fmla="val 113422"/>
              <a:gd name="f8" fmla="val 150590"/>
              <a:gd name="f9" fmla="val 134885"/>
              <a:gd name="f10" fmla="val 112977"/>
              <a:gd name="f11" fmla="val 136791"/>
              <a:gd name="f12" fmla="val 91358"/>
              <a:gd name="f13" fmla="val 135076"/>
              <a:gd name="f14" fmla="val 80568"/>
              <a:gd name="f15" fmla="val 114252"/>
              <a:gd name="f16" fmla="val 45471"/>
              <a:gd name="f17" fmla="val 84800"/>
              <a:gd name="f18" fmla="val 19553"/>
              <a:gd name="f19" fmla="val 48593"/>
              <a:gd name="f20" fmla="val 4001"/>
              <a:gd name="f21" fmla="val 7505"/>
              <a:gd name="f22" fmla="val 2899"/>
              <a:gd name="f23" fmla="val 395"/>
              <a:gd name="f24" fmla="val 357"/>
              <a:gd name="f25" fmla="val 2851"/>
              <a:gd name="f26" fmla="val 7263"/>
              <a:gd name="f27" fmla="val 123490"/>
              <a:gd name="f28" fmla="val 19241"/>
              <a:gd name="f29" fmla="val 142476"/>
              <a:gd name="f30" fmla="val 16865"/>
              <a:gd name="f31" fmla="val 144530"/>
              <a:gd name="f32" fmla="val 14518"/>
              <a:gd name="f33" fmla="val 146645"/>
              <a:gd name="f34" fmla="val 12200"/>
              <a:gd name="f35" fmla="val 148818"/>
              <a:gd name="f36" fmla="val 21383"/>
              <a:gd name="f37" fmla="val 157181"/>
              <a:gd name="f38" fmla="val 30839"/>
              <a:gd name="f39" fmla="val 164951"/>
              <a:gd name="f40" fmla="val 40553"/>
              <a:gd name="f41" fmla="val 172114"/>
              <a:gd name="f42" fmla="val 50508"/>
              <a:gd name="f43" fmla="val 178657"/>
              <a:gd name="f44" fmla="val 53252"/>
              <a:gd name="f45" fmla="val 176655"/>
              <a:gd name="f46" fmla="val 55976"/>
              <a:gd name="f47" fmla="val 174597"/>
              <a:gd name="f48" fmla="val 58675"/>
              <a:gd name="f49" fmla="val 172485"/>
              <a:gd name="f50" fmla="val 65235"/>
              <a:gd name="f51" fmla="val 176224"/>
              <a:gd name="f52" fmla="val 71954"/>
              <a:gd name="f53" fmla="val 179432"/>
              <a:gd name="f54" fmla="*/ f0 1 137160"/>
              <a:gd name="f55" fmla="*/ f1 1 182244"/>
              <a:gd name="f56" fmla="val f2"/>
              <a:gd name="f57" fmla="val f3"/>
              <a:gd name="f58" fmla="val f4"/>
              <a:gd name="f59" fmla="+- f58 0 f56"/>
              <a:gd name="f60" fmla="+- f57 0 f56"/>
              <a:gd name="f61" fmla="*/ f60 1 137160"/>
              <a:gd name="f62" fmla="*/ f59 1 182244"/>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137160" h="182244">
                <a:moveTo>
                  <a:pt x="f5" y="f6"/>
                </a:moveTo>
                <a:lnTo>
                  <a:pt x="f7" y="f8"/>
                </a:lnTo>
                <a:lnTo>
                  <a:pt x="f9" y="f10"/>
                </a:lnTo>
                <a:lnTo>
                  <a:pt x="f11" y="f12"/>
                </a:lnTo>
                <a:lnTo>
                  <a:pt x="f13" y="f14"/>
                </a:lnTo>
                <a:lnTo>
                  <a:pt x="f15" y="f16"/>
                </a:lnTo>
                <a:lnTo>
                  <a:pt x="f17" y="f18"/>
                </a:lnTo>
                <a:lnTo>
                  <a:pt x="f19" y="f20"/>
                </a:lnTo>
                <a:lnTo>
                  <a:pt x="f21" y="f2"/>
                </a:lnTo>
                <a:lnTo>
                  <a:pt x="f22" y="f23"/>
                </a:lnTo>
                <a:lnTo>
                  <a:pt x="f24" y="f25"/>
                </a:lnTo>
                <a:lnTo>
                  <a:pt x="f2" y="f26"/>
                </a:lnTo>
                <a:lnTo>
                  <a:pt x="f2"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2" name="object 132">
            <a:extLst>
              <a:ext uri="{FF2B5EF4-FFF2-40B4-BE49-F238E27FC236}">
                <a16:creationId xmlns:a16="http://schemas.microsoft.com/office/drawing/2014/main" id="{5358A872-9677-4CA8-B3BA-215381823288}"/>
              </a:ext>
            </a:extLst>
          </p:cNvPr>
          <p:cNvSpPr/>
          <p:nvPr/>
        </p:nvSpPr>
        <p:spPr>
          <a:xfrm>
            <a:off x="3103309" y="2722068"/>
            <a:ext cx="67308" cy="133987"/>
          </a:xfrm>
          <a:custGeom>
            <a:avLst/>
            <a:gdLst>
              <a:gd name="f0" fmla="val w"/>
              <a:gd name="f1" fmla="val h"/>
              <a:gd name="f2" fmla="val 0"/>
              <a:gd name="f3" fmla="val 67310"/>
              <a:gd name="f4" fmla="val 133985"/>
              <a:gd name="f5" fmla="val 187"/>
              <a:gd name="f6" fmla="val 82761"/>
              <a:gd name="f7" fmla="val 66978"/>
              <a:gd name="f8" fmla="val 133642"/>
              <a:gd name="f9" fmla="*/ f0 1 67310"/>
              <a:gd name="f10" fmla="*/ f1 1 133985"/>
              <a:gd name="f11" fmla="val f2"/>
              <a:gd name="f12" fmla="val f3"/>
              <a:gd name="f13" fmla="val f4"/>
              <a:gd name="f14" fmla="+- f13 0 f11"/>
              <a:gd name="f15" fmla="+- f12 0 f11"/>
              <a:gd name="f16" fmla="*/ f15 1 67310"/>
              <a:gd name="f17" fmla="*/ f14 1 13398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67310" h="133985">
                <a:moveTo>
                  <a:pt x="f2" y="f2"/>
                </a:moveTo>
                <a:lnTo>
                  <a:pt x="f5" y="f6"/>
                </a:lnTo>
                <a:lnTo>
                  <a:pt x="f7" y="f8"/>
                </a:lnTo>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3" name="object 133">
            <a:extLst>
              <a:ext uri="{FF2B5EF4-FFF2-40B4-BE49-F238E27FC236}">
                <a16:creationId xmlns:a16="http://schemas.microsoft.com/office/drawing/2014/main" id="{FD19732B-1D3B-4F53-973B-1F33415C29D4}"/>
              </a:ext>
            </a:extLst>
          </p:cNvPr>
          <p:cNvSpPr/>
          <p:nvPr/>
        </p:nvSpPr>
        <p:spPr>
          <a:xfrm>
            <a:off x="3105110" y="2817979"/>
            <a:ext cx="10268" cy="15517"/>
          </a:xfrm>
          <a:prstGeom prst="rect">
            <a:avLst/>
          </a:prstGeom>
          <a:blipFill>
            <a:blip r:embed="rId10">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4" name="object 134">
            <a:extLst>
              <a:ext uri="{FF2B5EF4-FFF2-40B4-BE49-F238E27FC236}">
                <a16:creationId xmlns:a16="http://schemas.microsoft.com/office/drawing/2014/main" id="{4EFA3B93-D8F8-4C00-9A98-2D20FBC273AA}"/>
              </a:ext>
            </a:extLst>
          </p:cNvPr>
          <p:cNvSpPr/>
          <p:nvPr/>
        </p:nvSpPr>
        <p:spPr>
          <a:xfrm>
            <a:off x="3055842" y="2817851"/>
            <a:ext cx="88175" cy="111053"/>
          </a:xfrm>
          <a:prstGeom prst="rect">
            <a:avLst/>
          </a:prstGeom>
          <a:blipFill>
            <a:blip r:embed="rId25">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5" name="object 135">
            <a:extLst>
              <a:ext uri="{FF2B5EF4-FFF2-40B4-BE49-F238E27FC236}">
                <a16:creationId xmlns:a16="http://schemas.microsoft.com/office/drawing/2014/main" id="{26A4F871-F4FB-4B8F-9ABA-DA0428092DE7}"/>
              </a:ext>
            </a:extLst>
          </p:cNvPr>
          <p:cNvSpPr/>
          <p:nvPr/>
        </p:nvSpPr>
        <p:spPr>
          <a:xfrm>
            <a:off x="3046460" y="2880789"/>
            <a:ext cx="75044" cy="62691"/>
          </a:xfrm>
          <a:prstGeom prst="rect">
            <a:avLst/>
          </a:prstGeom>
          <a:blipFill>
            <a:blip r:embed="rId26">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6" name="object 136">
            <a:extLst>
              <a:ext uri="{FF2B5EF4-FFF2-40B4-BE49-F238E27FC236}">
                <a16:creationId xmlns:a16="http://schemas.microsoft.com/office/drawing/2014/main" id="{F94D350B-773E-40B6-AC85-271011D56210}"/>
              </a:ext>
            </a:extLst>
          </p:cNvPr>
          <p:cNvSpPr/>
          <p:nvPr/>
        </p:nvSpPr>
        <p:spPr>
          <a:xfrm>
            <a:off x="3046460" y="2880789"/>
            <a:ext cx="75566" cy="62865"/>
          </a:xfrm>
          <a:custGeom>
            <a:avLst/>
            <a:gdLst>
              <a:gd name="f0" fmla="val w"/>
              <a:gd name="f1" fmla="val h"/>
              <a:gd name="f2" fmla="val 0"/>
              <a:gd name="f3" fmla="val 75564"/>
              <a:gd name="f4" fmla="val 62864"/>
              <a:gd name="f5" fmla="val 7234"/>
              <a:gd name="f6" fmla="val 75044"/>
              <a:gd name="f7" fmla="val 62694"/>
              <a:gd name="f8" fmla="val 55460"/>
              <a:gd name="f9" fmla="*/ f0 1 75564"/>
              <a:gd name="f10" fmla="*/ f1 1 62864"/>
              <a:gd name="f11" fmla="val f2"/>
              <a:gd name="f12" fmla="val f3"/>
              <a:gd name="f13" fmla="val f4"/>
              <a:gd name="f14" fmla="+- f13 0 f11"/>
              <a:gd name="f15" fmla="+- f12 0 f11"/>
              <a:gd name="f16" fmla="*/ f15 1 75564"/>
              <a:gd name="f17" fmla="*/ f14 1 62864"/>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5564" h="62864">
                <a:moveTo>
                  <a:pt x="f2" y="f5"/>
                </a:moveTo>
                <a:lnTo>
                  <a:pt x="f6" y="f7"/>
                </a:lnTo>
                <a:lnTo>
                  <a:pt x="f6" y="f8"/>
                </a:lnTo>
                <a:lnTo>
                  <a:pt x="f2"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7" name="object 137">
            <a:extLst>
              <a:ext uri="{FF2B5EF4-FFF2-40B4-BE49-F238E27FC236}">
                <a16:creationId xmlns:a16="http://schemas.microsoft.com/office/drawing/2014/main" id="{817B53C1-CBE4-4041-B3BB-E31E8E2606D5}"/>
              </a:ext>
            </a:extLst>
          </p:cNvPr>
          <p:cNvSpPr/>
          <p:nvPr/>
        </p:nvSpPr>
        <p:spPr>
          <a:xfrm>
            <a:off x="3046460" y="2851373"/>
            <a:ext cx="107954" cy="92711"/>
          </a:xfrm>
          <a:custGeom>
            <a:avLst/>
            <a:gdLst>
              <a:gd name="f0" fmla="val w"/>
              <a:gd name="f1" fmla="val h"/>
              <a:gd name="f2" fmla="val 0"/>
              <a:gd name="f3" fmla="val 107950"/>
              <a:gd name="f4" fmla="val 92710"/>
              <a:gd name="f5" fmla="val 29419"/>
              <a:gd name="f6" fmla="val 31893"/>
              <a:gd name="f7" fmla="val 107876"/>
              <a:gd name="f8" fmla="val 55943"/>
              <a:gd name="f9" fmla="val 68000"/>
              <a:gd name="f10" fmla="val 75044"/>
              <a:gd name="f11" fmla="val 92114"/>
              <a:gd name="f12" fmla="val 36653"/>
              <a:gd name="f13" fmla="*/ f0 1 107950"/>
              <a:gd name="f14" fmla="*/ f1 1 92710"/>
              <a:gd name="f15" fmla="val f2"/>
              <a:gd name="f16" fmla="val f3"/>
              <a:gd name="f17" fmla="val f4"/>
              <a:gd name="f18" fmla="+- f17 0 f15"/>
              <a:gd name="f19" fmla="+- f16 0 f15"/>
              <a:gd name="f20" fmla="*/ f19 1 107950"/>
              <a:gd name="f21" fmla="*/ f18 1 9271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50" h="92710">
                <a:moveTo>
                  <a:pt x="f2" y="f5"/>
                </a:moveTo>
                <a:lnTo>
                  <a:pt x="f6" y="f2"/>
                </a:lnTo>
                <a:lnTo>
                  <a:pt x="f7" y="f8"/>
                </a:lnTo>
                <a:lnTo>
                  <a:pt x="f7" y="f9"/>
                </a:lnTo>
                <a:lnTo>
                  <a:pt x="f10" y="f11"/>
                </a:lnTo>
                <a:lnTo>
                  <a:pt x="f2" y="f1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8" name="object 138">
            <a:extLst>
              <a:ext uri="{FF2B5EF4-FFF2-40B4-BE49-F238E27FC236}">
                <a16:creationId xmlns:a16="http://schemas.microsoft.com/office/drawing/2014/main" id="{DCF88DAD-841D-480F-BA9C-A17ABB01BABC}"/>
              </a:ext>
            </a:extLst>
          </p:cNvPr>
          <p:cNvSpPr/>
          <p:nvPr/>
        </p:nvSpPr>
        <p:spPr>
          <a:xfrm>
            <a:off x="3103309" y="2722068"/>
            <a:ext cx="66979" cy="130969"/>
          </a:xfrm>
          <a:prstGeom prst="rect">
            <a:avLst/>
          </a:prstGeom>
          <a:blipFill>
            <a:blip r:embed="rId27">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39" name="object 139">
            <a:extLst>
              <a:ext uri="{FF2B5EF4-FFF2-40B4-BE49-F238E27FC236}">
                <a16:creationId xmlns:a16="http://schemas.microsoft.com/office/drawing/2014/main" id="{82B8028E-D487-42B5-B19D-940EDA62F133}"/>
              </a:ext>
            </a:extLst>
          </p:cNvPr>
          <p:cNvSpPr/>
          <p:nvPr/>
        </p:nvSpPr>
        <p:spPr>
          <a:xfrm>
            <a:off x="3103309" y="2722068"/>
            <a:ext cx="67308" cy="133987"/>
          </a:xfrm>
          <a:custGeom>
            <a:avLst/>
            <a:gdLst>
              <a:gd name="f0" fmla="val w"/>
              <a:gd name="f1" fmla="val h"/>
              <a:gd name="f2" fmla="val 0"/>
              <a:gd name="f3" fmla="val 67310"/>
              <a:gd name="f4" fmla="val 133985"/>
              <a:gd name="f5" fmla="val 2009"/>
              <a:gd name="f6" fmla="val 81523"/>
              <a:gd name="f7" fmla="val 2018"/>
              <a:gd name="f8" fmla="val 66978"/>
              <a:gd name="f9" fmla="val 50208"/>
              <a:gd name="f10" fmla="val 133642"/>
              <a:gd name="f11" fmla="val 130967"/>
              <a:gd name="f12" fmla="*/ f0 1 67310"/>
              <a:gd name="f13" fmla="*/ f1 1 133985"/>
              <a:gd name="f14" fmla="val f2"/>
              <a:gd name="f15" fmla="val f3"/>
              <a:gd name="f16" fmla="val f4"/>
              <a:gd name="f17" fmla="+- f16 0 f14"/>
              <a:gd name="f18" fmla="+- f15 0 f14"/>
              <a:gd name="f19" fmla="*/ f18 1 67310"/>
              <a:gd name="f20" fmla="*/ f17 1 13398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310" h="133985">
                <a:moveTo>
                  <a:pt x="f5" y="f6"/>
                </a:moveTo>
                <a:lnTo>
                  <a:pt x="f5" y="f7"/>
                </a:lnTo>
                <a:lnTo>
                  <a:pt x="f2" y="f2"/>
                </a:lnTo>
                <a:lnTo>
                  <a:pt x="f8" y="f9"/>
                </a:lnTo>
                <a:lnTo>
                  <a:pt x="f8" y="f10"/>
                </a:lnTo>
                <a:lnTo>
                  <a:pt x="f8"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0" name="object 140">
            <a:extLst>
              <a:ext uri="{FF2B5EF4-FFF2-40B4-BE49-F238E27FC236}">
                <a16:creationId xmlns:a16="http://schemas.microsoft.com/office/drawing/2014/main" id="{DE6784CA-040A-40BD-942E-56947915B5B6}"/>
              </a:ext>
            </a:extLst>
          </p:cNvPr>
          <p:cNvSpPr/>
          <p:nvPr/>
        </p:nvSpPr>
        <p:spPr>
          <a:xfrm>
            <a:off x="3139821" y="2949324"/>
            <a:ext cx="6345" cy="720720"/>
          </a:xfrm>
          <a:custGeom>
            <a:avLst/>
            <a:gdLst>
              <a:gd name="f0" fmla="val w"/>
              <a:gd name="f1" fmla="val h"/>
              <a:gd name="f2" fmla="val 0"/>
              <a:gd name="f3" fmla="val 6350"/>
              <a:gd name="f4" fmla="val 720725"/>
              <a:gd name="f5" fmla="val 720344"/>
              <a:gd name="f6" fmla="val 5968"/>
              <a:gd name="f7" fmla="*/ f0 1 6350"/>
              <a:gd name="f8" fmla="*/ f1 1 720725"/>
              <a:gd name="f9" fmla="val f2"/>
              <a:gd name="f10" fmla="val f3"/>
              <a:gd name="f11" fmla="val f4"/>
              <a:gd name="f12" fmla="+- f11 0 f9"/>
              <a:gd name="f13" fmla="+- f10 0 f9"/>
              <a:gd name="f14" fmla="*/ f13 1 6350"/>
              <a:gd name="f15" fmla="*/ f12 1 72072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350" h="720725">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1" name="object 141">
            <a:extLst>
              <a:ext uri="{FF2B5EF4-FFF2-40B4-BE49-F238E27FC236}">
                <a16:creationId xmlns:a16="http://schemas.microsoft.com/office/drawing/2014/main" id="{DC1B1B0D-FA43-4866-AB74-F28F66EFDD23}"/>
              </a:ext>
            </a:extLst>
          </p:cNvPr>
          <p:cNvSpPr/>
          <p:nvPr/>
        </p:nvSpPr>
        <p:spPr>
          <a:xfrm>
            <a:off x="2269613" y="2949324"/>
            <a:ext cx="815973" cy="836291"/>
          </a:xfrm>
          <a:custGeom>
            <a:avLst/>
            <a:gdLst>
              <a:gd name="f0" fmla="val w"/>
              <a:gd name="f1" fmla="val h"/>
              <a:gd name="f2" fmla="val 0"/>
              <a:gd name="f3" fmla="val 815975"/>
              <a:gd name="f4" fmla="val 836295"/>
              <a:gd name="f5" fmla="val 815594"/>
              <a:gd name="f6" fmla="val 835787"/>
              <a:gd name="f7" fmla="*/ f0 1 815975"/>
              <a:gd name="f8" fmla="*/ f1 1 836295"/>
              <a:gd name="f9" fmla="val f2"/>
              <a:gd name="f10" fmla="val f3"/>
              <a:gd name="f11" fmla="val f4"/>
              <a:gd name="f12" fmla="+- f11 0 f9"/>
              <a:gd name="f13" fmla="+- f10 0 f9"/>
              <a:gd name="f14" fmla="*/ f13 1 815975"/>
              <a:gd name="f15" fmla="*/ f12 1 83629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15975" h="83629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2" name="object 142">
            <a:extLst>
              <a:ext uri="{FF2B5EF4-FFF2-40B4-BE49-F238E27FC236}">
                <a16:creationId xmlns:a16="http://schemas.microsoft.com/office/drawing/2014/main" id="{815268B0-6443-478C-B610-AD0434A069D1}"/>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33388"/>
              <a:gd name="f7" fmla="val 21805"/>
              <a:gd name="f8" fmla="val 215646"/>
              <a:gd name="f9" fmla="val 75971"/>
              <a:gd name="f10" fmla="val 193840"/>
              <a:gd name="f11" fmla="*/ f0 1 108584"/>
              <a:gd name="f12" fmla="*/ f1 1 215900"/>
              <a:gd name="f13" fmla="val f2"/>
              <a:gd name="f14" fmla="val f3"/>
              <a:gd name="f15" fmla="val f4"/>
              <a:gd name="f16" fmla="+- f15 0 f13"/>
              <a:gd name="f17" fmla="+- f14 0 f13"/>
              <a:gd name="f18" fmla="*/ f17 1 108584"/>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3" name="object 143">
            <a:extLst>
              <a:ext uri="{FF2B5EF4-FFF2-40B4-BE49-F238E27FC236}">
                <a16:creationId xmlns:a16="http://schemas.microsoft.com/office/drawing/2014/main" id="{05A16FB1-8BC5-4713-BAA5-0667FF64204F}"/>
              </a:ext>
            </a:extLst>
          </p:cNvPr>
          <p:cNvSpPr/>
          <p:nvPr/>
        </p:nvSpPr>
        <p:spPr>
          <a:xfrm>
            <a:off x="1086234" y="4157091"/>
            <a:ext cx="108585" cy="215898"/>
          </a:xfrm>
          <a:custGeom>
            <a:avLst/>
            <a:gdLst>
              <a:gd name="f0" fmla="val w"/>
              <a:gd name="f1" fmla="val h"/>
              <a:gd name="f2" fmla="val 0"/>
              <a:gd name="f3" fmla="val 108584"/>
              <a:gd name="f4" fmla="val 215900"/>
              <a:gd name="f5" fmla="val 108203"/>
              <a:gd name="f6" fmla="val 21805"/>
              <a:gd name="f7" fmla="val 8751"/>
              <a:gd name="f8" fmla="val 44831"/>
              <a:gd name="f9" fmla="val 66763"/>
              <a:gd name="f10" fmla="val 48463"/>
              <a:gd name="f11" fmla="val 10131"/>
              <a:gd name="f12" fmla="val 14273"/>
              <a:gd name="f13" fmla="val 59359"/>
              <a:gd name="f14" fmla="val 62992"/>
              <a:gd name="f15" fmla="val 15653"/>
              <a:gd name="f16" fmla="val 73672"/>
              <a:gd name="f17" fmla="val 215646"/>
              <a:gd name="f18" fmla="val 35128"/>
              <a:gd name="f19" fmla="val 5753"/>
              <a:gd name="f20" fmla="val 30289"/>
              <a:gd name="f21" fmla="*/ f0 1 108584"/>
              <a:gd name="f22" fmla="*/ f1 1 215900"/>
              <a:gd name="f23" fmla="val f2"/>
              <a:gd name="f24" fmla="val f3"/>
              <a:gd name="f25" fmla="val f4"/>
              <a:gd name="f26" fmla="+- f25 0 f23"/>
              <a:gd name="f27" fmla="+- f24 0 f23"/>
              <a:gd name="f28" fmla="*/ f27 1 108584"/>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900">
                <a:moveTo>
                  <a:pt x="f12" y="f13"/>
                </a:moveTo>
                <a:lnTo>
                  <a:pt x="f19" y="f13"/>
                </a:lnTo>
                <a:lnTo>
                  <a:pt x="f19" y="f14"/>
                </a:lnTo>
                <a:lnTo>
                  <a:pt x="f15" y="f14"/>
                </a:lnTo>
                <a:lnTo>
                  <a:pt x="f12" y="f13"/>
                </a:lnTo>
                <a:close/>
              </a:path>
              <a:path w="108584" h="215900">
                <a:moveTo>
                  <a:pt x="f7" y="f8"/>
                </a:moveTo>
                <a:lnTo>
                  <a:pt x="f19" y="f8"/>
                </a:lnTo>
                <a:lnTo>
                  <a:pt x="f19" y="f10"/>
                </a:lnTo>
                <a:lnTo>
                  <a:pt x="f11" y="f10"/>
                </a:lnTo>
                <a:lnTo>
                  <a:pt x="f7" y="f8"/>
                </a:lnTo>
                <a:close/>
              </a:path>
              <a:path w="108584"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4" name="object 144">
            <a:extLst>
              <a:ext uri="{FF2B5EF4-FFF2-40B4-BE49-F238E27FC236}">
                <a16:creationId xmlns:a16="http://schemas.microsoft.com/office/drawing/2014/main" id="{B77491BC-98BE-42E7-AF5E-F50A9F4227F4}"/>
              </a:ext>
            </a:extLst>
          </p:cNvPr>
          <p:cNvSpPr/>
          <p:nvPr/>
        </p:nvSpPr>
        <p:spPr>
          <a:xfrm>
            <a:off x="1086234" y="4157091"/>
            <a:ext cx="108585" cy="215898"/>
          </a:xfrm>
          <a:custGeom>
            <a:avLst/>
            <a:gdLst>
              <a:gd name="f0" fmla="val w"/>
              <a:gd name="f1" fmla="val h"/>
              <a:gd name="f2" fmla="val 0"/>
              <a:gd name="f3" fmla="val 108584"/>
              <a:gd name="f4" fmla="val 215900"/>
              <a:gd name="f5" fmla="val 21805"/>
              <a:gd name="f6" fmla="val 33388"/>
              <a:gd name="f7" fmla="val 54102"/>
              <a:gd name="f8" fmla="val 108203"/>
              <a:gd name="f9" fmla="val 116293"/>
              <a:gd name="f10" fmla="val 193840"/>
              <a:gd name="f11" fmla="val 75971"/>
              <a:gd name="f12" fmla="val 215646"/>
              <a:gd name="f13" fmla="val 52946"/>
              <a:gd name="f14" fmla="val 115087"/>
              <a:gd name="f15" fmla="*/ f0 1 108584"/>
              <a:gd name="f16" fmla="*/ f1 1 215900"/>
              <a:gd name="f17" fmla="val f2"/>
              <a:gd name="f18" fmla="val f3"/>
              <a:gd name="f19" fmla="val f4"/>
              <a:gd name="f20" fmla="+- f19 0 f17"/>
              <a:gd name="f21" fmla="+- f18 0 f17"/>
              <a:gd name="f22" fmla="*/ f21 1 108584"/>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5" name="object 145">
            <a:extLst>
              <a:ext uri="{FF2B5EF4-FFF2-40B4-BE49-F238E27FC236}">
                <a16:creationId xmlns:a16="http://schemas.microsoft.com/office/drawing/2014/main" id="{237E727F-E4AF-4E9D-BE8D-FC5528267A7F}"/>
              </a:ext>
            </a:extLst>
          </p:cNvPr>
          <p:cNvSpPr/>
          <p:nvPr/>
        </p:nvSpPr>
        <p:spPr>
          <a:xfrm>
            <a:off x="1086234" y="4157091"/>
            <a:ext cx="108585" cy="22229"/>
          </a:xfrm>
          <a:custGeom>
            <a:avLst/>
            <a:gdLst>
              <a:gd name="f0" fmla="val w"/>
              <a:gd name="f1" fmla="val h"/>
              <a:gd name="f2" fmla="val 0"/>
              <a:gd name="f3" fmla="val 108584"/>
              <a:gd name="f4" fmla="val 22225"/>
              <a:gd name="f5" fmla="val 21805"/>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6" name="object 146">
            <a:extLst>
              <a:ext uri="{FF2B5EF4-FFF2-40B4-BE49-F238E27FC236}">
                <a16:creationId xmlns:a16="http://schemas.microsoft.com/office/drawing/2014/main" id="{F44AB883-6BE3-48C5-BFD8-A27F3C070C2A}"/>
              </a:ext>
            </a:extLst>
          </p:cNvPr>
          <p:cNvSpPr/>
          <p:nvPr/>
        </p:nvSpPr>
        <p:spPr>
          <a:xfrm>
            <a:off x="1086234" y="4178899"/>
            <a:ext cx="74295" cy="194310"/>
          </a:xfrm>
          <a:custGeom>
            <a:avLst/>
            <a:gdLst>
              <a:gd name="f0" fmla="val w"/>
              <a:gd name="f1" fmla="val h"/>
              <a:gd name="f2" fmla="val 0"/>
              <a:gd name="f3" fmla="val 74294"/>
              <a:gd name="f4" fmla="val 194310"/>
              <a:gd name="f5" fmla="val 73672"/>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7" name="object 147">
            <a:extLst>
              <a:ext uri="{FF2B5EF4-FFF2-40B4-BE49-F238E27FC236}">
                <a16:creationId xmlns:a16="http://schemas.microsoft.com/office/drawing/2014/main" id="{2EEA60E9-AFEB-4AC4-8A28-1ED86405CE8D}"/>
              </a:ext>
            </a:extLst>
          </p:cNvPr>
          <p:cNvSpPr/>
          <p:nvPr/>
        </p:nvSpPr>
        <p:spPr>
          <a:xfrm>
            <a:off x="1087029" y="4182429"/>
            <a:ext cx="71122" cy="15243"/>
          </a:xfrm>
          <a:custGeom>
            <a:avLst/>
            <a:gdLst>
              <a:gd name="f0" fmla="val w"/>
              <a:gd name="f1" fmla="val h"/>
              <a:gd name="f2" fmla="val 0"/>
              <a:gd name="f3" fmla="val 71119"/>
              <a:gd name="f4" fmla="val 15239"/>
              <a:gd name="f5" fmla="val 14744"/>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8" name="object 148">
            <a:extLst>
              <a:ext uri="{FF2B5EF4-FFF2-40B4-BE49-F238E27FC236}">
                <a16:creationId xmlns:a16="http://schemas.microsoft.com/office/drawing/2014/main" id="{D73DD802-2FFE-4799-805E-DD0F4A812CF2}"/>
              </a:ext>
            </a:extLst>
          </p:cNvPr>
          <p:cNvSpPr/>
          <p:nvPr/>
        </p:nvSpPr>
        <p:spPr>
          <a:xfrm>
            <a:off x="1087029" y="419696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49" name="object 149">
            <a:extLst>
              <a:ext uri="{FF2B5EF4-FFF2-40B4-BE49-F238E27FC236}">
                <a16:creationId xmlns:a16="http://schemas.microsoft.com/office/drawing/2014/main" id="{B92EF6D9-1DB9-46F8-9F94-DE202DC47AC9}"/>
              </a:ext>
            </a:extLst>
          </p:cNvPr>
          <p:cNvSpPr/>
          <p:nvPr/>
        </p:nvSpPr>
        <p:spPr>
          <a:xfrm>
            <a:off x="1087029" y="4211497"/>
            <a:ext cx="71122" cy="13972"/>
          </a:xfrm>
          <a:custGeom>
            <a:avLst/>
            <a:gdLst>
              <a:gd name="f0" fmla="val w"/>
              <a:gd name="f1" fmla="val h"/>
              <a:gd name="f2" fmla="val 0"/>
              <a:gd name="f3" fmla="val 71119"/>
              <a:gd name="f4" fmla="val 13970"/>
              <a:gd name="f5" fmla="val 13538"/>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0" name="object 150">
            <a:extLst>
              <a:ext uri="{FF2B5EF4-FFF2-40B4-BE49-F238E27FC236}">
                <a16:creationId xmlns:a16="http://schemas.microsoft.com/office/drawing/2014/main" id="{B4622ADF-9518-4FAD-B17B-98ECA5FE3307}"/>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33388"/>
              <a:gd name="f7" fmla="val 21716"/>
              <a:gd name="f8" fmla="val 214883"/>
              <a:gd name="f9" fmla="val 75971"/>
              <a:gd name="f10" fmla="val 193166"/>
              <a:gd name="f11" fmla="*/ f0 1 108584"/>
              <a:gd name="f12" fmla="*/ f1 1 215264"/>
              <a:gd name="f13" fmla="val f2"/>
              <a:gd name="f14" fmla="val f3"/>
              <a:gd name="f15" fmla="val f4"/>
              <a:gd name="f16" fmla="+- f15 0 f13"/>
              <a:gd name="f17" fmla="+- f14 0 f13"/>
              <a:gd name="f18" fmla="*/ f17 1 108584"/>
              <a:gd name="f19" fmla="*/ f16 1 21526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8584" h="215264">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1" name="object 151">
            <a:extLst>
              <a:ext uri="{FF2B5EF4-FFF2-40B4-BE49-F238E27FC236}">
                <a16:creationId xmlns:a16="http://schemas.microsoft.com/office/drawing/2014/main" id="{B08E3BEF-FA81-4AF1-A82E-AD21BCE0CF10}"/>
              </a:ext>
            </a:extLst>
          </p:cNvPr>
          <p:cNvSpPr/>
          <p:nvPr/>
        </p:nvSpPr>
        <p:spPr>
          <a:xfrm>
            <a:off x="1086234" y="3670173"/>
            <a:ext cx="108585" cy="215268"/>
          </a:xfrm>
          <a:custGeom>
            <a:avLst/>
            <a:gdLst>
              <a:gd name="f0" fmla="val w"/>
              <a:gd name="f1" fmla="val h"/>
              <a:gd name="f2" fmla="val 0"/>
              <a:gd name="f3" fmla="val 108584"/>
              <a:gd name="f4" fmla="val 215264"/>
              <a:gd name="f5" fmla="val 108203"/>
              <a:gd name="f6" fmla="val 21716"/>
              <a:gd name="f7" fmla="val 8767"/>
              <a:gd name="f8" fmla="val 44703"/>
              <a:gd name="f9" fmla="val 66763"/>
              <a:gd name="f10" fmla="val 48259"/>
              <a:gd name="f11" fmla="val 10123"/>
              <a:gd name="f12" fmla="val 14288"/>
              <a:gd name="f13" fmla="val 59181"/>
              <a:gd name="f14" fmla="val 62737"/>
              <a:gd name="f15" fmla="val 15645"/>
              <a:gd name="f16" fmla="val 73672"/>
              <a:gd name="f17" fmla="val 214883"/>
              <a:gd name="f18" fmla="val 35051"/>
              <a:gd name="f19" fmla="val 5753"/>
              <a:gd name="f20" fmla="val 30225"/>
              <a:gd name="f21" fmla="*/ f0 1 108584"/>
              <a:gd name="f22" fmla="*/ f1 1 215264"/>
              <a:gd name="f23" fmla="val f2"/>
              <a:gd name="f24" fmla="val f3"/>
              <a:gd name="f25" fmla="val f4"/>
              <a:gd name="f26" fmla="+- f25 0 f23"/>
              <a:gd name="f27" fmla="+- f24 0 f23"/>
              <a:gd name="f28" fmla="*/ f27 1 108584"/>
              <a:gd name="f29" fmla="*/ f26 1 21526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8584" h="215264">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8584" h="215264">
                <a:moveTo>
                  <a:pt x="f12" y="f13"/>
                </a:moveTo>
                <a:lnTo>
                  <a:pt x="f19" y="f13"/>
                </a:lnTo>
                <a:lnTo>
                  <a:pt x="f19" y="f14"/>
                </a:lnTo>
                <a:lnTo>
                  <a:pt x="f15" y="f14"/>
                </a:lnTo>
                <a:lnTo>
                  <a:pt x="f12" y="f13"/>
                </a:lnTo>
                <a:close/>
              </a:path>
              <a:path w="108584" h="215264">
                <a:moveTo>
                  <a:pt x="f7" y="f8"/>
                </a:moveTo>
                <a:lnTo>
                  <a:pt x="f19" y="f8"/>
                </a:lnTo>
                <a:lnTo>
                  <a:pt x="f19" y="f10"/>
                </a:lnTo>
                <a:lnTo>
                  <a:pt x="f11" y="f10"/>
                </a:lnTo>
                <a:lnTo>
                  <a:pt x="f7" y="f8"/>
                </a:lnTo>
                <a:close/>
              </a:path>
              <a:path w="108584" h="215264">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2" name="object 152">
            <a:extLst>
              <a:ext uri="{FF2B5EF4-FFF2-40B4-BE49-F238E27FC236}">
                <a16:creationId xmlns:a16="http://schemas.microsoft.com/office/drawing/2014/main" id="{D0AFB50F-06E0-4A51-86BC-3F890BBC9655}"/>
              </a:ext>
            </a:extLst>
          </p:cNvPr>
          <p:cNvSpPr/>
          <p:nvPr/>
        </p:nvSpPr>
        <p:spPr>
          <a:xfrm>
            <a:off x="1086234" y="3670173"/>
            <a:ext cx="108585" cy="215268"/>
          </a:xfrm>
          <a:custGeom>
            <a:avLst/>
            <a:gdLst>
              <a:gd name="f0" fmla="val w"/>
              <a:gd name="f1" fmla="val h"/>
              <a:gd name="f2" fmla="val 0"/>
              <a:gd name="f3" fmla="val 108584"/>
              <a:gd name="f4" fmla="val 215264"/>
              <a:gd name="f5" fmla="val 21716"/>
              <a:gd name="f6" fmla="val 33388"/>
              <a:gd name="f7" fmla="val 54102"/>
              <a:gd name="f8" fmla="val 108203"/>
              <a:gd name="f9" fmla="val 115950"/>
              <a:gd name="f10" fmla="val 193166"/>
              <a:gd name="f11" fmla="val 75971"/>
              <a:gd name="f12" fmla="val 214883"/>
              <a:gd name="f13" fmla="val 52946"/>
              <a:gd name="f14" fmla="val 114680"/>
              <a:gd name="f15" fmla="*/ f0 1 108584"/>
              <a:gd name="f16" fmla="*/ f1 1 215264"/>
              <a:gd name="f17" fmla="val f2"/>
              <a:gd name="f18" fmla="val f3"/>
              <a:gd name="f19" fmla="val f4"/>
              <a:gd name="f20" fmla="+- f19 0 f17"/>
              <a:gd name="f21" fmla="+- f18 0 f17"/>
              <a:gd name="f22" fmla="*/ f21 1 108584"/>
              <a:gd name="f23" fmla="*/ f20 1 2152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584" h="215264">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3" name="object 153">
            <a:extLst>
              <a:ext uri="{FF2B5EF4-FFF2-40B4-BE49-F238E27FC236}">
                <a16:creationId xmlns:a16="http://schemas.microsoft.com/office/drawing/2014/main" id="{CE66D104-6CAB-4ECB-89B6-1A7AD794A7FF}"/>
              </a:ext>
            </a:extLst>
          </p:cNvPr>
          <p:cNvSpPr/>
          <p:nvPr/>
        </p:nvSpPr>
        <p:spPr>
          <a:xfrm>
            <a:off x="1086234" y="3670173"/>
            <a:ext cx="108585" cy="22229"/>
          </a:xfrm>
          <a:custGeom>
            <a:avLst/>
            <a:gdLst>
              <a:gd name="f0" fmla="val w"/>
              <a:gd name="f1" fmla="val h"/>
              <a:gd name="f2" fmla="val 0"/>
              <a:gd name="f3" fmla="val 108584"/>
              <a:gd name="f4" fmla="val 22225"/>
              <a:gd name="f5" fmla="val 21716"/>
              <a:gd name="f6" fmla="val 73672"/>
              <a:gd name="f7" fmla="val 108203"/>
              <a:gd name="f8" fmla="*/ f0 1 108584"/>
              <a:gd name="f9" fmla="*/ f1 1 22225"/>
              <a:gd name="f10" fmla="val f2"/>
              <a:gd name="f11" fmla="val f3"/>
              <a:gd name="f12" fmla="val f4"/>
              <a:gd name="f13" fmla="+- f12 0 f10"/>
              <a:gd name="f14" fmla="+- f11 0 f10"/>
              <a:gd name="f15" fmla="*/ f14 1 108584"/>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8584"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4" name="object 154">
            <a:extLst>
              <a:ext uri="{FF2B5EF4-FFF2-40B4-BE49-F238E27FC236}">
                <a16:creationId xmlns:a16="http://schemas.microsoft.com/office/drawing/2014/main" id="{1992EC15-91EB-48F6-BF96-48EB8E548B57}"/>
              </a:ext>
            </a:extLst>
          </p:cNvPr>
          <p:cNvSpPr/>
          <p:nvPr/>
        </p:nvSpPr>
        <p:spPr>
          <a:xfrm>
            <a:off x="1086234" y="3691889"/>
            <a:ext cx="74295" cy="193679"/>
          </a:xfrm>
          <a:custGeom>
            <a:avLst/>
            <a:gdLst>
              <a:gd name="f0" fmla="val w"/>
              <a:gd name="f1" fmla="val h"/>
              <a:gd name="f2" fmla="val 0"/>
              <a:gd name="f3" fmla="val 74294"/>
              <a:gd name="f4" fmla="val 193675"/>
              <a:gd name="f5" fmla="val 73672"/>
              <a:gd name="f6" fmla="val 31369"/>
              <a:gd name="f7" fmla="val 152146"/>
              <a:gd name="f8" fmla="val 193167"/>
              <a:gd name="f9" fmla="*/ f0 1 74294"/>
              <a:gd name="f10" fmla="*/ f1 1 193675"/>
              <a:gd name="f11" fmla="val f2"/>
              <a:gd name="f12" fmla="val f3"/>
              <a:gd name="f13" fmla="val f4"/>
              <a:gd name="f14" fmla="+- f13 0 f11"/>
              <a:gd name="f15" fmla="+- f12 0 f11"/>
              <a:gd name="f16" fmla="*/ f15 1 74294"/>
              <a:gd name="f17" fmla="*/ f14 1 1936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367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5" name="object 155">
            <a:extLst>
              <a:ext uri="{FF2B5EF4-FFF2-40B4-BE49-F238E27FC236}">
                <a16:creationId xmlns:a16="http://schemas.microsoft.com/office/drawing/2014/main" id="{4A25E47C-1FFB-4A65-ACCE-7AF4A2C8B668}"/>
              </a:ext>
            </a:extLst>
          </p:cNvPr>
          <p:cNvSpPr/>
          <p:nvPr/>
        </p:nvSpPr>
        <p:spPr>
          <a:xfrm>
            <a:off x="1087029" y="3695447"/>
            <a:ext cx="71122" cy="15243"/>
          </a:xfrm>
          <a:custGeom>
            <a:avLst/>
            <a:gdLst>
              <a:gd name="f0" fmla="val w"/>
              <a:gd name="f1" fmla="val h"/>
              <a:gd name="f2" fmla="val 0"/>
              <a:gd name="f3" fmla="val 71119"/>
              <a:gd name="f4" fmla="val 15239"/>
              <a:gd name="f5" fmla="val 14731"/>
              <a:gd name="f6" fmla="val 70916"/>
              <a:gd name="f7" fmla="*/ f0 1 71119"/>
              <a:gd name="f8" fmla="*/ f1 1 15239"/>
              <a:gd name="f9" fmla="val f2"/>
              <a:gd name="f10" fmla="val f3"/>
              <a:gd name="f11" fmla="val f4"/>
              <a:gd name="f12" fmla="+- f11 0 f9"/>
              <a:gd name="f13" fmla="+- f10 0 f9"/>
              <a:gd name="f14" fmla="*/ f13 1 71119"/>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6" name="object 156">
            <a:extLst>
              <a:ext uri="{FF2B5EF4-FFF2-40B4-BE49-F238E27FC236}">
                <a16:creationId xmlns:a16="http://schemas.microsoft.com/office/drawing/2014/main" id="{E8710436-A7D2-4A39-A5B4-225349B195CF}"/>
              </a:ext>
            </a:extLst>
          </p:cNvPr>
          <p:cNvSpPr/>
          <p:nvPr/>
        </p:nvSpPr>
        <p:spPr>
          <a:xfrm>
            <a:off x="1087029" y="3709921"/>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7" name="object 157">
            <a:extLst>
              <a:ext uri="{FF2B5EF4-FFF2-40B4-BE49-F238E27FC236}">
                <a16:creationId xmlns:a16="http://schemas.microsoft.com/office/drawing/2014/main" id="{0B774EA5-FB0A-4A69-988B-E2F8257A9E3E}"/>
              </a:ext>
            </a:extLst>
          </p:cNvPr>
          <p:cNvSpPr/>
          <p:nvPr/>
        </p:nvSpPr>
        <p:spPr>
          <a:xfrm>
            <a:off x="1087029" y="3724406"/>
            <a:ext cx="71122" cy="13972"/>
          </a:xfrm>
          <a:custGeom>
            <a:avLst/>
            <a:gdLst>
              <a:gd name="f0" fmla="val w"/>
              <a:gd name="f1" fmla="val h"/>
              <a:gd name="f2" fmla="val 0"/>
              <a:gd name="f3" fmla="val 71119"/>
              <a:gd name="f4" fmla="val 13970"/>
              <a:gd name="f5" fmla="val 13462"/>
              <a:gd name="f6" fmla="val 70916"/>
              <a:gd name="f7" fmla="*/ f0 1 71119"/>
              <a:gd name="f8" fmla="*/ f1 1 13970"/>
              <a:gd name="f9" fmla="val f2"/>
              <a:gd name="f10" fmla="val f3"/>
              <a:gd name="f11" fmla="val f4"/>
              <a:gd name="f12" fmla="+- f11 0 f9"/>
              <a:gd name="f13" fmla="+- f10 0 f9"/>
              <a:gd name="f14" fmla="*/ f13 1 71119"/>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119"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8" name="object 158">
            <a:extLst>
              <a:ext uri="{FF2B5EF4-FFF2-40B4-BE49-F238E27FC236}">
                <a16:creationId xmlns:a16="http://schemas.microsoft.com/office/drawing/2014/main" id="{4CE7C26D-0B35-47B9-A0A8-D61FCD73A3E1}"/>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33655"/>
              <a:gd name="f7" fmla="val 21805"/>
              <a:gd name="f8" fmla="val 215646"/>
              <a:gd name="f9" fmla="val 76454"/>
              <a:gd name="f10" fmla="val 193840"/>
              <a:gd name="f11" fmla="*/ f0 1 109219"/>
              <a:gd name="f12" fmla="*/ f1 1 215900"/>
              <a:gd name="f13" fmla="val f2"/>
              <a:gd name="f14" fmla="val f3"/>
              <a:gd name="f15" fmla="val f4"/>
              <a:gd name="f16" fmla="+- f15 0 f13"/>
              <a:gd name="f17" fmla="+- f14 0 f13"/>
              <a:gd name="f18" fmla="*/ f17 1 109219"/>
              <a:gd name="f19" fmla="*/ f16 1 21590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5900">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59" name="object 159">
            <a:extLst>
              <a:ext uri="{FF2B5EF4-FFF2-40B4-BE49-F238E27FC236}">
                <a16:creationId xmlns:a16="http://schemas.microsoft.com/office/drawing/2014/main" id="{EBAB7ECA-B315-4256-A732-8B7DE267070D}"/>
              </a:ext>
            </a:extLst>
          </p:cNvPr>
          <p:cNvSpPr/>
          <p:nvPr/>
        </p:nvSpPr>
        <p:spPr>
          <a:xfrm>
            <a:off x="3084957" y="4157091"/>
            <a:ext cx="109215" cy="215898"/>
          </a:xfrm>
          <a:custGeom>
            <a:avLst/>
            <a:gdLst>
              <a:gd name="f0" fmla="val w"/>
              <a:gd name="f1" fmla="val h"/>
              <a:gd name="f2" fmla="val 0"/>
              <a:gd name="f3" fmla="val 109219"/>
              <a:gd name="f4" fmla="val 215900"/>
              <a:gd name="f5" fmla="val 108966"/>
              <a:gd name="f6" fmla="val 21805"/>
              <a:gd name="f7" fmla="val 8809"/>
              <a:gd name="f8" fmla="val 44831"/>
              <a:gd name="f9" fmla="val 67182"/>
              <a:gd name="f10" fmla="val 48463"/>
              <a:gd name="f11" fmla="val 10199"/>
              <a:gd name="f12" fmla="val 14369"/>
              <a:gd name="f13" fmla="val 59359"/>
              <a:gd name="f14" fmla="val 62992"/>
              <a:gd name="f15" fmla="val 15758"/>
              <a:gd name="f16" fmla="val 74168"/>
              <a:gd name="f17" fmla="val 215646"/>
              <a:gd name="f18" fmla="val 35128"/>
              <a:gd name="f19" fmla="val 5842"/>
              <a:gd name="f20" fmla="val 30289"/>
              <a:gd name="f21" fmla="*/ f0 1 109219"/>
              <a:gd name="f22" fmla="*/ f1 1 215900"/>
              <a:gd name="f23" fmla="val f2"/>
              <a:gd name="f24" fmla="val f3"/>
              <a:gd name="f25" fmla="val f4"/>
              <a:gd name="f26" fmla="+- f25 0 f23"/>
              <a:gd name="f27" fmla="+- f24 0 f23"/>
              <a:gd name="f28" fmla="*/ f27 1 109219"/>
              <a:gd name="f29" fmla="*/ f26 1 21590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5900">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5900">
                <a:moveTo>
                  <a:pt x="f12" y="f13"/>
                </a:moveTo>
                <a:lnTo>
                  <a:pt x="f19" y="f13"/>
                </a:lnTo>
                <a:lnTo>
                  <a:pt x="f19" y="f14"/>
                </a:lnTo>
                <a:lnTo>
                  <a:pt x="f15" y="f14"/>
                </a:lnTo>
                <a:lnTo>
                  <a:pt x="f12" y="f13"/>
                </a:lnTo>
                <a:close/>
              </a:path>
              <a:path w="109219" h="215900">
                <a:moveTo>
                  <a:pt x="f7" y="f8"/>
                </a:moveTo>
                <a:lnTo>
                  <a:pt x="f19" y="f8"/>
                </a:lnTo>
                <a:lnTo>
                  <a:pt x="f19" y="f10"/>
                </a:lnTo>
                <a:lnTo>
                  <a:pt x="f11" y="f10"/>
                </a:lnTo>
                <a:lnTo>
                  <a:pt x="f7" y="f8"/>
                </a:lnTo>
                <a:close/>
              </a:path>
              <a:path w="109219" h="215900">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0" name="object 160">
            <a:extLst>
              <a:ext uri="{FF2B5EF4-FFF2-40B4-BE49-F238E27FC236}">
                <a16:creationId xmlns:a16="http://schemas.microsoft.com/office/drawing/2014/main" id="{F34B9697-CB97-4E1C-B91B-D4B06C05EAF2}"/>
              </a:ext>
            </a:extLst>
          </p:cNvPr>
          <p:cNvSpPr/>
          <p:nvPr/>
        </p:nvSpPr>
        <p:spPr>
          <a:xfrm>
            <a:off x="3084957" y="4157091"/>
            <a:ext cx="109215" cy="215898"/>
          </a:xfrm>
          <a:custGeom>
            <a:avLst/>
            <a:gdLst>
              <a:gd name="f0" fmla="val w"/>
              <a:gd name="f1" fmla="val h"/>
              <a:gd name="f2" fmla="val 0"/>
              <a:gd name="f3" fmla="val 109219"/>
              <a:gd name="f4" fmla="val 215900"/>
              <a:gd name="f5" fmla="val 21805"/>
              <a:gd name="f6" fmla="val 33655"/>
              <a:gd name="f7" fmla="val 54482"/>
              <a:gd name="f8" fmla="val 108966"/>
              <a:gd name="f9" fmla="val 116293"/>
              <a:gd name="f10" fmla="val 193840"/>
              <a:gd name="f11" fmla="val 76454"/>
              <a:gd name="f12" fmla="val 215646"/>
              <a:gd name="f13" fmla="val 53340"/>
              <a:gd name="f14" fmla="val 115087"/>
              <a:gd name="f15" fmla="*/ f0 1 109219"/>
              <a:gd name="f16" fmla="*/ f1 1 215900"/>
              <a:gd name="f17" fmla="val f2"/>
              <a:gd name="f18" fmla="val f3"/>
              <a:gd name="f19" fmla="val f4"/>
              <a:gd name="f20" fmla="+- f19 0 f17"/>
              <a:gd name="f21" fmla="+- f18 0 f17"/>
              <a:gd name="f22" fmla="*/ f21 1 109219"/>
              <a:gd name="f23" fmla="*/ f20 1 21590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5900">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1" name="object 161">
            <a:extLst>
              <a:ext uri="{FF2B5EF4-FFF2-40B4-BE49-F238E27FC236}">
                <a16:creationId xmlns:a16="http://schemas.microsoft.com/office/drawing/2014/main" id="{3FD52F24-2CFB-48EE-A596-F3CB516FC17B}"/>
              </a:ext>
            </a:extLst>
          </p:cNvPr>
          <p:cNvSpPr/>
          <p:nvPr/>
        </p:nvSpPr>
        <p:spPr>
          <a:xfrm>
            <a:off x="3084957" y="4157091"/>
            <a:ext cx="109215" cy="22229"/>
          </a:xfrm>
          <a:custGeom>
            <a:avLst/>
            <a:gdLst>
              <a:gd name="f0" fmla="val w"/>
              <a:gd name="f1" fmla="val h"/>
              <a:gd name="f2" fmla="val 0"/>
              <a:gd name="f3" fmla="val 109219"/>
              <a:gd name="f4" fmla="val 22225"/>
              <a:gd name="f5" fmla="val 21805"/>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2" name="object 162">
            <a:extLst>
              <a:ext uri="{FF2B5EF4-FFF2-40B4-BE49-F238E27FC236}">
                <a16:creationId xmlns:a16="http://schemas.microsoft.com/office/drawing/2014/main" id="{86C1F245-F0A8-4E03-84D3-3BAD538C01E8}"/>
              </a:ext>
            </a:extLst>
          </p:cNvPr>
          <p:cNvSpPr/>
          <p:nvPr/>
        </p:nvSpPr>
        <p:spPr>
          <a:xfrm>
            <a:off x="3084957" y="4178899"/>
            <a:ext cx="74295" cy="194310"/>
          </a:xfrm>
          <a:custGeom>
            <a:avLst/>
            <a:gdLst>
              <a:gd name="f0" fmla="val w"/>
              <a:gd name="f1" fmla="val h"/>
              <a:gd name="f2" fmla="val 0"/>
              <a:gd name="f3" fmla="val 74294"/>
              <a:gd name="f4" fmla="val 194310"/>
              <a:gd name="f5" fmla="val 74168"/>
              <a:gd name="f6" fmla="val 31495"/>
              <a:gd name="f7" fmla="val 152641"/>
              <a:gd name="f8" fmla="val 193840"/>
              <a:gd name="f9" fmla="*/ f0 1 74294"/>
              <a:gd name="f10" fmla="*/ f1 1 194310"/>
              <a:gd name="f11" fmla="val f2"/>
              <a:gd name="f12" fmla="val f3"/>
              <a:gd name="f13" fmla="val f4"/>
              <a:gd name="f14" fmla="+- f13 0 f11"/>
              <a:gd name="f15" fmla="+- f12 0 f11"/>
              <a:gd name="f16" fmla="*/ f15 1 74294"/>
              <a:gd name="f17" fmla="*/ f14 1 19431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310">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3" name="object 163">
            <a:extLst>
              <a:ext uri="{FF2B5EF4-FFF2-40B4-BE49-F238E27FC236}">
                <a16:creationId xmlns:a16="http://schemas.microsoft.com/office/drawing/2014/main" id="{2202B140-336C-430A-9DF0-8D27771E452D}"/>
              </a:ext>
            </a:extLst>
          </p:cNvPr>
          <p:cNvSpPr/>
          <p:nvPr/>
        </p:nvSpPr>
        <p:spPr>
          <a:xfrm>
            <a:off x="3085843" y="4182429"/>
            <a:ext cx="71752" cy="15243"/>
          </a:xfrm>
          <a:custGeom>
            <a:avLst/>
            <a:gdLst>
              <a:gd name="f0" fmla="val w"/>
              <a:gd name="f1" fmla="val h"/>
              <a:gd name="f2" fmla="val 0"/>
              <a:gd name="f3" fmla="val 71755"/>
              <a:gd name="f4" fmla="val 15239"/>
              <a:gd name="f5" fmla="val 14744"/>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4" name="object 164">
            <a:extLst>
              <a:ext uri="{FF2B5EF4-FFF2-40B4-BE49-F238E27FC236}">
                <a16:creationId xmlns:a16="http://schemas.microsoft.com/office/drawing/2014/main" id="{EC77B75A-1BD7-46EA-BDEE-C7842791872B}"/>
              </a:ext>
            </a:extLst>
          </p:cNvPr>
          <p:cNvSpPr/>
          <p:nvPr/>
        </p:nvSpPr>
        <p:spPr>
          <a:xfrm>
            <a:off x="3085843" y="419696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5" name="object 165">
            <a:extLst>
              <a:ext uri="{FF2B5EF4-FFF2-40B4-BE49-F238E27FC236}">
                <a16:creationId xmlns:a16="http://schemas.microsoft.com/office/drawing/2014/main" id="{1A5B2438-9FFF-42B3-8A4B-76AF8D3CA94D}"/>
              </a:ext>
            </a:extLst>
          </p:cNvPr>
          <p:cNvSpPr/>
          <p:nvPr/>
        </p:nvSpPr>
        <p:spPr>
          <a:xfrm>
            <a:off x="3085843" y="4211497"/>
            <a:ext cx="71752" cy="13972"/>
          </a:xfrm>
          <a:custGeom>
            <a:avLst/>
            <a:gdLst>
              <a:gd name="f0" fmla="val w"/>
              <a:gd name="f1" fmla="val h"/>
              <a:gd name="f2" fmla="val 0"/>
              <a:gd name="f3" fmla="val 71755"/>
              <a:gd name="f4" fmla="val 13970"/>
              <a:gd name="f5" fmla="val 1353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6" name="object 166">
            <a:extLst>
              <a:ext uri="{FF2B5EF4-FFF2-40B4-BE49-F238E27FC236}">
                <a16:creationId xmlns:a16="http://schemas.microsoft.com/office/drawing/2014/main" id="{A22D3D9E-E13D-400E-A998-E13F828D2B91}"/>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33655"/>
              <a:gd name="f7" fmla="val 21843"/>
              <a:gd name="f8" fmla="val 216407"/>
              <a:gd name="f9" fmla="val 76454"/>
              <a:gd name="f10" fmla="val 194563"/>
              <a:gd name="f11" fmla="*/ f0 1 109219"/>
              <a:gd name="f12" fmla="*/ f1 1 216535"/>
              <a:gd name="f13" fmla="val f2"/>
              <a:gd name="f14" fmla="val f3"/>
              <a:gd name="f15" fmla="val f4"/>
              <a:gd name="f16" fmla="+- f15 0 f13"/>
              <a:gd name="f17" fmla="+- f14 0 f13"/>
              <a:gd name="f18" fmla="*/ f17 1 109219"/>
              <a:gd name="f19" fmla="*/ f16 1 21653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9219" h="216535">
                <a:moveTo>
                  <a:pt x="f5" y="f2"/>
                </a:moveTo>
                <a:lnTo>
                  <a:pt x="f6" y="f2"/>
                </a:lnTo>
                <a:lnTo>
                  <a:pt x="f2" y="f7"/>
                </a:lnTo>
                <a:lnTo>
                  <a:pt x="f2" y="f8"/>
                </a:lnTo>
                <a:lnTo>
                  <a:pt x="f9" y="f8"/>
                </a:lnTo>
                <a:lnTo>
                  <a:pt x="f5" y="f10"/>
                </a:lnTo>
                <a:lnTo>
                  <a:pt x="f5" y="f2"/>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7" name="object 167">
            <a:extLst>
              <a:ext uri="{FF2B5EF4-FFF2-40B4-BE49-F238E27FC236}">
                <a16:creationId xmlns:a16="http://schemas.microsoft.com/office/drawing/2014/main" id="{406CA502-FDC0-4FB4-BE7B-2F8BFA810403}"/>
              </a:ext>
            </a:extLst>
          </p:cNvPr>
          <p:cNvSpPr/>
          <p:nvPr/>
        </p:nvSpPr>
        <p:spPr>
          <a:xfrm>
            <a:off x="3084957" y="3670173"/>
            <a:ext cx="109215" cy="216539"/>
          </a:xfrm>
          <a:custGeom>
            <a:avLst/>
            <a:gdLst>
              <a:gd name="f0" fmla="val w"/>
              <a:gd name="f1" fmla="val h"/>
              <a:gd name="f2" fmla="val 0"/>
              <a:gd name="f3" fmla="val 109219"/>
              <a:gd name="f4" fmla="val 216535"/>
              <a:gd name="f5" fmla="val 108966"/>
              <a:gd name="f6" fmla="val 21843"/>
              <a:gd name="f7" fmla="val 8811"/>
              <a:gd name="f8" fmla="val 44957"/>
              <a:gd name="f9" fmla="val 67182"/>
              <a:gd name="f10" fmla="val 48640"/>
              <a:gd name="f11" fmla="val 10215"/>
              <a:gd name="f12" fmla="val 14378"/>
              <a:gd name="f13" fmla="val 59562"/>
              <a:gd name="f14" fmla="val 63245"/>
              <a:gd name="f15" fmla="val 15782"/>
              <a:gd name="f16" fmla="val 74168"/>
              <a:gd name="f17" fmla="val 216407"/>
              <a:gd name="f18" fmla="val 35305"/>
              <a:gd name="f19" fmla="val 5842"/>
              <a:gd name="f20" fmla="val 30352"/>
              <a:gd name="f21" fmla="*/ f0 1 109219"/>
              <a:gd name="f22" fmla="*/ f1 1 216535"/>
              <a:gd name="f23" fmla="val f2"/>
              <a:gd name="f24" fmla="val f3"/>
              <a:gd name="f25" fmla="val f4"/>
              <a:gd name="f26" fmla="+- f25 0 f23"/>
              <a:gd name="f27" fmla="+- f24 0 f23"/>
              <a:gd name="f28" fmla="*/ f27 1 109219"/>
              <a:gd name="f29" fmla="*/ f26 1 21653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09219" h="216535">
                <a:moveTo>
                  <a:pt x="f5" y="f2"/>
                </a:moveTo>
                <a:lnTo>
                  <a:pt x="f2" y="f6"/>
                </a:lnTo>
                <a:lnTo>
                  <a:pt x="f7" y="f8"/>
                </a:lnTo>
                <a:lnTo>
                  <a:pt x="f9" y="f8"/>
                </a:lnTo>
                <a:lnTo>
                  <a:pt x="f9" y="f10"/>
                </a:lnTo>
                <a:lnTo>
                  <a:pt x="f11" y="f10"/>
                </a:lnTo>
                <a:lnTo>
                  <a:pt x="f12" y="f13"/>
                </a:lnTo>
                <a:lnTo>
                  <a:pt x="f9" y="f13"/>
                </a:lnTo>
                <a:lnTo>
                  <a:pt x="f9" y="f14"/>
                </a:lnTo>
                <a:lnTo>
                  <a:pt x="f15" y="f14"/>
                </a:lnTo>
                <a:lnTo>
                  <a:pt x="f16" y="f17"/>
                </a:lnTo>
                <a:lnTo>
                  <a:pt x="f16" y="f18"/>
                </a:lnTo>
                <a:lnTo>
                  <a:pt x="f19" y="f18"/>
                </a:lnTo>
                <a:lnTo>
                  <a:pt x="f19" y="f20"/>
                </a:lnTo>
                <a:lnTo>
                  <a:pt x="f16" y="f20"/>
                </a:lnTo>
                <a:lnTo>
                  <a:pt x="f16" y="f6"/>
                </a:lnTo>
                <a:lnTo>
                  <a:pt x="f5" y="f2"/>
                </a:lnTo>
                <a:close/>
              </a:path>
              <a:path w="109219" h="216535">
                <a:moveTo>
                  <a:pt x="f12" y="f13"/>
                </a:moveTo>
                <a:lnTo>
                  <a:pt x="f19" y="f13"/>
                </a:lnTo>
                <a:lnTo>
                  <a:pt x="f19" y="f14"/>
                </a:lnTo>
                <a:lnTo>
                  <a:pt x="f15" y="f14"/>
                </a:lnTo>
                <a:lnTo>
                  <a:pt x="f12" y="f13"/>
                </a:lnTo>
                <a:close/>
              </a:path>
              <a:path w="109219" h="216535">
                <a:moveTo>
                  <a:pt x="f7" y="f8"/>
                </a:moveTo>
                <a:lnTo>
                  <a:pt x="f19" y="f8"/>
                </a:lnTo>
                <a:lnTo>
                  <a:pt x="f19" y="f10"/>
                </a:lnTo>
                <a:lnTo>
                  <a:pt x="f11" y="f10"/>
                </a:lnTo>
                <a:lnTo>
                  <a:pt x="f7" y="f8"/>
                </a:lnTo>
                <a:close/>
              </a:path>
              <a:path w="109219" h="216535">
                <a:moveTo>
                  <a:pt x="f16" y="f20"/>
                </a:moveTo>
                <a:lnTo>
                  <a:pt x="f9" y="f20"/>
                </a:lnTo>
                <a:lnTo>
                  <a:pt x="f9" y="f18"/>
                </a:lnTo>
                <a:lnTo>
                  <a:pt x="f16" y="f18"/>
                </a:lnTo>
                <a:lnTo>
                  <a:pt x="f16" y="f20"/>
                </a:lnTo>
                <a:close/>
              </a:path>
            </a:pathLst>
          </a:custGeom>
          <a:solidFill>
            <a:srgbClr val="FFFFCC"/>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8" name="object 168">
            <a:extLst>
              <a:ext uri="{FF2B5EF4-FFF2-40B4-BE49-F238E27FC236}">
                <a16:creationId xmlns:a16="http://schemas.microsoft.com/office/drawing/2014/main" id="{2372DA49-26B5-4AB3-BF0B-0A16090E3D15}"/>
              </a:ext>
            </a:extLst>
          </p:cNvPr>
          <p:cNvSpPr/>
          <p:nvPr/>
        </p:nvSpPr>
        <p:spPr>
          <a:xfrm>
            <a:off x="3084957" y="3670173"/>
            <a:ext cx="109215" cy="216539"/>
          </a:xfrm>
          <a:custGeom>
            <a:avLst/>
            <a:gdLst>
              <a:gd name="f0" fmla="val w"/>
              <a:gd name="f1" fmla="val h"/>
              <a:gd name="f2" fmla="val 0"/>
              <a:gd name="f3" fmla="val 109219"/>
              <a:gd name="f4" fmla="val 216535"/>
              <a:gd name="f5" fmla="val 21843"/>
              <a:gd name="f6" fmla="val 33655"/>
              <a:gd name="f7" fmla="val 54482"/>
              <a:gd name="f8" fmla="val 108966"/>
              <a:gd name="f9" fmla="val 116712"/>
              <a:gd name="f10" fmla="val 194563"/>
              <a:gd name="f11" fmla="val 76454"/>
              <a:gd name="f12" fmla="val 216407"/>
              <a:gd name="f13" fmla="val 53340"/>
              <a:gd name="f14" fmla="val 115442"/>
              <a:gd name="f15" fmla="*/ f0 1 109219"/>
              <a:gd name="f16" fmla="*/ f1 1 216535"/>
              <a:gd name="f17" fmla="val f2"/>
              <a:gd name="f18" fmla="val f3"/>
              <a:gd name="f19" fmla="val f4"/>
              <a:gd name="f20" fmla="+- f19 0 f17"/>
              <a:gd name="f21" fmla="+- f18 0 f17"/>
              <a:gd name="f22" fmla="*/ f21 1 109219"/>
              <a:gd name="f23" fmla="*/ f20 1 21653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9219" h="216535">
                <a:moveTo>
                  <a:pt x="f2" y="f5"/>
                </a:moveTo>
                <a:lnTo>
                  <a:pt x="f6" y="f2"/>
                </a:lnTo>
                <a:lnTo>
                  <a:pt x="f7" y="f2"/>
                </a:lnTo>
                <a:lnTo>
                  <a:pt x="f8" y="f2"/>
                </a:lnTo>
                <a:lnTo>
                  <a:pt x="f8" y="f9"/>
                </a:lnTo>
                <a:lnTo>
                  <a:pt x="f8" y="f10"/>
                </a:lnTo>
                <a:lnTo>
                  <a:pt x="f11" y="f12"/>
                </a:lnTo>
                <a:lnTo>
                  <a:pt x="f13" y="f12"/>
                </a:lnTo>
                <a:lnTo>
                  <a:pt x="f2" y="f12"/>
                </a:lnTo>
                <a:lnTo>
                  <a:pt x="f2" y="f14"/>
                </a:lnTo>
                <a:lnTo>
                  <a:pt x="f2" y="f5"/>
                </a:lnTo>
                <a:close/>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69" name="object 169">
            <a:extLst>
              <a:ext uri="{FF2B5EF4-FFF2-40B4-BE49-F238E27FC236}">
                <a16:creationId xmlns:a16="http://schemas.microsoft.com/office/drawing/2014/main" id="{ACC77005-052E-4EE2-ABA5-7899C51EB7B3}"/>
              </a:ext>
            </a:extLst>
          </p:cNvPr>
          <p:cNvSpPr/>
          <p:nvPr/>
        </p:nvSpPr>
        <p:spPr>
          <a:xfrm>
            <a:off x="3084957" y="3670173"/>
            <a:ext cx="109215" cy="22229"/>
          </a:xfrm>
          <a:custGeom>
            <a:avLst/>
            <a:gdLst>
              <a:gd name="f0" fmla="val w"/>
              <a:gd name="f1" fmla="val h"/>
              <a:gd name="f2" fmla="val 0"/>
              <a:gd name="f3" fmla="val 109219"/>
              <a:gd name="f4" fmla="val 22225"/>
              <a:gd name="f5" fmla="val 21843"/>
              <a:gd name="f6" fmla="val 74168"/>
              <a:gd name="f7" fmla="val 108966"/>
              <a:gd name="f8" fmla="*/ f0 1 109219"/>
              <a:gd name="f9" fmla="*/ f1 1 22225"/>
              <a:gd name="f10" fmla="val f2"/>
              <a:gd name="f11" fmla="val f3"/>
              <a:gd name="f12" fmla="val f4"/>
              <a:gd name="f13" fmla="+- f12 0 f10"/>
              <a:gd name="f14" fmla="+- f11 0 f10"/>
              <a:gd name="f15" fmla="*/ f14 1 109219"/>
              <a:gd name="f16" fmla="*/ f13 1 2222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09219" h="22225">
                <a:moveTo>
                  <a:pt x="f2" y="f5"/>
                </a:moveTo>
                <a:lnTo>
                  <a:pt x="f6" y="f5"/>
                </a:lnTo>
                <a:lnTo>
                  <a:pt x="f7" y="f2"/>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0" name="object 170">
            <a:extLst>
              <a:ext uri="{FF2B5EF4-FFF2-40B4-BE49-F238E27FC236}">
                <a16:creationId xmlns:a16="http://schemas.microsoft.com/office/drawing/2014/main" id="{B9AA3288-5ABF-4CB0-8471-7244BF56E057}"/>
              </a:ext>
            </a:extLst>
          </p:cNvPr>
          <p:cNvSpPr/>
          <p:nvPr/>
        </p:nvSpPr>
        <p:spPr>
          <a:xfrm>
            <a:off x="3084957" y="3692018"/>
            <a:ext cx="74295" cy="194940"/>
          </a:xfrm>
          <a:custGeom>
            <a:avLst/>
            <a:gdLst>
              <a:gd name="f0" fmla="val w"/>
              <a:gd name="f1" fmla="val h"/>
              <a:gd name="f2" fmla="val 0"/>
              <a:gd name="f3" fmla="val 74294"/>
              <a:gd name="f4" fmla="val 194945"/>
              <a:gd name="f5" fmla="val 74168"/>
              <a:gd name="f6" fmla="val 31623"/>
              <a:gd name="f7" fmla="val 153289"/>
              <a:gd name="f8" fmla="val 194564"/>
              <a:gd name="f9" fmla="*/ f0 1 74294"/>
              <a:gd name="f10" fmla="*/ f1 1 194945"/>
              <a:gd name="f11" fmla="val f2"/>
              <a:gd name="f12" fmla="val f3"/>
              <a:gd name="f13" fmla="val f4"/>
              <a:gd name="f14" fmla="+- f13 0 f11"/>
              <a:gd name="f15" fmla="+- f12 0 f11"/>
              <a:gd name="f16" fmla="*/ f15 1 74294"/>
              <a:gd name="f17" fmla="*/ f14 1 19494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74294" h="194945">
                <a:moveTo>
                  <a:pt x="f2" y="f2"/>
                </a:moveTo>
                <a:lnTo>
                  <a:pt x="f5" y="f2"/>
                </a:lnTo>
                <a:lnTo>
                  <a:pt x="f5" y="f6"/>
                </a:lnTo>
                <a:lnTo>
                  <a:pt x="f5" y="f7"/>
                </a:lnTo>
                <a:lnTo>
                  <a:pt x="f5" y="f8"/>
                </a:lnTo>
              </a:path>
            </a:pathLst>
          </a:custGeom>
          <a:noFill/>
          <a:ln w="990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1" name="object 171">
            <a:extLst>
              <a:ext uri="{FF2B5EF4-FFF2-40B4-BE49-F238E27FC236}">
                <a16:creationId xmlns:a16="http://schemas.microsoft.com/office/drawing/2014/main" id="{82618733-5FB9-4D99-BC6F-3CDD4EE93151}"/>
              </a:ext>
            </a:extLst>
          </p:cNvPr>
          <p:cNvSpPr/>
          <p:nvPr/>
        </p:nvSpPr>
        <p:spPr>
          <a:xfrm>
            <a:off x="3085843" y="3695575"/>
            <a:ext cx="71752" cy="15243"/>
          </a:xfrm>
          <a:custGeom>
            <a:avLst/>
            <a:gdLst>
              <a:gd name="f0" fmla="val w"/>
              <a:gd name="f1" fmla="val h"/>
              <a:gd name="f2" fmla="val 0"/>
              <a:gd name="f3" fmla="val 71755"/>
              <a:gd name="f4" fmla="val 15239"/>
              <a:gd name="f5" fmla="val 14858"/>
              <a:gd name="f6" fmla="val 71246"/>
              <a:gd name="f7" fmla="*/ f0 1 71755"/>
              <a:gd name="f8" fmla="*/ f1 1 15239"/>
              <a:gd name="f9" fmla="val f2"/>
              <a:gd name="f10" fmla="val f3"/>
              <a:gd name="f11" fmla="val f4"/>
              <a:gd name="f12" fmla="+- f11 0 f9"/>
              <a:gd name="f13" fmla="+- f10 0 f9"/>
              <a:gd name="f14" fmla="*/ f13 1 71755"/>
              <a:gd name="f15" fmla="*/ f12 1 152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5239">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2" name="object 172">
            <a:extLst>
              <a:ext uri="{FF2B5EF4-FFF2-40B4-BE49-F238E27FC236}">
                <a16:creationId xmlns:a16="http://schemas.microsoft.com/office/drawing/2014/main" id="{4D5596FE-F8A7-4BE2-AACC-3B711515CB19}"/>
              </a:ext>
            </a:extLst>
          </p:cNvPr>
          <p:cNvSpPr/>
          <p:nvPr/>
        </p:nvSpPr>
        <p:spPr>
          <a:xfrm>
            <a:off x="3085843" y="3710177"/>
            <a:ext cx="71752" cy="13972"/>
          </a:xfrm>
          <a:custGeom>
            <a:avLst/>
            <a:gdLst>
              <a:gd name="f0" fmla="val w"/>
              <a:gd name="f1" fmla="val h"/>
              <a:gd name="f2" fmla="val 0"/>
              <a:gd name="f3" fmla="val 71755"/>
              <a:gd name="f4" fmla="val 13970"/>
              <a:gd name="f5" fmla="val 13589"/>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3" name="object 173">
            <a:extLst>
              <a:ext uri="{FF2B5EF4-FFF2-40B4-BE49-F238E27FC236}">
                <a16:creationId xmlns:a16="http://schemas.microsoft.com/office/drawing/2014/main" id="{4BC440F0-4BD1-4436-A637-803BB4758E8B}"/>
              </a:ext>
            </a:extLst>
          </p:cNvPr>
          <p:cNvSpPr/>
          <p:nvPr/>
        </p:nvSpPr>
        <p:spPr>
          <a:xfrm>
            <a:off x="3085843" y="3724780"/>
            <a:ext cx="71752" cy="13972"/>
          </a:xfrm>
          <a:custGeom>
            <a:avLst/>
            <a:gdLst>
              <a:gd name="f0" fmla="val w"/>
              <a:gd name="f1" fmla="val h"/>
              <a:gd name="f2" fmla="val 0"/>
              <a:gd name="f3" fmla="val 71755"/>
              <a:gd name="f4" fmla="val 13970"/>
              <a:gd name="f5" fmla="val 13588"/>
              <a:gd name="f6" fmla="val 71246"/>
              <a:gd name="f7" fmla="*/ f0 1 71755"/>
              <a:gd name="f8" fmla="*/ f1 1 13970"/>
              <a:gd name="f9" fmla="val f2"/>
              <a:gd name="f10" fmla="val f3"/>
              <a:gd name="f11" fmla="val f4"/>
              <a:gd name="f12" fmla="+- f11 0 f9"/>
              <a:gd name="f13" fmla="+- f10 0 f9"/>
              <a:gd name="f14" fmla="*/ f13 1 71755"/>
              <a:gd name="f15" fmla="*/ f12 1 139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1755" h="13970">
                <a:moveTo>
                  <a:pt x="f2" y="f5"/>
                </a:moveTo>
                <a:lnTo>
                  <a:pt x="f6" y="f5"/>
                </a:lnTo>
                <a:lnTo>
                  <a:pt x="f6" y="f2"/>
                </a:lnTo>
                <a:lnTo>
                  <a:pt x="f2" y="f2"/>
                </a:lnTo>
                <a:lnTo>
                  <a:pt x="f2" y="f5"/>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4" name="object 174">
            <a:extLst>
              <a:ext uri="{FF2B5EF4-FFF2-40B4-BE49-F238E27FC236}">
                <a16:creationId xmlns:a16="http://schemas.microsoft.com/office/drawing/2014/main" id="{79103314-0BE9-4A47-9DFC-DA35DF52844C}"/>
              </a:ext>
            </a:extLst>
          </p:cNvPr>
          <p:cNvSpPr/>
          <p:nvPr/>
        </p:nvSpPr>
        <p:spPr>
          <a:xfrm>
            <a:off x="2031687" y="3715627"/>
            <a:ext cx="237487" cy="435611"/>
          </a:xfrm>
          <a:custGeom>
            <a:avLst/>
            <a:gdLst>
              <a:gd name="f0" fmla="val w"/>
              <a:gd name="f1" fmla="val h"/>
              <a:gd name="f2" fmla="val 0"/>
              <a:gd name="f3" fmla="val 237489"/>
              <a:gd name="f4" fmla="val 435610"/>
              <a:gd name="f5" fmla="val 118430"/>
              <a:gd name="f6" fmla="val 435469"/>
              <a:gd name="f7" fmla="val 237490"/>
              <a:gd name="f8" fmla="val 371005"/>
              <a:gd name="f9" fmla="val 39893"/>
              <a:gd name="f10" fmla="val 262469"/>
              <a:gd name="f11" fmla="val 177645"/>
              <a:gd name="f12" fmla="val 188789"/>
              <a:gd name="f13" fmla="val 74797"/>
              <a:gd name="f14" fmla="val 133532"/>
              <a:gd name="f15" fmla="val 152715"/>
              <a:gd name="f16" fmla="val 92093"/>
              <a:gd name="f17" fmla="val 89758"/>
              <a:gd name="f18" fmla="val 57229"/>
              <a:gd name="f19" fmla="val 139005"/>
              <a:gd name="f20" fmla="val 30260"/>
              <a:gd name="f21" fmla="val 100977"/>
              <a:gd name="f22" fmla="val 8555"/>
              <a:gd name="f23" fmla="val 117809"/>
              <a:gd name="f24" fmla="val 134012"/>
              <a:gd name="f25" fmla="val 9206"/>
              <a:gd name="f26" fmla="val 95992"/>
              <a:gd name="f27" fmla="val 145239"/>
              <a:gd name="f28" fmla="val 82902"/>
              <a:gd name="f29" fmla="val 160821"/>
              <a:gd name="f30" fmla="val 59836"/>
              <a:gd name="f31" fmla="val 188138"/>
              <a:gd name="f32" fmla="val 196970"/>
              <a:gd name="f33" fmla="val 263121"/>
              <a:gd name="f34" fmla="val 370344"/>
              <a:gd name="f35" fmla="*/ f0 1 237489"/>
              <a:gd name="f36" fmla="*/ f1 1 435610"/>
              <a:gd name="f37" fmla="val f2"/>
              <a:gd name="f38" fmla="val f3"/>
              <a:gd name="f39" fmla="val f4"/>
              <a:gd name="f40" fmla="+- f39 0 f37"/>
              <a:gd name="f41" fmla="+- f38 0 f37"/>
              <a:gd name="f42" fmla="*/ f41 1 237489"/>
              <a:gd name="f43" fmla="*/ f40 1 435610"/>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237489" h="435610">
                <a:moveTo>
                  <a:pt x="f5" y="f6"/>
                </a:moveTo>
                <a:lnTo>
                  <a:pt x="f7" y="f8"/>
                </a:lnTo>
                <a:lnTo>
                  <a:pt x="f9" y="f10"/>
                </a:lnTo>
                <a:lnTo>
                  <a:pt x="f11" y="f12"/>
                </a:lnTo>
                <a:lnTo>
                  <a:pt x="f13" y="f14"/>
                </a:lnTo>
                <a:lnTo>
                  <a:pt x="f15" y="f16"/>
                </a:lnTo>
                <a:lnTo>
                  <a:pt x="f17" y="f18"/>
                </a:lnTo>
                <a:lnTo>
                  <a:pt x="f19" y="f20"/>
                </a:lnTo>
                <a:lnTo>
                  <a:pt x="f21" y="f22"/>
                </a:lnTo>
                <a:lnTo>
                  <a:pt x="f23" y="f2"/>
                </a:lnTo>
                <a:lnTo>
                  <a:pt x="f24" y="f25"/>
                </a:lnTo>
                <a:lnTo>
                  <a:pt x="f26" y="f20"/>
                </a:lnTo>
                <a:lnTo>
                  <a:pt x="f27" y="f18"/>
                </a:lnTo>
                <a:lnTo>
                  <a:pt x="f28" y="f16"/>
                </a:lnTo>
                <a:lnTo>
                  <a:pt x="f29" y="f14"/>
                </a:lnTo>
                <a:lnTo>
                  <a:pt x="f30" y="f31"/>
                </a:lnTo>
                <a:lnTo>
                  <a:pt x="f32" y="f33"/>
                </a:lnTo>
                <a:lnTo>
                  <a:pt x="f2" y="f34"/>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5" name="object 175">
            <a:extLst>
              <a:ext uri="{FF2B5EF4-FFF2-40B4-BE49-F238E27FC236}">
                <a16:creationId xmlns:a16="http://schemas.microsoft.com/office/drawing/2014/main" id="{C8274220-6183-4252-9045-C427A9920F1A}"/>
              </a:ext>
            </a:extLst>
          </p:cNvPr>
          <p:cNvSpPr/>
          <p:nvPr/>
        </p:nvSpPr>
        <p:spPr>
          <a:xfrm>
            <a:off x="2149498" y="3578806"/>
            <a:ext cx="0" cy="634995"/>
          </a:xfrm>
          <a:custGeom>
            <a:avLst/>
            <a:gdLst>
              <a:gd name="f0" fmla="val w"/>
              <a:gd name="f1" fmla="val h"/>
              <a:gd name="f2" fmla="val 0"/>
              <a:gd name="f3" fmla="val 635000"/>
              <a:gd name="f4" fmla="val 634786"/>
              <a:gd name="f5" fmla="*/ f0 1 0"/>
              <a:gd name="f6" fmla="*/ f1 1 635000"/>
              <a:gd name="f7" fmla="val f2"/>
              <a:gd name="f8" fmla="val f3"/>
              <a:gd name="f9" fmla="+- f8 0 f7"/>
              <a:gd name="f10" fmla="+- f7 0 f7"/>
              <a:gd name="f11" fmla="*/ f10 1 0"/>
              <a:gd name="f12" fmla="*/ f9 1 635000"/>
              <a:gd name="f13" fmla="*/ 0 1 f11"/>
              <a:gd name="f14" fmla="*/ 1 1 f11"/>
              <a:gd name="f15" fmla="*/ 0 1 f12"/>
              <a:gd name="f16" fmla="*/ 635000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h="635000">
                <a:moveTo>
                  <a:pt x="f2" y="f2"/>
                </a:moveTo>
                <a:lnTo>
                  <a:pt x="f2" y="f4"/>
                </a:lnTo>
              </a:path>
            </a:pathLst>
          </a:custGeom>
          <a:noFill/>
          <a:ln w="124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6" name="object 176">
            <a:extLst>
              <a:ext uri="{FF2B5EF4-FFF2-40B4-BE49-F238E27FC236}">
                <a16:creationId xmlns:a16="http://schemas.microsoft.com/office/drawing/2014/main" id="{6EAF2F4F-563B-412C-B0A5-1981041F0C39}"/>
              </a:ext>
            </a:extLst>
          </p:cNvPr>
          <p:cNvSpPr/>
          <p:nvPr/>
        </p:nvSpPr>
        <p:spPr>
          <a:xfrm>
            <a:off x="2051639" y="3724835"/>
            <a:ext cx="196852" cy="359414"/>
          </a:xfrm>
          <a:custGeom>
            <a:avLst/>
            <a:gdLst>
              <a:gd name="f0" fmla="val w"/>
              <a:gd name="f1" fmla="val h"/>
              <a:gd name="f2" fmla="val 0"/>
              <a:gd name="f3" fmla="val 196850"/>
              <a:gd name="f4" fmla="val 359410"/>
              <a:gd name="f5" fmla="val 97863"/>
              <a:gd name="f6" fmla="val 359166"/>
              <a:gd name="f7" fmla="val 305889"/>
              <a:gd name="f8" fmla="val 166426"/>
              <a:gd name="f9" fmla="val 216427"/>
              <a:gd name="f10" fmla="val 46124"/>
              <a:gd name="f11" fmla="val 151303"/>
              <a:gd name="f12" fmla="val 136512"/>
              <a:gd name="f13" fmla="val 101960"/>
              <a:gd name="f14" fmla="val 66699"/>
              <a:gd name="f15" fmla="val 63813"/>
              <a:gd name="f16" fmla="val 121551"/>
              <a:gd name="f17" fmla="val 32892"/>
              <a:gd name="f18" fmla="val 79159"/>
              <a:gd name="f19" fmla="val 9866"/>
              <a:gd name="f20" fmla="val 115937"/>
              <a:gd name="f21" fmla="val 74175"/>
              <a:gd name="f22" fmla="val 130277"/>
              <a:gd name="f23" fmla="val 59214"/>
              <a:gd name="f24" fmla="val 148972"/>
              <a:gd name="f25" fmla="val 29300"/>
              <a:gd name="f26" fmla="val 196348"/>
              <a:gd name="f27" fmla="val 306540"/>
              <a:gd name="f28" fmla="*/ f0 1 196850"/>
              <a:gd name="f29" fmla="*/ f1 1 359410"/>
              <a:gd name="f30" fmla="val f2"/>
              <a:gd name="f31" fmla="val f3"/>
              <a:gd name="f32" fmla="val f4"/>
              <a:gd name="f33" fmla="+- f32 0 f30"/>
              <a:gd name="f34" fmla="+- f31 0 f30"/>
              <a:gd name="f35" fmla="*/ f34 1 196850"/>
              <a:gd name="f36" fmla="*/ f33 1 359410"/>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96850" h="359410">
                <a:moveTo>
                  <a:pt x="f5" y="f6"/>
                </a:moveTo>
                <a:lnTo>
                  <a:pt x="f2" y="f7"/>
                </a:lnTo>
                <a:lnTo>
                  <a:pt x="f8" y="f9"/>
                </a:lnTo>
                <a:lnTo>
                  <a:pt x="f10" y="f11"/>
                </a:lnTo>
                <a:lnTo>
                  <a:pt x="f12" y="f13"/>
                </a:lnTo>
                <a:lnTo>
                  <a:pt x="f14" y="f15"/>
                </a:lnTo>
                <a:lnTo>
                  <a:pt x="f16" y="f17"/>
                </a:lnTo>
                <a:lnTo>
                  <a:pt x="f18" y="f19"/>
                </a:lnTo>
                <a:lnTo>
                  <a:pt x="f5" y="f2"/>
                </a:lnTo>
                <a:lnTo>
                  <a:pt x="f20" y="f19"/>
                </a:lnTo>
                <a:lnTo>
                  <a:pt x="f21" y="f17"/>
                </a:lnTo>
                <a:lnTo>
                  <a:pt x="f22" y="f15"/>
                </a:lnTo>
                <a:lnTo>
                  <a:pt x="f23" y="f13"/>
                </a:lnTo>
                <a:lnTo>
                  <a:pt x="f24" y="f11"/>
                </a:lnTo>
                <a:lnTo>
                  <a:pt x="f25" y="f9"/>
                </a:lnTo>
                <a:lnTo>
                  <a:pt x="f26" y="f27"/>
                </a:lnTo>
                <a:lnTo>
                  <a:pt x="f5" y="f6"/>
                </a:lnTo>
                <a:close/>
              </a:path>
            </a:pathLst>
          </a:custGeom>
          <a:noFill/>
          <a:ln w="6336"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7" name="object 177">
            <a:extLst>
              <a:ext uri="{FF2B5EF4-FFF2-40B4-BE49-F238E27FC236}">
                <a16:creationId xmlns:a16="http://schemas.microsoft.com/office/drawing/2014/main" id="{E3A7A0E8-81BD-4E08-AD91-C5014A64DD0C}"/>
              </a:ext>
            </a:extLst>
          </p:cNvPr>
          <p:cNvSpPr/>
          <p:nvPr/>
        </p:nvSpPr>
        <p:spPr>
          <a:xfrm>
            <a:off x="2002782" y="3654180"/>
            <a:ext cx="314955" cy="553083"/>
          </a:xfrm>
          <a:custGeom>
            <a:avLst/>
            <a:gdLst>
              <a:gd name="f0" fmla="val w"/>
              <a:gd name="f1" fmla="val h"/>
              <a:gd name="f2" fmla="val 0"/>
              <a:gd name="f3" fmla="val 314960"/>
              <a:gd name="f4" fmla="val 553085"/>
              <a:gd name="f5" fmla="val 141068"/>
              <a:gd name="f6" fmla="val 500883"/>
              <a:gd name="f7" fmla="val 140487"/>
              <a:gd name="f8" fmla="val 552753"/>
              <a:gd name="f9" fmla="val 152956"/>
              <a:gd name="f10" fmla="val 552911"/>
              <a:gd name="f11" fmla="val 153510"/>
              <a:gd name="f12" fmla="val 502768"/>
              <a:gd name="f13" fmla="val 150187"/>
              <a:gd name="f14" fmla="val 144464"/>
              <a:gd name="f15" fmla="val 502750"/>
              <a:gd name="f16" fmla="val 295691"/>
              <a:gd name="f17" fmla="val 480880"/>
              <a:gd name="f18" fmla="val 284486"/>
              <a:gd name="f19" fmla="val 486563"/>
              <a:gd name="f20" fmla="val 311646"/>
              <a:gd name="f21" fmla="val 545483"/>
              <a:gd name="f22" fmla="val 314465"/>
              <a:gd name="f23" fmla="val 544053"/>
              <a:gd name="f24" fmla="val 522710"/>
              <a:gd name="f25" fmla="val 153574"/>
              <a:gd name="f26" fmla="val 496998"/>
              <a:gd name="f27" fmla="val 153530"/>
              <a:gd name="f28" fmla="val 500957"/>
              <a:gd name="f29" fmla="val 141113"/>
              <a:gd name="f30" fmla="val 496854"/>
              <a:gd name="f31" fmla="val 147364"/>
              <a:gd name="f32" fmla="val 489514"/>
              <a:gd name="f33" fmla="val 141158"/>
              <a:gd name="f34" fmla="val 492874"/>
              <a:gd name="f35" fmla="val 141195"/>
              <a:gd name="f36" fmla="val 150197"/>
              <a:gd name="f37" fmla="val 153618"/>
              <a:gd name="f38" fmla="val 492954"/>
              <a:gd name="f39" fmla="val 160851"/>
              <a:gd name="f40" fmla="val 496994"/>
              <a:gd name="f41" fmla="val 153576"/>
              <a:gd name="f42" fmla="val 153532"/>
              <a:gd name="f43" fmla="val 500956"/>
              <a:gd name="f44" fmla="val 47239"/>
              <a:gd name="f45" fmla="val 434457"/>
              <a:gd name="f46" fmla="val 34611"/>
              <a:gd name="f47" fmla="val 31921"/>
              <a:gd name="f48" fmla="val 440864"/>
              <a:gd name="f49" fmla="val 141063"/>
              <a:gd name="f50" fmla="val 500880"/>
              <a:gd name="f51" fmla="val 258860"/>
              <a:gd name="f52" fmla="val 429144"/>
              <a:gd name="f53" fmla="val 263585"/>
              <a:gd name="f54" fmla="val 441368"/>
              <a:gd name="f55" fmla="val 260797"/>
              <a:gd name="f56" fmla="val 435328"/>
              <a:gd name="f57" fmla="val 261484"/>
              <a:gd name="f58" fmla="val 5237"/>
              <a:gd name="f59" fmla="val 490088"/>
              <a:gd name="f60" fmla="val 7692"/>
              <a:gd name="f61" fmla="val 491246"/>
              <a:gd name="f62" fmla="val 9642"/>
              <a:gd name="f63" fmla="val 490464"/>
              <a:gd name="f64" fmla="val 7706"/>
              <a:gd name="f65" fmla="val 491240"/>
              <a:gd name="f66" fmla="val 25902"/>
              <a:gd name="f67" fmla="val 422724"/>
              <a:gd name="f68" fmla="val 13959"/>
              <a:gd name="f69" fmla="val 451170"/>
              <a:gd name="f70" fmla="val 11947"/>
              <a:gd name="f71" fmla="val 456215"/>
              <a:gd name="f72" fmla="val 1405"/>
              <a:gd name="f73" fmla="val 481071"/>
              <a:gd name="f74" fmla="val 9"/>
              <a:gd name="f75" fmla="val 484416"/>
              <a:gd name="f76" fmla="val 1413"/>
              <a:gd name="f77" fmla="val 488280"/>
              <a:gd name="f78" fmla="val 11387"/>
              <a:gd name="f79" fmla="val 489750"/>
              <a:gd name="f80" fmla="val 15124"/>
              <a:gd name="f81" fmla="val 480877"/>
              <a:gd name="f82" fmla="val 25527"/>
              <a:gd name="f83" fmla="val 456074"/>
              <a:gd name="f84" fmla="val 31654"/>
              <a:gd name="f85" fmla="val 440717"/>
              <a:gd name="f86" fmla="val 26031"/>
              <a:gd name="f87" fmla="val 437625"/>
              <a:gd name="f88" fmla="val 34053"/>
              <a:gd name="f89" fmla="val 434663"/>
              <a:gd name="f90" fmla="val 36441"/>
              <a:gd name="f91" fmla="val 428519"/>
              <a:gd name="f92" fmla="val 1414"/>
              <a:gd name="f93" fmla="val 488283"/>
              <a:gd name="f94" fmla="val 12722"/>
              <a:gd name="f95" fmla="val 486599"/>
              <a:gd name="f96" fmla="val 11384"/>
              <a:gd name="f97" fmla="val 489756"/>
              <a:gd name="f98" fmla="val 25353"/>
              <a:gd name="f99" fmla="val 456511"/>
              <a:gd name="f100" fmla="val 23410"/>
              <a:gd name="f101" fmla="val 461381"/>
              <a:gd name="f102" fmla="val 269221"/>
              <a:gd name="f103" fmla="val 423534"/>
              <a:gd name="f104" fmla="val 261605"/>
              <a:gd name="f105" fmla="val 435613"/>
              <a:gd name="f106" fmla="val 269246"/>
              <a:gd name="f107" fmla="val 438303"/>
              <a:gd name="f108" fmla="val 264052"/>
              <a:gd name="f109" fmla="val 441116"/>
              <a:gd name="f110" fmla="val 284455"/>
              <a:gd name="f111" fmla="val 486579"/>
              <a:gd name="f112" fmla="val 295690"/>
              <a:gd name="f113" fmla="val 284274"/>
              <a:gd name="f114" fmla="val 486188"/>
              <a:gd name="f115" fmla="val 1452"/>
              <a:gd name="f116" fmla="val 480960"/>
              <a:gd name="f117" fmla="val 484389"/>
              <a:gd name="f118" fmla="val 12003"/>
              <a:gd name="f119" fmla="val 270143"/>
              <a:gd name="f120" fmla="val 295515"/>
              <a:gd name="f121" fmla="val 480488"/>
              <a:gd name="f122" fmla="val 273289"/>
              <a:gd name="f123" fmla="val 430954"/>
              <a:gd name="f124" fmla="val 22336"/>
              <a:gd name="f125" fmla="val 431218"/>
              <a:gd name="f126" fmla="val 21920"/>
              <a:gd name="f127" fmla="val 261988"/>
              <a:gd name="f128" fmla="val 436516"/>
              <a:gd name="f129" fmla="val 33421"/>
              <a:gd name="f130" fmla="val 436287"/>
              <a:gd name="f131" fmla="val 54456"/>
              <a:gd name="f132" fmla="val 380097"/>
              <a:gd name="f133" fmla="val 41170"/>
              <a:gd name="f134" fmla="val 31821"/>
              <a:gd name="f135" fmla="val 405754"/>
              <a:gd name="f136" fmla="val 21898"/>
              <a:gd name="f137" fmla="val 431270"/>
              <a:gd name="f138" fmla="val 38695"/>
              <a:gd name="f139" fmla="val 43431"/>
              <a:gd name="f140" fmla="val 410542"/>
              <a:gd name="f141" fmla="val 52822"/>
              <a:gd name="f142" fmla="val 384779"/>
              <a:gd name="f143" fmla="val 255241"/>
              <a:gd name="f144" fmla="val 385475"/>
              <a:gd name="f145" fmla="val 241883"/>
              <a:gd name="f146" fmla="val 251290"/>
              <a:gd name="f147" fmla="val 411299"/>
              <a:gd name="f148" fmla="val 262881"/>
              <a:gd name="f149" fmla="val 406405"/>
              <a:gd name="f150" fmla="val 262794"/>
              <a:gd name="f151" fmla="val 406200"/>
              <a:gd name="f152" fmla="val 262869"/>
              <a:gd name="f153" fmla="val 262750"/>
              <a:gd name="f154" fmla="val 406080"/>
              <a:gd name="f155" fmla="val 158074"/>
              <a:gd name="f156" fmla="val 73817"/>
              <a:gd name="f157" fmla="val 166808"/>
              <a:gd name="f158" fmla="val 123330"/>
              <a:gd name="f159" fmla="val 178053"/>
              <a:gd name="f160" fmla="val 176766"/>
              <a:gd name="f161" fmla="val 191218"/>
              <a:gd name="f162" fmla="val 229691"/>
              <a:gd name="f163" fmla="val 206230"/>
              <a:gd name="f164" fmla="val 281825"/>
              <a:gd name="f165" fmla="val 231906"/>
              <a:gd name="f166" fmla="val 359817"/>
              <a:gd name="f167" fmla="val 241934"/>
              <a:gd name="f168" fmla="val 385615"/>
              <a:gd name="f169" fmla="val 253496"/>
              <a:gd name="f170" fmla="val 380686"/>
              <a:gd name="f171" fmla="val 243554"/>
              <a:gd name="f172" fmla="val 355129"/>
              <a:gd name="f173" fmla="val 226141"/>
              <a:gd name="f174" fmla="val 303926"/>
              <a:gd name="f175" fmla="val 210473"/>
              <a:gd name="f176" fmla="val 251634"/>
              <a:gd name="f177" fmla="val 196369"/>
              <a:gd name="f178" fmla="val 199818"/>
              <a:gd name="f179" fmla="val 184591"/>
              <a:gd name="f180" fmla="val 147491"/>
              <a:gd name="f181" fmla="val 174029"/>
              <a:gd name="f182" fmla="val 93730"/>
              <a:gd name="f183" fmla="val 170920"/>
              <a:gd name="f184" fmla="val 74982"/>
              <a:gd name="f185" fmla="val 161758"/>
              <a:gd name="f186" fmla="val 63072"/>
              <a:gd name="f187" fmla="val 355188"/>
              <a:gd name="f188" fmla="val 49865"/>
              <a:gd name="f189" fmla="val 41162"/>
              <a:gd name="f190" fmla="val 380118"/>
              <a:gd name="f191" fmla="val 61581"/>
              <a:gd name="f192" fmla="val 359685"/>
              <a:gd name="f193" fmla="val 71694"/>
              <a:gd name="f194" fmla="val 328976"/>
              <a:gd name="f195" fmla="val 58558"/>
              <a:gd name="f196" fmla="val 49831"/>
              <a:gd name="f197" fmla="val 355284"/>
              <a:gd name="f198" fmla="val 70338"/>
              <a:gd name="f199" fmla="val 333271"/>
              <a:gd name="f200" fmla="val 243557"/>
              <a:gd name="f201" fmla="val 243502"/>
              <a:gd name="f202" fmla="val 354968"/>
              <a:gd name="f203" fmla="val 79668"/>
              <a:gd name="f204" fmla="val 303415"/>
              <a:gd name="f205" fmla="val 66631"/>
              <a:gd name="f206" fmla="val 58527"/>
              <a:gd name="f207" fmla="val 329064"/>
              <a:gd name="f208" fmla="val 78477"/>
              <a:gd name="f209" fmla="val 307499"/>
              <a:gd name="f210" fmla="val 226142"/>
              <a:gd name="f211" fmla="val 226200"/>
              <a:gd name="f212" fmla="val 304120"/>
              <a:gd name="f213" fmla="val 108059"/>
              <a:gd name="f214" fmla="val 199158"/>
              <a:gd name="f215" fmla="val 95209"/>
              <a:gd name="f216" fmla="val 81498"/>
              <a:gd name="f217" fmla="val 251784"/>
              <a:gd name="f218" fmla="val 74055"/>
              <a:gd name="f219" fmla="val 277952"/>
              <a:gd name="f220" fmla="val 66587"/>
              <a:gd name="f221" fmla="val 303555"/>
              <a:gd name="f222" fmla="val 85987"/>
              <a:gd name="f223" fmla="val 281754"/>
              <a:gd name="f224" fmla="val 93497"/>
              <a:gd name="f225" fmla="val 255340"/>
              <a:gd name="f226" fmla="val 107250"/>
              <a:gd name="f227" fmla="val 202573"/>
              <a:gd name="f228" fmla="val 218098"/>
              <a:gd name="f229" fmla="val 277802"/>
              <a:gd name="f230" fmla="val 210652"/>
              <a:gd name="f231" fmla="val 252251"/>
              <a:gd name="f232" fmla="val 81531"/>
              <a:gd name="f233" fmla="val 81489"/>
              <a:gd name="f234" fmla="val 203184"/>
              <a:gd name="f235" fmla="val 225986"/>
              <a:gd name="f236" fmla="val 203218"/>
              <a:gd name="f237" fmla="val 226127"/>
              <a:gd name="f238" fmla="val 196404"/>
              <a:gd name="f239" fmla="val 199968"/>
              <a:gd name="f240" fmla="val 130191"/>
              <a:gd name="f241" fmla="val 94364"/>
              <a:gd name="f242" fmla="val 117545"/>
              <a:gd name="f243" fmla="val 112547"/>
              <a:gd name="f244" fmla="val 120707"/>
              <a:gd name="f245" fmla="val 101368"/>
              <a:gd name="f246" fmla="val 173149"/>
              <a:gd name="f247" fmla="val 95167"/>
              <a:gd name="f248" fmla="val 199308"/>
              <a:gd name="f249" fmla="val 113518"/>
              <a:gd name="f250" fmla="val 176106"/>
              <a:gd name="f251" fmla="val 124777"/>
              <a:gd name="f252" fmla="val 123295"/>
              <a:gd name="f253" fmla="val 129788"/>
              <a:gd name="f254" fmla="val 96855"/>
              <a:gd name="f255" fmla="val 190186"/>
              <a:gd name="f256" fmla="val 173720"/>
              <a:gd name="f257" fmla="val 190171"/>
              <a:gd name="f258" fmla="val 173650"/>
              <a:gd name="f259" fmla="val 178993"/>
              <a:gd name="f260" fmla="val 120558"/>
              <a:gd name="f261" fmla="val 179018"/>
              <a:gd name="f262" fmla="val 128490"/>
              <a:gd name="f263" fmla="val 62021"/>
              <a:gd name="f264" fmla="val 122672"/>
              <a:gd name="f265" fmla="val 62633"/>
              <a:gd name="f266" fmla="val 117520"/>
              <a:gd name="f267" fmla="val 94496"/>
              <a:gd name="f268" fmla="val 133288"/>
              <a:gd name="f269" fmla="val 75229"/>
              <a:gd name="f270" fmla="val 128638"/>
              <a:gd name="f271" fmla="val 134168"/>
              <a:gd name="f272" fmla="val 69789"/>
              <a:gd name="f273" fmla="val 140365"/>
              <a:gd name="f274" fmla="val 140557"/>
              <a:gd name="f275" fmla="val 67457"/>
              <a:gd name="f276" fmla="val 128043"/>
              <a:gd name="f277" fmla="val 174034"/>
              <a:gd name="f278" fmla="val 174050"/>
              <a:gd name="f279" fmla="val 93862"/>
              <a:gd name="f280" fmla="val 133369"/>
              <a:gd name="f281" fmla="val 74727"/>
              <a:gd name="f282" fmla="val 157411"/>
              <a:gd name="f283" fmla="val 69815"/>
              <a:gd name="f284" fmla="val 170063"/>
              <a:gd name="f285" fmla="val 140017"/>
              <a:gd name="f286" fmla="val 74023"/>
              <a:gd name="f287" fmla="val 160432"/>
              <a:gd name="f288" fmla="val 6847"/>
              <a:gd name="f289" fmla="val 147971"/>
              <a:gd name="f290" fmla="val 154449"/>
              <a:gd name="f291" fmla="val 13422"/>
              <a:gd name="f292" fmla="val 13693"/>
              <a:gd name="f293" fmla="val 149859"/>
              <a:gd name="f294" fmla="val 52819"/>
              <a:gd name="f295" fmla="val 169449"/>
              <a:gd name="f296" fmla="val 66110"/>
              <a:gd name="f297" fmla="val 163528"/>
              <a:gd name="f298" fmla="val 159106"/>
              <a:gd name="f299" fmla="val 60406"/>
              <a:gd name="f300" fmla="val 163035"/>
              <a:gd name="f301" fmla="val 162276"/>
              <a:gd name="f302" fmla="val 51640"/>
              <a:gd name="f303" fmla="val 161053"/>
              <a:gd name="f304" fmla="val 36817"/>
              <a:gd name="f305" fmla="val 160450"/>
              <a:gd name="f306" fmla="val 22118"/>
              <a:gd name="f307" fmla="val 21978"/>
              <a:gd name="f308" fmla="val 133631"/>
              <a:gd name="f309" fmla="val 61480"/>
              <a:gd name="f310" fmla="val 141050"/>
              <a:gd name="f311" fmla="val 163146"/>
              <a:gd name="f312" fmla="val 61686"/>
              <a:gd name="f313" fmla="val 169024"/>
              <a:gd name="f314" fmla="val 63549"/>
              <a:gd name="f315" fmla="val 132767"/>
              <a:gd name="f316" fmla="val 1170"/>
              <a:gd name="f317" fmla="val 130526"/>
              <a:gd name="f318" fmla="val 37337"/>
              <a:gd name="f319" fmla="val 142962"/>
              <a:gd name="f320" fmla="val 38261"/>
              <a:gd name="f321" fmla="val 144461"/>
              <a:gd name="f322" fmla="val 14074"/>
              <a:gd name="f323" fmla="val 138867"/>
              <a:gd name="f324" fmla="val 144841"/>
              <a:gd name="f325" fmla="val 7930"/>
              <a:gd name="f326" fmla="val 161046"/>
              <a:gd name="f327" fmla="val 36663"/>
              <a:gd name="f328" fmla="val 161041"/>
              <a:gd name="f329" fmla="val 36536"/>
              <a:gd name="f330" fmla="val 21687"/>
              <a:gd name="f331" fmla="val 144475"/>
              <a:gd name="f332" fmla="val 13839"/>
              <a:gd name="f333" fmla="*/ f0 1 314960"/>
              <a:gd name="f334" fmla="*/ f1 1 553085"/>
              <a:gd name="f335" fmla="val f2"/>
              <a:gd name="f336" fmla="val f3"/>
              <a:gd name="f337" fmla="val f4"/>
              <a:gd name="f338" fmla="+- f337 0 f335"/>
              <a:gd name="f339" fmla="+- f336 0 f335"/>
              <a:gd name="f340" fmla="*/ f339 1 314960"/>
              <a:gd name="f341" fmla="*/ f338 1 553085"/>
              <a:gd name="f342" fmla="*/ f335 1 f340"/>
              <a:gd name="f343" fmla="*/ f336 1 f340"/>
              <a:gd name="f344" fmla="*/ f335 1 f341"/>
              <a:gd name="f345" fmla="*/ f337 1 f341"/>
              <a:gd name="f346" fmla="*/ f342 f333 1"/>
              <a:gd name="f347" fmla="*/ f343 f333 1"/>
              <a:gd name="f348" fmla="*/ f345 f334 1"/>
              <a:gd name="f349" fmla="*/ f344 f334 1"/>
            </a:gdLst>
            <a:ahLst/>
            <a:cxnLst>
              <a:cxn ang="3cd4">
                <a:pos x="hc" y="t"/>
              </a:cxn>
              <a:cxn ang="0">
                <a:pos x="r" y="vc"/>
              </a:cxn>
              <a:cxn ang="cd4">
                <a:pos x="hc" y="b"/>
              </a:cxn>
              <a:cxn ang="cd2">
                <a:pos x="l" y="vc"/>
              </a:cxn>
            </a:cxnLst>
            <a:rect l="f346" t="f349" r="f347" b="f348"/>
            <a:pathLst>
              <a:path w="314960" h="553085">
                <a:moveTo>
                  <a:pt x="f5" y="f6"/>
                </a:moveTo>
                <a:lnTo>
                  <a:pt x="f7" y="f8"/>
                </a:lnTo>
                <a:lnTo>
                  <a:pt x="f9" y="f10"/>
                </a:lnTo>
                <a:lnTo>
                  <a:pt x="f11" y="f12"/>
                </a:lnTo>
                <a:lnTo>
                  <a:pt x="f13" y="f12"/>
                </a:lnTo>
                <a:lnTo>
                  <a:pt x="f14" y="f15"/>
                </a:lnTo>
                <a:lnTo>
                  <a:pt x="f5" y="f6"/>
                </a:lnTo>
                <a:close/>
              </a:path>
              <a:path w="314960" h="553085">
                <a:moveTo>
                  <a:pt x="f16" y="f17"/>
                </a:moveTo>
                <a:lnTo>
                  <a:pt x="f18" y="f19"/>
                </a:lnTo>
                <a:lnTo>
                  <a:pt x="f20" y="f21"/>
                </a:lnTo>
                <a:lnTo>
                  <a:pt x="f22" y="f23"/>
                </a:lnTo>
                <a:lnTo>
                  <a:pt x="f22" y="f24"/>
                </a:lnTo>
                <a:lnTo>
                  <a:pt x="f16" y="f17"/>
                </a:lnTo>
                <a:close/>
              </a:path>
              <a:path w="314960" h="553085">
                <a:moveTo>
                  <a:pt x="f25" y="f26"/>
                </a:moveTo>
                <a:lnTo>
                  <a:pt x="f13" y="f12"/>
                </a:lnTo>
                <a:lnTo>
                  <a:pt x="f27" y="f28"/>
                </a:lnTo>
                <a:lnTo>
                  <a:pt x="f25" y="f26"/>
                </a:lnTo>
                <a:close/>
              </a:path>
              <a:path w="314960" h="553085">
                <a:moveTo>
                  <a:pt x="f27" y="f28"/>
                </a:moveTo>
                <a:lnTo>
                  <a:pt x="f13" y="f12"/>
                </a:lnTo>
                <a:lnTo>
                  <a:pt x="f11" y="f12"/>
                </a:lnTo>
                <a:lnTo>
                  <a:pt x="f27" y="f28"/>
                </a:lnTo>
                <a:close/>
              </a:path>
              <a:path w="314960" h="553085">
                <a:moveTo>
                  <a:pt x="f29" y="f30"/>
                </a:moveTo>
                <a:lnTo>
                  <a:pt x="f5" y="f6"/>
                </a:lnTo>
                <a:lnTo>
                  <a:pt x="f14" y="f15"/>
                </a:lnTo>
                <a:lnTo>
                  <a:pt x="f29" y="f30"/>
                </a:lnTo>
                <a:close/>
              </a:path>
              <a:path w="314960" h="553085">
                <a:moveTo>
                  <a:pt x="f31" y="f32"/>
                </a:moveTo>
                <a:lnTo>
                  <a:pt x="f33" y="f34"/>
                </a:lnTo>
                <a:lnTo>
                  <a:pt x="f35" y="f26"/>
                </a:lnTo>
                <a:lnTo>
                  <a:pt x="f14" y="f15"/>
                </a:lnTo>
                <a:lnTo>
                  <a:pt x="f36" y="f15"/>
                </a:lnTo>
                <a:lnTo>
                  <a:pt x="f25" y="f26"/>
                </a:lnTo>
                <a:lnTo>
                  <a:pt x="f37" y="f38"/>
                </a:lnTo>
                <a:lnTo>
                  <a:pt x="f31" y="f32"/>
                </a:lnTo>
                <a:close/>
              </a:path>
              <a:path w="314960" h="553085">
                <a:moveTo>
                  <a:pt x="f39" y="f40"/>
                </a:moveTo>
                <a:lnTo>
                  <a:pt x="f41" y="f40"/>
                </a:lnTo>
                <a:lnTo>
                  <a:pt x="f42" y="f43"/>
                </a:lnTo>
                <a:lnTo>
                  <a:pt x="f39" y="f40"/>
                </a:lnTo>
                <a:close/>
              </a:path>
              <a:path w="314960" h="553085">
                <a:moveTo>
                  <a:pt x="f44" y="f45"/>
                </a:moveTo>
                <a:lnTo>
                  <a:pt x="f46" y="f45"/>
                </a:lnTo>
                <a:lnTo>
                  <a:pt x="f47" y="f48"/>
                </a:lnTo>
                <a:lnTo>
                  <a:pt x="f49" y="f50"/>
                </a:lnTo>
                <a:lnTo>
                  <a:pt x="f33" y="f34"/>
                </a:lnTo>
                <a:lnTo>
                  <a:pt x="f31" y="f32"/>
                </a:lnTo>
                <a:lnTo>
                  <a:pt x="f44" y="f45"/>
                </a:lnTo>
                <a:close/>
              </a:path>
              <a:path w="314960" h="553085">
                <a:moveTo>
                  <a:pt x="f51" y="f52"/>
                </a:moveTo>
                <a:lnTo>
                  <a:pt x="f31" y="f32"/>
                </a:lnTo>
                <a:lnTo>
                  <a:pt x="f37" y="f38"/>
                </a:lnTo>
                <a:lnTo>
                  <a:pt x="f25" y="f26"/>
                </a:lnTo>
                <a:lnTo>
                  <a:pt x="f39" y="f40"/>
                </a:lnTo>
                <a:lnTo>
                  <a:pt x="f53" y="f54"/>
                </a:lnTo>
                <a:lnTo>
                  <a:pt x="f55" y="f56"/>
                </a:lnTo>
                <a:lnTo>
                  <a:pt x="f57" y="f56"/>
                </a:lnTo>
                <a:lnTo>
                  <a:pt x="f51" y="f52"/>
                </a:lnTo>
                <a:close/>
              </a:path>
              <a:path w="314960" h="553085">
                <a:moveTo>
                  <a:pt x="f58" y="f59"/>
                </a:moveTo>
                <a:lnTo>
                  <a:pt x="f60" y="f61"/>
                </a:lnTo>
                <a:lnTo>
                  <a:pt x="f58" y="f59"/>
                </a:lnTo>
                <a:close/>
              </a:path>
              <a:path w="314960" h="553085">
                <a:moveTo>
                  <a:pt x="f62" y="f63"/>
                </a:moveTo>
                <a:lnTo>
                  <a:pt x="f64" y="f65"/>
                </a:lnTo>
                <a:lnTo>
                  <a:pt x="f62" y="f63"/>
                </a:lnTo>
                <a:close/>
              </a:path>
              <a:path w="314960" h="553085">
                <a:moveTo>
                  <a:pt x="f66" y="f67"/>
                </a:moveTo>
                <a:lnTo>
                  <a:pt x="f68" y="f69"/>
                </a:lnTo>
                <a:lnTo>
                  <a:pt x="f70" y="f71"/>
                </a:lnTo>
                <a:lnTo>
                  <a:pt x="f72" y="f73"/>
                </a:lnTo>
                <a:lnTo>
                  <a:pt x="f74" y="f75"/>
                </a:lnTo>
                <a:lnTo>
                  <a:pt x="f76" y="f77"/>
                </a:lnTo>
                <a:lnTo>
                  <a:pt x="f64" y="f65"/>
                </a:lnTo>
                <a:lnTo>
                  <a:pt x="f78" y="f79"/>
                </a:lnTo>
                <a:lnTo>
                  <a:pt x="f80" y="f81"/>
                </a:lnTo>
                <a:lnTo>
                  <a:pt x="f82" y="f83"/>
                </a:lnTo>
                <a:lnTo>
                  <a:pt x="f84" y="f85"/>
                </a:lnTo>
                <a:lnTo>
                  <a:pt x="f86" y="f87"/>
                </a:lnTo>
                <a:lnTo>
                  <a:pt x="f88" y="f89"/>
                </a:lnTo>
                <a:lnTo>
                  <a:pt x="f90" y="f91"/>
                </a:lnTo>
                <a:lnTo>
                  <a:pt x="f66" y="f67"/>
                </a:lnTo>
                <a:close/>
              </a:path>
              <a:path w="314960" h="553085">
                <a:moveTo>
                  <a:pt x="f92" y="f93"/>
                </a:moveTo>
                <a:lnTo>
                  <a:pt x="f58" y="f59"/>
                </a:lnTo>
                <a:lnTo>
                  <a:pt x="f92" y="f93"/>
                </a:lnTo>
                <a:close/>
              </a:path>
              <a:path w="314960" h="553085">
                <a:moveTo>
                  <a:pt x="f94" y="f95"/>
                </a:moveTo>
                <a:lnTo>
                  <a:pt x="f96" y="f97"/>
                </a:lnTo>
                <a:lnTo>
                  <a:pt x="f94" y="f95"/>
                </a:lnTo>
                <a:close/>
              </a:path>
              <a:path w="314960" h="553085">
                <a:moveTo>
                  <a:pt x="f98" y="f99"/>
                </a:moveTo>
                <a:lnTo>
                  <a:pt x="f94" y="f95"/>
                </a:lnTo>
                <a:lnTo>
                  <a:pt x="f100" y="f101"/>
                </a:lnTo>
                <a:lnTo>
                  <a:pt x="f98" y="f99"/>
                </a:lnTo>
                <a:close/>
              </a:path>
              <a:path w="314960" h="553085">
                <a:moveTo>
                  <a:pt x="f102" y="f103"/>
                </a:moveTo>
                <a:lnTo>
                  <a:pt x="f51" y="f52"/>
                </a:lnTo>
                <a:lnTo>
                  <a:pt x="f104" y="f105"/>
                </a:lnTo>
                <a:lnTo>
                  <a:pt x="f106" y="f107"/>
                </a:lnTo>
                <a:lnTo>
                  <a:pt x="f108" y="f109"/>
                </a:lnTo>
                <a:lnTo>
                  <a:pt x="f110" y="f111"/>
                </a:lnTo>
                <a:lnTo>
                  <a:pt x="f112" y="f81"/>
                </a:lnTo>
                <a:lnTo>
                  <a:pt x="f102" y="f103"/>
                </a:lnTo>
                <a:close/>
              </a:path>
              <a:path w="314960" h="553085">
                <a:moveTo>
                  <a:pt x="f108" y="f109"/>
                </a:moveTo>
                <a:lnTo>
                  <a:pt x="f53" y="f54"/>
                </a:lnTo>
                <a:lnTo>
                  <a:pt x="f113" y="f114"/>
                </a:lnTo>
                <a:lnTo>
                  <a:pt x="f108" y="f109"/>
                </a:lnTo>
                <a:close/>
              </a:path>
              <a:path w="314960" h="553085">
                <a:moveTo>
                  <a:pt x="f115" y="f116"/>
                </a:moveTo>
                <a:lnTo>
                  <a:pt x="f2" y="f117"/>
                </a:lnTo>
                <a:lnTo>
                  <a:pt x="f115" y="f116"/>
                </a:lnTo>
                <a:close/>
              </a:path>
              <a:path w="314960" h="553085">
                <a:moveTo>
                  <a:pt x="f68" y="f69"/>
                </a:moveTo>
                <a:lnTo>
                  <a:pt x="f115" y="f116"/>
                </a:lnTo>
                <a:lnTo>
                  <a:pt x="f118" y="f83"/>
                </a:lnTo>
                <a:lnTo>
                  <a:pt x="f68" y="f69"/>
                </a:lnTo>
                <a:close/>
              </a:path>
              <a:path w="314960" h="553085">
                <a:moveTo>
                  <a:pt x="f119" y="f103"/>
                </a:moveTo>
                <a:lnTo>
                  <a:pt x="f102" y="f103"/>
                </a:lnTo>
                <a:lnTo>
                  <a:pt x="f120" y="f121"/>
                </a:lnTo>
                <a:lnTo>
                  <a:pt x="f122" y="f123"/>
                </a:lnTo>
                <a:lnTo>
                  <a:pt x="f119" y="f103"/>
                </a:lnTo>
                <a:close/>
              </a:path>
              <a:path w="314960" h="553085">
                <a:moveTo>
                  <a:pt x="f84" y="f85"/>
                </a:moveTo>
                <a:lnTo>
                  <a:pt x="f98" y="f99"/>
                </a:lnTo>
                <a:lnTo>
                  <a:pt x="f47" y="f48"/>
                </a:lnTo>
                <a:lnTo>
                  <a:pt x="f84" y="f85"/>
                </a:lnTo>
                <a:close/>
              </a:path>
              <a:path w="314960" h="553085">
                <a:moveTo>
                  <a:pt x="f124" y="f125"/>
                </a:moveTo>
                <a:lnTo>
                  <a:pt x="f126" y="f125"/>
                </a:lnTo>
                <a:lnTo>
                  <a:pt x="f68" y="f69"/>
                </a:lnTo>
                <a:lnTo>
                  <a:pt x="f124" y="f125"/>
                </a:lnTo>
                <a:close/>
              </a:path>
              <a:path w="314960" h="553085">
                <a:moveTo>
                  <a:pt x="f55" y="f56"/>
                </a:moveTo>
                <a:lnTo>
                  <a:pt x="f53" y="f54"/>
                </a:lnTo>
                <a:lnTo>
                  <a:pt x="f108" y="f109"/>
                </a:lnTo>
                <a:lnTo>
                  <a:pt x="f127" y="f128"/>
                </a:lnTo>
                <a:lnTo>
                  <a:pt x="f104" y="f105"/>
                </a:lnTo>
                <a:lnTo>
                  <a:pt x="f55" y="f56"/>
                </a:lnTo>
                <a:close/>
              </a:path>
              <a:path w="314960" h="553085">
                <a:moveTo>
                  <a:pt x="f104" y="f105"/>
                </a:moveTo>
                <a:lnTo>
                  <a:pt x="f127" y="f128"/>
                </a:lnTo>
                <a:lnTo>
                  <a:pt x="f108" y="f109"/>
                </a:lnTo>
                <a:lnTo>
                  <a:pt x="f106" y="f107"/>
                </a:lnTo>
                <a:lnTo>
                  <a:pt x="f104" y="f105"/>
                </a:lnTo>
                <a:close/>
              </a:path>
              <a:path w="314960" h="553085">
                <a:moveTo>
                  <a:pt x="f46" y="f45"/>
                </a:moveTo>
                <a:lnTo>
                  <a:pt x="f88" y="f89"/>
                </a:lnTo>
                <a:lnTo>
                  <a:pt x="f129" y="f130"/>
                </a:lnTo>
                <a:lnTo>
                  <a:pt x="f84" y="f85"/>
                </a:lnTo>
                <a:lnTo>
                  <a:pt x="f47" y="f48"/>
                </a:lnTo>
                <a:lnTo>
                  <a:pt x="f46" y="f45"/>
                </a:lnTo>
                <a:close/>
              </a:path>
              <a:path w="314960" h="553085">
                <a:moveTo>
                  <a:pt x="f88" y="f89"/>
                </a:moveTo>
                <a:lnTo>
                  <a:pt x="f86" y="f87"/>
                </a:lnTo>
                <a:lnTo>
                  <a:pt x="f84" y="f85"/>
                </a:lnTo>
                <a:lnTo>
                  <a:pt x="f129" y="f130"/>
                </a:lnTo>
                <a:lnTo>
                  <a:pt x="f88" y="f89"/>
                </a:lnTo>
                <a:close/>
              </a:path>
              <a:path w="314960" h="553085">
                <a:moveTo>
                  <a:pt x="f57" y="f56"/>
                </a:moveTo>
                <a:lnTo>
                  <a:pt x="f55" y="f56"/>
                </a:lnTo>
                <a:lnTo>
                  <a:pt x="f104" y="f105"/>
                </a:lnTo>
                <a:lnTo>
                  <a:pt x="f57" y="f56"/>
                </a:lnTo>
                <a:close/>
              </a:path>
              <a:path w="314960" h="553085">
                <a:moveTo>
                  <a:pt x="f90" y="f91"/>
                </a:moveTo>
                <a:lnTo>
                  <a:pt x="f88" y="f89"/>
                </a:lnTo>
                <a:lnTo>
                  <a:pt x="f46" y="f45"/>
                </a:lnTo>
                <a:lnTo>
                  <a:pt x="f44" y="f45"/>
                </a:lnTo>
                <a:lnTo>
                  <a:pt x="f90" y="f91"/>
                </a:lnTo>
                <a:close/>
              </a:path>
              <a:path w="314960" h="553085">
                <a:moveTo>
                  <a:pt x="f131" y="f132"/>
                </a:moveTo>
                <a:lnTo>
                  <a:pt x="f133" y="f132"/>
                </a:lnTo>
                <a:lnTo>
                  <a:pt x="f134" y="f135"/>
                </a:lnTo>
                <a:lnTo>
                  <a:pt x="f136" y="f137"/>
                </a:lnTo>
                <a:lnTo>
                  <a:pt x="f124" y="f125"/>
                </a:lnTo>
                <a:lnTo>
                  <a:pt x="f66" y="f67"/>
                </a:lnTo>
                <a:lnTo>
                  <a:pt x="f138" y="f67"/>
                </a:lnTo>
                <a:lnTo>
                  <a:pt x="f139" y="f140"/>
                </a:lnTo>
                <a:lnTo>
                  <a:pt x="f141" y="f142"/>
                </a:lnTo>
                <a:lnTo>
                  <a:pt x="f131" y="f132"/>
                </a:lnTo>
                <a:close/>
              </a:path>
              <a:path w="314960" h="553085">
                <a:moveTo>
                  <a:pt x="f122" y="f123"/>
                </a:moveTo>
                <a:close/>
              </a:path>
              <a:path w="314960" h="553085">
                <a:moveTo>
                  <a:pt x="f143" y="f144"/>
                </a:moveTo>
                <a:lnTo>
                  <a:pt x="f145" y="f144"/>
                </a:lnTo>
                <a:lnTo>
                  <a:pt x="f146" y="f147"/>
                </a:lnTo>
                <a:lnTo>
                  <a:pt x="f51" y="f52"/>
                </a:lnTo>
                <a:lnTo>
                  <a:pt x="f102" y="f103"/>
                </a:lnTo>
                <a:lnTo>
                  <a:pt x="f119" y="f103"/>
                </a:lnTo>
                <a:lnTo>
                  <a:pt x="f148" y="f149"/>
                </a:lnTo>
                <a:lnTo>
                  <a:pt x="f143" y="f144"/>
                </a:lnTo>
                <a:close/>
              </a:path>
              <a:path w="314960" h="553085">
                <a:moveTo>
                  <a:pt x="f138" y="f67"/>
                </a:moveTo>
                <a:lnTo>
                  <a:pt x="f66" y="f67"/>
                </a:lnTo>
                <a:lnTo>
                  <a:pt x="f90" y="f91"/>
                </a:lnTo>
                <a:lnTo>
                  <a:pt x="f138" y="f67"/>
                </a:lnTo>
                <a:close/>
              </a:path>
              <a:path w="314960" h="553085">
                <a:moveTo>
                  <a:pt x="f150" y="f151"/>
                </a:moveTo>
                <a:lnTo>
                  <a:pt x="f152" y="f149"/>
                </a:lnTo>
                <a:lnTo>
                  <a:pt x="f150" y="f151"/>
                </a:lnTo>
                <a:close/>
              </a:path>
              <a:path w="314960" h="553085">
                <a:moveTo>
                  <a:pt x="f153" y="f154"/>
                </a:moveTo>
                <a:close/>
              </a:path>
              <a:path w="314960" h="553085">
                <a:moveTo>
                  <a:pt x="f155" y="f156"/>
                </a:moveTo>
                <a:lnTo>
                  <a:pt x="f157" y="f158"/>
                </a:lnTo>
                <a:lnTo>
                  <a:pt x="f159" y="f160"/>
                </a:lnTo>
                <a:lnTo>
                  <a:pt x="f161" y="f162"/>
                </a:lnTo>
                <a:lnTo>
                  <a:pt x="f163" y="f164"/>
                </a:lnTo>
                <a:lnTo>
                  <a:pt x="f165" y="f166"/>
                </a:lnTo>
                <a:lnTo>
                  <a:pt x="f167" y="f168"/>
                </a:lnTo>
                <a:lnTo>
                  <a:pt x="f145" y="f144"/>
                </a:lnTo>
                <a:lnTo>
                  <a:pt x="f143" y="f144"/>
                </a:lnTo>
                <a:lnTo>
                  <a:pt x="f169" y="f170"/>
                </a:lnTo>
                <a:lnTo>
                  <a:pt x="f171" y="f172"/>
                </a:lnTo>
                <a:lnTo>
                  <a:pt x="f173" y="f174"/>
                </a:lnTo>
                <a:lnTo>
                  <a:pt x="f175" y="f176"/>
                </a:lnTo>
                <a:lnTo>
                  <a:pt x="f177" y="f178"/>
                </a:lnTo>
                <a:lnTo>
                  <a:pt x="f179" y="f180"/>
                </a:lnTo>
                <a:lnTo>
                  <a:pt x="f181" y="f182"/>
                </a:lnTo>
                <a:lnTo>
                  <a:pt x="f183" y="f184"/>
                </a:lnTo>
                <a:lnTo>
                  <a:pt x="f185" y="f184"/>
                </a:lnTo>
                <a:lnTo>
                  <a:pt x="f155" y="f156"/>
                </a:lnTo>
                <a:close/>
              </a:path>
              <a:path w="314960" h="553085">
                <a:moveTo>
                  <a:pt x="f186" y="f187"/>
                </a:moveTo>
                <a:lnTo>
                  <a:pt x="f188" y="f187"/>
                </a:lnTo>
                <a:lnTo>
                  <a:pt x="f189" y="f190"/>
                </a:lnTo>
                <a:lnTo>
                  <a:pt x="f131" y="f132"/>
                </a:lnTo>
                <a:lnTo>
                  <a:pt x="f191" y="f192"/>
                </a:lnTo>
                <a:lnTo>
                  <a:pt x="f186" y="f187"/>
                </a:lnTo>
                <a:close/>
              </a:path>
              <a:path w="314960" h="553085">
                <a:moveTo>
                  <a:pt x="f193" y="f194"/>
                </a:moveTo>
                <a:lnTo>
                  <a:pt x="f195" y="f194"/>
                </a:lnTo>
                <a:lnTo>
                  <a:pt x="f196" y="f197"/>
                </a:lnTo>
                <a:lnTo>
                  <a:pt x="f186" y="f187"/>
                </a:lnTo>
                <a:lnTo>
                  <a:pt x="f198" y="f199"/>
                </a:lnTo>
                <a:lnTo>
                  <a:pt x="f193" y="f194"/>
                </a:lnTo>
                <a:close/>
              </a:path>
              <a:path w="314960" h="553085">
                <a:moveTo>
                  <a:pt x="f200" y="f172"/>
                </a:moveTo>
                <a:close/>
              </a:path>
              <a:path w="314960" h="553085">
                <a:moveTo>
                  <a:pt x="f201" y="f202"/>
                </a:moveTo>
                <a:lnTo>
                  <a:pt x="f200" y="f172"/>
                </a:lnTo>
                <a:lnTo>
                  <a:pt x="f201" y="f202"/>
                </a:lnTo>
                <a:close/>
              </a:path>
              <a:path w="314960" h="553085">
                <a:moveTo>
                  <a:pt x="f203" y="f204"/>
                </a:moveTo>
                <a:lnTo>
                  <a:pt x="f205" y="f204"/>
                </a:lnTo>
                <a:lnTo>
                  <a:pt x="f206" y="f207"/>
                </a:lnTo>
                <a:lnTo>
                  <a:pt x="f193" y="f194"/>
                </a:lnTo>
                <a:lnTo>
                  <a:pt x="f208" y="f209"/>
                </a:lnTo>
                <a:lnTo>
                  <a:pt x="f203" y="f204"/>
                </a:lnTo>
                <a:close/>
              </a:path>
              <a:path w="314960" h="553085">
                <a:moveTo>
                  <a:pt x="f210" y="f174"/>
                </a:moveTo>
                <a:lnTo>
                  <a:pt x="f211" y="f212"/>
                </a:lnTo>
                <a:lnTo>
                  <a:pt x="f210" y="f174"/>
                </a:lnTo>
                <a:close/>
              </a:path>
              <a:path w="314960" h="553085">
                <a:moveTo>
                  <a:pt x="f213" y="f214"/>
                </a:moveTo>
                <a:lnTo>
                  <a:pt x="f215" y="f214"/>
                </a:lnTo>
                <a:lnTo>
                  <a:pt x="f216" y="f217"/>
                </a:lnTo>
                <a:lnTo>
                  <a:pt x="f218" y="f219"/>
                </a:lnTo>
                <a:lnTo>
                  <a:pt x="f220" y="f221"/>
                </a:lnTo>
                <a:lnTo>
                  <a:pt x="f205" y="f204"/>
                </a:lnTo>
                <a:lnTo>
                  <a:pt x="f203" y="f204"/>
                </a:lnTo>
                <a:lnTo>
                  <a:pt x="f222" y="f223"/>
                </a:lnTo>
                <a:lnTo>
                  <a:pt x="f224" y="f225"/>
                </a:lnTo>
                <a:lnTo>
                  <a:pt x="f226" y="f227"/>
                </a:lnTo>
                <a:lnTo>
                  <a:pt x="f213" y="f214"/>
                </a:lnTo>
                <a:close/>
              </a:path>
              <a:path w="314960" h="553085">
                <a:moveTo>
                  <a:pt x="f228" y="f229"/>
                </a:moveTo>
                <a:close/>
              </a:path>
              <a:path w="314960" h="553085">
                <a:moveTo>
                  <a:pt x="f230" y="f231"/>
                </a:moveTo>
                <a:close/>
              </a:path>
              <a:path w="314960" h="553085">
                <a:moveTo>
                  <a:pt x="f232" y="f176"/>
                </a:moveTo>
                <a:lnTo>
                  <a:pt x="f233" y="f217"/>
                </a:lnTo>
                <a:lnTo>
                  <a:pt x="f232" y="f176"/>
                </a:lnTo>
                <a:close/>
              </a:path>
              <a:path w="314960" h="553085">
                <a:moveTo>
                  <a:pt x="f234" y="f235"/>
                </a:moveTo>
                <a:lnTo>
                  <a:pt x="f236" y="f237"/>
                </a:lnTo>
                <a:lnTo>
                  <a:pt x="f234" y="f235"/>
                </a:lnTo>
                <a:close/>
              </a:path>
              <a:path w="314960" h="553085">
                <a:moveTo>
                  <a:pt x="f177" y="f178"/>
                </a:moveTo>
                <a:lnTo>
                  <a:pt x="f238" y="f239"/>
                </a:lnTo>
                <a:lnTo>
                  <a:pt x="f177" y="f178"/>
                </a:lnTo>
                <a:close/>
              </a:path>
              <a:path w="314960" h="553085">
                <a:moveTo>
                  <a:pt x="f240" y="f241"/>
                </a:moveTo>
                <a:lnTo>
                  <a:pt x="f242" y="f241"/>
                </a:lnTo>
                <a:lnTo>
                  <a:pt x="f243" y="f244"/>
                </a:lnTo>
                <a:lnTo>
                  <a:pt x="f245" y="f246"/>
                </a:lnTo>
                <a:lnTo>
                  <a:pt x="f247" y="f248"/>
                </a:lnTo>
                <a:lnTo>
                  <a:pt x="f215" y="f214"/>
                </a:lnTo>
                <a:lnTo>
                  <a:pt x="f213" y="f214"/>
                </a:lnTo>
                <a:lnTo>
                  <a:pt x="f249" y="f250"/>
                </a:lnTo>
                <a:lnTo>
                  <a:pt x="f251" y="f252"/>
                </a:lnTo>
                <a:lnTo>
                  <a:pt x="f253" y="f254"/>
                </a:lnTo>
                <a:lnTo>
                  <a:pt x="f240" y="f241"/>
                </a:lnTo>
                <a:close/>
              </a:path>
              <a:path w="314960" h="553085">
                <a:moveTo>
                  <a:pt x="f255" y="f256"/>
                </a:moveTo>
                <a:close/>
              </a:path>
              <a:path w="314960" h="553085">
                <a:moveTo>
                  <a:pt x="f257" y="f258"/>
                </a:moveTo>
                <a:close/>
              </a:path>
              <a:path w="314960" h="553085">
                <a:moveTo>
                  <a:pt x="f179" y="f180"/>
                </a:moveTo>
                <a:close/>
              </a:path>
              <a:path w="314960" h="553085">
                <a:moveTo>
                  <a:pt x="f259" y="f260"/>
                </a:moveTo>
                <a:lnTo>
                  <a:pt x="f261" y="f244"/>
                </a:lnTo>
                <a:lnTo>
                  <a:pt x="f259" y="f260"/>
                </a:lnTo>
                <a:close/>
              </a:path>
              <a:path w="314960" h="553085">
                <a:moveTo>
                  <a:pt x="f262" y="f263"/>
                </a:moveTo>
                <a:lnTo>
                  <a:pt x="f264" y="f265"/>
                </a:lnTo>
                <a:lnTo>
                  <a:pt x="f266" y="f267"/>
                </a:lnTo>
                <a:lnTo>
                  <a:pt x="f242" y="f241"/>
                </a:lnTo>
                <a:lnTo>
                  <a:pt x="f240" y="f241"/>
                </a:lnTo>
                <a:lnTo>
                  <a:pt x="f268" y="f269"/>
                </a:lnTo>
                <a:lnTo>
                  <a:pt x="f270" y="f269"/>
                </a:lnTo>
                <a:lnTo>
                  <a:pt x="f271" y="f272"/>
                </a:lnTo>
                <a:lnTo>
                  <a:pt x="f273" y="f272"/>
                </a:lnTo>
                <a:lnTo>
                  <a:pt x="f274" y="f275"/>
                </a:lnTo>
                <a:lnTo>
                  <a:pt x="f276" y="f275"/>
                </a:lnTo>
                <a:lnTo>
                  <a:pt x="f262" y="f263"/>
                </a:lnTo>
                <a:close/>
              </a:path>
              <a:path w="314960" h="553085">
                <a:moveTo>
                  <a:pt x="f277" y="f182"/>
                </a:moveTo>
                <a:lnTo>
                  <a:pt x="f278" y="f279"/>
                </a:lnTo>
                <a:lnTo>
                  <a:pt x="f277" y="f182"/>
                </a:lnTo>
                <a:close/>
              </a:path>
              <a:path w="314960" h="553085">
                <a:moveTo>
                  <a:pt x="f271" y="f272"/>
                </a:moveTo>
                <a:lnTo>
                  <a:pt x="f270" y="f269"/>
                </a:lnTo>
                <a:lnTo>
                  <a:pt x="f280" y="f281"/>
                </a:lnTo>
                <a:lnTo>
                  <a:pt x="f271" y="f272"/>
                </a:lnTo>
                <a:close/>
              </a:path>
              <a:path w="314960" h="553085">
                <a:moveTo>
                  <a:pt x="f280" y="f281"/>
                </a:moveTo>
                <a:lnTo>
                  <a:pt x="f270" y="f269"/>
                </a:lnTo>
                <a:lnTo>
                  <a:pt x="f268" y="f269"/>
                </a:lnTo>
                <a:lnTo>
                  <a:pt x="f280" y="f281"/>
                </a:lnTo>
                <a:close/>
              </a:path>
              <a:path w="314960" h="553085">
                <a:moveTo>
                  <a:pt x="f282" y="f283"/>
                </a:moveTo>
                <a:lnTo>
                  <a:pt x="f155" y="f156"/>
                </a:lnTo>
                <a:lnTo>
                  <a:pt x="f185" y="f184"/>
                </a:lnTo>
                <a:lnTo>
                  <a:pt x="f282" y="f283"/>
                </a:lnTo>
                <a:close/>
              </a:path>
              <a:path w="314960" h="553085">
                <a:moveTo>
                  <a:pt x="f284" y="f283"/>
                </a:moveTo>
                <a:lnTo>
                  <a:pt x="f282" y="f283"/>
                </a:lnTo>
                <a:lnTo>
                  <a:pt x="f185" y="f184"/>
                </a:lnTo>
                <a:lnTo>
                  <a:pt x="f183" y="f184"/>
                </a:lnTo>
                <a:lnTo>
                  <a:pt x="f284" y="f283"/>
                </a:lnTo>
                <a:close/>
              </a:path>
              <a:path w="314960" h="553085">
                <a:moveTo>
                  <a:pt x="f273" y="f272"/>
                </a:moveTo>
                <a:lnTo>
                  <a:pt x="f271" y="f272"/>
                </a:lnTo>
                <a:lnTo>
                  <a:pt x="f280" y="f281"/>
                </a:lnTo>
                <a:lnTo>
                  <a:pt x="f285" y="f286"/>
                </a:lnTo>
                <a:lnTo>
                  <a:pt x="f273" y="f272"/>
                </a:lnTo>
                <a:close/>
              </a:path>
              <a:path w="314960" h="553085">
                <a:moveTo>
                  <a:pt x="f287" y="f288"/>
                </a:moveTo>
                <a:lnTo>
                  <a:pt x="f289" y="f288"/>
                </a:lnTo>
                <a:lnTo>
                  <a:pt x="f290" y="f291"/>
                </a:lnTo>
                <a:lnTo>
                  <a:pt x="f289" y="f292"/>
                </a:lnTo>
                <a:lnTo>
                  <a:pt x="f293" y="f294"/>
                </a:lnTo>
                <a:lnTo>
                  <a:pt x="f155" y="f156"/>
                </a:lnTo>
                <a:lnTo>
                  <a:pt x="f282" y="f283"/>
                </a:lnTo>
                <a:lnTo>
                  <a:pt x="f284" y="f283"/>
                </a:lnTo>
                <a:lnTo>
                  <a:pt x="f295" y="f296"/>
                </a:lnTo>
                <a:lnTo>
                  <a:pt x="f297" y="f296"/>
                </a:lnTo>
                <a:lnTo>
                  <a:pt x="f298" y="f299"/>
                </a:lnTo>
                <a:lnTo>
                  <a:pt x="f300" y="f299"/>
                </a:lnTo>
                <a:lnTo>
                  <a:pt x="f301" y="f302"/>
                </a:lnTo>
                <a:lnTo>
                  <a:pt x="f303" y="f304"/>
                </a:lnTo>
                <a:lnTo>
                  <a:pt x="f305" y="f306"/>
                </a:lnTo>
                <a:lnTo>
                  <a:pt x="f287" y="f307"/>
                </a:lnTo>
                <a:lnTo>
                  <a:pt x="f287" y="f288"/>
                </a:lnTo>
                <a:close/>
              </a:path>
              <a:path w="314960" h="553085">
                <a:moveTo>
                  <a:pt x="f308" y="f309"/>
                </a:moveTo>
                <a:lnTo>
                  <a:pt x="f262" y="f263"/>
                </a:lnTo>
                <a:lnTo>
                  <a:pt x="f276" y="f275"/>
                </a:lnTo>
                <a:lnTo>
                  <a:pt x="f308" y="f309"/>
                </a:lnTo>
                <a:close/>
              </a:path>
              <a:path w="314960" h="553085">
                <a:moveTo>
                  <a:pt x="f310" y="f309"/>
                </a:moveTo>
                <a:lnTo>
                  <a:pt x="f308" y="f309"/>
                </a:lnTo>
                <a:lnTo>
                  <a:pt x="f276" y="f275"/>
                </a:lnTo>
                <a:lnTo>
                  <a:pt x="f274" y="f275"/>
                </a:lnTo>
                <a:lnTo>
                  <a:pt x="f310" y="f309"/>
                </a:lnTo>
                <a:close/>
              </a:path>
              <a:path w="314960" h="553085">
                <a:moveTo>
                  <a:pt x="f298" y="f299"/>
                </a:moveTo>
                <a:lnTo>
                  <a:pt x="f297" y="f296"/>
                </a:lnTo>
                <a:lnTo>
                  <a:pt x="f311" y="f312"/>
                </a:lnTo>
                <a:lnTo>
                  <a:pt x="f298" y="f299"/>
                </a:lnTo>
                <a:close/>
              </a:path>
              <a:path w="314960" h="553085">
                <a:moveTo>
                  <a:pt x="f311" y="f312"/>
                </a:moveTo>
                <a:lnTo>
                  <a:pt x="f297" y="f296"/>
                </a:lnTo>
                <a:lnTo>
                  <a:pt x="f295" y="f296"/>
                </a:lnTo>
                <a:lnTo>
                  <a:pt x="f313" y="f314"/>
                </a:lnTo>
                <a:lnTo>
                  <a:pt x="f311" y="f312"/>
                </a:lnTo>
                <a:close/>
              </a:path>
              <a:path w="314960" h="553085">
                <a:moveTo>
                  <a:pt x="f287" y="f2"/>
                </a:moveTo>
                <a:lnTo>
                  <a:pt x="f315" y="f316"/>
                </a:lnTo>
                <a:lnTo>
                  <a:pt x="f317" y="f318"/>
                </a:lnTo>
                <a:lnTo>
                  <a:pt x="f262" y="f263"/>
                </a:lnTo>
                <a:lnTo>
                  <a:pt x="f308" y="f309"/>
                </a:lnTo>
                <a:lnTo>
                  <a:pt x="f310" y="f309"/>
                </a:lnTo>
                <a:lnTo>
                  <a:pt x="f319" y="f320"/>
                </a:lnTo>
                <a:lnTo>
                  <a:pt x="f321" y="f322"/>
                </a:lnTo>
                <a:lnTo>
                  <a:pt x="f323" y="f322"/>
                </a:lnTo>
                <a:lnTo>
                  <a:pt x="f324" y="f325"/>
                </a:lnTo>
                <a:lnTo>
                  <a:pt x="f289" y="f325"/>
                </a:lnTo>
                <a:lnTo>
                  <a:pt x="f289" y="f288"/>
                </a:lnTo>
                <a:lnTo>
                  <a:pt x="f287" y="f288"/>
                </a:lnTo>
                <a:lnTo>
                  <a:pt x="f287" y="f2"/>
                </a:lnTo>
                <a:close/>
              </a:path>
              <a:path w="314960" h="553085">
                <a:moveTo>
                  <a:pt x="f300" y="f299"/>
                </a:moveTo>
                <a:lnTo>
                  <a:pt x="f298" y="f299"/>
                </a:lnTo>
                <a:lnTo>
                  <a:pt x="f311" y="f312"/>
                </a:lnTo>
                <a:lnTo>
                  <a:pt x="f300" y="f299"/>
                </a:lnTo>
                <a:close/>
              </a:path>
              <a:path w="314960" h="553085">
                <a:moveTo>
                  <a:pt x="f326" y="f327"/>
                </a:moveTo>
                <a:lnTo>
                  <a:pt x="f303" y="f304"/>
                </a:lnTo>
                <a:lnTo>
                  <a:pt x="f326" y="f327"/>
                </a:lnTo>
                <a:close/>
              </a:path>
              <a:path w="314960" h="553085">
                <a:moveTo>
                  <a:pt x="f328" y="f329"/>
                </a:moveTo>
                <a:lnTo>
                  <a:pt x="f326" y="f327"/>
                </a:lnTo>
                <a:lnTo>
                  <a:pt x="f328" y="f329"/>
                </a:lnTo>
                <a:close/>
              </a:path>
              <a:path w="314960" h="553085">
                <a:moveTo>
                  <a:pt x="f287" y="f330"/>
                </a:moveTo>
                <a:lnTo>
                  <a:pt x="f287" y="f307"/>
                </a:lnTo>
                <a:lnTo>
                  <a:pt x="f287" y="f330"/>
                </a:lnTo>
                <a:close/>
              </a:path>
              <a:path w="314960" h="553085">
                <a:moveTo>
                  <a:pt x="f324" y="f325"/>
                </a:moveTo>
                <a:lnTo>
                  <a:pt x="f323" y="f322"/>
                </a:lnTo>
                <a:lnTo>
                  <a:pt x="f331" y="f332"/>
                </a:lnTo>
                <a:lnTo>
                  <a:pt x="f324" y="f325"/>
                </a:lnTo>
                <a:close/>
              </a:path>
              <a:path w="314960" h="553085">
                <a:moveTo>
                  <a:pt x="f331" y="f332"/>
                </a:moveTo>
                <a:lnTo>
                  <a:pt x="f323" y="f322"/>
                </a:lnTo>
                <a:lnTo>
                  <a:pt x="f321" y="f322"/>
                </a:lnTo>
                <a:lnTo>
                  <a:pt x="f331" y="f332"/>
                </a:lnTo>
                <a:close/>
              </a:path>
              <a:path w="314960" h="553085">
                <a:moveTo>
                  <a:pt x="f289" y="f325"/>
                </a:moveTo>
                <a:lnTo>
                  <a:pt x="f324" y="f325"/>
                </a:lnTo>
                <a:lnTo>
                  <a:pt x="f331" y="f332"/>
                </a:lnTo>
                <a:lnTo>
                  <a:pt x="f289" y="f292"/>
                </a:lnTo>
                <a:lnTo>
                  <a:pt x="f289" y="f325"/>
                </a:lnTo>
                <a:close/>
              </a:path>
              <a:path w="314960" h="553085">
                <a:moveTo>
                  <a:pt x="f289" y="f288"/>
                </a:moveTo>
                <a:lnTo>
                  <a:pt x="f289" y="f292"/>
                </a:lnTo>
                <a:lnTo>
                  <a:pt x="f290" y="f291"/>
                </a:lnTo>
                <a:lnTo>
                  <a:pt x="f289" y="f288"/>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8" name="object 178">
            <a:extLst>
              <a:ext uri="{FF2B5EF4-FFF2-40B4-BE49-F238E27FC236}">
                <a16:creationId xmlns:a16="http://schemas.microsoft.com/office/drawing/2014/main" id="{F30A6DA7-7018-4AE2-B3CD-FA8744784DFE}"/>
              </a:ext>
            </a:extLst>
          </p:cNvPr>
          <p:cNvSpPr/>
          <p:nvPr/>
        </p:nvSpPr>
        <p:spPr>
          <a:xfrm>
            <a:off x="3334131" y="3705990"/>
            <a:ext cx="0" cy="0"/>
          </a:xfrm>
          <a:custGeom>
            <a:avLst/>
            <a:gdLst>
              <a:gd name="f0" fmla="val w"/>
              <a:gd name="f1" fmla="val h"/>
              <a:gd name="f2" fmla="val 0"/>
              <a:gd name="f3" fmla="*/ f0 1 0"/>
              <a:gd name="f4" fmla="*/ f1 1 0"/>
              <a:gd name="f5" fmla="val f2"/>
              <a:gd name="f6" fmla="+- f5 0 f5"/>
              <a:gd name="f7" fmla="*/ f6 1 0"/>
              <a:gd name="f8" fmla="*/ 0 1 f7"/>
              <a:gd name="f9" fmla="*/ 1 1 f7"/>
              <a:gd name="f10" fmla="*/ f8 f3 1"/>
              <a:gd name="f11" fmla="*/ f9 f3 1"/>
              <a:gd name="f12" fmla="*/ f9 f4 1"/>
              <a:gd name="f13" fmla="*/ f8 f4 1"/>
            </a:gdLst>
            <a:ahLst/>
            <a:cxnLst>
              <a:cxn ang="3cd4">
                <a:pos x="hc" y="t"/>
              </a:cxn>
              <a:cxn ang="0">
                <a:pos x="r" y="vc"/>
              </a:cxn>
              <a:cxn ang="cd4">
                <a:pos x="hc" y="b"/>
              </a:cxn>
              <a:cxn ang="cd2">
                <a:pos x="l" y="vc"/>
              </a:cxn>
            </a:cxnLst>
            <a:rect l="f10" t="f13" r="f11" b="f12"/>
            <a:pathLst>
              <a:path>
                <a:moveTo>
                  <a:pt x="f2" y="f2"/>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79" name="object 179">
            <a:extLst>
              <a:ext uri="{FF2B5EF4-FFF2-40B4-BE49-F238E27FC236}">
                <a16:creationId xmlns:a16="http://schemas.microsoft.com/office/drawing/2014/main" id="{967BC77B-8CA4-4D28-B5F2-49CFD391D7C9}"/>
              </a:ext>
            </a:extLst>
          </p:cNvPr>
          <p:cNvSpPr/>
          <p:nvPr/>
        </p:nvSpPr>
        <p:spPr>
          <a:xfrm>
            <a:off x="3334131" y="3705990"/>
            <a:ext cx="0" cy="0"/>
          </a:xfrm>
          <a:custGeom>
            <a:avLst/>
            <a:gdLst>
              <a:gd name="f0" fmla="val w"/>
              <a:gd name="f1" fmla="val h"/>
              <a:gd name="f2" fmla="val 0"/>
              <a:gd name="f3" fmla="*/ f0 1 0"/>
              <a:gd name="f4" fmla="*/ f1 1 0"/>
              <a:gd name="f5" fmla="val f2"/>
              <a:gd name="f6" fmla="+- f5 0 f5"/>
              <a:gd name="f7" fmla="*/ f6 1 0"/>
              <a:gd name="f8" fmla="*/ 0 1 f7"/>
              <a:gd name="f9" fmla="*/ 1 1 f7"/>
              <a:gd name="f10" fmla="*/ f8 f3 1"/>
              <a:gd name="f11" fmla="*/ f9 f3 1"/>
              <a:gd name="f12" fmla="*/ f9 f4 1"/>
              <a:gd name="f13" fmla="*/ f8 f4 1"/>
            </a:gdLst>
            <a:ahLst/>
            <a:cxnLst>
              <a:cxn ang="3cd4">
                <a:pos x="hc" y="t"/>
              </a:cxn>
              <a:cxn ang="0">
                <a:pos x="r" y="vc"/>
              </a:cxn>
              <a:cxn ang="cd4">
                <a:pos x="hc" y="b"/>
              </a:cxn>
              <a:cxn ang="cd2">
                <a:pos x="l" y="vc"/>
              </a:cxn>
            </a:cxnLst>
            <a:rect l="f10" t="f13" r="f11" b="f12"/>
            <a:pathLst>
              <a:path>
                <a:moveTo>
                  <a:pt x="f2" y="f2"/>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0" name="object 180">
            <a:extLst>
              <a:ext uri="{FF2B5EF4-FFF2-40B4-BE49-F238E27FC236}">
                <a16:creationId xmlns:a16="http://schemas.microsoft.com/office/drawing/2014/main" id="{23EAF8DD-DEA3-482B-ADAE-349825E5BA78}"/>
              </a:ext>
            </a:extLst>
          </p:cNvPr>
          <p:cNvSpPr/>
          <p:nvPr/>
        </p:nvSpPr>
        <p:spPr>
          <a:xfrm>
            <a:off x="2317619" y="3967353"/>
            <a:ext cx="768352" cy="304796"/>
          </a:xfrm>
          <a:custGeom>
            <a:avLst/>
            <a:gdLst>
              <a:gd name="f0" fmla="val w"/>
              <a:gd name="f1" fmla="val h"/>
              <a:gd name="f2" fmla="val 0"/>
              <a:gd name="f3" fmla="val 768350"/>
              <a:gd name="f4" fmla="val 304800"/>
              <a:gd name="f5" fmla="val 767969"/>
              <a:gd name="f6" fmla="*/ f0 1 768350"/>
              <a:gd name="f7" fmla="*/ f1 1 304800"/>
              <a:gd name="f8" fmla="val f2"/>
              <a:gd name="f9" fmla="val f3"/>
              <a:gd name="f10" fmla="val f4"/>
              <a:gd name="f11" fmla="+- f10 0 f8"/>
              <a:gd name="f12" fmla="+- f9 0 f8"/>
              <a:gd name="f13" fmla="*/ f12 1 768350"/>
              <a:gd name="f14" fmla="*/ f11 1 30480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68350" h="304800">
                <a:moveTo>
                  <a:pt x="f5" y="f4"/>
                </a:moveTo>
                <a:lnTo>
                  <a:pt x="f2"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1" name="object 181">
            <a:extLst>
              <a:ext uri="{FF2B5EF4-FFF2-40B4-BE49-F238E27FC236}">
                <a16:creationId xmlns:a16="http://schemas.microsoft.com/office/drawing/2014/main" id="{CDB0F77B-F8CD-43DC-9E87-344226840162}"/>
              </a:ext>
            </a:extLst>
          </p:cNvPr>
          <p:cNvSpPr/>
          <p:nvPr/>
        </p:nvSpPr>
        <p:spPr>
          <a:xfrm>
            <a:off x="1194435" y="3967353"/>
            <a:ext cx="794385" cy="306067"/>
          </a:xfrm>
          <a:custGeom>
            <a:avLst/>
            <a:gdLst>
              <a:gd name="f0" fmla="val w"/>
              <a:gd name="f1" fmla="val h"/>
              <a:gd name="f2" fmla="val 0"/>
              <a:gd name="f3" fmla="val 794385"/>
              <a:gd name="f4" fmla="val 306070"/>
              <a:gd name="f5" fmla="val 305993"/>
              <a:gd name="f6" fmla="val 794131"/>
              <a:gd name="f7" fmla="*/ f0 1 794385"/>
              <a:gd name="f8" fmla="*/ f1 1 306070"/>
              <a:gd name="f9" fmla="val f2"/>
              <a:gd name="f10" fmla="val f3"/>
              <a:gd name="f11" fmla="val f4"/>
              <a:gd name="f12" fmla="+- f11 0 f9"/>
              <a:gd name="f13" fmla="+- f10 0 f9"/>
              <a:gd name="f14" fmla="*/ f13 1 794385"/>
              <a:gd name="f15" fmla="*/ f12 1 30607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306070">
                <a:moveTo>
                  <a:pt x="f2" y="f5"/>
                </a:moveTo>
                <a:lnTo>
                  <a:pt x="f6"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2" name="object 182">
            <a:extLst>
              <a:ext uri="{FF2B5EF4-FFF2-40B4-BE49-F238E27FC236}">
                <a16:creationId xmlns:a16="http://schemas.microsoft.com/office/drawing/2014/main" id="{9F4D9F18-B058-45E6-9CC8-F77E584F0C45}"/>
              </a:ext>
            </a:extLst>
          </p:cNvPr>
          <p:cNvSpPr/>
          <p:nvPr/>
        </p:nvSpPr>
        <p:spPr>
          <a:xfrm>
            <a:off x="1194435" y="3786759"/>
            <a:ext cx="794385" cy="180978"/>
          </a:xfrm>
          <a:custGeom>
            <a:avLst/>
            <a:gdLst>
              <a:gd name="f0" fmla="val w"/>
              <a:gd name="f1" fmla="val h"/>
              <a:gd name="f2" fmla="val 0"/>
              <a:gd name="f3" fmla="val 794385"/>
              <a:gd name="f4" fmla="val 180975"/>
              <a:gd name="f5" fmla="val 794131"/>
              <a:gd name="f6" fmla="val 180974"/>
              <a:gd name="f7" fmla="*/ f0 1 794385"/>
              <a:gd name="f8" fmla="*/ f1 1 180975"/>
              <a:gd name="f9" fmla="val f2"/>
              <a:gd name="f10" fmla="val f3"/>
              <a:gd name="f11" fmla="val f4"/>
              <a:gd name="f12" fmla="+- f11 0 f9"/>
              <a:gd name="f13" fmla="+- f10 0 f9"/>
              <a:gd name="f14" fmla="*/ f13 1 794385"/>
              <a:gd name="f15" fmla="*/ f12 1 180975"/>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794385" h="180975">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3" name="object 183">
            <a:extLst>
              <a:ext uri="{FF2B5EF4-FFF2-40B4-BE49-F238E27FC236}">
                <a16:creationId xmlns:a16="http://schemas.microsoft.com/office/drawing/2014/main" id="{8AD9BEFB-7D08-4C4C-AFDA-AD2A8831790A}"/>
              </a:ext>
            </a:extLst>
          </p:cNvPr>
          <p:cNvSpPr/>
          <p:nvPr/>
        </p:nvSpPr>
        <p:spPr>
          <a:xfrm>
            <a:off x="3139062" y="3886584"/>
            <a:ext cx="1271" cy="270506"/>
          </a:xfrm>
          <a:custGeom>
            <a:avLst/>
            <a:gdLst>
              <a:gd name="f0" fmla="val w"/>
              <a:gd name="f1" fmla="val h"/>
              <a:gd name="f2" fmla="val 0"/>
              <a:gd name="f3" fmla="val 1269"/>
              <a:gd name="f4" fmla="val 270510"/>
              <a:gd name="f5" fmla="val 1143"/>
              <a:gd name="f6" fmla="val 270268"/>
              <a:gd name="f7" fmla="*/ f0 1 1269"/>
              <a:gd name="f8" fmla="*/ f1 1 270510"/>
              <a:gd name="f9" fmla="val f2"/>
              <a:gd name="f10" fmla="val f3"/>
              <a:gd name="f11" fmla="val f4"/>
              <a:gd name="f12" fmla="+- f11 0 f9"/>
              <a:gd name="f13" fmla="+- f10 0 f9"/>
              <a:gd name="f14" fmla="*/ f13 1 1269"/>
              <a:gd name="f15" fmla="*/ f12 1 27051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269" h="270510">
                <a:moveTo>
                  <a:pt x="f2" y="f2"/>
                </a:moveTo>
                <a:lnTo>
                  <a:pt x="f5" y="f6"/>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4" name="object 184">
            <a:extLst>
              <a:ext uri="{FF2B5EF4-FFF2-40B4-BE49-F238E27FC236}">
                <a16:creationId xmlns:a16="http://schemas.microsoft.com/office/drawing/2014/main" id="{75F2B13A-6D97-4E42-992A-CD24A58C4431}"/>
              </a:ext>
            </a:extLst>
          </p:cNvPr>
          <p:cNvSpPr/>
          <p:nvPr/>
        </p:nvSpPr>
        <p:spPr>
          <a:xfrm>
            <a:off x="2742962" y="1882767"/>
            <a:ext cx="475616" cy="263520"/>
          </a:xfrm>
          <a:custGeom>
            <a:avLst/>
            <a:gdLst>
              <a:gd name="f0" fmla="val w"/>
              <a:gd name="f1" fmla="val h"/>
              <a:gd name="f2" fmla="val 0"/>
              <a:gd name="f3" fmla="val 475614"/>
              <a:gd name="f4" fmla="val 263525"/>
              <a:gd name="f5" fmla="val 475618"/>
              <a:gd name="f6" fmla="val 67354"/>
              <a:gd name="f7" fmla="val 230609"/>
              <a:gd name="f8" fmla="val 171451"/>
              <a:gd name="f9" fmla="val 158544"/>
              <a:gd name="f10" fmla="val 202069"/>
              <a:gd name="f11" fmla="val 263302"/>
              <a:gd name="f12" fmla="val 128589"/>
              <a:gd name="f13" fmla="val 72064"/>
              <a:gd name="f14" fmla="val 104094"/>
              <a:gd name="f15" fmla="val 134712"/>
              <a:gd name="f16" fmla="val 194577"/>
              <a:gd name="f17" fmla="val 18368"/>
              <a:gd name="f18" fmla="val 108097"/>
              <a:gd name="f19" fmla="val 55108"/>
              <a:gd name="f20" fmla="val 266645"/>
              <a:gd name="f21" fmla="val 122466"/>
              <a:gd name="f22" fmla="val 353114"/>
              <a:gd name="f23" fmla="val 85726"/>
              <a:gd name="f24" fmla="val 119402"/>
              <a:gd name="f25" fmla="val 317091"/>
              <a:gd name="f26" fmla="val 230611"/>
              <a:gd name="f27" fmla="val 33675"/>
              <a:gd name="f28" fmla="*/ f0 1 475614"/>
              <a:gd name="f29" fmla="*/ f1 1 263525"/>
              <a:gd name="f30" fmla="val f2"/>
              <a:gd name="f31" fmla="val f3"/>
              <a:gd name="f32" fmla="val f4"/>
              <a:gd name="f33" fmla="+- f32 0 f30"/>
              <a:gd name="f34" fmla="+- f31 0 f30"/>
              <a:gd name="f35" fmla="*/ f34 1 475614"/>
              <a:gd name="f36" fmla="*/ f33 1 263525"/>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75614" h="263525">
                <a:moveTo>
                  <a:pt x="f5" y="f6"/>
                </a:moveTo>
                <a:lnTo>
                  <a:pt x="f7" y="f8"/>
                </a:lnTo>
                <a:lnTo>
                  <a:pt x="f9" y="f10"/>
                </a:lnTo>
                <a:lnTo>
                  <a:pt x="f9" y="f11"/>
                </a:lnTo>
                <a:lnTo>
                  <a:pt x="f5" y="f12"/>
                </a:lnTo>
                <a:lnTo>
                  <a:pt x="f5" y="f6"/>
                </a:lnTo>
                <a:close/>
              </a:path>
              <a:path w="475614" h="263525">
                <a:moveTo>
                  <a:pt x="f13" y="f14"/>
                </a:moveTo>
                <a:lnTo>
                  <a:pt x="f2" y="f15"/>
                </a:lnTo>
                <a:lnTo>
                  <a:pt x="f9" y="f10"/>
                </a:lnTo>
                <a:lnTo>
                  <a:pt x="f7" y="f8"/>
                </a:lnTo>
                <a:lnTo>
                  <a:pt x="f13" y="f14"/>
                </a:lnTo>
                <a:close/>
              </a:path>
              <a:path w="475614" h="263525">
                <a:moveTo>
                  <a:pt x="f16" y="f17"/>
                </a:moveTo>
                <a:lnTo>
                  <a:pt x="f18" y="f19"/>
                </a:lnTo>
                <a:lnTo>
                  <a:pt x="f20" y="f21"/>
                </a:lnTo>
                <a:lnTo>
                  <a:pt x="f22" y="f23"/>
                </a:lnTo>
                <a:lnTo>
                  <a:pt x="f16" y="f17"/>
                </a:lnTo>
                <a:close/>
              </a:path>
              <a:path w="475614" h="263525">
                <a:moveTo>
                  <a:pt x="f22" y="f24"/>
                </a:moveTo>
                <a:close/>
              </a:path>
              <a:path w="475614" h="263525">
                <a:moveTo>
                  <a:pt x="f25" y="f2"/>
                </a:moveTo>
                <a:lnTo>
                  <a:pt x="f26" y="f27"/>
                </a:lnTo>
                <a:lnTo>
                  <a:pt x="f22" y="f23"/>
                </a:lnTo>
                <a:lnTo>
                  <a:pt x="f22" y="f24"/>
                </a:lnTo>
                <a:lnTo>
                  <a:pt x="f5" y="f6"/>
                </a:lnTo>
                <a:lnTo>
                  <a:pt x="f2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5" name="object 185">
            <a:extLst>
              <a:ext uri="{FF2B5EF4-FFF2-40B4-BE49-F238E27FC236}">
                <a16:creationId xmlns:a16="http://schemas.microsoft.com/office/drawing/2014/main" id="{8C4D4A16-3B6D-435F-BE13-6849E84D86B1}"/>
              </a:ext>
            </a:extLst>
          </p:cNvPr>
          <p:cNvSpPr/>
          <p:nvPr/>
        </p:nvSpPr>
        <p:spPr>
          <a:xfrm>
            <a:off x="2742962" y="1986863"/>
            <a:ext cx="231142" cy="98426"/>
          </a:xfrm>
          <a:custGeom>
            <a:avLst/>
            <a:gdLst>
              <a:gd name="f0" fmla="val w"/>
              <a:gd name="f1" fmla="val h"/>
              <a:gd name="f2" fmla="val 0"/>
              <a:gd name="f3" fmla="val 231139"/>
              <a:gd name="f4" fmla="val 98425"/>
              <a:gd name="f5" fmla="val 30617"/>
              <a:gd name="f6" fmla="val 158544"/>
              <a:gd name="f7" fmla="val 97975"/>
              <a:gd name="f8" fmla="val 230611"/>
              <a:gd name="f9" fmla="val 67357"/>
              <a:gd name="f10" fmla="val 72064"/>
              <a:gd name="f11" fmla="*/ f0 1 231139"/>
              <a:gd name="f12" fmla="*/ f1 1 98425"/>
              <a:gd name="f13" fmla="val f2"/>
              <a:gd name="f14" fmla="val f3"/>
              <a:gd name="f15" fmla="val f4"/>
              <a:gd name="f16" fmla="+- f15 0 f13"/>
              <a:gd name="f17" fmla="+- f14 0 f13"/>
              <a:gd name="f18" fmla="*/ f17 1 231139"/>
              <a:gd name="f19" fmla="*/ f16 1 984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31139" h="98425">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6" name="object 186">
            <a:extLst>
              <a:ext uri="{FF2B5EF4-FFF2-40B4-BE49-F238E27FC236}">
                <a16:creationId xmlns:a16="http://schemas.microsoft.com/office/drawing/2014/main" id="{02E447BE-41AE-49CA-82B4-E31C1840A0B7}"/>
              </a:ext>
            </a:extLst>
          </p:cNvPr>
          <p:cNvSpPr/>
          <p:nvPr/>
        </p:nvSpPr>
        <p:spPr>
          <a:xfrm>
            <a:off x="2851062" y="1901138"/>
            <a:ext cx="245114" cy="104141"/>
          </a:xfrm>
          <a:custGeom>
            <a:avLst/>
            <a:gdLst>
              <a:gd name="f0" fmla="val w"/>
              <a:gd name="f1" fmla="val h"/>
              <a:gd name="f2" fmla="val 0"/>
              <a:gd name="f3" fmla="val 245110"/>
              <a:gd name="f4" fmla="val 104139"/>
              <a:gd name="f5" fmla="val 36740"/>
              <a:gd name="f6" fmla="val 158547"/>
              <a:gd name="f7" fmla="val 104098"/>
              <a:gd name="f8" fmla="val 245016"/>
              <a:gd name="f9" fmla="val 67357"/>
              <a:gd name="f10" fmla="val 86479"/>
              <a:gd name="f11" fmla="*/ f0 1 245110"/>
              <a:gd name="f12" fmla="*/ f1 1 104139"/>
              <a:gd name="f13" fmla="val f2"/>
              <a:gd name="f14" fmla="val f3"/>
              <a:gd name="f15" fmla="val f4"/>
              <a:gd name="f16" fmla="+- f15 0 f13"/>
              <a:gd name="f17" fmla="+- f14 0 f13"/>
              <a:gd name="f18" fmla="*/ f17 1 245110"/>
              <a:gd name="f19" fmla="*/ f16 1 1041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5110" h="104139">
                <a:moveTo>
                  <a:pt x="f2" y="f5"/>
                </a:moveTo>
                <a:lnTo>
                  <a:pt x="f6" y="f7"/>
                </a:lnTo>
                <a:lnTo>
                  <a:pt x="f8" y="f9"/>
                </a:lnTo>
                <a:lnTo>
                  <a:pt x="f10"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7" name="object 187">
            <a:extLst>
              <a:ext uri="{FF2B5EF4-FFF2-40B4-BE49-F238E27FC236}">
                <a16:creationId xmlns:a16="http://schemas.microsoft.com/office/drawing/2014/main" id="{D1C028CA-FECD-4D40-9E95-D567835F8CB4}"/>
              </a:ext>
            </a:extLst>
          </p:cNvPr>
          <p:cNvSpPr/>
          <p:nvPr/>
        </p:nvSpPr>
        <p:spPr>
          <a:xfrm>
            <a:off x="2973573" y="1882767"/>
            <a:ext cx="245114" cy="120015"/>
          </a:xfrm>
          <a:custGeom>
            <a:avLst/>
            <a:gdLst>
              <a:gd name="f0" fmla="val w"/>
              <a:gd name="f1" fmla="val h"/>
              <a:gd name="f2" fmla="val 0"/>
              <a:gd name="f3" fmla="val 245110"/>
              <a:gd name="f4" fmla="val 120014"/>
              <a:gd name="f5" fmla="val 245006"/>
              <a:gd name="f6" fmla="val 67354"/>
              <a:gd name="f7" fmla="val 86479"/>
              <a:gd name="f8" fmla="val 33675"/>
              <a:gd name="f9" fmla="val 122503"/>
              <a:gd name="f10" fmla="val 85726"/>
              <a:gd name="f11" fmla="val 119405"/>
              <a:gd name="f12" fmla="*/ f0 1 245110"/>
              <a:gd name="f13" fmla="*/ f1 1 120014"/>
              <a:gd name="f14" fmla="val f2"/>
              <a:gd name="f15" fmla="val f3"/>
              <a:gd name="f16" fmla="val f4"/>
              <a:gd name="f17" fmla="+- f16 0 f14"/>
              <a:gd name="f18" fmla="+- f15 0 f14"/>
              <a:gd name="f19" fmla="*/ f18 1 245110"/>
              <a:gd name="f20" fmla="*/ f17 1 12001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45110" h="120014">
                <a:moveTo>
                  <a:pt x="f5" y="f6"/>
                </a:moveTo>
                <a:lnTo>
                  <a:pt x="f7" y="f2"/>
                </a:lnTo>
                <a:lnTo>
                  <a:pt x="f2" y="f8"/>
                </a:lnTo>
                <a:lnTo>
                  <a:pt x="f9" y="f10"/>
                </a:lnTo>
                <a:lnTo>
                  <a:pt x="f9"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8" name="object 188">
            <a:extLst>
              <a:ext uri="{FF2B5EF4-FFF2-40B4-BE49-F238E27FC236}">
                <a16:creationId xmlns:a16="http://schemas.microsoft.com/office/drawing/2014/main" id="{ADD95E6C-1E54-4C56-9853-2267B207241C}"/>
              </a:ext>
            </a:extLst>
          </p:cNvPr>
          <p:cNvSpPr/>
          <p:nvPr/>
        </p:nvSpPr>
        <p:spPr>
          <a:xfrm>
            <a:off x="2901510" y="1950122"/>
            <a:ext cx="317497" cy="196211"/>
          </a:xfrm>
          <a:custGeom>
            <a:avLst/>
            <a:gdLst>
              <a:gd name="f0" fmla="val w"/>
              <a:gd name="f1" fmla="val h"/>
              <a:gd name="f2" fmla="val 0"/>
              <a:gd name="f3" fmla="val 317500"/>
              <a:gd name="f4" fmla="val 196214"/>
              <a:gd name="f5" fmla="val 195947"/>
              <a:gd name="f6" fmla="val 317074"/>
              <a:gd name="f7" fmla="val 61234"/>
              <a:gd name="f8" fmla="val 317073"/>
              <a:gd name="f9" fmla="val 134715"/>
              <a:gd name="f10" fmla="*/ f0 1 317500"/>
              <a:gd name="f11" fmla="*/ f1 1 196214"/>
              <a:gd name="f12" fmla="val f2"/>
              <a:gd name="f13" fmla="val f3"/>
              <a:gd name="f14" fmla="val f4"/>
              <a:gd name="f15" fmla="+- f14 0 f12"/>
              <a:gd name="f16" fmla="+- f13 0 f12"/>
              <a:gd name="f17" fmla="*/ f16 1 317500"/>
              <a:gd name="f18" fmla="*/ f15 1 19621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7500" h="196214">
                <a:moveTo>
                  <a:pt x="f2" y="f5"/>
                </a:moveTo>
                <a:lnTo>
                  <a:pt x="f6" y="f7"/>
                </a:lnTo>
                <a:lnTo>
                  <a:pt x="f8" y="f2"/>
                </a:lnTo>
                <a:lnTo>
                  <a:pt x="f2" y="f9"/>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89" name="object 189">
            <a:extLst>
              <a:ext uri="{FF2B5EF4-FFF2-40B4-BE49-F238E27FC236}">
                <a16:creationId xmlns:a16="http://schemas.microsoft.com/office/drawing/2014/main" id="{A5F236EB-D0F7-4DE0-B252-86DA95C1CBEF}"/>
              </a:ext>
            </a:extLst>
          </p:cNvPr>
          <p:cNvSpPr/>
          <p:nvPr/>
        </p:nvSpPr>
        <p:spPr>
          <a:xfrm>
            <a:off x="2815026" y="1937878"/>
            <a:ext cx="309881" cy="116842"/>
          </a:xfrm>
          <a:custGeom>
            <a:avLst/>
            <a:gdLst>
              <a:gd name="f0" fmla="val w"/>
              <a:gd name="f1" fmla="val h"/>
              <a:gd name="f2" fmla="val 0"/>
              <a:gd name="f3" fmla="val 309880"/>
              <a:gd name="f4" fmla="val 116839"/>
              <a:gd name="f5" fmla="val 36030"/>
              <a:gd name="f6" fmla="val 48986"/>
              <a:gd name="f7" fmla="val 158544"/>
              <a:gd name="f8" fmla="val 116343"/>
              <a:gd name="f9" fmla="val 194577"/>
              <a:gd name="f10" fmla="val 67357"/>
              <a:gd name="f11" fmla="val 281047"/>
              <a:gd name="f12" fmla="val 30617"/>
              <a:gd name="f13" fmla="val 309871"/>
              <a:gd name="f14" fmla="val 52047"/>
              <a:gd name="f15" fmla="*/ f0 1 309880"/>
              <a:gd name="f16" fmla="*/ f1 1 116839"/>
              <a:gd name="f17" fmla="val f2"/>
              <a:gd name="f18" fmla="val f3"/>
              <a:gd name="f19" fmla="val f4"/>
              <a:gd name="f20" fmla="+- f19 0 f17"/>
              <a:gd name="f21" fmla="+- f18 0 f17"/>
              <a:gd name="f22" fmla="*/ f21 1 309880"/>
              <a:gd name="f23" fmla="*/ f20 1 1168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09880" h="116839">
                <a:moveTo>
                  <a:pt x="f5" y="f2"/>
                </a:moveTo>
                <a:lnTo>
                  <a:pt x="f2" y="f6"/>
                </a:lnTo>
                <a:lnTo>
                  <a:pt x="f7" y="f8"/>
                </a:lnTo>
                <a:lnTo>
                  <a:pt x="f9" y="f10"/>
                </a:lnTo>
                <a:lnTo>
                  <a:pt x="f5" y="f2"/>
                </a:lnTo>
                <a:close/>
              </a:path>
              <a:path w="309880" h="116839">
                <a:moveTo>
                  <a:pt x="f11" y="f12"/>
                </a:moveTo>
                <a:lnTo>
                  <a:pt x="f9" y="f10"/>
                </a:lnTo>
                <a:lnTo>
                  <a:pt x="f7" y="f8"/>
                </a:lnTo>
                <a:lnTo>
                  <a:pt x="f13" y="f14"/>
                </a:lnTo>
                <a:lnTo>
                  <a:pt x="f11" y="f12"/>
                </a:lnTo>
                <a:close/>
              </a:path>
            </a:pathLst>
          </a:custGeom>
          <a:solidFill>
            <a:srgbClr val="0000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0" name="object 190">
            <a:extLst>
              <a:ext uri="{FF2B5EF4-FFF2-40B4-BE49-F238E27FC236}">
                <a16:creationId xmlns:a16="http://schemas.microsoft.com/office/drawing/2014/main" id="{85C7E6EC-01A0-4116-9FF3-ECAF1C93E795}"/>
              </a:ext>
            </a:extLst>
          </p:cNvPr>
          <p:cNvSpPr/>
          <p:nvPr/>
        </p:nvSpPr>
        <p:spPr>
          <a:xfrm>
            <a:off x="2815026" y="1937878"/>
            <a:ext cx="194940" cy="116842"/>
          </a:xfrm>
          <a:custGeom>
            <a:avLst/>
            <a:gdLst>
              <a:gd name="f0" fmla="val w"/>
              <a:gd name="f1" fmla="val h"/>
              <a:gd name="f2" fmla="val 0"/>
              <a:gd name="f3" fmla="val 194944"/>
              <a:gd name="f4" fmla="val 116839"/>
              <a:gd name="f5" fmla="val 48986"/>
              <a:gd name="f6" fmla="val 36030"/>
              <a:gd name="f7" fmla="val 194577"/>
              <a:gd name="f8" fmla="val 67357"/>
              <a:gd name="f9" fmla="val 158544"/>
              <a:gd name="f10" fmla="val 116343"/>
              <a:gd name="f11" fmla="*/ f0 1 194944"/>
              <a:gd name="f12" fmla="*/ f1 1 116839"/>
              <a:gd name="f13" fmla="val f2"/>
              <a:gd name="f14" fmla="val f3"/>
              <a:gd name="f15" fmla="val f4"/>
              <a:gd name="f16" fmla="+- f15 0 f13"/>
              <a:gd name="f17" fmla="+- f14 0 f13"/>
              <a:gd name="f18" fmla="*/ f17 1 194944"/>
              <a:gd name="f19" fmla="*/ f16 1 11683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94944" h="116839">
                <a:moveTo>
                  <a:pt x="f2" y="f5"/>
                </a:moveTo>
                <a:lnTo>
                  <a:pt x="f6" y="f2"/>
                </a:lnTo>
                <a:lnTo>
                  <a:pt x="f7" y="f8"/>
                </a:lnTo>
                <a:lnTo>
                  <a:pt x="f9" y="f10"/>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1" name="object 191">
            <a:extLst>
              <a:ext uri="{FF2B5EF4-FFF2-40B4-BE49-F238E27FC236}">
                <a16:creationId xmlns:a16="http://schemas.microsoft.com/office/drawing/2014/main" id="{9F71AB8E-E32E-4172-8501-C84733EB1DCB}"/>
              </a:ext>
            </a:extLst>
          </p:cNvPr>
          <p:cNvSpPr/>
          <p:nvPr/>
        </p:nvSpPr>
        <p:spPr>
          <a:xfrm>
            <a:off x="2973573" y="1968502"/>
            <a:ext cx="151762" cy="85725"/>
          </a:xfrm>
          <a:custGeom>
            <a:avLst/>
            <a:gdLst>
              <a:gd name="f0" fmla="val w"/>
              <a:gd name="f1" fmla="val h"/>
              <a:gd name="f2" fmla="val 0"/>
              <a:gd name="f3" fmla="val 151764"/>
              <a:gd name="f4" fmla="val 85725"/>
              <a:gd name="f5" fmla="val 36033"/>
              <a:gd name="f6" fmla="val 36740"/>
              <a:gd name="f7" fmla="val 122503"/>
              <a:gd name="f8" fmla="val 151327"/>
              <a:gd name="f9" fmla="val 21430"/>
              <a:gd name="f10" fmla="val 85726"/>
              <a:gd name="f11" fmla="*/ f0 1 151764"/>
              <a:gd name="f12" fmla="*/ f1 1 85725"/>
              <a:gd name="f13" fmla="val f2"/>
              <a:gd name="f14" fmla="val f3"/>
              <a:gd name="f15" fmla="val f4"/>
              <a:gd name="f16" fmla="+- f15 0 f13"/>
              <a:gd name="f17" fmla="+- f14 0 f13"/>
              <a:gd name="f18" fmla="*/ f17 1 151764"/>
              <a:gd name="f19" fmla="*/ f16 1 8572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51764" h="85725">
                <a:moveTo>
                  <a:pt x="f5" y="f6"/>
                </a:moveTo>
                <a:lnTo>
                  <a:pt x="f7" y="f2"/>
                </a:lnTo>
                <a:lnTo>
                  <a:pt x="f8" y="f9"/>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2" name="object 192">
            <a:extLst>
              <a:ext uri="{FF2B5EF4-FFF2-40B4-BE49-F238E27FC236}">
                <a16:creationId xmlns:a16="http://schemas.microsoft.com/office/drawing/2014/main" id="{7A0288A2-4F19-4889-A80D-FE7501D399C4}"/>
              </a:ext>
            </a:extLst>
          </p:cNvPr>
          <p:cNvSpPr/>
          <p:nvPr/>
        </p:nvSpPr>
        <p:spPr>
          <a:xfrm>
            <a:off x="2951948" y="2005242"/>
            <a:ext cx="209553" cy="140973"/>
          </a:xfrm>
          <a:custGeom>
            <a:avLst/>
            <a:gdLst>
              <a:gd name="f0" fmla="val w"/>
              <a:gd name="f1" fmla="val h"/>
              <a:gd name="f2" fmla="val 0"/>
              <a:gd name="f3" fmla="val 209550"/>
              <a:gd name="f4" fmla="val 140969"/>
              <a:gd name="f5" fmla="val 21621"/>
              <a:gd name="f6" fmla="val 79603"/>
              <a:gd name="f7" fmla="val 13205"/>
              <a:gd name="f8" fmla="val 82009"/>
              <a:gd name="f9" fmla="val 6333"/>
              <a:gd name="f10" fmla="val 88570"/>
              <a:gd name="f11" fmla="val 1699"/>
              <a:gd name="f12" fmla="val 98301"/>
              <a:gd name="f13" fmla="val 110217"/>
              <a:gd name="f14" fmla="val 122135"/>
              <a:gd name="f15" fmla="val 131867"/>
              <a:gd name="f16" fmla="val 138429"/>
              <a:gd name="f17" fmla="val 140835"/>
              <a:gd name="f18" fmla="val 30036"/>
              <a:gd name="f19" fmla="val 36908"/>
              <a:gd name="f20" fmla="val 41541"/>
              <a:gd name="f21" fmla="val 43239"/>
              <a:gd name="f22" fmla="val 187361"/>
              <a:gd name="f23" fmla="val 178946"/>
              <a:gd name="f24" fmla="val 2405"/>
              <a:gd name="f25" fmla="val 172074"/>
              <a:gd name="f26" fmla="val 8966"/>
              <a:gd name="f27" fmla="val 167441"/>
              <a:gd name="f28" fmla="val 18698"/>
              <a:gd name="f29" fmla="val 165743"/>
              <a:gd name="f30" fmla="val 30614"/>
              <a:gd name="f31" fmla="val 42532"/>
              <a:gd name="f32" fmla="val 52264"/>
              <a:gd name="f33" fmla="val 58825"/>
              <a:gd name="f34" fmla="val 61231"/>
              <a:gd name="f35" fmla="val 195776"/>
              <a:gd name="f36" fmla="val 202648"/>
              <a:gd name="f37" fmla="val 207280"/>
              <a:gd name="f38" fmla="val 208979"/>
              <a:gd name="f39" fmla="*/ f0 1 209550"/>
              <a:gd name="f40" fmla="*/ f1 1 140969"/>
              <a:gd name="f41" fmla="val f2"/>
              <a:gd name="f42" fmla="val f3"/>
              <a:gd name="f43" fmla="val f4"/>
              <a:gd name="f44" fmla="+- f43 0 f41"/>
              <a:gd name="f45" fmla="+- f42 0 f41"/>
              <a:gd name="f46" fmla="*/ f45 1 209550"/>
              <a:gd name="f47" fmla="*/ f44 1 140969"/>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209550" h="140969">
                <a:moveTo>
                  <a:pt x="f5" y="f6"/>
                </a:moveTo>
                <a:lnTo>
                  <a:pt x="f7" y="f8"/>
                </a:lnTo>
                <a:lnTo>
                  <a:pt x="f9" y="f10"/>
                </a:lnTo>
                <a:lnTo>
                  <a:pt x="f11" y="f12"/>
                </a:lnTo>
                <a:lnTo>
                  <a:pt x="f2" y="f13"/>
                </a:lnTo>
                <a:lnTo>
                  <a:pt x="f11" y="f14"/>
                </a:lnTo>
                <a:lnTo>
                  <a:pt x="f9" y="f15"/>
                </a:lnTo>
                <a:lnTo>
                  <a:pt x="f7" y="f16"/>
                </a:lnTo>
                <a:lnTo>
                  <a:pt x="f5" y="f17"/>
                </a:lnTo>
                <a:lnTo>
                  <a:pt x="f18" y="f16"/>
                </a:lnTo>
                <a:lnTo>
                  <a:pt x="f19" y="f15"/>
                </a:lnTo>
                <a:lnTo>
                  <a:pt x="f20" y="f14"/>
                </a:lnTo>
                <a:lnTo>
                  <a:pt x="f21" y="f13"/>
                </a:lnTo>
                <a:lnTo>
                  <a:pt x="f20" y="f12"/>
                </a:lnTo>
                <a:lnTo>
                  <a:pt x="f19" y="f10"/>
                </a:lnTo>
                <a:lnTo>
                  <a:pt x="f18" y="f8"/>
                </a:lnTo>
                <a:lnTo>
                  <a:pt x="f5" y="f6"/>
                </a:lnTo>
                <a:close/>
              </a:path>
              <a:path w="209550" h="140969">
                <a:moveTo>
                  <a:pt x="f22" y="f2"/>
                </a:moveTo>
                <a:lnTo>
                  <a:pt x="f23" y="f24"/>
                </a:lnTo>
                <a:lnTo>
                  <a:pt x="f25" y="f26"/>
                </a:lnTo>
                <a:lnTo>
                  <a:pt x="f27" y="f28"/>
                </a:lnTo>
                <a:lnTo>
                  <a:pt x="f29" y="f30"/>
                </a:lnTo>
                <a:lnTo>
                  <a:pt x="f27" y="f31"/>
                </a:lnTo>
                <a:lnTo>
                  <a:pt x="f25" y="f32"/>
                </a:lnTo>
                <a:lnTo>
                  <a:pt x="f23" y="f33"/>
                </a:lnTo>
                <a:lnTo>
                  <a:pt x="f22" y="f34"/>
                </a:lnTo>
                <a:lnTo>
                  <a:pt x="f35" y="f33"/>
                </a:lnTo>
                <a:lnTo>
                  <a:pt x="f36" y="f32"/>
                </a:lnTo>
                <a:lnTo>
                  <a:pt x="f37" y="f31"/>
                </a:lnTo>
                <a:lnTo>
                  <a:pt x="f38" y="f30"/>
                </a:lnTo>
                <a:lnTo>
                  <a:pt x="f37" y="f28"/>
                </a:lnTo>
                <a:lnTo>
                  <a:pt x="f36" y="f26"/>
                </a:lnTo>
                <a:lnTo>
                  <a:pt x="f35" y="f24"/>
                </a:lnTo>
                <a:lnTo>
                  <a:pt x="f2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3" name="object 193">
            <a:extLst>
              <a:ext uri="{FF2B5EF4-FFF2-40B4-BE49-F238E27FC236}">
                <a16:creationId xmlns:a16="http://schemas.microsoft.com/office/drawing/2014/main" id="{9F6E69E8-7E6F-4F6F-9554-55F940F186B6}"/>
              </a:ext>
            </a:extLst>
          </p:cNvPr>
          <p:cNvSpPr/>
          <p:nvPr/>
        </p:nvSpPr>
        <p:spPr>
          <a:xfrm>
            <a:off x="2951948" y="2084841"/>
            <a:ext cx="43818" cy="61593"/>
          </a:xfrm>
          <a:custGeom>
            <a:avLst/>
            <a:gdLst>
              <a:gd name="f0" fmla="val w"/>
              <a:gd name="f1" fmla="val h"/>
              <a:gd name="f2" fmla="val 0"/>
              <a:gd name="f3" fmla="val 43814"/>
              <a:gd name="f4" fmla="val 61594"/>
              <a:gd name="f5" fmla="val 30614"/>
              <a:gd name="f6" fmla="val 1699"/>
              <a:gd name="f7" fmla="val 18698"/>
              <a:gd name="f8" fmla="val 6333"/>
              <a:gd name="f9" fmla="val 8966"/>
              <a:gd name="f10" fmla="val 13205"/>
              <a:gd name="f11" fmla="val 2405"/>
              <a:gd name="f12" fmla="val 21621"/>
              <a:gd name="f13" fmla="val 30036"/>
              <a:gd name="f14" fmla="val 36908"/>
              <a:gd name="f15" fmla="val 41541"/>
              <a:gd name="f16" fmla="val 43239"/>
              <a:gd name="f17" fmla="val 42532"/>
              <a:gd name="f18" fmla="val 52264"/>
              <a:gd name="f19" fmla="val 58826"/>
              <a:gd name="f20" fmla="val 61232"/>
              <a:gd name="f21" fmla="*/ f0 1 43814"/>
              <a:gd name="f22" fmla="*/ f1 1 61594"/>
              <a:gd name="f23" fmla="val f2"/>
              <a:gd name="f24" fmla="val f3"/>
              <a:gd name="f25" fmla="val f4"/>
              <a:gd name="f26" fmla="+- f25 0 f23"/>
              <a:gd name="f27" fmla="+- f24 0 f23"/>
              <a:gd name="f28" fmla="*/ f27 1 43814"/>
              <a:gd name="f29" fmla="*/ f26 1 615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4" name="object 194">
            <a:extLst>
              <a:ext uri="{FF2B5EF4-FFF2-40B4-BE49-F238E27FC236}">
                <a16:creationId xmlns:a16="http://schemas.microsoft.com/office/drawing/2014/main" id="{D237B378-6E1A-4AF7-BF36-17B21E843944}"/>
              </a:ext>
            </a:extLst>
          </p:cNvPr>
          <p:cNvSpPr/>
          <p:nvPr/>
        </p:nvSpPr>
        <p:spPr>
          <a:xfrm>
            <a:off x="3117692" y="2005242"/>
            <a:ext cx="43818" cy="61593"/>
          </a:xfrm>
          <a:custGeom>
            <a:avLst/>
            <a:gdLst>
              <a:gd name="f0" fmla="val w"/>
              <a:gd name="f1" fmla="val h"/>
              <a:gd name="f2" fmla="val 0"/>
              <a:gd name="f3" fmla="val 43814"/>
              <a:gd name="f4" fmla="val 61594"/>
              <a:gd name="f5" fmla="val 30614"/>
              <a:gd name="f6" fmla="val 1698"/>
              <a:gd name="f7" fmla="val 18698"/>
              <a:gd name="f8" fmla="val 6331"/>
              <a:gd name="f9" fmla="val 8966"/>
              <a:gd name="f10" fmla="val 13202"/>
              <a:gd name="f11" fmla="val 2405"/>
              <a:gd name="f12" fmla="val 21618"/>
              <a:gd name="f13" fmla="val 30033"/>
              <a:gd name="f14" fmla="val 36904"/>
              <a:gd name="f15" fmla="val 41537"/>
              <a:gd name="f16" fmla="val 43236"/>
              <a:gd name="f17" fmla="val 42532"/>
              <a:gd name="f18" fmla="val 36905"/>
              <a:gd name="f19" fmla="val 52264"/>
              <a:gd name="f20" fmla="val 58825"/>
              <a:gd name="f21" fmla="val 61231"/>
              <a:gd name="f22" fmla="*/ f0 1 43814"/>
              <a:gd name="f23" fmla="*/ f1 1 61594"/>
              <a:gd name="f24" fmla="val f2"/>
              <a:gd name="f25" fmla="val f3"/>
              <a:gd name="f26" fmla="val f4"/>
              <a:gd name="f27" fmla="+- f26 0 f24"/>
              <a:gd name="f28" fmla="+- f25 0 f24"/>
              <a:gd name="f29" fmla="*/ f28 1 43814"/>
              <a:gd name="f30" fmla="*/ f27 1 61594"/>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43814" h="61594">
                <a:moveTo>
                  <a:pt x="f2" y="f5"/>
                </a:moveTo>
                <a:lnTo>
                  <a:pt x="f6" y="f7"/>
                </a:lnTo>
                <a:lnTo>
                  <a:pt x="f8" y="f9"/>
                </a:lnTo>
                <a:lnTo>
                  <a:pt x="f10" y="f11"/>
                </a:lnTo>
                <a:lnTo>
                  <a:pt x="f12" y="f2"/>
                </a:lnTo>
                <a:lnTo>
                  <a:pt x="f13" y="f11"/>
                </a:lnTo>
                <a:lnTo>
                  <a:pt x="f14" y="f9"/>
                </a:lnTo>
                <a:lnTo>
                  <a:pt x="f15" y="f7"/>
                </a:lnTo>
                <a:lnTo>
                  <a:pt x="f16" y="f5"/>
                </a:lnTo>
                <a:lnTo>
                  <a:pt x="f15" y="f17"/>
                </a:lnTo>
                <a:lnTo>
                  <a:pt x="f18" y="f19"/>
                </a:lnTo>
                <a:lnTo>
                  <a:pt x="f13" y="f20"/>
                </a:lnTo>
                <a:lnTo>
                  <a:pt x="f12" y="f21"/>
                </a:lnTo>
                <a:lnTo>
                  <a:pt x="f10" y="f20"/>
                </a:lnTo>
                <a:lnTo>
                  <a:pt x="f8" y="f19"/>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5" name="object 195">
            <a:extLst>
              <a:ext uri="{FF2B5EF4-FFF2-40B4-BE49-F238E27FC236}">
                <a16:creationId xmlns:a16="http://schemas.microsoft.com/office/drawing/2014/main" id="{7C2E2D25-931A-41C1-B179-CC7F7ACD0A14}"/>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6" name="object 196">
            <a:extLst>
              <a:ext uri="{FF2B5EF4-FFF2-40B4-BE49-F238E27FC236}">
                <a16:creationId xmlns:a16="http://schemas.microsoft.com/office/drawing/2014/main" id="{F71951DD-50F3-41EB-8192-1780604C43D9}"/>
              </a:ext>
            </a:extLst>
          </p:cNvPr>
          <p:cNvSpPr/>
          <p:nvPr/>
        </p:nvSpPr>
        <p:spPr>
          <a:xfrm>
            <a:off x="2742962" y="2017486"/>
            <a:ext cx="158748" cy="128902"/>
          </a:xfrm>
          <a:custGeom>
            <a:avLst/>
            <a:gdLst>
              <a:gd name="f0" fmla="val w"/>
              <a:gd name="f1" fmla="val h"/>
              <a:gd name="f2" fmla="val 0"/>
              <a:gd name="f3" fmla="val 158750"/>
              <a:gd name="f4" fmla="val 128905"/>
              <a:gd name="f5" fmla="val 61231"/>
              <a:gd name="f6" fmla="val 158544"/>
              <a:gd name="f7" fmla="val 128589"/>
              <a:gd name="f8" fmla="val 67357"/>
              <a:gd name="f9" fmla="*/ f0 1 158750"/>
              <a:gd name="f10" fmla="*/ f1 1 128905"/>
              <a:gd name="f11" fmla="val f2"/>
              <a:gd name="f12" fmla="val f3"/>
              <a:gd name="f13" fmla="val f4"/>
              <a:gd name="f14" fmla="+- f13 0 f11"/>
              <a:gd name="f15" fmla="+- f12 0 f11"/>
              <a:gd name="f16" fmla="*/ f15 1 158750"/>
              <a:gd name="f17" fmla="*/ f14 1 12890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58750" h="128905">
                <a:moveTo>
                  <a:pt x="f2" y="f2"/>
                </a:moveTo>
                <a:lnTo>
                  <a:pt x="f2" y="f5"/>
                </a:lnTo>
                <a:lnTo>
                  <a:pt x="f6" y="f7"/>
                </a:lnTo>
                <a:lnTo>
                  <a:pt x="f6"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7" name="object 197">
            <a:extLst>
              <a:ext uri="{FF2B5EF4-FFF2-40B4-BE49-F238E27FC236}">
                <a16:creationId xmlns:a16="http://schemas.microsoft.com/office/drawing/2014/main" id="{3175E544-22D2-491A-B832-2450B3EE22AD}"/>
              </a:ext>
            </a:extLst>
          </p:cNvPr>
          <p:cNvSpPr/>
          <p:nvPr/>
        </p:nvSpPr>
        <p:spPr>
          <a:xfrm>
            <a:off x="2757373" y="2048100"/>
            <a:ext cx="43818" cy="36832"/>
          </a:xfrm>
          <a:custGeom>
            <a:avLst/>
            <a:gdLst>
              <a:gd name="f0" fmla="val w"/>
              <a:gd name="f1" fmla="val h"/>
              <a:gd name="f2" fmla="val 0"/>
              <a:gd name="f3" fmla="val 43814"/>
              <a:gd name="f4" fmla="val 36830"/>
              <a:gd name="f5" fmla="val 18368"/>
              <a:gd name="f6" fmla="val 43238"/>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8" name="object 198">
            <a:extLst>
              <a:ext uri="{FF2B5EF4-FFF2-40B4-BE49-F238E27FC236}">
                <a16:creationId xmlns:a16="http://schemas.microsoft.com/office/drawing/2014/main" id="{C347DCB0-5844-4EBE-A107-CB9814F35521}"/>
              </a:ext>
            </a:extLst>
          </p:cNvPr>
          <p:cNvSpPr/>
          <p:nvPr/>
        </p:nvSpPr>
        <p:spPr>
          <a:xfrm>
            <a:off x="2829437" y="2078714"/>
            <a:ext cx="43818" cy="36832"/>
          </a:xfrm>
          <a:custGeom>
            <a:avLst/>
            <a:gdLst>
              <a:gd name="f0" fmla="val w"/>
              <a:gd name="f1" fmla="val h"/>
              <a:gd name="f2" fmla="val 0"/>
              <a:gd name="f3" fmla="val 43814"/>
              <a:gd name="f4" fmla="val 36830"/>
              <a:gd name="f5" fmla="val 18371"/>
              <a:gd name="f6" fmla="val 43239"/>
              <a:gd name="f7" fmla="val 36740"/>
              <a:gd name="f8" fmla="*/ f0 1 43814"/>
              <a:gd name="f9" fmla="*/ f1 1 36830"/>
              <a:gd name="f10" fmla="val f2"/>
              <a:gd name="f11" fmla="val f3"/>
              <a:gd name="f12" fmla="val f4"/>
              <a:gd name="f13" fmla="+- f12 0 f10"/>
              <a:gd name="f14" fmla="+- f11 0 f10"/>
              <a:gd name="f15" fmla="*/ f14 1 43814"/>
              <a:gd name="f16" fmla="*/ f13 1 36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3814" h="36830">
                <a:moveTo>
                  <a:pt x="f2" y="f2"/>
                </a:moveTo>
                <a:lnTo>
                  <a:pt x="f2" y="f5"/>
                </a:lnTo>
                <a:lnTo>
                  <a:pt x="f6" y="f7"/>
                </a:lnTo>
                <a:lnTo>
                  <a:pt x="f6" y="f5"/>
                </a:lnTo>
                <a:lnTo>
                  <a:pt x="f2"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199" name="object 199">
            <a:extLst>
              <a:ext uri="{FF2B5EF4-FFF2-40B4-BE49-F238E27FC236}">
                <a16:creationId xmlns:a16="http://schemas.microsoft.com/office/drawing/2014/main" id="{C06182C8-4BB9-44F3-8CE3-7F693A32E941}"/>
              </a:ext>
            </a:extLst>
          </p:cNvPr>
          <p:cNvSpPr/>
          <p:nvPr/>
        </p:nvSpPr>
        <p:spPr>
          <a:xfrm>
            <a:off x="3122401" y="1136553"/>
            <a:ext cx="49533" cy="202567"/>
          </a:xfrm>
          <a:custGeom>
            <a:avLst/>
            <a:gdLst>
              <a:gd name="f0" fmla="val w"/>
              <a:gd name="f1" fmla="val h"/>
              <a:gd name="f2" fmla="val 0"/>
              <a:gd name="f3" fmla="val 49530"/>
              <a:gd name="f4" fmla="val 202565"/>
              <a:gd name="f5" fmla="val 178417"/>
              <a:gd name="f6" fmla="val 49164"/>
              <a:gd name="f7" fmla="val 202144"/>
              <a:gd name="f8" fmla="val 478"/>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2" y="f2"/>
                </a:moveTo>
                <a:lnTo>
                  <a:pt x="f2" y="f5"/>
                </a:lnTo>
                <a:lnTo>
                  <a:pt x="f6" y="f7"/>
                </a:lnTo>
                <a:lnTo>
                  <a:pt x="f6" y="f8"/>
                </a:lnTo>
                <a:lnTo>
                  <a:pt x="f2" y="f2"/>
                </a:lnTo>
                <a:close/>
              </a:path>
            </a:pathLst>
          </a:custGeom>
          <a:solidFill>
            <a:srgbClr val="666666"/>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0" name="object 200">
            <a:extLst>
              <a:ext uri="{FF2B5EF4-FFF2-40B4-BE49-F238E27FC236}">
                <a16:creationId xmlns:a16="http://schemas.microsoft.com/office/drawing/2014/main" id="{E57C4E63-8C1F-430C-8FBA-25985D6D32E6}"/>
              </a:ext>
            </a:extLst>
          </p:cNvPr>
          <p:cNvSpPr/>
          <p:nvPr/>
        </p:nvSpPr>
        <p:spPr>
          <a:xfrm>
            <a:off x="3122401" y="1136553"/>
            <a:ext cx="49533" cy="202567"/>
          </a:xfrm>
          <a:custGeom>
            <a:avLst/>
            <a:gdLst>
              <a:gd name="f0" fmla="val w"/>
              <a:gd name="f1" fmla="val h"/>
              <a:gd name="f2" fmla="val 0"/>
              <a:gd name="f3" fmla="val 49530"/>
              <a:gd name="f4" fmla="val 202565"/>
              <a:gd name="f5" fmla="val 49164"/>
              <a:gd name="f6" fmla="val 478"/>
              <a:gd name="f7" fmla="val 202144"/>
              <a:gd name="f8" fmla="val 178417"/>
              <a:gd name="f9" fmla="*/ f0 1 49530"/>
              <a:gd name="f10" fmla="*/ f1 1 202565"/>
              <a:gd name="f11" fmla="val f2"/>
              <a:gd name="f12" fmla="val f3"/>
              <a:gd name="f13" fmla="val f4"/>
              <a:gd name="f14" fmla="+- f13 0 f11"/>
              <a:gd name="f15" fmla="+- f12 0 f11"/>
              <a:gd name="f16" fmla="*/ f15 1 49530"/>
              <a:gd name="f17" fmla="*/ f14 1 20256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49530" h="202565">
                <a:moveTo>
                  <a:pt x="f5" y="f6"/>
                </a:moveTo>
                <a:lnTo>
                  <a:pt x="f5" y="f7"/>
                </a:lnTo>
                <a:lnTo>
                  <a:pt x="f2" y="f8"/>
                </a:lnTo>
                <a:lnTo>
                  <a:pt x="f2" y="f2"/>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1" name="object 201">
            <a:extLst>
              <a:ext uri="{FF2B5EF4-FFF2-40B4-BE49-F238E27FC236}">
                <a16:creationId xmlns:a16="http://schemas.microsoft.com/office/drawing/2014/main" id="{44CD1398-57F1-498A-9912-EB6CB67A7FD4}"/>
              </a:ext>
            </a:extLst>
          </p:cNvPr>
          <p:cNvSpPr/>
          <p:nvPr/>
        </p:nvSpPr>
        <p:spPr>
          <a:xfrm>
            <a:off x="2728917" y="1471653"/>
            <a:ext cx="147959" cy="186693"/>
          </a:xfrm>
          <a:custGeom>
            <a:avLst/>
            <a:gdLst>
              <a:gd name="f0" fmla="val w"/>
              <a:gd name="f1" fmla="val h"/>
              <a:gd name="f2" fmla="val 0"/>
              <a:gd name="f3" fmla="val 147955"/>
              <a:gd name="f4" fmla="val 186689"/>
              <a:gd name="f5" fmla="val 106380"/>
              <a:gd name="f6" fmla="val 147552"/>
              <a:gd name="f7" fmla="val 186163"/>
              <a:gd name="f8" fmla="val 79785"/>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2" name="object 202">
            <a:extLst>
              <a:ext uri="{FF2B5EF4-FFF2-40B4-BE49-F238E27FC236}">
                <a16:creationId xmlns:a16="http://schemas.microsoft.com/office/drawing/2014/main" id="{922CAB3E-A851-46F0-8BBF-2C30EA2F74C2}"/>
              </a:ext>
            </a:extLst>
          </p:cNvPr>
          <p:cNvSpPr/>
          <p:nvPr/>
        </p:nvSpPr>
        <p:spPr>
          <a:xfrm>
            <a:off x="2728917" y="1471653"/>
            <a:ext cx="147959" cy="186693"/>
          </a:xfrm>
          <a:custGeom>
            <a:avLst/>
            <a:gdLst>
              <a:gd name="f0" fmla="val w"/>
              <a:gd name="f1" fmla="val h"/>
              <a:gd name="f2" fmla="val 0"/>
              <a:gd name="f3" fmla="val 147955"/>
              <a:gd name="f4" fmla="val 186689"/>
              <a:gd name="f5" fmla="val 147552"/>
              <a:gd name="f6" fmla="val 79785"/>
              <a:gd name="f7" fmla="val 186163"/>
              <a:gd name="f8" fmla="val 106380"/>
              <a:gd name="f9" fmla="*/ f0 1 147955"/>
              <a:gd name="f10" fmla="*/ f1 1 186689"/>
              <a:gd name="f11" fmla="val f2"/>
              <a:gd name="f12" fmla="val f3"/>
              <a:gd name="f13" fmla="val f4"/>
              <a:gd name="f14" fmla="+- f13 0 f11"/>
              <a:gd name="f15" fmla="+- f12 0 f11"/>
              <a:gd name="f16" fmla="*/ f15 1 147955"/>
              <a:gd name="f17" fmla="*/ f14 1 18668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7955" h="186689">
                <a:moveTo>
                  <a:pt x="f2" y="f2"/>
                </a:moveTo>
                <a:lnTo>
                  <a:pt x="f5" y="f6"/>
                </a:lnTo>
                <a:lnTo>
                  <a:pt x="f5" y="f7"/>
                </a:lnTo>
                <a:lnTo>
                  <a:pt x="f2" y="f8"/>
                </a:lnTo>
                <a:lnTo>
                  <a:pt x="f2"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3" name="object 203">
            <a:extLst>
              <a:ext uri="{FF2B5EF4-FFF2-40B4-BE49-F238E27FC236}">
                <a16:creationId xmlns:a16="http://schemas.microsoft.com/office/drawing/2014/main" id="{827AE1DC-85E4-4DB2-9B6C-AAA226BEEA23}"/>
              </a:ext>
            </a:extLst>
          </p:cNvPr>
          <p:cNvSpPr/>
          <p:nvPr/>
        </p:nvSpPr>
        <p:spPr>
          <a:xfrm>
            <a:off x="2876464" y="1338699"/>
            <a:ext cx="295278" cy="319409"/>
          </a:xfrm>
          <a:custGeom>
            <a:avLst/>
            <a:gdLst>
              <a:gd name="f0" fmla="val w"/>
              <a:gd name="f1" fmla="val h"/>
              <a:gd name="f2" fmla="val 0"/>
              <a:gd name="f3" fmla="val 295275"/>
              <a:gd name="f4" fmla="val 319405"/>
              <a:gd name="f5" fmla="val 295095"/>
              <a:gd name="f6" fmla="val 159553"/>
              <a:gd name="f7" fmla="val 319122"/>
              <a:gd name="f8" fmla="val 212744"/>
              <a:gd name="f9" fmla="val 98367"/>
              <a:gd name="f10" fmla="val 106366"/>
              <a:gd name="f11" fmla="val 196740"/>
              <a:gd name="f12" fmla="val 53176"/>
              <a:gd name="f13" fmla="*/ f0 1 295275"/>
              <a:gd name="f14" fmla="*/ f1 1 319405"/>
              <a:gd name="f15" fmla="val f2"/>
              <a:gd name="f16" fmla="val f3"/>
              <a:gd name="f17" fmla="val f4"/>
              <a:gd name="f18" fmla="+- f17 0 f15"/>
              <a:gd name="f19" fmla="+- f16 0 f15"/>
              <a:gd name="f20" fmla="*/ f19 1 295275"/>
              <a:gd name="f21" fmla="*/ f18 1 31940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95275" h="319405">
                <a:moveTo>
                  <a:pt x="f5" y="f2"/>
                </a:moveTo>
                <a:lnTo>
                  <a:pt x="f5" y="f6"/>
                </a:lnTo>
                <a:lnTo>
                  <a:pt x="f2" y="f7"/>
                </a:lnTo>
                <a:lnTo>
                  <a:pt x="f2" y="f8"/>
                </a:lnTo>
                <a:lnTo>
                  <a:pt x="f9" y="f10"/>
                </a:lnTo>
                <a:lnTo>
                  <a:pt x="f9" y="f6"/>
                </a:lnTo>
                <a:lnTo>
                  <a:pt x="f11" y="f12"/>
                </a:lnTo>
                <a:lnTo>
                  <a:pt x="f11" y="f10"/>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4" name="object 204">
            <a:extLst>
              <a:ext uri="{FF2B5EF4-FFF2-40B4-BE49-F238E27FC236}">
                <a16:creationId xmlns:a16="http://schemas.microsoft.com/office/drawing/2014/main" id="{0262F2B3-2E37-4DDB-89B9-891171A97795}"/>
              </a:ext>
            </a:extLst>
          </p:cNvPr>
          <p:cNvSpPr/>
          <p:nvPr/>
        </p:nvSpPr>
        <p:spPr>
          <a:xfrm>
            <a:off x="3122401" y="1125909"/>
            <a:ext cx="49533" cy="26673"/>
          </a:xfrm>
          <a:custGeom>
            <a:avLst/>
            <a:gdLst>
              <a:gd name="f0" fmla="val w"/>
              <a:gd name="f1" fmla="val h"/>
              <a:gd name="f2" fmla="val 0"/>
              <a:gd name="f3" fmla="val 49530"/>
              <a:gd name="f4" fmla="val 26669"/>
              <a:gd name="f5" fmla="val 24569"/>
              <a:gd name="f6" fmla="val 15009"/>
              <a:gd name="f7" fmla="val 1047"/>
              <a:gd name="f8" fmla="val 7199"/>
              <a:gd name="f9" fmla="val 3901"/>
              <a:gd name="f10" fmla="val 1932"/>
              <a:gd name="f11" fmla="val 8133"/>
              <a:gd name="f12" fmla="val 13313"/>
              <a:gd name="f13" fmla="val 18487"/>
              <a:gd name="f14" fmla="val 22710"/>
              <a:gd name="f15" fmla="val 25555"/>
              <a:gd name="f16" fmla="val 26597"/>
              <a:gd name="f17" fmla="val 34143"/>
              <a:gd name="f18" fmla="val 41961"/>
              <a:gd name="f19" fmla="val 47231"/>
              <a:gd name="f20" fmla="val 49164"/>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5" y="f2"/>
                </a:moveTo>
                <a:lnTo>
                  <a:pt x="f6" y="f7"/>
                </a:lnTo>
                <a:lnTo>
                  <a:pt x="f8" y="f9"/>
                </a:lnTo>
                <a:lnTo>
                  <a:pt x="f10" y="f11"/>
                </a:lnTo>
                <a:lnTo>
                  <a:pt x="f2" y="f12"/>
                </a:lnTo>
                <a:lnTo>
                  <a:pt x="f10" y="f13"/>
                </a:lnTo>
                <a:lnTo>
                  <a:pt x="f8" y="f14"/>
                </a:lnTo>
                <a:lnTo>
                  <a:pt x="f6" y="f15"/>
                </a:lnTo>
                <a:lnTo>
                  <a:pt x="f5" y="f16"/>
                </a:lnTo>
                <a:lnTo>
                  <a:pt x="f17" y="f15"/>
                </a:lnTo>
                <a:lnTo>
                  <a:pt x="f18" y="f14"/>
                </a:lnTo>
                <a:lnTo>
                  <a:pt x="f19" y="f13"/>
                </a:lnTo>
                <a:lnTo>
                  <a:pt x="f20" y="f12"/>
                </a:lnTo>
                <a:lnTo>
                  <a:pt x="f19" y="f11"/>
                </a:lnTo>
                <a:lnTo>
                  <a:pt x="f18" y="f9"/>
                </a:lnTo>
                <a:lnTo>
                  <a:pt x="f17"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5" name="object 205">
            <a:extLst>
              <a:ext uri="{FF2B5EF4-FFF2-40B4-BE49-F238E27FC236}">
                <a16:creationId xmlns:a16="http://schemas.microsoft.com/office/drawing/2014/main" id="{3388FB1C-6922-41C0-B0E9-FAA197035616}"/>
              </a:ext>
            </a:extLst>
          </p:cNvPr>
          <p:cNvSpPr/>
          <p:nvPr/>
        </p:nvSpPr>
        <p:spPr>
          <a:xfrm>
            <a:off x="3122401" y="1125909"/>
            <a:ext cx="49533" cy="26673"/>
          </a:xfrm>
          <a:custGeom>
            <a:avLst/>
            <a:gdLst>
              <a:gd name="f0" fmla="val w"/>
              <a:gd name="f1" fmla="val h"/>
              <a:gd name="f2" fmla="val 0"/>
              <a:gd name="f3" fmla="val 49530"/>
              <a:gd name="f4" fmla="val 26669"/>
              <a:gd name="f5" fmla="val 13313"/>
              <a:gd name="f6" fmla="val 1932"/>
              <a:gd name="f7" fmla="val 8133"/>
              <a:gd name="f8" fmla="val 7199"/>
              <a:gd name="f9" fmla="val 3901"/>
              <a:gd name="f10" fmla="val 15009"/>
              <a:gd name="f11" fmla="val 1047"/>
              <a:gd name="f12" fmla="val 24569"/>
              <a:gd name="f13" fmla="val 34143"/>
              <a:gd name="f14" fmla="val 41961"/>
              <a:gd name="f15" fmla="val 47231"/>
              <a:gd name="f16" fmla="val 49164"/>
              <a:gd name="f17" fmla="val 18487"/>
              <a:gd name="f18" fmla="val 22710"/>
              <a:gd name="f19" fmla="val 25555"/>
              <a:gd name="f20" fmla="val 26597"/>
              <a:gd name="f21" fmla="*/ f0 1 49530"/>
              <a:gd name="f22" fmla="*/ f1 1 26669"/>
              <a:gd name="f23" fmla="val f2"/>
              <a:gd name="f24" fmla="val f3"/>
              <a:gd name="f25" fmla="val f4"/>
              <a:gd name="f26" fmla="+- f25 0 f23"/>
              <a:gd name="f27" fmla="+- f24 0 f23"/>
              <a:gd name="f28" fmla="*/ f27 1 49530"/>
              <a:gd name="f29" fmla="*/ f26 1 2666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9530" h="26669">
                <a:moveTo>
                  <a:pt x="f2" y="f5"/>
                </a:moveTo>
                <a:lnTo>
                  <a:pt x="f6" y="f7"/>
                </a:lnTo>
                <a:lnTo>
                  <a:pt x="f8" y="f9"/>
                </a:lnTo>
                <a:lnTo>
                  <a:pt x="f10" y="f11"/>
                </a:lnTo>
                <a:lnTo>
                  <a:pt x="f12" y="f2"/>
                </a:lnTo>
                <a:lnTo>
                  <a:pt x="f13" y="f11"/>
                </a:lnTo>
                <a:lnTo>
                  <a:pt x="f14" y="f9"/>
                </a:lnTo>
                <a:lnTo>
                  <a:pt x="f15" y="f7"/>
                </a:lnTo>
                <a:lnTo>
                  <a:pt x="f16" y="f5"/>
                </a:lnTo>
                <a:lnTo>
                  <a:pt x="f15" y="f17"/>
                </a:lnTo>
                <a:lnTo>
                  <a:pt x="f14" y="f18"/>
                </a:lnTo>
                <a:lnTo>
                  <a:pt x="f13" y="f19"/>
                </a:lnTo>
                <a:lnTo>
                  <a:pt x="f12" y="f20"/>
                </a:lnTo>
                <a:lnTo>
                  <a:pt x="f10" y="f19"/>
                </a:lnTo>
                <a:lnTo>
                  <a:pt x="f8" y="f18"/>
                </a:lnTo>
                <a:lnTo>
                  <a:pt x="f6" y="f17"/>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6" name="object 206">
            <a:extLst>
              <a:ext uri="{FF2B5EF4-FFF2-40B4-BE49-F238E27FC236}">
                <a16:creationId xmlns:a16="http://schemas.microsoft.com/office/drawing/2014/main" id="{60C6B29A-F363-4144-A715-CDEFBA5A5377}"/>
              </a:ext>
            </a:extLst>
          </p:cNvPr>
          <p:cNvSpPr/>
          <p:nvPr/>
        </p:nvSpPr>
        <p:spPr>
          <a:xfrm>
            <a:off x="2728917" y="1258900"/>
            <a:ext cx="443227" cy="292736"/>
          </a:xfrm>
          <a:custGeom>
            <a:avLst/>
            <a:gdLst>
              <a:gd name="f0" fmla="val w"/>
              <a:gd name="f1" fmla="val h"/>
              <a:gd name="f2" fmla="val 0"/>
              <a:gd name="f3" fmla="val 443230"/>
              <a:gd name="f4" fmla="val 292734"/>
              <a:gd name="f5" fmla="val 98367"/>
              <a:gd name="f6" fmla="val 106363"/>
              <a:gd name="f7" fmla="val 212752"/>
              <a:gd name="f8" fmla="val 147552"/>
              <a:gd name="f9" fmla="val 292537"/>
              <a:gd name="f10" fmla="val 245920"/>
              <a:gd name="f11" fmla="val 186160"/>
              <a:gd name="f12" fmla="val 131158"/>
              <a:gd name="f13" fmla="val 124104"/>
              <a:gd name="f14" fmla="val 196738"/>
              <a:gd name="f15" fmla="val 53195"/>
              <a:gd name="f16" fmla="val 131163"/>
              <a:gd name="f17" fmla="val 124099"/>
              <a:gd name="f18" fmla="val 239347"/>
              <a:gd name="f19" fmla="val 344293"/>
              <a:gd name="f20" fmla="val 132970"/>
              <a:gd name="f21" fmla="val 229526"/>
              <a:gd name="f22" fmla="val 70927"/>
              <a:gd name="f23" fmla="val 295103"/>
              <a:gd name="f24" fmla="val 229529"/>
              <a:gd name="f25" fmla="val 70924"/>
              <a:gd name="f26" fmla="val 442648"/>
              <a:gd name="f27" fmla="val 79793"/>
              <a:gd name="f28" fmla="*/ f0 1 443230"/>
              <a:gd name="f29" fmla="*/ f1 1 292734"/>
              <a:gd name="f30" fmla="val f2"/>
              <a:gd name="f31" fmla="val f3"/>
              <a:gd name="f32" fmla="val f4"/>
              <a:gd name="f33" fmla="+- f32 0 f30"/>
              <a:gd name="f34" fmla="+- f31 0 f30"/>
              <a:gd name="f35" fmla="*/ f34 1 443230"/>
              <a:gd name="f36" fmla="*/ f33 1 29273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43230" h="292734">
                <a:moveTo>
                  <a:pt x="f5" y="f6"/>
                </a:moveTo>
                <a:lnTo>
                  <a:pt x="f2" y="f7"/>
                </a:lnTo>
                <a:lnTo>
                  <a:pt x="f8" y="f9"/>
                </a:lnTo>
                <a:lnTo>
                  <a:pt x="f10" y="f11"/>
                </a:lnTo>
                <a:lnTo>
                  <a:pt x="f12" y="f13"/>
                </a:lnTo>
                <a:lnTo>
                  <a:pt x="f5" y="f6"/>
                </a:lnTo>
                <a:close/>
              </a:path>
              <a:path w="443230" h="292734">
                <a:moveTo>
                  <a:pt x="f14" y="f15"/>
                </a:moveTo>
                <a:lnTo>
                  <a:pt x="f16" y="f17"/>
                </a:lnTo>
                <a:lnTo>
                  <a:pt x="f10" y="f11"/>
                </a:lnTo>
                <a:lnTo>
                  <a:pt x="f10" y="f18"/>
                </a:lnTo>
                <a:lnTo>
                  <a:pt x="f19" y="f20"/>
                </a:lnTo>
                <a:lnTo>
                  <a:pt x="f21" y="f22"/>
                </a:lnTo>
                <a:lnTo>
                  <a:pt x="f14" y="f15"/>
                </a:lnTo>
                <a:close/>
              </a:path>
              <a:path w="443230" h="292734">
                <a:moveTo>
                  <a:pt x="f23" y="f2"/>
                </a:moveTo>
                <a:lnTo>
                  <a:pt x="f24" y="f25"/>
                </a:lnTo>
                <a:lnTo>
                  <a:pt x="f19" y="f20"/>
                </a:lnTo>
                <a:lnTo>
                  <a:pt x="f19" y="f11"/>
                </a:lnTo>
                <a:lnTo>
                  <a:pt x="f26" y="f27"/>
                </a:lnTo>
                <a:lnTo>
                  <a:pt x="f23"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7" name="object 207">
            <a:extLst>
              <a:ext uri="{FF2B5EF4-FFF2-40B4-BE49-F238E27FC236}">
                <a16:creationId xmlns:a16="http://schemas.microsoft.com/office/drawing/2014/main" id="{F9B7E66B-5258-4586-8672-44EDC32392CF}"/>
              </a:ext>
            </a:extLst>
          </p:cNvPr>
          <p:cNvSpPr/>
          <p:nvPr/>
        </p:nvSpPr>
        <p:spPr>
          <a:xfrm>
            <a:off x="2958440" y="1258900"/>
            <a:ext cx="213356" cy="186693"/>
          </a:xfrm>
          <a:custGeom>
            <a:avLst/>
            <a:gdLst>
              <a:gd name="f0" fmla="val w"/>
              <a:gd name="f1" fmla="val h"/>
              <a:gd name="f2" fmla="val 0"/>
              <a:gd name="f3" fmla="val 213360"/>
              <a:gd name="f4" fmla="val 186690"/>
              <a:gd name="f5" fmla="val 114767"/>
              <a:gd name="f6" fmla="val 132970"/>
              <a:gd name="f7" fmla="val 186160"/>
              <a:gd name="f8" fmla="val 213121"/>
              <a:gd name="f9" fmla="val 79793"/>
              <a:gd name="f10" fmla="val 65576"/>
              <a:gd name="f11" fmla="val 70927"/>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5" y="f7"/>
                </a:lnTo>
                <a:lnTo>
                  <a:pt x="f8" y="f9"/>
                </a:lnTo>
                <a:lnTo>
                  <a:pt x="f10" y="f2"/>
                </a:lnTo>
                <a:lnTo>
                  <a:pt x="f2"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8" name="object 208">
            <a:extLst>
              <a:ext uri="{FF2B5EF4-FFF2-40B4-BE49-F238E27FC236}">
                <a16:creationId xmlns:a16="http://schemas.microsoft.com/office/drawing/2014/main" id="{07ADF62F-3551-43C8-8590-9727B0F5E555}"/>
              </a:ext>
            </a:extLst>
          </p:cNvPr>
          <p:cNvSpPr/>
          <p:nvPr/>
        </p:nvSpPr>
        <p:spPr>
          <a:xfrm>
            <a:off x="2860069" y="1312099"/>
            <a:ext cx="213356" cy="186693"/>
          </a:xfrm>
          <a:custGeom>
            <a:avLst/>
            <a:gdLst>
              <a:gd name="f0" fmla="val w"/>
              <a:gd name="f1" fmla="val h"/>
              <a:gd name="f2" fmla="val 0"/>
              <a:gd name="f3" fmla="val 213360"/>
              <a:gd name="f4" fmla="val 186690"/>
              <a:gd name="f5" fmla="val 114761"/>
              <a:gd name="f6" fmla="val 186151"/>
              <a:gd name="f7" fmla="val 213134"/>
              <a:gd name="f8" fmla="val 79774"/>
              <a:gd name="f9" fmla="val 65579"/>
              <a:gd name="f10" fmla="val 70908"/>
              <a:gd name="f11" fmla="val 132964"/>
              <a:gd name="f12" fmla="*/ f0 1 213360"/>
              <a:gd name="f13" fmla="*/ f1 1 186690"/>
              <a:gd name="f14" fmla="val f2"/>
              <a:gd name="f15" fmla="val f3"/>
              <a:gd name="f16" fmla="val f4"/>
              <a:gd name="f17" fmla="+- f16 0 f14"/>
              <a:gd name="f18" fmla="+- f15 0 f14"/>
              <a:gd name="f19" fmla="*/ f18 1 213360"/>
              <a:gd name="f20" fmla="*/ f17 1 18669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13360" h="186690">
                <a:moveTo>
                  <a:pt x="f5" y="f6"/>
                </a:moveTo>
                <a:lnTo>
                  <a:pt x="f7" y="f8"/>
                </a:lnTo>
                <a:lnTo>
                  <a:pt x="f9" y="f2"/>
                </a:lnTo>
                <a:lnTo>
                  <a:pt x="f2" y="f10"/>
                </a:lnTo>
                <a:lnTo>
                  <a:pt x="f5" y="f11"/>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09" name="object 209">
            <a:extLst>
              <a:ext uri="{FF2B5EF4-FFF2-40B4-BE49-F238E27FC236}">
                <a16:creationId xmlns:a16="http://schemas.microsoft.com/office/drawing/2014/main" id="{E1D61282-44F9-4526-8ED8-2086055B5D6E}"/>
              </a:ext>
            </a:extLst>
          </p:cNvPr>
          <p:cNvSpPr/>
          <p:nvPr/>
        </p:nvSpPr>
        <p:spPr>
          <a:xfrm>
            <a:off x="2728917" y="1365263"/>
            <a:ext cx="246375" cy="186693"/>
          </a:xfrm>
          <a:custGeom>
            <a:avLst/>
            <a:gdLst>
              <a:gd name="f0" fmla="val w"/>
              <a:gd name="f1" fmla="val h"/>
              <a:gd name="f2" fmla="val 0"/>
              <a:gd name="f3" fmla="val 246380"/>
              <a:gd name="f4" fmla="val 186690"/>
              <a:gd name="f5" fmla="val 147552"/>
              <a:gd name="f6" fmla="val 186174"/>
              <a:gd name="f7" fmla="val 245920"/>
              <a:gd name="f8" fmla="val 79796"/>
              <a:gd name="f9" fmla="val 98367"/>
              <a:gd name="f10" fmla="val 106388"/>
              <a:gd name="f11" fmla="*/ f0 1 246380"/>
              <a:gd name="f12" fmla="*/ f1 1 186690"/>
              <a:gd name="f13" fmla="val f2"/>
              <a:gd name="f14" fmla="val f3"/>
              <a:gd name="f15" fmla="val f4"/>
              <a:gd name="f16" fmla="+- f15 0 f13"/>
              <a:gd name="f17" fmla="+- f14 0 f13"/>
              <a:gd name="f18" fmla="*/ f17 1 246380"/>
              <a:gd name="f19" fmla="*/ f16 1 18669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46380" h="186690">
                <a:moveTo>
                  <a:pt x="f5" y="f6"/>
                </a:moveTo>
                <a:lnTo>
                  <a:pt x="f7" y="f8"/>
                </a:lnTo>
                <a:lnTo>
                  <a:pt x="f9" y="f2"/>
                </a:lnTo>
                <a:lnTo>
                  <a:pt x="f2" y="f10"/>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0" name="object 210">
            <a:extLst>
              <a:ext uri="{FF2B5EF4-FFF2-40B4-BE49-F238E27FC236}">
                <a16:creationId xmlns:a16="http://schemas.microsoft.com/office/drawing/2014/main" id="{34F1DD35-A496-498A-9A31-FA9907907315}"/>
              </a:ext>
            </a:extLst>
          </p:cNvPr>
          <p:cNvSpPr/>
          <p:nvPr/>
        </p:nvSpPr>
        <p:spPr>
          <a:xfrm>
            <a:off x="1131249" y="1721513"/>
            <a:ext cx="311782" cy="269235"/>
          </a:xfrm>
          <a:custGeom>
            <a:avLst/>
            <a:gdLst>
              <a:gd name="f0" fmla="val w"/>
              <a:gd name="f1" fmla="val h"/>
              <a:gd name="f2" fmla="val 0"/>
              <a:gd name="f3" fmla="val 311784"/>
              <a:gd name="f4" fmla="val 269239"/>
              <a:gd name="f5" fmla="val 249420"/>
              <a:gd name="f6" fmla="val 134330"/>
              <a:gd name="f7" fmla="val 62353"/>
              <a:gd name="f8" fmla="val 268669"/>
              <a:gd name="f9" fmla="val 311759"/>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2"/>
                </a:moveTo>
                <a:lnTo>
                  <a:pt x="f2" y="f6"/>
                </a:lnTo>
                <a:lnTo>
                  <a:pt x="f7" y="f8"/>
                </a:lnTo>
                <a:lnTo>
                  <a:pt x="f9" y="f6"/>
                </a:lnTo>
                <a:lnTo>
                  <a:pt x="f5" y="f2"/>
                </a:lnTo>
                <a:close/>
              </a:path>
            </a:pathLst>
          </a:custGeom>
          <a:solidFill>
            <a:srgbClr val="FF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1" name="object 211">
            <a:extLst>
              <a:ext uri="{FF2B5EF4-FFF2-40B4-BE49-F238E27FC236}">
                <a16:creationId xmlns:a16="http://schemas.microsoft.com/office/drawing/2014/main" id="{C7ACC709-3824-4CE3-A7BD-EBA6498A6B31}"/>
              </a:ext>
            </a:extLst>
          </p:cNvPr>
          <p:cNvSpPr/>
          <p:nvPr/>
        </p:nvSpPr>
        <p:spPr>
          <a:xfrm>
            <a:off x="1131249" y="1721513"/>
            <a:ext cx="311782" cy="269235"/>
          </a:xfrm>
          <a:custGeom>
            <a:avLst/>
            <a:gdLst>
              <a:gd name="f0" fmla="val w"/>
              <a:gd name="f1" fmla="val h"/>
              <a:gd name="f2" fmla="val 0"/>
              <a:gd name="f3" fmla="val 311784"/>
              <a:gd name="f4" fmla="val 269239"/>
              <a:gd name="f5" fmla="val 62353"/>
              <a:gd name="f6" fmla="val 268669"/>
              <a:gd name="f7" fmla="val 311759"/>
              <a:gd name="f8" fmla="val 134330"/>
              <a:gd name="f9" fmla="val 249420"/>
              <a:gd name="f10" fmla="*/ f0 1 311784"/>
              <a:gd name="f11" fmla="*/ f1 1 269239"/>
              <a:gd name="f12" fmla="val f2"/>
              <a:gd name="f13" fmla="val f3"/>
              <a:gd name="f14" fmla="val f4"/>
              <a:gd name="f15" fmla="+- f14 0 f12"/>
              <a:gd name="f16" fmla="+- f13 0 f12"/>
              <a:gd name="f17" fmla="*/ f16 1 311784"/>
              <a:gd name="f18" fmla="*/ f15 1 269239"/>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11784" h="269239">
                <a:moveTo>
                  <a:pt x="f5" y="f6"/>
                </a:moveTo>
                <a:lnTo>
                  <a:pt x="f7" y="f8"/>
                </a:lnTo>
                <a:lnTo>
                  <a:pt x="f9" y="f2"/>
                </a:lnTo>
                <a:lnTo>
                  <a:pt x="f2"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2" name="object 212">
            <a:extLst>
              <a:ext uri="{FF2B5EF4-FFF2-40B4-BE49-F238E27FC236}">
                <a16:creationId xmlns:a16="http://schemas.microsoft.com/office/drawing/2014/main" id="{B190A642-895A-4157-A63B-E5C022A94D04}"/>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2" y="f6"/>
                </a:lnTo>
                <a:lnTo>
                  <a:pt x="f2" y="f7"/>
                </a:lnTo>
                <a:lnTo>
                  <a:pt x="f5" y="f6"/>
                </a:lnTo>
                <a:lnTo>
                  <a:pt x="f5" y="f2"/>
                </a:lnTo>
                <a:close/>
              </a:path>
            </a:pathLst>
          </a:custGeom>
          <a:solidFill>
            <a:srgbClr val="FFFFF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3" name="object 213">
            <a:extLst>
              <a:ext uri="{FF2B5EF4-FFF2-40B4-BE49-F238E27FC236}">
                <a16:creationId xmlns:a16="http://schemas.microsoft.com/office/drawing/2014/main" id="{3C1B233C-F141-489A-85A7-17F8BB2AEFF5}"/>
              </a:ext>
            </a:extLst>
          </p:cNvPr>
          <p:cNvSpPr/>
          <p:nvPr/>
        </p:nvSpPr>
        <p:spPr>
          <a:xfrm>
            <a:off x="1193602" y="1855838"/>
            <a:ext cx="249558" cy="269235"/>
          </a:xfrm>
          <a:custGeom>
            <a:avLst/>
            <a:gdLst>
              <a:gd name="f0" fmla="val w"/>
              <a:gd name="f1" fmla="val h"/>
              <a:gd name="f2" fmla="val 0"/>
              <a:gd name="f3" fmla="val 249555"/>
              <a:gd name="f4" fmla="val 269239"/>
              <a:gd name="f5" fmla="val 249406"/>
              <a:gd name="f6" fmla="val 134338"/>
              <a:gd name="f7" fmla="val 268676"/>
              <a:gd name="f8" fmla="*/ f0 1 249555"/>
              <a:gd name="f9" fmla="*/ f1 1 269239"/>
              <a:gd name="f10" fmla="val f2"/>
              <a:gd name="f11" fmla="val f3"/>
              <a:gd name="f12" fmla="val f4"/>
              <a:gd name="f13" fmla="+- f12 0 f10"/>
              <a:gd name="f14" fmla="+- f11 0 f10"/>
              <a:gd name="f15" fmla="*/ f14 1 249555"/>
              <a:gd name="f16" fmla="*/ f13 1 26923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249555" h="269239">
                <a:moveTo>
                  <a:pt x="f5" y="f2"/>
                </a:moveTo>
                <a:lnTo>
                  <a:pt x="f5" y="f6"/>
                </a:lnTo>
                <a:lnTo>
                  <a:pt x="f2" y="f7"/>
                </a:lnTo>
                <a:lnTo>
                  <a:pt x="f2" y="f6"/>
                </a:lnTo>
                <a:lnTo>
                  <a:pt x="f5" y="f2"/>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4" name="object 214">
            <a:extLst>
              <a:ext uri="{FF2B5EF4-FFF2-40B4-BE49-F238E27FC236}">
                <a16:creationId xmlns:a16="http://schemas.microsoft.com/office/drawing/2014/main" id="{E064F937-C284-45B7-9721-03FAC24EDF84}"/>
              </a:ext>
            </a:extLst>
          </p:cNvPr>
          <p:cNvSpPr/>
          <p:nvPr/>
        </p:nvSpPr>
        <p:spPr>
          <a:xfrm>
            <a:off x="1068897" y="1855838"/>
            <a:ext cx="125099" cy="134617"/>
          </a:xfrm>
          <a:custGeom>
            <a:avLst/>
            <a:gdLst>
              <a:gd name="f0" fmla="val w"/>
              <a:gd name="f1" fmla="val h"/>
              <a:gd name="f2" fmla="val 0"/>
              <a:gd name="f3" fmla="val 125094"/>
              <a:gd name="f4" fmla="val 134619"/>
              <a:gd name="f5" fmla="val 62356"/>
              <a:gd name="f6" fmla="val 67167"/>
              <a:gd name="f7" fmla="val 124710"/>
              <a:gd name="f8" fmla="val 134338"/>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5" y="f2"/>
                </a:moveTo>
                <a:lnTo>
                  <a:pt x="f2" y="f6"/>
                </a:lnTo>
                <a:lnTo>
                  <a:pt x="f7" y="f8"/>
                </a:lnTo>
                <a:lnTo>
                  <a:pt x="f5"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5" name="object 215">
            <a:extLst>
              <a:ext uri="{FF2B5EF4-FFF2-40B4-BE49-F238E27FC236}">
                <a16:creationId xmlns:a16="http://schemas.microsoft.com/office/drawing/2014/main" id="{689BB96A-F260-43BB-B5C7-76FF3F1DACE5}"/>
              </a:ext>
            </a:extLst>
          </p:cNvPr>
          <p:cNvSpPr/>
          <p:nvPr/>
        </p:nvSpPr>
        <p:spPr>
          <a:xfrm>
            <a:off x="1068897" y="1855838"/>
            <a:ext cx="125099" cy="134617"/>
          </a:xfrm>
          <a:custGeom>
            <a:avLst/>
            <a:gdLst>
              <a:gd name="f0" fmla="val w"/>
              <a:gd name="f1" fmla="val h"/>
              <a:gd name="f2" fmla="val 0"/>
              <a:gd name="f3" fmla="val 125094"/>
              <a:gd name="f4" fmla="val 134619"/>
              <a:gd name="f5" fmla="val 67167"/>
              <a:gd name="f6" fmla="val 124710"/>
              <a:gd name="f7" fmla="val 134338"/>
              <a:gd name="f8" fmla="val 62356"/>
              <a:gd name="f9" fmla="*/ f0 1 125094"/>
              <a:gd name="f10" fmla="*/ f1 1 134619"/>
              <a:gd name="f11" fmla="val f2"/>
              <a:gd name="f12" fmla="val f3"/>
              <a:gd name="f13" fmla="val f4"/>
              <a:gd name="f14" fmla="+- f13 0 f11"/>
              <a:gd name="f15" fmla="+- f12 0 f11"/>
              <a:gd name="f16" fmla="*/ f15 1 125094"/>
              <a:gd name="f17" fmla="*/ f14 1 134619"/>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134619">
                <a:moveTo>
                  <a:pt x="f2" y="f5"/>
                </a:moveTo>
                <a:lnTo>
                  <a:pt x="f6" y="f7"/>
                </a:lnTo>
                <a:lnTo>
                  <a:pt x="f8" y="f2"/>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6" name="object 216">
            <a:extLst>
              <a:ext uri="{FF2B5EF4-FFF2-40B4-BE49-F238E27FC236}">
                <a16:creationId xmlns:a16="http://schemas.microsoft.com/office/drawing/2014/main" id="{1A0A4467-38AF-4C41-B44C-D9FAD32EEEF2}"/>
              </a:ext>
            </a:extLst>
          </p:cNvPr>
          <p:cNvSpPr/>
          <p:nvPr/>
        </p:nvSpPr>
        <p:spPr>
          <a:xfrm>
            <a:off x="1068897" y="1923010"/>
            <a:ext cx="125099" cy="201926"/>
          </a:xfrm>
          <a:custGeom>
            <a:avLst/>
            <a:gdLst>
              <a:gd name="f0" fmla="val w"/>
              <a:gd name="f1" fmla="val h"/>
              <a:gd name="f2" fmla="val 0"/>
              <a:gd name="f3" fmla="val 125094"/>
              <a:gd name="f4" fmla="val 201930"/>
              <a:gd name="f5" fmla="val 134338"/>
              <a:gd name="f6" fmla="val 124710"/>
              <a:gd name="f7" fmla="val 201509"/>
              <a:gd name="f8" fmla="val 67171"/>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2" y="f2"/>
                </a:moveTo>
                <a:lnTo>
                  <a:pt x="f2" y="f5"/>
                </a:lnTo>
                <a:lnTo>
                  <a:pt x="f6" y="f7"/>
                </a:lnTo>
                <a:lnTo>
                  <a:pt x="f6" y="f8"/>
                </a:lnTo>
                <a:lnTo>
                  <a:pt x="f2" y="f2"/>
                </a:lnTo>
                <a:close/>
              </a:path>
            </a:pathLst>
          </a:custGeom>
          <a:solidFill>
            <a:srgbClr val="C0C0C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7" name="object 217">
            <a:extLst>
              <a:ext uri="{FF2B5EF4-FFF2-40B4-BE49-F238E27FC236}">
                <a16:creationId xmlns:a16="http://schemas.microsoft.com/office/drawing/2014/main" id="{F3C07E84-0FD3-4E8C-AA49-560A60DFA172}"/>
              </a:ext>
            </a:extLst>
          </p:cNvPr>
          <p:cNvSpPr/>
          <p:nvPr/>
        </p:nvSpPr>
        <p:spPr>
          <a:xfrm>
            <a:off x="1068897" y="1923010"/>
            <a:ext cx="125099" cy="201926"/>
          </a:xfrm>
          <a:custGeom>
            <a:avLst/>
            <a:gdLst>
              <a:gd name="f0" fmla="val w"/>
              <a:gd name="f1" fmla="val h"/>
              <a:gd name="f2" fmla="val 0"/>
              <a:gd name="f3" fmla="val 125094"/>
              <a:gd name="f4" fmla="val 201930"/>
              <a:gd name="f5" fmla="val 124710"/>
              <a:gd name="f6" fmla="val 67171"/>
              <a:gd name="f7" fmla="val 134338"/>
              <a:gd name="f8" fmla="val 201509"/>
              <a:gd name="f9" fmla="*/ f0 1 125094"/>
              <a:gd name="f10" fmla="*/ f1 1 201930"/>
              <a:gd name="f11" fmla="val f2"/>
              <a:gd name="f12" fmla="val f3"/>
              <a:gd name="f13" fmla="val f4"/>
              <a:gd name="f14" fmla="+- f13 0 f11"/>
              <a:gd name="f15" fmla="+- f12 0 f11"/>
              <a:gd name="f16" fmla="*/ f15 1 125094"/>
              <a:gd name="f17" fmla="*/ f14 1 2019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25094" h="201930">
                <a:moveTo>
                  <a:pt x="f5" y="f6"/>
                </a:moveTo>
                <a:lnTo>
                  <a:pt x="f2" y="f2"/>
                </a:lnTo>
                <a:lnTo>
                  <a:pt x="f2" y="f7"/>
                </a:lnTo>
                <a:lnTo>
                  <a:pt x="f5" y="f8"/>
                </a:lnTo>
                <a:lnTo>
                  <a:pt x="f5" y="f6"/>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8" name="object 218">
            <a:extLst>
              <a:ext uri="{FF2B5EF4-FFF2-40B4-BE49-F238E27FC236}">
                <a16:creationId xmlns:a16="http://schemas.microsoft.com/office/drawing/2014/main" id="{0619626F-E9AF-4FEE-9FA0-3C89D330F4C2}"/>
              </a:ext>
            </a:extLst>
          </p:cNvPr>
          <p:cNvSpPr/>
          <p:nvPr/>
        </p:nvSpPr>
        <p:spPr>
          <a:xfrm>
            <a:off x="1067882" y="1288334"/>
            <a:ext cx="128902" cy="193038"/>
          </a:xfrm>
          <a:custGeom>
            <a:avLst/>
            <a:gdLst>
              <a:gd name="f0" fmla="val w"/>
              <a:gd name="f1" fmla="val h"/>
              <a:gd name="f2" fmla="val 0"/>
              <a:gd name="f3" fmla="val 128905"/>
              <a:gd name="f4" fmla="val 193040"/>
              <a:gd name="f5" fmla="val 101873"/>
              <a:gd name="f6" fmla="val 165109"/>
              <a:gd name="f7" fmla="val 29489"/>
              <a:gd name="f8" fmla="val 192628"/>
              <a:gd name="f9" fmla="val 128682"/>
              <a:gd name="f10" fmla="val 96512"/>
              <a:gd name="f11" fmla="val 110074"/>
              <a:gd name="f12" fmla="val 32169"/>
              <a:gd name="f13" fmla="val 10723"/>
              <a:gd name="f14" fmla="val 117959"/>
              <a:gd name="f15" fmla="val 165110"/>
              <a:gd name="f16" fmla="val 55039"/>
              <a:gd name="f17" fmla="val 110075"/>
              <a:gd name="f18" fmla="val 64339"/>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6"/>
                </a:moveTo>
                <a:lnTo>
                  <a:pt x="f7" y="f6"/>
                </a:lnTo>
                <a:lnTo>
                  <a:pt x="f2" y="f8"/>
                </a:lnTo>
                <a:lnTo>
                  <a:pt x="f9" y="f8"/>
                </a:lnTo>
                <a:lnTo>
                  <a:pt x="f5" y="f6"/>
                </a:lnTo>
                <a:close/>
              </a:path>
              <a:path w="128905" h="193040">
                <a:moveTo>
                  <a:pt x="f10" y="f11"/>
                </a:moveTo>
                <a:lnTo>
                  <a:pt x="f12" y="f11"/>
                </a:lnTo>
                <a:lnTo>
                  <a:pt x="f13" y="f6"/>
                </a:lnTo>
                <a:lnTo>
                  <a:pt x="f14" y="f15"/>
                </a:lnTo>
                <a:lnTo>
                  <a:pt x="f10" y="f11"/>
                </a:lnTo>
                <a:close/>
              </a:path>
              <a:path w="128905" h="193040">
                <a:moveTo>
                  <a:pt x="f10" y="f16"/>
                </a:moveTo>
                <a:lnTo>
                  <a:pt x="f12" y="f16"/>
                </a:lnTo>
                <a:lnTo>
                  <a:pt x="f13" y="f11"/>
                </a:lnTo>
                <a:lnTo>
                  <a:pt x="f14" y="f17"/>
                </a:lnTo>
                <a:lnTo>
                  <a:pt x="f10" y="f16"/>
                </a:lnTo>
                <a:close/>
              </a:path>
              <a:path w="128905" h="193040">
                <a:moveTo>
                  <a:pt x="f18" y="f2"/>
                </a:moveTo>
                <a:lnTo>
                  <a:pt x="f13" y="f16"/>
                </a:lnTo>
                <a:lnTo>
                  <a:pt x="f14" y="f19"/>
                </a:lnTo>
                <a:lnTo>
                  <a:pt x="f18"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19" name="object 219">
            <a:extLst>
              <a:ext uri="{FF2B5EF4-FFF2-40B4-BE49-F238E27FC236}">
                <a16:creationId xmlns:a16="http://schemas.microsoft.com/office/drawing/2014/main" id="{89B0BA54-C3D0-41D9-BD7A-3FD414372704}"/>
              </a:ext>
            </a:extLst>
          </p:cNvPr>
          <p:cNvSpPr/>
          <p:nvPr/>
        </p:nvSpPr>
        <p:spPr>
          <a:xfrm>
            <a:off x="1067882" y="1288334"/>
            <a:ext cx="128902" cy="193038"/>
          </a:xfrm>
          <a:custGeom>
            <a:avLst/>
            <a:gdLst>
              <a:gd name="f0" fmla="val w"/>
              <a:gd name="f1" fmla="val h"/>
              <a:gd name="f2" fmla="val 0"/>
              <a:gd name="f3" fmla="val 128905"/>
              <a:gd name="f4" fmla="val 193040"/>
              <a:gd name="f5" fmla="val 64339"/>
              <a:gd name="f6" fmla="val 10723"/>
              <a:gd name="f7" fmla="val 55039"/>
              <a:gd name="f8" fmla="val 32169"/>
              <a:gd name="f9" fmla="val 110074"/>
              <a:gd name="f10" fmla="val 165109"/>
              <a:gd name="f11" fmla="val 29489"/>
              <a:gd name="f12" fmla="val 192628"/>
              <a:gd name="f13" fmla="val 128682"/>
              <a:gd name="f14" fmla="val 101873"/>
              <a:gd name="f15" fmla="val 117959"/>
              <a:gd name="f16" fmla="val 165110"/>
              <a:gd name="f17" fmla="val 96512"/>
              <a:gd name="f18" fmla="val 110075"/>
              <a:gd name="f19" fmla="val 55040"/>
              <a:gd name="f20" fmla="*/ f0 1 128905"/>
              <a:gd name="f21" fmla="*/ f1 1 193040"/>
              <a:gd name="f22" fmla="val f2"/>
              <a:gd name="f23" fmla="val f3"/>
              <a:gd name="f24" fmla="val f4"/>
              <a:gd name="f25" fmla="+- f24 0 f22"/>
              <a:gd name="f26" fmla="+- f23 0 f22"/>
              <a:gd name="f27" fmla="*/ f26 1 128905"/>
              <a:gd name="f28" fmla="*/ f25 1 193040"/>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28905" h="193040">
                <a:moveTo>
                  <a:pt x="f5" y="f2"/>
                </a:moveTo>
                <a:lnTo>
                  <a:pt x="f6" y="f7"/>
                </a:lnTo>
                <a:lnTo>
                  <a:pt x="f8" y="f7"/>
                </a:lnTo>
                <a:lnTo>
                  <a:pt x="f6" y="f9"/>
                </a:lnTo>
                <a:lnTo>
                  <a:pt x="f8" y="f9"/>
                </a:lnTo>
                <a:lnTo>
                  <a:pt x="f6" y="f10"/>
                </a:lnTo>
                <a:lnTo>
                  <a:pt x="f11" y="f10"/>
                </a:lnTo>
                <a:lnTo>
                  <a:pt x="f2" y="f12"/>
                </a:lnTo>
                <a:lnTo>
                  <a:pt x="f13" y="f12"/>
                </a:lnTo>
                <a:lnTo>
                  <a:pt x="f14" y="f10"/>
                </a:lnTo>
                <a:lnTo>
                  <a:pt x="f15" y="f16"/>
                </a:lnTo>
                <a:lnTo>
                  <a:pt x="f17" y="f9"/>
                </a:lnTo>
                <a:lnTo>
                  <a:pt x="f15" y="f18"/>
                </a:lnTo>
                <a:lnTo>
                  <a:pt x="f17" y="f7"/>
                </a:lnTo>
                <a:lnTo>
                  <a:pt x="f15" y="f19"/>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0" name="object 220">
            <a:extLst>
              <a:ext uri="{FF2B5EF4-FFF2-40B4-BE49-F238E27FC236}">
                <a16:creationId xmlns:a16="http://schemas.microsoft.com/office/drawing/2014/main" id="{A5189ECA-6ADA-44BD-BB3A-6A78CB6666C1}"/>
              </a:ext>
            </a:extLst>
          </p:cNvPr>
          <p:cNvSpPr/>
          <p:nvPr/>
        </p:nvSpPr>
        <p:spPr>
          <a:xfrm>
            <a:off x="1118823" y="1480962"/>
            <a:ext cx="27303" cy="82552"/>
          </a:xfrm>
          <a:custGeom>
            <a:avLst/>
            <a:gdLst>
              <a:gd name="f0" fmla="val w"/>
              <a:gd name="f1" fmla="val h"/>
              <a:gd name="f2" fmla="val 0"/>
              <a:gd name="f3" fmla="val 27305"/>
              <a:gd name="f4" fmla="val 82550"/>
              <a:gd name="f5" fmla="val 26808"/>
              <a:gd name="f6" fmla="val 74297"/>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1" name="object 221">
            <a:extLst>
              <a:ext uri="{FF2B5EF4-FFF2-40B4-BE49-F238E27FC236}">
                <a16:creationId xmlns:a16="http://schemas.microsoft.com/office/drawing/2014/main" id="{82DAC0B6-63A9-4955-95FB-16944C49315C}"/>
              </a:ext>
            </a:extLst>
          </p:cNvPr>
          <p:cNvSpPr/>
          <p:nvPr/>
        </p:nvSpPr>
        <p:spPr>
          <a:xfrm>
            <a:off x="1118823" y="1480962"/>
            <a:ext cx="27303" cy="82552"/>
          </a:xfrm>
          <a:custGeom>
            <a:avLst/>
            <a:gdLst>
              <a:gd name="f0" fmla="val w"/>
              <a:gd name="f1" fmla="val h"/>
              <a:gd name="f2" fmla="val 0"/>
              <a:gd name="f3" fmla="val 27305"/>
              <a:gd name="f4" fmla="val 82550"/>
              <a:gd name="f5" fmla="val 74297"/>
              <a:gd name="f6" fmla="val 26808"/>
              <a:gd name="f7" fmla="val 13403"/>
              <a:gd name="f8" fmla="val 82552"/>
              <a:gd name="f9" fmla="*/ f0 1 27305"/>
              <a:gd name="f10" fmla="*/ f1 1 82550"/>
              <a:gd name="f11" fmla="val f2"/>
              <a:gd name="f12" fmla="val f3"/>
              <a:gd name="f13" fmla="val f4"/>
              <a:gd name="f14" fmla="+- f13 0 f11"/>
              <a:gd name="f15" fmla="+- f12 0 f11"/>
              <a:gd name="f16" fmla="*/ f15 1 27305"/>
              <a:gd name="f17" fmla="*/ f14 1 8255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7305" h="82550">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2" name="object 222">
            <a:extLst>
              <a:ext uri="{FF2B5EF4-FFF2-40B4-BE49-F238E27FC236}">
                <a16:creationId xmlns:a16="http://schemas.microsoft.com/office/drawing/2014/main" id="{369F064C-7608-4945-B4ED-965E48843D09}"/>
              </a:ext>
            </a:extLst>
          </p:cNvPr>
          <p:cNvSpPr/>
          <p:nvPr/>
        </p:nvSpPr>
        <p:spPr>
          <a:xfrm>
            <a:off x="1224838" y="1234824"/>
            <a:ext cx="157477" cy="184151"/>
          </a:xfrm>
          <a:custGeom>
            <a:avLst/>
            <a:gdLst>
              <a:gd name="f0" fmla="val w"/>
              <a:gd name="f1" fmla="val h"/>
              <a:gd name="f2" fmla="val 0"/>
              <a:gd name="f3" fmla="val 157480"/>
              <a:gd name="f4" fmla="val 184150"/>
              <a:gd name="f5" fmla="val 124509"/>
              <a:gd name="f6" fmla="val 157588"/>
              <a:gd name="f7" fmla="val 36041"/>
              <a:gd name="f8" fmla="val 183853"/>
              <a:gd name="f9" fmla="val 157275"/>
              <a:gd name="f10" fmla="val 117957"/>
              <a:gd name="f11" fmla="val 105060"/>
              <a:gd name="f12" fmla="val 39318"/>
              <a:gd name="f13" fmla="val 13106"/>
              <a:gd name="f14" fmla="val 144170"/>
              <a:gd name="f15" fmla="val 52532"/>
              <a:gd name="f16" fmla="val 78636"/>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6"/>
                </a:moveTo>
                <a:lnTo>
                  <a:pt x="f7" y="f6"/>
                </a:lnTo>
                <a:lnTo>
                  <a:pt x="f2" y="f8"/>
                </a:lnTo>
                <a:lnTo>
                  <a:pt x="f9" y="f8"/>
                </a:lnTo>
                <a:lnTo>
                  <a:pt x="f5" y="f6"/>
                </a:lnTo>
                <a:close/>
              </a:path>
              <a:path w="157480" h="184150">
                <a:moveTo>
                  <a:pt x="f10" y="f11"/>
                </a:moveTo>
                <a:lnTo>
                  <a:pt x="f12" y="f11"/>
                </a:lnTo>
                <a:lnTo>
                  <a:pt x="f13" y="f6"/>
                </a:lnTo>
                <a:lnTo>
                  <a:pt x="f14" y="f6"/>
                </a:lnTo>
                <a:lnTo>
                  <a:pt x="f10" y="f11"/>
                </a:lnTo>
                <a:close/>
              </a:path>
              <a:path w="157480" h="184150">
                <a:moveTo>
                  <a:pt x="f10" y="f15"/>
                </a:moveTo>
                <a:lnTo>
                  <a:pt x="f12" y="f15"/>
                </a:lnTo>
                <a:lnTo>
                  <a:pt x="f13" y="f11"/>
                </a:lnTo>
                <a:lnTo>
                  <a:pt x="f14" y="f11"/>
                </a:lnTo>
                <a:lnTo>
                  <a:pt x="f10" y="f15"/>
                </a:lnTo>
                <a:close/>
              </a:path>
              <a:path w="157480" h="184150">
                <a:moveTo>
                  <a:pt x="f16" y="f2"/>
                </a:moveTo>
                <a:lnTo>
                  <a:pt x="f13" y="f15"/>
                </a:lnTo>
                <a:lnTo>
                  <a:pt x="f14" y="f15"/>
                </a:lnTo>
                <a:lnTo>
                  <a:pt x="f16" y="f2"/>
                </a:lnTo>
                <a:close/>
              </a:path>
            </a:pathLst>
          </a:custGeom>
          <a:solidFill>
            <a:srgbClr val="008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3" name="object 223">
            <a:extLst>
              <a:ext uri="{FF2B5EF4-FFF2-40B4-BE49-F238E27FC236}">
                <a16:creationId xmlns:a16="http://schemas.microsoft.com/office/drawing/2014/main" id="{BEEE9782-37C6-4CF0-9762-589B00D90448}"/>
              </a:ext>
            </a:extLst>
          </p:cNvPr>
          <p:cNvSpPr/>
          <p:nvPr/>
        </p:nvSpPr>
        <p:spPr>
          <a:xfrm>
            <a:off x="1224838" y="1234824"/>
            <a:ext cx="157477" cy="184151"/>
          </a:xfrm>
          <a:custGeom>
            <a:avLst/>
            <a:gdLst>
              <a:gd name="f0" fmla="val w"/>
              <a:gd name="f1" fmla="val h"/>
              <a:gd name="f2" fmla="val 0"/>
              <a:gd name="f3" fmla="val 157480"/>
              <a:gd name="f4" fmla="val 184150"/>
              <a:gd name="f5" fmla="val 78636"/>
              <a:gd name="f6" fmla="val 13106"/>
              <a:gd name="f7" fmla="val 52532"/>
              <a:gd name="f8" fmla="val 39318"/>
              <a:gd name="f9" fmla="val 105060"/>
              <a:gd name="f10" fmla="val 157588"/>
              <a:gd name="f11" fmla="val 36041"/>
              <a:gd name="f12" fmla="val 183853"/>
              <a:gd name="f13" fmla="val 157275"/>
              <a:gd name="f14" fmla="val 124509"/>
              <a:gd name="f15" fmla="val 144170"/>
              <a:gd name="f16" fmla="val 117957"/>
              <a:gd name="f17" fmla="*/ f0 1 157480"/>
              <a:gd name="f18" fmla="*/ f1 1 184150"/>
              <a:gd name="f19" fmla="val f2"/>
              <a:gd name="f20" fmla="val f3"/>
              <a:gd name="f21" fmla="val f4"/>
              <a:gd name="f22" fmla="+- f21 0 f19"/>
              <a:gd name="f23" fmla="+- f20 0 f19"/>
              <a:gd name="f24" fmla="*/ f23 1 157480"/>
              <a:gd name="f25" fmla="*/ f22 1 184150"/>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57480" h="184150">
                <a:moveTo>
                  <a:pt x="f5" y="f2"/>
                </a:moveTo>
                <a:lnTo>
                  <a:pt x="f6" y="f7"/>
                </a:lnTo>
                <a:lnTo>
                  <a:pt x="f8" y="f7"/>
                </a:lnTo>
                <a:lnTo>
                  <a:pt x="f6" y="f9"/>
                </a:lnTo>
                <a:lnTo>
                  <a:pt x="f8" y="f9"/>
                </a:lnTo>
                <a:lnTo>
                  <a:pt x="f6" y="f10"/>
                </a:lnTo>
                <a:lnTo>
                  <a:pt x="f11" y="f10"/>
                </a:lnTo>
                <a:lnTo>
                  <a:pt x="f2" y="f12"/>
                </a:lnTo>
                <a:lnTo>
                  <a:pt x="f13" y="f12"/>
                </a:lnTo>
                <a:lnTo>
                  <a:pt x="f14" y="f10"/>
                </a:lnTo>
                <a:lnTo>
                  <a:pt x="f15" y="f10"/>
                </a:lnTo>
                <a:lnTo>
                  <a:pt x="f16" y="f9"/>
                </a:lnTo>
                <a:lnTo>
                  <a:pt x="f15" y="f9"/>
                </a:lnTo>
                <a:lnTo>
                  <a:pt x="f16" y="f7"/>
                </a:lnTo>
                <a:lnTo>
                  <a:pt x="f15" y="f7"/>
                </a:lnTo>
                <a:lnTo>
                  <a:pt x="f5" y="f2"/>
                </a:lnTo>
                <a:close/>
              </a:path>
            </a:pathLst>
          </a:custGeom>
          <a:noFill/>
          <a:ln w="3172" cap="flat">
            <a:solidFill>
              <a:srgbClr val="00FF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4" name="object 224">
            <a:extLst>
              <a:ext uri="{FF2B5EF4-FFF2-40B4-BE49-F238E27FC236}">
                <a16:creationId xmlns:a16="http://schemas.microsoft.com/office/drawing/2014/main" id="{6F7718FD-53A7-4FD4-99D6-706650762F51}"/>
              </a:ext>
            </a:extLst>
          </p:cNvPr>
          <p:cNvSpPr/>
          <p:nvPr/>
        </p:nvSpPr>
        <p:spPr>
          <a:xfrm>
            <a:off x="1287100" y="1418673"/>
            <a:ext cx="33018" cy="79379"/>
          </a:xfrm>
          <a:custGeom>
            <a:avLst/>
            <a:gdLst>
              <a:gd name="f0" fmla="val w"/>
              <a:gd name="f1" fmla="val h"/>
              <a:gd name="f2" fmla="val 0"/>
              <a:gd name="f3" fmla="val 33019"/>
              <a:gd name="f4" fmla="val 79375"/>
              <a:gd name="f5" fmla="val 32765"/>
              <a:gd name="f6" fmla="val 70912"/>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5" y="f2"/>
                </a:moveTo>
                <a:lnTo>
                  <a:pt x="f2" y="f2"/>
                </a:lnTo>
                <a:lnTo>
                  <a:pt x="f2" y="f6"/>
                </a:lnTo>
                <a:lnTo>
                  <a:pt x="f7" y="f8"/>
                </a:lnTo>
                <a:lnTo>
                  <a:pt x="f5" y="f6"/>
                </a:lnTo>
                <a:lnTo>
                  <a:pt x="f5" y="f2"/>
                </a:lnTo>
                <a:close/>
              </a:path>
            </a:pathLst>
          </a:custGeom>
          <a:solidFill>
            <a:srgbClr val="8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5" name="object 225">
            <a:extLst>
              <a:ext uri="{FF2B5EF4-FFF2-40B4-BE49-F238E27FC236}">
                <a16:creationId xmlns:a16="http://schemas.microsoft.com/office/drawing/2014/main" id="{8F2E1CA4-434A-4F79-AE77-B4E572DD074C}"/>
              </a:ext>
            </a:extLst>
          </p:cNvPr>
          <p:cNvSpPr/>
          <p:nvPr/>
        </p:nvSpPr>
        <p:spPr>
          <a:xfrm>
            <a:off x="1287100" y="1418673"/>
            <a:ext cx="33018" cy="79379"/>
          </a:xfrm>
          <a:custGeom>
            <a:avLst/>
            <a:gdLst>
              <a:gd name="f0" fmla="val w"/>
              <a:gd name="f1" fmla="val h"/>
              <a:gd name="f2" fmla="val 0"/>
              <a:gd name="f3" fmla="val 33019"/>
              <a:gd name="f4" fmla="val 79375"/>
              <a:gd name="f5" fmla="val 70912"/>
              <a:gd name="f6" fmla="val 32765"/>
              <a:gd name="f7" fmla="val 16381"/>
              <a:gd name="f8" fmla="val 78791"/>
              <a:gd name="f9" fmla="*/ f0 1 33019"/>
              <a:gd name="f10" fmla="*/ f1 1 79375"/>
              <a:gd name="f11" fmla="val f2"/>
              <a:gd name="f12" fmla="val f3"/>
              <a:gd name="f13" fmla="val f4"/>
              <a:gd name="f14" fmla="+- f13 0 f11"/>
              <a:gd name="f15" fmla="+- f12 0 f11"/>
              <a:gd name="f16" fmla="*/ f15 1 33019"/>
              <a:gd name="f17" fmla="*/ f14 1 79375"/>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33019" h="79375">
                <a:moveTo>
                  <a:pt x="f2" y="f5"/>
                </a:moveTo>
                <a:lnTo>
                  <a:pt x="f2" y="f2"/>
                </a:lnTo>
                <a:lnTo>
                  <a:pt x="f6" y="f2"/>
                </a:lnTo>
                <a:lnTo>
                  <a:pt x="f6" y="f5"/>
                </a:lnTo>
                <a:lnTo>
                  <a:pt x="f7" y="f8"/>
                </a:lnTo>
                <a:lnTo>
                  <a:pt x="f2" y="f5"/>
                </a:lnTo>
                <a:close/>
              </a:path>
            </a:pathLst>
          </a:custGeom>
          <a:noFill/>
          <a:ln w="31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6" name="object 226">
            <a:extLst>
              <a:ext uri="{FF2B5EF4-FFF2-40B4-BE49-F238E27FC236}">
                <a16:creationId xmlns:a16="http://schemas.microsoft.com/office/drawing/2014/main" id="{F6101DDA-D710-4D42-9740-4F9BC65AC28E}"/>
              </a:ext>
            </a:extLst>
          </p:cNvPr>
          <p:cNvSpPr/>
          <p:nvPr/>
        </p:nvSpPr>
        <p:spPr>
          <a:xfrm>
            <a:off x="848864" y="4578857"/>
            <a:ext cx="6049012" cy="35561"/>
          </a:xfrm>
          <a:custGeom>
            <a:avLst/>
            <a:gdLst>
              <a:gd name="f0" fmla="val w"/>
              <a:gd name="f1" fmla="val h"/>
              <a:gd name="f2" fmla="val 0"/>
              <a:gd name="f3" fmla="val 6049009"/>
              <a:gd name="f4" fmla="val 35560"/>
              <a:gd name="f5" fmla="val 35051"/>
              <a:gd name="f6" fmla="val 6048756"/>
              <a:gd name="f7" fmla="*/ f0 1 6049009"/>
              <a:gd name="f8" fmla="*/ f1 1 35560"/>
              <a:gd name="f9" fmla="val f2"/>
              <a:gd name="f10" fmla="val f3"/>
              <a:gd name="f11" fmla="val f4"/>
              <a:gd name="f12" fmla="+- f11 0 f9"/>
              <a:gd name="f13" fmla="+- f10 0 f9"/>
              <a:gd name="f14" fmla="*/ f13 1 6049009"/>
              <a:gd name="f15" fmla="*/ f12 1 3556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049009" h="35560">
                <a:moveTo>
                  <a:pt x="f2" y="f5"/>
                </a:moveTo>
                <a:lnTo>
                  <a:pt x="f6" y="f2"/>
                </a:lnTo>
              </a:path>
            </a:pathLst>
          </a:custGeom>
          <a:noFill/>
          <a:ln w="6099"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27" name="object 227">
            <a:extLst>
              <a:ext uri="{FF2B5EF4-FFF2-40B4-BE49-F238E27FC236}">
                <a16:creationId xmlns:a16="http://schemas.microsoft.com/office/drawing/2014/main" id="{4217090F-E0C8-4C9E-8649-80ED3D43C511}"/>
              </a:ext>
            </a:extLst>
          </p:cNvPr>
          <p:cNvSpPr txBox="1"/>
          <p:nvPr/>
        </p:nvSpPr>
        <p:spPr>
          <a:xfrm>
            <a:off x="3686559" y="2665759"/>
            <a:ext cx="1183635" cy="392433"/>
          </a:xfrm>
          <a:prstGeom prst="rect">
            <a:avLst/>
          </a:prstGeom>
          <a:noFill/>
          <a:ln cap="flat">
            <a:noFill/>
          </a:ln>
        </p:spPr>
        <p:txBody>
          <a:bodyPr vert="horz" wrap="square" lIns="0" tIns="0" rIns="0" bIns="0" anchor="t" anchorCtr="0" compatLnSpc="1">
            <a:spAutoFit/>
          </a:bodyPr>
          <a:lstStyle/>
          <a:p>
            <a:pPr marL="12701" marR="5084" lvl="0" indent="0" algn="l" defTabSz="914400" rtl="0" fontAlgn="auto" hangingPunct="1">
              <a:lnSpc>
                <a:spcPct val="103099"/>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Human </a:t>
            </a:r>
            <a:r>
              <a:rPr lang="en-US" sz="800" b="1" i="0" u="none" strike="noStrike" kern="1200" cap="none" spc="10" baseline="0">
                <a:solidFill>
                  <a:srgbClr val="002E5F"/>
                </a:solidFill>
                <a:uFillTx/>
                <a:latin typeface="Arial"/>
                <a:cs typeface="Arial"/>
              </a:rPr>
              <a:t>interaction</a:t>
            </a:r>
            <a:r>
              <a:rPr lang="en-US" sz="800" b="1" i="0" u="none" strike="noStrike" kern="1200" cap="none" spc="-85" baseline="0">
                <a:solidFill>
                  <a:srgbClr val="002E5F"/>
                </a:solidFill>
                <a:uFillTx/>
                <a:latin typeface="Arial"/>
                <a:cs typeface="Arial"/>
              </a:rPr>
              <a:t> </a:t>
            </a:r>
            <a:r>
              <a:rPr lang="en-US" sz="800" b="1" i="0" u="none" strike="noStrike" kern="1200" cap="none" spc="10" baseline="0">
                <a:solidFill>
                  <a:srgbClr val="002E5F"/>
                </a:solidFill>
                <a:uFillTx/>
                <a:latin typeface="Arial"/>
                <a:cs typeface="Arial"/>
              </a:rPr>
              <a:t>with  software</a:t>
            </a:r>
            <a:r>
              <a:rPr lang="en-US" sz="800" b="1" i="0" u="none" strike="noStrike" kern="1200" cap="none" spc="-85"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systam</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 Use</a:t>
            </a:r>
            <a:r>
              <a:rPr lang="en-US" sz="800" b="0" i="0" u="none" strike="noStrike" kern="1200" cap="none" spc="-75"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cases)</a:t>
            </a:r>
            <a:endParaRPr lang="en-US" sz="800" b="0" i="0" u="none" strike="noStrike" kern="1200" cap="none" spc="0" baseline="0">
              <a:solidFill>
                <a:srgbClr val="000000"/>
              </a:solidFill>
              <a:uFillTx/>
              <a:latin typeface="Arial"/>
              <a:cs typeface="Arial"/>
            </a:endParaRPr>
          </a:p>
        </p:txBody>
      </p:sp>
      <p:sp>
        <p:nvSpPr>
          <p:cNvPr id="228" name="object 228">
            <a:extLst>
              <a:ext uri="{FF2B5EF4-FFF2-40B4-BE49-F238E27FC236}">
                <a16:creationId xmlns:a16="http://schemas.microsoft.com/office/drawing/2014/main" id="{3C7678C1-3FB4-4CD0-9B21-1A1FE2FBC345}"/>
              </a:ext>
            </a:extLst>
          </p:cNvPr>
          <p:cNvSpPr txBox="1"/>
          <p:nvPr/>
        </p:nvSpPr>
        <p:spPr>
          <a:xfrm>
            <a:off x="5601212" y="1133343"/>
            <a:ext cx="1262384" cy="388620"/>
          </a:xfrm>
          <a:prstGeom prst="rect">
            <a:avLst/>
          </a:prstGeom>
          <a:noFill/>
          <a:ln cap="flat">
            <a:noFill/>
          </a:ln>
        </p:spPr>
        <p:txBody>
          <a:bodyPr vert="horz" wrap="square" lIns="0" tIns="0" rIns="0" bIns="0" anchor="t" anchorCtr="0" compatLnSpc="1">
            <a:spAutoFit/>
          </a:bodyPr>
          <a:lstStyle/>
          <a:p>
            <a:pPr marL="12701"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800" b="1" i="0" u="none" strike="noStrike" kern="1200" cap="none" spc="15" baseline="0">
                <a:solidFill>
                  <a:srgbClr val="002E5F"/>
                </a:solidFill>
                <a:uFillTx/>
                <a:latin typeface="Arial"/>
                <a:cs typeface="Arial"/>
              </a:rPr>
              <a:t>Business process</a:t>
            </a:r>
            <a:r>
              <a:rPr lang="en-US" sz="800" b="1" i="0" u="none" strike="noStrike" kern="1200" cap="none" spc="-110" baseline="0">
                <a:solidFill>
                  <a:srgbClr val="002E5F"/>
                </a:solidFill>
                <a:uFillTx/>
                <a:latin typeface="Arial"/>
                <a:cs typeface="Arial"/>
              </a:rPr>
              <a:t> </a:t>
            </a:r>
            <a:r>
              <a:rPr lang="en-US" sz="800" b="1" i="0" u="none" strike="noStrike" kern="1200" cap="none" spc="15" baseline="0">
                <a:solidFill>
                  <a:srgbClr val="002E5F"/>
                </a:solidFill>
                <a:uFillTx/>
                <a:latin typeface="Arial"/>
                <a:cs typeface="Arial"/>
              </a:rPr>
              <a:t>model</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of business</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activities</a:t>
            </a:r>
            <a:endParaRPr lang="en-US" sz="800" b="0" i="0" u="none" strike="noStrike" kern="1200" cap="none" spc="0" baseline="0">
              <a:solidFill>
                <a:srgbClr val="000000"/>
              </a:solidFill>
              <a:uFillTx/>
              <a:latin typeface="Arial"/>
              <a:cs typeface="Arial"/>
            </a:endParaRPr>
          </a:p>
          <a:p>
            <a:pPr marL="12701" marR="0" lvl="0" indent="0" algn="l" defTabSz="914400" rtl="0" fontAlgn="auto" hangingPunct="1">
              <a:lnSpc>
                <a:spcPct val="100000"/>
              </a:lnSpc>
              <a:spcBef>
                <a:spcPts val="30"/>
              </a:spcBef>
              <a:spcAft>
                <a:spcPts val="0"/>
              </a:spcAft>
              <a:buNone/>
              <a:tabLst/>
              <a:defRPr sz="1800" b="0" i="0" u="none" strike="noStrike" kern="0" cap="none" spc="0" baseline="0">
                <a:solidFill>
                  <a:srgbClr val="000000"/>
                </a:solidFill>
                <a:uFillTx/>
              </a:defRPr>
            </a:pPr>
            <a:r>
              <a:rPr lang="en-US" sz="800" b="0" i="0" u="none" strike="noStrike" kern="1200" cap="none" spc="10" baseline="0">
                <a:solidFill>
                  <a:srgbClr val="002E5F"/>
                </a:solidFill>
                <a:uFillTx/>
                <a:latin typeface="Arial"/>
                <a:cs typeface="Arial"/>
              </a:rPr>
              <a:t>(in </a:t>
            </a:r>
            <a:r>
              <a:rPr lang="en-US" sz="800" b="0" i="0" u="none" strike="noStrike" kern="1200" cap="none" spc="15" baseline="0">
                <a:solidFill>
                  <a:srgbClr val="002E5F"/>
                </a:solidFill>
                <a:uFillTx/>
                <a:latin typeface="Arial"/>
                <a:cs typeface="Arial"/>
              </a:rPr>
              <a:t>UML </a:t>
            </a:r>
            <a:r>
              <a:rPr lang="en-US" sz="800" b="0" i="0" u="none" strike="noStrike" kern="1200" cap="none" spc="10" baseline="0">
                <a:solidFill>
                  <a:srgbClr val="002E5F"/>
                </a:solidFill>
                <a:uFillTx/>
                <a:latin typeface="Arial"/>
                <a:cs typeface="Arial"/>
              </a:rPr>
              <a:t>Activity</a:t>
            </a:r>
            <a:r>
              <a:rPr lang="en-US" sz="800" b="0" i="0" u="none" strike="noStrike" kern="1200" cap="none" spc="-70" baseline="0">
                <a:solidFill>
                  <a:srgbClr val="002E5F"/>
                </a:solidFill>
                <a:uFillTx/>
                <a:latin typeface="Arial"/>
                <a:cs typeface="Arial"/>
              </a:rPr>
              <a:t> </a:t>
            </a:r>
            <a:r>
              <a:rPr lang="en-US" sz="800" b="0" i="0" u="none" strike="noStrike" kern="1200" cap="none" spc="10" baseline="0">
                <a:solidFill>
                  <a:srgbClr val="002E5F"/>
                </a:solidFill>
                <a:uFillTx/>
                <a:latin typeface="Arial"/>
                <a:cs typeface="Arial"/>
              </a:rPr>
              <a:t>diagram)</a:t>
            </a:r>
            <a:endParaRPr lang="en-US" sz="800" b="0" i="0" u="none" strike="noStrike" kern="1200" cap="none" spc="0" baseline="0">
              <a:solidFill>
                <a:srgbClr val="000000"/>
              </a:solidFill>
              <a:uFillTx/>
              <a:latin typeface="Arial"/>
              <a:cs typeface="Arial"/>
            </a:endParaRPr>
          </a:p>
        </p:txBody>
      </p:sp>
      <p:sp>
        <p:nvSpPr>
          <p:cNvPr id="229" name="object 229">
            <a:extLst>
              <a:ext uri="{FF2B5EF4-FFF2-40B4-BE49-F238E27FC236}">
                <a16:creationId xmlns:a16="http://schemas.microsoft.com/office/drawing/2014/main" id="{949FC8BB-027E-4374-A1F7-494B73FF21B1}"/>
              </a:ext>
            </a:extLst>
          </p:cNvPr>
          <p:cNvSpPr/>
          <p:nvPr/>
        </p:nvSpPr>
        <p:spPr>
          <a:xfrm>
            <a:off x="5630802" y="1609728"/>
            <a:ext cx="216539" cy="109215"/>
          </a:xfrm>
          <a:custGeom>
            <a:avLst/>
            <a:gdLst>
              <a:gd name="f0" fmla="val w"/>
              <a:gd name="f1" fmla="val h"/>
              <a:gd name="f2" fmla="val 0"/>
              <a:gd name="f3" fmla="val 216535"/>
              <a:gd name="f4" fmla="val 109219"/>
              <a:gd name="f5" fmla="val 18161"/>
              <a:gd name="f6" fmla="val 1426"/>
              <a:gd name="f7" fmla="val 11090"/>
              <a:gd name="f8" fmla="val 5318"/>
              <a:gd name="f9" fmla="val 198247"/>
              <a:gd name="f10" fmla="val 205317"/>
              <a:gd name="f11" fmla="val 211089"/>
              <a:gd name="f12" fmla="val 214981"/>
              <a:gd name="f13" fmla="val 216408"/>
              <a:gd name="f14" fmla="val 90804"/>
              <a:gd name="f15" fmla="val 97875"/>
              <a:gd name="f16" fmla="val 103647"/>
              <a:gd name="f17" fmla="val 107539"/>
              <a:gd name="f18" fmla="val 108965"/>
              <a:gd name="f19" fmla="*/ f0 1 216535"/>
              <a:gd name="f20" fmla="*/ f1 1 109219"/>
              <a:gd name="f21" fmla="val f2"/>
              <a:gd name="f22" fmla="val f3"/>
              <a:gd name="f23" fmla="val f4"/>
              <a:gd name="f24" fmla="+- f23 0 f21"/>
              <a:gd name="f25" fmla="+- f22 0 f21"/>
              <a:gd name="f26" fmla="*/ f25 1 216535"/>
              <a:gd name="f27" fmla="*/ f24 1 109219"/>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16535" h="109219">
                <a:moveTo>
                  <a:pt x="f2" y="f5"/>
                </a:moveTo>
                <a:lnTo>
                  <a:pt x="f6" y="f7"/>
                </a:lnTo>
                <a:lnTo>
                  <a:pt x="f8" y="f8"/>
                </a:lnTo>
                <a:lnTo>
                  <a:pt x="f7" y="f6"/>
                </a:lnTo>
                <a:lnTo>
                  <a:pt x="f5" y="f2"/>
                </a:lnTo>
                <a:lnTo>
                  <a:pt x="f9" y="f2"/>
                </a:lnTo>
                <a:lnTo>
                  <a:pt x="f10" y="f6"/>
                </a:lnTo>
                <a:lnTo>
                  <a:pt x="f11" y="f8"/>
                </a:lnTo>
                <a:lnTo>
                  <a:pt x="f12" y="f7"/>
                </a:lnTo>
                <a:lnTo>
                  <a:pt x="f13" y="f5"/>
                </a:lnTo>
                <a:lnTo>
                  <a:pt x="f13" y="f14"/>
                </a:lnTo>
                <a:lnTo>
                  <a:pt x="f12" y="f15"/>
                </a:lnTo>
                <a:lnTo>
                  <a:pt x="f11" y="f16"/>
                </a:lnTo>
                <a:lnTo>
                  <a:pt x="f10" y="f17"/>
                </a:lnTo>
                <a:lnTo>
                  <a:pt x="f9" y="f18"/>
                </a:lnTo>
                <a:lnTo>
                  <a:pt x="f5" y="f18"/>
                </a:lnTo>
                <a:lnTo>
                  <a:pt x="f7" y="f17"/>
                </a:lnTo>
                <a:lnTo>
                  <a:pt x="f8" y="f16"/>
                </a:lnTo>
                <a:lnTo>
                  <a:pt x="f6" y="f15"/>
                </a:lnTo>
                <a:lnTo>
                  <a:pt x="f2" y="f14"/>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0" name="object 230">
            <a:extLst>
              <a:ext uri="{FF2B5EF4-FFF2-40B4-BE49-F238E27FC236}">
                <a16:creationId xmlns:a16="http://schemas.microsoft.com/office/drawing/2014/main" id="{6B86A4B7-411B-493E-8C41-00A0EE0DD896}"/>
              </a:ext>
            </a:extLst>
          </p:cNvPr>
          <p:cNvSpPr/>
          <p:nvPr/>
        </p:nvSpPr>
        <p:spPr>
          <a:xfrm>
            <a:off x="6062856" y="1609728"/>
            <a:ext cx="217170" cy="109215"/>
          </a:xfrm>
          <a:custGeom>
            <a:avLst/>
            <a:gdLst>
              <a:gd name="f0" fmla="val w"/>
              <a:gd name="f1" fmla="val h"/>
              <a:gd name="f2" fmla="val 0"/>
              <a:gd name="f3" fmla="val 217170"/>
              <a:gd name="f4" fmla="val 109219"/>
              <a:gd name="f5" fmla="val 18161"/>
              <a:gd name="f6" fmla="val 1426"/>
              <a:gd name="f7" fmla="val 11090"/>
              <a:gd name="f8" fmla="val 5318"/>
              <a:gd name="f9" fmla="val 199009"/>
              <a:gd name="f10" fmla="val 206079"/>
              <a:gd name="f11" fmla="val 211851"/>
              <a:gd name="f12" fmla="val 215743"/>
              <a:gd name="f13" fmla="val 90804"/>
              <a:gd name="f14" fmla="val 97875"/>
              <a:gd name="f15" fmla="val 103647"/>
              <a:gd name="f16" fmla="val 107539"/>
              <a:gd name="f17" fmla="val 108965"/>
              <a:gd name="f18" fmla="*/ f0 1 217170"/>
              <a:gd name="f19" fmla="*/ f1 1 109219"/>
              <a:gd name="f20" fmla="val f2"/>
              <a:gd name="f21" fmla="val f3"/>
              <a:gd name="f22" fmla="val f4"/>
              <a:gd name="f23" fmla="+- f22 0 f20"/>
              <a:gd name="f24" fmla="+- f21 0 f20"/>
              <a:gd name="f25" fmla="*/ f24 1 217170"/>
              <a:gd name="f26" fmla="*/ f23 1 109219"/>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217170" h="109219">
                <a:moveTo>
                  <a:pt x="f2" y="f5"/>
                </a:moveTo>
                <a:lnTo>
                  <a:pt x="f6" y="f7"/>
                </a:lnTo>
                <a:lnTo>
                  <a:pt x="f8" y="f8"/>
                </a:lnTo>
                <a:lnTo>
                  <a:pt x="f7" y="f6"/>
                </a:lnTo>
                <a:lnTo>
                  <a:pt x="f5" y="f2"/>
                </a:lnTo>
                <a:lnTo>
                  <a:pt x="f9" y="f2"/>
                </a:lnTo>
                <a:lnTo>
                  <a:pt x="f10" y="f6"/>
                </a:lnTo>
                <a:lnTo>
                  <a:pt x="f11" y="f8"/>
                </a:lnTo>
                <a:lnTo>
                  <a:pt x="f12" y="f7"/>
                </a:lnTo>
                <a:lnTo>
                  <a:pt x="f3" y="f5"/>
                </a:lnTo>
                <a:lnTo>
                  <a:pt x="f3" y="f13"/>
                </a:lnTo>
                <a:lnTo>
                  <a:pt x="f12" y="f14"/>
                </a:lnTo>
                <a:lnTo>
                  <a:pt x="f11" y="f15"/>
                </a:lnTo>
                <a:lnTo>
                  <a:pt x="f10" y="f16"/>
                </a:lnTo>
                <a:lnTo>
                  <a:pt x="f9" y="f17"/>
                </a:lnTo>
                <a:lnTo>
                  <a:pt x="f5" y="f17"/>
                </a:lnTo>
                <a:lnTo>
                  <a:pt x="f7" y="f16"/>
                </a:lnTo>
                <a:lnTo>
                  <a:pt x="f8" y="f15"/>
                </a:lnTo>
                <a:lnTo>
                  <a:pt x="f6" y="f14"/>
                </a:lnTo>
                <a:lnTo>
                  <a:pt x="f2" y="f13"/>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1" name="object 231">
            <a:extLst>
              <a:ext uri="{FF2B5EF4-FFF2-40B4-BE49-F238E27FC236}">
                <a16:creationId xmlns:a16="http://schemas.microsoft.com/office/drawing/2014/main" id="{4D7C9A0B-AEFA-429C-A137-14E781B5B9E2}"/>
              </a:ext>
            </a:extLst>
          </p:cNvPr>
          <p:cNvSpPr/>
          <p:nvPr/>
        </p:nvSpPr>
        <p:spPr>
          <a:xfrm>
            <a:off x="5735189" y="1713613"/>
            <a:ext cx="219712" cy="167006"/>
          </a:xfrm>
          <a:custGeom>
            <a:avLst/>
            <a:gdLst>
              <a:gd name="f0" fmla="val w"/>
              <a:gd name="f1" fmla="val h"/>
              <a:gd name="f2" fmla="val 0"/>
              <a:gd name="f3" fmla="val 219710"/>
              <a:gd name="f4" fmla="val 167005"/>
              <a:gd name="f5" fmla="val 154680"/>
              <a:gd name="f6" fmla="val 125991"/>
              <a:gd name="f7" fmla="val 135636"/>
              <a:gd name="f8" fmla="val 151384"/>
              <a:gd name="f9" fmla="val 219456"/>
              <a:gd name="f10" fmla="val 166624"/>
              <a:gd name="f11" fmla="val 202946"/>
              <a:gd name="f12" fmla="val 133603"/>
              <a:gd name="f13" fmla="val 164846"/>
              <a:gd name="f14" fmla="val 162300"/>
              <a:gd name="f15" fmla="val 115831"/>
              <a:gd name="f16" fmla="val 172466"/>
              <a:gd name="f17" fmla="val 123443"/>
              <a:gd name="f18" fmla="val 181356"/>
              <a:gd name="f19" fmla="val 90424"/>
              <a:gd name="f20" fmla="val 7620"/>
              <a:gd name="f21" fmla="val 10160"/>
              <a:gd name="f22" fmla="*/ f0 1 219710"/>
              <a:gd name="f23" fmla="*/ f1 1 167005"/>
              <a:gd name="f24" fmla="val f2"/>
              <a:gd name="f25" fmla="val f3"/>
              <a:gd name="f26" fmla="val f4"/>
              <a:gd name="f27" fmla="+- f26 0 f24"/>
              <a:gd name="f28" fmla="+- f25 0 f24"/>
              <a:gd name="f29" fmla="*/ f28 1 219710"/>
              <a:gd name="f30" fmla="*/ f27 1 16700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219710" h="167005">
                <a:moveTo>
                  <a:pt x="f5" y="f6"/>
                </a:moveTo>
                <a:lnTo>
                  <a:pt x="f7" y="f8"/>
                </a:lnTo>
                <a:lnTo>
                  <a:pt x="f9" y="f10"/>
                </a:lnTo>
                <a:lnTo>
                  <a:pt x="f11" y="f12"/>
                </a:lnTo>
                <a:lnTo>
                  <a:pt x="f13" y="f12"/>
                </a:lnTo>
                <a:lnTo>
                  <a:pt x="f5" y="f6"/>
                </a:lnTo>
                <a:close/>
              </a:path>
              <a:path w="219710" h="167005">
                <a:moveTo>
                  <a:pt x="f14" y="f15"/>
                </a:moveTo>
                <a:lnTo>
                  <a:pt x="f5" y="f6"/>
                </a:lnTo>
                <a:lnTo>
                  <a:pt x="f13" y="f12"/>
                </a:lnTo>
                <a:lnTo>
                  <a:pt x="f16" y="f17"/>
                </a:lnTo>
                <a:lnTo>
                  <a:pt x="f14" y="f15"/>
                </a:lnTo>
                <a:close/>
              </a:path>
              <a:path w="219710" h="167005">
                <a:moveTo>
                  <a:pt x="f18" y="f19"/>
                </a:moveTo>
                <a:lnTo>
                  <a:pt x="f14" y="f15"/>
                </a:lnTo>
                <a:lnTo>
                  <a:pt x="f16" y="f17"/>
                </a:lnTo>
                <a:lnTo>
                  <a:pt x="f13" y="f12"/>
                </a:lnTo>
                <a:lnTo>
                  <a:pt x="f11" y="f12"/>
                </a:lnTo>
                <a:lnTo>
                  <a:pt x="f18" y="f19"/>
                </a:lnTo>
                <a:close/>
              </a:path>
              <a:path w="219710" h="167005">
                <a:moveTo>
                  <a:pt x="f20" y="f2"/>
                </a:moveTo>
                <a:lnTo>
                  <a:pt x="f2" y="f21"/>
                </a:lnTo>
                <a:lnTo>
                  <a:pt x="f5" y="f6"/>
                </a:lnTo>
                <a:lnTo>
                  <a:pt x="f14" y="f15"/>
                </a:lnTo>
                <a:lnTo>
                  <a:pt x="f20"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2" name="object 232">
            <a:extLst>
              <a:ext uri="{FF2B5EF4-FFF2-40B4-BE49-F238E27FC236}">
                <a16:creationId xmlns:a16="http://schemas.microsoft.com/office/drawing/2014/main" id="{7B07E487-E4B5-434D-8F54-E82F3440C5E7}"/>
              </a:ext>
            </a:extLst>
          </p:cNvPr>
          <p:cNvSpPr/>
          <p:nvPr/>
        </p:nvSpPr>
        <p:spPr>
          <a:xfrm>
            <a:off x="5954645" y="1713228"/>
            <a:ext cx="274320" cy="167006"/>
          </a:xfrm>
          <a:custGeom>
            <a:avLst/>
            <a:gdLst>
              <a:gd name="f0" fmla="val w"/>
              <a:gd name="f1" fmla="val h"/>
              <a:gd name="f2" fmla="val 0"/>
              <a:gd name="f3" fmla="val 274320"/>
              <a:gd name="f4" fmla="val 167005"/>
              <a:gd name="f5" fmla="val 45847"/>
              <a:gd name="f6" fmla="val 95250"/>
              <a:gd name="f7" fmla="val 84962"/>
              <a:gd name="f8" fmla="val 160655"/>
              <a:gd name="f9" fmla="val 72582"/>
              <a:gd name="f10" fmla="val 139954"/>
              <a:gd name="f11" fmla="val 57785"/>
              <a:gd name="f12" fmla="val 51308"/>
              <a:gd name="f13" fmla="val 129032"/>
              <a:gd name="f14" fmla="val 62168"/>
              <a:gd name="f15" fmla="val 122541"/>
              <a:gd name="f16" fmla="val 68687"/>
              <a:gd name="f17" fmla="val 133441"/>
              <a:gd name="f18" fmla="val 267208"/>
              <a:gd name="f19" fmla="val 273812"/>
              <a:gd name="f20" fmla="val 10922"/>
              <a:gd name="f21" fmla="*/ f0 1 274320"/>
              <a:gd name="f22" fmla="*/ f1 1 167005"/>
              <a:gd name="f23" fmla="val f2"/>
              <a:gd name="f24" fmla="val f3"/>
              <a:gd name="f25" fmla="val f4"/>
              <a:gd name="f26" fmla="+- f25 0 f23"/>
              <a:gd name="f27" fmla="+- f24 0 f23"/>
              <a:gd name="f28" fmla="*/ f27 1 274320"/>
              <a:gd name="f29" fmla="*/ f26 1 16700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74320" h="167005">
                <a:moveTo>
                  <a:pt x="f5" y="f6"/>
                </a:moveTo>
                <a:lnTo>
                  <a:pt x="f2" y="f4"/>
                </a:lnTo>
                <a:lnTo>
                  <a:pt x="f7" y="f8"/>
                </a:lnTo>
                <a:lnTo>
                  <a:pt x="f9" y="f10"/>
                </a:lnTo>
                <a:lnTo>
                  <a:pt x="f11" y="f10"/>
                </a:lnTo>
                <a:lnTo>
                  <a:pt x="f12" y="f13"/>
                </a:lnTo>
                <a:lnTo>
                  <a:pt x="f14" y="f15"/>
                </a:lnTo>
                <a:lnTo>
                  <a:pt x="f5" y="f6"/>
                </a:lnTo>
                <a:close/>
              </a:path>
              <a:path w="274320" h="167005">
                <a:moveTo>
                  <a:pt x="f14" y="f15"/>
                </a:moveTo>
                <a:lnTo>
                  <a:pt x="f12" y="f13"/>
                </a:lnTo>
                <a:lnTo>
                  <a:pt x="f11" y="f10"/>
                </a:lnTo>
                <a:lnTo>
                  <a:pt x="f16" y="f17"/>
                </a:lnTo>
                <a:lnTo>
                  <a:pt x="f14" y="f15"/>
                </a:lnTo>
                <a:close/>
              </a:path>
              <a:path w="274320" h="167005">
                <a:moveTo>
                  <a:pt x="f16" y="f17"/>
                </a:moveTo>
                <a:lnTo>
                  <a:pt x="f11" y="f10"/>
                </a:lnTo>
                <a:lnTo>
                  <a:pt x="f9" y="f10"/>
                </a:lnTo>
                <a:lnTo>
                  <a:pt x="f16" y="f17"/>
                </a:lnTo>
                <a:close/>
              </a:path>
              <a:path w="274320" h="167005">
                <a:moveTo>
                  <a:pt x="f18" y="f2"/>
                </a:moveTo>
                <a:lnTo>
                  <a:pt x="f14" y="f15"/>
                </a:lnTo>
                <a:lnTo>
                  <a:pt x="f16" y="f17"/>
                </a:lnTo>
                <a:lnTo>
                  <a:pt x="f19" y="f20"/>
                </a:lnTo>
                <a:lnTo>
                  <a:pt x="f18" y="f2"/>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3" name="object 233">
            <a:extLst>
              <a:ext uri="{FF2B5EF4-FFF2-40B4-BE49-F238E27FC236}">
                <a16:creationId xmlns:a16="http://schemas.microsoft.com/office/drawing/2014/main" id="{DC11B43F-9C6D-4D7F-95AE-FF55DA946B13}"/>
              </a:ext>
            </a:extLst>
          </p:cNvPr>
          <p:cNvSpPr/>
          <p:nvPr/>
        </p:nvSpPr>
        <p:spPr>
          <a:xfrm>
            <a:off x="5740530" y="1880234"/>
            <a:ext cx="430526" cy="0"/>
          </a:xfrm>
          <a:custGeom>
            <a:avLst/>
            <a:gdLst>
              <a:gd name="f0" fmla="val w"/>
              <a:gd name="f1" fmla="val h"/>
              <a:gd name="f2" fmla="val 0"/>
              <a:gd name="f3" fmla="val 430530"/>
              <a:gd name="f4" fmla="val 430531"/>
              <a:gd name="f5" fmla="*/ f0 1 430530"/>
              <a:gd name="f6" fmla="*/ f1 1 0"/>
              <a:gd name="f7" fmla="val f2"/>
              <a:gd name="f8" fmla="val f3"/>
              <a:gd name="f9" fmla="+- f7 0 f7"/>
              <a:gd name="f10" fmla="+- f8 0 f7"/>
              <a:gd name="f11" fmla="*/ f10 1 430530"/>
              <a:gd name="f12" fmla="*/ f9 1 0"/>
              <a:gd name="f13" fmla="*/ 0 1 f11"/>
              <a:gd name="f14" fmla="*/ 430530 1 f11"/>
              <a:gd name="f15" fmla="*/ 0 1 f12"/>
              <a:gd name="f16" fmla="*/ 1 1 f12"/>
              <a:gd name="f17" fmla="*/ f13 f5 1"/>
              <a:gd name="f18" fmla="*/ f14 f5 1"/>
              <a:gd name="f19" fmla="*/ f16 f6 1"/>
              <a:gd name="f20" fmla="*/ f15 f6 1"/>
            </a:gdLst>
            <a:ahLst/>
            <a:cxnLst>
              <a:cxn ang="3cd4">
                <a:pos x="hc" y="t"/>
              </a:cxn>
              <a:cxn ang="0">
                <a:pos x="r" y="vc"/>
              </a:cxn>
              <a:cxn ang="cd4">
                <a:pos x="hc" y="b"/>
              </a:cxn>
              <a:cxn ang="cd2">
                <a:pos x="l" y="vc"/>
              </a:cxn>
            </a:cxnLst>
            <a:rect l="f17" t="f20" r="f18" b="f19"/>
            <a:pathLst>
              <a:path w="430530">
                <a:moveTo>
                  <a:pt x="f2" y="f2"/>
                </a:moveTo>
                <a:lnTo>
                  <a:pt x="f4" y="f2"/>
                </a:lnTo>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4" name="object 234">
            <a:extLst>
              <a:ext uri="{FF2B5EF4-FFF2-40B4-BE49-F238E27FC236}">
                <a16:creationId xmlns:a16="http://schemas.microsoft.com/office/drawing/2014/main" id="{0969EA1B-6F3B-4ED4-AFF6-ACB18041FE8C}"/>
              </a:ext>
            </a:extLst>
          </p:cNvPr>
          <p:cNvSpPr/>
          <p:nvPr/>
        </p:nvSpPr>
        <p:spPr>
          <a:xfrm>
            <a:off x="5916552" y="1880234"/>
            <a:ext cx="76196" cy="269235"/>
          </a:xfrm>
          <a:custGeom>
            <a:avLst/>
            <a:gdLst>
              <a:gd name="f0" fmla="val w"/>
              <a:gd name="f1" fmla="val h"/>
              <a:gd name="f2" fmla="val 0"/>
              <a:gd name="f3" fmla="val 76200"/>
              <a:gd name="f4" fmla="val 269239"/>
              <a:gd name="f5" fmla="val 31750"/>
              <a:gd name="f6" fmla="val 192785"/>
              <a:gd name="f7" fmla="val 38100"/>
              <a:gd name="f8" fmla="val 268985"/>
              <a:gd name="f9" fmla="val 69850"/>
              <a:gd name="f10" fmla="val 205485"/>
              <a:gd name="f11" fmla="val 44450"/>
              <a:gd name="f12" fmla="*/ f0 1 76200"/>
              <a:gd name="f13" fmla="*/ f1 1 269239"/>
              <a:gd name="f14" fmla="val f2"/>
              <a:gd name="f15" fmla="val f3"/>
              <a:gd name="f16" fmla="val f4"/>
              <a:gd name="f17" fmla="+- f16 0 f14"/>
              <a:gd name="f18" fmla="+- f15 0 f14"/>
              <a:gd name="f19" fmla="*/ f18 1 76200"/>
              <a:gd name="f20" fmla="*/ f17 1 26923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76200" h="269239">
                <a:moveTo>
                  <a:pt x="f5" y="f6"/>
                </a:moveTo>
                <a:lnTo>
                  <a:pt x="f2" y="f6"/>
                </a:lnTo>
                <a:lnTo>
                  <a:pt x="f7" y="f8"/>
                </a:lnTo>
                <a:lnTo>
                  <a:pt x="f9" y="f10"/>
                </a:lnTo>
                <a:lnTo>
                  <a:pt x="f5" y="f10"/>
                </a:lnTo>
                <a:lnTo>
                  <a:pt x="f5" y="f6"/>
                </a:lnTo>
                <a:close/>
              </a:path>
              <a:path w="76200" h="269239">
                <a:moveTo>
                  <a:pt x="f11" y="f2"/>
                </a:moveTo>
                <a:lnTo>
                  <a:pt x="f5" y="f2"/>
                </a:lnTo>
                <a:lnTo>
                  <a:pt x="f5" y="f10"/>
                </a:lnTo>
                <a:lnTo>
                  <a:pt x="f11" y="f10"/>
                </a:lnTo>
                <a:lnTo>
                  <a:pt x="f11" y="f2"/>
                </a:lnTo>
                <a:close/>
              </a:path>
              <a:path w="76200" h="269239">
                <a:moveTo>
                  <a:pt x="f3" y="f6"/>
                </a:moveTo>
                <a:lnTo>
                  <a:pt x="f11" y="f6"/>
                </a:lnTo>
                <a:lnTo>
                  <a:pt x="f11" y="f10"/>
                </a:lnTo>
                <a:lnTo>
                  <a:pt x="f9" y="f10"/>
                </a:lnTo>
                <a:lnTo>
                  <a:pt x="f3" y="f6"/>
                </a:lnTo>
                <a:close/>
              </a:path>
            </a:pathLst>
          </a:custGeom>
          <a:solidFill>
            <a:srgbClr val="002E5F"/>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5" name="object 235">
            <a:extLst>
              <a:ext uri="{FF2B5EF4-FFF2-40B4-BE49-F238E27FC236}">
                <a16:creationId xmlns:a16="http://schemas.microsoft.com/office/drawing/2014/main" id="{E352BDAA-4A5E-4CD1-98CA-3AB636F21166}"/>
              </a:ext>
            </a:extLst>
          </p:cNvPr>
          <p:cNvSpPr/>
          <p:nvPr/>
        </p:nvSpPr>
        <p:spPr>
          <a:xfrm>
            <a:off x="5847203" y="2149224"/>
            <a:ext cx="217170" cy="108585"/>
          </a:xfrm>
          <a:custGeom>
            <a:avLst/>
            <a:gdLst>
              <a:gd name="f0" fmla="val w"/>
              <a:gd name="f1" fmla="val h"/>
              <a:gd name="f2" fmla="val 0"/>
              <a:gd name="f3" fmla="val 217170"/>
              <a:gd name="f4" fmla="val 108585"/>
              <a:gd name="f5" fmla="val 18034"/>
              <a:gd name="f6" fmla="val 1424"/>
              <a:gd name="f7" fmla="val 11037"/>
              <a:gd name="f8" fmla="val 5302"/>
              <a:gd name="f9" fmla="val 18033"/>
              <a:gd name="f10" fmla="val 199135"/>
              <a:gd name="f11" fmla="val 206132"/>
              <a:gd name="f12" fmla="val 211867"/>
              <a:gd name="f13" fmla="val 215745"/>
              <a:gd name="f14" fmla="val 217169"/>
              <a:gd name="f15" fmla="val 90170"/>
              <a:gd name="f16" fmla="val 97166"/>
              <a:gd name="f17" fmla="val 102901"/>
              <a:gd name="f18" fmla="val 106779"/>
              <a:gd name="f19" fmla="val 108204"/>
              <a:gd name="f20" fmla="*/ f0 1 217170"/>
              <a:gd name="f21" fmla="*/ f1 1 108585"/>
              <a:gd name="f22" fmla="val f2"/>
              <a:gd name="f23" fmla="val f3"/>
              <a:gd name="f24" fmla="val f4"/>
              <a:gd name="f25" fmla="+- f24 0 f22"/>
              <a:gd name="f26" fmla="+- f23 0 f22"/>
              <a:gd name="f27" fmla="*/ f26 1 217170"/>
              <a:gd name="f28" fmla="*/ f25 1 108585"/>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217170" h="108585">
                <a:moveTo>
                  <a:pt x="f2" y="f5"/>
                </a:moveTo>
                <a:lnTo>
                  <a:pt x="f6" y="f7"/>
                </a:lnTo>
                <a:lnTo>
                  <a:pt x="f8" y="f8"/>
                </a:lnTo>
                <a:lnTo>
                  <a:pt x="f7" y="f6"/>
                </a:lnTo>
                <a:lnTo>
                  <a:pt x="f9" y="f2"/>
                </a:lnTo>
                <a:lnTo>
                  <a:pt x="f10" y="f2"/>
                </a:lnTo>
                <a:lnTo>
                  <a:pt x="f11" y="f6"/>
                </a:lnTo>
                <a:lnTo>
                  <a:pt x="f12" y="f8"/>
                </a:lnTo>
                <a:lnTo>
                  <a:pt x="f13" y="f7"/>
                </a:lnTo>
                <a:lnTo>
                  <a:pt x="f14" y="f5"/>
                </a:lnTo>
                <a:lnTo>
                  <a:pt x="f14" y="f15"/>
                </a:lnTo>
                <a:lnTo>
                  <a:pt x="f13" y="f16"/>
                </a:lnTo>
                <a:lnTo>
                  <a:pt x="f12" y="f17"/>
                </a:lnTo>
                <a:lnTo>
                  <a:pt x="f11" y="f18"/>
                </a:lnTo>
                <a:lnTo>
                  <a:pt x="f10" y="f19"/>
                </a:lnTo>
                <a:lnTo>
                  <a:pt x="f9" y="f19"/>
                </a:lnTo>
                <a:lnTo>
                  <a:pt x="f7" y="f18"/>
                </a:lnTo>
                <a:lnTo>
                  <a:pt x="f8" y="f17"/>
                </a:lnTo>
                <a:lnTo>
                  <a:pt x="f6" y="f16"/>
                </a:lnTo>
                <a:lnTo>
                  <a:pt x="f2" y="f15"/>
                </a:lnTo>
                <a:lnTo>
                  <a:pt x="f2" y="f5"/>
                </a:lnTo>
                <a:close/>
              </a:path>
            </a:pathLst>
          </a:custGeom>
          <a:noFill/>
          <a:ln w="9902"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6" name="object 273">
            <a:extLst>
              <a:ext uri="{FF2B5EF4-FFF2-40B4-BE49-F238E27FC236}">
                <a16:creationId xmlns:a16="http://schemas.microsoft.com/office/drawing/2014/main" id="{29F6313B-B020-491D-944D-7F1C92D7CC19}"/>
              </a:ext>
            </a:extLst>
          </p:cNvPr>
          <p:cNvSpPr/>
          <p:nvPr/>
        </p:nvSpPr>
        <p:spPr>
          <a:xfrm>
            <a:off x="4413177" y="2509515"/>
            <a:ext cx="1817049" cy="737875"/>
          </a:xfrm>
          <a:custGeom>
            <a:avLst/>
            <a:gdLst>
              <a:gd name="f0" fmla="val w"/>
              <a:gd name="f1" fmla="val h"/>
              <a:gd name="f2" fmla="val 0"/>
              <a:gd name="f3" fmla="val 3336290"/>
              <a:gd name="f4" fmla="val 4221480"/>
              <a:gd name="f5" fmla="val 2110740"/>
              <a:gd name="f6" fmla="val 528"/>
              <a:gd name="f7" fmla="val 2057096"/>
              <a:gd name="f8" fmla="val 2104"/>
              <a:gd name="f9" fmla="val 2003781"/>
              <a:gd name="f10" fmla="val 4715"/>
              <a:gd name="f11" fmla="val 1950812"/>
              <a:gd name="f12" fmla="val 8350"/>
              <a:gd name="f13" fmla="val 1898204"/>
              <a:gd name="f14" fmla="val 12995"/>
              <a:gd name="f15" fmla="val 1845972"/>
              <a:gd name="f16" fmla="val 18638"/>
              <a:gd name="f17" fmla="val 1794133"/>
              <a:gd name="f18" fmla="val 25267"/>
              <a:gd name="f19" fmla="val 1742702"/>
              <a:gd name="f20" fmla="val 32868"/>
              <a:gd name="f21" fmla="val 1691696"/>
              <a:gd name="f22" fmla="val 41430"/>
              <a:gd name="f23" fmla="val 1641130"/>
              <a:gd name="f24" fmla="val 50940"/>
              <a:gd name="f25" fmla="val 1591019"/>
              <a:gd name="f26" fmla="val 61385"/>
              <a:gd name="f27" fmla="val 1541380"/>
              <a:gd name="f28" fmla="val 72754"/>
              <a:gd name="f29" fmla="val 1492229"/>
              <a:gd name="f30" fmla="val 85033"/>
              <a:gd name="f31" fmla="val 1443581"/>
              <a:gd name="f32" fmla="val 98209"/>
              <a:gd name="f33" fmla="val 1395452"/>
              <a:gd name="f34" fmla="val 112272"/>
              <a:gd name="f35" fmla="val 1347859"/>
              <a:gd name="f36" fmla="val 127207"/>
              <a:gd name="f37" fmla="val 1300816"/>
              <a:gd name="f38" fmla="val 143002"/>
              <a:gd name="f39" fmla="val 1254339"/>
              <a:gd name="f40" fmla="val 159646"/>
              <a:gd name="f41" fmla="val 1208445"/>
              <a:gd name="f42" fmla="val 177125"/>
              <a:gd name="f43" fmla="val 1163150"/>
              <a:gd name="f44" fmla="val 195427"/>
              <a:gd name="f45" fmla="val 1118468"/>
              <a:gd name="f46" fmla="val 214539"/>
              <a:gd name="f47" fmla="val 1074417"/>
              <a:gd name="f48" fmla="val 234449"/>
              <a:gd name="f49" fmla="val 1031011"/>
              <a:gd name="f50" fmla="val 255145"/>
              <a:gd name="f51" fmla="val 988267"/>
              <a:gd name="f52" fmla="val 276614"/>
              <a:gd name="f53" fmla="val 946200"/>
              <a:gd name="f54" fmla="val 298843"/>
              <a:gd name="f55" fmla="val 904827"/>
              <a:gd name="f56" fmla="val 321820"/>
              <a:gd name="f57" fmla="val 864162"/>
              <a:gd name="f58" fmla="val 345532"/>
              <a:gd name="f59" fmla="val 824223"/>
              <a:gd name="f60" fmla="val 369967"/>
              <a:gd name="f61" fmla="val 785024"/>
              <a:gd name="f62" fmla="val 395113"/>
              <a:gd name="f63" fmla="val 746582"/>
              <a:gd name="f64" fmla="val 420956"/>
              <a:gd name="f65" fmla="val 708912"/>
              <a:gd name="f66" fmla="val 447485"/>
              <a:gd name="f67" fmla="val 672030"/>
              <a:gd name="f68" fmla="val 474687"/>
              <a:gd name="f69" fmla="val 635952"/>
              <a:gd name="f70" fmla="val 502550"/>
              <a:gd name="f71" fmla="val 600694"/>
              <a:gd name="f72" fmla="val 531060"/>
              <a:gd name="f73" fmla="val 566272"/>
              <a:gd name="f74" fmla="val 560205"/>
              <a:gd name="f75" fmla="val 532701"/>
              <a:gd name="f76" fmla="val 589974"/>
              <a:gd name="f77" fmla="val 499997"/>
              <a:gd name="f78" fmla="val 620353"/>
              <a:gd name="f79" fmla="val 468177"/>
              <a:gd name="f80" fmla="val 651330"/>
              <a:gd name="f81" fmla="val 437256"/>
              <a:gd name="f82" fmla="val 682892"/>
              <a:gd name="f83" fmla="val 407249"/>
              <a:gd name="f84" fmla="val 715027"/>
              <a:gd name="f85" fmla="val 378173"/>
              <a:gd name="f86" fmla="val 747722"/>
              <a:gd name="f87" fmla="val 350043"/>
              <a:gd name="f88" fmla="val 780965"/>
              <a:gd name="f89" fmla="val 322876"/>
              <a:gd name="f90" fmla="val 814744"/>
              <a:gd name="f91" fmla="val 296686"/>
              <a:gd name="f92" fmla="val 849046"/>
              <a:gd name="f93" fmla="val 271491"/>
              <a:gd name="f94" fmla="val 883857"/>
              <a:gd name="f95" fmla="val 247305"/>
              <a:gd name="f96" fmla="val 919167"/>
              <a:gd name="f97" fmla="val 224145"/>
              <a:gd name="f98" fmla="val 954962"/>
              <a:gd name="f99" fmla="val 202026"/>
              <a:gd name="f100" fmla="val 991230"/>
              <a:gd name="f101" fmla="val 180964"/>
              <a:gd name="f102" fmla="val 1027959"/>
              <a:gd name="f103" fmla="val 160976"/>
              <a:gd name="f104" fmla="val 1065135"/>
              <a:gd name="f105" fmla="val 142076"/>
              <a:gd name="f106" fmla="val 1102746"/>
              <a:gd name="f107" fmla="val 124281"/>
              <a:gd name="f108" fmla="val 1140781"/>
              <a:gd name="f109" fmla="val 107606"/>
              <a:gd name="f110" fmla="val 1179225"/>
              <a:gd name="f111" fmla="val 92068"/>
              <a:gd name="f112" fmla="val 1218068"/>
              <a:gd name="f113" fmla="val 77682"/>
              <a:gd name="f114" fmla="val 1257296"/>
              <a:gd name="f115" fmla="val 64463"/>
              <a:gd name="f116" fmla="val 1296896"/>
              <a:gd name="f117" fmla="val 52429"/>
              <a:gd name="f118" fmla="val 1336857"/>
              <a:gd name="f119" fmla="val 41594"/>
              <a:gd name="f120" fmla="val 1377166"/>
              <a:gd name="f121" fmla="val 31974"/>
              <a:gd name="f122" fmla="val 1417811"/>
              <a:gd name="f123" fmla="val 23586"/>
              <a:gd name="f124" fmla="val 1458778"/>
              <a:gd name="f125" fmla="val 16445"/>
              <a:gd name="f126" fmla="val 1500055"/>
              <a:gd name="f127" fmla="val 10567"/>
              <a:gd name="f128" fmla="val 1541630"/>
              <a:gd name="f129" fmla="val 5967"/>
              <a:gd name="f130" fmla="val 1583491"/>
              <a:gd name="f131" fmla="val 2662"/>
              <a:gd name="f132" fmla="val 1625624"/>
              <a:gd name="f133" fmla="val 668"/>
              <a:gd name="f134" fmla="val 1668018"/>
              <a:gd name="f135" fmla="val 1710411"/>
              <a:gd name="f136" fmla="val 1752544"/>
              <a:gd name="f137" fmla="val 1794405"/>
              <a:gd name="f138" fmla="val 1835980"/>
              <a:gd name="f139" fmla="val 1877257"/>
              <a:gd name="f140" fmla="val 1918224"/>
              <a:gd name="f141" fmla="val 1958869"/>
              <a:gd name="f142" fmla="val 1999178"/>
              <a:gd name="f143" fmla="val 2039139"/>
              <a:gd name="f144" fmla="val 2078739"/>
              <a:gd name="f145" fmla="val 2117967"/>
              <a:gd name="f146" fmla="val 2156810"/>
              <a:gd name="f147" fmla="val 2195254"/>
              <a:gd name="f148" fmla="val 2233289"/>
              <a:gd name="f149" fmla="val 2270900"/>
              <a:gd name="f150" fmla="val 2308076"/>
              <a:gd name="f151" fmla="val 2344805"/>
              <a:gd name="f152" fmla="val 2381073"/>
              <a:gd name="f153" fmla="val 2416868"/>
              <a:gd name="f154" fmla="val 2452178"/>
              <a:gd name="f155" fmla="val 2486989"/>
              <a:gd name="f156" fmla="val 2521291"/>
              <a:gd name="f157" fmla="val 2555070"/>
              <a:gd name="f158" fmla="val 2588313"/>
              <a:gd name="f159" fmla="val 2621008"/>
              <a:gd name="f160" fmla="val 2653143"/>
              <a:gd name="f161" fmla="val 2684705"/>
              <a:gd name="f162" fmla="val 2715682"/>
              <a:gd name="f163" fmla="val 2746061"/>
              <a:gd name="f164" fmla="val 2775830"/>
              <a:gd name="f165" fmla="val 2804975"/>
              <a:gd name="f166" fmla="val 2833485"/>
              <a:gd name="f167" fmla="val 2861348"/>
              <a:gd name="f168" fmla="val 2888550"/>
              <a:gd name="f169" fmla="val 2915079"/>
              <a:gd name="f170" fmla="val 2940922"/>
              <a:gd name="f171" fmla="val 2966068"/>
              <a:gd name="f172" fmla="val 2990503"/>
              <a:gd name="f173" fmla="val 3014215"/>
              <a:gd name="f174" fmla="val 3037192"/>
              <a:gd name="f175" fmla="val 3059421"/>
              <a:gd name="f176" fmla="val 3080890"/>
              <a:gd name="f177" fmla="val 3101586"/>
              <a:gd name="f178" fmla="val 3121496"/>
              <a:gd name="f179" fmla="val 3140608"/>
              <a:gd name="f180" fmla="val 3158910"/>
              <a:gd name="f181" fmla="val 3176389"/>
              <a:gd name="f182" fmla="val 3193033"/>
              <a:gd name="f183" fmla="val 3208828"/>
              <a:gd name="f184" fmla="val 3223763"/>
              <a:gd name="f185" fmla="val 3237826"/>
              <a:gd name="f186" fmla="val 3251002"/>
              <a:gd name="f187" fmla="val 3263281"/>
              <a:gd name="f188" fmla="val 3274650"/>
              <a:gd name="f189" fmla="val 3285095"/>
              <a:gd name="f190" fmla="val 3294605"/>
              <a:gd name="f191" fmla="val 3303167"/>
              <a:gd name="f192" fmla="val 3310768"/>
              <a:gd name="f193" fmla="val 3317397"/>
              <a:gd name="f194" fmla="val 3323040"/>
              <a:gd name="f195" fmla="val 3327685"/>
              <a:gd name="f196" fmla="val 3331320"/>
              <a:gd name="f197" fmla="val 3333931"/>
              <a:gd name="f198" fmla="val 3335507"/>
              <a:gd name="f199" fmla="val 3336036"/>
              <a:gd name="f200" fmla="val 2164383"/>
              <a:gd name="f201" fmla="val 2217698"/>
              <a:gd name="f202" fmla="val 2270667"/>
              <a:gd name="f203" fmla="val 2323275"/>
              <a:gd name="f204" fmla="val 2375507"/>
              <a:gd name="f205" fmla="val 2427346"/>
              <a:gd name="f206" fmla="val 2478777"/>
              <a:gd name="f207" fmla="val 2529783"/>
              <a:gd name="f208" fmla="val 2580349"/>
              <a:gd name="f209" fmla="val 2630460"/>
              <a:gd name="f210" fmla="val 2680099"/>
              <a:gd name="f211" fmla="val 2729250"/>
              <a:gd name="f212" fmla="val 2777898"/>
              <a:gd name="f213" fmla="val 2826027"/>
              <a:gd name="f214" fmla="val 2873620"/>
              <a:gd name="f215" fmla="val 2920663"/>
              <a:gd name="f216" fmla="val 2967140"/>
              <a:gd name="f217" fmla="val 3013034"/>
              <a:gd name="f218" fmla="val 3058329"/>
              <a:gd name="f219" fmla="val 3103011"/>
              <a:gd name="f220" fmla="val 3147062"/>
              <a:gd name="f221" fmla="val 3190468"/>
              <a:gd name="f222" fmla="val 3233212"/>
              <a:gd name="f223" fmla="val 3275279"/>
              <a:gd name="f224" fmla="val 3316652"/>
              <a:gd name="f225" fmla="val 3357317"/>
              <a:gd name="f226" fmla="val 3397256"/>
              <a:gd name="f227" fmla="val 3436455"/>
              <a:gd name="f228" fmla="val 3474897"/>
              <a:gd name="f229" fmla="val 3512567"/>
              <a:gd name="f230" fmla="val 3549449"/>
              <a:gd name="f231" fmla="val 3585527"/>
              <a:gd name="f232" fmla="val 3620785"/>
              <a:gd name="f233" fmla="val 3655207"/>
              <a:gd name="f234" fmla="val 3688778"/>
              <a:gd name="f235" fmla="val 3721482"/>
              <a:gd name="f236" fmla="val 3753302"/>
              <a:gd name="f237" fmla="val 3784223"/>
              <a:gd name="f238" fmla="val 3814230"/>
              <a:gd name="f239" fmla="val 3843306"/>
              <a:gd name="f240" fmla="val 3871436"/>
              <a:gd name="f241" fmla="val 3898603"/>
              <a:gd name="f242" fmla="val 3924793"/>
              <a:gd name="f243" fmla="val 3949988"/>
              <a:gd name="f244" fmla="val 3974174"/>
              <a:gd name="f245" fmla="val 3997334"/>
              <a:gd name="f246" fmla="val 4019453"/>
              <a:gd name="f247" fmla="val 4040515"/>
              <a:gd name="f248" fmla="val 4060503"/>
              <a:gd name="f249" fmla="val 4079403"/>
              <a:gd name="f250" fmla="val 4097198"/>
              <a:gd name="f251" fmla="val 4113873"/>
              <a:gd name="f252" fmla="val 4129411"/>
              <a:gd name="f253" fmla="val 4143797"/>
              <a:gd name="f254" fmla="val 4157016"/>
              <a:gd name="f255" fmla="val 4169050"/>
              <a:gd name="f256" fmla="val 4179885"/>
              <a:gd name="f257" fmla="val 4189505"/>
              <a:gd name="f258" fmla="val 4197893"/>
              <a:gd name="f259" fmla="val 4205034"/>
              <a:gd name="f260" fmla="val 4210912"/>
              <a:gd name="f261" fmla="val 4215512"/>
              <a:gd name="f262" fmla="val 4218817"/>
              <a:gd name="f263" fmla="val 4220811"/>
              <a:gd name="f264" fmla="*/ f0 1 3336290"/>
              <a:gd name="f265" fmla="*/ f1 1 4221480"/>
              <a:gd name="f266" fmla="val f2"/>
              <a:gd name="f267" fmla="val f3"/>
              <a:gd name="f268" fmla="val f4"/>
              <a:gd name="f269" fmla="+- f268 0 f266"/>
              <a:gd name="f270" fmla="+- f267 0 f266"/>
              <a:gd name="f271" fmla="*/ f270 1 3336290"/>
              <a:gd name="f272" fmla="*/ f269 1 4221480"/>
              <a:gd name="f273" fmla="*/ f266 1 f271"/>
              <a:gd name="f274" fmla="*/ f267 1 f271"/>
              <a:gd name="f275" fmla="*/ f266 1 f272"/>
              <a:gd name="f276" fmla="*/ f268 1 f272"/>
              <a:gd name="f277" fmla="*/ f273 f264 1"/>
              <a:gd name="f278" fmla="*/ f274 f264 1"/>
              <a:gd name="f279" fmla="*/ f276 f265 1"/>
              <a:gd name="f280" fmla="*/ f275 f265 1"/>
            </a:gdLst>
            <a:ahLst/>
            <a:cxnLst>
              <a:cxn ang="3cd4">
                <a:pos x="hc" y="t"/>
              </a:cxn>
              <a:cxn ang="0">
                <a:pos x="r" y="vc"/>
              </a:cxn>
              <a:cxn ang="cd4">
                <a:pos x="hc" y="b"/>
              </a:cxn>
              <a:cxn ang="cd2">
                <a:pos x="l" y="vc"/>
              </a:cxn>
            </a:cxnLst>
            <a:rect l="f277" t="f280" r="f278" b="f279"/>
            <a:pathLst>
              <a:path w="3336290" h="4221480">
                <a:moveTo>
                  <a:pt x="f2" y="f5"/>
                </a:moveTo>
                <a:lnTo>
                  <a:pt x="f6" y="f7"/>
                </a:lnTo>
                <a:lnTo>
                  <a:pt x="f8" y="f9"/>
                </a:lnTo>
                <a:lnTo>
                  <a:pt x="f10" y="f11"/>
                </a:lnTo>
                <a:lnTo>
                  <a:pt x="f12" y="f13"/>
                </a:lnTo>
                <a:lnTo>
                  <a:pt x="f14" y="f15"/>
                </a:lnTo>
                <a:lnTo>
                  <a:pt x="f16" y="f17"/>
                </a:lnTo>
                <a:lnTo>
                  <a:pt x="f18" y="f19"/>
                </a:lnTo>
                <a:lnTo>
                  <a:pt x="f20"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2"/>
                </a:lnTo>
                <a:lnTo>
                  <a:pt x="f135" y="f133"/>
                </a:lnTo>
                <a:lnTo>
                  <a:pt x="f136" y="f131"/>
                </a:lnTo>
                <a:lnTo>
                  <a:pt x="f137" y="f129"/>
                </a:lnTo>
                <a:lnTo>
                  <a:pt x="f138" y="f127"/>
                </a:lnTo>
                <a:lnTo>
                  <a:pt x="f139" y="f125"/>
                </a:lnTo>
                <a:lnTo>
                  <a:pt x="f140" y="f123"/>
                </a:lnTo>
                <a:lnTo>
                  <a:pt x="f141" y="f121"/>
                </a:lnTo>
                <a:lnTo>
                  <a:pt x="f142" y="f119"/>
                </a:lnTo>
                <a:lnTo>
                  <a:pt x="f143" y="f117"/>
                </a:lnTo>
                <a:lnTo>
                  <a:pt x="f144" y="f115"/>
                </a:lnTo>
                <a:lnTo>
                  <a:pt x="f145" y="f113"/>
                </a:lnTo>
                <a:lnTo>
                  <a:pt x="f146" y="f111"/>
                </a:lnTo>
                <a:lnTo>
                  <a:pt x="f147" y="f109"/>
                </a:lnTo>
                <a:lnTo>
                  <a:pt x="f148" y="f107"/>
                </a:lnTo>
                <a:lnTo>
                  <a:pt x="f149" y="f105"/>
                </a:lnTo>
                <a:lnTo>
                  <a:pt x="f150" y="f103"/>
                </a:lnTo>
                <a:lnTo>
                  <a:pt x="f151" y="f101"/>
                </a:lnTo>
                <a:lnTo>
                  <a:pt x="f152" y="f99"/>
                </a:lnTo>
                <a:lnTo>
                  <a:pt x="f153" y="f97"/>
                </a:lnTo>
                <a:lnTo>
                  <a:pt x="f154" y="f95"/>
                </a:lnTo>
                <a:lnTo>
                  <a:pt x="f155" y="f93"/>
                </a:lnTo>
                <a:lnTo>
                  <a:pt x="f156" y="f91"/>
                </a:lnTo>
                <a:lnTo>
                  <a:pt x="f157" y="f89"/>
                </a:lnTo>
                <a:lnTo>
                  <a:pt x="f158" y="f87"/>
                </a:lnTo>
                <a:lnTo>
                  <a:pt x="f159" y="f85"/>
                </a:lnTo>
                <a:lnTo>
                  <a:pt x="f160" y="f83"/>
                </a:lnTo>
                <a:lnTo>
                  <a:pt x="f161" y="f81"/>
                </a:lnTo>
                <a:lnTo>
                  <a:pt x="f162" y="f79"/>
                </a:lnTo>
                <a:lnTo>
                  <a:pt x="f163" y="f77"/>
                </a:lnTo>
                <a:lnTo>
                  <a:pt x="f164" y="f75"/>
                </a:lnTo>
                <a:lnTo>
                  <a:pt x="f165" y="f73"/>
                </a:lnTo>
                <a:lnTo>
                  <a:pt x="f166" y="f71"/>
                </a:lnTo>
                <a:lnTo>
                  <a:pt x="f167" y="f69"/>
                </a:lnTo>
                <a:lnTo>
                  <a:pt x="f168" y="f67"/>
                </a:lnTo>
                <a:lnTo>
                  <a:pt x="f169" y="f65"/>
                </a:lnTo>
                <a:lnTo>
                  <a:pt x="f170" y="f63"/>
                </a:lnTo>
                <a:lnTo>
                  <a:pt x="f171" y="f61"/>
                </a:lnTo>
                <a:lnTo>
                  <a:pt x="f172" y="f59"/>
                </a:lnTo>
                <a:lnTo>
                  <a:pt x="f173" y="f57"/>
                </a:lnTo>
                <a:lnTo>
                  <a:pt x="f174" y="f55"/>
                </a:lnTo>
                <a:lnTo>
                  <a:pt x="f175" y="f53"/>
                </a:lnTo>
                <a:lnTo>
                  <a:pt x="f176" y="f51"/>
                </a:lnTo>
                <a:lnTo>
                  <a:pt x="f177" y="f49"/>
                </a:lnTo>
                <a:lnTo>
                  <a:pt x="f178" y="f47"/>
                </a:lnTo>
                <a:lnTo>
                  <a:pt x="f179" y="f45"/>
                </a:lnTo>
                <a:lnTo>
                  <a:pt x="f180" y="f43"/>
                </a:lnTo>
                <a:lnTo>
                  <a:pt x="f181" y="f41"/>
                </a:lnTo>
                <a:lnTo>
                  <a:pt x="f182" y="f39"/>
                </a:lnTo>
                <a:lnTo>
                  <a:pt x="f183" y="f37"/>
                </a:lnTo>
                <a:lnTo>
                  <a:pt x="f184" y="f35"/>
                </a:lnTo>
                <a:lnTo>
                  <a:pt x="f185" y="f33"/>
                </a:lnTo>
                <a:lnTo>
                  <a:pt x="f186" y="f31"/>
                </a:lnTo>
                <a:lnTo>
                  <a:pt x="f187" y="f29"/>
                </a:lnTo>
                <a:lnTo>
                  <a:pt x="f188" y="f27"/>
                </a:lnTo>
                <a:lnTo>
                  <a:pt x="f189" y="f25"/>
                </a:lnTo>
                <a:lnTo>
                  <a:pt x="f190" y="f23"/>
                </a:lnTo>
                <a:lnTo>
                  <a:pt x="f191" y="f21"/>
                </a:lnTo>
                <a:lnTo>
                  <a:pt x="f192" y="f19"/>
                </a:lnTo>
                <a:lnTo>
                  <a:pt x="f193" y="f17"/>
                </a:lnTo>
                <a:lnTo>
                  <a:pt x="f194" y="f15"/>
                </a:lnTo>
                <a:lnTo>
                  <a:pt x="f195" y="f13"/>
                </a:lnTo>
                <a:lnTo>
                  <a:pt x="f196" y="f11"/>
                </a:lnTo>
                <a:lnTo>
                  <a:pt x="f197" y="f9"/>
                </a:lnTo>
                <a:lnTo>
                  <a:pt x="f198" y="f7"/>
                </a:lnTo>
                <a:lnTo>
                  <a:pt x="f199" y="f5"/>
                </a:lnTo>
                <a:lnTo>
                  <a:pt x="f198" y="f200"/>
                </a:lnTo>
                <a:lnTo>
                  <a:pt x="f197" y="f201"/>
                </a:lnTo>
                <a:lnTo>
                  <a:pt x="f196" y="f202"/>
                </a:lnTo>
                <a:lnTo>
                  <a:pt x="f195" y="f203"/>
                </a:lnTo>
                <a:lnTo>
                  <a:pt x="f194" y="f204"/>
                </a:lnTo>
                <a:lnTo>
                  <a:pt x="f193" y="f205"/>
                </a:lnTo>
                <a:lnTo>
                  <a:pt x="f192" y="f206"/>
                </a:lnTo>
                <a:lnTo>
                  <a:pt x="f191" y="f207"/>
                </a:lnTo>
                <a:lnTo>
                  <a:pt x="f190" y="f208"/>
                </a:lnTo>
                <a:lnTo>
                  <a:pt x="f189" y="f209"/>
                </a:lnTo>
                <a:lnTo>
                  <a:pt x="f188" y="f210"/>
                </a:lnTo>
                <a:lnTo>
                  <a:pt x="f187" y="f211"/>
                </a:lnTo>
                <a:lnTo>
                  <a:pt x="f186" y="f212"/>
                </a:lnTo>
                <a:lnTo>
                  <a:pt x="f185" y="f213"/>
                </a:lnTo>
                <a:lnTo>
                  <a:pt x="f184" y="f214"/>
                </a:lnTo>
                <a:lnTo>
                  <a:pt x="f183" y="f215"/>
                </a:lnTo>
                <a:lnTo>
                  <a:pt x="f182" y="f216"/>
                </a:lnTo>
                <a:lnTo>
                  <a:pt x="f181" y="f217"/>
                </a:lnTo>
                <a:lnTo>
                  <a:pt x="f180" y="f218"/>
                </a:lnTo>
                <a:lnTo>
                  <a:pt x="f179" y="f219"/>
                </a:lnTo>
                <a:lnTo>
                  <a:pt x="f178" y="f220"/>
                </a:lnTo>
                <a:lnTo>
                  <a:pt x="f177" y="f221"/>
                </a:lnTo>
                <a:lnTo>
                  <a:pt x="f176" y="f222"/>
                </a:lnTo>
                <a:lnTo>
                  <a:pt x="f175" y="f223"/>
                </a:lnTo>
                <a:lnTo>
                  <a:pt x="f174" y="f224"/>
                </a:lnTo>
                <a:lnTo>
                  <a:pt x="f173" y="f225"/>
                </a:lnTo>
                <a:lnTo>
                  <a:pt x="f172" y="f226"/>
                </a:lnTo>
                <a:lnTo>
                  <a:pt x="f171" y="f227"/>
                </a:lnTo>
                <a:lnTo>
                  <a:pt x="f170" y="f228"/>
                </a:lnTo>
                <a:lnTo>
                  <a:pt x="f169" y="f229"/>
                </a:lnTo>
                <a:lnTo>
                  <a:pt x="f168" y="f230"/>
                </a:lnTo>
                <a:lnTo>
                  <a:pt x="f167" y="f231"/>
                </a:lnTo>
                <a:lnTo>
                  <a:pt x="f166" y="f232"/>
                </a:lnTo>
                <a:lnTo>
                  <a:pt x="f165" y="f233"/>
                </a:lnTo>
                <a:lnTo>
                  <a:pt x="f164" y="f234"/>
                </a:lnTo>
                <a:lnTo>
                  <a:pt x="f163" y="f235"/>
                </a:lnTo>
                <a:lnTo>
                  <a:pt x="f162" y="f236"/>
                </a:lnTo>
                <a:lnTo>
                  <a:pt x="f161" y="f237"/>
                </a:lnTo>
                <a:lnTo>
                  <a:pt x="f160" y="f238"/>
                </a:lnTo>
                <a:lnTo>
                  <a:pt x="f159" y="f239"/>
                </a:lnTo>
                <a:lnTo>
                  <a:pt x="f158" y="f240"/>
                </a:lnTo>
                <a:lnTo>
                  <a:pt x="f157" y="f241"/>
                </a:lnTo>
                <a:lnTo>
                  <a:pt x="f156" y="f242"/>
                </a:lnTo>
                <a:lnTo>
                  <a:pt x="f155" y="f243"/>
                </a:lnTo>
                <a:lnTo>
                  <a:pt x="f154" y="f244"/>
                </a:lnTo>
                <a:lnTo>
                  <a:pt x="f153" y="f245"/>
                </a:lnTo>
                <a:lnTo>
                  <a:pt x="f152" y="f246"/>
                </a:lnTo>
                <a:lnTo>
                  <a:pt x="f151" y="f247"/>
                </a:lnTo>
                <a:lnTo>
                  <a:pt x="f150" y="f248"/>
                </a:lnTo>
                <a:lnTo>
                  <a:pt x="f149" y="f249"/>
                </a:lnTo>
                <a:lnTo>
                  <a:pt x="f148" y="f250"/>
                </a:lnTo>
                <a:lnTo>
                  <a:pt x="f147" y="f251"/>
                </a:lnTo>
                <a:lnTo>
                  <a:pt x="f146" y="f252"/>
                </a:lnTo>
                <a:lnTo>
                  <a:pt x="f145" y="f253"/>
                </a:lnTo>
                <a:lnTo>
                  <a:pt x="f144" y="f254"/>
                </a:lnTo>
                <a:lnTo>
                  <a:pt x="f143" y="f255"/>
                </a:lnTo>
                <a:lnTo>
                  <a:pt x="f142" y="f256"/>
                </a:lnTo>
                <a:lnTo>
                  <a:pt x="f141" y="f257"/>
                </a:lnTo>
                <a:lnTo>
                  <a:pt x="f140" y="f258"/>
                </a:lnTo>
                <a:lnTo>
                  <a:pt x="f139" y="f259"/>
                </a:lnTo>
                <a:lnTo>
                  <a:pt x="f138" y="f260"/>
                </a:lnTo>
                <a:lnTo>
                  <a:pt x="f137" y="f261"/>
                </a:lnTo>
                <a:lnTo>
                  <a:pt x="f136" y="f262"/>
                </a:lnTo>
                <a:lnTo>
                  <a:pt x="f135" y="f263"/>
                </a:lnTo>
                <a:lnTo>
                  <a:pt x="f134" y="f4"/>
                </a:lnTo>
                <a:lnTo>
                  <a:pt x="f132" y="f263"/>
                </a:lnTo>
                <a:lnTo>
                  <a:pt x="f130" y="f262"/>
                </a:lnTo>
                <a:lnTo>
                  <a:pt x="f128" y="f261"/>
                </a:lnTo>
                <a:lnTo>
                  <a:pt x="f126" y="f260"/>
                </a:lnTo>
                <a:lnTo>
                  <a:pt x="f124" y="f259"/>
                </a:lnTo>
                <a:lnTo>
                  <a:pt x="f122" y="f258"/>
                </a:lnTo>
                <a:lnTo>
                  <a:pt x="f120" y="f257"/>
                </a:lnTo>
                <a:lnTo>
                  <a:pt x="f118" y="f256"/>
                </a:lnTo>
                <a:lnTo>
                  <a:pt x="f116" y="f255"/>
                </a:lnTo>
                <a:lnTo>
                  <a:pt x="f114" y="f254"/>
                </a:lnTo>
                <a:lnTo>
                  <a:pt x="f112" y="f253"/>
                </a:lnTo>
                <a:lnTo>
                  <a:pt x="f110" y="f252"/>
                </a:lnTo>
                <a:lnTo>
                  <a:pt x="f108" y="f251"/>
                </a:lnTo>
                <a:lnTo>
                  <a:pt x="f106" y="f250"/>
                </a:lnTo>
                <a:lnTo>
                  <a:pt x="f104" y="f249"/>
                </a:lnTo>
                <a:lnTo>
                  <a:pt x="f102" y="f248"/>
                </a:lnTo>
                <a:lnTo>
                  <a:pt x="f100" y="f247"/>
                </a:lnTo>
                <a:lnTo>
                  <a:pt x="f98" y="f246"/>
                </a:lnTo>
                <a:lnTo>
                  <a:pt x="f96" y="f245"/>
                </a:lnTo>
                <a:lnTo>
                  <a:pt x="f94" y="f244"/>
                </a:lnTo>
                <a:lnTo>
                  <a:pt x="f92" y="f243"/>
                </a:lnTo>
                <a:lnTo>
                  <a:pt x="f90" y="f242"/>
                </a:lnTo>
                <a:lnTo>
                  <a:pt x="f88" y="f241"/>
                </a:lnTo>
                <a:lnTo>
                  <a:pt x="f86" y="f240"/>
                </a:lnTo>
                <a:lnTo>
                  <a:pt x="f84" y="f239"/>
                </a:lnTo>
                <a:lnTo>
                  <a:pt x="f82" y="f238"/>
                </a:lnTo>
                <a:lnTo>
                  <a:pt x="f80" y="f237"/>
                </a:lnTo>
                <a:lnTo>
                  <a:pt x="f78" y="f236"/>
                </a:lnTo>
                <a:lnTo>
                  <a:pt x="f76" y="f235"/>
                </a:lnTo>
                <a:lnTo>
                  <a:pt x="f74" y="f234"/>
                </a:lnTo>
                <a:lnTo>
                  <a:pt x="f72" y="f233"/>
                </a:lnTo>
                <a:lnTo>
                  <a:pt x="f70" y="f232"/>
                </a:lnTo>
                <a:lnTo>
                  <a:pt x="f68" y="f231"/>
                </a:lnTo>
                <a:lnTo>
                  <a:pt x="f66" y="f230"/>
                </a:lnTo>
                <a:lnTo>
                  <a:pt x="f64" y="f229"/>
                </a:lnTo>
                <a:lnTo>
                  <a:pt x="f62" y="f228"/>
                </a:lnTo>
                <a:lnTo>
                  <a:pt x="f60" y="f227"/>
                </a:lnTo>
                <a:lnTo>
                  <a:pt x="f58" y="f226"/>
                </a:lnTo>
                <a:lnTo>
                  <a:pt x="f56" y="f225"/>
                </a:lnTo>
                <a:lnTo>
                  <a:pt x="f54" y="f224"/>
                </a:lnTo>
                <a:lnTo>
                  <a:pt x="f52" y="f223"/>
                </a:lnTo>
                <a:lnTo>
                  <a:pt x="f50" y="f222"/>
                </a:lnTo>
                <a:lnTo>
                  <a:pt x="f48" y="f221"/>
                </a:lnTo>
                <a:lnTo>
                  <a:pt x="f46" y="f220"/>
                </a:lnTo>
                <a:lnTo>
                  <a:pt x="f44" y="f219"/>
                </a:lnTo>
                <a:lnTo>
                  <a:pt x="f42" y="f218"/>
                </a:lnTo>
                <a:lnTo>
                  <a:pt x="f40" y="f217"/>
                </a:lnTo>
                <a:lnTo>
                  <a:pt x="f38" y="f216"/>
                </a:lnTo>
                <a:lnTo>
                  <a:pt x="f36" y="f215"/>
                </a:lnTo>
                <a:lnTo>
                  <a:pt x="f34" y="f214"/>
                </a:lnTo>
                <a:lnTo>
                  <a:pt x="f32" y="f213"/>
                </a:lnTo>
                <a:lnTo>
                  <a:pt x="f30" y="f212"/>
                </a:lnTo>
                <a:lnTo>
                  <a:pt x="f28" y="f211"/>
                </a:lnTo>
                <a:lnTo>
                  <a:pt x="f26" y="f210"/>
                </a:lnTo>
                <a:lnTo>
                  <a:pt x="f24" y="f209"/>
                </a:lnTo>
                <a:lnTo>
                  <a:pt x="f22" y="f208"/>
                </a:lnTo>
                <a:lnTo>
                  <a:pt x="f20" y="f207"/>
                </a:lnTo>
                <a:lnTo>
                  <a:pt x="f18" y="f206"/>
                </a:lnTo>
                <a:lnTo>
                  <a:pt x="f16" y="f205"/>
                </a:lnTo>
                <a:lnTo>
                  <a:pt x="f14" y="f204"/>
                </a:lnTo>
                <a:lnTo>
                  <a:pt x="f12" y="f203"/>
                </a:lnTo>
                <a:lnTo>
                  <a:pt x="f10" y="f202"/>
                </a:lnTo>
                <a:lnTo>
                  <a:pt x="f8" y="f201"/>
                </a:lnTo>
                <a:lnTo>
                  <a:pt x="f6" y="f200"/>
                </a:lnTo>
                <a:lnTo>
                  <a:pt x="f2" y="f5"/>
                </a:lnTo>
                <a:close/>
              </a:path>
            </a:pathLst>
          </a:custGeom>
          <a:noFill/>
          <a:ln w="25146"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7" name="object 273">
            <a:extLst>
              <a:ext uri="{FF2B5EF4-FFF2-40B4-BE49-F238E27FC236}">
                <a16:creationId xmlns:a16="http://schemas.microsoft.com/office/drawing/2014/main" id="{42CDD32D-52BA-450E-A214-4581A80080EC}"/>
              </a:ext>
            </a:extLst>
          </p:cNvPr>
          <p:cNvSpPr/>
          <p:nvPr/>
        </p:nvSpPr>
        <p:spPr>
          <a:xfrm>
            <a:off x="3441161" y="1149711"/>
            <a:ext cx="1817049" cy="1238554"/>
          </a:xfrm>
          <a:custGeom>
            <a:avLst/>
            <a:gdLst>
              <a:gd name="f0" fmla="val w"/>
              <a:gd name="f1" fmla="val h"/>
              <a:gd name="f2" fmla="val 0"/>
              <a:gd name="f3" fmla="val 3336290"/>
              <a:gd name="f4" fmla="val 4221480"/>
              <a:gd name="f5" fmla="val 2110740"/>
              <a:gd name="f6" fmla="val 528"/>
              <a:gd name="f7" fmla="val 2057096"/>
              <a:gd name="f8" fmla="val 2104"/>
              <a:gd name="f9" fmla="val 2003781"/>
              <a:gd name="f10" fmla="val 4715"/>
              <a:gd name="f11" fmla="val 1950812"/>
              <a:gd name="f12" fmla="val 8350"/>
              <a:gd name="f13" fmla="val 1898204"/>
              <a:gd name="f14" fmla="val 12995"/>
              <a:gd name="f15" fmla="val 1845972"/>
              <a:gd name="f16" fmla="val 18638"/>
              <a:gd name="f17" fmla="val 1794133"/>
              <a:gd name="f18" fmla="val 25267"/>
              <a:gd name="f19" fmla="val 1742702"/>
              <a:gd name="f20" fmla="val 32868"/>
              <a:gd name="f21" fmla="val 1691696"/>
              <a:gd name="f22" fmla="val 41430"/>
              <a:gd name="f23" fmla="val 1641130"/>
              <a:gd name="f24" fmla="val 50940"/>
              <a:gd name="f25" fmla="val 1591019"/>
              <a:gd name="f26" fmla="val 61385"/>
              <a:gd name="f27" fmla="val 1541380"/>
              <a:gd name="f28" fmla="val 72754"/>
              <a:gd name="f29" fmla="val 1492229"/>
              <a:gd name="f30" fmla="val 85033"/>
              <a:gd name="f31" fmla="val 1443581"/>
              <a:gd name="f32" fmla="val 98209"/>
              <a:gd name="f33" fmla="val 1395452"/>
              <a:gd name="f34" fmla="val 112272"/>
              <a:gd name="f35" fmla="val 1347859"/>
              <a:gd name="f36" fmla="val 127207"/>
              <a:gd name="f37" fmla="val 1300816"/>
              <a:gd name="f38" fmla="val 143002"/>
              <a:gd name="f39" fmla="val 1254339"/>
              <a:gd name="f40" fmla="val 159646"/>
              <a:gd name="f41" fmla="val 1208445"/>
              <a:gd name="f42" fmla="val 177125"/>
              <a:gd name="f43" fmla="val 1163150"/>
              <a:gd name="f44" fmla="val 195427"/>
              <a:gd name="f45" fmla="val 1118468"/>
              <a:gd name="f46" fmla="val 214539"/>
              <a:gd name="f47" fmla="val 1074417"/>
              <a:gd name="f48" fmla="val 234449"/>
              <a:gd name="f49" fmla="val 1031011"/>
              <a:gd name="f50" fmla="val 255145"/>
              <a:gd name="f51" fmla="val 988267"/>
              <a:gd name="f52" fmla="val 276614"/>
              <a:gd name="f53" fmla="val 946200"/>
              <a:gd name="f54" fmla="val 298843"/>
              <a:gd name="f55" fmla="val 904827"/>
              <a:gd name="f56" fmla="val 321820"/>
              <a:gd name="f57" fmla="val 864162"/>
              <a:gd name="f58" fmla="val 345532"/>
              <a:gd name="f59" fmla="val 824223"/>
              <a:gd name="f60" fmla="val 369967"/>
              <a:gd name="f61" fmla="val 785024"/>
              <a:gd name="f62" fmla="val 395113"/>
              <a:gd name="f63" fmla="val 746582"/>
              <a:gd name="f64" fmla="val 420956"/>
              <a:gd name="f65" fmla="val 708912"/>
              <a:gd name="f66" fmla="val 447485"/>
              <a:gd name="f67" fmla="val 672030"/>
              <a:gd name="f68" fmla="val 474687"/>
              <a:gd name="f69" fmla="val 635952"/>
              <a:gd name="f70" fmla="val 502550"/>
              <a:gd name="f71" fmla="val 600694"/>
              <a:gd name="f72" fmla="val 531060"/>
              <a:gd name="f73" fmla="val 566272"/>
              <a:gd name="f74" fmla="val 560205"/>
              <a:gd name="f75" fmla="val 532701"/>
              <a:gd name="f76" fmla="val 589974"/>
              <a:gd name="f77" fmla="val 499997"/>
              <a:gd name="f78" fmla="val 620353"/>
              <a:gd name="f79" fmla="val 468177"/>
              <a:gd name="f80" fmla="val 651330"/>
              <a:gd name="f81" fmla="val 437256"/>
              <a:gd name="f82" fmla="val 682892"/>
              <a:gd name="f83" fmla="val 407249"/>
              <a:gd name="f84" fmla="val 715027"/>
              <a:gd name="f85" fmla="val 378173"/>
              <a:gd name="f86" fmla="val 747722"/>
              <a:gd name="f87" fmla="val 350043"/>
              <a:gd name="f88" fmla="val 780965"/>
              <a:gd name="f89" fmla="val 322876"/>
              <a:gd name="f90" fmla="val 814744"/>
              <a:gd name="f91" fmla="val 296686"/>
              <a:gd name="f92" fmla="val 849046"/>
              <a:gd name="f93" fmla="val 271491"/>
              <a:gd name="f94" fmla="val 883857"/>
              <a:gd name="f95" fmla="val 247305"/>
              <a:gd name="f96" fmla="val 919167"/>
              <a:gd name="f97" fmla="val 224145"/>
              <a:gd name="f98" fmla="val 954962"/>
              <a:gd name="f99" fmla="val 202026"/>
              <a:gd name="f100" fmla="val 991230"/>
              <a:gd name="f101" fmla="val 180964"/>
              <a:gd name="f102" fmla="val 1027959"/>
              <a:gd name="f103" fmla="val 160976"/>
              <a:gd name="f104" fmla="val 1065135"/>
              <a:gd name="f105" fmla="val 142076"/>
              <a:gd name="f106" fmla="val 1102746"/>
              <a:gd name="f107" fmla="val 124281"/>
              <a:gd name="f108" fmla="val 1140781"/>
              <a:gd name="f109" fmla="val 107606"/>
              <a:gd name="f110" fmla="val 1179225"/>
              <a:gd name="f111" fmla="val 92068"/>
              <a:gd name="f112" fmla="val 1218068"/>
              <a:gd name="f113" fmla="val 77682"/>
              <a:gd name="f114" fmla="val 1257296"/>
              <a:gd name="f115" fmla="val 64463"/>
              <a:gd name="f116" fmla="val 1296896"/>
              <a:gd name="f117" fmla="val 52429"/>
              <a:gd name="f118" fmla="val 1336857"/>
              <a:gd name="f119" fmla="val 41594"/>
              <a:gd name="f120" fmla="val 1377166"/>
              <a:gd name="f121" fmla="val 31974"/>
              <a:gd name="f122" fmla="val 1417811"/>
              <a:gd name="f123" fmla="val 23586"/>
              <a:gd name="f124" fmla="val 1458778"/>
              <a:gd name="f125" fmla="val 16445"/>
              <a:gd name="f126" fmla="val 1500055"/>
              <a:gd name="f127" fmla="val 10567"/>
              <a:gd name="f128" fmla="val 1541630"/>
              <a:gd name="f129" fmla="val 5967"/>
              <a:gd name="f130" fmla="val 1583491"/>
              <a:gd name="f131" fmla="val 2662"/>
              <a:gd name="f132" fmla="val 1625624"/>
              <a:gd name="f133" fmla="val 668"/>
              <a:gd name="f134" fmla="val 1668018"/>
              <a:gd name="f135" fmla="val 1710411"/>
              <a:gd name="f136" fmla="val 1752544"/>
              <a:gd name="f137" fmla="val 1794405"/>
              <a:gd name="f138" fmla="val 1835980"/>
              <a:gd name="f139" fmla="val 1877257"/>
              <a:gd name="f140" fmla="val 1918224"/>
              <a:gd name="f141" fmla="val 1958869"/>
              <a:gd name="f142" fmla="val 1999178"/>
              <a:gd name="f143" fmla="val 2039139"/>
              <a:gd name="f144" fmla="val 2078739"/>
              <a:gd name="f145" fmla="val 2117967"/>
              <a:gd name="f146" fmla="val 2156810"/>
              <a:gd name="f147" fmla="val 2195254"/>
              <a:gd name="f148" fmla="val 2233289"/>
              <a:gd name="f149" fmla="val 2270900"/>
              <a:gd name="f150" fmla="val 2308076"/>
              <a:gd name="f151" fmla="val 2344805"/>
              <a:gd name="f152" fmla="val 2381073"/>
              <a:gd name="f153" fmla="val 2416868"/>
              <a:gd name="f154" fmla="val 2452178"/>
              <a:gd name="f155" fmla="val 2486989"/>
              <a:gd name="f156" fmla="val 2521291"/>
              <a:gd name="f157" fmla="val 2555070"/>
              <a:gd name="f158" fmla="val 2588313"/>
              <a:gd name="f159" fmla="val 2621008"/>
              <a:gd name="f160" fmla="val 2653143"/>
              <a:gd name="f161" fmla="val 2684705"/>
              <a:gd name="f162" fmla="val 2715682"/>
              <a:gd name="f163" fmla="val 2746061"/>
              <a:gd name="f164" fmla="val 2775830"/>
              <a:gd name="f165" fmla="val 2804975"/>
              <a:gd name="f166" fmla="val 2833485"/>
              <a:gd name="f167" fmla="val 2861348"/>
              <a:gd name="f168" fmla="val 2888550"/>
              <a:gd name="f169" fmla="val 2915079"/>
              <a:gd name="f170" fmla="val 2940922"/>
              <a:gd name="f171" fmla="val 2966068"/>
              <a:gd name="f172" fmla="val 2990503"/>
              <a:gd name="f173" fmla="val 3014215"/>
              <a:gd name="f174" fmla="val 3037192"/>
              <a:gd name="f175" fmla="val 3059421"/>
              <a:gd name="f176" fmla="val 3080890"/>
              <a:gd name="f177" fmla="val 3101586"/>
              <a:gd name="f178" fmla="val 3121496"/>
              <a:gd name="f179" fmla="val 3140608"/>
              <a:gd name="f180" fmla="val 3158910"/>
              <a:gd name="f181" fmla="val 3176389"/>
              <a:gd name="f182" fmla="val 3193033"/>
              <a:gd name="f183" fmla="val 3208828"/>
              <a:gd name="f184" fmla="val 3223763"/>
              <a:gd name="f185" fmla="val 3237826"/>
              <a:gd name="f186" fmla="val 3251002"/>
              <a:gd name="f187" fmla="val 3263281"/>
              <a:gd name="f188" fmla="val 3274650"/>
              <a:gd name="f189" fmla="val 3285095"/>
              <a:gd name="f190" fmla="val 3294605"/>
              <a:gd name="f191" fmla="val 3303167"/>
              <a:gd name="f192" fmla="val 3310768"/>
              <a:gd name="f193" fmla="val 3317397"/>
              <a:gd name="f194" fmla="val 3323040"/>
              <a:gd name="f195" fmla="val 3327685"/>
              <a:gd name="f196" fmla="val 3331320"/>
              <a:gd name="f197" fmla="val 3333931"/>
              <a:gd name="f198" fmla="val 3335507"/>
              <a:gd name="f199" fmla="val 3336036"/>
              <a:gd name="f200" fmla="val 2164383"/>
              <a:gd name="f201" fmla="val 2217698"/>
              <a:gd name="f202" fmla="val 2270667"/>
              <a:gd name="f203" fmla="val 2323275"/>
              <a:gd name="f204" fmla="val 2375507"/>
              <a:gd name="f205" fmla="val 2427346"/>
              <a:gd name="f206" fmla="val 2478777"/>
              <a:gd name="f207" fmla="val 2529783"/>
              <a:gd name="f208" fmla="val 2580349"/>
              <a:gd name="f209" fmla="val 2630460"/>
              <a:gd name="f210" fmla="val 2680099"/>
              <a:gd name="f211" fmla="val 2729250"/>
              <a:gd name="f212" fmla="val 2777898"/>
              <a:gd name="f213" fmla="val 2826027"/>
              <a:gd name="f214" fmla="val 2873620"/>
              <a:gd name="f215" fmla="val 2920663"/>
              <a:gd name="f216" fmla="val 2967140"/>
              <a:gd name="f217" fmla="val 3013034"/>
              <a:gd name="f218" fmla="val 3058329"/>
              <a:gd name="f219" fmla="val 3103011"/>
              <a:gd name="f220" fmla="val 3147062"/>
              <a:gd name="f221" fmla="val 3190468"/>
              <a:gd name="f222" fmla="val 3233212"/>
              <a:gd name="f223" fmla="val 3275279"/>
              <a:gd name="f224" fmla="val 3316652"/>
              <a:gd name="f225" fmla="val 3357317"/>
              <a:gd name="f226" fmla="val 3397256"/>
              <a:gd name="f227" fmla="val 3436455"/>
              <a:gd name="f228" fmla="val 3474897"/>
              <a:gd name="f229" fmla="val 3512567"/>
              <a:gd name="f230" fmla="val 3549449"/>
              <a:gd name="f231" fmla="val 3585527"/>
              <a:gd name="f232" fmla="val 3620785"/>
              <a:gd name="f233" fmla="val 3655207"/>
              <a:gd name="f234" fmla="val 3688778"/>
              <a:gd name="f235" fmla="val 3721482"/>
              <a:gd name="f236" fmla="val 3753302"/>
              <a:gd name="f237" fmla="val 3784223"/>
              <a:gd name="f238" fmla="val 3814230"/>
              <a:gd name="f239" fmla="val 3843306"/>
              <a:gd name="f240" fmla="val 3871436"/>
              <a:gd name="f241" fmla="val 3898603"/>
              <a:gd name="f242" fmla="val 3924793"/>
              <a:gd name="f243" fmla="val 3949988"/>
              <a:gd name="f244" fmla="val 3974174"/>
              <a:gd name="f245" fmla="val 3997334"/>
              <a:gd name="f246" fmla="val 4019453"/>
              <a:gd name="f247" fmla="val 4040515"/>
              <a:gd name="f248" fmla="val 4060503"/>
              <a:gd name="f249" fmla="val 4079403"/>
              <a:gd name="f250" fmla="val 4097198"/>
              <a:gd name="f251" fmla="val 4113873"/>
              <a:gd name="f252" fmla="val 4129411"/>
              <a:gd name="f253" fmla="val 4143797"/>
              <a:gd name="f254" fmla="val 4157016"/>
              <a:gd name="f255" fmla="val 4169050"/>
              <a:gd name="f256" fmla="val 4179885"/>
              <a:gd name="f257" fmla="val 4189505"/>
              <a:gd name="f258" fmla="val 4197893"/>
              <a:gd name="f259" fmla="val 4205034"/>
              <a:gd name="f260" fmla="val 4210912"/>
              <a:gd name="f261" fmla="val 4215512"/>
              <a:gd name="f262" fmla="val 4218817"/>
              <a:gd name="f263" fmla="val 4220811"/>
              <a:gd name="f264" fmla="*/ f0 1 3336290"/>
              <a:gd name="f265" fmla="*/ f1 1 4221480"/>
              <a:gd name="f266" fmla="val f2"/>
              <a:gd name="f267" fmla="val f3"/>
              <a:gd name="f268" fmla="val f4"/>
              <a:gd name="f269" fmla="+- f268 0 f266"/>
              <a:gd name="f270" fmla="+- f267 0 f266"/>
              <a:gd name="f271" fmla="*/ f270 1 3336290"/>
              <a:gd name="f272" fmla="*/ f269 1 4221480"/>
              <a:gd name="f273" fmla="*/ f266 1 f271"/>
              <a:gd name="f274" fmla="*/ f267 1 f271"/>
              <a:gd name="f275" fmla="*/ f266 1 f272"/>
              <a:gd name="f276" fmla="*/ f268 1 f272"/>
              <a:gd name="f277" fmla="*/ f273 f264 1"/>
              <a:gd name="f278" fmla="*/ f274 f264 1"/>
              <a:gd name="f279" fmla="*/ f276 f265 1"/>
              <a:gd name="f280" fmla="*/ f275 f265 1"/>
            </a:gdLst>
            <a:ahLst/>
            <a:cxnLst>
              <a:cxn ang="3cd4">
                <a:pos x="hc" y="t"/>
              </a:cxn>
              <a:cxn ang="0">
                <a:pos x="r" y="vc"/>
              </a:cxn>
              <a:cxn ang="cd4">
                <a:pos x="hc" y="b"/>
              </a:cxn>
              <a:cxn ang="cd2">
                <a:pos x="l" y="vc"/>
              </a:cxn>
            </a:cxnLst>
            <a:rect l="f277" t="f280" r="f278" b="f279"/>
            <a:pathLst>
              <a:path w="3336290" h="4221480">
                <a:moveTo>
                  <a:pt x="f2" y="f5"/>
                </a:moveTo>
                <a:lnTo>
                  <a:pt x="f6" y="f7"/>
                </a:lnTo>
                <a:lnTo>
                  <a:pt x="f8" y="f9"/>
                </a:lnTo>
                <a:lnTo>
                  <a:pt x="f10" y="f11"/>
                </a:lnTo>
                <a:lnTo>
                  <a:pt x="f12" y="f13"/>
                </a:lnTo>
                <a:lnTo>
                  <a:pt x="f14" y="f15"/>
                </a:lnTo>
                <a:lnTo>
                  <a:pt x="f16" y="f17"/>
                </a:lnTo>
                <a:lnTo>
                  <a:pt x="f18" y="f19"/>
                </a:lnTo>
                <a:lnTo>
                  <a:pt x="f20"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2"/>
                </a:lnTo>
                <a:lnTo>
                  <a:pt x="f135" y="f133"/>
                </a:lnTo>
                <a:lnTo>
                  <a:pt x="f136" y="f131"/>
                </a:lnTo>
                <a:lnTo>
                  <a:pt x="f137" y="f129"/>
                </a:lnTo>
                <a:lnTo>
                  <a:pt x="f138" y="f127"/>
                </a:lnTo>
                <a:lnTo>
                  <a:pt x="f139" y="f125"/>
                </a:lnTo>
                <a:lnTo>
                  <a:pt x="f140" y="f123"/>
                </a:lnTo>
                <a:lnTo>
                  <a:pt x="f141" y="f121"/>
                </a:lnTo>
                <a:lnTo>
                  <a:pt x="f142" y="f119"/>
                </a:lnTo>
                <a:lnTo>
                  <a:pt x="f143" y="f117"/>
                </a:lnTo>
                <a:lnTo>
                  <a:pt x="f144" y="f115"/>
                </a:lnTo>
                <a:lnTo>
                  <a:pt x="f145" y="f113"/>
                </a:lnTo>
                <a:lnTo>
                  <a:pt x="f146" y="f111"/>
                </a:lnTo>
                <a:lnTo>
                  <a:pt x="f147" y="f109"/>
                </a:lnTo>
                <a:lnTo>
                  <a:pt x="f148" y="f107"/>
                </a:lnTo>
                <a:lnTo>
                  <a:pt x="f149" y="f105"/>
                </a:lnTo>
                <a:lnTo>
                  <a:pt x="f150" y="f103"/>
                </a:lnTo>
                <a:lnTo>
                  <a:pt x="f151" y="f101"/>
                </a:lnTo>
                <a:lnTo>
                  <a:pt x="f152" y="f99"/>
                </a:lnTo>
                <a:lnTo>
                  <a:pt x="f153" y="f97"/>
                </a:lnTo>
                <a:lnTo>
                  <a:pt x="f154" y="f95"/>
                </a:lnTo>
                <a:lnTo>
                  <a:pt x="f155" y="f93"/>
                </a:lnTo>
                <a:lnTo>
                  <a:pt x="f156" y="f91"/>
                </a:lnTo>
                <a:lnTo>
                  <a:pt x="f157" y="f89"/>
                </a:lnTo>
                <a:lnTo>
                  <a:pt x="f158" y="f87"/>
                </a:lnTo>
                <a:lnTo>
                  <a:pt x="f159" y="f85"/>
                </a:lnTo>
                <a:lnTo>
                  <a:pt x="f160" y="f83"/>
                </a:lnTo>
                <a:lnTo>
                  <a:pt x="f161" y="f81"/>
                </a:lnTo>
                <a:lnTo>
                  <a:pt x="f162" y="f79"/>
                </a:lnTo>
                <a:lnTo>
                  <a:pt x="f163" y="f77"/>
                </a:lnTo>
                <a:lnTo>
                  <a:pt x="f164" y="f75"/>
                </a:lnTo>
                <a:lnTo>
                  <a:pt x="f165" y="f73"/>
                </a:lnTo>
                <a:lnTo>
                  <a:pt x="f166" y="f71"/>
                </a:lnTo>
                <a:lnTo>
                  <a:pt x="f167" y="f69"/>
                </a:lnTo>
                <a:lnTo>
                  <a:pt x="f168" y="f67"/>
                </a:lnTo>
                <a:lnTo>
                  <a:pt x="f169" y="f65"/>
                </a:lnTo>
                <a:lnTo>
                  <a:pt x="f170" y="f63"/>
                </a:lnTo>
                <a:lnTo>
                  <a:pt x="f171" y="f61"/>
                </a:lnTo>
                <a:lnTo>
                  <a:pt x="f172" y="f59"/>
                </a:lnTo>
                <a:lnTo>
                  <a:pt x="f173" y="f57"/>
                </a:lnTo>
                <a:lnTo>
                  <a:pt x="f174" y="f55"/>
                </a:lnTo>
                <a:lnTo>
                  <a:pt x="f175" y="f53"/>
                </a:lnTo>
                <a:lnTo>
                  <a:pt x="f176" y="f51"/>
                </a:lnTo>
                <a:lnTo>
                  <a:pt x="f177" y="f49"/>
                </a:lnTo>
                <a:lnTo>
                  <a:pt x="f178" y="f47"/>
                </a:lnTo>
                <a:lnTo>
                  <a:pt x="f179" y="f45"/>
                </a:lnTo>
                <a:lnTo>
                  <a:pt x="f180" y="f43"/>
                </a:lnTo>
                <a:lnTo>
                  <a:pt x="f181" y="f41"/>
                </a:lnTo>
                <a:lnTo>
                  <a:pt x="f182" y="f39"/>
                </a:lnTo>
                <a:lnTo>
                  <a:pt x="f183" y="f37"/>
                </a:lnTo>
                <a:lnTo>
                  <a:pt x="f184" y="f35"/>
                </a:lnTo>
                <a:lnTo>
                  <a:pt x="f185" y="f33"/>
                </a:lnTo>
                <a:lnTo>
                  <a:pt x="f186" y="f31"/>
                </a:lnTo>
                <a:lnTo>
                  <a:pt x="f187" y="f29"/>
                </a:lnTo>
                <a:lnTo>
                  <a:pt x="f188" y="f27"/>
                </a:lnTo>
                <a:lnTo>
                  <a:pt x="f189" y="f25"/>
                </a:lnTo>
                <a:lnTo>
                  <a:pt x="f190" y="f23"/>
                </a:lnTo>
                <a:lnTo>
                  <a:pt x="f191" y="f21"/>
                </a:lnTo>
                <a:lnTo>
                  <a:pt x="f192" y="f19"/>
                </a:lnTo>
                <a:lnTo>
                  <a:pt x="f193" y="f17"/>
                </a:lnTo>
                <a:lnTo>
                  <a:pt x="f194" y="f15"/>
                </a:lnTo>
                <a:lnTo>
                  <a:pt x="f195" y="f13"/>
                </a:lnTo>
                <a:lnTo>
                  <a:pt x="f196" y="f11"/>
                </a:lnTo>
                <a:lnTo>
                  <a:pt x="f197" y="f9"/>
                </a:lnTo>
                <a:lnTo>
                  <a:pt x="f198" y="f7"/>
                </a:lnTo>
                <a:lnTo>
                  <a:pt x="f199" y="f5"/>
                </a:lnTo>
                <a:lnTo>
                  <a:pt x="f198" y="f200"/>
                </a:lnTo>
                <a:lnTo>
                  <a:pt x="f197" y="f201"/>
                </a:lnTo>
                <a:lnTo>
                  <a:pt x="f196" y="f202"/>
                </a:lnTo>
                <a:lnTo>
                  <a:pt x="f195" y="f203"/>
                </a:lnTo>
                <a:lnTo>
                  <a:pt x="f194" y="f204"/>
                </a:lnTo>
                <a:lnTo>
                  <a:pt x="f193" y="f205"/>
                </a:lnTo>
                <a:lnTo>
                  <a:pt x="f192" y="f206"/>
                </a:lnTo>
                <a:lnTo>
                  <a:pt x="f191" y="f207"/>
                </a:lnTo>
                <a:lnTo>
                  <a:pt x="f190" y="f208"/>
                </a:lnTo>
                <a:lnTo>
                  <a:pt x="f189" y="f209"/>
                </a:lnTo>
                <a:lnTo>
                  <a:pt x="f188" y="f210"/>
                </a:lnTo>
                <a:lnTo>
                  <a:pt x="f187" y="f211"/>
                </a:lnTo>
                <a:lnTo>
                  <a:pt x="f186" y="f212"/>
                </a:lnTo>
                <a:lnTo>
                  <a:pt x="f185" y="f213"/>
                </a:lnTo>
                <a:lnTo>
                  <a:pt x="f184" y="f214"/>
                </a:lnTo>
                <a:lnTo>
                  <a:pt x="f183" y="f215"/>
                </a:lnTo>
                <a:lnTo>
                  <a:pt x="f182" y="f216"/>
                </a:lnTo>
                <a:lnTo>
                  <a:pt x="f181" y="f217"/>
                </a:lnTo>
                <a:lnTo>
                  <a:pt x="f180" y="f218"/>
                </a:lnTo>
                <a:lnTo>
                  <a:pt x="f179" y="f219"/>
                </a:lnTo>
                <a:lnTo>
                  <a:pt x="f178" y="f220"/>
                </a:lnTo>
                <a:lnTo>
                  <a:pt x="f177" y="f221"/>
                </a:lnTo>
                <a:lnTo>
                  <a:pt x="f176" y="f222"/>
                </a:lnTo>
                <a:lnTo>
                  <a:pt x="f175" y="f223"/>
                </a:lnTo>
                <a:lnTo>
                  <a:pt x="f174" y="f224"/>
                </a:lnTo>
                <a:lnTo>
                  <a:pt x="f173" y="f225"/>
                </a:lnTo>
                <a:lnTo>
                  <a:pt x="f172" y="f226"/>
                </a:lnTo>
                <a:lnTo>
                  <a:pt x="f171" y="f227"/>
                </a:lnTo>
                <a:lnTo>
                  <a:pt x="f170" y="f228"/>
                </a:lnTo>
                <a:lnTo>
                  <a:pt x="f169" y="f229"/>
                </a:lnTo>
                <a:lnTo>
                  <a:pt x="f168" y="f230"/>
                </a:lnTo>
                <a:lnTo>
                  <a:pt x="f167" y="f231"/>
                </a:lnTo>
                <a:lnTo>
                  <a:pt x="f166" y="f232"/>
                </a:lnTo>
                <a:lnTo>
                  <a:pt x="f165" y="f233"/>
                </a:lnTo>
                <a:lnTo>
                  <a:pt x="f164" y="f234"/>
                </a:lnTo>
                <a:lnTo>
                  <a:pt x="f163" y="f235"/>
                </a:lnTo>
                <a:lnTo>
                  <a:pt x="f162" y="f236"/>
                </a:lnTo>
                <a:lnTo>
                  <a:pt x="f161" y="f237"/>
                </a:lnTo>
                <a:lnTo>
                  <a:pt x="f160" y="f238"/>
                </a:lnTo>
                <a:lnTo>
                  <a:pt x="f159" y="f239"/>
                </a:lnTo>
                <a:lnTo>
                  <a:pt x="f158" y="f240"/>
                </a:lnTo>
                <a:lnTo>
                  <a:pt x="f157" y="f241"/>
                </a:lnTo>
                <a:lnTo>
                  <a:pt x="f156" y="f242"/>
                </a:lnTo>
                <a:lnTo>
                  <a:pt x="f155" y="f243"/>
                </a:lnTo>
                <a:lnTo>
                  <a:pt x="f154" y="f244"/>
                </a:lnTo>
                <a:lnTo>
                  <a:pt x="f153" y="f245"/>
                </a:lnTo>
                <a:lnTo>
                  <a:pt x="f152" y="f246"/>
                </a:lnTo>
                <a:lnTo>
                  <a:pt x="f151" y="f247"/>
                </a:lnTo>
                <a:lnTo>
                  <a:pt x="f150" y="f248"/>
                </a:lnTo>
                <a:lnTo>
                  <a:pt x="f149" y="f249"/>
                </a:lnTo>
                <a:lnTo>
                  <a:pt x="f148" y="f250"/>
                </a:lnTo>
                <a:lnTo>
                  <a:pt x="f147" y="f251"/>
                </a:lnTo>
                <a:lnTo>
                  <a:pt x="f146" y="f252"/>
                </a:lnTo>
                <a:lnTo>
                  <a:pt x="f145" y="f253"/>
                </a:lnTo>
                <a:lnTo>
                  <a:pt x="f144" y="f254"/>
                </a:lnTo>
                <a:lnTo>
                  <a:pt x="f143" y="f255"/>
                </a:lnTo>
                <a:lnTo>
                  <a:pt x="f142" y="f256"/>
                </a:lnTo>
                <a:lnTo>
                  <a:pt x="f141" y="f257"/>
                </a:lnTo>
                <a:lnTo>
                  <a:pt x="f140" y="f258"/>
                </a:lnTo>
                <a:lnTo>
                  <a:pt x="f139" y="f259"/>
                </a:lnTo>
                <a:lnTo>
                  <a:pt x="f138" y="f260"/>
                </a:lnTo>
                <a:lnTo>
                  <a:pt x="f137" y="f261"/>
                </a:lnTo>
                <a:lnTo>
                  <a:pt x="f136" y="f262"/>
                </a:lnTo>
                <a:lnTo>
                  <a:pt x="f135" y="f263"/>
                </a:lnTo>
                <a:lnTo>
                  <a:pt x="f134" y="f4"/>
                </a:lnTo>
                <a:lnTo>
                  <a:pt x="f132" y="f263"/>
                </a:lnTo>
                <a:lnTo>
                  <a:pt x="f130" y="f262"/>
                </a:lnTo>
                <a:lnTo>
                  <a:pt x="f128" y="f261"/>
                </a:lnTo>
                <a:lnTo>
                  <a:pt x="f126" y="f260"/>
                </a:lnTo>
                <a:lnTo>
                  <a:pt x="f124" y="f259"/>
                </a:lnTo>
                <a:lnTo>
                  <a:pt x="f122" y="f258"/>
                </a:lnTo>
                <a:lnTo>
                  <a:pt x="f120" y="f257"/>
                </a:lnTo>
                <a:lnTo>
                  <a:pt x="f118" y="f256"/>
                </a:lnTo>
                <a:lnTo>
                  <a:pt x="f116" y="f255"/>
                </a:lnTo>
                <a:lnTo>
                  <a:pt x="f114" y="f254"/>
                </a:lnTo>
                <a:lnTo>
                  <a:pt x="f112" y="f253"/>
                </a:lnTo>
                <a:lnTo>
                  <a:pt x="f110" y="f252"/>
                </a:lnTo>
                <a:lnTo>
                  <a:pt x="f108" y="f251"/>
                </a:lnTo>
                <a:lnTo>
                  <a:pt x="f106" y="f250"/>
                </a:lnTo>
                <a:lnTo>
                  <a:pt x="f104" y="f249"/>
                </a:lnTo>
                <a:lnTo>
                  <a:pt x="f102" y="f248"/>
                </a:lnTo>
                <a:lnTo>
                  <a:pt x="f100" y="f247"/>
                </a:lnTo>
                <a:lnTo>
                  <a:pt x="f98" y="f246"/>
                </a:lnTo>
                <a:lnTo>
                  <a:pt x="f96" y="f245"/>
                </a:lnTo>
                <a:lnTo>
                  <a:pt x="f94" y="f244"/>
                </a:lnTo>
                <a:lnTo>
                  <a:pt x="f92" y="f243"/>
                </a:lnTo>
                <a:lnTo>
                  <a:pt x="f90" y="f242"/>
                </a:lnTo>
                <a:lnTo>
                  <a:pt x="f88" y="f241"/>
                </a:lnTo>
                <a:lnTo>
                  <a:pt x="f86" y="f240"/>
                </a:lnTo>
                <a:lnTo>
                  <a:pt x="f84" y="f239"/>
                </a:lnTo>
                <a:lnTo>
                  <a:pt x="f82" y="f238"/>
                </a:lnTo>
                <a:lnTo>
                  <a:pt x="f80" y="f237"/>
                </a:lnTo>
                <a:lnTo>
                  <a:pt x="f78" y="f236"/>
                </a:lnTo>
                <a:lnTo>
                  <a:pt x="f76" y="f235"/>
                </a:lnTo>
                <a:lnTo>
                  <a:pt x="f74" y="f234"/>
                </a:lnTo>
                <a:lnTo>
                  <a:pt x="f72" y="f233"/>
                </a:lnTo>
                <a:lnTo>
                  <a:pt x="f70" y="f232"/>
                </a:lnTo>
                <a:lnTo>
                  <a:pt x="f68" y="f231"/>
                </a:lnTo>
                <a:lnTo>
                  <a:pt x="f66" y="f230"/>
                </a:lnTo>
                <a:lnTo>
                  <a:pt x="f64" y="f229"/>
                </a:lnTo>
                <a:lnTo>
                  <a:pt x="f62" y="f228"/>
                </a:lnTo>
                <a:lnTo>
                  <a:pt x="f60" y="f227"/>
                </a:lnTo>
                <a:lnTo>
                  <a:pt x="f58" y="f226"/>
                </a:lnTo>
                <a:lnTo>
                  <a:pt x="f56" y="f225"/>
                </a:lnTo>
                <a:lnTo>
                  <a:pt x="f54" y="f224"/>
                </a:lnTo>
                <a:lnTo>
                  <a:pt x="f52" y="f223"/>
                </a:lnTo>
                <a:lnTo>
                  <a:pt x="f50" y="f222"/>
                </a:lnTo>
                <a:lnTo>
                  <a:pt x="f48" y="f221"/>
                </a:lnTo>
                <a:lnTo>
                  <a:pt x="f46" y="f220"/>
                </a:lnTo>
                <a:lnTo>
                  <a:pt x="f44" y="f219"/>
                </a:lnTo>
                <a:lnTo>
                  <a:pt x="f42" y="f218"/>
                </a:lnTo>
                <a:lnTo>
                  <a:pt x="f40" y="f217"/>
                </a:lnTo>
                <a:lnTo>
                  <a:pt x="f38" y="f216"/>
                </a:lnTo>
                <a:lnTo>
                  <a:pt x="f36" y="f215"/>
                </a:lnTo>
                <a:lnTo>
                  <a:pt x="f34" y="f214"/>
                </a:lnTo>
                <a:lnTo>
                  <a:pt x="f32" y="f213"/>
                </a:lnTo>
                <a:lnTo>
                  <a:pt x="f30" y="f212"/>
                </a:lnTo>
                <a:lnTo>
                  <a:pt x="f28" y="f211"/>
                </a:lnTo>
                <a:lnTo>
                  <a:pt x="f26" y="f210"/>
                </a:lnTo>
                <a:lnTo>
                  <a:pt x="f24" y="f209"/>
                </a:lnTo>
                <a:lnTo>
                  <a:pt x="f22" y="f208"/>
                </a:lnTo>
                <a:lnTo>
                  <a:pt x="f20" y="f207"/>
                </a:lnTo>
                <a:lnTo>
                  <a:pt x="f18" y="f206"/>
                </a:lnTo>
                <a:lnTo>
                  <a:pt x="f16" y="f205"/>
                </a:lnTo>
                <a:lnTo>
                  <a:pt x="f14" y="f204"/>
                </a:lnTo>
                <a:lnTo>
                  <a:pt x="f12" y="f203"/>
                </a:lnTo>
                <a:lnTo>
                  <a:pt x="f10" y="f202"/>
                </a:lnTo>
                <a:lnTo>
                  <a:pt x="f8" y="f201"/>
                </a:lnTo>
                <a:lnTo>
                  <a:pt x="f6" y="f200"/>
                </a:lnTo>
                <a:lnTo>
                  <a:pt x="f2" y="f5"/>
                </a:lnTo>
                <a:close/>
              </a:path>
            </a:pathLst>
          </a:custGeom>
          <a:noFill/>
          <a:ln w="25146"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38" name="Down Arrow 1">
            <a:extLst>
              <a:ext uri="{FF2B5EF4-FFF2-40B4-BE49-F238E27FC236}">
                <a16:creationId xmlns:a16="http://schemas.microsoft.com/office/drawing/2014/main" id="{3F3D0911-BD47-429D-A0CF-F978126CD82D}"/>
              </a:ext>
            </a:extLst>
          </p:cNvPr>
          <p:cNvSpPr/>
          <p:nvPr/>
        </p:nvSpPr>
        <p:spPr>
          <a:xfrm rot="1791650">
            <a:off x="5371033" y="2046751"/>
            <a:ext cx="381003" cy="574398"/>
          </a:xfrm>
          <a:custGeom>
            <a:avLst>
              <a:gd name="f0" fmla="val 14436"/>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solidFill>
            <a:srgbClr val="4F81BD"/>
          </a:solidFill>
          <a:ln w="25402" cap="flat">
            <a:solidFill>
              <a:srgbClr val="385D8A"/>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FFFFFF"/>
              </a:solidFill>
              <a:uFillTx/>
              <a:latin typeface="Calibri"/>
            </a:endParaRPr>
          </a:p>
        </p:txBody>
      </p:sp>
      <p:sp>
        <p:nvSpPr>
          <p:cNvPr id="239" name="Down Arrow 240">
            <a:extLst>
              <a:ext uri="{FF2B5EF4-FFF2-40B4-BE49-F238E27FC236}">
                <a16:creationId xmlns:a16="http://schemas.microsoft.com/office/drawing/2014/main" id="{03EA05EA-899C-4544-AC8B-7A7D5E16A9F7}"/>
              </a:ext>
            </a:extLst>
          </p:cNvPr>
          <p:cNvSpPr/>
          <p:nvPr/>
        </p:nvSpPr>
        <p:spPr>
          <a:xfrm rot="19183555">
            <a:off x="4655273" y="2050411"/>
            <a:ext cx="389141" cy="622706"/>
          </a:xfrm>
          <a:custGeom>
            <a:avLst>
              <a:gd name="f0" fmla="val 14851"/>
              <a:gd name="f1" fmla="val 5400"/>
            </a:avLst>
            <a:gdLst>
              <a:gd name="f2" fmla="val 10800000"/>
              <a:gd name="f3" fmla="val 5400000"/>
              <a:gd name="f4" fmla="val 180"/>
              <a:gd name="f5" fmla="val w"/>
              <a:gd name="f6" fmla="val h"/>
              <a:gd name="f7" fmla="val 0"/>
              <a:gd name="f8" fmla="val 21600"/>
              <a:gd name="f9" fmla="val 10800"/>
              <a:gd name="f10" fmla="+- 0 0 -270"/>
              <a:gd name="f11" fmla="+- 0 0 -90"/>
              <a:gd name="f12" fmla="*/ f5 1 21600"/>
              <a:gd name="f13" fmla="*/ f6 1 21600"/>
              <a:gd name="f14" fmla="pin 0 f1 10800"/>
              <a:gd name="f15" fmla="pin 0 f0 21600"/>
              <a:gd name="f16" fmla="*/ f10 f2 1"/>
              <a:gd name="f17" fmla="*/ f11 f2 1"/>
              <a:gd name="f18" fmla="val f14"/>
              <a:gd name="f19" fmla="val f15"/>
              <a:gd name="f20" fmla="+- 21600 0 f14"/>
              <a:gd name="f21" fmla="*/ f14 f12 1"/>
              <a:gd name="f22" fmla="*/ f15 f13 1"/>
              <a:gd name="f23" fmla="*/ 0 f13 1"/>
              <a:gd name="f24" fmla="*/ 0 f12 1"/>
              <a:gd name="f25" fmla="*/ f16 1 f4"/>
              <a:gd name="f26" fmla="*/ 21600 f12 1"/>
              <a:gd name="f27" fmla="*/ f17 1 f4"/>
              <a:gd name="f28" fmla="+- 21600 0 f19"/>
              <a:gd name="f29" fmla="*/ f18 f12 1"/>
              <a:gd name="f30" fmla="*/ f20 f12 1"/>
              <a:gd name="f31" fmla="*/ f19 f13 1"/>
              <a:gd name="f32" fmla="+- f25 0 f3"/>
              <a:gd name="f33" fmla="+- f27 0 f3"/>
              <a:gd name="f34" fmla="*/ f28 f18 1"/>
              <a:gd name="f35" fmla="*/ f34 1 10800"/>
              <a:gd name="f36" fmla="+- f19 f35 0"/>
              <a:gd name="f37" fmla="*/ f36 f13 1"/>
            </a:gdLst>
            <a:ahLst>
              <a:ahXY gdRefX="f1" minX="f7" maxX="f9" gdRefY="f0" minY="f7" maxY="f8">
                <a:pos x="f21" y="f22"/>
              </a:ahXY>
            </a:ahLst>
            <a:cxnLst>
              <a:cxn ang="3cd4">
                <a:pos x="hc" y="t"/>
              </a:cxn>
              <a:cxn ang="0">
                <a:pos x="r" y="vc"/>
              </a:cxn>
              <a:cxn ang="cd4">
                <a:pos x="hc" y="b"/>
              </a:cxn>
              <a:cxn ang="cd2">
                <a:pos x="l" y="vc"/>
              </a:cxn>
              <a:cxn ang="f32">
                <a:pos x="f24" y="f31"/>
              </a:cxn>
              <a:cxn ang="f33">
                <a:pos x="f26" y="f31"/>
              </a:cxn>
            </a:cxnLst>
            <a:rect l="f29" t="f23" r="f30" b="f37"/>
            <a:pathLst>
              <a:path w="21600" h="21600">
                <a:moveTo>
                  <a:pt x="f18" y="f7"/>
                </a:moveTo>
                <a:lnTo>
                  <a:pt x="f18" y="f19"/>
                </a:lnTo>
                <a:lnTo>
                  <a:pt x="f7" y="f19"/>
                </a:lnTo>
                <a:lnTo>
                  <a:pt x="f9" y="f8"/>
                </a:lnTo>
                <a:lnTo>
                  <a:pt x="f8" y="f19"/>
                </a:lnTo>
                <a:lnTo>
                  <a:pt x="f20" y="f19"/>
                </a:lnTo>
                <a:lnTo>
                  <a:pt x="f20" y="f7"/>
                </a:lnTo>
                <a:close/>
              </a:path>
            </a:pathLst>
          </a:custGeom>
          <a:solidFill>
            <a:srgbClr val="4F81BD"/>
          </a:solidFill>
          <a:ln w="25402" cap="flat">
            <a:solidFill>
              <a:srgbClr val="385D8A"/>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FFFFFF"/>
              </a:solidFill>
              <a:uFillTx/>
              <a:latin typeface="Calibri"/>
            </a:endParaRPr>
          </a:p>
        </p:txBody>
      </p:sp>
      <p:sp>
        <p:nvSpPr>
          <p:cNvPr id="240" name="object 273">
            <a:extLst>
              <a:ext uri="{FF2B5EF4-FFF2-40B4-BE49-F238E27FC236}">
                <a16:creationId xmlns:a16="http://schemas.microsoft.com/office/drawing/2014/main" id="{11B5D719-F994-4491-AA50-2839DFBD460D}"/>
              </a:ext>
            </a:extLst>
          </p:cNvPr>
          <p:cNvSpPr/>
          <p:nvPr/>
        </p:nvSpPr>
        <p:spPr>
          <a:xfrm>
            <a:off x="5310716" y="933081"/>
            <a:ext cx="1348026" cy="1491980"/>
          </a:xfrm>
          <a:custGeom>
            <a:avLst/>
            <a:gdLst>
              <a:gd name="f0" fmla="val w"/>
              <a:gd name="f1" fmla="val h"/>
              <a:gd name="f2" fmla="val 0"/>
              <a:gd name="f3" fmla="val 3336290"/>
              <a:gd name="f4" fmla="val 4221480"/>
              <a:gd name="f5" fmla="val 2110740"/>
              <a:gd name="f6" fmla="val 528"/>
              <a:gd name="f7" fmla="val 2057096"/>
              <a:gd name="f8" fmla="val 2104"/>
              <a:gd name="f9" fmla="val 2003781"/>
              <a:gd name="f10" fmla="val 4715"/>
              <a:gd name="f11" fmla="val 1950812"/>
              <a:gd name="f12" fmla="val 8350"/>
              <a:gd name="f13" fmla="val 1898204"/>
              <a:gd name="f14" fmla="val 12995"/>
              <a:gd name="f15" fmla="val 1845972"/>
              <a:gd name="f16" fmla="val 18638"/>
              <a:gd name="f17" fmla="val 1794133"/>
              <a:gd name="f18" fmla="val 25267"/>
              <a:gd name="f19" fmla="val 1742702"/>
              <a:gd name="f20" fmla="val 32868"/>
              <a:gd name="f21" fmla="val 1691696"/>
              <a:gd name="f22" fmla="val 41430"/>
              <a:gd name="f23" fmla="val 1641130"/>
              <a:gd name="f24" fmla="val 50940"/>
              <a:gd name="f25" fmla="val 1591019"/>
              <a:gd name="f26" fmla="val 61385"/>
              <a:gd name="f27" fmla="val 1541380"/>
              <a:gd name="f28" fmla="val 72754"/>
              <a:gd name="f29" fmla="val 1492229"/>
              <a:gd name="f30" fmla="val 85033"/>
              <a:gd name="f31" fmla="val 1443581"/>
              <a:gd name="f32" fmla="val 98209"/>
              <a:gd name="f33" fmla="val 1395452"/>
              <a:gd name="f34" fmla="val 112272"/>
              <a:gd name="f35" fmla="val 1347859"/>
              <a:gd name="f36" fmla="val 127207"/>
              <a:gd name="f37" fmla="val 1300816"/>
              <a:gd name="f38" fmla="val 143002"/>
              <a:gd name="f39" fmla="val 1254339"/>
              <a:gd name="f40" fmla="val 159646"/>
              <a:gd name="f41" fmla="val 1208445"/>
              <a:gd name="f42" fmla="val 177125"/>
              <a:gd name="f43" fmla="val 1163150"/>
              <a:gd name="f44" fmla="val 195427"/>
              <a:gd name="f45" fmla="val 1118468"/>
              <a:gd name="f46" fmla="val 214539"/>
              <a:gd name="f47" fmla="val 1074417"/>
              <a:gd name="f48" fmla="val 234449"/>
              <a:gd name="f49" fmla="val 1031011"/>
              <a:gd name="f50" fmla="val 255145"/>
              <a:gd name="f51" fmla="val 988267"/>
              <a:gd name="f52" fmla="val 276614"/>
              <a:gd name="f53" fmla="val 946200"/>
              <a:gd name="f54" fmla="val 298843"/>
              <a:gd name="f55" fmla="val 904827"/>
              <a:gd name="f56" fmla="val 321820"/>
              <a:gd name="f57" fmla="val 864162"/>
              <a:gd name="f58" fmla="val 345532"/>
              <a:gd name="f59" fmla="val 824223"/>
              <a:gd name="f60" fmla="val 369967"/>
              <a:gd name="f61" fmla="val 785024"/>
              <a:gd name="f62" fmla="val 395113"/>
              <a:gd name="f63" fmla="val 746582"/>
              <a:gd name="f64" fmla="val 420956"/>
              <a:gd name="f65" fmla="val 708912"/>
              <a:gd name="f66" fmla="val 447485"/>
              <a:gd name="f67" fmla="val 672030"/>
              <a:gd name="f68" fmla="val 474687"/>
              <a:gd name="f69" fmla="val 635952"/>
              <a:gd name="f70" fmla="val 502550"/>
              <a:gd name="f71" fmla="val 600694"/>
              <a:gd name="f72" fmla="val 531060"/>
              <a:gd name="f73" fmla="val 566272"/>
              <a:gd name="f74" fmla="val 560205"/>
              <a:gd name="f75" fmla="val 532701"/>
              <a:gd name="f76" fmla="val 589974"/>
              <a:gd name="f77" fmla="val 499997"/>
              <a:gd name="f78" fmla="val 620353"/>
              <a:gd name="f79" fmla="val 468177"/>
              <a:gd name="f80" fmla="val 651330"/>
              <a:gd name="f81" fmla="val 437256"/>
              <a:gd name="f82" fmla="val 682892"/>
              <a:gd name="f83" fmla="val 407249"/>
              <a:gd name="f84" fmla="val 715027"/>
              <a:gd name="f85" fmla="val 378173"/>
              <a:gd name="f86" fmla="val 747722"/>
              <a:gd name="f87" fmla="val 350043"/>
              <a:gd name="f88" fmla="val 780965"/>
              <a:gd name="f89" fmla="val 322876"/>
              <a:gd name="f90" fmla="val 814744"/>
              <a:gd name="f91" fmla="val 296686"/>
              <a:gd name="f92" fmla="val 849046"/>
              <a:gd name="f93" fmla="val 271491"/>
              <a:gd name="f94" fmla="val 883857"/>
              <a:gd name="f95" fmla="val 247305"/>
              <a:gd name="f96" fmla="val 919167"/>
              <a:gd name="f97" fmla="val 224145"/>
              <a:gd name="f98" fmla="val 954962"/>
              <a:gd name="f99" fmla="val 202026"/>
              <a:gd name="f100" fmla="val 991230"/>
              <a:gd name="f101" fmla="val 180964"/>
              <a:gd name="f102" fmla="val 1027959"/>
              <a:gd name="f103" fmla="val 160976"/>
              <a:gd name="f104" fmla="val 1065135"/>
              <a:gd name="f105" fmla="val 142076"/>
              <a:gd name="f106" fmla="val 1102746"/>
              <a:gd name="f107" fmla="val 124281"/>
              <a:gd name="f108" fmla="val 1140781"/>
              <a:gd name="f109" fmla="val 107606"/>
              <a:gd name="f110" fmla="val 1179225"/>
              <a:gd name="f111" fmla="val 92068"/>
              <a:gd name="f112" fmla="val 1218068"/>
              <a:gd name="f113" fmla="val 77682"/>
              <a:gd name="f114" fmla="val 1257296"/>
              <a:gd name="f115" fmla="val 64463"/>
              <a:gd name="f116" fmla="val 1296896"/>
              <a:gd name="f117" fmla="val 52429"/>
              <a:gd name="f118" fmla="val 1336857"/>
              <a:gd name="f119" fmla="val 41594"/>
              <a:gd name="f120" fmla="val 1377166"/>
              <a:gd name="f121" fmla="val 31974"/>
              <a:gd name="f122" fmla="val 1417811"/>
              <a:gd name="f123" fmla="val 23586"/>
              <a:gd name="f124" fmla="val 1458778"/>
              <a:gd name="f125" fmla="val 16445"/>
              <a:gd name="f126" fmla="val 1500055"/>
              <a:gd name="f127" fmla="val 10567"/>
              <a:gd name="f128" fmla="val 1541630"/>
              <a:gd name="f129" fmla="val 5967"/>
              <a:gd name="f130" fmla="val 1583491"/>
              <a:gd name="f131" fmla="val 2662"/>
              <a:gd name="f132" fmla="val 1625624"/>
              <a:gd name="f133" fmla="val 668"/>
              <a:gd name="f134" fmla="val 1668018"/>
              <a:gd name="f135" fmla="val 1710411"/>
              <a:gd name="f136" fmla="val 1752544"/>
              <a:gd name="f137" fmla="val 1794405"/>
              <a:gd name="f138" fmla="val 1835980"/>
              <a:gd name="f139" fmla="val 1877257"/>
              <a:gd name="f140" fmla="val 1918224"/>
              <a:gd name="f141" fmla="val 1958869"/>
              <a:gd name="f142" fmla="val 1999178"/>
              <a:gd name="f143" fmla="val 2039139"/>
              <a:gd name="f144" fmla="val 2078739"/>
              <a:gd name="f145" fmla="val 2117967"/>
              <a:gd name="f146" fmla="val 2156810"/>
              <a:gd name="f147" fmla="val 2195254"/>
              <a:gd name="f148" fmla="val 2233289"/>
              <a:gd name="f149" fmla="val 2270900"/>
              <a:gd name="f150" fmla="val 2308076"/>
              <a:gd name="f151" fmla="val 2344805"/>
              <a:gd name="f152" fmla="val 2381073"/>
              <a:gd name="f153" fmla="val 2416868"/>
              <a:gd name="f154" fmla="val 2452178"/>
              <a:gd name="f155" fmla="val 2486989"/>
              <a:gd name="f156" fmla="val 2521291"/>
              <a:gd name="f157" fmla="val 2555070"/>
              <a:gd name="f158" fmla="val 2588313"/>
              <a:gd name="f159" fmla="val 2621008"/>
              <a:gd name="f160" fmla="val 2653143"/>
              <a:gd name="f161" fmla="val 2684705"/>
              <a:gd name="f162" fmla="val 2715682"/>
              <a:gd name="f163" fmla="val 2746061"/>
              <a:gd name="f164" fmla="val 2775830"/>
              <a:gd name="f165" fmla="val 2804975"/>
              <a:gd name="f166" fmla="val 2833485"/>
              <a:gd name="f167" fmla="val 2861348"/>
              <a:gd name="f168" fmla="val 2888550"/>
              <a:gd name="f169" fmla="val 2915079"/>
              <a:gd name="f170" fmla="val 2940922"/>
              <a:gd name="f171" fmla="val 2966068"/>
              <a:gd name="f172" fmla="val 2990503"/>
              <a:gd name="f173" fmla="val 3014215"/>
              <a:gd name="f174" fmla="val 3037192"/>
              <a:gd name="f175" fmla="val 3059421"/>
              <a:gd name="f176" fmla="val 3080890"/>
              <a:gd name="f177" fmla="val 3101586"/>
              <a:gd name="f178" fmla="val 3121496"/>
              <a:gd name="f179" fmla="val 3140608"/>
              <a:gd name="f180" fmla="val 3158910"/>
              <a:gd name="f181" fmla="val 3176389"/>
              <a:gd name="f182" fmla="val 3193033"/>
              <a:gd name="f183" fmla="val 3208828"/>
              <a:gd name="f184" fmla="val 3223763"/>
              <a:gd name="f185" fmla="val 3237826"/>
              <a:gd name="f186" fmla="val 3251002"/>
              <a:gd name="f187" fmla="val 3263281"/>
              <a:gd name="f188" fmla="val 3274650"/>
              <a:gd name="f189" fmla="val 3285095"/>
              <a:gd name="f190" fmla="val 3294605"/>
              <a:gd name="f191" fmla="val 3303167"/>
              <a:gd name="f192" fmla="val 3310768"/>
              <a:gd name="f193" fmla="val 3317397"/>
              <a:gd name="f194" fmla="val 3323040"/>
              <a:gd name="f195" fmla="val 3327685"/>
              <a:gd name="f196" fmla="val 3331320"/>
              <a:gd name="f197" fmla="val 3333931"/>
              <a:gd name="f198" fmla="val 3335507"/>
              <a:gd name="f199" fmla="val 3336036"/>
              <a:gd name="f200" fmla="val 2164383"/>
              <a:gd name="f201" fmla="val 2217698"/>
              <a:gd name="f202" fmla="val 2270667"/>
              <a:gd name="f203" fmla="val 2323275"/>
              <a:gd name="f204" fmla="val 2375507"/>
              <a:gd name="f205" fmla="val 2427346"/>
              <a:gd name="f206" fmla="val 2478777"/>
              <a:gd name="f207" fmla="val 2529783"/>
              <a:gd name="f208" fmla="val 2580349"/>
              <a:gd name="f209" fmla="val 2630460"/>
              <a:gd name="f210" fmla="val 2680099"/>
              <a:gd name="f211" fmla="val 2729250"/>
              <a:gd name="f212" fmla="val 2777898"/>
              <a:gd name="f213" fmla="val 2826027"/>
              <a:gd name="f214" fmla="val 2873620"/>
              <a:gd name="f215" fmla="val 2920663"/>
              <a:gd name="f216" fmla="val 2967140"/>
              <a:gd name="f217" fmla="val 3013034"/>
              <a:gd name="f218" fmla="val 3058329"/>
              <a:gd name="f219" fmla="val 3103011"/>
              <a:gd name="f220" fmla="val 3147062"/>
              <a:gd name="f221" fmla="val 3190468"/>
              <a:gd name="f222" fmla="val 3233212"/>
              <a:gd name="f223" fmla="val 3275279"/>
              <a:gd name="f224" fmla="val 3316652"/>
              <a:gd name="f225" fmla="val 3357317"/>
              <a:gd name="f226" fmla="val 3397256"/>
              <a:gd name="f227" fmla="val 3436455"/>
              <a:gd name="f228" fmla="val 3474897"/>
              <a:gd name="f229" fmla="val 3512567"/>
              <a:gd name="f230" fmla="val 3549449"/>
              <a:gd name="f231" fmla="val 3585527"/>
              <a:gd name="f232" fmla="val 3620785"/>
              <a:gd name="f233" fmla="val 3655207"/>
              <a:gd name="f234" fmla="val 3688778"/>
              <a:gd name="f235" fmla="val 3721482"/>
              <a:gd name="f236" fmla="val 3753302"/>
              <a:gd name="f237" fmla="val 3784223"/>
              <a:gd name="f238" fmla="val 3814230"/>
              <a:gd name="f239" fmla="val 3843306"/>
              <a:gd name="f240" fmla="val 3871436"/>
              <a:gd name="f241" fmla="val 3898603"/>
              <a:gd name="f242" fmla="val 3924793"/>
              <a:gd name="f243" fmla="val 3949988"/>
              <a:gd name="f244" fmla="val 3974174"/>
              <a:gd name="f245" fmla="val 3997334"/>
              <a:gd name="f246" fmla="val 4019453"/>
              <a:gd name="f247" fmla="val 4040515"/>
              <a:gd name="f248" fmla="val 4060503"/>
              <a:gd name="f249" fmla="val 4079403"/>
              <a:gd name="f250" fmla="val 4097198"/>
              <a:gd name="f251" fmla="val 4113873"/>
              <a:gd name="f252" fmla="val 4129411"/>
              <a:gd name="f253" fmla="val 4143797"/>
              <a:gd name="f254" fmla="val 4157016"/>
              <a:gd name="f255" fmla="val 4169050"/>
              <a:gd name="f256" fmla="val 4179885"/>
              <a:gd name="f257" fmla="val 4189505"/>
              <a:gd name="f258" fmla="val 4197893"/>
              <a:gd name="f259" fmla="val 4205034"/>
              <a:gd name="f260" fmla="val 4210912"/>
              <a:gd name="f261" fmla="val 4215512"/>
              <a:gd name="f262" fmla="val 4218817"/>
              <a:gd name="f263" fmla="val 4220811"/>
              <a:gd name="f264" fmla="*/ f0 1 3336290"/>
              <a:gd name="f265" fmla="*/ f1 1 4221480"/>
              <a:gd name="f266" fmla="val f2"/>
              <a:gd name="f267" fmla="val f3"/>
              <a:gd name="f268" fmla="val f4"/>
              <a:gd name="f269" fmla="+- f268 0 f266"/>
              <a:gd name="f270" fmla="+- f267 0 f266"/>
              <a:gd name="f271" fmla="*/ f270 1 3336290"/>
              <a:gd name="f272" fmla="*/ f269 1 4221480"/>
              <a:gd name="f273" fmla="*/ f266 1 f271"/>
              <a:gd name="f274" fmla="*/ f267 1 f271"/>
              <a:gd name="f275" fmla="*/ f266 1 f272"/>
              <a:gd name="f276" fmla="*/ f268 1 f272"/>
              <a:gd name="f277" fmla="*/ f273 f264 1"/>
              <a:gd name="f278" fmla="*/ f274 f264 1"/>
              <a:gd name="f279" fmla="*/ f276 f265 1"/>
              <a:gd name="f280" fmla="*/ f275 f265 1"/>
            </a:gdLst>
            <a:ahLst/>
            <a:cxnLst>
              <a:cxn ang="3cd4">
                <a:pos x="hc" y="t"/>
              </a:cxn>
              <a:cxn ang="0">
                <a:pos x="r" y="vc"/>
              </a:cxn>
              <a:cxn ang="cd4">
                <a:pos x="hc" y="b"/>
              </a:cxn>
              <a:cxn ang="cd2">
                <a:pos x="l" y="vc"/>
              </a:cxn>
            </a:cxnLst>
            <a:rect l="f277" t="f280" r="f278" b="f279"/>
            <a:pathLst>
              <a:path w="3336290" h="4221480">
                <a:moveTo>
                  <a:pt x="f2" y="f5"/>
                </a:moveTo>
                <a:lnTo>
                  <a:pt x="f6" y="f7"/>
                </a:lnTo>
                <a:lnTo>
                  <a:pt x="f8" y="f9"/>
                </a:lnTo>
                <a:lnTo>
                  <a:pt x="f10" y="f11"/>
                </a:lnTo>
                <a:lnTo>
                  <a:pt x="f12" y="f13"/>
                </a:lnTo>
                <a:lnTo>
                  <a:pt x="f14" y="f15"/>
                </a:lnTo>
                <a:lnTo>
                  <a:pt x="f16" y="f17"/>
                </a:lnTo>
                <a:lnTo>
                  <a:pt x="f18" y="f19"/>
                </a:lnTo>
                <a:lnTo>
                  <a:pt x="f20" y="f21"/>
                </a:lnTo>
                <a:lnTo>
                  <a:pt x="f22" y="f23"/>
                </a:lnTo>
                <a:lnTo>
                  <a:pt x="f24" y="f25"/>
                </a:lnTo>
                <a:lnTo>
                  <a:pt x="f26" y="f27"/>
                </a:lnTo>
                <a:lnTo>
                  <a:pt x="f28" y="f29"/>
                </a:lnTo>
                <a:lnTo>
                  <a:pt x="f30" y="f31"/>
                </a:lnTo>
                <a:lnTo>
                  <a:pt x="f32" y="f33"/>
                </a:lnTo>
                <a:lnTo>
                  <a:pt x="f34" y="f35"/>
                </a:lnTo>
                <a:lnTo>
                  <a:pt x="f36" y="f37"/>
                </a:lnTo>
                <a:lnTo>
                  <a:pt x="f38" y="f39"/>
                </a:lnTo>
                <a:lnTo>
                  <a:pt x="f40" y="f41"/>
                </a:lnTo>
                <a:lnTo>
                  <a:pt x="f42" y="f43"/>
                </a:lnTo>
                <a:lnTo>
                  <a:pt x="f44" y="f45"/>
                </a:lnTo>
                <a:lnTo>
                  <a:pt x="f46" y="f47"/>
                </a:lnTo>
                <a:lnTo>
                  <a:pt x="f48" y="f49"/>
                </a:lnTo>
                <a:lnTo>
                  <a:pt x="f50" y="f51"/>
                </a:lnTo>
                <a:lnTo>
                  <a:pt x="f52" y="f53"/>
                </a:lnTo>
                <a:lnTo>
                  <a:pt x="f54" y="f55"/>
                </a:lnTo>
                <a:lnTo>
                  <a:pt x="f56" y="f57"/>
                </a:lnTo>
                <a:lnTo>
                  <a:pt x="f58" y="f59"/>
                </a:lnTo>
                <a:lnTo>
                  <a:pt x="f60" y="f61"/>
                </a:lnTo>
                <a:lnTo>
                  <a:pt x="f62" y="f63"/>
                </a:lnTo>
                <a:lnTo>
                  <a:pt x="f64" y="f65"/>
                </a:lnTo>
                <a:lnTo>
                  <a:pt x="f66" y="f67"/>
                </a:lnTo>
                <a:lnTo>
                  <a:pt x="f68" y="f69"/>
                </a:lnTo>
                <a:lnTo>
                  <a:pt x="f70" y="f71"/>
                </a:lnTo>
                <a:lnTo>
                  <a:pt x="f72" y="f73"/>
                </a:lnTo>
                <a:lnTo>
                  <a:pt x="f74" y="f75"/>
                </a:lnTo>
                <a:lnTo>
                  <a:pt x="f76" y="f77"/>
                </a:lnTo>
                <a:lnTo>
                  <a:pt x="f78" y="f79"/>
                </a:lnTo>
                <a:lnTo>
                  <a:pt x="f80" y="f81"/>
                </a:lnTo>
                <a:lnTo>
                  <a:pt x="f82" y="f83"/>
                </a:lnTo>
                <a:lnTo>
                  <a:pt x="f84" y="f85"/>
                </a:lnTo>
                <a:lnTo>
                  <a:pt x="f86" y="f87"/>
                </a:lnTo>
                <a:lnTo>
                  <a:pt x="f88" y="f89"/>
                </a:lnTo>
                <a:lnTo>
                  <a:pt x="f90" y="f91"/>
                </a:lnTo>
                <a:lnTo>
                  <a:pt x="f92" y="f93"/>
                </a:lnTo>
                <a:lnTo>
                  <a:pt x="f94" y="f95"/>
                </a:lnTo>
                <a:lnTo>
                  <a:pt x="f96" y="f97"/>
                </a:lnTo>
                <a:lnTo>
                  <a:pt x="f98" y="f99"/>
                </a:lnTo>
                <a:lnTo>
                  <a:pt x="f100" y="f101"/>
                </a:lnTo>
                <a:lnTo>
                  <a:pt x="f102" y="f103"/>
                </a:lnTo>
                <a:lnTo>
                  <a:pt x="f104" y="f105"/>
                </a:lnTo>
                <a:lnTo>
                  <a:pt x="f106" y="f107"/>
                </a:lnTo>
                <a:lnTo>
                  <a:pt x="f108" y="f109"/>
                </a:lnTo>
                <a:lnTo>
                  <a:pt x="f110" y="f111"/>
                </a:lnTo>
                <a:lnTo>
                  <a:pt x="f112" y="f113"/>
                </a:lnTo>
                <a:lnTo>
                  <a:pt x="f114" y="f115"/>
                </a:lnTo>
                <a:lnTo>
                  <a:pt x="f116" y="f117"/>
                </a:lnTo>
                <a:lnTo>
                  <a:pt x="f118" y="f119"/>
                </a:lnTo>
                <a:lnTo>
                  <a:pt x="f120" y="f121"/>
                </a:lnTo>
                <a:lnTo>
                  <a:pt x="f122" y="f123"/>
                </a:lnTo>
                <a:lnTo>
                  <a:pt x="f124" y="f125"/>
                </a:lnTo>
                <a:lnTo>
                  <a:pt x="f126" y="f127"/>
                </a:lnTo>
                <a:lnTo>
                  <a:pt x="f128" y="f129"/>
                </a:lnTo>
                <a:lnTo>
                  <a:pt x="f130" y="f131"/>
                </a:lnTo>
                <a:lnTo>
                  <a:pt x="f132" y="f133"/>
                </a:lnTo>
                <a:lnTo>
                  <a:pt x="f134" y="f2"/>
                </a:lnTo>
                <a:lnTo>
                  <a:pt x="f135" y="f133"/>
                </a:lnTo>
                <a:lnTo>
                  <a:pt x="f136" y="f131"/>
                </a:lnTo>
                <a:lnTo>
                  <a:pt x="f137" y="f129"/>
                </a:lnTo>
                <a:lnTo>
                  <a:pt x="f138" y="f127"/>
                </a:lnTo>
                <a:lnTo>
                  <a:pt x="f139" y="f125"/>
                </a:lnTo>
                <a:lnTo>
                  <a:pt x="f140" y="f123"/>
                </a:lnTo>
                <a:lnTo>
                  <a:pt x="f141" y="f121"/>
                </a:lnTo>
                <a:lnTo>
                  <a:pt x="f142" y="f119"/>
                </a:lnTo>
                <a:lnTo>
                  <a:pt x="f143" y="f117"/>
                </a:lnTo>
                <a:lnTo>
                  <a:pt x="f144" y="f115"/>
                </a:lnTo>
                <a:lnTo>
                  <a:pt x="f145" y="f113"/>
                </a:lnTo>
                <a:lnTo>
                  <a:pt x="f146" y="f111"/>
                </a:lnTo>
                <a:lnTo>
                  <a:pt x="f147" y="f109"/>
                </a:lnTo>
                <a:lnTo>
                  <a:pt x="f148" y="f107"/>
                </a:lnTo>
                <a:lnTo>
                  <a:pt x="f149" y="f105"/>
                </a:lnTo>
                <a:lnTo>
                  <a:pt x="f150" y="f103"/>
                </a:lnTo>
                <a:lnTo>
                  <a:pt x="f151" y="f101"/>
                </a:lnTo>
                <a:lnTo>
                  <a:pt x="f152" y="f99"/>
                </a:lnTo>
                <a:lnTo>
                  <a:pt x="f153" y="f97"/>
                </a:lnTo>
                <a:lnTo>
                  <a:pt x="f154" y="f95"/>
                </a:lnTo>
                <a:lnTo>
                  <a:pt x="f155" y="f93"/>
                </a:lnTo>
                <a:lnTo>
                  <a:pt x="f156" y="f91"/>
                </a:lnTo>
                <a:lnTo>
                  <a:pt x="f157" y="f89"/>
                </a:lnTo>
                <a:lnTo>
                  <a:pt x="f158" y="f87"/>
                </a:lnTo>
                <a:lnTo>
                  <a:pt x="f159" y="f85"/>
                </a:lnTo>
                <a:lnTo>
                  <a:pt x="f160" y="f83"/>
                </a:lnTo>
                <a:lnTo>
                  <a:pt x="f161" y="f81"/>
                </a:lnTo>
                <a:lnTo>
                  <a:pt x="f162" y="f79"/>
                </a:lnTo>
                <a:lnTo>
                  <a:pt x="f163" y="f77"/>
                </a:lnTo>
                <a:lnTo>
                  <a:pt x="f164" y="f75"/>
                </a:lnTo>
                <a:lnTo>
                  <a:pt x="f165" y="f73"/>
                </a:lnTo>
                <a:lnTo>
                  <a:pt x="f166" y="f71"/>
                </a:lnTo>
                <a:lnTo>
                  <a:pt x="f167" y="f69"/>
                </a:lnTo>
                <a:lnTo>
                  <a:pt x="f168" y="f67"/>
                </a:lnTo>
                <a:lnTo>
                  <a:pt x="f169" y="f65"/>
                </a:lnTo>
                <a:lnTo>
                  <a:pt x="f170" y="f63"/>
                </a:lnTo>
                <a:lnTo>
                  <a:pt x="f171" y="f61"/>
                </a:lnTo>
                <a:lnTo>
                  <a:pt x="f172" y="f59"/>
                </a:lnTo>
                <a:lnTo>
                  <a:pt x="f173" y="f57"/>
                </a:lnTo>
                <a:lnTo>
                  <a:pt x="f174" y="f55"/>
                </a:lnTo>
                <a:lnTo>
                  <a:pt x="f175" y="f53"/>
                </a:lnTo>
                <a:lnTo>
                  <a:pt x="f176" y="f51"/>
                </a:lnTo>
                <a:lnTo>
                  <a:pt x="f177" y="f49"/>
                </a:lnTo>
                <a:lnTo>
                  <a:pt x="f178" y="f47"/>
                </a:lnTo>
                <a:lnTo>
                  <a:pt x="f179" y="f45"/>
                </a:lnTo>
                <a:lnTo>
                  <a:pt x="f180" y="f43"/>
                </a:lnTo>
                <a:lnTo>
                  <a:pt x="f181" y="f41"/>
                </a:lnTo>
                <a:lnTo>
                  <a:pt x="f182" y="f39"/>
                </a:lnTo>
                <a:lnTo>
                  <a:pt x="f183" y="f37"/>
                </a:lnTo>
                <a:lnTo>
                  <a:pt x="f184" y="f35"/>
                </a:lnTo>
                <a:lnTo>
                  <a:pt x="f185" y="f33"/>
                </a:lnTo>
                <a:lnTo>
                  <a:pt x="f186" y="f31"/>
                </a:lnTo>
                <a:lnTo>
                  <a:pt x="f187" y="f29"/>
                </a:lnTo>
                <a:lnTo>
                  <a:pt x="f188" y="f27"/>
                </a:lnTo>
                <a:lnTo>
                  <a:pt x="f189" y="f25"/>
                </a:lnTo>
                <a:lnTo>
                  <a:pt x="f190" y="f23"/>
                </a:lnTo>
                <a:lnTo>
                  <a:pt x="f191" y="f21"/>
                </a:lnTo>
                <a:lnTo>
                  <a:pt x="f192" y="f19"/>
                </a:lnTo>
                <a:lnTo>
                  <a:pt x="f193" y="f17"/>
                </a:lnTo>
                <a:lnTo>
                  <a:pt x="f194" y="f15"/>
                </a:lnTo>
                <a:lnTo>
                  <a:pt x="f195" y="f13"/>
                </a:lnTo>
                <a:lnTo>
                  <a:pt x="f196" y="f11"/>
                </a:lnTo>
                <a:lnTo>
                  <a:pt x="f197" y="f9"/>
                </a:lnTo>
                <a:lnTo>
                  <a:pt x="f198" y="f7"/>
                </a:lnTo>
                <a:lnTo>
                  <a:pt x="f199" y="f5"/>
                </a:lnTo>
                <a:lnTo>
                  <a:pt x="f198" y="f200"/>
                </a:lnTo>
                <a:lnTo>
                  <a:pt x="f197" y="f201"/>
                </a:lnTo>
                <a:lnTo>
                  <a:pt x="f196" y="f202"/>
                </a:lnTo>
                <a:lnTo>
                  <a:pt x="f195" y="f203"/>
                </a:lnTo>
                <a:lnTo>
                  <a:pt x="f194" y="f204"/>
                </a:lnTo>
                <a:lnTo>
                  <a:pt x="f193" y="f205"/>
                </a:lnTo>
                <a:lnTo>
                  <a:pt x="f192" y="f206"/>
                </a:lnTo>
                <a:lnTo>
                  <a:pt x="f191" y="f207"/>
                </a:lnTo>
                <a:lnTo>
                  <a:pt x="f190" y="f208"/>
                </a:lnTo>
                <a:lnTo>
                  <a:pt x="f189" y="f209"/>
                </a:lnTo>
                <a:lnTo>
                  <a:pt x="f188" y="f210"/>
                </a:lnTo>
                <a:lnTo>
                  <a:pt x="f187" y="f211"/>
                </a:lnTo>
                <a:lnTo>
                  <a:pt x="f186" y="f212"/>
                </a:lnTo>
                <a:lnTo>
                  <a:pt x="f185" y="f213"/>
                </a:lnTo>
                <a:lnTo>
                  <a:pt x="f184" y="f214"/>
                </a:lnTo>
                <a:lnTo>
                  <a:pt x="f183" y="f215"/>
                </a:lnTo>
                <a:lnTo>
                  <a:pt x="f182" y="f216"/>
                </a:lnTo>
                <a:lnTo>
                  <a:pt x="f181" y="f217"/>
                </a:lnTo>
                <a:lnTo>
                  <a:pt x="f180" y="f218"/>
                </a:lnTo>
                <a:lnTo>
                  <a:pt x="f179" y="f219"/>
                </a:lnTo>
                <a:lnTo>
                  <a:pt x="f178" y="f220"/>
                </a:lnTo>
                <a:lnTo>
                  <a:pt x="f177" y="f221"/>
                </a:lnTo>
                <a:lnTo>
                  <a:pt x="f176" y="f222"/>
                </a:lnTo>
                <a:lnTo>
                  <a:pt x="f175" y="f223"/>
                </a:lnTo>
                <a:lnTo>
                  <a:pt x="f174" y="f224"/>
                </a:lnTo>
                <a:lnTo>
                  <a:pt x="f173" y="f225"/>
                </a:lnTo>
                <a:lnTo>
                  <a:pt x="f172" y="f226"/>
                </a:lnTo>
                <a:lnTo>
                  <a:pt x="f171" y="f227"/>
                </a:lnTo>
                <a:lnTo>
                  <a:pt x="f170" y="f228"/>
                </a:lnTo>
                <a:lnTo>
                  <a:pt x="f169" y="f229"/>
                </a:lnTo>
                <a:lnTo>
                  <a:pt x="f168" y="f230"/>
                </a:lnTo>
                <a:lnTo>
                  <a:pt x="f167" y="f231"/>
                </a:lnTo>
                <a:lnTo>
                  <a:pt x="f166" y="f232"/>
                </a:lnTo>
                <a:lnTo>
                  <a:pt x="f165" y="f233"/>
                </a:lnTo>
                <a:lnTo>
                  <a:pt x="f164" y="f234"/>
                </a:lnTo>
                <a:lnTo>
                  <a:pt x="f163" y="f235"/>
                </a:lnTo>
                <a:lnTo>
                  <a:pt x="f162" y="f236"/>
                </a:lnTo>
                <a:lnTo>
                  <a:pt x="f161" y="f237"/>
                </a:lnTo>
                <a:lnTo>
                  <a:pt x="f160" y="f238"/>
                </a:lnTo>
                <a:lnTo>
                  <a:pt x="f159" y="f239"/>
                </a:lnTo>
                <a:lnTo>
                  <a:pt x="f158" y="f240"/>
                </a:lnTo>
                <a:lnTo>
                  <a:pt x="f157" y="f241"/>
                </a:lnTo>
                <a:lnTo>
                  <a:pt x="f156" y="f242"/>
                </a:lnTo>
                <a:lnTo>
                  <a:pt x="f155" y="f243"/>
                </a:lnTo>
                <a:lnTo>
                  <a:pt x="f154" y="f244"/>
                </a:lnTo>
                <a:lnTo>
                  <a:pt x="f153" y="f245"/>
                </a:lnTo>
                <a:lnTo>
                  <a:pt x="f152" y="f246"/>
                </a:lnTo>
                <a:lnTo>
                  <a:pt x="f151" y="f247"/>
                </a:lnTo>
                <a:lnTo>
                  <a:pt x="f150" y="f248"/>
                </a:lnTo>
                <a:lnTo>
                  <a:pt x="f149" y="f249"/>
                </a:lnTo>
                <a:lnTo>
                  <a:pt x="f148" y="f250"/>
                </a:lnTo>
                <a:lnTo>
                  <a:pt x="f147" y="f251"/>
                </a:lnTo>
                <a:lnTo>
                  <a:pt x="f146" y="f252"/>
                </a:lnTo>
                <a:lnTo>
                  <a:pt x="f145" y="f253"/>
                </a:lnTo>
                <a:lnTo>
                  <a:pt x="f144" y="f254"/>
                </a:lnTo>
                <a:lnTo>
                  <a:pt x="f143" y="f255"/>
                </a:lnTo>
                <a:lnTo>
                  <a:pt x="f142" y="f256"/>
                </a:lnTo>
                <a:lnTo>
                  <a:pt x="f141" y="f257"/>
                </a:lnTo>
                <a:lnTo>
                  <a:pt x="f140" y="f258"/>
                </a:lnTo>
                <a:lnTo>
                  <a:pt x="f139" y="f259"/>
                </a:lnTo>
                <a:lnTo>
                  <a:pt x="f138" y="f260"/>
                </a:lnTo>
                <a:lnTo>
                  <a:pt x="f137" y="f261"/>
                </a:lnTo>
                <a:lnTo>
                  <a:pt x="f136" y="f262"/>
                </a:lnTo>
                <a:lnTo>
                  <a:pt x="f135" y="f263"/>
                </a:lnTo>
                <a:lnTo>
                  <a:pt x="f134" y="f4"/>
                </a:lnTo>
                <a:lnTo>
                  <a:pt x="f132" y="f263"/>
                </a:lnTo>
                <a:lnTo>
                  <a:pt x="f130" y="f262"/>
                </a:lnTo>
                <a:lnTo>
                  <a:pt x="f128" y="f261"/>
                </a:lnTo>
                <a:lnTo>
                  <a:pt x="f126" y="f260"/>
                </a:lnTo>
                <a:lnTo>
                  <a:pt x="f124" y="f259"/>
                </a:lnTo>
                <a:lnTo>
                  <a:pt x="f122" y="f258"/>
                </a:lnTo>
                <a:lnTo>
                  <a:pt x="f120" y="f257"/>
                </a:lnTo>
                <a:lnTo>
                  <a:pt x="f118" y="f256"/>
                </a:lnTo>
                <a:lnTo>
                  <a:pt x="f116" y="f255"/>
                </a:lnTo>
                <a:lnTo>
                  <a:pt x="f114" y="f254"/>
                </a:lnTo>
                <a:lnTo>
                  <a:pt x="f112" y="f253"/>
                </a:lnTo>
                <a:lnTo>
                  <a:pt x="f110" y="f252"/>
                </a:lnTo>
                <a:lnTo>
                  <a:pt x="f108" y="f251"/>
                </a:lnTo>
                <a:lnTo>
                  <a:pt x="f106" y="f250"/>
                </a:lnTo>
                <a:lnTo>
                  <a:pt x="f104" y="f249"/>
                </a:lnTo>
                <a:lnTo>
                  <a:pt x="f102" y="f248"/>
                </a:lnTo>
                <a:lnTo>
                  <a:pt x="f100" y="f247"/>
                </a:lnTo>
                <a:lnTo>
                  <a:pt x="f98" y="f246"/>
                </a:lnTo>
                <a:lnTo>
                  <a:pt x="f96" y="f245"/>
                </a:lnTo>
                <a:lnTo>
                  <a:pt x="f94" y="f244"/>
                </a:lnTo>
                <a:lnTo>
                  <a:pt x="f92" y="f243"/>
                </a:lnTo>
                <a:lnTo>
                  <a:pt x="f90" y="f242"/>
                </a:lnTo>
                <a:lnTo>
                  <a:pt x="f88" y="f241"/>
                </a:lnTo>
                <a:lnTo>
                  <a:pt x="f86" y="f240"/>
                </a:lnTo>
                <a:lnTo>
                  <a:pt x="f84" y="f239"/>
                </a:lnTo>
                <a:lnTo>
                  <a:pt x="f82" y="f238"/>
                </a:lnTo>
                <a:lnTo>
                  <a:pt x="f80" y="f237"/>
                </a:lnTo>
                <a:lnTo>
                  <a:pt x="f78" y="f236"/>
                </a:lnTo>
                <a:lnTo>
                  <a:pt x="f76" y="f235"/>
                </a:lnTo>
                <a:lnTo>
                  <a:pt x="f74" y="f234"/>
                </a:lnTo>
                <a:lnTo>
                  <a:pt x="f72" y="f233"/>
                </a:lnTo>
                <a:lnTo>
                  <a:pt x="f70" y="f232"/>
                </a:lnTo>
                <a:lnTo>
                  <a:pt x="f68" y="f231"/>
                </a:lnTo>
                <a:lnTo>
                  <a:pt x="f66" y="f230"/>
                </a:lnTo>
                <a:lnTo>
                  <a:pt x="f64" y="f229"/>
                </a:lnTo>
                <a:lnTo>
                  <a:pt x="f62" y="f228"/>
                </a:lnTo>
                <a:lnTo>
                  <a:pt x="f60" y="f227"/>
                </a:lnTo>
                <a:lnTo>
                  <a:pt x="f58" y="f226"/>
                </a:lnTo>
                <a:lnTo>
                  <a:pt x="f56" y="f225"/>
                </a:lnTo>
                <a:lnTo>
                  <a:pt x="f54" y="f224"/>
                </a:lnTo>
                <a:lnTo>
                  <a:pt x="f52" y="f223"/>
                </a:lnTo>
                <a:lnTo>
                  <a:pt x="f50" y="f222"/>
                </a:lnTo>
                <a:lnTo>
                  <a:pt x="f48" y="f221"/>
                </a:lnTo>
                <a:lnTo>
                  <a:pt x="f46" y="f220"/>
                </a:lnTo>
                <a:lnTo>
                  <a:pt x="f44" y="f219"/>
                </a:lnTo>
                <a:lnTo>
                  <a:pt x="f42" y="f218"/>
                </a:lnTo>
                <a:lnTo>
                  <a:pt x="f40" y="f217"/>
                </a:lnTo>
                <a:lnTo>
                  <a:pt x="f38" y="f216"/>
                </a:lnTo>
                <a:lnTo>
                  <a:pt x="f36" y="f215"/>
                </a:lnTo>
                <a:lnTo>
                  <a:pt x="f34" y="f214"/>
                </a:lnTo>
                <a:lnTo>
                  <a:pt x="f32" y="f213"/>
                </a:lnTo>
                <a:lnTo>
                  <a:pt x="f30" y="f212"/>
                </a:lnTo>
                <a:lnTo>
                  <a:pt x="f28" y="f211"/>
                </a:lnTo>
                <a:lnTo>
                  <a:pt x="f26" y="f210"/>
                </a:lnTo>
                <a:lnTo>
                  <a:pt x="f24" y="f209"/>
                </a:lnTo>
                <a:lnTo>
                  <a:pt x="f22" y="f208"/>
                </a:lnTo>
                <a:lnTo>
                  <a:pt x="f20" y="f207"/>
                </a:lnTo>
                <a:lnTo>
                  <a:pt x="f18" y="f206"/>
                </a:lnTo>
                <a:lnTo>
                  <a:pt x="f16" y="f205"/>
                </a:lnTo>
                <a:lnTo>
                  <a:pt x="f14" y="f204"/>
                </a:lnTo>
                <a:lnTo>
                  <a:pt x="f12" y="f203"/>
                </a:lnTo>
                <a:lnTo>
                  <a:pt x="f10" y="f202"/>
                </a:lnTo>
                <a:lnTo>
                  <a:pt x="f8" y="f201"/>
                </a:lnTo>
                <a:lnTo>
                  <a:pt x="f6" y="f200"/>
                </a:lnTo>
                <a:lnTo>
                  <a:pt x="f2" y="f5"/>
                </a:lnTo>
                <a:close/>
              </a:path>
            </a:pathLst>
          </a:custGeom>
          <a:noFill/>
          <a:ln w="25146" cap="flat">
            <a:solidFill>
              <a:srgbClr val="002E5F"/>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1" name="object 236">
            <a:extLst>
              <a:ext uri="{FF2B5EF4-FFF2-40B4-BE49-F238E27FC236}">
                <a16:creationId xmlns:a16="http://schemas.microsoft.com/office/drawing/2014/main" id="{EB10A520-874A-4FA9-9CCE-B37F68EAC57E}"/>
              </a:ext>
            </a:extLst>
          </p:cNvPr>
          <p:cNvSpPr/>
          <p:nvPr/>
        </p:nvSpPr>
        <p:spPr>
          <a:xfrm>
            <a:off x="1789179" y="1204722"/>
            <a:ext cx="391664" cy="930401"/>
          </a:xfrm>
          <a:prstGeom prst="rect">
            <a:avLst/>
          </a:prstGeom>
          <a:blipFill>
            <a:blip r:embed="rId28">
              <a:alphaModFix/>
            </a:blip>
            <a:stretch>
              <a:fillRect/>
            </a:stretch>
          </a:blip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grpSp>
        <p:nvGrpSpPr>
          <p:cNvPr id="242" name="Group 243">
            <a:extLst>
              <a:ext uri="{FF2B5EF4-FFF2-40B4-BE49-F238E27FC236}">
                <a16:creationId xmlns:a16="http://schemas.microsoft.com/office/drawing/2014/main" id="{D79BAFB7-F08E-447E-9F61-9B0054C29BBA}"/>
              </a:ext>
            </a:extLst>
          </p:cNvPr>
          <p:cNvGrpSpPr/>
          <p:nvPr/>
        </p:nvGrpSpPr>
        <p:grpSpPr>
          <a:xfrm>
            <a:off x="970022" y="2612898"/>
            <a:ext cx="1992003" cy="368558"/>
            <a:chOff x="970022" y="2612898"/>
            <a:chExt cx="1992003" cy="368558"/>
          </a:xfrm>
        </p:grpSpPr>
        <p:sp>
          <p:nvSpPr>
            <p:cNvPr id="243" name="object 237">
              <a:extLst>
                <a:ext uri="{FF2B5EF4-FFF2-40B4-BE49-F238E27FC236}">
                  <a16:creationId xmlns:a16="http://schemas.microsoft.com/office/drawing/2014/main" id="{84B636E6-75C8-449D-8FCD-BEC7A9F38AD8}"/>
                </a:ext>
              </a:extLst>
            </p:cNvPr>
            <p:cNvSpPr/>
            <p:nvPr/>
          </p:nvSpPr>
          <p:spPr>
            <a:xfrm>
              <a:off x="1047746" y="2634999"/>
              <a:ext cx="40635" cy="33659"/>
            </a:xfrm>
            <a:custGeom>
              <a:avLst/>
              <a:gdLst>
                <a:gd name="f0" fmla="val w"/>
                <a:gd name="f1" fmla="val h"/>
                <a:gd name="f2" fmla="val 0"/>
                <a:gd name="f3" fmla="val 40640"/>
                <a:gd name="f4" fmla="val 33655"/>
                <a:gd name="f5" fmla="val 20739"/>
                <a:gd name="f6" fmla="val 12001"/>
                <a:gd name="f7" fmla="val 635"/>
                <a:gd name="f8" fmla="val 5461"/>
                <a:gd name="f9" fmla="val 3556"/>
                <a:gd name="f10" fmla="val 8255"/>
                <a:gd name="f11" fmla="val 11811"/>
                <a:gd name="f12" fmla="val 6553"/>
                <a:gd name="f13" fmla="val 17018"/>
                <a:gd name="f14" fmla="val 10909"/>
                <a:gd name="f15" fmla="val 20574"/>
                <a:gd name="f16" fmla="val 13093"/>
                <a:gd name="f17" fmla="val 25908"/>
                <a:gd name="f18" fmla="val 30606"/>
                <a:gd name="f19" fmla="val 33528"/>
                <a:gd name="f20" fmla="val 24015"/>
                <a:gd name="f21" fmla="val 31750"/>
                <a:gd name="f22" fmla="val 27292"/>
                <a:gd name="f23" fmla="val 27686"/>
                <a:gd name="f24" fmla="val 28384"/>
                <a:gd name="f25" fmla="val 34925"/>
                <a:gd name="f26" fmla="val 15875"/>
                <a:gd name="f27" fmla="val 40386"/>
                <a:gd name="f28" fmla="val 38201"/>
                <a:gd name="f29" fmla="val 4064"/>
                <a:gd name="f30" fmla="val 31648"/>
                <a:gd name="f31" fmla="val 1143"/>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4" name="object 238">
              <a:extLst>
                <a:ext uri="{FF2B5EF4-FFF2-40B4-BE49-F238E27FC236}">
                  <a16:creationId xmlns:a16="http://schemas.microsoft.com/office/drawing/2014/main" id="{1F6654BB-DDD3-443B-805D-4641A3C7AB48}"/>
                </a:ext>
              </a:extLst>
            </p:cNvPr>
            <p:cNvSpPr/>
            <p:nvPr/>
          </p:nvSpPr>
          <p:spPr>
            <a:xfrm>
              <a:off x="1047746" y="2634999"/>
              <a:ext cx="40635" cy="33659"/>
            </a:xfrm>
            <a:custGeom>
              <a:avLst/>
              <a:gdLst>
                <a:gd name="f0" fmla="val w"/>
                <a:gd name="f1" fmla="val h"/>
                <a:gd name="f2" fmla="val 0"/>
                <a:gd name="f3" fmla="val 40640"/>
                <a:gd name="f4" fmla="val 33655"/>
                <a:gd name="f5" fmla="val 13093"/>
                <a:gd name="f6" fmla="val 30606"/>
                <a:gd name="f7" fmla="val 25908"/>
                <a:gd name="f8" fmla="val 10909"/>
                <a:gd name="f9" fmla="val 20574"/>
                <a:gd name="f10" fmla="val 6553"/>
                <a:gd name="f11" fmla="val 17018"/>
                <a:gd name="f12" fmla="val 11811"/>
                <a:gd name="f13" fmla="val 8255"/>
                <a:gd name="f14" fmla="val 5461"/>
                <a:gd name="f15" fmla="val 3556"/>
                <a:gd name="f16" fmla="val 12001"/>
                <a:gd name="f17" fmla="val 635"/>
                <a:gd name="f18" fmla="val 20739"/>
                <a:gd name="f19" fmla="val 27292"/>
                <a:gd name="f20" fmla="val 31648"/>
                <a:gd name="f21" fmla="val 1143"/>
                <a:gd name="f22" fmla="val 38201"/>
                <a:gd name="f23" fmla="val 4064"/>
                <a:gd name="f24" fmla="val 40386"/>
                <a:gd name="f25" fmla="val 34925"/>
                <a:gd name="f26" fmla="val 15875"/>
                <a:gd name="f27" fmla="val 28384"/>
                <a:gd name="f28" fmla="val 27686"/>
                <a:gd name="f29" fmla="val 24015"/>
                <a:gd name="f30" fmla="val 31750"/>
                <a:gd name="f31" fmla="val 33528"/>
                <a:gd name="f32" fmla="*/ f0 1 40640"/>
                <a:gd name="f33" fmla="*/ f1 1 33655"/>
                <a:gd name="f34" fmla="val f2"/>
                <a:gd name="f35" fmla="val f3"/>
                <a:gd name="f36" fmla="val f4"/>
                <a:gd name="f37" fmla="+- f36 0 f34"/>
                <a:gd name="f38" fmla="+- f35 0 f34"/>
                <a:gd name="f39" fmla="*/ f38 1 40640"/>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40"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5" name="object 239">
              <a:extLst>
                <a:ext uri="{FF2B5EF4-FFF2-40B4-BE49-F238E27FC236}">
                  <a16:creationId xmlns:a16="http://schemas.microsoft.com/office/drawing/2014/main" id="{DB449564-8ACA-4451-8F91-715B9CC3289E}"/>
                </a:ext>
              </a:extLst>
            </p:cNvPr>
            <p:cNvSpPr/>
            <p:nvPr/>
          </p:nvSpPr>
          <p:spPr>
            <a:xfrm>
              <a:off x="1002795" y="2632713"/>
              <a:ext cx="30476" cy="6986"/>
            </a:xfrm>
            <a:custGeom>
              <a:avLst/>
              <a:gdLst>
                <a:gd name="f0" fmla="val w"/>
                <a:gd name="f1" fmla="val h"/>
                <a:gd name="f2" fmla="val 0"/>
                <a:gd name="f3" fmla="val 30480"/>
                <a:gd name="f4" fmla="val 6985"/>
                <a:gd name="f5" fmla="val 7620"/>
                <a:gd name="f6" fmla="val 2171"/>
                <a:gd name="f7" fmla="val 2539"/>
                <a:gd name="f8" fmla="val 3263"/>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6" name="object 240">
              <a:extLst>
                <a:ext uri="{FF2B5EF4-FFF2-40B4-BE49-F238E27FC236}">
                  <a16:creationId xmlns:a16="http://schemas.microsoft.com/office/drawing/2014/main" id="{89367A62-A766-4A12-AB40-24898302FB2B}"/>
                </a:ext>
              </a:extLst>
            </p:cNvPr>
            <p:cNvSpPr/>
            <p:nvPr/>
          </p:nvSpPr>
          <p:spPr>
            <a:xfrm>
              <a:off x="1033272" y="2615184"/>
              <a:ext cx="14602" cy="11430"/>
            </a:xfrm>
            <a:custGeom>
              <a:avLst/>
              <a:gdLst>
                <a:gd name="f0" fmla="val w"/>
                <a:gd name="f1" fmla="val h"/>
                <a:gd name="f2" fmla="val 0"/>
                <a:gd name="f3" fmla="val 14605"/>
                <a:gd name="f4" fmla="val 11430"/>
                <a:gd name="f5" fmla="val 7797"/>
                <a:gd name="f6" fmla="val 2222"/>
                <a:gd name="f7" fmla="val 1778"/>
                <a:gd name="f8" fmla="val 3556"/>
                <a:gd name="f9" fmla="val 14478"/>
                <a:gd name="f10" fmla="val 11137"/>
                <a:gd name="f11" fmla="val 2413"/>
                <a:gd name="f12" fmla="*/ f0 1 14605"/>
                <a:gd name="f13" fmla="*/ f1 1 11430"/>
                <a:gd name="f14" fmla="val f2"/>
                <a:gd name="f15" fmla="val f3"/>
                <a:gd name="f16" fmla="val f4"/>
                <a:gd name="f17" fmla="+- f16 0 f14"/>
                <a:gd name="f18" fmla="+- f15 0 f14"/>
                <a:gd name="f19" fmla="*/ f18 1 14605"/>
                <a:gd name="f20" fmla="*/ f17 1 1143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605" h="11430">
                  <a:moveTo>
                    <a:pt x="f5" y="f2"/>
                  </a:moveTo>
                  <a:lnTo>
                    <a:pt x="f6" y="f7"/>
                  </a:lnTo>
                  <a:lnTo>
                    <a:pt x="f2" y="f8"/>
                  </a:lnTo>
                  <a:lnTo>
                    <a:pt x="f9" y="f4"/>
                  </a:lnTo>
                  <a:lnTo>
                    <a:pt x="f10"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7" name="object 241">
              <a:extLst>
                <a:ext uri="{FF2B5EF4-FFF2-40B4-BE49-F238E27FC236}">
                  <a16:creationId xmlns:a16="http://schemas.microsoft.com/office/drawing/2014/main" id="{148DD37B-F6DC-473E-8395-E8BFAFDFAE41}"/>
                </a:ext>
              </a:extLst>
            </p:cNvPr>
            <p:cNvSpPr/>
            <p:nvPr/>
          </p:nvSpPr>
          <p:spPr>
            <a:xfrm>
              <a:off x="1077464" y="2612898"/>
              <a:ext cx="10799" cy="13331"/>
            </a:xfrm>
            <a:custGeom>
              <a:avLst/>
              <a:gdLst>
                <a:gd name="f0" fmla="val w"/>
                <a:gd name="f1" fmla="val h"/>
                <a:gd name="f2" fmla="val 0"/>
                <a:gd name="f3" fmla="val 10794"/>
                <a:gd name="f4" fmla="val 13335"/>
                <a:gd name="f5" fmla="val 5334"/>
                <a:gd name="f6" fmla="val 2920"/>
                <a:gd name="f7" fmla="val 2133"/>
                <a:gd name="f8" fmla="val 12953"/>
                <a:gd name="f9" fmla="val 960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8" name="object 242">
              <a:extLst>
                <a:ext uri="{FF2B5EF4-FFF2-40B4-BE49-F238E27FC236}">
                  <a16:creationId xmlns:a16="http://schemas.microsoft.com/office/drawing/2014/main" id="{7537A2ED-1B97-4C2D-BC46-CBBD4143D72C}"/>
                </a:ext>
              </a:extLst>
            </p:cNvPr>
            <p:cNvSpPr/>
            <p:nvPr/>
          </p:nvSpPr>
          <p:spPr>
            <a:xfrm>
              <a:off x="1099566" y="2622800"/>
              <a:ext cx="29205" cy="7616"/>
            </a:xfrm>
            <a:custGeom>
              <a:avLst/>
              <a:gdLst>
                <a:gd name="f0" fmla="val w"/>
                <a:gd name="f1" fmla="val h"/>
                <a:gd name="f2" fmla="val 0"/>
                <a:gd name="f3" fmla="val 29209"/>
                <a:gd name="f4" fmla="val 7619"/>
                <a:gd name="f5" fmla="val 20370"/>
                <a:gd name="f6" fmla="val 23596"/>
                <a:gd name="f7" fmla="val 5841"/>
                <a:gd name="f8" fmla="val 28956"/>
                <a:gd name="f9" fmla="val 4063"/>
                <a:gd name="f10" fmla="val 1777"/>
                <a:gd name="f11" fmla="*/ f0 1 29209"/>
                <a:gd name="f12" fmla="*/ f1 1 7619"/>
                <a:gd name="f13" fmla="val f2"/>
                <a:gd name="f14" fmla="val f3"/>
                <a:gd name="f15" fmla="val f4"/>
                <a:gd name="f16" fmla="+- f15 0 f13"/>
                <a:gd name="f17" fmla="+- f14 0 f13"/>
                <a:gd name="f18" fmla="*/ f17 1 29209"/>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209"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49" name="object 243">
              <a:extLst>
                <a:ext uri="{FF2B5EF4-FFF2-40B4-BE49-F238E27FC236}">
                  <a16:creationId xmlns:a16="http://schemas.microsoft.com/office/drawing/2014/main" id="{EE82B8A1-0E9C-4596-B718-EC56A7E91FF1}"/>
                </a:ext>
              </a:extLst>
            </p:cNvPr>
            <p:cNvSpPr/>
            <p:nvPr/>
          </p:nvSpPr>
          <p:spPr>
            <a:xfrm>
              <a:off x="1010412" y="2682236"/>
              <a:ext cx="116201" cy="52706"/>
            </a:xfrm>
            <a:custGeom>
              <a:avLst/>
              <a:gdLst>
                <a:gd name="f0" fmla="val w"/>
                <a:gd name="f1" fmla="val h"/>
                <a:gd name="f2" fmla="val 0"/>
                <a:gd name="f3" fmla="val 116205"/>
                <a:gd name="f4" fmla="val 52705"/>
                <a:gd name="f5" fmla="val 48082"/>
                <a:gd name="f6" fmla="val 30594"/>
                <a:gd name="f7" fmla="val 10921"/>
                <a:gd name="f8" fmla="val 2921"/>
                <a:gd name="f9" fmla="val 3276"/>
                <a:gd name="f10" fmla="val 8762"/>
                <a:gd name="f11" fmla="val 16891"/>
                <a:gd name="f12" fmla="val 27432"/>
                <a:gd name="f13" fmla="val 15303"/>
                <a:gd name="f14" fmla="val 39116"/>
                <a:gd name="f15" fmla="val 33870"/>
                <a:gd name="f16" fmla="val 46736"/>
                <a:gd name="f17" fmla="val 49174"/>
                <a:gd name="f18" fmla="val 50800"/>
                <a:gd name="f19" fmla="val 66649"/>
                <a:gd name="f20" fmla="val 52578"/>
                <a:gd name="f21" fmla="val 77584"/>
                <a:gd name="f22" fmla="val 50292"/>
                <a:gd name="f23" fmla="val 86321"/>
                <a:gd name="f24" fmla="val 90690"/>
                <a:gd name="f25" fmla="val 88506"/>
                <a:gd name="f26" fmla="val 30353"/>
                <a:gd name="f27" fmla="val 85229"/>
                <a:gd name="f28" fmla="val 22733"/>
                <a:gd name="f29" fmla="val 98888"/>
                <a:gd name="f30" fmla="val 18668"/>
                <a:gd name="f31" fmla="val 80860"/>
                <a:gd name="f32" fmla="val 76492"/>
                <a:gd name="f33" fmla="val 14605"/>
                <a:gd name="f34" fmla="val 61188"/>
                <a:gd name="f35" fmla="val 5207"/>
                <a:gd name="f36" fmla="val 112547"/>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0" name="object 244">
              <a:extLst>
                <a:ext uri="{FF2B5EF4-FFF2-40B4-BE49-F238E27FC236}">
                  <a16:creationId xmlns:a16="http://schemas.microsoft.com/office/drawing/2014/main" id="{ACCDA18B-9A60-4111-B18C-B2724BABBAC5}"/>
                </a:ext>
              </a:extLst>
            </p:cNvPr>
            <p:cNvSpPr/>
            <p:nvPr/>
          </p:nvSpPr>
          <p:spPr>
            <a:xfrm>
              <a:off x="1093466" y="2631944"/>
              <a:ext cx="102239" cy="118113"/>
            </a:xfrm>
            <a:custGeom>
              <a:avLst/>
              <a:gdLst>
                <a:gd name="f0" fmla="val w"/>
                <a:gd name="f1" fmla="val h"/>
                <a:gd name="f2" fmla="val 0"/>
                <a:gd name="f3" fmla="val 102234"/>
                <a:gd name="f4" fmla="val 118110"/>
                <a:gd name="f5" fmla="val 58191"/>
                <a:gd name="f6" fmla="val 20446"/>
                <a:gd name="f7" fmla="val 49403"/>
                <a:gd name="f8" fmla="val 23368"/>
                <a:gd name="f9" fmla="val 54902"/>
                <a:gd name="f10" fmla="val 25145"/>
                <a:gd name="f11" fmla="val 65874"/>
                <a:gd name="f12" fmla="val 71361"/>
                <a:gd name="f13" fmla="val 27431"/>
                <a:gd name="f14" fmla="val 76860"/>
                <a:gd name="f15" fmla="val 32131"/>
                <a:gd name="f16" fmla="val 84543"/>
                <a:gd name="f17" fmla="val 39115"/>
                <a:gd name="f18" fmla="val 87833"/>
                <a:gd name="f19" fmla="val 53847"/>
                <a:gd name="f20" fmla="val 67182"/>
                <a:gd name="f21" fmla="val 85636"/>
                <a:gd name="f22" fmla="val 77724"/>
                <a:gd name="f23" fmla="val 79057"/>
                <a:gd name="f24" fmla="val 82422"/>
                <a:gd name="f25" fmla="val 59283"/>
                <a:gd name="f26" fmla="val 88900"/>
                <a:gd name="f27" fmla="val 37325"/>
                <a:gd name="f28" fmla="val 94741"/>
                <a:gd name="f29" fmla="val 27444"/>
                <a:gd name="f30" fmla="val 99440"/>
                <a:gd name="f31" fmla="val 9880"/>
                <a:gd name="f32" fmla="val 106425"/>
                <a:gd name="f33" fmla="val 4394"/>
                <a:gd name="f34" fmla="val 108203"/>
                <a:gd name="f35" fmla="val 112902"/>
                <a:gd name="f36" fmla="val 5486"/>
                <a:gd name="f37" fmla="val 117475"/>
                <a:gd name="f38" fmla="val 10985"/>
                <a:gd name="f39" fmla="val 118109"/>
                <a:gd name="f40" fmla="val 115188"/>
                <a:gd name="f41" fmla="val 53797"/>
                <a:gd name="f42" fmla="val 101015"/>
                <a:gd name="f43" fmla="val 102001"/>
                <a:gd name="f44" fmla="val 102108"/>
                <a:gd name="f45" fmla="val 62610"/>
                <a:gd name="f46" fmla="val 95516"/>
                <a:gd name="f47" fmla="val 39750"/>
                <a:gd name="f48" fmla="val 98818"/>
                <a:gd name="f49" fmla="val 26924"/>
                <a:gd name="f50" fmla="val 101716"/>
                <a:gd name="f51" fmla="val 22225"/>
                <a:gd name="f52" fmla="val 69164"/>
                <a:gd name="f53" fmla="val 82346"/>
                <a:gd name="f54" fmla="val 634"/>
                <a:gd name="f55" fmla="val 74663"/>
                <a:gd name="f56" fmla="val 15747"/>
                <a:gd name="f57" fmla="val 70269"/>
                <a:gd name="f58" fmla="val 21589"/>
                <a:gd name="f59" fmla="val 97713"/>
                <a:gd name="f60" fmla="val 19303"/>
                <a:gd name="f61" fmla="val 16382"/>
                <a:gd name="f62" fmla="val 80149"/>
                <a:gd name="f63" fmla="val 15239"/>
                <a:gd name="f64" fmla="val 1777"/>
                <a:gd name="f65" fmla="*/ f0 1 102234"/>
                <a:gd name="f66" fmla="*/ f1 1 118110"/>
                <a:gd name="f67" fmla="val f2"/>
                <a:gd name="f68" fmla="val f3"/>
                <a:gd name="f69" fmla="val f4"/>
                <a:gd name="f70" fmla="+- f69 0 f67"/>
                <a:gd name="f71" fmla="+- f68 0 f67"/>
                <a:gd name="f72" fmla="*/ f71 1 102234"/>
                <a:gd name="f73" fmla="*/ f70 1 118110"/>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02234"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29" y="f30"/>
                  </a:lnTo>
                  <a:lnTo>
                    <a:pt x="f31" y="f32"/>
                  </a:lnTo>
                  <a:lnTo>
                    <a:pt x="f33" y="f34"/>
                  </a:lnTo>
                  <a:lnTo>
                    <a:pt x="f2" y="f35"/>
                  </a:lnTo>
                  <a:lnTo>
                    <a:pt x="f36" y="f37"/>
                  </a:lnTo>
                  <a:lnTo>
                    <a:pt x="f38" y="f39"/>
                  </a:lnTo>
                  <a:lnTo>
                    <a:pt x="f29" y="f40"/>
                  </a:lnTo>
                  <a:lnTo>
                    <a:pt x="f41" y="f32"/>
                  </a:lnTo>
                  <a:lnTo>
                    <a:pt x="f42" y="f24"/>
                  </a:lnTo>
                  <a:lnTo>
                    <a:pt x="f43" y="f22"/>
                  </a:lnTo>
                  <a:lnTo>
                    <a:pt x="f44" y="f45"/>
                  </a:lnTo>
                  <a:lnTo>
                    <a:pt x="f46" y="f47"/>
                  </a:lnTo>
                  <a:lnTo>
                    <a:pt x="f48" y="f49"/>
                  </a:lnTo>
                  <a:lnTo>
                    <a:pt x="f50" y="f51"/>
                  </a:lnTo>
                  <a:lnTo>
                    <a:pt x="f52" y="f51"/>
                  </a:lnTo>
                  <a:lnTo>
                    <a:pt x="f5" y="f6"/>
                  </a:lnTo>
                  <a:close/>
                </a:path>
                <a:path w="102234" h="118110">
                  <a:moveTo>
                    <a:pt x="f53" y="f2"/>
                  </a:moveTo>
                  <a:lnTo>
                    <a:pt x="f14" y="f54"/>
                  </a:lnTo>
                  <a:lnTo>
                    <a:pt x="f55" y="f56"/>
                  </a:lnTo>
                  <a:lnTo>
                    <a:pt x="f57" y="f6"/>
                  </a:lnTo>
                  <a:lnTo>
                    <a:pt x="f52" y="f51"/>
                  </a:lnTo>
                  <a:lnTo>
                    <a:pt x="f50" y="f51"/>
                  </a:lnTo>
                  <a:lnTo>
                    <a:pt x="f44" y="f58"/>
                  </a:lnTo>
                  <a:lnTo>
                    <a:pt x="f59" y="f60"/>
                  </a:lnTo>
                  <a:lnTo>
                    <a:pt x="f18" y="f61"/>
                  </a:lnTo>
                  <a:lnTo>
                    <a:pt x="f62" y="f63"/>
                  </a:lnTo>
                  <a:lnTo>
                    <a:pt x="f21" y="f64"/>
                  </a:lnTo>
                  <a:lnTo>
                    <a:pt x="f53"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1" name="object 245">
              <a:extLst>
                <a:ext uri="{FF2B5EF4-FFF2-40B4-BE49-F238E27FC236}">
                  <a16:creationId xmlns:a16="http://schemas.microsoft.com/office/drawing/2014/main" id="{DF783020-4CB0-4506-BAE2-903281EC0C25}"/>
                </a:ext>
              </a:extLst>
            </p:cNvPr>
            <p:cNvSpPr/>
            <p:nvPr/>
          </p:nvSpPr>
          <p:spPr>
            <a:xfrm>
              <a:off x="970022" y="2740914"/>
              <a:ext cx="93341" cy="71122"/>
            </a:xfrm>
            <a:custGeom>
              <a:avLst/>
              <a:gdLst>
                <a:gd name="f0" fmla="val w"/>
                <a:gd name="f1" fmla="val h"/>
                <a:gd name="f2" fmla="val 0"/>
                <a:gd name="f3" fmla="val 93344"/>
                <a:gd name="f4" fmla="val 71119"/>
                <a:gd name="f5" fmla="val 25158"/>
                <a:gd name="f6" fmla="val 64388"/>
                <a:gd name="f7" fmla="val 19685"/>
                <a:gd name="f8" fmla="val 65531"/>
                <a:gd name="f9" fmla="val 68580"/>
                <a:gd name="f10" fmla="val 32816"/>
                <a:gd name="f11" fmla="val 70866"/>
                <a:gd name="f12" fmla="val 50304"/>
                <a:gd name="f13" fmla="val 65620"/>
                <a:gd name="f14" fmla="val 74371"/>
                <a:gd name="f15" fmla="val 36093"/>
                <a:gd name="f16" fmla="val 83121"/>
                <a:gd name="f17" fmla="val 41554"/>
                <a:gd name="f18" fmla="val 6985"/>
                <a:gd name="f19" fmla="val 1092"/>
                <a:gd name="f20" fmla="val 32258"/>
                <a:gd name="f21" fmla="val 35687"/>
                <a:gd name="f22" fmla="val 7658"/>
                <a:gd name="f23" fmla="val 43306"/>
                <a:gd name="f24" fmla="val 22961"/>
                <a:gd name="f25" fmla="val 46862"/>
                <a:gd name="f26" fmla="val 50418"/>
                <a:gd name="f27" fmla="val 56870"/>
                <a:gd name="f28" fmla="val 52705"/>
                <a:gd name="f29" fmla="val 55625"/>
                <a:gd name="f30" fmla="val 61252"/>
                <a:gd name="f31" fmla="val 59690"/>
                <a:gd name="f32" fmla="val 65024"/>
                <a:gd name="f33" fmla="val 78740"/>
                <a:gd name="f34" fmla="val 61468"/>
                <a:gd name="f35" fmla="val 56261"/>
                <a:gd name="f36" fmla="val 76555"/>
                <a:gd name="f37" fmla="val 52069"/>
                <a:gd name="f38" fmla="val 49149"/>
                <a:gd name="f39" fmla="val 39370"/>
                <a:gd name="f40" fmla="val 46228"/>
                <a:gd name="f41" fmla="val 41529"/>
                <a:gd name="f42" fmla="val 17500"/>
                <a:gd name="f43" fmla="val 37465"/>
                <a:gd name="f44" fmla="val 29844"/>
                <a:gd name="f45" fmla="val 21081"/>
                <a:gd name="f46" fmla="val 47028"/>
                <a:gd name="f47" fmla="val 15875"/>
                <a:gd name="f48" fmla="val 73279"/>
                <a:gd name="f49" fmla="val 11684"/>
                <a:gd name="f50" fmla="val 92964"/>
                <a:gd name="f51" fmla="val 9906"/>
                <a:gd name="f52" fmla="val 2286"/>
                <a:gd name="f53" fmla="*/ f0 1 93344"/>
                <a:gd name="f54" fmla="*/ f1 1 71119"/>
                <a:gd name="f55" fmla="val f2"/>
                <a:gd name="f56" fmla="val f3"/>
                <a:gd name="f57" fmla="val f4"/>
                <a:gd name="f58" fmla="+- f57 0 f55"/>
                <a:gd name="f59" fmla="+- f56 0 f55"/>
                <a:gd name="f60" fmla="*/ f59 1 93344"/>
                <a:gd name="f61" fmla="*/ f58 1 71119"/>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41"/>
                  </a:lnTo>
                  <a:lnTo>
                    <a:pt x="f42" y="f43"/>
                  </a:lnTo>
                  <a:lnTo>
                    <a:pt x="f7" y="f44"/>
                  </a:lnTo>
                  <a:lnTo>
                    <a:pt x="f10" y="f45"/>
                  </a:lnTo>
                  <a:lnTo>
                    <a:pt x="f46" y="f47"/>
                  </a:lnTo>
                  <a:lnTo>
                    <a:pt x="f48" y="f49"/>
                  </a:lnTo>
                  <a:lnTo>
                    <a:pt x="f50" y="f51"/>
                  </a:lnTo>
                  <a:lnTo>
                    <a:pt x="f50" y="f52"/>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2" name="object 246">
              <a:extLst>
                <a:ext uri="{FF2B5EF4-FFF2-40B4-BE49-F238E27FC236}">
                  <a16:creationId xmlns:a16="http://schemas.microsoft.com/office/drawing/2014/main" id="{FD41B30F-D4E1-4C21-8832-E8786B9E7A2A}"/>
                </a:ext>
              </a:extLst>
            </p:cNvPr>
            <p:cNvSpPr/>
            <p:nvPr/>
          </p:nvSpPr>
          <p:spPr>
            <a:xfrm>
              <a:off x="1044702" y="2737100"/>
              <a:ext cx="86355" cy="87626"/>
            </a:xfrm>
            <a:custGeom>
              <a:avLst/>
              <a:gdLst>
                <a:gd name="f0" fmla="val w"/>
                <a:gd name="f1" fmla="val h"/>
                <a:gd name="f2" fmla="val 0"/>
                <a:gd name="f3" fmla="val 86359"/>
                <a:gd name="f4" fmla="val 87630"/>
                <a:gd name="f5" fmla="val 34874"/>
                <a:gd name="f6" fmla="val 14173"/>
                <a:gd name="f7" fmla="val 1143"/>
                <a:gd name="f8" fmla="val 4356"/>
                <a:gd name="f9" fmla="val 9397"/>
                <a:gd name="f10" fmla="val 7632"/>
                <a:gd name="f11" fmla="val 20573"/>
                <a:gd name="f12" fmla="val 10896"/>
                <a:gd name="f13" fmla="val 37083"/>
                <a:gd name="f14" fmla="val 52958"/>
                <a:gd name="f15" fmla="val 65912"/>
                <a:gd name="f16" fmla="val 74040"/>
                <a:gd name="f17" fmla="val 3263"/>
                <a:gd name="f18" fmla="val 80009"/>
                <a:gd name="f19" fmla="val 83565"/>
                <a:gd name="f20" fmla="val 25069"/>
                <a:gd name="f21" fmla="val 86487"/>
                <a:gd name="f22" fmla="val 38150"/>
                <a:gd name="f23" fmla="val 87629"/>
                <a:gd name="f24" fmla="val 54495"/>
                <a:gd name="f25" fmla="val 73025"/>
                <a:gd name="f26" fmla="val 81152"/>
                <a:gd name="f27" fmla="val 86106"/>
                <a:gd name="f28" fmla="val 67690"/>
                <a:gd name="f29" fmla="val 85013"/>
                <a:gd name="f30" fmla="val 54737"/>
                <a:gd name="f31" fmla="val 76301"/>
                <a:gd name="f32" fmla="val 40004"/>
                <a:gd name="f33" fmla="val 75209"/>
                <a:gd name="f34" fmla="val 27685"/>
                <a:gd name="f35" fmla="val 65392"/>
                <a:gd name="f36" fmla="val 10540"/>
                <a:gd name="f37" fmla="val 56680"/>
                <a:gd name="f38" fmla="val 2920"/>
                <a:gd name="f39" fmla="*/ f0 1 86359"/>
                <a:gd name="f40" fmla="*/ f1 1 87630"/>
                <a:gd name="f41" fmla="val f2"/>
                <a:gd name="f42" fmla="val f3"/>
                <a:gd name="f43" fmla="val f4"/>
                <a:gd name="f44" fmla="+- f43 0 f41"/>
                <a:gd name="f45" fmla="+- f42 0 f41"/>
                <a:gd name="f46" fmla="*/ f45 1 86359"/>
                <a:gd name="f47" fmla="*/ f44 1 87630"/>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86359"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23"/>
                  </a:lnTo>
                  <a:lnTo>
                    <a:pt x="f24" y="f23"/>
                  </a:lnTo>
                  <a:lnTo>
                    <a:pt x="f25" y="f26"/>
                  </a:lnTo>
                  <a:lnTo>
                    <a:pt x="f27" y="f28"/>
                  </a:lnTo>
                  <a:lnTo>
                    <a:pt x="f29" y="f30"/>
                  </a:lnTo>
                  <a:lnTo>
                    <a:pt x="f31" y="f32"/>
                  </a:lnTo>
                  <a:lnTo>
                    <a:pt x="f33" y="f34"/>
                  </a:lnTo>
                  <a:lnTo>
                    <a:pt x="f35" y="f36"/>
                  </a:lnTo>
                  <a:lnTo>
                    <a:pt x="f37" y="f3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3" name="object 247">
              <a:extLst>
                <a:ext uri="{FF2B5EF4-FFF2-40B4-BE49-F238E27FC236}">
                  <a16:creationId xmlns:a16="http://schemas.microsoft.com/office/drawing/2014/main" id="{50E8BEB7-350C-4C8D-8769-081415B1943F}"/>
                </a:ext>
              </a:extLst>
            </p:cNvPr>
            <p:cNvSpPr/>
            <p:nvPr/>
          </p:nvSpPr>
          <p:spPr>
            <a:xfrm>
              <a:off x="1020314" y="2807966"/>
              <a:ext cx="66037" cy="127001"/>
            </a:xfrm>
            <a:custGeom>
              <a:avLst/>
              <a:gdLst>
                <a:gd name="f0" fmla="val w"/>
                <a:gd name="f1" fmla="val h"/>
                <a:gd name="f2" fmla="val 0"/>
                <a:gd name="f3" fmla="val 66040"/>
                <a:gd name="f4" fmla="val 127000"/>
                <a:gd name="f5" fmla="val 44780"/>
                <a:gd name="f6" fmla="val 34950"/>
                <a:gd name="f7" fmla="val 1778"/>
                <a:gd name="f8" fmla="val 31673"/>
                <a:gd name="f9" fmla="val 8762"/>
                <a:gd name="f10" fmla="val 44450"/>
                <a:gd name="f11" fmla="val 53340"/>
                <a:gd name="f12" fmla="val 28397"/>
                <a:gd name="f13" fmla="val 69087"/>
                <a:gd name="f14" fmla="val 27304"/>
                <a:gd name="f15" fmla="val 87884"/>
                <a:gd name="f16" fmla="val 96647"/>
                <a:gd name="f17" fmla="val 102488"/>
                <a:gd name="f18" fmla="val 6553"/>
                <a:gd name="f19" fmla="val 109474"/>
                <a:gd name="f20" fmla="val 120015"/>
                <a:gd name="f21" fmla="val 123571"/>
                <a:gd name="f22" fmla="val 16382"/>
                <a:gd name="f23" fmla="val 126492"/>
                <a:gd name="f24" fmla="val 20751"/>
                <a:gd name="f25" fmla="val 124713"/>
                <a:gd name="f26" fmla="val 21843"/>
                <a:gd name="f27" fmla="val 118872"/>
                <a:gd name="f28" fmla="val 110109"/>
                <a:gd name="f29" fmla="val 33858"/>
                <a:gd name="f30" fmla="val 106553"/>
                <a:gd name="f31" fmla="val 42595"/>
                <a:gd name="f32" fmla="val 103631"/>
                <a:gd name="f33" fmla="val 49148"/>
                <a:gd name="f34" fmla="val 100711"/>
                <a:gd name="f35" fmla="val 51333"/>
                <a:gd name="f36" fmla="val 97790"/>
                <a:gd name="f37" fmla="val 45872"/>
                <a:gd name="f38" fmla="val 94868"/>
                <a:gd name="f39" fmla="val 92582"/>
                <a:gd name="f40" fmla="val 38226"/>
                <a:gd name="f41" fmla="val 85471"/>
                <a:gd name="f42" fmla="val 68453"/>
                <a:gd name="f43" fmla="val 48641"/>
                <a:gd name="f44" fmla="val 61163"/>
                <a:gd name="f45" fmla="val 33909"/>
                <a:gd name="f46" fmla="val 65531"/>
                <a:gd name="f47" fmla="val 15240"/>
                <a:gd name="f48" fmla="*/ f0 1 66040"/>
                <a:gd name="f49" fmla="*/ f1 1 127000"/>
                <a:gd name="f50" fmla="val f2"/>
                <a:gd name="f51" fmla="val f3"/>
                <a:gd name="f52" fmla="val f4"/>
                <a:gd name="f53" fmla="+- f52 0 f50"/>
                <a:gd name="f54" fmla="+- f51 0 f50"/>
                <a:gd name="f55" fmla="*/ f54 1 66040"/>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40"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4" name="object 248">
              <a:extLst>
                <a:ext uri="{FF2B5EF4-FFF2-40B4-BE49-F238E27FC236}">
                  <a16:creationId xmlns:a16="http://schemas.microsoft.com/office/drawing/2014/main" id="{0C42B654-B88F-4384-8C0F-3C400577641C}"/>
                </a:ext>
              </a:extLst>
            </p:cNvPr>
            <p:cNvSpPr/>
            <p:nvPr/>
          </p:nvSpPr>
          <p:spPr>
            <a:xfrm>
              <a:off x="1090422" y="2807966"/>
              <a:ext cx="109856" cy="106683"/>
            </a:xfrm>
            <a:custGeom>
              <a:avLst/>
              <a:gdLst>
                <a:gd name="f0" fmla="val w"/>
                <a:gd name="f1" fmla="val h"/>
                <a:gd name="f2" fmla="val 0"/>
                <a:gd name="f3" fmla="val 109855"/>
                <a:gd name="f4" fmla="val 106680"/>
                <a:gd name="f5" fmla="val 19748"/>
                <a:gd name="f6" fmla="val 1092"/>
                <a:gd name="f7" fmla="val 635"/>
                <a:gd name="f8" fmla="val 4699"/>
                <a:gd name="f9" fmla="val 14605"/>
                <a:gd name="f10" fmla="val 10972"/>
                <a:gd name="f11" fmla="val 30480"/>
                <a:gd name="f12" fmla="val 18656"/>
                <a:gd name="f13" fmla="val 41656"/>
                <a:gd name="f14" fmla="val 27431"/>
                <a:gd name="f15" fmla="val 56896"/>
                <a:gd name="f16" fmla="val 29629"/>
                <a:gd name="f17" fmla="val 69215"/>
                <a:gd name="f18" fmla="val 80263"/>
                <a:gd name="f19" fmla="val 25234"/>
                <a:gd name="f20" fmla="val 87884"/>
                <a:gd name="f21" fmla="val 21945"/>
                <a:gd name="f22" fmla="val 91440"/>
                <a:gd name="f23" fmla="val 93725"/>
                <a:gd name="f24" fmla="val 97281"/>
                <a:gd name="f25" fmla="val 38404"/>
                <a:gd name="f26" fmla="val 98425"/>
                <a:gd name="f27" fmla="val 52666"/>
                <a:gd name="f28" fmla="val 80098"/>
                <a:gd name="f29" fmla="val 102616"/>
                <a:gd name="f30" fmla="val 91071"/>
                <a:gd name="f31" fmla="val 102044"/>
                <a:gd name="f32" fmla="val 103759"/>
                <a:gd name="f33" fmla="val 109728"/>
                <a:gd name="f34" fmla="val 94996"/>
                <a:gd name="f35" fmla="val 79006"/>
                <a:gd name="f36" fmla="val 51574"/>
                <a:gd name="f37" fmla="val 39496"/>
                <a:gd name="f38" fmla="val 92582"/>
                <a:gd name="f39" fmla="val 88518"/>
                <a:gd name="f40" fmla="val 80899"/>
                <a:gd name="f41" fmla="val 40601"/>
                <a:gd name="f42" fmla="val 55625"/>
                <a:gd name="f43" fmla="val 34010"/>
                <a:gd name="f44" fmla="val 36322"/>
                <a:gd name="f45" fmla="val 36207"/>
                <a:gd name="f46" fmla="val 20574"/>
                <a:gd name="f47" fmla="val 15240"/>
                <a:gd name="f48" fmla="val 32918"/>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5" name="object 249">
              <a:extLst>
                <a:ext uri="{FF2B5EF4-FFF2-40B4-BE49-F238E27FC236}">
                  <a16:creationId xmlns:a16="http://schemas.microsoft.com/office/drawing/2014/main" id="{069F4981-1C62-4777-AB1D-4AC6A6A8358F}"/>
                </a:ext>
              </a:extLst>
            </p:cNvPr>
            <p:cNvSpPr/>
            <p:nvPr/>
          </p:nvSpPr>
          <p:spPr>
            <a:xfrm>
              <a:off x="1914140" y="2653287"/>
              <a:ext cx="40635" cy="33659"/>
            </a:xfrm>
            <a:custGeom>
              <a:avLst/>
              <a:gdLst>
                <a:gd name="f0" fmla="val w"/>
                <a:gd name="f1" fmla="val h"/>
                <a:gd name="f2" fmla="val 0"/>
                <a:gd name="f3" fmla="val 40639"/>
                <a:gd name="f4" fmla="val 33655"/>
                <a:gd name="f5" fmla="val 20700"/>
                <a:gd name="f6" fmla="val 12064"/>
                <a:gd name="f7" fmla="val 635"/>
                <a:gd name="f8" fmla="val 5461"/>
                <a:gd name="f9" fmla="val 3556"/>
                <a:gd name="f10" fmla="val 8255"/>
                <a:gd name="f11" fmla="val 11811"/>
                <a:gd name="f12" fmla="val 6604"/>
                <a:gd name="f13" fmla="val 17018"/>
                <a:gd name="f14" fmla="val 10922"/>
                <a:gd name="f15" fmla="val 20574"/>
                <a:gd name="f16" fmla="val 13081"/>
                <a:gd name="f17" fmla="val 25908"/>
                <a:gd name="f18" fmla="val 30607"/>
                <a:gd name="f19" fmla="val 33528"/>
                <a:gd name="f20" fmla="val 24003"/>
                <a:gd name="f21" fmla="val 31750"/>
                <a:gd name="f22" fmla="val 27305"/>
                <a:gd name="f23" fmla="val 27686"/>
                <a:gd name="f24" fmla="val 28320"/>
                <a:gd name="f25" fmla="val 34925"/>
                <a:gd name="f26" fmla="val 15875"/>
                <a:gd name="f27" fmla="val 40386"/>
                <a:gd name="f28" fmla="val 38226"/>
                <a:gd name="f29" fmla="val 4064"/>
                <a:gd name="f30" fmla="val 31623"/>
                <a:gd name="f31" fmla="val 1143"/>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6" name="object 250">
              <a:extLst>
                <a:ext uri="{FF2B5EF4-FFF2-40B4-BE49-F238E27FC236}">
                  <a16:creationId xmlns:a16="http://schemas.microsoft.com/office/drawing/2014/main" id="{1245E673-03AC-477C-8770-5F1EA4344D76}"/>
                </a:ext>
              </a:extLst>
            </p:cNvPr>
            <p:cNvSpPr/>
            <p:nvPr/>
          </p:nvSpPr>
          <p:spPr>
            <a:xfrm>
              <a:off x="1914140" y="2653287"/>
              <a:ext cx="40635" cy="33659"/>
            </a:xfrm>
            <a:custGeom>
              <a:avLst/>
              <a:gdLst>
                <a:gd name="f0" fmla="val w"/>
                <a:gd name="f1" fmla="val h"/>
                <a:gd name="f2" fmla="val 0"/>
                <a:gd name="f3" fmla="val 40639"/>
                <a:gd name="f4" fmla="val 33655"/>
                <a:gd name="f5" fmla="val 13081"/>
                <a:gd name="f6" fmla="val 30607"/>
                <a:gd name="f7" fmla="val 25908"/>
                <a:gd name="f8" fmla="val 10922"/>
                <a:gd name="f9" fmla="val 20574"/>
                <a:gd name="f10" fmla="val 6604"/>
                <a:gd name="f11" fmla="val 17018"/>
                <a:gd name="f12" fmla="val 11811"/>
                <a:gd name="f13" fmla="val 8255"/>
                <a:gd name="f14" fmla="val 5461"/>
                <a:gd name="f15" fmla="val 3556"/>
                <a:gd name="f16" fmla="val 12064"/>
                <a:gd name="f17" fmla="val 635"/>
                <a:gd name="f18" fmla="val 20700"/>
                <a:gd name="f19" fmla="val 27305"/>
                <a:gd name="f20" fmla="val 31623"/>
                <a:gd name="f21" fmla="val 1143"/>
                <a:gd name="f22" fmla="val 38226"/>
                <a:gd name="f23" fmla="val 4064"/>
                <a:gd name="f24" fmla="val 40386"/>
                <a:gd name="f25" fmla="val 34925"/>
                <a:gd name="f26" fmla="val 15875"/>
                <a:gd name="f27" fmla="val 28320"/>
                <a:gd name="f28" fmla="val 27686"/>
                <a:gd name="f29" fmla="val 24003"/>
                <a:gd name="f30" fmla="val 31750"/>
                <a:gd name="f31" fmla="val 33528"/>
                <a:gd name="f32" fmla="*/ f0 1 40639"/>
                <a:gd name="f33" fmla="*/ f1 1 33655"/>
                <a:gd name="f34" fmla="val f2"/>
                <a:gd name="f35" fmla="val f3"/>
                <a:gd name="f36" fmla="val f4"/>
                <a:gd name="f37" fmla="+- f36 0 f34"/>
                <a:gd name="f38" fmla="+- f35 0 f34"/>
                <a:gd name="f39" fmla="*/ f38 1 40639"/>
                <a:gd name="f40" fmla="*/ f37 1 33655"/>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655">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7" name="object 251">
              <a:extLst>
                <a:ext uri="{FF2B5EF4-FFF2-40B4-BE49-F238E27FC236}">
                  <a16:creationId xmlns:a16="http://schemas.microsoft.com/office/drawing/2014/main" id="{E03BAA6C-BDA3-41A8-82EB-7F6742833BAB}"/>
                </a:ext>
              </a:extLst>
            </p:cNvPr>
            <p:cNvSpPr/>
            <p:nvPr/>
          </p:nvSpPr>
          <p:spPr>
            <a:xfrm>
              <a:off x="1869189" y="2651001"/>
              <a:ext cx="30476" cy="6986"/>
            </a:xfrm>
            <a:custGeom>
              <a:avLst/>
              <a:gdLst>
                <a:gd name="f0" fmla="val w"/>
                <a:gd name="f1" fmla="val h"/>
                <a:gd name="f2" fmla="val 0"/>
                <a:gd name="f3" fmla="val 30480"/>
                <a:gd name="f4" fmla="val 6985"/>
                <a:gd name="f5" fmla="val 7619"/>
                <a:gd name="f6" fmla="val 2158"/>
                <a:gd name="f7" fmla="val 2539"/>
                <a:gd name="f8" fmla="val 3301"/>
                <a:gd name="f9" fmla="val 4952"/>
                <a:gd name="f10" fmla="val 6857"/>
                <a:gd name="f11" fmla="*/ f0 1 30480"/>
                <a:gd name="f12" fmla="*/ f1 1 6985"/>
                <a:gd name="f13" fmla="val f2"/>
                <a:gd name="f14" fmla="val f3"/>
                <a:gd name="f15" fmla="val f4"/>
                <a:gd name="f16" fmla="+- f15 0 f13"/>
                <a:gd name="f17" fmla="+- f14 0 f13"/>
                <a:gd name="f18" fmla="*/ f17 1 30480"/>
                <a:gd name="f19" fmla="*/ f16 1 69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0480" h="6985">
                  <a:moveTo>
                    <a:pt x="f5" y="f2"/>
                  </a:moveTo>
                  <a:lnTo>
                    <a:pt x="f6" y="f2"/>
                  </a:lnTo>
                  <a:lnTo>
                    <a:pt x="f2" y="f7"/>
                  </a:lnTo>
                  <a:lnTo>
                    <a:pt x="f8" y="f9"/>
                  </a:lnTo>
                  <a:lnTo>
                    <a:pt x="f3"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8" name="object 252">
              <a:extLst>
                <a:ext uri="{FF2B5EF4-FFF2-40B4-BE49-F238E27FC236}">
                  <a16:creationId xmlns:a16="http://schemas.microsoft.com/office/drawing/2014/main" id="{23E166C5-17AA-4043-BBC8-DF5FAEB62F09}"/>
                </a:ext>
              </a:extLst>
            </p:cNvPr>
            <p:cNvSpPr/>
            <p:nvPr/>
          </p:nvSpPr>
          <p:spPr>
            <a:xfrm>
              <a:off x="1899666" y="2633472"/>
              <a:ext cx="14602" cy="11430"/>
            </a:xfrm>
            <a:custGeom>
              <a:avLst/>
              <a:gdLst>
                <a:gd name="f0" fmla="val w"/>
                <a:gd name="f1" fmla="val h"/>
                <a:gd name="f2" fmla="val 0"/>
                <a:gd name="f3" fmla="val 14605"/>
                <a:gd name="f4" fmla="val 11430"/>
                <a:gd name="f5" fmla="val 7746"/>
                <a:gd name="f6" fmla="val 2285"/>
                <a:gd name="f7" fmla="val 1777"/>
                <a:gd name="f8" fmla="val 3555"/>
                <a:gd name="f9" fmla="val 14477"/>
                <a:gd name="f10" fmla="val 11429"/>
                <a:gd name="f11" fmla="val 11175"/>
                <a:gd name="f12" fmla="val 2412"/>
                <a:gd name="f13" fmla="*/ f0 1 14605"/>
                <a:gd name="f14" fmla="*/ f1 1 11430"/>
                <a:gd name="f15" fmla="val f2"/>
                <a:gd name="f16" fmla="val f3"/>
                <a:gd name="f17" fmla="val f4"/>
                <a:gd name="f18" fmla="+- f17 0 f15"/>
                <a:gd name="f19" fmla="+- f16 0 f15"/>
                <a:gd name="f20" fmla="*/ f19 1 14605"/>
                <a:gd name="f21" fmla="*/ f18 1 1143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1430">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59" name="object 253">
              <a:extLst>
                <a:ext uri="{FF2B5EF4-FFF2-40B4-BE49-F238E27FC236}">
                  <a16:creationId xmlns:a16="http://schemas.microsoft.com/office/drawing/2014/main" id="{FBBD8D12-7475-4315-8D18-A350EAC482D8}"/>
                </a:ext>
              </a:extLst>
            </p:cNvPr>
            <p:cNvSpPr/>
            <p:nvPr/>
          </p:nvSpPr>
          <p:spPr>
            <a:xfrm>
              <a:off x="1943100" y="2631186"/>
              <a:ext cx="11430" cy="13331"/>
            </a:xfrm>
            <a:custGeom>
              <a:avLst/>
              <a:gdLst>
                <a:gd name="f0" fmla="val w"/>
                <a:gd name="f1" fmla="val h"/>
                <a:gd name="f2" fmla="val 0"/>
                <a:gd name="f3" fmla="val 11430"/>
                <a:gd name="f4" fmla="val 13335"/>
                <a:gd name="f5" fmla="val 5714"/>
                <a:gd name="f6" fmla="val 2920"/>
                <a:gd name="f7" fmla="val 2286"/>
                <a:gd name="f8" fmla="val 12953"/>
                <a:gd name="f9" fmla="val 10287"/>
                <a:gd name="f10" fmla="val 4063"/>
                <a:gd name="f11" fmla="val 1143"/>
                <a:gd name="f12" fmla="*/ f0 1 11430"/>
                <a:gd name="f13" fmla="*/ f1 1 13335"/>
                <a:gd name="f14" fmla="val f2"/>
                <a:gd name="f15" fmla="val f3"/>
                <a:gd name="f16" fmla="val f4"/>
                <a:gd name="f17" fmla="+- f16 0 f14"/>
                <a:gd name="f18" fmla="+- f15 0 f14"/>
                <a:gd name="f19" fmla="*/ f18 1 11430"/>
                <a:gd name="f20" fmla="*/ f17 1 133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1430" h="13335">
                  <a:moveTo>
                    <a:pt x="f5" y="f2"/>
                  </a:moveTo>
                  <a:lnTo>
                    <a:pt x="f2" y="f6"/>
                  </a:lnTo>
                  <a:lnTo>
                    <a:pt x="f7" y="f8"/>
                  </a:lnTo>
                  <a:lnTo>
                    <a:pt x="f9" y="f10"/>
                  </a:lnTo>
                  <a:lnTo>
                    <a:pt x="f3" y="f11"/>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0" name="object 254">
              <a:extLst>
                <a:ext uri="{FF2B5EF4-FFF2-40B4-BE49-F238E27FC236}">
                  <a16:creationId xmlns:a16="http://schemas.microsoft.com/office/drawing/2014/main" id="{A0FCF87B-C024-483E-A8EB-071621D581F0}"/>
                </a:ext>
              </a:extLst>
            </p:cNvPr>
            <p:cNvSpPr/>
            <p:nvPr/>
          </p:nvSpPr>
          <p:spPr>
            <a:xfrm>
              <a:off x="1965201" y="2641088"/>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1" name="object 255">
              <a:extLst>
                <a:ext uri="{FF2B5EF4-FFF2-40B4-BE49-F238E27FC236}">
                  <a16:creationId xmlns:a16="http://schemas.microsoft.com/office/drawing/2014/main" id="{7E69F475-64E9-40B3-AAEC-2C3647289CDA}"/>
                </a:ext>
              </a:extLst>
            </p:cNvPr>
            <p:cNvSpPr/>
            <p:nvPr/>
          </p:nvSpPr>
          <p:spPr>
            <a:xfrm>
              <a:off x="1876805" y="2700524"/>
              <a:ext cx="116201" cy="52706"/>
            </a:xfrm>
            <a:custGeom>
              <a:avLst/>
              <a:gdLst>
                <a:gd name="f0" fmla="val w"/>
                <a:gd name="f1" fmla="val h"/>
                <a:gd name="f2" fmla="val 0"/>
                <a:gd name="f3" fmla="val 116205"/>
                <a:gd name="f4" fmla="val 52705"/>
                <a:gd name="f5" fmla="val 48132"/>
                <a:gd name="f6" fmla="val 30606"/>
                <a:gd name="f7" fmla="val 10921"/>
                <a:gd name="f8" fmla="val 2921"/>
                <a:gd name="f9" fmla="val 3301"/>
                <a:gd name="f10" fmla="val 8763"/>
                <a:gd name="f11" fmla="val 16891"/>
                <a:gd name="f12" fmla="val 27432"/>
                <a:gd name="f13" fmla="val 15239"/>
                <a:gd name="f14" fmla="val 39116"/>
                <a:gd name="f15" fmla="val 33908"/>
                <a:gd name="f16" fmla="val 46736"/>
                <a:gd name="f17" fmla="val 49149"/>
                <a:gd name="f18" fmla="val 50800"/>
                <a:gd name="f19" fmla="val 66675"/>
                <a:gd name="f20" fmla="val 52578"/>
                <a:gd name="f21" fmla="val 77596"/>
                <a:gd name="f22" fmla="val 50292"/>
                <a:gd name="f23" fmla="val 86360"/>
                <a:gd name="f24" fmla="val 90677"/>
                <a:gd name="f25" fmla="val 88518"/>
                <a:gd name="f26" fmla="val 30353"/>
                <a:gd name="f27" fmla="val 85217"/>
                <a:gd name="f28" fmla="val 22733"/>
                <a:gd name="f29" fmla="val 98869"/>
                <a:gd name="f30" fmla="val 18669"/>
                <a:gd name="f31" fmla="val 80899"/>
                <a:gd name="f32" fmla="val 76454"/>
                <a:gd name="f33" fmla="val 14605"/>
                <a:gd name="f34" fmla="val 61213"/>
                <a:gd name="f35" fmla="val 5207"/>
                <a:gd name="f36" fmla="val 112521"/>
                <a:gd name="f37" fmla="val 9906"/>
                <a:gd name="f38" fmla="val 115824"/>
                <a:gd name="f39" fmla="val 11684"/>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2" name="object 256">
              <a:extLst>
                <a:ext uri="{FF2B5EF4-FFF2-40B4-BE49-F238E27FC236}">
                  <a16:creationId xmlns:a16="http://schemas.microsoft.com/office/drawing/2014/main" id="{0E6D9A40-6D20-406C-9171-146141390E86}"/>
                </a:ext>
              </a:extLst>
            </p:cNvPr>
            <p:cNvSpPr/>
            <p:nvPr/>
          </p:nvSpPr>
          <p:spPr>
            <a:xfrm>
              <a:off x="1959860" y="2650232"/>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1"/>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3" name="object 257">
              <a:extLst>
                <a:ext uri="{FF2B5EF4-FFF2-40B4-BE49-F238E27FC236}">
                  <a16:creationId xmlns:a16="http://schemas.microsoft.com/office/drawing/2014/main" id="{32D888EF-46AC-4985-AC39-06C622AA1D86}"/>
                </a:ext>
              </a:extLst>
            </p:cNvPr>
            <p:cNvSpPr/>
            <p:nvPr/>
          </p:nvSpPr>
          <p:spPr>
            <a:xfrm>
              <a:off x="1836416" y="275920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5"/>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4" name="object 258">
              <a:extLst>
                <a:ext uri="{FF2B5EF4-FFF2-40B4-BE49-F238E27FC236}">
                  <a16:creationId xmlns:a16="http://schemas.microsoft.com/office/drawing/2014/main" id="{68AE31FC-5AB5-42F4-9B2D-92CDF2E8B662}"/>
                </a:ext>
              </a:extLst>
            </p:cNvPr>
            <p:cNvSpPr/>
            <p:nvPr/>
          </p:nvSpPr>
          <p:spPr>
            <a:xfrm>
              <a:off x="1910337" y="2755388"/>
              <a:ext cx="86996" cy="87626"/>
            </a:xfrm>
            <a:custGeom>
              <a:avLst/>
              <a:gdLst>
                <a:gd name="f0" fmla="val w"/>
                <a:gd name="f1" fmla="val h"/>
                <a:gd name="f2" fmla="val 0"/>
                <a:gd name="f3" fmla="val 86994"/>
                <a:gd name="f4" fmla="val 87630"/>
                <a:gd name="f5" fmla="val 35179"/>
                <a:gd name="f6" fmla="val 14351"/>
                <a:gd name="f7" fmla="val 1143"/>
                <a:gd name="f8" fmla="val 4445"/>
                <a:gd name="f9" fmla="val 9397"/>
                <a:gd name="f10" fmla="val 7747"/>
                <a:gd name="f11" fmla="val 20574"/>
                <a:gd name="f12" fmla="val 11049"/>
                <a:gd name="f13" fmla="val 37083"/>
                <a:gd name="f14" fmla="val 52958"/>
                <a:gd name="f15" fmla="val 65912"/>
                <a:gd name="f16" fmla="val 74040"/>
                <a:gd name="f17" fmla="val 3302"/>
                <a:gd name="f18" fmla="val 80009"/>
                <a:gd name="f19" fmla="val 83565"/>
                <a:gd name="f20" fmla="val 25273"/>
                <a:gd name="f21" fmla="val 86487"/>
                <a:gd name="f22" fmla="val 38481"/>
                <a:gd name="f23" fmla="val 54991"/>
                <a:gd name="f24" fmla="val 73660"/>
                <a:gd name="f25" fmla="val 81152"/>
                <a:gd name="f26" fmla="val 86868"/>
                <a:gd name="f27" fmla="val 67690"/>
                <a:gd name="f28" fmla="val 85725"/>
                <a:gd name="f29" fmla="val 54737"/>
                <a:gd name="f30" fmla="val 76962"/>
                <a:gd name="f31" fmla="val 40005"/>
                <a:gd name="f32" fmla="val 75818"/>
                <a:gd name="f33" fmla="val 27685"/>
                <a:gd name="f34" fmla="val 65913"/>
                <a:gd name="f35" fmla="val 10540"/>
                <a:gd name="f36" fmla="val 57150"/>
                <a:gd name="f37" fmla="val 2920"/>
                <a:gd name="f38" fmla="*/ f0 1 86994"/>
                <a:gd name="f39" fmla="*/ f1 1 87630"/>
                <a:gd name="f40" fmla="val f2"/>
                <a:gd name="f41" fmla="val f3"/>
                <a:gd name="f42" fmla="val f4"/>
                <a:gd name="f43" fmla="+- f42 0 f40"/>
                <a:gd name="f44" fmla="+- f41 0 f40"/>
                <a:gd name="f45" fmla="*/ f44 1 86994"/>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994"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5" name="object 259">
              <a:extLst>
                <a:ext uri="{FF2B5EF4-FFF2-40B4-BE49-F238E27FC236}">
                  <a16:creationId xmlns:a16="http://schemas.microsoft.com/office/drawing/2014/main" id="{58418A54-EE03-4E61-A067-F2290CEE5A81}"/>
                </a:ext>
              </a:extLst>
            </p:cNvPr>
            <p:cNvSpPr/>
            <p:nvPr/>
          </p:nvSpPr>
          <p:spPr>
            <a:xfrm>
              <a:off x="1886708" y="2826254"/>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6" name="object 260">
              <a:extLst>
                <a:ext uri="{FF2B5EF4-FFF2-40B4-BE49-F238E27FC236}">
                  <a16:creationId xmlns:a16="http://schemas.microsoft.com/office/drawing/2014/main" id="{BFA7B222-FCC7-4D81-975F-FAA8179D59DC}"/>
                </a:ext>
              </a:extLst>
            </p:cNvPr>
            <p:cNvSpPr/>
            <p:nvPr/>
          </p:nvSpPr>
          <p:spPr>
            <a:xfrm>
              <a:off x="1956816" y="2826254"/>
              <a:ext cx="109215" cy="106683"/>
            </a:xfrm>
            <a:custGeom>
              <a:avLst/>
              <a:gdLst>
                <a:gd name="f0" fmla="val w"/>
                <a:gd name="f1" fmla="val h"/>
                <a:gd name="f2" fmla="val 0"/>
                <a:gd name="f3" fmla="val 109219"/>
                <a:gd name="f4" fmla="val 106680"/>
                <a:gd name="f5" fmla="val 19557"/>
                <a:gd name="f6" fmla="val 1142"/>
                <a:gd name="f7" fmla="val 635"/>
                <a:gd name="f8" fmla="val 4699"/>
                <a:gd name="f9" fmla="val 14605"/>
                <a:gd name="f10" fmla="val 10921"/>
                <a:gd name="f11" fmla="val 30480"/>
                <a:gd name="f12" fmla="val 18541"/>
                <a:gd name="f13" fmla="val 41656"/>
                <a:gd name="f14" fmla="val 27177"/>
                <a:gd name="f15" fmla="val 56896"/>
                <a:gd name="f16" fmla="val 29463"/>
                <a:gd name="f17" fmla="val 69215"/>
                <a:gd name="f18" fmla="val 80264"/>
                <a:gd name="f19" fmla="val 25018"/>
                <a:gd name="f20" fmla="val 87884"/>
                <a:gd name="f21" fmla="val 21843"/>
                <a:gd name="f22" fmla="val 91440"/>
                <a:gd name="f23" fmla="val 93725"/>
                <a:gd name="f24" fmla="val 97281"/>
                <a:gd name="f25" fmla="val 38100"/>
                <a:gd name="f26" fmla="val 98425"/>
                <a:gd name="f27" fmla="val 52323"/>
                <a:gd name="f28" fmla="val 79501"/>
                <a:gd name="f29" fmla="val 102616"/>
                <a:gd name="f30" fmla="val 90423"/>
                <a:gd name="f31" fmla="val 101345"/>
                <a:gd name="f32" fmla="val 103759"/>
                <a:gd name="f33" fmla="val 108965"/>
                <a:gd name="f34" fmla="val 94996"/>
                <a:gd name="f35" fmla="val 78485"/>
                <a:gd name="f36" fmla="val 51181"/>
                <a:gd name="f37" fmla="val 39242"/>
                <a:gd name="f38" fmla="val 92583"/>
                <a:gd name="f39" fmla="val 88518"/>
                <a:gd name="f40" fmla="val 80899"/>
                <a:gd name="f41" fmla="val 40258"/>
                <a:gd name="f42" fmla="val 55625"/>
                <a:gd name="f43" fmla="val 33781"/>
                <a:gd name="f44" fmla="val 36322"/>
                <a:gd name="f45" fmla="val 35940"/>
                <a:gd name="f46" fmla="val 20574"/>
                <a:gd name="f47" fmla="val 15240"/>
                <a:gd name="f48" fmla="val 32638"/>
                <a:gd name="f49" fmla="*/ f0 1 109219"/>
                <a:gd name="f50" fmla="*/ f1 1 106680"/>
                <a:gd name="f51" fmla="val f2"/>
                <a:gd name="f52" fmla="val f3"/>
                <a:gd name="f53" fmla="val f4"/>
                <a:gd name="f54" fmla="+- f53 0 f51"/>
                <a:gd name="f55" fmla="+- f52 0 f51"/>
                <a:gd name="f56" fmla="*/ f55 1 109219"/>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219"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7" name="object 261">
              <a:extLst>
                <a:ext uri="{FF2B5EF4-FFF2-40B4-BE49-F238E27FC236}">
                  <a16:creationId xmlns:a16="http://schemas.microsoft.com/office/drawing/2014/main" id="{2A278D35-48D1-483D-BF7C-C4611F7DA631}"/>
                </a:ext>
              </a:extLst>
            </p:cNvPr>
            <p:cNvSpPr/>
            <p:nvPr/>
          </p:nvSpPr>
          <p:spPr>
            <a:xfrm>
              <a:off x="2809494" y="2682236"/>
              <a:ext cx="40635" cy="33018"/>
            </a:xfrm>
            <a:custGeom>
              <a:avLst/>
              <a:gdLst>
                <a:gd name="f0" fmla="val w"/>
                <a:gd name="f1" fmla="val h"/>
                <a:gd name="f2" fmla="val 0"/>
                <a:gd name="f3" fmla="val 40639"/>
                <a:gd name="f4" fmla="val 33019"/>
                <a:gd name="f5" fmla="val 20700"/>
                <a:gd name="f6" fmla="val 12064"/>
                <a:gd name="f7" fmla="val 635"/>
                <a:gd name="f8" fmla="val 5461"/>
                <a:gd name="f9" fmla="val 3429"/>
                <a:gd name="f10" fmla="val 8001"/>
                <a:gd name="f11" fmla="val 11557"/>
                <a:gd name="f12" fmla="val 6604"/>
                <a:gd name="f13" fmla="val 16637"/>
                <a:gd name="f14" fmla="val 10922"/>
                <a:gd name="f15" fmla="val 20066"/>
                <a:gd name="f16" fmla="val 13081"/>
                <a:gd name="f17" fmla="val 25273"/>
                <a:gd name="f18" fmla="val 29845"/>
                <a:gd name="f19" fmla="val 32766"/>
                <a:gd name="f20" fmla="val 24003"/>
                <a:gd name="f21" fmla="val 30987"/>
                <a:gd name="f22" fmla="val 27305"/>
                <a:gd name="f23" fmla="val 27051"/>
                <a:gd name="f24" fmla="val 28320"/>
                <a:gd name="f25" fmla="val 34925"/>
                <a:gd name="f26" fmla="val 15493"/>
                <a:gd name="f27" fmla="val 40386"/>
                <a:gd name="f28" fmla="val 38226"/>
                <a:gd name="f29" fmla="val 4064"/>
                <a:gd name="f30" fmla="val 31623"/>
                <a:gd name="f31" fmla="val 1143"/>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2"/>
                  </a:moveTo>
                  <a:lnTo>
                    <a:pt x="f6" y="f7"/>
                  </a:lnTo>
                  <a:lnTo>
                    <a:pt x="f8" y="f9"/>
                  </a:lnTo>
                  <a:lnTo>
                    <a:pt x="f2" y="f10"/>
                  </a:lnTo>
                  <a:lnTo>
                    <a:pt x="f2" y="f11"/>
                  </a:lnTo>
                  <a:lnTo>
                    <a:pt x="f12" y="f13"/>
                  </a:lnTo>
                  <a:lnTo>
                    <a:pt x="f14" y="f15"/>
                  </a:lnTo>
                  <a:lnTo>
                    <a:pt x="f16" y="f17"/>
                  </a:lnTo>
                  <a:lnTo>
                    <a:pt x="f16" y="f18"/>
                  </a:lnTo>
                  <a:lnTo>
                    <a:pt x="f5" y="f19"/>
                  </a:lnTo>
                  <a:lnTo>
                    <a:pt x="f20" y="f21"/>
                  </a:lnTo>
                  <a:lnTo>
                    <a:pt x="f22" y="f23"/>
                  </a:lnTo>
                  <a:lnTo>
                    <a:pt x="f22" y="f17"/>
                  </a:lnTo>
                  <a:lnTo>
                    <a:pt x="f24" y="f15"/>
                  </a:lnTo>
                  <a:lnTo>
                    <a:pt x="f25" y="f26"/>
                  </a:lnTo>
                  <a:lnTo>
                    <a:pt x="f27" y="f11"/>
                  </a:lnTo>
                  <a:lnTo>
                    <a:pt x="f27" y="f10"/>
                  </a:lnTo>
                  <a:lnTo>
                    <a:pt x="f28" y="f29"/>
                  </a:lnTo>
                  <a:lnTo>
                    <a:pt x="f30" y="f31"/>
                  </a:lnTo>
                  <a:lnTo>
                    <a:pt x="f22" y="f7"/>
                  </a:lnTo>
                  <a:lnTo>
                    <a:pt x="f5" y="f2"/>
                  </a:lnTo>
                  <a:close/>
                </a:path>
              </a:pathLst>
            </a:custGeom>
            <a:solidFill>
              <a:srgbClr val="FFFF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8" name="object 262">
              <a:extLst>
                <a:ext uri="{FF2B5EF4-FFF2-40B4-BE49-F238E27FC236}">
                  <a16:creationId xmlns:a16="http://schemas.microsoft.com/office/drawing/2014/main" id="{473518DE-0CDA-421F-AED9-0BE85859A04F}"/>
                </a:ext>
              </a:extLst>
            </p:cNvPr>
            <p:cNvSpPr/>
            <p:nvPr/>
          </p:nvSpPr>
          <p:spPr>
            <a:xfrm>
              <a:off x="2809494" y="2682236"/>
              <a:ext cx="40635" cy="33018"/>
            </a:xfrm>
            <a:custGeom>
              <a:avLst/>
              <a:gdLst>
                <a:gd name="f0" fmla="val w"/>
                <a:gd name="f1" fmla="val h"/>
                <a:gd name="f2" fmla="val 0"/>
                <a:gd name="f3" fmla="val 40639"/>
                <a:gd name="f4" fmla="val 33019"/>
                <a:gd name="f5" fmla="val 13081"/>
                <a:gd name="f6" fmla="val 29845"/>
                <a:gd name="f7" fmla="val 25273"/>
                <a:gd name="f8" fmla="val 10922"/>
                <a:gd name="f9" fmla="val 20066"/>
                <a:gd name="f10" fmla="val 6604"/>
                <a:gd name="f11" fmla="val 16637"/>
                <a:gd name="f12" fmla="val 11557"/>
                <a:gd name="f13" fmla="val 8001"/>
                <a:gd name="f14" fmla="val 5461"/>
                <a:gd name="f15" fmla="val 3429"/>
                <a:gd name="f16" fmla="val 12064"/>
                <a:gd name="f17" fmla="val 635"/>
                <a:gd name="f18" fmla="val 20700"/>
                <a:gd name="f19" fmla="val 27305"/>
                <a:gd name="f20" fmla="val 31623"/>
                <a:gd name="f21" fmla="val 1143"/>
                <a:gd name="f22" fmla="val 38226"/>
                <a:gd name="f23" fmla="val 4064"/>
                <a:gd name="f24" fmla="val 40386"/>
                <a:gd name="f25" fmla="val 34925"/>
                <a:gd name="f26" fmla="val 15493"/>
                <a:gd name="f27" fmla="val 28320"/>
                <a:gd name="f28" fmla="val 27051"/>
                <a:gd name="f29" fmla="val 24003"/>
                <a:gd name="f30" fmla="val 30987"/>
                <a:gd name="f31" fmla="val 32766"/>
                <a:gd name="f32" fmla="*/ f0 1 40639"/>
                <a:gd name="f33" fmla="*/ f1 1 33019"/>
                <a:gd name="f34" fmla="val f2"/>
                <a:gd name="f35" fmla="val f3"/>
                <a:gd name="f36" fmla="val f4"/>
                <a:gd name="f37" fmla="+- f36 0 f34"/>
                <a:gd name="f38" fmla="+- f35 0 f34"/>
                <a:gd name="f39" fmla="*/ f38 1 40639"/>
                <a:gd name="f40" fmla="*/ f37 1 33019"/>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40639" h="33019">
                  <a:moveTo>
                    <a:pt x="f5" y="f6"/>
                  </a:moveTo>
                  <a:lnTo>
                    <a:pt x="f5" y="f7"/>
                  </a:lnTo>
                  <a:lnTo>
                    <a:pt x="f8" y="f9"/>
                  </a:lnTo>
                  <a:lnTo>
                    <a:pt x="f10" y="f11"/>
                  </a:lnTo>
                  <a:lnTo>
                    <a:pt x="f2" y="f12"/>
                  </a:lnTo>
                  <a:lnTo>
                    <a:pt x="f2" y="f13"/>
                  </a:lnTo>
                  <a:lnTo>
                    <a:pt x="f14" y="f15"/>
                  </a:lnTo>
                  <a:lnTo>
                    <a:pt x="f16" y="f17"/>
                  </a:lnTo>
                  <a:lnTo>
                    <a:pt x="f18" y="f2"/>
                  </a:lnTo>
                  <a:lnTo>
                    <a:pt x="f19" y="f17"/>
                  </a:lnTo>
                  <a:lnTo>
                    <a:pt x="f20" y="f21"/>
                  </a:lnTo>
                  <a:lnTo>
                    <a:pt x="f22" y="f23"/>
                  </a:lnTo>
                  <a:lnTo>
                    <a:pt x="f24" y="f13"/>
                  </a:lnTo>
                  <a:lnTo>
                    <a:pt x="f24" y="f12"/>
                  </a:lnTo>
                  <a:lnTo>
                    <a:pt x="f25" y="f26"/>
                  </a:lnTo>
                  <a:lnTo>
                    <a:pt x="f27" y="f9"/>
                  </a:lnTo>
                  <a:lnTo>
                    <a:pt x="f19" y="f7"/>
                  </a:lnTo>
                  <a:lnTo>
                    <a:pt x="f19" y="f28"/>
                  </a:lnTo>
                  <a:lnTo>
                    <a:pt x="f29" y="f30"/>
                  </a:lnTo>
                  <a:lnTo>
                    <a:pt x="f18" y="f31"/>
                  </a:lnTo>
                  <a:lnTo>
                    <a:pt x="f5" y="f6"/>
                  </a:lnTo>
                  <a:close/>
                </a:path>
              </a:pathLst>
            </a:custGeom>
            <a:noFill/>
            <a:ln w="4572" cap="flat">
              <a:solidFill>
                <a:srgbClr val="000000"/>
              </a:solid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69" name="object 263">
              <a:extLst>
                <a:ext uri="{FF2B5EF4-FFF2-40B4-BE49-F238E27FC236}">
                  <a16:creationId xmlns:a16="http://schemas.microsoft.com/office/drawing/2014/main" id="{961E472E-5F4E-42D5-B578-28EC1C6D15FE}"/>
                </a:ext>
              </a:extLst>
            </p:cNvPr>
            <p:cNvSpPr/>
            <p:nvPr/>
          </p:nvSpPr>
          <p:spPr>
            <a:xfrm>
              <a:off x="2764532" y="2679950"/>
              <a:ext cx="30476" cy="6345"/>
            </a:xfrm>
            <a:custGeom>
              <a:avLst/>
              <a:gdLst>
                <a:gd name="f0" fmla="val w"/>
                <a:gd name="f1" fmla="val h"/>
                <a:gd name="f2" fmla="val 0"/>
                <a:gd name="f3" fmla="val 30480"/>
                <a:gd name="f4" fmla="val 6350"/>
                <a:gd name="f5" fmla="val 7619"/>
                <a:gd name="f6" fmla="val 2158"/>
                <a:gd name="f7" fmla="val 3301"/>
                <a:gd name="f8" fmla="val 4444"/>
                <a:gd name="f9" fmla="val 6095"/>
                <a:gd name="f10" fmla="*/ f0 1 30480"/>
                <a:gd name="f11" fmla="*/ f1 1 6350"/>
                <a:gd name="f12" fmla="val f2"/>
                <a:gd name="f13" fmla="val f3"/>
                <a:gd name="f14" fmla="val f4"/>
                <a:gd name="f15" fmla="+- f14 0 f12"/>
                <a:gd name="f16" fmla="+- f13 0 f12"/>
                <a:gd name="f17" fmla="*/ f16 1 30480"/>
                <a:gd name="f18" fmla="*/ f15 1 635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0480" h="6350">
                  <a:moveTo>
                    <a:pt x="f5" y="f2"/>
                  </a:moveTo>
                  <a:lnTo>
                    <a:pt x="f6" y="f2"/>
                  </a:lnTo>
                  <a:lnTo>
                    <a:pt x="f2" y="f6"/>
                  </a:lnTo>
                  <a:lnTo>
                    <a:pt x="f7" y="f8"/>
                  </a:lnTo>
                  <a:lnTo>
                    <a:pt x="f3" y="f9"/>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0" name="object 264">
              <a:extLst>
                <a:ext uri="{FF2B5EF4-FFF2-40B4-BE49-F238E27FC236}">
                  <a16:creationId xmlns:a16="http://schemas.microsoft.com/office/drawing/2014/main" id="{75041F20-BE84-44B3-AB92-A711948FAF2C}"/>
                </a:ext>
              </a:extLst>
            </p:cNvPr>
            <p:cNvSpPr/>
            <p:nvPr/>
          </p:nvSpPr>
          <p:spPr>
            <a:xfrm>
              <a:off x="2795019" y="2662431"/>
              <a:ext cx="14602" cy="10799"/>
            </a:xfrm>
            <a:custGeom>
              <a:avLst/>
              <a:gdLst>
                <a:gd name="f0" fmla="val w"/>
                <a:gd name="f1" fmla="val h"/>
                <a:gd name="f2" fmla="val 0"/>
                <a:gd name="f3" fmla="val 14605"/>
                <a:gd name="f4" fmla="val 10794"/>
                <a:gd name="f5" fmla="val 7746"/>
                <a:gd name="f6" fmla="val 2285"/>
                <a:gd name="f7" fmla="val 1651"/>
                <a:gd name="f8" fmla="val 3429"/>
                <a:gd name="f9" fmla="val 14477"/>
                <a:gd name="f10" fmla="val 10668"/>
                <a:gd name="f11" fmla="val 11175"/>
                <a:gd name="f12" fmla="val 2286"/>
                <a:gd name="f13" fmla="*/ f0 1 14605"/>
                <a:gd name="f14" fmla="*/ f1 1 10794"/>
                <a:gd name="f15" fmla="val f2"/>
                <a:gd name="f16" fmla="val f3"/>
                <a:gd name="f17" fmla="val f4"/>
                <a:gd name="f18" fmla="+- f17 0 f15"/>
                <a:gd name="f19" fmla="+- f16 0 f15"/>
                <a:gd name="f20" fmla="*/ f19 1 14605"/>
                <a:gd name="f21" fmla="*/ f18 1 107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605" h="10794">
                  <a:moveTo>
                    <a:pt x="f5" y="f2"/>
                  </a:moveTo>
                  <a:lnTo>
                    <a:pt x="f6" y="f7"/>
                  </a:lnTo>
                  <a:lnTo>
                    <a:pt x="f2"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1" name="object 265">
              <a:extLst>
                <a:ext uri="{FF2B5EF4-FFF2-40B4-BE49-F238E27FC236}">
                  <a16:creationId xmlns:a16="http://schemas.microsoft.com/office/drawing/2014/main" id="{A2286B4F-3268-4DCE-87F6-E80A993FB096}"/>
                </a:ext>
              </a:extLst>
            </p:cNvPr>
            <p:cNvSpPr/>
            <p:nvPr/>
          </p:nvSpPr>
          <p:spPr>
            <a:xfrm>
              <a:off x="2839212" y="2659376"/>
              <a:ext cx="10799" cy="13331"/>
            </a:xfrm>
            <a:custGeom>
              <a:avLst/>
              <a:gdLst>
                <a:gd name="f0" fmla="val w"/>
                <a:gd name="f1" fmla="val h"/>
                <a:gd name="f2" fmla="val 0"/>
                <a:gd name="f3" fmla="val 10794"/>
                <a:gd name="f4" fmla="val 13335"/>
                <a:gd name="f5" fmla="val 5333"/>
                <a:gd name="f6" fmla="val 2920"/>
                <a:gd name="f7" fmla="val 2158"/>
                <a:gd name="f8" fmla="val 12953"/>
                <a:gd name="f9" fmla="val 9651"/>
                <a:gd name="f10" fmla="val 4063"/>
                <a:gd name="f11" fmla="val 10668"/>
                <a:gd name="f12" fmla="val 1143"/>
                <a:gd name="f13" fmla="*/ f0 1 10794"/>
                <a:gd name="f14" fmla="*/ f1 1 13335"/>
                <a:gd name="f15" fmla="val f2"/>
                <a:gd name="f16" fmla="val f3"/>
                <a:gd name="f17" fmla="val f4"/>
                <a:gd name="f18" fmla="+- f17 0 f15"/>
                <a:gd name="f19" fmla="+- f16 0 f15"/>
                <a:gd name="f20" fmla="*/ f19 1 10794"/>
                <a:gd name="f21" fmla="*/ f18 1 1333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0794" h="13335">
                  <a:moveTo>
                    <a:pt x="f5" y="f2"/>
                  </a:moveTo>
                  <a:lnTo>
                    <a:pt x="f2" y="f6"/>
                  </a:lnTo>
                  <a:lnTo>
                    <a:pt x="f7" y="f8"/>
                  </a:lnTo>
                  <a:lnTo>
                    <a:pt x="f9" y="f10"/>
                  </a:lnTo>
                  <a:lnTo>
                    <a:pt x="f11" y="f12"/>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2" name="object 266">
              <a:extLst>
                <a:ext uri="{FF2B5EF4-FFF2-40B4-BE49-F238E27FC236}">
                  <a16:creationId xmlns:a16="http://schemas.microsoft.com/office/drawing/2014/main" id="{4BF3DA01-B6F3-48B0-8CAF-06B8B24CC63D}"/>
                </a:ext>
              </a:extLst>
            </p:cNvPr>
            <p:cNvSpPr/>
            <p:nvPr/>
          </p:nvSpPr>
          <p:spPr>
            <a:xfrm>
              <a:off x="2860544" y="2669289"/>
              <a:ext cx="29846" cy="7616"/>
            </a:xfrm>
            <a:custGeom>
              <a:avLst/>
              <a:gdLst>
                <a:gd name="f0" fmla="val w"/>
                <a:gd name="f1" fmla="val h"/>
                <a:gd name="f2" fmla="val 0"/>
                <a:gd name="f3" fmla="val 29844"/>
                <a:gd name="f4" fmla="val 7619"/>
                <a:gd name="f5" fmla="val 20954"/>
                <a:gd name="f6" fmla="val 24256"/>
                <a:gd name="f7" fmla="val 5841"/>
                <a:gd name="f8" fmla="val 29718"/>
                <a:gd name="f9" fmla="val 4063"/>
                <a:gd name="f10" fmla="val 1777"/>
                <a:gd name="f11" fmla="*/ f0 1 29844"/>
                <a:gd name="f12" fmla="*/ f1 1 7619"/>
                <a:gd name="f13" fmla="val f2"/>
                <a:gd name="f14" fmla="val f3"/>
                <a:gd name="f15" fmla="val f4"/>
                <a:gd name="f16" fmla="+- f15 0 f13"/>
                <a:gd name="f17" fmla="+- f14 0 f13"/>
                <a:gd name="f18" fmla="*/ f17 1 29844"/>
                <a:gd name="f19" fmla="*/ f16 1 761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9844" h="7619">
                  <a:moveTo>
                    <a:pt x="f5" y="f2"/>
                  </a:moveTo>
                  <a:lnTo>
                    <a:pt x="f2" y="f4"/>
                  </a:lnTo>
                  <a:lnTo>
                    <a:pt x="f6" y="f7"/>
                  </a:lnTo>
                  <a:lnTo>
                    <a:pt x="f8" y="f9"/>
                  </a:lnTo>
                  <a:lnTo>
                    <a:pt x="f8" y="f10"/>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3" name="object 267">
              <a:extLst>
                <a:ext uri="{FF2B5EF4-FFF2-40B4-BE49-F238E27FC236}">
                  <a16:creationId xmlns:a16="http://schemas.microsoft.com/office/drawing/2014/main" id="{83F9C915-C91D-43D9-BEB3-EED74F34F50A}"/>
                </a:ext>
              </a:extLst>
            </p:cNvPr>
            <p:cNvSpPr/>
            <p:nvPr/>
          </p:nvSpPr>
          <p:spPr>
            <a:xfrm>
              <a:off x="2772159" y="2728725"/>
              <a:ext cx="116201" cy="52706"/>
            </a:xfrm>
            <a:custGeom>
              <a:avLst/>
              <a:gdLst>
                <a:gd name="f0" fmla="val w"/>
                <a:gd name="f1" fmla="val h"/>
                <a:gd name="f2" fmla="val 0"/>
                <a:gd name="f3" fmla="val 116205"/>
                <a:gd name="f4" fmla="val 52705"/>
                <a:gd name="f5" fmla="val 48132"/>
                <a:gd name="f6" fmla="val 30606"/>
                <a:gd name="f7" fmla="val 10921"/>
                <a:gd name="f8" fmla="val 2920"/>
                <a:gd name="f9" fmla="val 3301"/>
                <a:gd name="f10" fmla="val 8762"/>
                <a:gd name="f11" fmla="val 16890"/>
                <a:gd name="f12" fmla="val 27431"/>
                <a:gd name="f13" fmla="val 15239"/>
                <a:gd name="f14" fmla="val 39115"/>
                <a:gd name="f15" fmla="val 33908"/>
                <a:gd name="f16" fmla="val 46735"/>
                <a:gd name="f17" fmla="val 49149"/>
                <a:gd name="f18" fmla="val 50800"/>
                <a:gd name="f19" fmla="val 66675"/>
                <a:gd name="f20" fmla="val 52577"/>
                <a:gd name="f21" fmla="val 77596"/>
                <a:gd name="f22" fmla="val 50291"/>
                <a:gd name="f23" fmla="val 86360"/>
                <a:gd name="f24" fmla="val 90677"/>
                <a:gd name="f25" fmla="val 88518"/>
                <a:gd name="f26" fmla="val 30352"/>
                <a:gd name="f27" fmla="val 85217"/>
                <a:gd name="f28" fmla="val 22732"/>
                <a:gd name="f29" fmla="val 98869"/>
                <a:gd name="f30" fmla="val 18668"/>
                <a:gd name="f31" fmla="val 80899"/>
                <a:gd name="f32" fmla="val 76454"/>
                <a:gd name="f33" fmla="val 14604"/>
                <a:gd name="f34" fmla="val 61213"/>
                <a:gd name="f35" fmla="val 5206"/>
                <a:gd name="f36" fmla="val 112521"/>
                <a:gd name="f37" fmla="val 9905"/>
                <a:gd name="f38" fmla="val 115824"/>
                <a:gd name="f39" fmla="val 11683"/>
                <a:gd name="f40" fmla="*/ f0 1 116205"/>
                <a:gd name="f41" fmla="*/ f1 1 52705"/>
                <a:gd name="f42" fmla="val f2"/>
                <a:gd name="f43" fmla="val f3"/>
                <a:gd name="f44" fmla="val f4"/>
                <a:gd name="f45" fmla="+- f44 0 f42"/>
                <a:gd name="f46" fmla="+- f43 0 f42"/>
                <a:gd name="f47" fmla="*/ f46 1 116205"/>
                <a:gd name="f48" fmla="*/ f45 1 52705"/>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116205" h="52705">
                  <a:moveTo>
                    <a:pt x="f5" y="f2"/>
                  </a:moveTo>
                  <a:lnTo>
                    <a:pt x="f6" y="f2"/>
                  </a:lnTo>
                  <a:lnTo>
                    <a:pt x="f7" y="f8"/>
                  </a:lnTo>
                  <a:lnTo>
                    <a:pt x="f9" y="f10"/>
                  </a:lnTo>
                  <a:lnTo>
                    <a:pt x="f2" y="f11"/>
                  </a:lnTo>
                  <a:lnTo>
                    <a:pt x="f9" y="f12"/>
                  </a:lnTo>
                  <a:lnTo>
                    <a:pt x="f13" y="f14"/>
                  </a:lnTo>
                  <a:lnTo>
                    <a:pt x="f15" y="f16"/>
                  </a:lnTo>
                  <a:lnTo>
                    <a:pt x="f17" y="f18"/>
                  </a:lnTo>
                  <a:lnTo>
                    <a:pt x="f19" y="f20"/>
                  </a:lnTo>
                  <a:lnTo>
                    <a:pt x="f21" y="f22"/>
                  </a:lnTo>
                  <a:lnTo>
                    <a:pt x="f23" y="f16"/>
                  </a:lnTo>
                  <a:lnTo>
                    <a:pt x="f24" y="f14"/>
                  </a:lnTo>
                  <a:lnTo>
                    <a:pt x="f25" y="f26"/>
                  </a:lnTo>
                  <a:lnTo>
                    <a:pt x="f27" y="f28"/>
                  </a:lnTo>
                  <a:lnTo>
                    <a:pt x="f29" y="f30"/>
                  </a:lnTo>
                  <a:lnTo>
                    <a:pt x="f31" y="f30"/>
                  </a:lnTo>
                  <a:lnTo>
                    <a:pt x="f32" y="f33"/>
                  </a:lnTo>
                  <a:lnTo>
                    <a:pt x="f34" y="f35"/>
                  </a:lnTo>
                  <a:lnTo>
                    <a:pt x="f5" y="f2"/>
                  </a:lnTo>
                  <a:close/>
                </a:path>
                <a:path w="116205" h="52705">
                  <a:moveTo>
                    <a:pt x="f36" y="f37"/>
                  </a:moveTo>
                  <a:lnTo>
                    <a:pt x="f31" y="f30"/>
                  </a:lnTo>
                  <a:lnTo>
                    <a:pt x="f29" y="f30"/>
                  </a:lnTo>
                  <a:lnTo>
                    <a:pt x="f36" y="f33"/>
                  </a:lnTo>
                  <a:lnTo>
                    <a:pt x="f38" y="f39"/>
                  </a:lnTo>
                  <a:lnTo>
                    <a:pt x="f36" y="f37"/>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4" name="object 268">
              <a:extLst>
                <a:ext uri="{FF2B5EF4-FFF2-40B4-BE49-F238E27FC236}">
                  <a16:creationId xmlns:a16="http://schemas.microsoft.com/office/drawing/2014/main" id="{B45CC066-316B-4FE4-85C7-9A144E2C211C}"/>
                </a:ext>
              </a:extLst>
            </p:cNvPr>
            <p:cNvSpPr/>
            <p:nvPr/>
          </p:nvSpPr>
          <p:spPr>
            <a:xfrm>
              <a:off x="2855214" y="2678433"/>
              <a:ext cx="102239" cy="118113"/>
            </a:xfrm>
            <a:custGeom>
              <a:avLst/>
              <a:gdLst>
                <a:gd name="f0" fmla="val w"/>
                <a:gd name="f1" fmla="val h"/>
                <a:gd name="f2" fmla="val 0"/>
                <a:gd name="f3" fmla="val 102235"/>
                <a:gd name="f4" fmla="val 118110"/>
                <a:gd name="f5" fmla="val 58166"/>
                <a:gd name="f6" fmla="val 20446"/>
                <a:gd name="f7" fmla="val 49403"/>
                <a:gd name="f8" fmla="val 23368"/>
                <a:gd name="f9" fmla="val 54863"/>
                <a:gd name="f10" fmla="val 25145"/>
                <a:gd name="f11" fmla="val 65912"/>
                <a:gd name="f12" fmla="val 71374"/>
                <a:gd name="f13" fmla="val 27431"/>
                <a:gd name="f14" fmla="val 76835"/>
                <a:gd name="f15" fmla="val 32131"/>
                <a:gd name="f16" fmla="val 84581"/>
                <a:gd name="f17" fmla="val 39115"/>
                <a:gd name="f18" fmla="val 87884"/>
                <a:gd name="f19" fmla="val 53847"/>
                <a:gd name="f20" fmla="val 67182"/>
                <a:gd name="f21" fmla="val 85598"/>
                <a:gd name="f22" fmla="val 77724"/>
                <a:gd name="f23" fmla="val 78993"/>
                <a:gd name="f24" fmla="val 82422"/>
                <a:gd name="f25" fmla="val 59309"/>
                <a:gd name="f26" fmla="val 88900"/>
                <a:gd name="f27" fmla="val 37337"/>
                <a:gd name="f28" fmla="val 94742"/>
                <a:gd name="f29" fmla="val 99440"/>
                <a:gd name="f30" fmla="val 9906"/>
                <a:gd name="f31" fmla="val 106425"/>
                <a:gd name="f32" fmla="val 4444"/>
                <a:gd name="f33" fmla="val 108203"/>
                <a:gd name="f34" fmla="val 112902"/>
                <a:gd name="f35" fmla="val 5461"/>
                <a:gd name="f36" fmla="val 117475"/>
                <a:gd name="f37" fmla="val 10922"/>
                <a:gd name="f38" fmla="val 118109"/>
                <a:gd name="f39" fmla="val 115188"/>
                <a:gd name="f40" fmla="val 53848"/>
                <a:gd name="f41" fmla="val 100965"/>
                <a:gd name="f42" fmla="val 101996"/>
                <a:gd name="f43" fmla="val 102108"/>
                <a:gd name="f44" fmla="val 62611"/>
                <a:gd name="f45" fmla="val 95504"/>
                <a:gd name="f46" fmla="val 39750"/>
                <a:gd name="f47" fmla="val 98806"/>
                <a:gd name="f48" fmla="val 26924"/>
                <a:gd name="f49" fmla="val 101714"/>
                <a:gd name="f50" fmla="val 22225"/>
                <a:gd name="f51" fmla="val 69215"/>
                <a:gd name="f52" fmla="val 82296"/>
                <a:gd name="f53" fmla="val 634"/>
                <a:gd name="f54" fmla="val 74675"/>
                <a:gd name="f55" fmla="val 15747"/>
                <a:gd name="f56" fmla="val 70231"/>
                <a:gd name="f57" fmla="val 21589"/>
                <a:gd name="f58" fmla="val 97662"/>
                <a:gd name="f59" fmla="val 19303"/>
                <a:gd name="f60" fmla="val 16382"/>
                <a:gd name="f61" fmla="val 80137"/>
                <a:gd name="f62" fmla="val 15239"/>
                <a:gd name="f63" fmla="val 1777"/>
                <a:gd name="f64" fmla="*/ f0 1 102235"/>
                <a:gd name="f65" fmla="*/ f1 1 118110"/>
                <a:gd name="f66" fmla="val f2"/>
                <a:gd name="f67" fmla="val f3"/>
                <a:gd name="f68" fmla="val f4"/>
                <a:gd name="f69" fmla="+- f68 0 f66"/>
                <a:gd name="f70" fmla="+- f67 0 f66"/>
                <a:gd name="f71" fmla="*/ f70 1 102235"/>
                <a:gd name="f72" fmla="*/ f69 1 118110"/>
                <a:gd name="f73" fmla="*/ f66 1 f71"/>
                <a:gd name="f74" fmla="*/ f67 1 f71"/>
                <a:gd name="f75" fmla="*/ f66 1 f72"/>
                <a:gd name="f76" fmla="*/ f68 1 f72"/>
                <a:gd name="f77" fmla="*/ f73 f64 1"/>
                <a:gd name="f78" fmla="*/ f74 f64 1"/>
                <a:gd name="f79" fmla="*/ f76 f65 1"/>
                <a:gd name="f80" fmla="*/ f75 f65 1"/>
              </a:gdLst>
              <a:ahLst/>
              <a:cxnLst>
                <a:cxn ang="3cd4">
                  <a:pos x="hc" y="t"/>
                </a:cxn>
                <a:cxn ang="0">
                  <a:pos x="r" y="vc"/>
                </a:cxn>
                <a:cxn ang="cd4">
                  <a:pos x="hc" y="b"/>
                </a:cxn>
                <a:cxn ang="cd2">
                  <a:pos x="l" y="vc"/>
                </a:cxn>
              </a:cxnLst>
              <a:rect l="f77" t="f80" r="f78" b="f79"/>
              <a:pathLst>
                <a:path w="102235" h="118110">
                  <a:moveTo>
                    <a:pt x="f5" y="f6"/>
                  </a:moveTo>
                  <a:lnTo>
                    <a:pt x="f7" y="f6"/>
                  </a:lnTo>
                  <a:lnTo>
                    <a:pt x="f7" y="f8"/>
                  </a:lnTo>
                  <a:lnTo>
                    <a:pt x="f9" y="f10"/>
                  </a:lnTo>
                  <a:lnTo>
                    <a:pt x="f11" y="f10"/>
                  </a:lnTo>
                  <a:lnTo>
                    <a:pt x="f12" y="f13"/>
                  </a:lnTo>
                  <a:lnTo>
                    <a:pt x="f14" y="f15"/>
                  </a:lnTo>
                  <a:lnTo>
                    <a:pt x="f16" y="f17"/>
                  </a:lnTo>
                  <a:lnTo>
                    <a:pt x="f18" y="f19"/>
                  </a:lnTo>
                  <a:lnTo>
                    <a:pt x="f18" y="f20"/>
                  </a:lnTo>
                  <a:lnTo>
                    <a:pt x="f21" y="f22"/>
                  </a:lnTo>
                  <a:lnTo>
                    <a:pt x="f23" y="f24"/>
                  </a:lnTo>
                  <a:lnTo>
                    <a:pt x="f25" y="f26"/>
                  </a:lnTo>
                  <a:lnTo>
                    <a:pt x="f27" y="f28"/>
                  </a:lnTo>
                  <a:lnTo>
                    <a:pt x="f13" y="f29"/>
                  </a:lnTo>
                  <a:lnTo>
                    <a:pt x="f30" y="f31"/>
                  </a:lnTo>
                  <a:lnTo>
                    <a:pt x="f32" y="f33"/>
                  </a:lnTo>
                  <a:lnTo>
                    <a:pt x="f2" y="f34"/>
                  </a:lnTo>
                  <a:lnTo>
                    <a:pt x="f35" y="f36"/>
                  </a:lnTo>
                  <a:lnTo>
                    <a:pt x="f37" y="f38"/>
                  </a:lnTo>
                  <a:lnTo>
                    <a:pt x="f13" y="f39"/>
                  </a:lnTo>
                  <a:lnTo>
                    <a:pt x="f40" y="f31"/>
                  </a:lnTo>
                  <a:lnTo>
                    <a:pt x="f41" y="f24"/>
                  </a:lnTo>
                  <a:lnTo>
                    <a:pt x="f42" y="f22"/>
                  </a:lnTo>
                  <a:lnTo>
                    <a:pt x="f43" y="f44"/>
                  </a:lnTo>
                  <a:lnTo>
                    <a:pt x="f45" y="f46"/>
                  </a:lnTo>
                  <a:lnTo>
                    <a:pt x="f47" y="f48"/>
                  </a:lnTo>
                  <a:lnTo>
                    <a:pt x="f49" y="f50"/>
                  </a:lnTo>
                  <a:lnTo>
                    <a:pt x="f51" y="f50"/>
                  </a:lnTo>
                  <a:lnTo>
                    <a:pt x="f5" y="f6"/>
                  </a:lnTo>
                  <a:close/>
                </a:path>
                <a:path w="102235" h="118110">
                  <a:moveTo>
                    <a:pt x="f52" y="f2"/>
                  </a:moveTo>
                  <a:lnTo>
                    <a:pt x="f14" y="f53"/>
                  </a:lnTo>
                  <a:lnTo>
                    <a:pt x="f54" y="f55"/>
                  </a:lnTo>
                  <a:lnTo>
                    <a:pt x="f56" y="f6"/>
                  </a:lnTo>
                  <a:lnTo>
                    <a:pt x="f51" y="f50"/>
                  </a:lnTo>
                  <a:lnTo>
                    <a:pt x="f49" y="f50"/>
                  </a:lnTo>
                  <a:lnTo>
                    <a:pt x="f43" y="f57"/>
                  </a:lnTo>
                  <a:lnTo>
                    <a:pt x="f58" y="f59"/>
                  </a:lnTo>
                  <a:lnTo>
                    <a:pt x="f18" y="f60"/>
                  </a:lnTo>
                  <a:lnTo>
                    <a:pt x="f61" y="f62"/>
                  </a:lnTo>
                  <a:lnTo>
                    <a:pt x="f21" y="f63"/>
                  </a:lnTo>
                  <a:lnTo>
                    <a:pt x="f52"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5" name="object 269">
              <a:extLst>
                <a:ext uri="{FF2B5EF4-FFF2-40B4-BE49-F238E27FC236}">
                  <a16:creationId xmlns:a16="http://schemas.microsoft.com/office/drawing/2014/main" id="{02D0DEF4-8FF5-49D1-B5AF-EDDDFF868CC6}"/>
                </a:ext>
              </a:extLst>
            </p:cNvPr>
            <p:cNvSpPr/>
            <p:nvPr/>
          </p:nvSpPr>
          <p:spPr>
            <a:xfrm>
              <a:off x="2731770" y="2787392"/>
              <a:ext cx="93341" cy="71122"/>
            </a:xfrm>
            <a:custGeom>
              <a:avLst/>
              <a:gdLst>
                <a:gd name="f0" fmla="val w"/>
                <a:gd name="f1" fmla="val h"/>
                <a:gd name="f2" fmla="val 0"/>
                <a:gd name="f3" fmla="val 93344"/>
                <a:gd name="f4" fmla="val 71119"/>
                <a:gd name="f5" fmla="val 25146"/>
                <a:gd name="f6" fmla="val 64389"/>
                <a:gd name="f7" fmla="val 19685"/>
                <a:gd name="f8" fmla="val 65531"/>
                <a:gd name="f9" fmla="val 68580"/>
                <a:gd name="f10" fmla="val 32766"/>
                <a:gd name="f11" fmla="val 70866"/>
                <a:gd name="f12" fmla="val 50292"/>
                <a:gd name="f13" fmla="val 65659"/>
                <a:gd name="f14" fmla="val 74422"/>
                <a:gd name="f15" fmla="val 36068"/>
                <a:gd name="f16" fmla="val 83057"/>
                <a:gd name="f17" fmla="val 41529"/>
                <a:gd name="f18" fmla="val 6985"/>
                <a:gd name="f19" fmla="val 1143"/>
                <a:gd name="f20" fmla="val 32258"/>
                <a:gd name="f21" fmla="val 35687"/>
                <a:gd name="f22" fmla="val 7619"/>
                <a:gd name="f23" fmla="val 43306"/>
                <a:gd name="f24" fmla="val 22987"/>
                <a:gd name="f25" fmla="val 46862"/>
                <a:gd name="f26" fmla="val 50418"/>
                <a:gd name="f27" fmla="val 56896"/>
                <a:gd name="f28" fmla="val 52705"/>
                <a:gd name="f29" fmla="val 55626"/>
                <a:gd name="f30" fmla="val 61213"/>
                <a:gd name="f31" fmla="val 59690"/>
                <a:gd name="f32" fmla="val 65024"/>
                <a:gd name="f33" fmla="val 78740"/>
                <a:gd name="f34" fmla="val 61468"/>
                <a:gd name="f35" fmla="val 56261"/>
                <a:gd name="f36" fmla="val 76581"/>
                <a:gd name="f37" fmla="val 52070"/>
                <a:gd name="f38" fmla="val 49149"/>
                <a:gd name="f39" fmla="val 39369"/>
                <a:gd name="f40" fmla="val 46228"/>
                <a:gd name="f41" fmla="val 17525"/>
                <a:gd name="f42" fmla="val 37465"/>
                <a:gd name="f43" fmla="val 29845"/>
                <a:gd name="f44" fmla="val 21081"/>
                <a:gd name="f45" fmla="val 46990"/>
                <a:gd name="f46" fmla="val 15875"/>
                <a:gd name="f47" fmla="val 73279"/>
                <a:gd name="f48" fmla="val 11684"/>
                <a:gd name="f49" fmla="val 92963"/>
                <a:gd name="f50" fmla="val 9906"/>
                <a:gd name="f51" fmla="val 2286"/>
                <a:gd name="f52" fmla="*/ f0 1 93344"/>
                <a:gd name="f53" fmla="*/ f1 1 71119"/>
                <a:gd name="f54" fmla="val f2"/>
                <a:gd name="f55" fmla="val f3"/>
                <a:gd name="f56" fmla="val f4"/>
                <a:gd name="f57" fmla="+- f56 0 f54"/>
                <a:gd name="f58" fmla="+- f55 0 f54"/>
                <a:gd name="f59" fmla="*/ f58 1 93344"/>
                <a:gd name="f60" fmla="*/ f57 1 71119"/>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93344" h="71119">
                  <a:moveTo>
                    <a:pt x="f5" y="f6"/>
                  </a:moveTo>
                  <a:lnTo>
                    <a:pt x="f7" y="f8"/>
                  </a:lnTo>
                  <a:lnTo>
                    <a:pt x="f7" y="f9"/>
                  </a:lnTo>
                  <a:lnTo>
                    <a:pt x="f10" y="f11"/>
                  </a:lnTo>
                  <a:lnTo>
                    <a:pt x="f12" y="f11"/>
                  </a:lnTo>
                  <a:lnTo>
                    <a:pt x="f13" y="f9"/>
                  </a:lnTo>
                  <a:lnTo>
                    <a:pt x="f14" y="f8"/>
                  </a:lnTo>
                  <a:lnTo>
                    <a:pt x="f15" y="f8"/>
                  </a:lnTo>
                  <a:lnTo>
                    <a:pt x="f5" y="f6"/>
                  </a:lnTo>
                  <a:close/>
                </a:path>
                <a:path w="93344" h="71119">
                  <a:moveTo>
                    <a:pt x="f16" y="f2"/>
                  </a:moveTo>
                  <a:lnTo>
                    <a:pt x="f17" y="f18"/>
                  </a:lnTo>
                  <a:lnTo>
                    <a:pt x="f19" y="f20"/>
                  </a:lnTo>
                  <a:lnTo>
                    <a:pt x="f2" y="f21"/>
                  </a:lnTo>
                  <a:lnTo>
                    <a:pt x="f22" y="f23"/>
                  </a:lnTo>
                  <a:lnTo>
                    <a:pt x="f24" y="f25"/>
                  </a:lnTo>
                  <a:lnTo>
                    <a:pt x="f17" y="f26"/>
                  </a:lnTo>
                  <a:lnTo>
                    <a:pt x="f27" y="f28"/>
                  </a:lnTo>
                  <a:lnTo>
                    <a:pt x="f13" y="f29"/>
                  </a:lnTo>
                  <a:lnTo>
                    <a:pt x="f30" y="f31"/>
                  </a:lnTo>
                  <a:lnTo>
                    <a:pt x="f12" y="f32"/>
                  </a:lnTo>
                  <a:lnTo>
                    <a:pt x="f15" y="f8"/>
                  </a:lnTo>
                  <a:lnTo>
                    <a:pt x="f14" y="f8"/>
                  </a:lnTo>
                  <a:lnTo>
                    <a:pt x="f33" y="f34"/>
                  </a:lnTo>
                  <a:lnTo>
                    <a:pt x="f16" y="f35"/>
                  </a:lnTo>
                  <a:lnTo>
                    <a:pt x="f36" y="f37"/>
                  </a:lnTo>
                  <a:lnTo>
                    <a:pt x="f27" y="f38"/>
                  </a:lnTo>
                  <a:lnTo>
                    <a:pt x="f39" y="f40"/>
                  </a:lnTo>
                  <a:lnTo>
                    <a:pt x="f7" y="f17"/>
                  </a:lnTo>
                  <a:lnTo>
                    <a:pt x="f41" y="f42"/>
                  </a:lnTo>
                  <a:lnTo>
                    <a:pt x="f7" y="f43"/>
                  </a:lnTo>
                  <a:lnTo>
                    <a:pt x="f10" y="f44"/>
                  </a:lnTo>
                  <a:lnTo>
                    <a:pt x="f45" y="f46"/>
                  </a:lnTo>
                  <a:lnTo>
                    <a:pt x="f47" y="f48"/>
                  </a:lnTo>
                  <a:lnTo>
                    <a:pt x="f49" y="f50"/>
                  </a:lnTo>
                  <a:lnTo>
                    <a:pt x="f49" y="f51"/>
                  </a:lnTo>
                  <a:lnTo>
                    <a:pt x="f16"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6" name="object 270">
              <a:extLst>
                <a:ext uri="{FF2B5EF4-FFF2-40B4-BE49-F238E27FC236}">
                  <a16:creationId xmlns:a16="http://schemas.microsoft.com/office/drawing/2014/main" id="{586EAA3F-350D-4020-BBA1-A19DC7B2E548}"/>
                </a:ext>
              </a:extLst>
            </p:cNvPr>
            <p:cNvSpPr/>
            <p:nvPr/>
          </p:nvSpPr>
          <p:spPr>
            <a:xfrm>
              <a:off x="2806449" y="2783589"/>
              <a:ext cx="86355" cy="87626"/>
            </a:xfrm>
            <a:custGeom>
              <a:avLst/>
              <a:gdLst>
                <a:gd name="f0" fmla="val w"/>
                <a:gd name="f1" fmla="val h"/>
                <a:gd name="f2" fmla="val 0"/>
                <a:gd name="f3" fmla="val 86360"/>
                <a:gd name="f4" fmla="val 87630"/>
                <a:gd name="f5" fmla="val 34925"/>
                <a:gd name="f6" fmla="val 14224"/>
                <a:gd name="f7" fmla="val 1143"/>
                <a:gd name="f8" fmla="val 4318"/>
                <a:gd name="f9" fmla="val 9397"/>
                <a:gd name="f10" fmla="val 7620"/>
                <a:gd name="f11" fmla="val 20574"/>
                <a:gd name="f12" fmla="val 10922"/>
                <a:gd name="f13" fmla="val 37083"/>
                <a:gd name="f14" fmla="val 52958"/>
                <a:gd name="f15" fmla="val 65912"/>
                <a:gd name="f16" fmla="val 74040"/>
                <a:gd name="f17" fmla="val 3302"/>
                <a:gd name="f18" fmla="val 80009"/>
                <a:gd name="f19" fmla="val 83565"/>
                <a:gd name="f20" fmla="val 25018"/>
                <a:gd name="f21" fmla="val 86487"/>
                <a:gd name="f22" fmla="val 38100"/>
                <a:gd name="f23" fmla="val 54483"/>
                <a:gd name="f24" fmla="val 73025"/>
                <a:gd name="f25" fmla="val 81152"/>
                <a:gd name="f26" fmla="val 86106"/>
                <a:gd name="f27" fmla="val 67690"/>
                <a:gd name="f28" fmla="val 84962"/>
                <a:gd name="f29" fmla="val 54737"/>
                <a:gd name="f30" fmla="val 76327"/>
                <a:gd name="f31" fmla="val 40005"/>
                <a:gd name="f32" fmla="val 75184"/>
                <a:gd name="f33" fmla="val 27686"/>
                <a:gd name="f34" fmla="val 65405"/>
                <a:gd name="f35" fmla="val 10540"/>
                <a:gd name="f36" fmla="val 56642"/>
                <a:gd name="f37" fmla="val 2920"/>
                <a:gd name="f38" fmla="*/ f0 1 86360"/>
                <a:gd name="f39" fmla="*/ f1 1 87630"/>
                <a:gd name="f40" fmla="val f2"/>
                <a:gd name="f41" fmla="val f3"/>
                <a:gd name="f42" fmla="val f4"/>
                <a:gd name="f43" fmla="+- f42 0 f40"/>
                <a:gd name="f44" fmla="+- f41 0 f40"/>
                <a:gd name="f45" fmla="*/ f44 1 86360"/>
                <a:gd name="f46" fmla="*/ f43 1 87630"/>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86360" h="87630">
                  <a:moveTo>
                    <a:pt x="f5" y="f2"/>
                  </a:moveTo>
                  <a:lnTo>
                    <a:pt x="f6" y="f7"/>
                  </a:lnTo>
                  <a:lnTo>
                    <a:pt x="f8" y="f9"/>
                  </a:lnTo>
                  <a:lnTo>
                    <a:pt x="f10" y="f11"/>
                  </a:lnTo>
                  <a:lnTo>
                    <a:pt x="f12" y="f13"/>
                  </a:lnTo>
                  <a:lnTo>
                    <a:pt x="f12" y="f14"/>
                  </a:lnTo>
                  <a:lnTo>
                    <a:pt x="f8" y="f15"/>
                  </a:lnTo>
                  <a:lnTo>
                    <a:pt x="f2" y="f16"/>
                  </a:lnTo>
                  <a:lnTo>
                    <a:pt x="f17" y="f18"/>
                  </a:lnTo>
                  <a:lnTo>
                    <a:pt x="f6" y="f19"/>
                  </a:lnTo>
                  <a:lnTo>
                    <a:pt x="f20" y="f21"/>
                  </a:lnTo>
                  <a:lnTo>
                    <a:pt x="f22" y="f4"/>
                  </a:lnTo>
                  <a:lnTo>
                    <a:pt x="f23" y="f4"/>
                  </a:lnTo>
                  <a:lnTo>
                    <a:pt x="f24" y="f25"/>
                  </a:lnTo>
                  <a:lnTo>
                    <a:pt x="f26" y="f27"/>
                  </a:lnTo>
                  <a:lnTo>
                    <a:pt x="f28" y="f29"/>
                  </a:lnTo>
                  <a:lnTo>
                    <a:pt x="f30" y="f31"/>
                  </a:lnTo>
                  <a:lnTo>
                    <a:pt x="f32" y="f33"/>
                  </a:lnTo>
                  <a:lnTo>
                    <a:pt x="f34" y="f35"/>
                  </a:lnTo>
                  <a:lnTo>
                    <a:pt x="f36" y="f3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7" name="object 271">
              <a:extLst>
                <a:ext uri="{FF2B5EF4-FFF2-40B4-BE49-F238E27FC236}">
                  <a16:creationId xmlns:a16="http://schemas.microsoft.com/office/drawing/2014/main" id="{E00255E7-C58C-4F31-BBA8-ABF9AE5AC5B1}"/>
                </a:ext>
              </a:extLst>
            </p:cNvPr>
            <p:cNvSpPr/>
            <p:nvPr/>
          </p:nvSpPr>
          <p:spPr>
            <a:xfrm>
              <a:off x="2782062" y="2854455"/>
              <a:ext cx="66037" cy="127001"/>
            </a:xfrm>
            <a:custGeom>
              <a:avLst/>
              <a:gdLst>
                <a:gd name="f0" fmla="val w"/>
                <a:gd name="f1" fmla="val h"/>
                <a:gd name="f2" fmla="val 0"/>
                <a:gd name="f3" fmla="val 66039"/>
                <a:gd name="f4" fmla="val 127000"/>
                <a:gd name="f5" fmla="val 44831"/>
                <a:gd name="f6" fmla="val 34925"/>
                <a:gd name="f7" fmla="val 1778"/>
                <a:gd name="f8" fmla="val 31623"/>
                <a:gd name="f9" fmla="val 8762"/>
                <a:gd name="f10" fmla="val 44450"/>
                <a:gd name="f11" fmla="val 53340"/>
                <a:gd name="f12" fmla="val 28448"/>
                <a:gd name="f13" fmla="val 69087"/>
                <a:gd name="f14" fmla="val 27305"/>
                <a:gd name="f15" fmla="val 87884"/>
                <a:gd name="f16" fmla="val 96647"/>
                <a:gd name="f17" fmla="val 102489"/>
                <a:gd name="f18" fmla="val 6604"/>
                <a:gd name="f19" fmla="val 109474"/>
                <a:gd name="f20" fmla="val 120015"/>
                <a:gd name="f21" fmla="val 123571"/>
                <a:gd name="f22" fmla="val 16382"/>
                <a:gd name="f23" fmla="val 126492"/>
                <a:gd name="f24" fmla="val 20700"/>
                <a:gd name="f25" fmla="val 124714"/>
                <a:gd name="f26" fmla="val 21843"/>
                <a:gd name="f27" fmla="val 118872"/>
                <a:gd name="f28" fmla="val 110109"/>
                <a:gd name="f29" fmla="val 33908"/>
                <a:gd name="f30" fmla="val 106553"/>
                <a:gd name="f31" fmla="val 42544"/>
                <a:gd name="f32" fmla="val 103631"/>
                <a:gd name="f33" fmla="val 49149"/>
                <a:gd name="f34" fmla="val 100711"/>
                <a:gd name="f35" fmla="val 51307"/>
                <a:gd name="f36" fmla="val 97790"/>
                <a:gd name="f37" fmla="val 45846"/>
                <a:gd name="f38" fmla="val 94868"/>
                <a:gd name="f39" fmla="val 92583"/>
                <a:gd name="f40" fmla="val 38226"/>
                <a:gd name="f41" fmla="val 85471"/>
                <a:gd name="f42" fmla="val 68453"/>
                <a:gd name="f43" fmla="val 48641"/>
                <a:gd name="f44" fmla="val 61213"/>
                <a:gd name="f45" fmla="val 33909"/>
                <a:gd name="f46" fmla="val 65531"/>
                <a:gd name="f47" fmla="val 15240"/>
                <a:gd name="f48" fmla="*/ f0 1 66039"/>
                <a:gd name="f49" fmla="*/ f1 1 127000"/>
                <a:gd name="f50" fmla="val f2"/>
                <a:gd name="f51" fmla="val f3"/>
                <a:gd name="f52" fmla="val f4"/>
                <a:gd name="f53" fmla="+- f52 0 f50"/>
                <a:gd name="f54" fmla="+- f51 0 f50"/>
                <a:gd name="f55" fmla="*/ f54 1 66039"/>
                <a:gd name="f56" fmla="*/ f53 1 127000"/>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66039" h="127000">
                  <a:moveTo>
                    <a:pt x="f5" y="f2"/>
                  </a:moveTo>
                  <a:lnTo>
                    <a:pt x="f6" y="f7"/>
                  </a:lnTo>
                  <a:lnTo>
                    <a:pt x="f8" y="f9"/>
                  </a:lnTo>
                  <a:lnTo>
                    <a:pt x="f6" y="f10"/>
                  </a:lnTo>
                  <a:lnTo>
                    <a:pt x="f6" y="f11"/>
                  </a:lnTo>
                  <a:lnTo>
                    <a:pt x="f12" y="f13"/>
                  </a:lnTo>
                  <a:lnTo>
                    <a:pt x="f14" y="f15"/>
                  </a:lnTo>
                  <a:lnTo>
                    <a:pt x="f8" y="f16"/>
                  </a:lnTo>
                  <a:lnTo>
                    <a:pt x="f14" y="f17"/>
                  </a:lnTo>
                  <a:lnTo>
                    <a:pt x="f18" y="f19"/>
                  </a:lnTo>
                  <a:lnTo>
                    <a:pt x="f2" y="f20"/>
                  </a:lnTo>
                  <a:lnTo>
                    <a:pt x="f2" y="f21"/>
                  </a:lnTo>
                  <a:lnTo>
                    <a:pt x="f22" y="f23"/>
                  </a:lnTo>
                  <a:lnTo>
                    <a:pt x="f24" y="f25"/>
                  </a:lnTo>
                  <a:lnTo>
                    <a:pt x="f26" y="f27"/>
                  </a:lnTo>
                  <a:lnTo>
                    <a:pt x="f14" y="f28"/>
                  </a:lnTo>
                  <a:lnTo>
                    <a:pt x="f29" y="f30"/>
                  </a:lnTo>
                  <a:lnTo>
                    <a:pt x="f31" y="f32"/>
                  </a:lnTo>
                  <a:lnTo>
                    <a:pt x="f33" y="f34"/>
                  </a:lnTo>
                  <a:lnTo>
                    <a:pt x="f35" y="f36"/>
                  </a:lnTo>
                  <a:lnTo>
                    <a:pt x="f37" y="f38"/>
                  </a:lnTo>
                  <a:lnTo>
                    <a:pt x="f31" y="f39"/>
                  </a:lnTo>
                  <a:lnTo>
                    <a:pt x="f40" y="f41"/>
                  </a:lnTo>
                  <a:lnTo>
                    <a:pt x="f31" y="f42"/>
                  </a:lnTo>
                  <a:lnTo>
                    <a:pt x="f35" y="f43"/>
                  </a:lnTo>
                  <a:lnTo>
                    <a:pt x="f44" y="f45"/>
                  </a:lnTo>
                  <a:lnTo>
                    <a:pt x="f46" y="f47"/>
                  </a:lnTo>
                  <a:lnTo>
                    <a:pt x="f44" y="f7"/>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sp>
          <p:nvSpPr>
            <p:cNvPr id="278" name="object 272">
              <a:extLst>
                <a:ext uri="{FF2B5EF4-FFF2-40B4-BE49-F238E27FC236}">
                  <a16:creationId xmlns:a16="http://schemas.microsoft.com/office/drawing/2014/main" id="{62AB64AC-47CB-4C28-B047-76F4F2DE33C4}"/>
                </a:ext>
              </a:extLst>
            </p:cNvPr>
            <p:cNvSpPr/>
            <p:nvPr/>
          </p:nvSpPr>
          <p:spPr>
            <a:xfrm>
              <a:off x="2852169" y="2854455"/>
              <a:ext cx="109856" cy="106683"/>
            </a:xfrm>
            <a:custGeom>
              <a:avLst/>
              <a:gdLst>
                <a:gd name="f0" fmla="val w"/>
                <a:gd name="f1" fmla="val h"/>
                <a:gd name="f2" fmla="val 0"/>
                <a:gd name="f3" fmla="val 109855"/>
                <a:gd name="f4" fmla="val 106680"/>
                <a:gd name="f5" fmla="val 19811"/>
                <a:gd name="f6" fmla="val 1142"/>
                <a:gd name="f7" fmla="val 635"/>
                <a:gd name="f8" fmla="val 4699"/>
                <a:gd name="f9" fmla="val 14605"/>
                <a:gd name="f10" fmla="val 10921"/>
                <a:gd name="f11" fmla="val 30480"/>
                <a:gd name="f12" fmla="val 18668"/>
                <a:gd name="f13" fmla="val 41656"/>
                <a:gd name="f14" fmla="val 27431"/>
                <a:gd name="f15" fmla="val 56896"/>
                <a:gd name="f16" fmla="val 29590"/>
                <a:gd name="f17" fmla="val 69215"/>
                <a:gd name="f18" fmla="val 80264"/>
                <a:gd name="f19" fmla="val 25272"/>
                <a:gd name="f20" fmla="val 87884"/>
                <a:gd name="f21" fmla="val 21970"/>
                <a:gd name="f22" fmla="val 91440"/>
                <a:gd name="f23" fmla="val 93725"/>
                <a:gd name="f24" fmla="val 97281"/>
                <a:gd name="f25" fmla="val 38353"/>
                <a:gd name="f26" fmla="val 98425"/>
                <a:gd name="f27" fmla="val 52704"/>
                <a:gd name="f28" fmla="val 80136"/>
                <a:gd name="f29" fmla="val 102616"/>
                <a:gd name="f30" fmla="val 91058"/>
                <a:gd name="f31" fmla="val 102107"/>
                <a:gd name="f32" fmla="val 103759"/>
                <a:gd name="f33" fmla="val 109727"/>
                <a:gd name="f34" fmla="val 94996"/>
                <a:gd name="f35" fmla="val 78993"/>
                <a:gd name="f36" fmla="val 51561"/>
                <a:gd name="f37" fmla="val 39496"/>
                <a:gd name="f38" fmla="val 92583"/>
                <a:gd name="f39" fmla="val 88518"/>
                <a:gd name="f40" fmla="val 80899"/>
                <a:gd name="f41" fmla="val 40639"/>
                <a:gd name="f42" fmla="val 55625"/>
                <a:gd name="f43" fmla="val 34035"/>
                <a:gd name="f44" fmla="val 36322"/>
                <a:gd name="f45" fmla="val 36194"/>
                <a:gd name="f46" fmla="val 20574"/>
                <a:gd name="f47" fmla="val 15240"/>
                <a:gd name="f48" fmla="val 32892"/>
                <a:gd name="f49" fmla="*/ f0 1 109855"/>
                <a:gd name="f50" fmla="*/ f1 1 106680"/>
                <a:gd name="f51" fmla="val f2"/>
                <a:gd name="f52" fmla="val f3"/>
                <a:gd name="f53" fmla="val f4"/>
                <a:gd name="f54" fmla="+- f53 0 f51"/>
                <a:gd name="f55" fmla="+- f52 0 f51"/>
                <a:gd name="f56" fmla="*/ f55 1 109855"/>
                <a:gd name="f57" fmla="*/ f54 1 10668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9855" h="106680">
                  <a:moveTo>
                    <a:pt x="f5" y="f2"/>
                  </a:moveTo>
                  <a:lnTo>
                    <a:pt x="f6" y="f7"/>
                  </a:lnTo>
                  <a:lnTo>
                    <a:pt x="f2" y="f8"/>
                  </a:lnTo>
                  <a:lnTo>
                    <a:pt x="f6" y="f9"/>
                  </a:lnTo>
                  <a:lnTo>
                    <a:pt x="f10" y="f11"/>
                  </a:lnTo>
                  <a:lnTo>
                    <a:pt x="f12" y="f13"/>
                  </a:lnTo>
                  <a:lnTo>
                    <a:pt x="f14" y="f15"/>
                  </a:lnTo>
                  <a:lnTo>
                    <a:pt x="f16" y="f17"/>
                  </a:lnTo>
                  <a:lnTo>
                    <a:pt x="f16" y="f18"/>
                  </a:lnTo>
                  <a:lnTo>
                    <a:pt x="f19" y="f20"/>
                  </a:lnTo>
                  <a:lnTo>
                    <a:pt x="f21" y="f22"/>
                  </a:lnTo>
                  <a:lnTo>
                    <a:pt x="f21" y="f23"/>
                  </a:lnTo>
                  <a:lnTo>
                    <a:pt x="f14" y="f24"/>
                  </a:lnTo>
                  <a:lnTo>
                    <a:pt x="f25" y="f26"/>
                  </a:lnTo>
                  <a:lnTo>
                    <a:pt x="f27" y="f26"/>
                  </a:lnTo>
                  <a:lnTo>
                    <a:pt x="f28" y="f29"/>
                  </a:lnTo>
                  <a:lnTo>
                    <a:pt x="f30" y="f4"/>
                  </a:lnTo>
                  <a:lnTo>
                    <a:pt x="f31" y="f32"/>
                  </a:lnTo>
                  <a:lnTo>
                    <a:pt x="f33" y="f24"/>
                  </a:lnTo>
                  <a:lnTo>
                    <a:pt x="f31" y="f34"/>
                  </a:lnTo>
                  <a:lnTo>
                    <a:pt x="f35" y="f23"/>
                  </a:lnTo>
                  <a:lnTo>
                    <a:pt x="f36" y="f23"/>
                  </a:lnTo>
                  <a:lnTo>
                    <a:pt x="f37" y="f38"/>
                  </a:lnTo>
                  <a:lnTo>
                    <a:pt x="f25" y="f39"/>
                  </a:lnTo>
                  <a:lnTo>
                    <a:pt x="f37" y="f40"/>
                  </a:lnTo>
                  <a:lnTo>
                    <a:pt x="f41" y="f17"/>
                  </a:lnTo>
                  <a:lnTo>
                    <a:pt x="f37" y="f42"/>
                  </a:lnTo>
                  <a:lnTo>
                    <a:pt x="f43" y="f44"/>
                  </a:lnTo>
                  <a:lnTo>
                    <a:pt x="f45" y="f46"/>
                  </a:lnTo>
                  <a:lnTo>
                    <a:pt x="f45" y="f47"/>
                  </a:lnTo>
                  <a:lnTo>
                    <a:pt x="f48" y="f8"/>
                  </a:lnTo>
                  <a:lnTo>
                    <a:pt x="f5" y="f2"/>
                  </a:lnTo>
                  <a:close/>
                </a:path>
              </a:pathLst>
            </a:custGeom>
            <a:solidFill>
              <a:srgbClr val="000000"/>
            </a:solidFill>
            <a:ln cap="flat">
              <a:noFill/>
              <a:prstDash val="solid"/>
            </a:ln>
          </p:spPr>
          <p:txBody>
            <a:bodyPr vert="horz" wrap="square" lIns="0" tIns="0" rIns="0" bIns="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sv-SE" sz="1800" b="0" i="0" u="none" strike="noStrike" kern="1200" cap="none" spc="0" baseline="0">
                <a:solidFill>
                  <a:srgbClr val="000000"/>
                </a:solidFill>
                <a:uFillTx/>
                <a:latin typeface="Calibri"/>
              </a:endParaRPr>
            </a:p>
          </p:txBody>
        </p:sp>
      </p:grpSp>
      <p:pic>
        <p:nvPicPr>
          <p:cNvPr id="280" name="Audio 279">
            <a:hlinkClick r:id="" action="ppaction://media"/>
            <a:extLst>
              <a:ext uri="{FF2B5EF4-FFF2-40B4-BE49-F238E27FC236}">
                <a16:creationId xmlns:a16="http://schemas.microsoft.com/office/drawing/2014/main" id="{4C636441-1511-4125-B1CF-CC74E3F2F80F}"/>
              </a:ext>
            </a:extLst>
          </p:cNvPr>
          <p:cNvPicPr>
            <a:picLocks noChangeAspect="1"/>
          </p:cNvPicPr>
          <p:nvPr>
            <a:audioFile r:link="rId2"/>
            <p:extLst>
              <p:ext uri="{DAA4B4D4-6D71-4841-9C94-3DE7FCFB9230}">
                <p14:media xmlns:p14="http://schemas.microsoft.com/office/powerpoint/2010/main" r:embed="rId1"/>
              </p:ext>
            </p:extLst>
          </p:nvPr>
        </p:nvPicPr>
        <p:blipFill>
          <a:blip r:embed="rId29"/>
          <a:stretch>
            <a:fillRect/>
          </a:stretch>
        </p:blipFill>
        <p:spPr>
          <a:xfrm>
            <a:off x="8724900" y="4724400"/>
            <a:ext cx="203200" cy="2032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15287"/>
    </mc:Choice>
    <mc:Fallback>
      <p:transition spd="slow" advTm="15287"/>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80"/>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80"/>
                </p:tgtEl>
              </p:cMediaNode>
            </p:audio>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u_dsv_ppt_template_16_9_20130920">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8187</TotalTime>
  <Words>3087</Words>
  <Application>Microsoft Office PowerPoint</Application>
  <PresentationFormat>On-screen Show (16:9)</PresentationFormat>
  <Paragraphs>366</Paragraphs>
  <Slides>32</Slides>
  <Notes>7</Notes>
  <HiddenSlides>0</HiddenSlides>
  <MMClips>32</MMClips>
  <ScaleCrop>false</ScaleCrop>
  <HeadingPairs>
    <vt:vector size="8" baseType="variant">
      <vt:variant>
        <vt:lpstr>Fonts Used</vt:lpstr>
      </vt:variant>
      <vt:variant>
        <vt:i4>4</vt:i4>
      </vt:variant>
      <vt:variant>
        <vt:lpstr>Theme</vt:lpstr>
      </vt:variant>
      <vt:variant>
        <vt:i4>2</vt:i4>
      </vt:variant>
      <vt:variant>
        <vt:lpstr>Embedded OLE Servers</vt:lpstr>
      </vt:variant>
      <vt:variant>
        <vt:i4>0</vt:i4>
      </vt:variant>
      <vt:variant>
        <vt:lpstr>Slide Titles</vt:lpstr>
      </vt:variant>
      <vt:variant>
        <vt:i4>32</vt:i4>
      </vt:variant>
    </vt:vector>
  </HeadingPairs>
  <TitlesOfParts>
    <vt:vector size="38" baseType="lpstr">
      <vt:lpstr>Arial</vt:lpstr>
      <vt:lpstr>Calibri</vt:lpstr>
      <vt:lpstr>Roboto</vt:lpstr>
      <vt:lpstr>Verdana</vt:lpstr>
      <vt:lpstr>Office Theme</vt:lpstr>
      <vt:lpstr>su_dsv_ppt_template_16_9_20130920</vt:lpstr>
      <vt:lpstr>PowerPoint Presentation</vt:lpstr>
      <vt:lpstr>Enterprise and systems models in healthcare</vt:lpstr>
      <vt:lpstr>From enterprise and systems models to defining requirements on health information systems (HIS)</vt:lpstr>
      <vt:lpstr>Towards a requirement specification </vt:lpstr>
      <vt:lpstr>Towards a requirement specification </vt:lpstr>
      <vt:lpstr>Towards a requirement specification </vt:lpstr>
      <vt:lpstr>Towards a requirement specification </vt:lpstr>
      <vt:lpstr>Towards a requirement specification </vt:lpstr>
      <vt:lpstr>Towards a requirement specification </vt:lpstr>
      <vt:lpstr>Towards a requirement specification </vt:lpstr>
      <vt:lpstr>Towards a requirement specification </vt:lpstr>
      <vt:lpstr>From enterprise and system models to implementation</vt:lpstr>
      <vt:lpstr>Towards implementation</vt:lpstr>
      <vt:lpstr>Towards implementation</vt:lpstr>
      <vt:lpstr>Towards implementation</vt:lpstr>
      <vt:lpstr>Towards implementation</vt:lpstr>
      <vt:lpstr>PowerPoint Presentation</vt:lpstr>
      <vt:lpstr>Towards implementation</vt:lpstr>
      <vt:lpstr>PowerPoint Presentation</vt:lpstr>
      <vt:lpstr>Towards implementation</vt:lpstr>
      <vt:lpstr>PowerPoint Presentation</vt:lpstr>
      <vt:lpstr>Towards implementation</vt:lpstr>
      <vt:lpstr>Towards implementation</vt:lpstr>
      <vt:lpstr>Model Driven Architecture</vt:lpstr>
      <vt:lpstr>Model Driven Architecture</vt:lpstr>
      <vt:lpstr>Model Driven Architecture</vt:lpstr>
      <vt:lpstr>Model Driven Architecture</vt:lpstr>
      <vt:lpstr>From enterprise and system models to information standards in healthcare</vt:lpstr>
      <vt:lpstr>Healthcare standard</vt:lpstr>
      <vt:lpstr>Healthcare standard</vt:lpstr>
      <vt:lpstr>PowerPoint Presentation</vt:lpstr>
      <vt:lpstr>To discuss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Erik</dc:creator>
  <cp:lastModifiedBy>Erik Perjons</cp:lastModifiedBy>
  <cp:revision>54</cp:revision>
  <dcterms:created xsi:type="dcterms:W3CDTF">2019-01-06T15:07:05Z</dcterms:created>
  <dcterms:modified xsi:type="dcterms:W3CDTF">2021-07-08T10:58:30Z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ed">
    <vt:filetime>2015-08-30T00:00:00Z</vt:filetime>
  </property>
  <property fmtid="{D5CDD505-2E9C-101B-9397-08002B2CF9AE}" pid="3" name="Creator">
    <vt:lpwstr>Microsoft® PowerPoint® 2013</vt:lpwstr>
  </property>
  <property fmtid="{D5CDD505-2E9C-101B-9397-08002B2CF9AE}" pid="4" name="LastSaved">
    <vt:filetime>2019-01-06T00:00:00Z</vt:filetime>
  </property>
</Properties>
</file>