
<file path=[Content_Types].xml><?xml version="1.0" encoding="utf-8"?>
<Types xmlns="http://schemas.openxmlformats.org/package/2006/content-types">
  <Default Extension="png" ContentType="image/png"/>
  <Default Extension="jpeg" ContentType="image/jpeg"/>
  <Default Extension="emf" ContentType="image/x-emf"/>
  <Default Extension="m4a" ContentType="audio/mp4"/>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80" r:id="rId1"/>
    <p:sldMasterId id="2147483735" r:id="rId2"/>
    <p:sldMasterId id="2147483717" r:id="rId3"/>
    <p:sldMasterId id="2147483750" r:id="rId4"/>
    <p:sldMasterId id="2147483689" r:id="rId5"/>
  </p:sldMasterIdLst>
  <p:notesMasterIdLst>
    <p:notesMasterId r:id="rId32"/>
  </p:notesMasterIdLst>
  <p:handoutMasterIdLst>
    <p:handoutMasterId r:id="rId33"/>
  </p:handoutMasterIdLst>
  <p:sldIdLst>
    <p:sldId id="264" r:id="rId6"/>
    <p:sldId id="907" r:id="rId7"/>
    <p:sldId id="909" r:id="rId8"/>
    <p:sldId id="950" r:id="rId9"/>
    <p:sldId id="951" r:id="rId10"/>
    <p:sldId id="929" r:id="rId11"/>
    <p:sldId id="952" r:id="rId12"/>
    <p:sldId id="953" r:id="rId13"/>
    <p:sldId id="944" r:id="rId14"/>
    <p:sldId id="945" r:id="rId15"/>
    <p:sldId id="928" r:id="rId16"/>
    <p:sldId id="910" r:id="rId17"/>
    <p:sldId id="946" r:id="rId18"/>
    <p:sldId id="954" r:id="rId19"/>
    <p:sldId id="932" r:id="rId20"/>
    <p:sldId id="922" r:id="rId21"/>
    <p:sldId id="947" r:id="rId22"/>
    <p:sldId id="925" r:id="rId23"/>
    <p:sldId id="924" r:id="rId24"/>
    <p:sldId id="948" r:id="rId25"/>
    <p:sldId id="949" r:id="rId26"/>
    <p:sldId id="863" r:id="rId27"/>
    <p:sldId id="955" r:id="rId28"/>
    <p:sldId id="890" r:id="rId29"/>
    <p:sldId id="956" r:id="rId30"/>
    <p:sldId id="874" r:id="rId31"/>
  </p:sldIdLst>
  <p:sldSz cx="9144000" cy="5143500" type="screen16x9"/>
  <p:notesSz cx="6797675" cy="9926638"/>
  <p:defaultText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FFFF"/>
    <a:srgbClr val="00204F"/>
    <a:srgbClr val="939A51"/>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780" autoAdjust="0"/>
    <p:restoredTop sz="94434" autoAdjust="0"/>
  </p:normalViewPr>
  <p:slideViewPr>
    <p:cSldViewPr snapToGrid="0">
      <p:cViewPr varScale="1">
        <p:scale>
          <a:sx n="109" d="100"/>
          <a:sy n="109" d="100"/>
        </p:scale>
        <p:origin x="86" y="101"/>
      </p:cViewPr>
      <p:guideLst>
        <p:guide orient="horz" pos="162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21" Type="http://schemas.openxmlformats.org/officeDocument/2006/relationships/slide" Target="slides/slide16.xml"/><Relationship Id="rId34" Type="http://schemas.openxmlformats.org/officeDocument/2006/relationships/presProps" Target="pres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handoutMaster" Target="handoutMasters/handoutMaster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theme" Target="theme/theme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viewProps" Target="viewProps.xml"/><Relationship Id="rId8" Type="http://schemas.openxmlformats.org/officeDocument/2006/relationships/slide" Target="slides/slide3.xml"/><Relationship Id="rId3" Type="http://schemas.openxmlformats.org/officeDocument/2006/relationships/slideMaster" Target="slideMasters/slideMaster3.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7.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sz="quarter" idx="1"/>
          </p:nvPr>
        </p:nvSpPr>
        <p:spPr>
          <a:xfrm>
            <a:off x="3850443" y="0"/>
            <a:ext cx="2945659" cy="496332"/>
          </a:xfrm>
          <a:prstGeom prst="rect">
            <a:avLst/>
          </a:prstGeom>
        </p:spPr>
        <p:txBody>
          <a:bodyPr vert="horz" lIns="91440" tIns="45720" rIns="91440" bIns="45720" rtlCol="0"/>
          <a:lstStyle>
            <a:lvl1pPr algn="r">
              <a:defRPr sz="1200"/>
            </a:lvl1pPr>
          </a:lstStyle>
          <a:p>
            <a:fld id="{47C84FDD-BB37-6B48-A9C5-1C3155F992C4}" type="datetimeFigureOut">
              <a:rPr lang="en-US" smtClean="0"/>
              <a:t>10/14/2020</a:t>
            </a:fld>
            <a:endParaRPr lang="sv-SE"/>
          </a:p>
        </p:txBody>
      </p:sp>
      <p:sp>
        <p:nvSpPr>
          <p:cNvPr id="4" name="Footer Placeholder 3"/>
          <p:cNvSpPr>
            <a:spLocks noGrp="1"/>
          </p:cNvSpPr>
          <p:nvPr>
            <p:ph type="ftr" sz="quarter" idx="2"/>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p:cNvSpPr>
            <a:spLocks noGrp="1"/>
          </p:cNvSpPr>
          <p:nvPr>
            <p:ph type="sldNum" sz="quarter" idx="3"/>
          </p:nvPr>
        </p:nvSpPr>
        <p:spPr>
          <a:xfrm>
            <a:off x="3850443" y="9428583"/>
            <a:ext cx="2945659" cy="496332"/>
          </a:xfrm>
          <a:prstGeom prst="rect">
            <a:avLst/>
          </a:prstGeom>
        </p:spPr>
        <p:txBody>
          <a:bodyPr vert="horz" lIns="91440" tIns="45720" rIns="91440" bIns="45720" rtlCol="0" anchor="b"/>
          <a:lstStyle>
            <a:lvl1pPr algn="r">
              <a:defRPr sz="1200"/>
            </a:lvl1pPr>
          </a:lstStyle>
          <a:p>
            <a:fld id="{EA10884B-425D-4B4B-8C23-55A191888549}" type="slidenum">
              <a:rPr lang="sv-SE" smtClean="0"/>
              <a:t>‹#›</a:t>
            </a:fld>
            <a:endParaRPr lang="sv-SE"/>
          </a:p>
        </p:txBody>
      </p:sp>
    </p:spTree>
    <p:extLst>
      <p:ext uri="{BB962C8B-B14F-4D97-AF65-F5344CB8AC3E}">
        <p14:creationId xmlns:p14="http://schemas.microsoft.com/office/powerpoint/2010/main" val="313023090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Platshållare för sidhuvud 1"/>
          <p:cNvSpPr>
            <a:spLocks noGrp="1"/>
          </p:cNvSpPr>
          <p:nvPr>
            <p:ph type="hdr" sz="quarter"/>
          </p:nvPr>
        </p:nvSpPr>
        <p:spPr>
          <a:xfrm>
            <a:off x="0" y="0"/>
            <a:ext cx="2945659" cy="496332"/>
          </a:xfrm>
          <a:prstGeom prst="rect">
            <a:avLst/>
          </a:prstGeom>
        </p:spPr>
        <p:txBody>
          <a:bodyPr vert="horz" lIns="91440" tIns="45720" rIns="91440" bIns="45720" rtlCol="0"/>
          <a:lstStyle>
            <a:lvl1pPr algn="l">
              <a:defRPr sz="1200"/>
            </a:lvl1pPr>
          </a:lstStyle>
          <a:p>
            <a:endParaRPr lang="sv-SE"/>
          </a:p>
        </p:txBody>
      </p:sp>
      <p:sp>
        <p:nvSpPr>
          <p:cNvPr id="3" name="Platshållare för datum 2"/>
          <p:cNvSpPr>
            <a:spLocks noGrp="1"/>
          </p:cNvSpPr>
          <p:nvPr>
            <p:ph type="dt" idx="1"/>
          </p:nvPr>
        </p:nvSpPr>
        <p:spPr>
          <a:xfrm>
            <a:off x="3850443" y="0"/>
            <a:ext cx="2945659" cy="496332"/>
          </a:xfrm>
          <a:prstGeom prst="rect">
            <a:avLst/>
          </a:prstGeom>
        </p:spPr>
        <p:txBody>
          <a:bodyPr vert="horz" lIns="91440" tIns="45720" rIns="91440" bIns="45720" rtlCol="0"/>
          <a:lstStyle>
            <a:lvl1pPr algn="r">
              <a:defRPr sz="1200"/>
            </a:lvl1pPr>
          </a:lstStyle>
          <a:p>
            <a:fld id="{32100B7E-7A17-47E8-A5AB-33071C0C8AAA}" type="datetimeFigureOut">
              <a:rPr lang="sv-SE" smtClean="0"/>
              <a:pPr/>
              <a:t>2020-10-14</a:t>
            </a:fld>
            <a:endParaRPr lang="sv-SE"/>
          </a:p>
        </p:txBody>
      </p:sp>
      <p:sp>
        <p:nvSpPr>
          <p:cNvPr id="4" name="Platshållare för bildobjekt 3"/>
          <p:cNvSpPr>
            <a:spLocks noGrp="1" noRot="1" noChangeAspect="1"/>
          </p:cNvSpPr>
          <p:nvPr>
            <p:ph type="sldImg" idx="2"/>
          </p:nvPr>
        </p:nvSpPr>
        <p:spPr>
          <a:xfrm>
            <a:off x="90488" y="744538"/>
            <a:ext cx="6616700" cy="3722687"/>
          </a:xfrm>
          <a:prstGeom prst="rect">
            <a:avLst/>
          </a:prstGeom>
          <a:noFill/>
          <a:ln w="12700">
            <a:solidFill>
              <a:prstClr val="black"/>
            </a:solidFill>
          </a:ln>
        </p:spPr>
        <p:txBody>
          <a:bodyPr vert="horz" lIns="91440" tIns="45720" rIns="91440" bIns="45720" rtlCol="0" anchor="ctr"/>
          <a:lstStyle/>
          <a:p>
            <a:endParaRPr lang="sv-SE"/>
          </a:p>
        </p:txBody>
      </p:sp>
      <p:sp>
        <p:nvSpPr>
          <p:cNvPr id="5" name="Platshållare för anteckningar 4"/>
          <p:cNvSpPr>
            <a:spLocks noGrp="1"/>
          </p:cNvSpPr>
          <p:nvPr>
            <p:ph type="body" sz="quarter" idx="3"/>
          </p:nvPr>
        </p:nvSpPr>
        <p:spPr>
          <a:xfrm>
            <a:off x="679768" y="4715153"/>
            <a:ext cx="5438140" cy="4466987"/>
          </a:xfrm>
          <a:prstGeom prst="rect">
            <a:avLst/>
          </a:prstGeom>
        </p:spPr>
        <p:txBody>
          <a:bodyPr vert="horz" lIns="91440" tIns="45720" rIns="91440" bIns="45720" rtlCol="0">
            <a:normAutofit/>
          </a:bodyPr>
          <a:lstStyle/>
          <a:p>
            <a:pPr lvl="0"/>
            <a:r>
              <a:rPr lang="sv-SE"/>
              <a:t>Klicka här för att ändra format på bakgrundstexten</a:t>
            </a:r>
          </a:p>
          <a:p>
            <a:pPr lvl="1"/>
            <a:r>
              <a:rPr lang="sv-SE"/>
              <a:t>Nivå två</a:t>
            </a:r>
          </a:p>
          <a:p>
            <a:pPr lvl="2"/>
            <a:r>
              <a:rPr lang="sv-SE"/>
              <a:t>Nivå tre</a:t>
            </a:r>
          </a:p>
          <a:p>
            <a:pPr lvl="3"/>
            <a:r>
              <a:rPr lang="sv-SE"/>
              <a:t>Nivå fyra</a:t>
            </a:r>
          </a:p>
          <a:p>
            <a:pPr lvl="4"/>
            <a:r>
              <a:rPr lang="sv-SE"/>
              <a:t>Nivå fem</a:t>
            </a:r>
          </a:p>
        </p:txBody>
      </p:sp>
      <p:sp>
        <p:nvSpPr>
          <p:cNvPr id="6" name="Platshållare för sidfot 5"/>
          <p:cNvSpPr>
            <a:spLocks noGrp="1"/>
          </p:cNvSpPr>
          <p:nvPr>
            <p:ph type="ftr" sz="quarter" idx="4"/>
          </p:nvPr>
        </p:nvSpPr>
        <p:spPr>
          <a:xfrm>
            <a:off x="0" y="9428583"/>
            <a:ext cx="2945659" cy="496332"/>
          </a:xfrm>
          <a:prstGeom prst="rect">
            <a:avLst/>
          </a:prstGeom>
        </p:spPr>
        <p:txBody>
          <a:bodyPr vert="horz" lIns="91440" tIns="45720" rIns="91440" bIns="45720" rtlCol="0" anchor="b"/>
          <a:lstStyle>
            <a:lvl1pPr algn="l">
              <a:defRPr sz="1200"/>
            </a:lvl1pPr>
          </a:lstStyle>
          <a:p>
            <a:endParaRPr lang="sv-SE"/>
          </a:p>
        </p:txBody>
      </p:sp>
      <p:sp>
        <p:nvSpPr>
          <p:cNvPr id="7" name="Platshållare för bildnummer 6"/>
          <p:cNvSpPr>
            <a:spLocks noGrp="1"/>
          </p:cNvSpPr>
          <p:nvPr>
            <p:ph type="sldNum" sz="quarter" idx="5"/>
          </p:nvPr>
        </p:nvSpPr>
        <p:spPr>
          <a:xfrm>
            <a:off x="3850443" y="9428583"/>
            <a:ext cx="2945659" cy="496332"/>
          </a:xfrm>
          <a:prstGeom prst="rect">
            <a:avLst/>
          </a:prstGeom>
        </p:spPr>
        <p:txBody>
          <a:bodyPr vert="horz" lIns="91440" tIns="45720" rIns="91440" bIns="45720" rtlCol="0" anchor="b"/>
          <a:lstStyle>
            <a:lvl1pPr algn="r">
              <a:defRPr sz="1200"/>
            </a:lvl1pPr>
          </a:lstStyle>
          <a:p>
            <a:fld id="{A9264AB5-3208-46EB-A2CB-53BA67DEFF15}" type="slidenum">
              <a:rPr lang="sv-SE" smtClean="0"/>
              <a:pPr/>
              <a:t>‹#›</a:t>
            </a:fld>
            <a:endParaRPr lang="sv-SE"/>
          </a:p>
        </p:txBody>
      </p:sp>
    </p:spTree>
    <p:extLst>
      <p:ext uri="{BB962C8B-B14F-4D97-AF65-F5344CB8AC3E}">
        <p14:creationId xmlns:p14="http://schemas.microsoft.com/office/powerpoint/2010/main" val="4224378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3</a:t>
            </a:fld>
            <a:endParaRPr lang="sv-SE"/>
          </a:p>
        </p:txBody>
      </p:sp>
    </p:spTree>
    <p:extLst>
      <p:ext uri="{BB962C8B-B14F-4D97-AF65-F5344CB8AC3E}">
        <p14:creationId xmlns:p14="http://schemas.microsoft.com/office/powerpoint/2010/main" val="310275983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12</a:t>
            </a:fld>
            <a:endParaRPr lang="sv-SE"/>
          </a:p>
        </p:txBody>
      </p:sp>
    </p:spTree>
    <p:extLst>
      <p:ext uri="{BB962C8B-B14F-4D97-AF65-F5344CB8AC3E}">
        <p14:creationId xmlns:p14="http://schemas.microsoft.com/office/powerpoint/2010/main" val="227995358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13</a:t>
            </a:fld>
            <a:endParaRPr lang="sv-SE"/>
          </a:p>
        </p:txBody>
      </p:sp>
    </p:spTree>
    <p:extLst>
      <p:ext uri="{BB962C8B-B14F-4D97-AF65-F5344CB8AC3E}">
        <p14:creationId xmlns:p14="http://schemas.microsoft.com/office/powerpoint/2010/main" val="385908295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14</a:t>
            </a:fld>
            <a:endParaRPr lang="sv-SE"/>
          </a:p>
        </p:txBody>
      </p:sp>
    </p:spTree>
    <p:extLst>
      <p:ext uri="{BB962C8B-B14F-4D97-AF65-F5344CB8AC3E}">
        <p14:creationId xmlns:p14="http://schemas.microsoft.com/office/powerpoint/2010/main" val="2318570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15</a:t>
            </a:fld>
            <a:endParaRPr lang="sv-SE"/>
          </a:p>
        </p:txBody>
      </p:sp>
    </p:spTree>
    <p:extLst>
      <p:ext uri="{BB962C8B-B14F-4D97-AF65-F5344CB8AC3E}">
        <p14:creationId xmlns:p14="http://schemas.microsoft.com/office/powerpoint/2010/main" val="285572401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21</a:t>
            </a:fld>
            <a:endParaRPr lang="sv-SE"/>
          </a:p>
        </p:txBody>
      </p:sp>
    </p:spTree>
    <p:extLst>
      <p:ext uri="{BB962C8B-B14F-4D97-AF65-F5344CB8AC3E}">
        <p14:creationId xmlns:p14="http://schemas.microsoft.com/office/powerpoint/2010/main" val="154471557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4</a:t>
            </a:fld>
            <a:endParaRPr lang="sv-SE"/>
          </a:p>
        </p:txBody>
      </p:sp>
    </p:spTree>
    <p:extLst>
      <p:ext uri="{BB962C8B-B14F-4D97-AF65-F5344CB8AC3E}">
        <p14:creationId xmlns:p14="http://schemas.microsoft.com/office/powerpoint/2010/main" val="32016735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5</a:t>
            </a:fld>
            <a:endParaRPr lang="sv-SE"/>
          </a:p>
        </p:txBody>
      </p:sp>
    </p:spTree>
    <p:extLst>
      <p:ext uri="{BB962C8B-B14F-4D97-AF65-F5344CB8AC3E}">
        <p14:creationId xmlns:p14="http://schemas.microsoft.com/office/powerpoint/2010/main" val="263073528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6</a:t>
            </a:fld>
            <a:endParaRPr lang="sv-SE"/>
          </a:p>
        </p:txBody>
      </p:sp>
    </p:spTree>
    <p:extLst>
      <p:ext uri="{BB962C8B-B14F-4D97-AF65-F5344CB8AC3E}">
        <p14:creationId xmlns:p14="http://schemas.microsoft.com/office/powerpoint/2010/main" val="24803561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7</a:t>
            </a:fld>
            <a:endParaRPr lang="sv-SE"/>
          </a:p>
        </p:txBody>
      </p:sp>
    </p:spTree>
    <p:extLst>
      <p:ext uri="{BB962C8B-B14F-4D97-AF65-F5344CB8AC3E}">
        <p14:creationId xmlns:p14="http://schemas.microsoft.com/office/powerpoint/2010/main" val="22720903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8</a:t>
            </a:fld>
            <a:endParaRPr lang="sv-SE"/>
          </a:p>
        </p:txBody>
      </p:sp>
    </p:spTree>
    <p:extLst>
      <p:ext uri="{BB962C8B-B14F-4D97-AF65-F5344CB8AC3E}">
        <p14:creationId xmlns:p14="http://schemas.microsoft.com/office/powerpoint/2010/main" val="3911623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9</a:t>
            </a:fld>
            <a:endParaRPr lang="sv-SE"/>
          </a:p>
        </p:txBody>
      </p:sp>
    </p:spTree>
    <p:extLst>
      <p:ext uri="{BB962C8B-B14F-4D97-AF65-F5344CB8AC3E}">
        <p14:creationId xmlns:p14="http://schemas.microsoft.com/office/powerpoint/2010/main" val="92913972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10</a:t>
            </a:fld>
            <a:endParaRPr lang="sv-SE"/>
          </a:p>
        </p:txBody>
      </p:sp>
    </p:spTree>
    <p:extLst>
      <p:ext uri="{BB962C8B-B14F-4D97-AF65-F5344CB8AC3E}">
        <p14:creationId xmlns:p14="http://schemas.microsoft.com/office/powerpoint/2010/main" val="210261825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sv-SE"/>
          </a:p>
        </p:txBody>
      </p:sp>
      <p:sp>
        <p:nvSpPr>
          <p:cNvPr id="4" name="Slide Number Placeholder 3"/>
          <p:cNvSpPr>
            <a:spLocks noGrp="1"/>
          </p:cNvSpPr>
          <p:nvPr>
            <p:ph type="sldNum" sz="quarter" idx="10"/>
          </p:nvPr>
        </p:nvSpPr>
        <p:spPr/>
        <p:txBody>
          <a:bodyPr/>
          <a:lstStyle/>
          <a:p>
            <a:fld id="{65A8F707-DFA5-411D-9774-989F27678A6C}" type="slidenum">
              <a:rPr lang="sv-SE" smtClean="0"/>
              <a:pPr/>
              <a:t>11</a:t>
            </a:fld>
            <a:endParaRPr lang="sv-SE"/>
          </a:p>
        </p:txBody>
      </p:sp>
    </p:spTree>
    <p:extLst>
      <p:ext uri="{BB962C8B-B14F-4D97-AF65-F5344CB8AC3E}">
        <p14:creationId xmlns:p14="http://schemas.microsoft.com/office/powerpoint/2010/main" val="355440159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7.emf"/><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emf"/><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0.emf"/><Relationship Id="rId1" Type="http://schemas.openxmlformats.org/officeDocument/2006/relationships/slideMaster" Target="../slideMasters/slideMaster5.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örsta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3"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272635090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vå innehållsdelar">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41479755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obj" preserve="1">
  <p:cSld name="Rubrik och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en-US" noProof="0"/>
              <a:t>Click to edit Master title style</a:t>
            </a:r>
            <a:endParaRPr lang="sv-SE" noProof="0"/>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en-US" noProof="0"/>
              <a:t>Click to edit Master text styles</a:t>
            </a:r>
          </a:p>
        </p:txBody>
      </p:sp>
    </p:spTree>
    <p:extLst>
      <p:ext uri="{BB962C8B-B14F-4D97-AF65-F5344CB8AC3E}">
        <p14:creationId xmlns:p14="http://schemas.microsoft.com/office/powerpoint/2010/main" val="65599723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Endast innehåll">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sv-SE" dirty="0"/>
          </a:p>
        </p:txBody>
      </p:sp>
    </p:spTree>
    <p:extLst>
      <p:ext uri="{BB962C8B-B14F-4D97-AF65-F5344CB8AC3E}">
        <p14:creationId xmlns:p14="http://schemas.microsoft.com/office/powerpoint/2010/main" val="4196804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Tom">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893297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First page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3"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37359635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First page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11"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Tree>
    <p:extLst>
      <p:ext uri="{BB962C8B-B14F-4D97-AF65-F5344CB8AC3E}">
        <p14:creationId xmlns:p14="http://schemas.microsoft.com/office/powerpoint/2010/main" val="102375411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First page - Crowns">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12"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Tree>
    <p:extLst>
      <p:ext uri="{BB962C8B-B14F-4D97-AF65-F5344CB8AC3E}">
        <p14:creationId xmlns:p14="http://schemas.microsoft.com/office/powerpoint/2010/main" val="32425075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First page">
    <p:spTree>
      <p:nvGrpSpPr>
        <p:cNvPr id="1" name=""/>
        <p:cNvGrpSpPr/>
        <p:nvPr/>
      </p:nvGrpSpPr>
      <p:grpSpPr>
        <a:xfrm>
          <a:off x="0" y="0"/>
          <a:ext cx="0" cy="0"/>
          <a:chOff x="0" y="0"/>
          <a:chExt cx="0" cy="0"/>
        </a:xfrm>
      </p:grpSpPr>
      <p:sp>
        <p:nvSpPr>
          <p:cNvPr id="10" name="Content Placeholder 10"/>
          <p:cNvSpPr>
            <a:spLocks noGrp="1"/>
          </p:cNvSpPr>
          <p:nvPr>
            <p:ph sz="quarter" idx="10" hasCustomPrompt="1"/>
          </p:nvPr>
        </p:nvSpPr>
        <p:spPr>
          <a:xfrm>
            <a:off x="971600" y="627534"/>
            <a:ext cx="6625108" cy="1008112"/>
          </a:xfrm>
        </p:spPr>
        <p:txBody>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Tree>
    <p:extLst>
      <p:ext uri="{BB962C8B-B14F-4D97-AF65-F5344CB8AC3E}">
        <p14:creationId xmlns:p14="http://schemas.microsoft.com/office/powerpoint/2010/main" val="302914518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Heading and conten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Tree>
    <p:extLst>
      <p:ext uri="{BB962C8B-B14F-4D97-AF65-F5344CB8AC3E}">
        <p14:creationId xmlns:p14="http://schemas.microsoft.com/office/powerpoint/2010/main" val="6878076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 preserve="1">
  <p:cSld name="Chapter - Fire">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3"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1598360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örstasida - Kronor">
    <p:spTree>
      <p:nvGrpSpPr>
        <p:cNvPr id="1" name=""/>
        <p:cNvGrpSpPr/>
        <p:nvPr/>
      </p:nvGrpSpPr>
      <p:grpSpPr>
        <a:xfrm>
          <a:off x="0" y="0"/>
          <a:ext cx="0" cy="0"/>
          <a:chOff x="0" y="0"/>
          <a:chExt cx="0" cy="0"/>
        </a:xfrm>
      </p:grpSpPr>
      <p:pic>
        <p:nvPicPr>
          <p:cNvPr id="6"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2"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11"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
        <p:nvSpPr>
          <p:cNvPr id="7"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Tree>
    <p:extLst>
      <p:ext uri="{BB962C8B-B14F-4D97-AF65-F5344CB8AC3E}">
        <p14:creationId xmlns:p14="http://schemas.microsoft.com/office/powerpoint/2010/main" val="6582890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Chapter - Olive branch">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267257439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Chapter - Crowns">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333075342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hapter">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a:t>Click to edit Master subtitle style</a:t>
            </a:r>
          </a:p>
        </p:txBody>
      </p:sp>
    </p:spTree>
    <p:extLst>
      <p:ext uri="{BB962C8B-B14F-4D97-AF65-F5344CB8AC3E}">
        <p14:creationId xmlns:p14="http://schemas.microsoft.com/office/powerpoint/2010/main" val="203307598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woObj" preserve="1">
  <p:cSld name="Two contentparts">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175050428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Heading and text">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a:t>Click to edit Master text styles</a:t>
            </a:r>
          </a:p>
        </p:txBody>
      </p:sp>
    </p:spTree>
    <p:extLst>
      <p:ext uri="{BB962C8B-B14F-4D97-AF65-F5344CB8AC3E}">
        <p14:creationId xmlns:p14="http://schemas.microsoft.com/office/powerpoint/2010/main" val="19774956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Only content">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179632574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Empty">
    <p:spTree>
      <p:nvGrpSpPr>
        <p:cNvPr id="1" name=""/>
        <p:cNvGrpSpPr/>
        <p:nvPr/>
      </p:nvGrpSpPr>
      <p:grpSpPr>
        <a:xfrm>
          <a:off x="0" y="0"/>
          <a:ext cx="0" cy="0"/>
          <a:chOff x="0" y="0"/>
          <a:chExt cx="0" cy="0"/>
        </a:xfrm>
      </p:grpSpPr>
    </p:spTree>
    <p:extLst>
      <p:ext uri="{BB962C8B-B14F-4D97-AF65-F5344CB8AC3E}">
        <p14:creationId xmlns:p14="http://schemas.microsoft.com/office/powerpoint/2010/main" val="78617619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Första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7"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170193489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örstasida - Olivkvist">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9"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10"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1"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7980154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Förstasida - Kronor">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11"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29683871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Första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8"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Tree>
    <p:extLst>
      <p:ext uri="{BB962C8B-B14F-4D97-AF65-F5344CB8AC3E}">
        <p14:creationId xmlns:p14="http://schemas.microsoft.com/office/powerpoint/2010/main" val="327140474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Förstasida">
    <p:bg>
      <p:bgPr>
        <a:solidFill>
          <a:schemeClr val="tx1"/>
        </a:solidFill>
        <a:effectLst/>
      </p:bgPr>
    </p:bg>
    <p:spTree>
      <p:nvGrpSpPr>
        <p:cNvPr id="1" name=""/>
        <p:cNvGrpSpPr/>
        <p:nvPr/>
      </p:nvGrpSpPr>
      <p:grpSpPr>
        <a:xfrm>
          <a:off x="0" y="0"/>
          <a:ext cx="0" cy="0"/>
          <a:chOff x="0" y="0"/>
          <a:chExt cx="0" cy="0"/>
        </a:xfrm>
      </p:grpSpPr>
      <p:sp>
        <p:nvSpPr>
          <p:cNvPr id="8"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9"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bg1"/>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
        <p:nvSpPr>
          <p:cNvPr id="10" name="Content Placeholder 10"/>
          <p:cNvSpPr>
            <a:spLocks noGrp="1"/>
          </p:cNvSpPr>
          <p:nvPr>
            <p:ph sz="quarter" idx="10" hasCustomPrompt="1"/>
          </p:nvPr>
        </p:nvSpPr>
        <p:spPr>
          <a:xfrm>
            <a:off x="971600" y="627534"/>
            <a:ext cx="6625108" cy="1008112"/>
          </a:xfrm>
        </p:spPr>
        <p:txBody>
          <a:bodyPr>
            <a:noAutofit/>
          </a:bodyPr>
          <a:lstStyle>
            <a:lvl1pPr marL="0" indent="0">
              <a:buNone/>
              <a:defRPr/>
            </a:lvl1pPr>
          </a:lstStyle>
          <a:p>
            <a:pPr lvl="0"/>
            <a:r>
              <a:rPr lang="sv-SE" noProof="0" dirty="0"/>
              <a:t>Kurs/Programserie</a:t>
            </a:r>
          </a:p>
        </p:txBody>
      </p:sp>
    </p:spTree>
    <p:extLst>
      <p:ext uri="{BB962C8B-B14F-4D97-AF65-F5344CB8AC3E}">
        <p14:creationId xmlns:p14="http://schemas.microsoft.com/office/powerpoint/2010/main" val="424982921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 preserve="1">
  <p:cSld name="Rubrik och innehåll">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Tree>
    <p:extLst>
      <p:ext uri="{BB962C8B-B14F-4D97-AF65-F5344CB8AC3E}">
        <p14:creationId xmlns:p14="http://schemas.microsoft.com/office/powerpoint/2010/main" val="325051484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Kapitelsida - Eld">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11691585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Kapitelsida - Olivkvist">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2591148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Kapitelsida - Kronor">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9"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2787982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Kapitelsida">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title</a:t>
            </a:r>
            <a:r>
              <a:rPr lang="sv-SE" noProof="0" dirty="0"/>
              <a:t> style</a:t>
            </a:r>
          </a:p>
        </p:txBody>
      </p:sp>
      <p:sp>
        <p:nvSpPr>
          <p:cNvPr id="7" name="Underrubrik 2"/>
          <p:cNvSpPr>
            <a:spLocks noGrp="1"/>
          </p:cNvSpPr>
          <p:nvPr>
            <p:ph type="subTitle" idx="1"/>
          </p:nvPr>
        </p:nvSpPr>
        <p:spPr>
          <a:xfrm>
            <a:off x="1008000" y="2894400"/>
            <a:ext cx="6631200" cy="1621566"/>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89780916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vå innehållsdelar">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32089489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obj" preserve="1">
  <p:cSld name="Rubrik och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a:t>Click to edit Master text styles</a:t>
            </a:r>
          </a:p>
        </p:txBody>
      </p:sp>
    </p:spTree>
    <p:extLst>
      <p:ext uri="{BB962C8B-B14F-4D97-AF65-F5344CB8AC3E}">
        <p14:creationId xmlns:p14="http://schemas.microsoft.com/office/powerpoint/2010/main" val="371640710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ast innehåll">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Tree>
    <p:extLst>
      <p:ext uri="{BB962C8B-B14F-4D97-AF65-F5344CB8AC3E}">
        <p14:creationId xmlns:p14="http://schemas.microsoft.com/office/powerpoint/2010/main" val="3037642911"/>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Tom">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72127530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Förstasida">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rmAutofit/>
          </a:bodyPr>
          <a:lstStyle>
            <a:lvl1pPr algn="l">
              <a:defRPr sz="4400" b="0">
                <a:latin typeface="Verdana" pitchFamily="34" charset="0"/>
                <a:ea typeface="Verdana" pitchFamily="34" charset="0"/>
                <a:cs typeface="Verdana" pitchFamily="34" charset="0"/>
              </a:defRPr>
            </a:lvl1pPr>
          </a:lstStyle>
          <a:p>
            <a:r>
              <a:rPr lang="sv-SE" noProof="0"/>
              <a:t>Avsnittsnamn</a:t>
            </a:r>
          </a:p>
        </p:txBody>
      </p:sp>
      <p:sp>
        <p:nvSpPr>
          <p:cNvPr id="7" name="Content Placeholder 10"/>
          <p:cNvSpPr>
            <a:spLocks noGrp="1"/>
          </p:cNvSpPr>
          <p:nvPr>
            <p:ph sz="quarter" idx="10" hasCustomPrompt="1"/>
          </p:nvPr>
        </p:nvSpPr>
        <p:spPr>
          <a:xfrm>
            <a:off x="971600" y="627534"/>
            <a:ext cx="6625108" cy="1008112"/>
          </a:xfrm>
        </p:spPr>
        <p:txBody>
          <a:bodyPr/>
          <a:lstStyle>
            <a:lvl1pPr marL="0" indent="0">
              <a:buNone/>
              <a:defRPr/>
            </a:lvl1pPr>
          </a:lstStyle>
          <a:p>
            <a:pPr lvl="0"/>
            <a:r>
              <a:rPr lang="sv-SE" noProof="0" dirty="0"/>
              <a:t>Kurs/Programserie</a:t>
            </a:r>
          </a:p>
        </p:txBody>
      </p:sp>
      <p:sp>
        <p:nvSpPr>
          <p:cNvPr id="8" name="Underrubrik 2"/>
          <p:cNvSpPr>
            <a:spLocks noGrp="1"/>
          </p:cNvSpPr>
          <p:nvPr>
            <p:ph type="subTitle" idx="1" hasCustomPrompt="1"/>
          </p:nvPr>
        </p:nvSpPr>
        <p:spPr>
          <a:xfrm>
            <a:off x="1008000" y="2894400"/>
            <a:ext cx="6631200" cy="104550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a:t>Talare eller underrubrik</a:t>
            </a:r>
          </a:p>
        </p:txBody>
      </p:sp>
    </p:spTree>
    <p:extLst>
      <p:ext uri="{BB962C8B-B14F-4D97-AF65-F5344CB8AC3E}">
        <p14:creationId xmlns:p14="http://schemas.microsoft.com/office/powerpoint/2010/main" val="592840995"/>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First page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10"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11"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12"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179916910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First page - Olive branch">
    <p:bg>
      <p:bgPr>
        <a:solidFill>
          <a:schemeClr val="tx1"/>
        </a:solidFill>
        <a:effectLst/>
      </p:bgPr>
    </p:bg>
    <p:spTree>
      <p:nvGrpSpPr>
        <p:cNvPr id="1" name=""/>
        <p:cNvGrpSpPr/>
        <p:nvPr/>
      </p:nvGrpSpPr>
      <p:grpSpPr>
        <a:xfrm>
          <a:off x="0" y="0"/>
          <a:ext cx="0" cy="0"/>
          <a:chOff x="0" y="0"/>
          <a:chExt cx="0" cy="0"/>
        </a:xfrm>
      </p:grpSpPr>
      <p:pic>
        <p:nvPicPr>
          <p:cNvPr id="4" name="Picture 3"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7"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8"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1850509591"/>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First page - Crowns">
    <p:bg>
      <p:bgPr>
        <a:solidFill>
          <a:schemeClr val="tx1"/>
        </a:solidFill>
        <a:effectLst/>
      </p:bgPr>
    </p:bg>
    <p:spTree>
      <p:nvGrpSpPr>
        <p:cNvPr id="1" name=""/>
        <p:cNvGrpSpPr/>
        <p:nvPr/>
      </p:nvGrpSpPr>
      <p:grpSpPr>
        <a:xfrm>
          <a:off x="0" y="0"/>
          <a:ext cx="0" cy="0"/>
          <a:chOff x="0" y="0"/>
          <a:chExt cx="0" cy="0"/>
        </a:xfrm>
      </p:grpSpPr>
      <p:pic>
        <p:nvPicPr>
          <p:cNvPr id="7"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6"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8"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9"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2284721900"/>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First page">
    <p:bg>
      <p:bgPr>
        <a:solidFill>
          <a:schemeClr val="tx1"/>
        </a:solidFill>
        <a:effectLst/>
      </p:bgPr>
    </p:bg>
    <p:spTree>
      <p:nvGrpSpPr>
        <p:cNvPr id="1" name=""/>
        <p:cNvGrpSpPr/>
        <p:nvPr/>
      </p:nvGrpSpPr>
      <p:grpSpPr>
        <a:xfrm>
          <a:off x="0" y="0"/>
          <a:ext cx="0" cy="0"/>
          <a:chOff x="0" y="0"/>
          <a:chExt cx="0" cy="0"/>
        </a:xfrm>
      </p:grpSpPr>
      <p:sp>
        <p:nvSpPr>
          <p:cNvPr id="5" name="Rubrik 1"/>
          <p:cNvSpPr>
            <a:spLocks noGrp="1"/>
          </p:cNvSpPr>
          <p:nvPr>
            <p:ph type="ctrTitle" hasCustomPrompt="1"/>
          </p:nvPr>
        </p:nvSpPr>
        <p:spPr>
          <a:xfrm>
            <a:off x="1008000" y="1827900"/>
            <a:ext cx="6631200" cy="1069200"/>
          </a:xfrm>
        </p:spPr>
        <p:txBody>
          <a:bodyPr lIns="72000" tIns="36000" rIns="72000" bIns="36000" anchor="ctr" anchorCtr="0">
            <a:noAutofit/>
          </a:bodyPr>
          <a:lstStyle>
            <a:lvl1pPr algn="l">
              <a:defRPr sz="4400" b="0" baseline="0">
                <a:latin typeface="Verdana" pitchFamily="34" charset="0"/>
                <a:ea typeface="Verdana" pitchFamily="34" charset="0"/>
                <a:cs typeface="Verdana" pitchFamily="34" charset="0"/>
              </a:defRPr>
            </a:lvl1pPr>
          </a:lstStyle>
          <a:p>
            <a:r>
              <a:rPr lang="en-US" noProof="0"/>
              <a:t>Episode name</a:t>
            </a:r>
          </a:p>
        </p:txBody>
      </p:sp>
      <p:sp>
        <p:nvSpPr>
          <p:cNvPr id="6" name="Underrubrik 2"/>
          <p:cNvSpPr>
            <a:spLocks noGrp="1"/>
          </p:cNvSpPr>
          <p:nvPr>
            <p:ph type="subTitle" idx="1" hasCustomPrompt="1"/>
          </p:nvPr>
        </p:nvSpPr>
        <p:spPr>
          <a:xfrm>
            <a:off x="1008000" y="2894400"/>
            <a:ext cx="6631200" cy="1405542"/>
          </a:xfrm>
        </p:spPr>
        <p:txBody>
          <a:bodyPr>
            <a:noAutofit/>
          </a:bodyPr>
          <a:lstStyle>
            <a:lvl1pPr marL="0" marR="0" indent="0" algn="l" defTabSz="914400" rtl="0" eaLnBrk="1" fontAlgn="auto" latinLnBrk="0" hangingPunct="1">
              <a:lnSpc>
                <a:spcPts val="2900"/>
              </a:lnSpc>
              <a:spcBef>
                <a:spcPts val="480"/>
              </a:spcBef>
              <a:spcAft>
                <a:spcPts val="0"/>
              </a:spcAft>
              <a:buClrTx/>
              <a:buSzPct val="93000"/>
              <a:buFont typeface="Verdana" pitchFamily="34" charset="0"/>
              <a:buNone/>
              <a:tabLst/>
              <a:defRPr sz="24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dirty="0"/>
              <a:t>Speaker or subtitle</a:t>
            </a:r>
          </a:p>
          <a:p>
            <a:pPr lvl="0"/>
            <a:endParaRPr lang="sv-SE" noProof="0" dirty="0"/>
          </a:p>
        </p:txBody>
      </p:sp>
      <p:sp>
        <p:nvSpPr>
          <p:cNvPr id="7" name="Content Placeholder 10"/>
          <p:cNvSpPr>
            <a:spLocks noGrp="1"/>
          </p:cNvSpPr>
          <p:nvPr>
            <p:ph sz="quarter" idx="10" hasCustomPrompt="1"/>
          </p:nvPr>
        </p:nvSpPr>
        <p:spPr>
          <a:xfrm>
            <a:off x="971600" y="627534"/>
            <a:ext cx="6625108" cy="1008112"/>
          </a:xfrm>
        </p:spPr>
        <p:txBody>
          <a:bodyPr>
            <a:noAutofit/>
          </a:bodyPr>
          <a:lstStyle>
            <a:lvl1pPr marL="0" marR="0" indent="0" algn="l" defTabSz="914400" rtl="0" eaLnBrk="1" fontAlgn="auto" latinLnBrk="0" hangingPunct="1">
              <a:lnSpc>
                <a:spcPts val="2900"/>
              </a:lnSpc>
              <a:spcBef>
                <a:spcPct val="20000"/>
              </a:spcBef>
              <a:spcAft>
                <a:spcPts val="0"/>
              </a:spcAft>
              <a:buClrTx/>
              <a:buSzPct val="93000"/>
              <a:buFont typeface="Verdana" pitchFamily="34" charset="0"/>
              <a:buNone/>
              <a:tabLst/>
              <a:defRPr/>
            </a:lvl1pPr>
          </a:lstStyle>
          <a:p>
            <a:pPr lvl="0"/>
            <a:r>
              <a:rPr lang="en-US" noProof="0" dirty="0"/>
              <a:t>Course/Serial</a:t>
            </a:r>
          </a:p>
        </p:txBody>
      </p:sp>
    </p:spTree>
    <p:extLst>
      <p:ext uri="{BB962C8B-B14F-4D97-AF65-F5344CB8AC3E}">
        <p14:creationId xmlns:p14="http://schemas.microsoft.com/office/powerpoint/2010/main" val="45419480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Heading and conten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sv-SE" noProof="0"/>
              <a:t>Click to edit Master text styles</a:t>
            </a:r>
          </a:p>
          <a:p>
            <a:pPr lvl="1"/>
            <a:r>
              <a:rPr lang="sv-SE" noProof="0"/>
              <a:t>Second level</a:t>
            </a:r>
          </a:p>
          <a:p>
            <a:pPr lvl="2"/>
            <a:r>
              <a:rPr lang="sv-SE" noProof="0"/>
              <a:t>Third level</a:t>
            </a:r>
          </a:p>
          <a:p>
            <a:pPr lvl="3"/>
            <a:r>
              <a:rPr lang="sv-SE" noProof="0"/>
              <a:t>Fourth level</a:t>
            </a:r>
          </a:p>
          <a:p>
            <a:pPr lvl="4"/>
            <a:r>
              <a:rPr lang="sv-SE" noProof="0"/>
              <a:t>Fifth level</a:t>
            </a:r>
          </a:p>
        </p:txBody>
      </p:sp>
    </p:spTree>
    <p:extLst>
      <p:ext uri="{BB962C8B-B14F-4D97-AF65-F5344CB8AC3E}">
        <p14:creationId xmlns:p14="http://schemas.microsoft.com/office/powerpoint/2010/main" val="64953332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hapter - Fire">
    <p:bg>
      <p:bgPr>
        <a:solidFill>
          <a:schemeClr val="tx1"/>
        </a:solidFill>
        <a:effectLst/>
      </p:bgPr>
    </p:bg>
    <p:spTree>
      <p:nvGrpSpPr>
        <p:cNvPr id="1" name=""/>
        <p:cNvGrpSpPr/>
        <p:nvPr/>
      </p:nvGrpSpPr>
      <p:grpSpPr>
        <a:xfrm>
          <a:off x="0" y="0"/>
          <a:ext cx="0" cy="0"/>
          <a:chOff x="0" y="0"/>
          <a:chExt cx="0" cy="0"/>
        </a:xfrm>
      </p:grpSpPr>
      <p:pic>
        <p:nvPicPr>
          <p:cNvPr id="6" name="Picture 2"/>
          <p:cNvPicPr>
            <a:picLocks noChangeAspect="1" noChangeArrowheads="1"/>
          </p:cNvPicPr>
          <p:nvPr userDrawn="1"/>
        </p:nvPicPr>
        <p:blipFill>
          <a:blip r:embed="rId2">
            <a:alphaModFix amt="21000"/>
            <a:extLst>
              <a:ext uri="{28A0092B-C50C-407E-A947-70E740481C1C}">
                <a14:useLocalDpi xmlns:a14="http://schemas.microsoft.com/office/drawing/2010/main" val="0"/>
              </a:ext>
            </a:extLst>
          </a:blip>
          <a:stretch>
            <a:fillRect/>
          </a:stretch>
        </p:blipFill>
        <p:spPr bwMode="auto">
          <a:xfrm>
            <a:off x="-828600" y="1275606"/>
            <a:ext cx="6264696" cy="4271832"/>
          </a:xfrm>
          <a:prstGeom prst="rect">
            <a:avLst/>
          </a:prstGeom>
          <a:solidFill>
            <a:schemeClr val="tx1"/>
          </a:solidFill>
          <a:effectLst/>
        </p:spPr>
      </p:pic>
      <p:sp>
        <p:nvSpPr>
          <p:cNvPr id="5"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364946115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Chapter - Olive branch">
    <p:bg>
      <p:bgPr>
        <a:solidFill>
          <a:schemeClr val="tx1"/>
        </a:solidFill>
        <a:effectLst/>
      </p:bgPr>
    </p:bg>
    <p:spTree>
      <p:nvGrpSpPr>
        <p:cNvPr id="1" name=""/>
        <p:cNvGrpSpPr/>
        <p:nvPr/>
      </p:nvGrpSpPr>
      <p:grpSpPr>
        <a:xfrm>
          <a:off x="0" y="0"/>
          <a:ext cx="0" cy="0"/>
          <a:chOff x="0" y="0"/>
          <a:chExt cx="0" cy="0"/>
        </a:xfrm>
      </p:grpSpPr>
      <p:pic>
        <p:nvPicPr>
          <p:cNvPr id="6" name="Picture 5" descr="SU_olivkvist_neg.eps"/>
          <p:cNvPicPr>
            <a:picLocks noChangeAspect="1"/>
          </p:cNvPicPr>
          <p:nvPr userDrawn="1"/>
        </p:nvPicPr>
        <p:blipFill>
          <a:blip r:embed="rId2">
            <a:alphaModFix amt="20000"/>
            <a:extLst>
              <a:ext uri="{28A0092B-C50C-407E-A947-70E740481C1C}">
                <a14:useLocalDpi xmlns:a14="http://schemas.microsoft.com/office/drawing/2010/main" val="0"/>
              </a:ext>
            </a:extLst>
          </a:blip>
          <a:stretch>
            <a:fillRect/>
          </a:stretch>
        </p:blipFill>
        <p:spPr>
          <a:xfrm>
            <a:off x="-542523" y="267494"/>
            <a:ext cx="5762595" cy="5328592"/>
          </a:xfrm>
          <a:prstGeom prst="rect">
            <a:avLst/>
          </a:prstGeom>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247177959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hapter - Crowns">
    <p:bg>
      <p:bgPr>
        <a:solidFill>
          <a:schemeClr val="tx1"/>
        </a:solidFill>
        <a:effectLst/>
      </p:bgPr>
    </p:bg>
    <p:spTree>
      <p:nvGrpSpPr>
        <p:cNvPr id="1" name=""/>
        <p:cNvGrpSpPr/>
        <p:nvPr/>
      </p:nvGrpSpPr>
      <p:grpSpPr>
        <a:xfrm>
          <a:off x="0" y="0"/>
          <a:ext cx="0" cy="0"/>
          <a:chOff x="0" y="0"/>
          <a:chExt cx="0" cy="0"/>
        </a:xfrm>
      </p:grpSpPr>
      <p:pic>
        <p:nvPicPr>
          <p:cNvPr id="6" name="Picture 9"/>
          <p:cNvPicPr>
            <a:picLocks noChangeAspect="1" noChangeArrowheads="1"/>
          </p:cNvPicPr>
          <p:nvPr userDrawn="1"/>
        </p:nvPicPr>
        <p:blipFill>
          <a:blip r:embed="rId2">
            <a:alphaModFix amt="20000"/>
            <a:extLst>
              <a:ext uri="{28A0092B-C50C-407E-A947-70E740481C1C}">
                <a14:useLocalDpi xmlns:a14="http://schemas.microsoft.com/office/drawing/2010/main" val="0"/>
              </a:ext>
            </a:extLst>
          </a:blip>
          <a:stretch>
            <a:fillRect/>
          </a:stretch>
        </p:blipFill>
        <p:spPr bwMode="auto">
          <a:xfrm>
            <a:off x="-1055431" y="1275606"/>
            <a:ext cx="5267391" cy="3867894"/>
          </a:xfrm>
          <a:prstGeom prst="rect">
            <a:avLst/>
          </a:prstGeom>
          <a:noFill/>
        </p:spPr>
      </p:pic>
      <p:sp>
        <p:nvSpPr>
          <p:cNvPr id="8"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9"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71518703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Chapter">
    <p:bg>
      <p:bgPr>
        <a:solidFill>
          <a:schemeClr val="tx1"/>
        </a:solidFill>
        <a:effectLst/>
      </p:bgPr>
    </p:bg>
    <p:spTree>
      <p:nvGrpSpPr>
        <p:cNvPr id="1" name=""/>
        <p:cNvGrpSpPr/>
        <p:nvPr/>
      </p:nvGrpSpPr>
      <p:grpSpPr>
        <a:xfrm>
          <a:off x="0" y="0"/>
          <a:ext cx="0" cy="0"/>
          <a:chOff x="0" y="0"/>
          <a:chExt cx="0" cy="0"/>
        </a:xfrm>
      </p:grpSpPr>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sv-SE" noProof="0"/>
              <a:t>Click to edit Master title style</a:t>
            </a:r>
            <a:endParaRPr lang="sv-SE" noProof="0" dirty="0"/>
          </a:p>
        </p:txBody>
      </p:sp>
      <p:sp>
        <p:nvSpPr>
          <p:cNvPr id="7" name="Underrubrik 2"/>
          <p:cNvSpPr>
            <a:spLocks noGrp="1"/>
          </p:cNvSpPr>
          <p:nvPr>
            <p:ph type="subTitle" idx="1"/>
          </p:nvPr>
        </p:nvSpPr>
        <p:spPr>
          <a:xfrm>
            <a:off x="1008000" y="2894400"/>
            <a:ext cx="6631200" cy="1045502"/>
          </a:xfrm>
        </p:spPr>
        <p:txBody>
          <a:bodyPr>
            <a:noAutofit/>
          </a:bodyPr>
          <a:lstStyle>
            <a:lvl1pPr marL="0" indent="0" algn="l">
              <a:lnSpc>
                <a:spcPts val="2900"/>
              </a:lnSpc>
              <a:spcBef>
                <a:spcPts val="480"/>
              </a:spcBef>
              <a:buNone/>
              <a:defRPr sz="2000">
                <a:solidFill>
                  <a:srgbClr val="FFFFFF"/>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sv-SE" noProof="0" dirty="0" err="1"/>
              <a:t>Click</a:t>
            </a:r>
            <a:r>
              <a:rPr lang="sv-SE" noProof="0" dirty="0"/>
              <a:t> </a:t>
            </a:r>
            <a:r>
              <a:rPr lang="sv-SE" noProof="0" dirty="0" err="1"/>
              <a:t>to</a:t>
            </a:r>
            <a:r>
              <a:rPr lang="sv-SE" noProof="0" dirty="0"/>
              <a:t> </a:t>
            </a:r>
            <a:r>
              <a:rPr lang="sv-SE" noProof="0" dirty="0" err="1"/>
              <a:t>edit</a:t>
            </a:r>
            <a:r>
              <a:rPr lang="sv-SE" noProof="0" dirty="0"/>
              <a:t> Master </a:t>
            </a:r>
            <a:r>
              <a:rPr lang="sv-SE" noProof="0" dirty="0" err="1"/>
              <a:t>subtitle</a:t>
            </a:r>
            <a:r>
              <a:rPr lang="sv-SE" noProof="0" dirty="0"/>
              <a:t> style</a:t>
            </a:r>
          </a:p>
        </p:txBody>
      </p:sp>
    </p:spTree>
    <p:extLst>
      <p:ext uri="{BB962C8B-B14F-4D97-AF65-F5344CB8AC3E}">
        <p14:creationId xmlns:p14="http://schemas.microsoft.com/office/powerpoint/2010/main" val="11934548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arts">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a:t>Click to edit Master title style</a:t>
            </a:r>
            <a:endParaRPr lang="sv-SE" dirty="0"/>
          </a:p>
        </p:txBody>
      </p:sp>
      <p:sp>
        <p:nvSpPr>
          <p:cNvPr id="3" name="Platshållare för innehåll 2"/>
          <p:cNvSpPr>
            <a:spLocks noGrp="1"/>
          </p:cNvSpPr>
          <p:nvPr>
            <p:ph sz="half" idx="1"/>
          </p:nvPr>
        </p:nvSpPr>
        <p:spPr>
          <a:xfrm>
            <a:off x="7920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
        <p:nvSpPr>
          <p:cNvPr id="4" name="Platshållare för innehåll 3"/>
          <p:cNvSpPr>
            <a:spLocks noGrp="1"/>
          </p:cNvSpPr>
          <p:nvPr>
            <p:ph sz="half" idx="2"/>
          </p:nvPr>
        </p:nvSpPr>
        <p:spPr>
          <a:xfrm>
            <a:off x="4291200" y="1275534"/>
            <a:ext cx="3348000" cy="3240432"/>
          </a:xfrm>
        </p:spPr>
        <p:txBody>
          <a:bodyPr/>
          <a:lstStyle>
            <a:lvl1pPr>
              <a:defRPr sz="2400"/>
            </a:lvl1pPr>
            <a:lvl2pPr>
              <a:defRPr sz="2000"/>
            </a:lvl2pPr>
            <a:lvl3pPr>
              <a:defRPr sz="2000"/>
            </a:lvl3pPr>
            <a:lvl4pPr>
              <a:defRPr sz="2000"/>
            </a:lvl4pPr>
            <a:lvl5pPr>
              <a:defRPr sz="2000"/>
            </a:lvl5pPr>
            <a:lvl6pPr>
              <a:defRPr sz="1800"/>
            </a:lvl6pPr>
            <a:lvl7pPr>
              <a:defRPr sz="1800"/>
            </a:lvl7pPr>
            <a:lvl8pPr>
              <a:defRPr sz="1800"/>
            </a:lvl8pPr>
            <a:lvl9pPr>
              <a:defRPr sz="1800"/>
            </a:lvl9pPr>
          </a:lstStyle>
          <a:p>
            <a:pPr lvl="0"/>
            <a:r>
              <a:rPr lang="sv-SE"/>
              <a:t>Click to edit Master text styles</a:t>
            </a:r>
          </a:p>
          <a:p>
            <a:pPr lvl="1"/>
            <a:r>
              <a:rPr lang="sv-SE"/>
              <a:t>Second level</a:t>
            </a:r>
          </a:p>
          <a:p>
            <a:pPr lvl="2"/>
            <a:r>
              <a:rPr lang="sv-SE"/>
              <a:t>Third level</a:t>
            </a:r>
          </a:p>
          <a:p>
            <a:pPr lvl="3"/>
            <a:r>
              <a:rPr lang="sv-SE"/>
              <a:t>Fourth level</a:t>
            </a:r>
          </a:p>
          <a:p>
            <a:pPr lvl="4"/>
            <a:r>
              <a:rPr lang="sv-SE"/>
              <a:t>Fifth level</a:t>
            </a:r>
            <a:endParaRPr lang="sv-SE" dirty="0"/>
          </a:p>
        </p:txBody>
      </p:sp>
    </p:spTree>
    <p:extLst>
      <p:ext uri="{BB962C8B-B14F-4D97-AF65-F5344CB8AC3E}">
        <p14:creationId xmlns:p14="http://schemas.microsoft.com/office/powerpoint/2010/main" val="5754704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Rubrik och innehåll">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Autofit/>
          </a:bodyPr>
          <a:lstStyle>
            <a:lvl1pPr>
              <a:defRPr sz="2800"/>
            </a:lvl1pPr>
          </a:lstStyle>
          <a:p>
            <a:r>
              <a:rPr lang="en-US" noProof="0"/>
              <a:t>Click to edit Master title style</a:t>
            </a:r>
            <a:endParaRPr lang="sv-SE" noProof="0"/>
          </a:p>
        </p:txBody>
      </p:sp>
      <p:sp>
        <p:nvSpPr>
          <p:cNvPr id="3" name="Platshållare för innehåll 2"/>
          <p:cNvSpPr>
            <a:spLocks noGrp="1"/>
          </p:cNvSpPr>
          <p:nvPr>
            <p:ph idx="1"/>
          </p:nvPr>
        </p:nvSpPr>
        <p:spPr>
          <a:xfrm>
            <a:off x="792000" y="1275534"/>
            <a:ext cx="6850800" cy="3240432"/>
          </a:xfrm>
        </p:spPr>
        <p:txBody>
          <a:bodyPr>
            <a:normAutofit/>
          </a:bodyPr>
          <a:lstStyle>
            <a:lvl1pPr>
              <a:defRPr sz="2400"/>
            </a:lvl1pPr>
            <a:lvl2pPr>
              <a:defRPr sz="2400"/>
            </a:lvl2pPr>
            <a:lvl3pPr>
              <a:defRPr sz="2400"/>
            </a:lvl3pPr>
            <a:lvl4pPr>
              <a:defRPr sz="2400"/>
            </a:lvl4pPr>
            <a:lvl5pPr>
              <a:defRPr sz="2400"/>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endParaRPr lang="sv-SE" noProof="0"/>
          </a:p>
        </p:txBody>
      </p:sp>
    </p:spTree>
    <p:extLst>
      <p:ext uri="{BB962C8B-B14F-4D97-AF65-F5344CB8AC3E}">
        <p14:creationId xmlns:p14="http://schemas.microsoft.com/office/powerpoint/2010/main" val="125107383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 preserve="1">
  <p:cSld name="Heading and text">
    <p:bg>
      <p:bgPr>
        <a:solidFill>
          <a:schemeClr val="tx1"/>
        </a:solidFill>
        <a:effectLst/>
      </p:bgPr>
    </p:bg>
    <p:spTree>
      <p:nvGrpSpPr>
        <p:cNvPr id="1" name=""/>
        <p:cNvGrpSpPr/>
        <p:nvPr/>
      </p:nvGrpSpPr>
      <p:grpSpPr>
        <a:xfrm>
          <a:off x="0" y="0"/>
          <a:ext cx="0" cy="0"/>
          <a:chOff x="0" y="0"/>
          <a:chExt cx="0" cy="0"/>
        </a:xfrm>
      </p:grpSpPr>
      <p:sp>
        <p:nvSpPr>
          <p:cNvPr id="2" name="Rubrik 1"/>
          <p:cNvSpPr>
            <a:spLocks noGrp="1"/>
          </p:cNvSpPr>
          <p:nvPr>
            <p:ph type="title"/>
          </p:nvPr>
        </p:nvSpPr>
        <p:spPr>
          <a:xfrm>
            <a:off x="792000" y="627534"/>
            <a:ext cx="6850800" cy="596700"/>
          </a:xfrm>
        </p:spPr>
        <p:txBody>
          <a:bodyPr anchor="t" anchorCtr="0">
            <a:normAutofit/>
          </a:bodyPr>
          <a:lstStyle>
            <a:lvl1pPr>
              <a:defRPr sz="2800"/>
            </a:lvl1pPr>
          </a:lstStyle>
          <a:p>
            <a:r>
              <a:rPr lang="sv-SE" noProof="0"/>
              <a:t>Click to edit Master title style</a:t>
            </a:r>
          </a:p>
        </p:txBody>
      </p:sp>
      <p:sp>
        <p:nvSpPr>
          <p:cNvPr id="3" name="Platshållare för innehåll 2"/>
          <p:cNvSpPr>
            <a:spLocks noGrp="1"/>
          </p:cNvSpPr>
          <p:nvPr>
            <p:ph idx="1"/>
          </p:nvPr>
        </p:nvSpPr>
        <p:spPr>
          <a:xfrm>
            <a:off x="792000" y="1275534"/>
            <a:ext cx="6850800" cy="2411100"/>
          </a:xfrm>
        </p:spPr>
        <p:txBody>
          <a:bodyPr>
            <a:normAutofit/>
          </a:bodyPr>
          <a:lstStyle>
            <a:lvl1pPr marL="1588" indent="-1588">
              <a:lnSpc>
                <a:spcPts val="2600"/>
              </a:lnSpc>
              <a:buNone/>
              <a:defRPr sz="2400"/>
            </a:lvl1pPr>
            <a:lvl2pPr>
              <a:buNone/>
              <a:defRPr/>
            </a:lvl2pPr>
            <a:lvl3pPr>
              <a:buNone/>
              <a:defRPr/>
            </a:lvl3pPr>
            <a:lvl4pPr>
              <a:buNone/>
              <a:defRPr/>
            </a:lvl4pPr>
            <a:lvl5pPr>
              <a:buNone/>
              <a:defRPr/>
            </a:lvl5pPr>
          </a:lstStyle>
          <a:p>
            <a:pPr lvl="0"/>
            <a:r>
              <a:rPr lang="sv-SE" noProof="0"/>
              <a:t>Click to edit Master text styles</a:t>
            </a:r>
          </a:p>
        </p:txBody>
      </p:sp>
    </p:spTree>
    <p:extLst>
      <p:ext uri="{BB962C8B-B14F-4D97-AF65-F5344CB8AC3E}">
        <p14:creationId xmlns:p14="http://schemas.microsoft.com/office/powerpoint/2010/main" val="2515926895"/>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Only content">
    <p:bg>
      <p:bgPr>
        <a:solidFill>
          <a:schemeClr val="tx1"/>
        </a:solidFill>
        <a:effectLst/>
      </p:bgPr>
    </p:bg>
    <p:spTree>
      <p:nvGrpSpPr>
        <p:cNvPr id="1" name=""/>
        <p:cNvGrpSpPr/>
        <p:nvPr/>
      </p:nvGrpSpPr>
      <p:grpSpPr>
        <a:xfrm>
          <a:off x="0" y="0"/>
          <a:ext cx="0" cy="0"/>
          <a:chOff x="0" y="0"/>
          <a:chExt cx="0" cy="0"/>
        </a:xfrm>
      </p:grpSpPr>
      <p:sp>
        <p:nvSpPr>
          <p:cNvPr id="3" name="Platshållare för innehåll 2"/>
          <p:cNvSpPr>
            <a:spLocks noGrp="1"/>
          </p:cNvSpPr>
          <p:nvPr>
            <p:ph idx="1"/>
          </p:nvPr>
        </p:nvSpPr>
        <p:spPr>
          <a:xfrm>
            <a:off x="792000" y="595470"/>
            <a:ext cx="6850800" cy="3992504"/>
          </a:xfrm>
        </p:spPr>
        <p:txBody>
          <a:bodyPr>
            <a:normAutofit/>
          </a:bodyPr>
          <a:lstStyle>
            <a:lvl1pPr>
              <a:defRPr sz="2400"/>
            </a:lvl1pPr>
            <a:lvl2pPr>
              <a:defRPr sz="2400"/>
            </a:lvl2pPr>
            <a:lvl3pPr>
              <a:defRPr sz="2400"/>
            </a:lvl3pPr>
            <a:lvl4pPr>
              <a:defRPr sz="2400"/>
            </a:lvl4pPr>
            <a:lvl5pPr>
              <a:defRPr sz="2400"/>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Tree>
    <p:extLst>
      <p:ext uri="{BB962C8B-B14F-4D97-AF65-F5344CB8AC3E}">
        <p14:creationId xmlns:p14="http://schemas.microsoft.com/office/powerpoint/2010/main" val="414126706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Empty">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70062115"/>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Medverkande - Vit">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6" cy="1195504"/>
          </a:xfrm>
          <a:prstGeom prst="rect">
            <a:avLst/>
          </a:prstGeom>
        </p:spPr>
      </p:pic>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a:solidFill>
                  <a:srgbClr val="002F5F"/>
                </a:solidFill>
                <a:latin typeface="Verdana"/>
                <a:cs typeface="Verdana"/>
              </a:rPr>
              <a:t>Medverkande</a:t>
            </a:r>
          </a:p>
        </p:txBody>
      </p:sp>
      <p:sp>
        <p:nvSpPr>
          <p:cNvPr id="7" name="TextBox 6"/>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a:solidFill>
                  <a:schemeClr val="tx1"/>
                </a:solidFill>
                <a:latin typeface="Verdana"/>
              </a:rPr>
              <a:t>Inspelat</a:t>
            </a:r>
            <a:r>
              <a:rPr lang="sv-SE" sz="1600" baseline="0" noProof="0" dirty="0">
                <a:solidFill>
                  <a:schemeClr val="tx1"/>
                </a:solidFill>
                <a:latin typeface="Verdana"/>
              </a:rPr>
              <a:t> </a:t>
            </a:r>
            <a:fld id="{DEF0F593-7E64-D74F-96F6-B611C3DC3FC9}" type="datetime1">
              <a:rPr lang="sv-SE" sz="1600" baseline="0" noProof="0" smtClean="0">
                <a:solidFill>
                  <a:schemeClr val="tx1"/>
                </a:solidFill>
                <a:latin typeface="Verdana"/>
              </a:rPr>
              <a:t>2020-10-14</a:t>
            </a:fld>
            <a:endParaRPr lang="sv-SE" sz="1600" noProof="0" dirty="0">
              <a:solidFill>
                <a:schemeClr val="tx1"/>
              </a:solidFill>
              <a:latin typeface="Verdana"/>
            </a:endParaRPr>
          </a:p>
          <a:p>
            <a:r>
              <a:rPr lang="sv-SE" sz="1600" noProof="0" dirty="0">
                <a:solidFill>
                  <a:schemeClr val="tx1"/>
                </a:solidFill>
                <a:latin typeface="Verdana"/>
              </a:rPr>
              <a:t>Institutionen för data- och systemvetenskap, DSV </a:t>
            </a:r>
          </a:p>
        </p:txBody>
      </p:sp>
    </p:spTree>
    <p:extLst>
      <p:ext uri="{BB962C8B-B14F-4D97-AF65-F5344CB8AC3E}">
        <p14:creationId xmlns:p14="http://schemas.microsoft.com/office/powerpoint/2010/main" val="153210570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ontributors - White">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rmAutofit/>
          </a:bodyPr>
          <a:lstStyle>
            <a:lvl1pPr marL="0" indent="0">
              <a:buFontTx/>
              <a:buNone/>
              <a:defRPr sz="2400">
                <a:solidFill>
                  <a:schemeClr val="tx1"/>
                </a:solidFill>
              </a:defRPr>
            </a:lvl1pPr>
            <a:lvl2pPr marL="457200" indent="0">
              <a:buFontTx/>
              <a:buNone/>
              <a:defRPr sz="2400">
                <a:solidFill>
                  <a:schemeClr val="tx1"/>
                </a:solidFill>
              </a:defRPr>
            </a:lvl2pPr>
            <a:lvl3pPr marL="914400" indent="0">
              <a:buFontTx/>
              <a:buNone/>
              <a:defRPr sz="2400">
                <a:solidFill>
                  <a:schemeClr val="tx1"/>
                </a:solidFill>
              </a:defRPr>
            </a:lvl3pPr>
            <a:lvl4pPr marL="1371600" indent="0">
              <a:buFontTx/>
              <a:buNone/>
              <a:defRPr sz="2400">
                <a:solidFill>
                  <a:schemeClr val="tx1"/>
                </a:solidFill>
              </a:defRPr>
            </a:lvl4pPr>
            <a:lvl5pPr marL="1828800" indent="0">
              <a:buFontTx/>
              <a:buNone/>
              <a:defRPr sz="2400">
                <a:solidFill>
                  <a:schemeClr val="tx1"/>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a:solidFill>
                  <a:srgbClr val="002F5F"/>
                </a:solidFill>
                <a:latin typeface="Verdana"/>
                <a:cs typeface="Verdana"/>
              </a:rPr>
              <a:t>Contributors</a:t>
            </a:r>
          </a:p>
        </p:txBody>
      </p:sp>
      <p:sp>
        <p:nvSpPr>
          <p:cNvPr id="7" name="TextBox 6"/>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tx1"/>
                </a:solidFill>
                <a:latin typeface="Verdana"/>
              </a:rPr>
              <a:t>Recorded </a:t>
            </a:r>
            <a:fld id="{DEF0F593-7E64-D74F-96F6-B611C3DC3FC9}" type="datetime1">
              <a:rPr lang="en-US" sz="1600" baseline="0" noProof="0" smtClean="0">
                <a:solidFill>
                  <a:schemeClr val="tx1"/>
                </a:solidFill>
                <a:latin typeface="Verdana"/>
              </a:rPr>
              <a:t>10/14/2020</a:t>
            </a:fld>
            <a:endParaRPr lang="en-US" sz="1600" noProof="0" dirty="0">
              <a:solidFill>
                <a:schemeClr val="tx1"/>
              </a:solidFill>
              <a:latin typeface="Verdana"/>
            </a:endParaRPr>
          </a:p>
          <a:p>
            <a:r>
              <a:rPr lang="en-US" sz="1600" noProof="0" dirty="0">
                <a:solidFill>
                  <a:schemeClr val="tx1"/>
                </a:solidFill>
                <a:latin typeface="Verdana"/>
              </a:rPr>
              <a:t>Department of Computer and Systems Sciences, DSV </a:t>
            </a:r>
          </a:p>
        </p:txBody>
      </p:sp>
      <p:pic>
        <p:nvPicPr>
          <p:cNvPr id="8"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80"/>
          </a:xfrm>
          <a:prstGeom prst="rect">
            <a:avLst/>
          </a:prstGeom>
        </p:spPr>
      </p:pic>
    </p:spTree>
    <p:extLst>
      <p:ext uri="{BB962C8B-B14F-4D97-AF65-F5344CB8AC3E}">
        <p14:creationId xmlns:p14="http://schemas.microsoft.com/office/powerpoint/2010/main" val="3662461226"/>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Medverkande - Blå">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
        <p:nvSpPr>
          <p:cNvPr id="5" name="TextBox 4"/>
          <p:cNvSpPr txBox="1"/>
          <p:nvPr userDrawn="1"/>
        </p:nvSpPr>
        <p:spPr>
          <a:xfrm>
            <a:off x="792000" y="4227934"/>
            <a:ext cx="5354050"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a:solidFill>
                  <a:srgbClr val="FFFFFF"/>
                </a:solidFill>
                <a:latin typeface="Verdana"/>
              </a:rPr>
              <a:t>Inspelat</a:t>
            </a:r>
            <a:r>
              <a:rPr lang="sv-SE" sz="1600" baseline="0" noProof="0" dirty="0">
                <a:solidFill>
                  <a:srgbClr val="FFFFFF"/>
                </a:solidFill>
                <a:latin typeface="Verdana"/>
              </a:rPr>
              <a:t> </a:t>
            </a:r>
            <a:fld id="{DEF0F593-7E64-D74F-96F6-B611C3DC3FC9}" type="datetime1">
              <a:rPr lang="sv-SE" sz="1600" baseline="0" noProof="0" smtClean="0">
                <a:solidFill>
                  <a:srgbClr val="FFFFFF"/>
                </a:solidFill>
                <a:latin typeface="Verdana"/>
              </a:rPr>
              <a:t>2020-10-14</a:t>
            </a:fld>
            <a:endParaRPr lang="sv-SE" sz="1600" noProof="0" dirty="0">
              <a:solidFill>
                <a:srgbClr val="FFFFFF"/>
              </a:solidFill>
              <a:latin typeface="Verdana"/>
            </a:endParaRPr>
          </a:p>
          <a:p>
            <a:r>
              <a:rPr lang="sv-SE" sz="1600" noProof="0" dirty="0">
                <a:solidFill>
                  <a:srgbClr val="FFFFFF"/>
                </a:solidFill>
                <a:latin typeface="Verdana"/>
              </a:rPr>
              <a:t>Institutionen för data- och systemvetenskap, DSV </a:t>
            </a:r>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a:solidFill>
                  <a:srgbClr val="FFFFFF"/>
                </a:solidFill>
                <a:latin typeface="Verdana"/>
                <a:cs typeface="Verdana"/>
              </a:rPr>
              <a:t>Medverkande</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Tree>
    <p:extLst>
      <p:ext uri="{BB962C8B-B14F-4D97-AF65-F5344CB8AC3E}">
        <p14:creationId xmlns:p14="http://schemas.microsoft.com/office/powerpoint/2010/main" val="147884922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Medverkande - egen sidfot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42890"/>
            <a:ext cx="1435367" cy="1195504"/>
          </a:xfrm>
          <a:prstGeom prst="rect">
            <a:avLst/>
          </a:prstGeom>
        </p:spPr>
      </p:pic>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sv-SE" dirty="0" err="1"/>
              <a:t>Click</a:t>
            </a:r>
            <a:r>
              <a:rPr lang="sv-SE" dirty="0"/>
              <a:t> </a:t>
            </a:r>
            <a:r>
              <a:rPr lang="sv-SE" dirty="0" err="1"/>
              <a:t>to</a:t>
            </a:r>
            <a:r>
              <a:rPr lang="sv-SE" dirty="0"/>
              <a:t> </a:t>
            </a:r>
            <a:r>
              <a:rPr lang="sv-SE" dirty="0" err="1"/>
              <a:t>edit</a:t>
            </a:r>
            <a:r>
              <a:rPr lang="sv-SE" dirty="0"/>
              <a:t> Master text </a:t>
            </a:r>
            <a:r>
              <a:rPr lang="sv-SE" dirty="0" err="1"/>
              <a:t>styles</a:t>
            </a:r>
            <a:endParaRPr lang="sv-SE" dirty="0"/>
          </a:p>
          <a:p>
            <a:pPr lvl="1"/>
            <a:r>
              <a:rPr lang="sv-SE" dirty="0"/>
              <a:t>Second </a:t>
            </a:r>
            <a:r>
              <a:rPr lang="sv-SE" dirty="0" err="1"/>
              <a:t>level</a:t>
            </a:r>
            <a:endParaRPr lang="sv-SE" dirty="0"/>
          </a:p>
          <a:p>
            <a:pPr lvl="2"/>
            <a:r>
              <a:rPr lang="sv-SE" dirty="0" err="1"/>
              <a:t>Third</a:t>
            </a:r>
            <a:r>
              <a:rPr lang="sv-SE" dirty="0"/>
              <a:t> </a:t>
            </a:r>
            <a:r>
              <a:rPr lang="sv-SE" dirty="0" err="1"/>
              <a:t>level</a:t>
            </a:r>
            <a:endParaRPr lang="sv-SE" dirty="0"/>
          </a:p>
          <a:p>
            <a:pPr lvl="3"/>
            <a:r>
              <a:rPr lang="sv-SE" dirty="0" err="1"/>
              <a:t>Fourth</a:t>
            </a:r>
            <a:r>
              <a:rPr lang="sv-SE" dirty="0"/>
              <a:t> </a:t>
            </a:r>
            <a:r>
              <a:rPr lang="sv-SE" dirty="0" err="1"/>
              <a:t>level</a:t>
            </a:r>
            <a:endParaRPr lang="sv-SE" dirty="0"/>
          </a:p>
          <a:p>
            <a:pPr lvl="4"/>
            <a:r>
              <a:rPr lang="sv-SE" dirty="0" err="1"/>
              <a:t>Fifth</a:t>
            </a:r>
            <a:r>
              <a:rPr lang="sv-SE" dirty="0"/>
              <a:t> </a:t>
            </a:r>
            <a:r>
              <a:rPr lang="sv-SE" dirty="0" err="1"/>
              <a:t>level</a:t>
            </a:r>
            <a:endParaRPr lang="sv-SE" dirty="0"/>
          </a:p>
        </p:txBody>
      </p:sp>
      <p:sp>
        <p:nvSpPr>
          <p:cNvPr id="6" name="TextBox 5"/>
          <p:cNvSpPr txBox="1"/>
          <p:nvPr userDrawn="1"/>
        </p:nvSpPr>
        <p:spPr>
          <a:xfrm>
            <a:off x="792000" y="597917"/>
            <a:ext cx="2504261" cy="461665"/>
          </a:xfrm>
          <a:prstGeom prst="rect">
            <a:avLst/>
          </a:prstGeom>
          <a:noFill/>
        </p:spPr>
        <p:txBody>
          <a:bodyPr wrap="none" rtlCol="0">
            <a:spAutoFit/>
          </a:bodyPr>
          <a:lstStyle/>
          <a:p>
            <a:r>
              <a:rPr lang="sv-SE" sz="2400" b="1" dirty="0">
                <a:solidFill>
                  <a:srgbClr val="FFFFFF"/>
                </a:solidFill>
                <a:latin typeface="Verdana"/>
                <a:cs typeface="Verdana"/>
              </a:rPr>
              <a:t>Medverkande</a:t>
            </a:r>
          </a:p>
        </p:txBody>
      </p:sp>
      <p:sp>
        <p:nvSpPr>
          <p:cNvPr id="7"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bg1"/>
                </a:solidFill>
                <a:latin typeface="Verdana"/>
              </a:rPr>
              <a:t>Click to insert custom footer</a:t>
            </a:r>
          </a:p>
        </p:txBody>
      </p:sp>
    </p:spTree>
    <p:extLst>
      <p:ext uri="{BB962C8B-B14F-4D97-AF65-F5344CB8AC3E}">
        <p14:creationId xmlns:p14="http://schemas.microsoft.com/office/powerpoint/2010/main" val="296880401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Contributors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5" name="TextBox 4"/>
          <p:cNvSpPr txBox="1"/>
          <p:nvPr userDrawn="1"/>
        </p:nvSpPr>
        <p:spPr>
          <a:xfrm>
            <a:off x="792000" y="4227934"/>
            <a:ext cx="5724644" cy="584776"/>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bg1"/>
                </a:solidFill>
                <a:latin typeface="Verdana"/>
              </a:rPr>
              <a:t>Recorded </a:t>
            </a:r>
            <a:fld id="{DEF0F593-7E64-D74F-96F6-B611C3DC3FC9}" type="datetime1">
              <a:rPr lang="en-US" sz="1600" baseline="0" noProof="0" smtClean="0">
                <a:solidFill>
                  <a:schemeClr val="bg1"/>
                </a:solidFill>
                <a:latin typeface="Verdana"/>
              </a:rPr>
              <a:pPr marL="0" marR="0" indent="0" algn="l" defTabSz="914400" rtl="0" eaLnBrk="1" fontAlgn="auto" latinLnBrk="0" hangingPunct="1">
                <a:lnSpc>
                  <a:spcPct val="100000"/>
                </a:lnSpc>
                <a:spcBef>
                  <a:spcPts val="0"/>
                </a:spcBef>
                <a:spcAft>
                  <a:spcPts val="0"/>
                </a:spcAft>
                <a:buClrTx/>
                <a:buSzTx/>
                <a:buFontTx/>
                <a:buNone/>
                <a:tabLst/>
                <a:defRPr/>
              </a:pPr>
              <a:t>10/14/2020</a:t>
            </a:fld>
            <a:endParaRPr lang="en-US" sz="1600" noProof="0" dirty="0">
              <a:solidFill>
                <a:schemeClr val="bg1"/>
              </a:solidFill>
              <a:latin typeface="Verdana"/>
            </a:endParaRPr>
          </a:p>
          <a:p>
            <a:r>
              <a:rPr lang="en-US" sz="1600" noProof="0" dirty="0">
                <a:solidFill>
                  <a:schemeClr val="bg1"/>
                </a:solidFill>
                <a:latin typeface="Verdana"/>
              </a:rPr>
              <a:t>Department of Computer and Systems Sciences, DSV </a:t>
            </a: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a:solidFill>
                  <a:srgbClr val="FFFFFF"/>
                </a:solidFill>
                <a:latin typeface="Verdana"/>
                <a:cs typeface="Verdana"/>
              </a:rPr>
              <a:t>Contributors</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Tree>
    <p:extLst>
      <p:ext uri="{BB962C8B-B14F-4D97-AF65-F5344CB8AC3E}">
        <p14:creationId xmlns:p14="http://schemas.microsoft.com/office/powerpoint/2010/main" val="398221587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Contributors - custom footer - Blue">
    <p:bg>
      <p:bgPr>
        <a:solidFill>
          <a:schemeClr val="tx1"/>
        </a:solidFill>
        <a:effectLst/>
      </p:bgPr>
    </p:bg>
    <p:spTree>
      <p:nvGrpSpPr>
        <p:cNvPr id="1" name=""/>
        <p:cNvGrpSpPr/>
        <p:nvPr/>
      </p:nvGrpSpPr>
      <p:grpSpPr>
        <a:xfrm>
          <a:off x="0" y="0"/>
          <a:ext cx="0" cy="0"/>
          <a:chOff x="0" y="0"/>
          <a:chExt cx="0" cy="0"/>
        </a:xfrm>
      </p:grpSpPr>
      <p:sp>
        <p:nvSpPr>
          <p:cNvPr id="4" name="Platshållare för innehåll 2"/>
          <p:cNvSpPr>
            <a:spLocks noGrp="1"/>
          </p:cNvSpPr>
          <p:nvPr>
            <p:ph idx="1"/>
          </p:nvPr>
        </p:nvSpPr>
        <p:spPr>
          <a:xfrm>
            <a:off x="792000" y="1059582"/>
            <a:ext cx="6850800" cy="3168352"/>
          </a:xfrm>
        </p:spPr>
        <p:txBody>
          <a:bodyPr>
            <a:noAutofit/>
          </a:bodyPr>
          <a:lstStyle>
            <a:lvl1pPr marL="0" indent="0">
              <a:buFontTx/>
              <a:buNone/>
              <a:defRPr sz="2400">
                <a:solidFill>
                  <a:srgbClr val="FFFFFF"/>
                </a:solidFill>
              </a:defRPr>
            </a:lvl1pPr>
            <a:lvl2pPr marL="457200" indent="0">
              <a:buFontTx/>
              <a:buNone/>
              <a:defRPr sz="2400">
                <a:solidFill>
                  <a:srgbClr val="FFFFFF"/>
                </a:solidFill>
              </a:defRPr>
            </a:lvl2pPr>
            <a:lvl3pPr marL="914400" indent="0">
              <a:buFontTx/>
              <a:buNone/>
              <a:defRPr sz="2400">
                <a:solidFill>
                  <a:srgbClr val="FFFFFF"/>
                </a:solidFill>
              </a:defRPr>
            </a:lvl3pPr>
            <a:lvl4pPr marL="1371600" indent="0">
              <a:buFontTx/>
              <a:buNone/>
              <a:defRPr sz="2400">
                <a:solidFill>
                  <a:srgbClr val="FFFFFF"/>
                </a:solidFill>
              </a:defRPr>
            </a:lvl4pPr>
            <a:lvl5pPr marL="1828800" indent="0">
              <a:buFontTx/>
              <a:buNone/>
              <a:defRPr sz="2400">
                <a:solidFill>
                  <a:srgbClr val="FFFFFF"/>
                </a:solidFill>
              </a:defRPr>
            </a:lvl5p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TextBox 5"/>
          <p:cNvSpPr txBox="1"/>
          <p:nvPr userDrawn="1"/>
        </p:nvSpPr>
        <p:spPr>
          <a:xfrm>
            <a:off x="792000" y="597917"/>
            <a:ext cx="2357887" cy="461665"/>
          </a:xfrm>
          <a:prstGeom prst="rect">
            <a:avLst/>
          </a:prstGeom>
          <a:noFill/>
        </p:spPr>
        <p:txBody>
          <a:bodyPr wrap="none" rtlCol="0">
            <a:spAutoFit/>
          </a:bodyPr>
          <a:lstStyle/>
          <a:p>
            <a:r>
              <a:rPr lang="en-US" sz="2400" b="1" noProof="0" dirty="0">
                <a:solidFill>
                  <a:srgbClr val="FFFFFF"/>
                </a:solidFill>
                <a:latin typeface="Verdana"/>
                <a:cs typeface="Verdana"/>
              </a:rPr>
              <a:t>Contributors</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8"/>
            <a:ext cx="1296144" cy="1236379"/>
          </a:xfrm>
          <a:prstGeom prst="rect">
            <a:avLst/>
          </a:prstGeom>
        </p:spPr>
      </p:pic>
      <p:sp>
        <p:nvSpPr>
          <p:cNvPr id="9" name="Text Placeholder 7"/>
          <p:cNvSpPr>
            <a:spLocks noGrp="1"/>
          </p:cNvSpPr>
          <p:nvPr>
            <p:ph type="body" sz="quarter" idx="11" hasCustomPrompt="1"/>
          </p:nvPr>
        </p:nvSpPr>
        <p:spPr>
          <a:xfrm>
            <a:off x="790772" y="4221654"/>
            <a:ext cx="6387308" cy="586827"/>
          </a:xfrm>
        </p:spPr>
        <p:txBody>
          <a:bodyPr anchor="b"/>
          <a:lstStyle>
            <a:lvl1pPr marL="0" marR="0" indent="0" algn="l" defTabSz="914400" rtl="0" eaLnBrk="1" fontAlgn="auto" latinLnBrk="0" hangingPunct="1">
              <a:lnSpc>
                <a:spcPct val="100000"/>
              </a:lnSpc>
              <a:spcBef>
                <a:spcPts val="0"/>
              </a:spcBef>
              <a:spcAft>
                <a:spcPts val="0"/>
              </a:spcAft>
              <a:buClrTx/>
              <a:buSzTx/>
              <a:buFontTx/>
              <a:buNone/>
              <a:tabLst/>
              <a:defRPr sz="1600" b="0" i="0" strike="noStrike" baseline="0">
                <a:solidFill>
                  <a:schemeClr val="bg1"/>
                </a:solidFill>
              </a:defRPr>
            </a:lvl1p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600" noProof="0" dirty="0">
                <a:solidFill>
                  <a:schemeClr val="bg1"/>
                </a:solidFill>
                <a:latin typeface="Verdana"/>
              </a:rPr>
              <a:t>Click to insert custom footer</a:t>
            </a:r>
          </a:p>
        </p:txBody>
      </p:sp>
    </p:spTree>
    <p:extLst>
      <p:ext uri="{BB962C8B-B14F-4D97-AF65-F5344CB8AC3E}">
        <p14:creationId xmlns:p14="http://schemas.microsoft.com/office/powerpoint/2010/main" val="41744457"/>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Bara logo - Blå">
    <p:bg>
      <p:bgPr>
        <a:solidFill>
          <a:schemeClr val="tx1"/>
        </a:solidFill>
        <a:effectLst/>
      </p:bgPr>
    </p:bg>
    <p:spTree>
      <p:nvGrpSpPr>
        <p:cNvPr id="1" name=""/>
        <p:cNvGrpSpPr/>
        <p:nvPr/>
      </p:nvGrpSpPr>
      <p:grpSpPr>
        <a:xfrm>
          <a:off x="0" y="0"/>
          <a:ext cx="0" cy="0"/>
          <a:chOff x="0" y="0"/>
          <a:chExt cx="0" cy="0"/>
        </a:xfrm>
      </p:grpSpPr>
      <p:pic>
        <p:nvPicPr>
          <p:cNvPr id="3"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07854"/>
            <a:ext cx="1435367" cy="1195504"/>
          </a:xfrm>
          <a:prstGeom prst="rect">
            <a:avLst/>
          </a:prstGeom>
        </p:spPr>
      </p:pic>
      <p:sp>
        <p:nvSpPr>
          <p:cNvPr id="5" name="TextBox 4"/>
          <p:cNvSpPr txBox="1"/>
          <p:nvPr userDrawn="1"/>
        </p:nvSpPr>
        <p:spPr>
          <a:xfrm>
            <a:off x="792000" y="4465444"/>
            <a:ext cx="5354050" cy="338554"/>
          </a:xfrm>
          <a:prstGeom prst="rect">
            <a:avLst/>
          </a:prstGeom>
          <a:noFill/>
        </p:spPr>
        <p:txBody>
          <a:bodyPr wrap="none" rtlCol="0">
            <a:sp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sv-SE" sz="1600" noProof="0" dirty="0">
                <a:solidFill>
                  <a:srgbClr val="FFFFFF"/>
                </a:solidFill>
                <a:latin typeface="Verdana"/>
              </a:rPr>
              <a:t>Institutionen för data- och systemvetenskap, DSV </a:t>
            </a:r>
          </a:p>
        </p:txBody>
      </p:sp>
    </p:spTree>
    <p:extLst>
      <p:ext uri="{BB962C8B-B14F-4D97-AF65-F5344CB8AC3E}">
        <p14:creationId xmlns:p14="http://schemas.microsoft.com/office/powerpoint/2010/main" val="53342398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Kapitelsida - Eld">
    <p:spTree>
      <p:nvGrpSpPr>
        <p:cNvPr id="1" name=""/>
        <p:cNvGrpSpPr/>
        <p:nvPr/>
      </p:nvGrpSpPr>
      <p:grpSpPr>
        <a:xfrm>
          <a:off x="0" y="0"/>
          <a:ext cx="0" cy="0"/>
          <a:chOff x="0" y="0"/>
          <a:chExt cx="0" cy="0"/>
        </a:xfrm>
      </p:grpSpPr>
      <p:pic>
        <p:nvPicPr>
          <p:cNvPr id="7" name="Picture 2" descr="SU_PPT_eld"/>
          <p:cNvPicPr>
            <a:picLocks noChangeAspect="1" noChangeArrowheads="1"/>
          </p:cNvPicPr>
          <p:nvPr userDrawn="1"/>
        </p:nvPicPr>
        <p:blipFill>
          <a:blip r:embed="rId2" cstate="print">
            <a:alphaModFix amt="55000"/>
          </a:blip>
          <a:srcRect l="4988" t="-362"/>
          <a:stretch>
            <a:fillRect/>
          </a:stretch>
        </p:blipFill>
        <p:spPr bwMode="auto">
          <a:xfrm>
            <a:off x="1" y="1225226"/>
            <a:ext cx="5408969" cy="3938812"/>
          </a:xfrm>
          <a:prstGeom prst="rect">
            <a:avLst/>
          </a:prstGeom>
          <a:noFill/>
          <a:effectLst/>
        </p:spPr>
      </p:pic>
      <p:sp>
        <p:nvSpPr>
          <p:cNvPr id="2"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3"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a:p>
        </p:txBody>
      </p:sp>
    </p:spTree>
    <p:extLst>
      <p:ext uri="{BB962C8B-B14F-4D97-AF65-F5344CB8AC3E}">
        <p14:creationId xmlns:p14="http://schemas.microsoft.com/office/powerpoint/2010/main" val="1937730871"/>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Just logo - Blue">
    <p:bg>
      <p:bgPr>
        <a:solidFill>
          <a:schemeClr val="tx1"/>
        </a:solidFill>
        <a:effectLst/>
      </p:bgPr>
    </p:bg>
    <p:spTree>
      <p:nvGrpSpPr>
        <p:cNvPr id="1" name=""/>
        <p:cNvGrpSpPr/>
        <p:nvPr/>
      </p:nvGrpSpPr>
      <p:grpSpPr>
        <a:xfrm>
          <a:off x="0" y="0"/>
          <a:ext cx="0" cy="0"/>
          <a:chOff x="0" y="0"/>
          <a:chExt cx="0" cy="0"/>
        </a:xfrm>
      </p:grpSpPr>
      <p:sp>
        <p:nvSpPr>
          <p:cNvPr id="5" name="TextBox 4"/>
          <p:cNvSpPr txBox="1"/>
          <p:nvPr userDrawn="1"/>
        </p:nvSpPr>
        <p:spPr>
          <a:xfrm>
            <a:off x="792000" y="4465444"/>
            <a:ext cx="5724644" cy="338554"/>
          </a:xfrm>
          <a:prstGeom prst="rect">
            <a:avLst/>
          </a:prstGeom>
          <a:noFill/>
        </p:spPr>
        <p:txBody>
          <a:bodyPr wrap="none" rtlCol="0">
            <a:spAutoFit/>
          </a:bodyPr>
          <a:lstStyle/>
          <a:p>
            <a:r>
              <a:rPr lang="en-US" sz="1600" noProof="0" dirty="0">
                <a:solidFill>
                  <a:schemeClr val="bg1"/>
                </a:solidFill>
                <a:latin typeface="Verdana"/>
              </a:rPr>
              <a:t>Department of Computer and Systems Sciences, DSV </a:t>
            </a:r>
          </a:p>
        </p:txBody>
      </p:sp>
      <p:pic>
        <p:nvPicPr>
          <p:cNvPr id="7" name="Bildobjekt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236296" y="3567619"/>
            <a:ext cx="1296144" cy="1236379"/>
          </a:xfrm>
          <a:prstGeom prst="rect">
            <a:avLst/>
          </a:prstGeom>
        </p:spPr>
      </p:pic>
    </p:spTree>
    <p:extLst>
      <p:ext uri="{BB962C8B-B14F-4D97-AF65-F5344CB8AC3E}">
        <p14:creationId xmlns:p14="http://schemas.microsoft.com/office/powerpoint/2010/main" val="28538633"/>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blank" preserve="1">
  <p:cSld name="Tom vit/Empty whit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10834"/>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blank" preserve="1">
  <p:cSld name="Tom svart/Empty black">
    <p:bg>
      <p:bgPr>
        <a:solidFill>
          <a:srgbClr val="000000"/>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4395234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Tom blå/Empty blue">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7276580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apitelsida - Olivkvist">
    <p:spTree>
      <p:nvGrpSpPr>
        <p:cNvPr id="1" name=""/>
        <p:cNvGrpSpPr/>
        <p:nvPr/>
      </p:nvGrpSpPr>
      <p:grpSpPr>
        <a:xfrm>
          <a:off x="0" y="0"/>
          <a:ext cx="0" cy="0"/>
          <a:chOff x="0" y="0"/>
          <a:chExt cx="0" cy="0"/>
        </a:xfrm>
      </p:grpSpPr>
      <p:pic>
        <p:nvPicPr>
          <p:cNvPr id="5" name="Picture 9" descr="SU_PPT_olivkvist"/>
          <p:cNvPicPr>
            <a:picLocks noChangeAspect="1" noChangeArrowheads="1"/>
          </p:cNvPicPr>
          <p:nvPr userDrawn="1"/>
        </p:nvPicPr>
        <p:blipFill>
          <a:blip r:embed="rId2" cstate="print">
            <a:alphaModFix amt="55000"/>
          </a:blip>
          <a:srcRect l="1746"/>
          <a:stretch>
            <a:fillRect/>
          </a:stretch>
        </p:blipFill>
        <p:spPr bwMode="auto">
          <a:xfrm>
            <a:off x="1589" y="238124"/>
            <a:ext cx="5161507" cy="4905756"/>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Kapitelsida - Kronor">
    <p:spTree>
      <p:nvGrpSpPr>
        <p:cNvPr id="1" name=""/>
        <p:cNvGrpSpPr/>
        <p:nvPr/>
      </p:nvGrpSpPr>
      <p:grpSpPr>
        <a:xfrm>
          <a:off x="0" y="0"/>
          <a:ext cx="0" cy="0"/>
          <a:chOff x="0" y="0"/>
          <a:chExt cx="0" cy="0"/>
        </a:xfrm>
      </p:grpSpPr>
      <p:pic>
        <p:nvPicPr>
          <p:cNvPr id="5" name="Picture 9" descr="SU_PPT_kronor"/>
          <p:cNvPicPr>
            <a:picLocks noChangeAspect="1" noChangeArrowheads="1"/>
          </p:cNvPicPr>
          <p:nvPr userDrawn="1"/>
        </p:nvPicPr>
        <p:blipFill>
          <a:blip r:embed="rId2" cstate="print">
            <a:alphaModFix amt="55000"/>
          </a:blip>
          <a:srcRect/>
          <a:stretch>
            <a:fillRect/>
          </a:stretch>
        </p:blipFill>
        <p:spPr bwMode="auto">
          <a:xfrm>
            <a:off x="0" y="1262062"/>
            <a:ext cx="4197096" cy="3881628"/>
          </a:xfrm>
          <a:prstGeom prst="rect">
            <a:avLst/>
          </a:prstGeom>
          <a:noFill/>
        </p:spPr>
      </p:pic>
      <p:sp>
        <p:nvSpPr>
          <p:cNvPr id="6"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7"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a:p>
        </p:txBody>
      </p:sp>
    </p:spTree>
    <p:extLst>
      <p:ext uri="{BB962C8B-B14F-4D97-AF65-F5344CB8AC3E}">
        <p14:creationId xmlns:p14="http://schemas.microsoft.com/office/powerpoint/2010/main" val="19353001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Kapitelsida">
    <p:spTree>
      <p:nvGrpSpPr>
        <p:cNvPr id="1" name=""/>
        <p:cNvGrpSpPr/>
        <p:nvPr/>
      </p:nvGrpSpPr>
      <p:grpSpPr>
        <a:xfrm>
          <a:off x="0" y="0"/>
          <a:ext cx="0" cy="0"/>
          <a:chOff x="0" y="0"/>
          <a:chExt cx="0" cy="0"/>
        </a:xfrm>
      </p:grpSpPr>
      <p:sp>
        <p:nvSpPr>
          <p:cNvPr id="4" name="Rubrik 1"/>
          <p:cNvSpPr>
            <a:spLocks noGrp="1"/>
          </p:cNvSpPr>
          <p:nvPr>
            <p:ph type="ctrTitle"/>
          </p:nvPr>
        </p:nvSpPr>
        <p:spPr>
          <a:xfrm>
            <a:off x="1008000" y="1827900"/>
            <a:ext cx="6631200" cy="1069200"/>
          </a:xfrm>
        </p:spPr>
        <p:txBody>
          <a:bodyPr lIns="72000" tIns="36000" rIns="72000" bIns="36000" anchor="ctr" anchorCtr="0">
            <a:noAutofit/>
          </a:bodyPr>
          <a:lstStyle>
            <a:lvl1pPr algn="l">
              <a:defRPr sz="4400" b="0">
                <a:latin typeface="Verdana" pitchFamily="34" charset="0"/>
                <a:ea typeface="Verdana" pitchFamily="34" charset="0"/>
                <a:cs typeface="Verdana" pitchFamily="34" charset="0"/>
              </a:defRPr>
            </a:lvl1pPr>
          </a:lstStyle>
          <a:p>
            <a:r>
              <a:rPr lang="en-US" noProof="0"/>
              <a:t>Click to edit Master title style</a:t>
            </a:r>
            <a:endParaRPr lang="sv-SE" noProof="0" dirty="0"/>
          </a:p>
        </p:txBody>
      </p:sp>
      <p:sp>
        <p:nvSpPr>
          <p:cNvPr id="5" name="Underrubrik 2"/>
          <p:cNvSpPr>
            <a:spLocks noGrp="1"/>
          </p:cNvSpPr>
          <p:nvPr>
            <p:ph type="subTitle" idx="1"/>
          </p:nvPr>
        </p:nvSpPr>
        <p:spPr>
          <a:xfrm>
            <a:off x="1008000" y="2894400"/>
            <a:ext cx="6631200" cy="874800"/>
          </a:xfrm>
        </p:spPr>
        <p:txBody>
          <a:bodyPr>
            <a:noAutofit/>
          </a:bodyPr>
          <a:lstStyle>
            <a:lvl1pPr marL="0" indent="0" algn="l">
              <a:lnSpc>
                <a:spcPts val="2900"/>
              </a:lnSpc>
              <a:spcBef>
                <a:spcPts val="480"/>
              </a:spcBef>
              <a:buNone/>
              <a:defRPr sz="2000">
                <a:solidFill>
                  <a:schemeClr val="tx2"/>
                </a:solidFill>
                <a:latin typeface="Verdana" pitchFamily="34" charset="0"/>
                <a:ea typeface="Verdana" pitchFamily="34" charset="0"/>
                <a:cs typeface="Verdana"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noProof="0"/>
              <a:t>Click to edit Master subtitle style</a:t>
            </a:r>
            <a:endParaRPr lang="sv-SE" noProof="0" dirty="0"/>
          </a:p>
        </p:txBody>
      </p:sp>
    </p:spTree>
    <p:extLst>
      <p:ext uri="{BB962C8B-B14F-4D97-AF65-F5344CB8AC3E}">
        <p14:creationId xmlns:p14="http://schemas.microsoft.com/office/powerpoint/2010/main" val="39125494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5.emf"/><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slideLayout" Target="../slideLayouts/slideLayout39.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5" Type="http://schemas.openxmlformats.org/officeDocument/2006/relationships/image" Target="../media/image6.emf"/><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7.xml"/><Relationship Id="rId13" Type="http://schemas.openxmlformats.org/officeDocument/2006/relationships/slideLayout" Target="../slideLayouts/slideLayout52.xml"/><Relationship Id="rId3" Type="http://schemas.openxmlformats.org/officeDocument/2006/relationships/slideLayout" Target="../slideLayouts/slideLayout42.xml"/><Relationship Id="rId7" Type="http://schemas.openxmlformats.org/officeDocument/2006/relationships/slideLayout" Target="../slideLayouts/slideLayout46.xml"/><Relationship Id="rId12" Type="http://schemas.openxmlformats.org/officeDocument/2006/relationships/slideLayout" Target="../slideLayouts/slideLayout51.xml"/><Relationship Id="rId2" Type="http://schemas.openxmlformats.org/officeDocument/2006/relationships/slideLayout" Target="../slideLayouts/slideLayout41.xml"/><Relationship Id="rId1" Type="http://schemas.openxmlformats.org/officeDocument/2006/relationships/slideLayout" Target="../slideLayouts/slideLayout40.xml"/><Relationship Id="rId6" Type="http://schemas.openxmlformats.org/officeDocument/2006/relationships/slideLayout" Target="../slideLayouts/slideLayout45.xml"/><Relationship Id="rId11" Type="http://schemas.openxmlformats.org/officeDocument/2006/relationships/slideLayout" Target="../slideLayouts/slideLayout50.xml"/><Relationship Id="rId5" Type="http://schemas.openxmlformats.org/officeDocument/2006/relationships/slideLayout" Target="../slideLayouts/slideLayout44.xml"/><Relationship Id="rId15" Type="http://schemas.openxmlformats.org/officeDocument/2006/relationships/image" Target="../media/image10.emf"/><Relationship Id="rId10" Type="http://schemas.openxmlformats.org/officeDocument/2006/relationships/slideLayout" Target="../slideLayouts/slideLayout49.xml"/><Relationship Id="rId4" Type="http://schemas.openxmlformats.org/officeDocument/2006/relationships/slideLayout" Target="../slideLayouts/slideLayout43.xml"/><Relationship Id="rId9" Type="http://schemas.openxmlformats.org/officeDocument/2006/relationships/slideLayout" Target="../slideLayouts/slideLayout4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60.xml"/><Relationship Id="rId3" Type="http://schemas.openxmlformats.org/officeDocument/2006/relationships/slideLayout" Target="../slideLayouts/slideLayout55.xml"/><Relationship Id="rId7" Type="http://schemas.openxmlformats.org/officeDocument/2006/relationships/slideLayout" Target="../slideLayouts/slideLayout59.xml"/><Relationship Id="rId12" Type="http://schemas.openxmlformats.org/officeDocument/2006/relationships/theme" Target="../theme/theme5.xml"/><Relationship Id="rId2" Type="http://schemas.openxmlformats.org/officeDocument/2006/relationships/slideLayout" Target="../slideLayouts/slideLayout54.xml"/><Relationship Id="rId1" Type="http://schemas.openxmlformats.org/officeDocument/2006/relationships/slideLayout" Target="../slideLayouts/slideLayout53.xml"/><Relationship Id="rId6" Type="http://schemas.openxmlformats.org/officeDocument/2006/relationships/slideLayout" Target="../slideLayouts/slideLayout58.xml"/><Relationship Id="rId11" Type="http://schemas.openxmlformats.org/officeDocument/2006/relationships/slideLayout" Target="../slideLayouts/slideLayout63.xml"/><Relationship Id="rId5" Type="http://schemas.openxmlformats.org/officeDocument/2006/relationships/slideLayout" Target="../slideLayouts/slideLayout57.xml"/><Relationship Id="rId10" Type="http://schemas.openxmlformats.org/officeDocument/2006/relationships/slideLayout" Target="../slideLayouts/slideLayout62.xml"/><Relationship Id="rId4" Type="http://schemas.openxmlformats.org/officeDocument/2006/relationships/slideLayout" Target="../slideLayouts/slideLayout56.xml"/><Relationship Id="rId9" Type="http://schemas.openxmlformats.org/officeDocument/2006/relationships/slideLayout" Target="../slideLayouts/slideLayout61.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descr="logo-org-svensk_rgb.png"/>
          <p:cNvPicPr>
            <a:picLocks noChangeAspect="1"/>
          </p:cNvPicPr>
          <p:nvPr/>
        </p:nvPicPr>
        <p:blipFill>
          <a:blip r:embed="rId15" cstate="print"/>
          <a:stretch>
            <a:fillRect/>
          </a:stretch>
        </p:blipFill>
        <p:spPr>
          <a:xfrm>
            <a:off x="7884368" y="216001"/>
            <a:ext cx="980375" cy="817853"/>
          </a:xfrm>
          <a:prstGeom prst="rect">
            <a:avLst/>
          </a:prstGeom>
        </p:spPr>
      </p:pic>
    </p:spTree>
    <p:extLst>
      <p:ext uri="{BB962C8B-B14F-4D97-AF65-F5344CB8AC3E}">
        <p14:creationId xmlns:p14="http://schemas.microsoft.com/office/powerpoint/2010/main" val="316779454"/>
      </p:ext>
    </p:extLst>
  </p:cSld>
  <p:clrMap bg1="lt1" tx1="dk1" bg2="lt2" tx2="dk2" accent1="accent1" accent2="accent2" accent3="accent3" accent4="accent4" accent5="accent5" accent6="accent6" hlink="hlink" folHlink="folHlink"/>
  <p:sldLayoutIdLst>
    <p:sldLayoutId id="2147483681" r:id="rId1"/>
    <p:sldLayoutId id="2147483709" r:id="rId2"/>
    <p:sldLayoutId id="2147483710" r:id="rId3"/>
    <p:sldLayoutId id="2147483713" r:id="rId4"/>
    <p:sldLayoutId id="2147483684" r:id="rId5"/>
    <p:sldLayoutId id="2147483683" r:id="rId6"/>
    <p:sldLayoutId id="2147483712" r:id="rId7"/>
    <p:sldLayoutId id="2147483711" r:id="rId8"/>
    <p:sldLayoutId id="2147483714" r:id="rId9"/>
    <p:sldLayoutId id="2147483685" r:id="rId10"/>
    <p:sldLayoutId id="2147483686" r:id="rId11"/>
    <p:sldLayoutId id="2147483687" r:id="rId12"/>
    <p:sldLayoutId id="2147483688" r:id="rId13"/>
  </p:sldLayoutIdLst>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en-US" noProof="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en-US" noProof="0"/>
              <a:t>Klicka här för att ändra format på bakgrundstexten</a:t>
            </a:r>
          </a:p>
          <a:p>
            <a:pPr lvl="1"/>
            <a:r>
              <a:rPr lang="en-US" noProof="0"/>
              <a:t>Nivå två</a:t>
            </a:r>
          </a:p>
          <a:p>
            <a:pPr lvl="2"/>
            <a:r>
              <a:rPr lang="en-US" noProof="0"/>
              <a:t>Nivå tre</a:t>
            </a:r>
          </a:p>
          <a:p>
            <a:pPr lvl="3"/>
            <a:r>
              <a:rPr lang="en-US" noProof="0"/>
              <a:t>Nivå fyra</a:t>
            </a:r>
          </a:p>
          <a:p>
            <a:pPr lvl="4"/>
            <a:r>
              <a:rPr lang="en-US" noProof="0"/>
              <a:t>Nivå fem</a:t>
            </a:r>
          </a:p>
        </p:txBody>
      </p:sp>
      <p:pic>
        <p:nvPicPr>
          <p:cNvPr id="5"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001"/>
            <a:ext cx="884358" cy="843581"/>
          </a:xfrm>
          <a:prstGeom prst="rect">
            <a:avLst/>
          </a:prstGeom>
        </p:spPr>
      </p:pic>
    </p:spTree>
    <p:extLst>
      <p:ext uri="{BB962C8B-B14F-4D97-AF65-F5344CB8AC3E}">
        <p14:creationId xmlns:p14="http://schemas.microsoft.com/office/powerpoint/2010/main" val="2072926581"/>
      </p:ext>
    </p:extLst>
  </p:cSld>
  <p:clrMap bg1="lt1" tx1="dk1" bg2="lt2" tx2="dk2" accent1="accent1" accent2="accent2" accent3="accent3" accent4="accent4" accent5="accent5" accent6="accent6" hlink="hlink" folHlink="folHlink"/>
  <p:sldLayoutIdLst>
    <p:sldLayoutId id="2147483736" r:id="rId1"/>
    <p:sldLayoutId id="2147483738" r:id="rId2"/>
    <p:sldLayoutId id="2147483737"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7" name="Bildobjekt 6"/>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84368" y="216655"/>
            <a:ext cx="980375" cy="816545"/>
          </a:xfrm>
          <a:prstGeom prst="rect">
            <a:avLst/>
          </a:prstGeom>
        </p:spPr>
      </p:pic>
    </p:spTree>
    <p:extLst>
      <p:ext uri="{BB962C8B-B14F-4D97-AF65-F5344CB8AC3E}">
        <p14:creationId xmlns:p14="http://schemas.microsoft.com/office/powerpoint/2010/main" val="1765877018"/>
      </p:ext>
    </p:extLst>
  </p:cSld>
  <p:clrMap bg1="lt1" tx1="dk1" bg2="lt2" tx2="dk2" accent1="accent1" accent2="accent2" accent3="accent3" accent4="accent4" accent5="accent5" accent6="accent6" hlink="hlink" folHlink="folHlink"/>
  <p:sldLayoutIdLst>
    <p:sldLayoutId id="2147483718" r:id="rId1"/>
    <p:sldLayoutId id="2147483720" r:id="rId2"/>
    <p:sldLayoutId id="2147483719" r:id="rId3"/>
    <p:sldLayoutId id="2147483721" r:id="rId4"/>
    <p:sldLayoutId id="2147483722" r:id="rId5"/>
    <p:sldLayoutId id="2147483724" r:id="rId6"/>
    <p:sldLayoutId id="2147483725" r:id="rId7"/>
    <p:sldLayoutId id="2147483726" r:id="rId8"/>
    <p:sldLayoutId id="2147483727" r:id="rId9"/>
    <p:sldLayoutId id="2147483728" r:id="rId10"/>
    <p:sldLayoutId id="2147483729" r:id="rId11"/>
    <p:sldLayoutId id="2147483730" r:id="rId12"/>
    <p:sldLayoutId id="2147483731" r:id="rId13"/>
  </p:sldLayoutIdLst>
  <p:hf sldNum="0" hdr="0" ftr="0" dt="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pic>
        <p:nvPicPr>
          <p:cNvPr id="4" name="Picture 3" descr="logo-neg-engelsk_rgb.eps"/>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7874572" y="216023"/>
            <a:ext cx="884336" cy="843559"/>
          </a:xfrm>
          <a:prstGeom prst="rect">
            <a:avLst/>
          </a:prstGeom>
        </p:spPr>
      </p:pic>
    </p:spTree>
    <p:extLst>
      <p:ext uri="{BB962C8B-B14F-4D97-AF65-F5344CB8AC3E}">
        <p14:creationId xmlns:p14="http://schemas.microsoft.com/office/powerpoint/2010/main" val="3360172970"/>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 id="2147483757" r:id="rId6"/>
    <p:sldLayoutId id="2147483758" r:id="rId7"/>
    <p:sldLayoutId id="2147483759" r:id="rId8"/>
    <p:sldLayoutId id="2147483760" r:id="rId9"/>
    <p:sldLayoutId id="2147483761" r:id="rId10"/>
    <p:sldLayoutId id="2147483762" r:id="rId11"/>
    <p:sldLayoutId id="2147483763" r:id="rId12"/>
    <p:sldLayoutId id="2147483764" r:id="rId13"/>
  </p:sldLayoutIdLst>
  <p:hf sldNum="0" hdr="0" ftr="0" dt="0"/>
  <p:txStyles>
    <p:titleStyle>
      <a:lvl1pPr algn="l" defTabSz="914400" rtl="0" eaLnBrk="1" latinLnBrk="0" hangingPunct="1">
        <a:spcBef>
          <a:spcPct val="0"/>
        </a:spcBef>
        <a:buNone/>
        <a:defRPr sz="2800" b="1" kern="1200">
          <a:solidFill>
            <a:schemeClr val="bg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rgbClr val="FFFFFF"/>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rgbClr val="FFFFFF"/>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Platshållare för rubrik 1"/>
          <p:cNvSpPr>
            <a:spLocks noGrp="1"/>
          </p:cNvSpPr>
          <p:nvPr>
            <p:ph type="title"/>
          </p:nvPr>
        </p:nvSpPr>
        <p:spPr>
          <a:xfrm>
            <a:off x="792000" y="627534"/>
            <a:ext cx="6850800" cy="596700"/>
          </a:xfrm>
          <a:prstGeom prst="rect">
            <a:avLst/>
          </a:prstGeom>
        </p:spPr>
        <p:txBody>
          <a:bodyPr vert="horz" lIns="91440" tIns="45720" rIns="91440" bIns="45720" rtlCol="0" anchor="t" anchorCtr="0">
            <a:normAutofit/>
          </a:bodyPr>
          <a:lstStyle/>
          <a:p>
            <a:r>
              <a:rPr lang="sv-SE" dirty="0"/>
              <a:t>Klicka här för att ändra format</a:t>
            </a:r>
          </a:p>
        </p:txBody>
      </p:sp>
      <p:sp>
        <p:nvSpPr>
          <p:cNvPr id="3" name="Platshållare för text 2"/>
          <p:cNvSpPr>
            <a:spLocks noGrp="1"/>
          </p:cNvSpPr>
          <p:nvPr>
            <p:ph type="body" idx="1"/>
          </p:nvPr>
        </p:nvSpPr>
        <p:spPr>
          <a:xfrm>
            <a:off x="792000" y="1275534"/>
            <a:ext cx="6850800" cy="3240432"/>
          </a:xfrm>
          <a:prstGeom prst="rect">
            <a:avLst/>
          </a:prstGeom>
        </p:spPr>
        <p:txBody>
          <a:bodyPr vert="horz" lIns="91440" tIns="45720" rIns="91440" bIns="45720" rtlCol="0">
            <a:noAutofit/>
          </a:bodyPr>
          <a:lstStyle/>
          <a:p>
            <a:pPr lvl="0"/>
            <a:r>
              <a:rPr lang="sv-SE" dirty="0"/>
              <a:t>Klicka här för att ändra format på bakgrundstexten</a:t>
            </a:r>
          </a:p>
          <a:p>
            <a:pPr lvl="1"/>
            <a:r>
              <a:rPr lang="sv-SE" dirty="0"/>
              <a:t>Nivå två</a:t>
            </a:r>
          </a:p>
          <a:p>
            <a:pPr lvl="2"/>
            <a:r>
              <a:rPr lang="sv-SE" dirty="0"/>
              <a:t>Nivå tre</a:t>
            </a:r>
          </a:p>
          <a:p>
            <a:pPr lvl="3"/>
            <a:r>
              <a:rPr lang="sv-SE" dirty="0"/>
              <a:t>Nivå fyra</a:t>
            </a:r>
          </a:p>
          <a:p>
            <a:pPr lvl="4"/>
            <a:r>
              <a:rPr lang="sv-SE" dirty="0"/>
              <a:t>Nivå fem</a:t>
            </a:r>
          </a:p>
        </p:txBody>
      </p:sp>
    </p:spTree>
    <p:extLst>
      <p:ext uri="{BB962C8B-B14F-4D97-AF65-F5344CB8AC3E}">
        <p14:creationId xmlns:p14="http://schemas.microsoft.com/office/powerpoint/2010/main" val="903434581"/>
      </p:ext>
    </p:extLst>
  </p:cSld>
  <p:clrMap bg1="lt1" tx1="dk1" bg2="lt2" tx2="dk2" accent1="accent1" accent2="accent2" accent3="accent3" accent4="accent4" accent5="accent5" accent6="accent6" hlink="hlink" folHlink="folHlink"/>
  <p:sldLayoutIdLst>
    <p:sldLayoutId id="2147483734" r:id="rId1"/>
    <p:sldLayoutId id="2147483765" r:id="rId2"/>
    <p:sldLayoutId id="2147483733" r:id="rId3"/>
    <p:sldLayoutId id="2147483769" r:id="rId4"/>
    <p:sldLayoutId id="2147483766" r:id="rId5"/>
    <p:sldLayoutId id="2147483770" r:id="rId6"/>
    <p:sldLayoutId id="2147483767" r:id="rId7"/>
    <p:sldLayoutId id="2147483768" r:id="rId8"/>
    <p:sldLayoutId id="2147483697" r:id="rId9"/>
    <p:sldLayoutId id="2147483715" r:id="rId10"/>
    <p:sldLayoutId id="2147483716" r:id="rId11"/>
  </p:sldLayoutIdLst>
  <p:hf sldNum="0" hdr="0" ftr="0" dt="0"/>
  <p:txStyles>
    <p:titleStyle>
      <a:lvl1pPr algn="l" defTabSz="914400" rtl="0" eaLnBrk="1" latinLnBrk="0" hangingPunct="1">
        <a:spcBef>
          <a:spcPct val="0"/>
        </a:spcBef>
        <a:buNone/>
        <a:defRPr sz="2800" b="1" kern="1200">
          <a:solidFill>
            <a:schemeClr val="tx1"/>
          </a:solidFill>
          <a:latin typeface="Verdana" pitchFamily="34" charset="0"/>
          <a:ea typeface="Verdana" pitchFamily="34" charset="0"/>
          <a:cs typeface="Verdana" pitchFamily="34" charset="0"/>
        </a:defRPr>
      </a:lvl1pPr>
    </p:titleStyle>
    <p:bodyStyle>
      <a:lvl1pPr marL="342900" indent="-342900" algn="l" defTabSz="914400" rtl="0" eaLnBrk="1" latinLnBrk="0" hangingPunct="1">
        <a:lnSpc>
          <a:spcPts val="2900"/>
        </a:lnSpc>
        <a:spcBef>
          <a:spcPct val="20000"/>
        </a:spcBef>
        <a:buSzPct val="93000"/>
        <a:buFont typeface="Verdana" pitchFamily="34" charset="0"/>
        <a:buChar char="●"/>
        <a:defRPr sz="2400" kern="1200">
          <a:solidFill>
            <a:schemeClr val="tx1"/>
          </a:solidFill>
          <a:latin typeface="Verdana" pitchFamily="34" charset="0"/>
          <a:ea typeface="Verdana" pitchFamily="34" charset="0"/>
          <a:cs typeface="Verdana" pitchFamily="34" charset="0"/>
        </a:defRPr>
      </a:lvl1pPr>
      <a:lvl2pPr marL="742950" indent="-28575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3pPr>
      <a:lvl4pPr marL="16002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4pPr>
      <a:lvl5pPr marL="2057400" indent="-228600" algn="l" defTabSz="914400" rtl="0" eaLnBrk="1" latinLnBrk="0" hangingPunct="1">
        <a:spcBef>
          <a:spcPct val="20000"/>
        </a:spcBef>
        <a:buFont typeface="Arial" pitchFamily="34" charset="0"/>
        <a:buChar char="»"/>
        <a:defRPr sz="2400" kern="1200">
          <a:solidFill>
            <a:schemeClr val="tx1"/>
          </a:solidFill>
          <a:latin typeface="Verdana" pitchFamily="34" charset="0"/>
          <a:ea typeface="Verdana" pitchFamily="34" charset="0"/>
          <a:cs typeface="Verdana"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v-S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7.xml"/><Relationship Id="rId2" Type="http://schemas.openxmlformats.org/officeDocument/2006/relationships/audio" Target="../media/media1.m4a"/><Relationship Id="rId1" Type="http://schemas.microsoft.com/office/2007/relationships/media" Target="../media/media1.m4a"/><Relationship Id="rId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8.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2.png"/><Relationship Id="rId5" Type="http://schemas.openxmlformats.org/officeDocument/2006/relationships/image" Target="../media/image15.png"/><Relationship Id="rId4" Type="http://schemas.openxmlformats.org/officeDocument/2006/relationships/notesSlide" Target="../notesSlides/notesSlide9.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12.png"/><Relationship Id="rId5" Type="http://schemas.openxmlformats.org/officeDocument/2006/relationships/image" Target="../media/image16.png"/><Relationship Id="rId4" Type="http://schemas.openxmlformats.org/officeDocument/2006/relationships/notesSlide" Target="../notesSlides/notesSlide10.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notesSlide" Target="../notesSlides/notesSlide11.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7.png"/><Relationship Id="rId5" Type="http://schemas.openxmlformats.org/officeDocument/2006/relationships/image" Target="../media/image14.png"/><Relationship Id="rId4" Type="http://schemas.openxmlformats.org/officeDocument/2006/relationships/notesSlide" Target="../notesSlides/notesSlide12.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5.xml"/><Relationship Id="rId7" Type="http://schemas.openxmlformats.org/officeDocument/2006/relationships/image" Target="../media/image12.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image" Target="../media/image18.png"/><Relationship Id="rId5" Type="http://schemas.openxmlformats.org/officeDocument/2006/relationships/image" Target="../media/image14.png"/><Relationship Id="rId4" Type="http://schemas.openxmlformats.org/officeDocument/2006/relationships/notesSlide" Target="../notesSlides/notesSlide13.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6.m4a"/><Relationship Id="rId1" Type="http://schemas.microsoft.com/office/2007/relationships/media" Target="../media/media16.m4a"/><Relationship Id="rId4" Type="http://schemas.openxmlformats.org/officeDocument/2006/relationships/image" Target="../media/image12.png"/></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7.m4a"/><Relationship Id="rId1" Type="http://schemas.microsoft.com/office/2007/relationships/media" Target="../media/media17.m4a"/><Relationship Id="rId4" Type="http://schemas.openxmlformats.org/officeDocument/2006/relationships/image" Target="../media/image12.png"/></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2.png"/><Relationship Id="rId4" Type="http://schemas.openxmlformats.org/officeDocument/2006/relationships/image" Target="../media/image19.emf"/></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19.m4a"/><Relationship Id="rId1" Type="http://schemas.microsoft.com/office/2007/relationships/media" Target="../media/media19.m4a"/><Relationship Id="rId4" Type="http://schemas.openxmlformats.org/officeDocument/2006/relationships/image" Target="../media/image12.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0.m4a"/><Relationship Id="rId1" Type="http://schemas.microsoft.com/office/2007/relationships/media" Target="../media/media20.m4a"/><Relationship Id="rId4" Type="http://schemas.openxmlformats.org/officeDocument/2006/relationships/image" Target="../media/image12.png"/></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1.m4a"/><Relationship Id="rId1" Type="http://schemas.microsoft.com/office/2007/relationships/media" Target="../media/media21.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14.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12.png"/><Relationship Id="rId4" Type="http://schemas.openxmlformats.org/officeDocument/2006/relationships/image" Target="../media/image20.png"/></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3.m4a"/><Relationship Id="rId1" Type="http://schemas.microsoft.com/office/2007/relationships/media" Target="../media/media23.m4a"/><Relationship Id="rId5" Type="http://schemas.openxmlformats.org/officeDocument/2006/relationships/image" Target="../media/image12.png"/><Relationship Id="rId4" Type="http://schemas.openxmlformats.org/officeDocument/2006/relationships/image" Target="../media/image20.png"/></Relationships>
</file>

<file path=ppt/slides/_rels/slide2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4.m4a"/><Relationship Id="rId1" Type="http://schemas.microsoft.com/office/2007/relationships/media" Target="../media/media24.m4a"/><Relationship Id="rId4" Type="http://schemas.openxmlformats.org/officeDocument/2006/relationships/image" Target="../media/image12.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5.m4a"/><Relationship Id="rId1" Type="http://schemas.microsoft.com/office/2007/relationships/media" Target="../media/media25.m4a"/><Relationship Id="rId4" Type="http://schemas.openxmlformats.org/officeDocument/2006/relationships/image" Target="../media/image12.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26.m4a"/><Relationship Id="rId1" Type="http://schemas.microsoft.com/office/2007/relationships/media" Target="../media/media26.m4a"/><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12.png"/><Relationship Id="rId5" Type="http://schemas.openxmlformats.org/officeDocument/2006/relationships/image" Target="../media/image13.emf"/><Relationship Id="rId4" Type="http://schemas.openxmlformats.org/officeDocument/2006/relationships/notesSlide" Target="../notesSlides/notesSlide1.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12.png"/><Relationship Id="rId5" Type="http://schemas.openxmlformats.org/officeDocument/2006/relationships/image" Target="../media/image13.emf"/><Relationship Id="rId4" Type="http://schemas.openxmlformats.org/officeDocument/2006/relationships/notesSlide" Target="../notesSlides/notesSlide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2.png"/><Relationship Id="rId5" Type="http://schemas.openxmlformats.org/officeDocument/2006/relationships/image" Target="../media/image13.emf"/><Relationship Id="rId4" Type="http://schemas.openxmlformats.org/officeDocument/2006/relationships/notesSlide" Target="../notesSlides/notesSlide3.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4.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5.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6.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14.png"/><Relationship Id="rId4" Type="http://schemas.openxmlformats.org/officeDocument/2006/relationships/notesSlide" Target="../notesSlides/notesSlide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07638" y="1868838"/>
            <a:ext cx="8151302" cy="1069200"/>
          </a:xfrm>
        </p:spPr>
        <p:txBody>
          <a:bodyPr/>
          <a:lstStyle/>
          <a:p>
            <a:r>
              <a:rPr lang="sv-SE" sz="3000" dirty="0"/>
              <a:t>Informationssystem 3 </a:t>
            </a:r>
            <a:br>
              <a:rPr lang="sv-SE" sz="3600" dirty="0"/>
            </a:br>
            <a:r>
              <a:rPr lang="sv-SE" sz="1600" dirty="0"/>
              <a:t>Del 1: Processhanteringssystem</a:t>
            </a:r>
          </a:p>
        </p:txBody>
      </p:sp>
      <p:sp>
        <p:nvSpPr>
          <p:cNvPr id="3" name="Subtitle 2"/>
          <p:cNvSpPr>
            <a:spLocks noGrp="1"/>
          </p:cNvSpPr>
          <p:nvPr>
            <p:ph type="subTitle" idx="1"/>
          </p:nvPr>
        </p:nvSpPr>
        <p:spPr>
          <a:xfrm>
            <a:off x="907638" y="3274662"/>
            <a:ext cx="6631200" cy="1045502"/>
          </a:xfrm>
        </p:spPr>
        <p:txBody>
          <a:bodyPr/>
          <a:lstStyle/>
          <a:p>
            <a:r>
              <a:rPr lang="sv-SE" sz="1500" dirty="0"/>
              <a:t>Erik Perjons</a:t>
            </a:r>
          </a:p>
          <a:p>
            <a:r>
              <a:rPr lang="sv-SE" sz="1500" dirty="0"/>
              <a:t>DSV, Stockholms Universitet</a:t>
            </a:r>
          </a:p>
        </p:txBody>
      </p:sp>
      <p:pic>
        <p:nvPicPr>
          <p:cNvPr id="6" name="Audio 5">
            <a:hlinkClick r:id="" action="ppaction://media"/>
            <a:extLst>
              <a:ext uri="{FF2B5EF4-FFF2-40B4-BE49-F238E27FC236}">
                <a16:creationId xmlns:a16="http://schemas.microsoft.com/office/drawing/2014/main" id="{FCEE27CB-CEFA-46F6-99D5-459147D7A5B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668291621"/>
      </p:ext>
    </p:extLst>
  </p:cSld>
  <p:clrMapOvr>
    <a:masterClrMapping/>
  </p:clrMapOvr>
  <mc:AlternateContent xmlns:mc="http://schemas.openxmlformats.org/markup-compatibility/2006">
    <mc:Choice xmlns:p14="http://schemas.microsoft.com/office/powerpoint/2010/main" Requires="p14">
      <p:transition spd="slow" p14:dur="2000" advTm="10699"/>
    </mc:Choice>
    <mc:Fallback>
      <p:transition spd="slow" advTm="106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575312" y="3360831"/>
            <a:ext cx="8109107" cy="756084"/>
          </a:xfrm>
        </p:spPr>
        <p:txBody>
          <a:bodyPr>
            <a:noAutofit/>
          </a:bodyPr>
          <a:lstStyle/>
          <a:p>
            <a:r>
              <a:rPr lang="sv-SE" sz="1400" dirty="0"/>
              <a:t>… processhanteringssystemet </a:t>
            </a:r>
            <a:r>
              <a:rPr lang="sv-SE" sz="1400" b="1" dirty="0"/>
              <a:t>kan också vara integrerat med flera andra ITS</a:t>
            </a:r>
            <a:r>
              <a:rPr lang="sv-SE" sz="1400" dirty="0"/>
              <a:t>, det vill säga processhanteringssystemet ska både:</a:t>
            </a:r>
          </a:p>
          <a:p>
            <a:pPr lvl="1"/>
            <a:r>
              <a:rPr lang="sv-SE" sz="1400" b="1" dirty="0"/>
              <a:t>koordinera arbetsuppgifter enligt en processbeskrivning (processmodell), </a:t>
            </a:r>
            <a:r>
              <a:rPr lang="sv-SE" sz="1400" dirty="0"/>
              <a:t>och</a:t>
            </a:r>
          </a:p>
          <a:p>
            <a:pPr lvl="1"/>
            <a:r>
              <a:rPr lang="sv-SE" sz="1400" b="1" dirty="0"/>
              <a:t>hämta och skicka i meddelanden till olika ITS</a:t>
            </a:r>
            <a:r>
              <a:rPr lang="sv-SE" sz="1400" dirty="0"/>
              <a:t>. </a:t>
            </a:r>
          </a:p>
        </p:txBody>
      </p:sp>
      <p:sp>
        <p:nvSpPr>
          <p:cNvPr id="4" name="Title 1"/>
          <p:cNvSpPr>
            <a:spLocks noGrp="1"/>
          </p:cNvSpPr>
          <p:nvPr>
            <p:ph type="title"/>
          </p:nvPr>
        </p:nvSpPr>
        <p:spPr>
          <a:xfrm>
            <a:off x="255183" y="239878"/>
            <a:ext cx="8109107" cy="857250"/>
          </a:xfrm>
        </p:spPr>
        <p:txBody>
          <a:bodyPr>
            <a:noAutofit/>
          </a:bodyPr>
          <a:lstStyle/>
          <a:p>
            <a:r>
              <a:rPr lang="sv-SE" sz="2400" dirty="0"/>
              <a:t>Processhanteringssystem</a:t>
            </a: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16" y="1335453"/>
            <a:ext cx="5205583" cy="17760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7" name="Right Brace 36"/>
          <p:cNvSpPr/>
          <p:nvPr/>
        </p:nvSpPr>
        <p:spPr>
          <a:xfrm>
            <a:off x="6529145" y="2435579"/>
            <a:ext cx="261702" cy="70039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38" name="TextBox 37"/>
          <p:cNvSpPr txBox="1"/>
          <p:nvPr/>
        </p:nvSpPr>
        <p:spPr>
          <a:xfrm>
            <a:off x="6882774" y="2495769"/>
            <a:ext cx="1566154" cy="738664"/>
          </a:xfrm>
          <a:prstGeom prst="rect">
            <a:avLst/>
          </a:prstGeom>
          <a:noFill/>
        </p:spPr>
        <p:txBody>
          <a:bodyPr wrap="square" rtlCol="0">
            <a:spAutoFit/>
          </a:bodyPr>
          <a:lstStyle/>
          <a:p>
            <a:r>
              <a:rPr lang="sv-SE" sz="1400" dirty="0"/>
              <a:t>Koordinerar informationsflödet mellan ITS</a:t>
            </a:r>
          </a:p>
        </p:txBody>
      </p:sp>
      <p:sp>
        <p:nvSpPr>
          <p:cNvPr id="39" name="Right Brace 38"/>
          <p:cNvSpPr/>
          <p:nvPr/>
        </p:nvSpPr>
        <p:spPr>
          <a:xfrm>
            <a:off x="6502531" y="1320895"/>
            <a:ext cx="300957" cy="109532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40" name="TextBox 39"/>
          <p:cNvSpPr txBox="1"/>
          <p:nvPr/>
        </p:nvSpPr>
        <p:spPr>
          <a:xfrm>
            <a:off x="6895415" y="1320895"/>
            <a:ext cx="1566154" cy="1169551"/>
          </a:xfrm>
          <a:prstGeom prst="rect">
            <a:avLst/>
          </a:prstGeom>
          <a:noFill/>
        </p:spPr>
        <p:txBody>
          <a:bodyPr wrap="square" rtlCol="0">
            <a:spAutoFit/>
          </a:bodyPr>
          <a:lstStyle/>
          <a:p>
            <a:r>
              <a:rPr lang="sv-SE" sz="1400" dirty="0"/>
              <a:t>Koordinerar användares arbetsuppgifter i enlighet med processmodeller</a:t>
            </a:r>
          </a:p>
        </p:txBody>
      </p:sp>
      <p:pic>
        <p:nvPicPr>
          <p:cNvPr id="6" name="Audio 5">
            <a:hlinkClick r:id="" action="ppaction://media"/>
            <a:extLst>
              <a:ext uri="{FF2B5EF4-FFF2-40B4-BE49-F238E27FC236}">
                <a16:creationId xmlns:a16="http://schemas.microsoft.com/office/drawing/2014/main" id="{D4CDCD95-6DE3-4096-8D05-044E93BEB331}"/>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325342702"/>
      </p:ext>
    </p:extLst>
  </p:cSld>
  <p:clrMapOvr>
    <a:masterClrMapping/>
  </p:clrMapOvr>
  <mc:AlternateContent xmlns:mc="http://schemas.openxmlformats.org/markup-compatibility/2006">
    <mc:Choice xmlns:p14="http://schemas.microsoft.com/office/powerpoint/2010/main" Requires="p14">
      <p:transition spd="slow" p14:dur="2000" advTm="30405"/>
    </mc:Choice>
    <mc:Fallback>
      <p:transition spd="slow" advTm="3040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558255" y="3558813"/>
            <a:ext cx="8087602" cy="756084"/>
          </a:xfrm>
        </p:spPr>
        <p:txBody>
          <a:bodyPr>
            <a:noAutofit/>
          </a:bodyPr>
          <a:lstStyle/>
          <a:p>
            <a:r>
              <a:rPr lang="sv-SE" sz="1400" dirty="0"/>
              <a:t>Denna </a:t>
            </a:r>
            <a:r>
              <a:rPr lang="sv-SE" sz="1400" b="1" dirty="0"/>
              <a:t>integration till ITS är dock sällan flexibel</a:t>
            </a:r>
            <a:r>
              <a:rPr lang="sv-SE" sz="1400" dirty="0"/>
              <a:t>, det vill säga det är krångligt att ändra i informationsflödet.</a:t>
            </a:r>
          </a:p>
        </p:txBody>
      </p:sp>
      <p:sp>
        <p:nvSpPr>
          <p:cNvPr id="4" name="Title 1"/>
          <p:cNvSpPr>
            <a:spLocks noGrp="1"/>
          </p:cNvSpPr>
          <p:nvPr>
            <p:ph type="title"/>
          </p:nvPr>
        </p:nvSpPr>
        <p:spPr>
          <a:xfrm>
            <a:off x="255183" y="239878"/>
            <a:ext cx="8109107" cy="857250"/>
          </a:xfrm>
        </p:spPr>
        <p:txBody>
          <a:bodyPr>
            <a:noAutofit/>
          </a:bodyPr>
          <a:lstStyle/>
          <a:p>
            <a:r>
              <a:rPr lang="sv-SE" sz="2400" dirty="0"/>
              <a:t>Processhanteringssystem</a:t>
            </a:r>
          </a:p>
        </p:txBody>
      </p:sp>
      <p:pic>
        <p:nvPicPr>
          <p:cNvPr id="2051"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38016" y="1335453"/>
            <a:ext cx="5205583" cy="1776079"/>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7" name="Right Brace 36"/>
          <p:cNvSpPr/>
          <p:nvPr/>
        </p:nvSpPr>
        <p:spPr>
          <a:xfrm>
            <a:off x="6529145" y="2435579"/>
            <a:ext cx="261702" cy="70039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38" name="TextBox 37"/>
          <p:cNvSpPr txBox="1"/>
          <p:nvPr/>
        </p:nvSpPr>
        <p:spPr>
          <a:xfrm>
            <a:off x="6882774" y="2495769"/>
            <a:ext cx="1566154" cy="738664"/>
          </a:xfrm>
          <a:prstGeom prst="rect">
            <a:avLst/>
          </a:prstGeom>
          <a:noFill/>
        </p:spPr>
        <p:txBody>
          <a:bodyPr wrap="square" rtlCol="0">
            <a:spAutoFit/>
          </a:bodyPr>
          <a:lstStyle/>
          <a:p>
            <a:r>
              <a:rPr lang="sv-SE" sz="1400" dirty="0"/>
              <a:t>Koordinerar informationsflödet mellan ITS</a:t>
            </a:r>
          </a:p>
        </p:txBody>
      </p:sp>
      <p:sp>
        <p:nvSpPr>
          <p:cNvPr id="39" name="Right Brace 38"/>
          <p:cNvSpPr/>
          <p:nvPr/>
        </p:nvSpPr>
        <p:spPr>
          <a:xfrm>
            <a:off x="6502531" y="1320895"/>
            <a:ext cx="300957" cy="109532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40" name="TextBox 39"/>
          <p:cNvSpPr txBox="1"/>
          <p:nvPr/>
        </p:nvSpPr>
        <p:spPr>
          <a:xfrm>
            <a:off x="6895415" y="1320895"/>
            <a:ext cx="1566154" cy="1169551"/>
          </a:xfrm>
          <a:prstGeom prst="rect">
            <a:avLst/>
          </a:prstGeom>
          <a:noFill/>
        </p:spPr>
        <p:txBody>
          <a:bodyPr wrap="square" rtlCol="0">
            <a:spAutoFit/>
          </a:bodyPr>
          <a:lstStyle/>
          <a:p>
            <a:r>
              <a:rPr lang="sv-SE" sz="1400" dirty="0"/>
              <a:t>Koordinerar användares arbetsuppgifter i enlighet med processmodeller</a:t>
            </a:r>
          </a:p>
        </p:txBody>
      </p:sp>
      <p:pic>
        <p:nvPicPr>
          <p:cNvPr id="2" name="Audio 1">
            <a:hlinkClick r:id="" action="ppaction://media"/>
            <a:extLst>
              <a:ext uri="{FF2B5EF4-FFF2-40B4-BE49-F238E27FC236}">
                <a16:creationId xmlns:a16="http://schemas.microsoft.com/office/drawing/2014/main" id="{50517B32-BDA6-402B-8AC7-DD3BA0B2394F}"/>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222084263"/>
      </p:ext>
    </p:extLst>
  </p:cSld>
  <p:clrMapOvr>
    <a:masterClrMapping/>
  </p:clrMapOvr>
  <mc:AlternateContent xmlns:mc="http://schemas.openxmlformats.org/markup-compatibility/2006">
    <mc:Choice xmlns:p14="http://schemas.microsoft.com/office/powerpoint/2010/main" Requires="p14">
      <p:transition spd="slow" p14:dur="2000" advTm="30126"/>
    </mc:Choice>
    <mc:Fallback>
      <p:transition spd="slow" advTm="3012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459466" y="3696715"/>
            <a:ext cx="7775889" cy="756084"/>
          </a:xfrm>
        </p:spPr>
        <p:txBody>
          <a:bodyPr>
            <a:noAutofit/>
          </a:bodyPr>
          <a:lstStyle/>
          <a:p>
            <a:r>
              <a:rPr lang="sv-SE" sz="1400" b="1" dirty="0"/>
              <a:t>Processhanteringssystemet kan kombineras med meddelandemäklare </a:t>
            </a:r>
            <a:r>
              <a:rPr lang="sv-SE" sz="1400" dirty="0"/>
              <a:t>för att erbjuda en flexiblare integration. (Notera att processhanteringssystemet också kan ha en meddelandemäklarmodul inbyggd)</a:t>
            </a:r>
          </a:p>
        </p:txBody>
      </p:sp>
      <p:sp>
        <p:nvSpPr>
          <p:cNvPr id="4" name="Title 1"/>
          <p:cNvSpPr>
            <a:spLocks noGrp="1"/>
          </p:cNvSpPr>
          <p:nvPr>
            <p:ph type="title"/>
          </p:nvPr>
        </p:nvSpPr>
        <p:spPr>
          <a:xfrm>
            <a:off x="459466" y="279162"/>
            <a:ext cx="8109107" cy="857250"/>
          </a:xfrm>
        </p:spPr>
        <p:txBody>
          <a:bodyPr>
            <a:noAutofit/>
          </a:bodyPr>
          <a:lstStyle/>
          <a:p>
            <a:r>
              <a:rPr lang="sv-SE" sz="2400" dirty="0"/>
              <a:t>Processhanteringssystem och meddelandemäklare</a:t>
            </a:r>
          </a:p>
        </p:txBody>
      </p:sp>
      <p:pic>
        <p:nvPicPr>
          <p:cNvPr id="1026"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420952" y="1374737"/>
            <a:ext cx="4680593" cy="1986467"/>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36" name="Right Brace 35"/>
          <p:cNvSpPr/>
          <p:nvPr/>
        </p:nvSpPr>
        <p:spPr>
          <a:xfrm>
            <a:off x="6529561" y="2741703"/>
            <a:ext cx="292774" cy="64020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37" name="TextBox 36"/>
          <p:cNvSpPr txBox="1"/>
          <p:nvPr/>
        </p:nvSpPr>
        <p:spPr>
          <a:xfrm>
            <a:off x="6914262" y="2741703"/>
            <a:ext cx="1566154" cy="738664"/>
          </a:xfrm>
          <a:prstGeom prst="rect">
            <a:avLst/>
          </a:prstGeom>
          <a:noFill/>
        </p:spPr>
        <p:txBody>
          <a:bodyPr wrap="square" rtlCol="0">
            <a:spAutoFit/>
          </a:bodyPr>
          <a:lstStyle/>
          <a:p>
            <a:r>
              <a:rPr lang="sv-SE" sz="1400" dirty="0"/>
              <a:t>Koordinerar informationsflödet mellan ITS</a:t>
            </a:r>
          </a:p>
        </p:txBody>
      </p:sp>
      <p:sp>
        <p:nvSpPr>
          <p:cNvPr id="38" name="Right Brace 37"/>
          <p:cNvSpPr/>
          <p:nvPr/>
        </p:nvSpPr>
        <p:spPr>
          <a:xfrm>
            <a:off x="6504833" y="1519502"/>
            <a:ext cx="300957" cy="109532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39" name="TextBox 38"/>
          <p:cNvSpPr txBox="1"/>
          <p:nvPr/>
        </p:nvSpPr>
        <p:spPr>
          <a:xfrm>
            <a:off x="6897717" y="1519502"/>
            <a:ext cx="1566154" cy="1169551"/>
          </a:xfrm>
          <a:prstGeom prst="rect">
            <a:avLst/>
          </a:prstGeom>
          <a:noFill/>
        </p:spPr>
        <p:txBody>
          <a:bodyPr wrap="square" rtlCol="0">
            <a:spAutoFit/>
          </a:bodyPr>
          <a:lstStyle/>
          <a:p>
            <a:r>
              <a:rPr lang="sv-SE" sz="1400" dirty="0"/>
              <a:t>Koordinerar användares arbetsuppgifter i enlighet med processmodeller</a:t>
            </a:r>
          </a:p>
        </p:txBody>
      </p:sp>
      <p:pic>
        <p:nvPicPr>
          <p:cNvPr id="2" name="Audio 1">
            <a:hlinkClick r:id="" action="ppaction://media"/>
            <a:extLst>
              <a:ext uri="{FF2B5EF4-FFF2-40B4-BE49-F238E27FC236}">
                <a16:creationId xmlns:a16="http://schemas.microsoft.com/office/drawing/2014/main" id="{F3325645-680C-4C1F-B5E6-C0364401D6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744341889"/>
      </p:ext>
    </p:extLst>
  </p:cSld>
  <p:clrMapOvr>
    <a:masterClrMapping/>
  </p:clrMapOvr>
  <mc:AlternateContent xmlns:mc="http://schemas.openxmlformats.org/markup-compatibility/2006">
    <mc:Choice xmlns:p14="http://schemas.microsoft.com/office/powerpoint/2010/main" Requires="p14">
      <p:transition spd="slow" p14:dur="2000" advTm="55294"/>
    </mc:Choice>
    <mc:Fallback>
      <p:transition spd="slow" advTm="552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400850" y="2903802"/>
            <a:ext cx="7817771" cy="756084"/>
          </a:xfrm>
        </p:spPr>
        <p:txBody>
          <a:bodyPr>
            <a:noAutofit/>
          </a:bodyPr>
          <a:lstStyle/>
          <a:p>
            <a:pPr marL="0">
              <a:buNone/>
            </a:pPr>
            <a:r>
              <a:rPr lang="sv-SE" sz="1400" b="1" dirty="0"/>
              <a:t>Processmodeller</a:t>
            </a:r>
            <a:r>
              <a:rPr lang="sv-SE" sz="1400" dirty="0"/>
              <a:t> i processmodelleringssystem används för att </a:t>
            </a:r>
            <a:r>
              <a:rPr lang="sv-SE" sz="1400" b="1" dirty="0"/>
              <a:t>beskriva hur processerna ska genomföras och i vilken ordning arbetsuppgifter ska genomföras</a:t>
            </a:r>
            <a:r>
              <a:rPr lang="sv-SE" sz="1400" dirty="0"/>
              <a:t>. Processmodellerna beskriver vilka aktiviteter som:</a:t>
            </a:r>
          </a:p>
          <a:p>
            <a:pPr lvl="1"/>
            <a:r>
              <a:rPr lang="sv-SE" sz="1400" dirty="0"/>
              <a:t>ska genomföras automatiskt i systemet</a:t>
            </a:r>
          </a:p>
          <a:p>
            <a:pPr lvl="1"/>
            <a:r>
              <a:rPr lang="sv-SE" sz="1400" dirty="0"/>
              <a:t>kräver användarinput i systemet, och</a:t>
            </a:r>
          </a:p>
          <a:p>
            <a:pPr lvl="1"/>
            <a:r>
              <a:rPr lang="sv-SE" sz="1400" dirty="0"/>
              <a:t>är helt manuella och inte berör systemet, men som ändå modelleras</a:t>
            </a:r>
          </a:p>
        </p:txBody>
      </p:sp>
      <p:sp>
        <p:nvSpPr>
          <p:cNvPr id="4" name="Title 1"/>
          <p:cNvSpPr>
            <a:spLocks noGrp="1"/>
          </p:cNvSpPr>
          <p:nvPr>
            <p:ph type="title"/>
          </p:nvPr>
        </p:nvSpPr>
        <p:spPr>
          <a:xfrm>
            <a:off x="255183" y="239878"/>
            <a:ext cx="8109107" cy="857250"/>
          </a:xfrm>
        </p:spPr>
        <p:txBody>
          <a:bodyPr>
            <a:noAutofit/>
          </a:bodyPr>
          <a:lstStyle/>
          <a:p>
            <a:pPr algn="l"/>
            <a:r>
              <a:rPr lang="sv-SE" sz="2550" dirty="0"/>
              <a:t>Processhanteringssystem – design </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656" y="1216290"/>
            <a:ext cx="4694772" cy="14623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5707" y="896494"/>
            <a:ext cx="2507616" cy="12241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6" name="Audio 5">
            <a:hlinkClick r:id="" action="ppaction://media"/>
            <a:extLst>
              <a:ext uri="{FF2B5EF4-FFF2-40B4-BE49-F238E27FC236}">
                <a16:creationId xmlns:a16="http://schemas.microsoft.com/office/drawing/2014/main" id="{41914BAB-B74C-43B7-862E-3FB9EFB9811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563662811"/>
      </p:ext>
    </p:extLst>
  </p:cSld>
  <p:clrMapOvr>
    <a:masterClrMapping/>
  </p:clrMapOvr>
  <mc:AlternateContent xmlns:mc="http://schemas.openxmlformats.org/markup-compatibility/2006">
    <mc:Choice xmlns:p14="http://schemas.microsoft.com/office/powerpoint/2010/main" Requires="p14">
      <p:transition spd="slow" p14:dur="2000" advTm="51328"/>
    </mc:Choice>
    <mc:Fallback>
      <p:transition spd="slow" advTm="5132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400850" y="2903802"/>
            <a:ext cx="7817771" cy="756084"/>
          </a:xfrm>
        </p:spPr>
        <p:txBody>
          <a:bodyPr>
            <a:noAutofit/>
          </a:bodyPr>
          <a:lstStyle/>
          <a:p>
            <a:pPr marL="0">
              <a:buNone/>
            </a:pPr>
            <a:r>
              <a:rPr lang="sv-SE" sz="1400" b="1" dirty="0"/>
              <a:t>Processmodeller</a:t>
            </a:r>
            <a:r>
              <a:rPr lang="sv-SE" sz="1400" dirty="0"/>
              <a:t> i processmodelleringssystem används för att </a:t>
            </a:r>
            <a:r>
              <a:rPr lang="sv-SE" sz="1400" b="1" dirty="0"/>
              <a:t>beskriva hur processerna ska genomföras och i vilken ordning arbetsuppgifter ska genomföras</a:t>
            </a:r>
            <a:r>
              <a:rPr lang="sv-SE" sz="1400" dirty="0"/>
              <a:t>. Processmodellerna beskriver vilka aktiviteter som:</a:t>
            </a:r>
          </a:p>
          <a:p>
            <a:pPr lvl="1"/>
            <a:r>
              <a:rPr lang="sv-SE" sz="1400" dirty="0"/>
              <a:t>ska genomföras automatiskt i systemet</a:t>
            </a:r>
          </a:p>
          <a:p>
            <a:pPr lvl="1"/>
            <a:r>
              <a:rPr lang="sv-SE" sz="1400" dirty="0"/>
              <a:t>kräver användarinput i systemet, och</a:t>
            </a:r>
          </a:p>
          <a:p>
            <a:pPr lvl="1"/>
            <a:r>
              <a:rPr lang="sv-SE" sz="1400" dirty="0"/>
              <a:t>är helt manuella och inte berör systemet, men som ändå modelleras</a:t>
            </a:r>
          </a:p>
        </p:txBody>
      </p:sp>
      <p:sp>
        <p:nvSpPr>
          <p:cNvPr id="4" name="Title 1"/>
          <p:cNvSpPr>
            <a:spLocks noGrp="1"/>
          </p:cNvSpPr>
          <p:nvPr>
            <p:ph type="title"/>
          </p:nvPr>
        </p:nvSpPr>
        <p:spPr>
          <a:xfrm>
            <a:off x="255183" y="239878"/>
            <a:ext cx="8109107" cy="857250"/>
          </a:xfrm>
        </p:spPr>
        <p:txBody>
          <a:bodyPr>
            <a:noAutofit/>
          </a:bodyPr>
          <a:lstStyle/>
          <a:p>
            <a:pPr algn="l"/>
            <a:r>
              <a:rPr lang="sv-SE" sz="2550" dirty="0"/>
              <a:t>Processhanteringssystem – design </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03656" y="1216290"/>
            <a:ext cx="4694772" cy="14623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4098"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05707" y="896494"/>
            <a:ext cx="2507616" cy="1224136"/>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8" name="Audio 7">
            <a:hlinkClick r:id="" action="ppaction://media"/>
            <a:extLst>
              <a:ext uri="{FF2B5EF4-FFF2-40B4-BE49-F238E27FC236}">
                <a16:creationId xmlns:a16="http://schemas.microsoft.com/office/drawing/2014/main" id="{9FC4FFC9-465B-44A7-8B8F-59DB98D7A3A9}"/>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496040410"/>
      </p:ext>
    </p:extLst>
  </p:cSld>
  <p:clrMapOvr>
    <a:masterClrMapping/>
  </p:clrMapOvr>
  <mc:AlternateContent xmlns:mc="http://schemas.openxmlformats.org/markup-compatibility/2006">
    <mc:Choice xmlns:p14="http://schemas.microsoft.com/office/powerpoint/2010/main" Requires="p14">
      <p:transition spd="slow" p14:dur="2000" advTm="91830"/>
    </mc:Choice>
    <mc:Fallback>
      <p:transition spd="slow" advTm="9183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450660" y="3089026"/>
            <a:ext cx="8272605" cy="756084"/>
          </a:xfrm>
        </p:spPr>
        <p:txBody>
          <a:bodyPr>
            <a:noAutofit/>
          </a:bodyPr>
          <a:lstStyle/>
          <a:p>
            <a:r>
              <a:rPr lang="sv-SE" sz="1400" dirty="0"/>
              <a:t>När processinstanserna sedan exekverar i systemet (till exempel en persons order hanteras i systemet) är det </a:t>
            </a:r>
            <a:r>
              <a:rPr lang="sv-SE" sz="1400" b="1" dirty="0"/>
              <a:t>inte säkert att användarna ser processmodellerna</a:t>
            </a:r>
          </a:p>
          <a:p>
            <a:r>
              <a:rPr lang="sv-SE" sz="1400" dirty="0"/>
              <a:t>Ofta ser en användare bara en </a:t>
            </a:r>
            <a:r>
              <a:rPr lang="sv-SE" sz="1400" b="1" dirty="0"/>
              <a:t>lista med sina arbetsuppgifter – så kallade ”work items” </a:t>
            </a:r>
            <a:r>
              <a:rPr lang="sv-SE" sz="1400" dirty="0"/>
              <a:t>– de uppgifter som han/hon ska genomföra (användarinput) för att processerna ska kunna fortsätta exekvera </a:t>
            </a:r>
          </a:p>
        </p:txBody>
      </p:sp>
      <p:sp>
        <p:nvSpPr>
          <p:cNvPr id="4" name="Title 1"/>
          <p:cNvSpPr>
            <a:spLocks noGrp="1"/>
          </p:cNvSpPr>
          <p:nvPr>
            <p:ph type="title"/>
          </p:nvPr>
        </p:nvSpPr>
        <p:spPr>
          <a:xfrm>
            <a:off x="255183" y="239878"/>
            <a:ext cx="8109107" cy="857250"/>
          </a:xfrm>
        </p:spPr>
        <p:txBody>
          <a:bodyPr>
            <a:noAutofit/>
          </a:bodyPr>
          <a:lstStyle/>
          <a:p>
            <a:pPr algn="l"/>
            <a:r>
              <a:rPr lang="sv-SE" sz="2550" dirty="0"/>
              <a:t>Processhanteringssystem - exekvering</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710480" y="1517849"/>
            <a:ext cx="4694772" cy="14623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pic>
        <p:nvPicPr>
          <p:cNvPr id="7" name="Picture 6"/>
          <p:cNvPicPr>
            <a:picLocks noGrp="1"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a:xfrm>
            <a:off x="4586963" y="914907"/>
            <a:ext cx="4437624" cy="1244635"/>
          </a:xfrm>
          <a:prstGeom prst="rect">
            <a:avLst/>
          </a:prstGeom>
          <a:noFill/>
        </p:spPr>
      </p:pic>
      <p:pic>
        <p:nvPicPr>
          <p:cNvPr id="6" name="Audio 5">
            <a:hlinkClick r:id="" action="ppaction://media"/>
            <a:extLst>
              <a:ext uri="{FF2B5EF4-FFF2-40B4-BE49-F238E27FC236}">
                <a16:creationId xmlns:a16="http://schemas.microsoft.com/office/drawing/2014/main" id="{CADC734A-C757-4846-AF82-5EBC5935FFB5}"/>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922554329"/>
      </p:ext>
    </p:extLst>
  </p:cSld>
  <p:clrMapOvr>
    <a:masterClrMapping/>
  </p:clrMapOvr>
  <mc:AlternateContent xmlns:mc="http://schemas.openxmlformats.org/markup-compatibility/2006">
    <mc:Choice xmlns:p14="http://schemas.microsoft.com/office/powerpoint/2010/main" Requires="p14">
      <p:transition spd="slow" p14:dur="2000" advTm="123532"/>
    </mc:Choice>
    <mc:Fallback>
      <p:transition spd="slow" advTm="1235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492950" y="370153"/>
            <a:ext cx="7820372" cy="596700"/>
          </a:xfrm>
        </p:spPr>
        <p:txBody>
          <a:bodyPr/>
          <a:lstStyle/>
          <a:p>
            <a:r>
              <a:rPr lang="sv-SE" sz="2400" dirty="0"/>
              <a:t>Fördelar med processhanteringssystem</a:t>
            </a:r>
          </a:p>
        </p:txBody>
      </p:sp>
      <p:sp>
        <p:nvSpPr>
          <p:cNvPr id="3" name="Content Placeholder 2"/>
          <p:cNvSpPr>
            <a:spLocks noGrp="1"/>
          </p:cNvSpPr>
          <p:nvPr>
            <p:ph idx="1"/>
          </p:nvPr>
        </p:nvSpPr>
        <p:spPr>
          <a:xfrm>
            <a:off x="454692" y="1133228"/>
            <a:ext cx="8157680" cy="2142340"/>
          </a:xfrm>
        </p:spPr>
        <p:txBody>
          <a:bodyPr>
            <a:noAutofit/>
          </a:bodyPr>
          <a:lstStyle/>
          <a:p>
            <a:r>
              <a:rPr lang="sv-SE" sz="1400" dirty="0"/>
              <a:t>Processhanteringsystem stödjer </a:t>
            </a:r>
            <a:r>
              <a:rPr lang="sv-SE" sz="1400" b="1" dirty="0"/>
              <a:t>utformning av en process med hjälp av verktyg för att skapa processmodeller</a:t>
            </a:r>
            <a:r>
              <a:rPr lang="sv-SE" sz="1400" dirty="0"/>
              <a:t> – som visar automatiserade aktiviteter, aktiviteter med användarinput och manuella aktiviteter</a:t>
            </a:r>
          </a:p>
          <a:p>
            <a:r>
              <a:rPr lang="sv-SE" sz="1400" dirty="0"/>
              <a:t>Processhanteringssystem kan </a:t>
            </a:r>
            <a:r>
              <a:rPr lang="sv-SE" sz="1400" b="1" dirty="0"/>
              <a:t>enkelt förändra verksamhetsprocesser genom att förändra designen av processmodeller</a:t>
            </a:r>
            <a:r>
              <a:rPr lang="sv-SE" sz="1400" dirty="0"/>
              <a:t> - och systemet anpassar koordinering av användarinput och automatisering av aktiviteter baserat på dessa ändringar </a:t>
            </a:r>
          </a:p>
          <a:p>
            <a:r>
              <a:rPr lang="sv-SE" sz="1400" dirty="0"/>
              <a:t>Processhanteringssystem kan också </a:t>
            </a:r>
            <a:r>
              <a:rPr lang="sv-SE" sz="1400" b="1" dirty="0"/>
              <a:t>stödja design (programmering) av automatiserade aktiviteter</a:t>
            </a:r>
            <a:r>
              <a:rPr lang="sv-SE" sz="1400" dirty="0"/>
              <a:t> och </a:t>
            </a:r>
            <a:r>
              <a:rPr lang="sv-SE" sz="1400" b="1" dirty="0"/>
              <a:t>skapande av olika ”work item list”</a:t>
            </a:r>
          </a:p>
          <a:p>
            <a:pPr marL="0" indent="0">
              <a:buNone/>
            </a:pPr>
            <a:endParaRPr lang="sv-SE" sz="1400" dirty="0"/>
          </a:p>
        </p:txBody>
      </p:sp>
      <p:pic>
        <p:nvPicPr>
          <p:cNvPr id="6" name="Audio 5">
            <a:hlinkClick r:id="" action="ppaction://media"/>
            <a:extLst>
              <a:ext uri="{FF2B5EF4-FFF2-40B4-BE49-F238E27FC236}">
                <a16:creationId xmlns:a16="http://schemas.microsoft.com/office/drawing/2014/main" id="{652D89D9-D099-4B11-9BEB-4974E0AAF18C}"/>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517451297"/>
      </p:ext>
    </p:extLst>
  </p:cSld>
  <p:clrMapOvr>
    <a:masterClrMapping/>
  </p:clrMapOvr>
  <mc:AlternateContent xmlns:mc="http://schemas.openxmlformats.org/markup-compatibility/2006">
    <mc:Choice xmlns:p14="http://schemas.microsoft.com/office/powerpoint/2010/main" Requires="p14">
      <p:transition spd="slow" p14:dur="2000" advTm="124636"/>
    </mc:Choice>
    <mc:Fallback>
      <p:transition spd="slow" advTm="12463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492950" y="370153"/>
            <a:ext cx="7820372" cy="596700"/>
          </a:xfrm>
        </p:spPr>
        <p:txBody>
          <a:bodyPr/>
          <a:lstStyle/>
          <a:p>
            <a:r>
              <a:rPr lang="sv-SE" sz="2400" dirty="0"/>
              <a:t>Fördelar med processhanteringssystem</a:t>
            </a:r>
          </a:p>
        </p:txBody>
      </p:sp>
      <p:sp>
        <p:nvSpPr>
          <p:cNvPr id="3" name="Content Placeholder 2"/>
          <p:cNvSpPr>
            <a:spLocks noGrp="1"/>
          </p:cNvSpPr>
          <p:nvPr>
            <p:ph idx="1"/>
          </p:nvPr>
        </p:nvSpPr>
        <p:spPr>
          <a:xfrm>
            <a:off x="454692" y="1133228"/>
            <a:ext cx="8157680" cy="2142340"/>
          </a:xfrm>
        </p:spPr>
        <p:txBody>
          <a:bodyPr>
            <a:noAutofit/>
          </a:bodyPr>
          <a:lstStyle/>
          <a:p>
            <a:r>
              <a:rPr lang="sv-SE" sz="1400" b="1" dirty="0"/>
              <a:t>Processhanteringssystem kan styra användare att arbeta i en viss ordning </a:t>
            </a:r>
            <a:r>
              <a:rPr lang="sv-SE" sz="1400" dirty="0"/>
              <a:t>– därmed </a:t>
            </a:r>
            <a:r>
              <a:rPr lang="sv-SE" sz="1400" b="1" dirty="0"/>
              <a:t>minska variation i utförande av processer </a:t>
            </a:r>
            <a:r>
              <a:rPr lang="sv-SE" sz="1400" dirty="0"/>
              <a:t>och därmed öka produkters och tjänsters kvalitet (tänk Six Sigma)</a:t>
            </a:r>
          </a:p>
          <a:p>
            <a:endParaRPr lang="sv-SE" sz="1400" dirty="0"/>
          </a:p>
        </p:txBody>
      </p:sp>
      <p:pic>
        <p:nvPicPr>
          <p:cNvPr id="5" name="Audio 4">
            <a:hlinkClick r:id="" action="ppaction://media"/>
            <a:extLst>
              <a:ext uri="{FF2B5EF4-FFF2-40B4-BE49-F238E27FC236}">
                <a16:creationId xmlns:a16="http://schemas.microsoft.com/office/drawing/2014/main" id="{66994A2E-F3B6-4288-A348-06A16CDD44A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725562228"/>
      </p:ext>
    </p:extLst>
  </p:cSld>
  <p:clrMapOvr>
    <a:masterClrMapping/>
  </p:clrMapOvr>
  <mc:AlternateContent xmlns:mc="http://schemas.openxmlformats.org/markup-compatibility/2006">
    <mc:Choice xmlns:p14="http://schemas.microsoft.com/office/powerpoint/2010/main" Requires="p14">
      <p:transition spd="slow" p14:dur="2000" advTm="34943"/>
    </mc:Choice>
    <mc:Fallback>
      <p:transition spd="slow" advTm="34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610516" y="370153"/>
            <a:ext cx="7820372" cy="596700"/>
          </a:xfrm>
        </p:spPr>
        <p:txBody>
          <a:bodyPr/>
          <a:lstStyle/>
          <a:p>
            <a:r>
              <a:rPr lang="sv-SE" sz="2400" dirty="0"/>
              <a:t>Fördelar med processhanteringssystem</a:t>
            </a:r>
          </a:p>
        </p:txBody>
      </p:sp>
      <p:sp>
        <p:nvSpPr>
          <p:cNvPr id="3" name="Content Placeholder 2"/>
          <p:cNvSpPr>
            <a:spLocks noGrp="1"/>
          </p:cNvSpPr>
          <p:nvPr>
            <p:ph idx="1"/>
          </p:nvPr>
        </p:nvSpPr>
        <p:spPr>
          <a:xfrm>
            <a:off x="715218" y="1204073"/>
            <a:ext cx="8157680" cy="2142340"/>
          </a:xfrm>
        </p:spPr>
        <p:txBody>
          <a:bodyPr>
            <a:noAutofit/>
          </a:bodyPr>
          <a:lstStyle/>
          <a:p>
            <a:r>
              <a:rPr lang="sv-SE" sz="1400" dirty="0"/>
              <a:t>Processhanteringssystem erbjuder </a:t>
            </a:r>
            <a:r>
              <a:rPr lang="sv-SE" sz="1400" b="1" dirty="0"/>
              <a:t>verktyg för att analysera och optimera processer</a:t>
            </a:r>
            <a:r>
              <a:rPr lang="sv-SE" sz="1400" dirty="0"/>
              <a:t>, till exempel för att upptäcka så kallade flaskhalsar (det vill säga aktiviteter som tar lång tid på grund av resursbrist) hos de olika processinstanserna (till exempel en persons order kan vara en processinstans)</a:t>
            </a:r>
          </a:p>
        </p:txBody>
      </p:sp>
      <p:pic>
        <p:nvPicPr>
          <p:cNvPr id="5" name="Picture 4"/>
          <p:cNvPicPr>
            <a:picLocks noChangeAspect="1"/>
          </p:cNvPicPr>
          <p:nvPr/>
        </p:nvPicPr>
        <p:blipFill>
          <a:blip r:embed="rId4"/>
          <a:stretch>
            <a:fillRect/>
          </a:stretch>
        </p:blipFill>
        <p:spPr>
          <a:xfrm>
            <a:off x="4002826" y="3525294"/>
            <a:ext cx="4310496" cy="1296432"/>
          </a:xfrm>
          <a:prstGeom prst="rect">
            <a:avLst/>
          </a:prstGeom>
        </p:spPr>
      </p:pic>
      <p:pic>
        <p:nvPicPr>
          <p:cNvPr id="6" name="Audio 5">
            <a:hlinkClick r:id="" action="ppaction://media"/>
            <a:extLst>
              <a:ext uri="{FF2B5EF4-FFF2-40B4-BE49-F238E27FC236}">
                <a16:creationId xmlns:a16="http://schemas.microsoft.com/office/drawing/2014/main" id="{9A56BDC7-67AC-4360-A0DB-CC09B9A1203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284519814"/>
      </p:ext>
    </p:extLst>
  </p:cSld>
  <p:clrMapOvr>
    <a:masterClrMapping/>
  </p:clrMapOvr>
  <mc:AlternateContent xmlns:mc="http://schemas.openxmlformats.org/markup-compatibility/2006">
    <mc:Choice xmlns:p14="http://schemas.microsoft.com/office/powerpoint/2010/main" Requires="p14">
      <p:transition spd="slow" p14:dur="2000" advTm="55015"/>
    </mc:Choice>
    <mc:Fallback>
      <p:transition spd="slow" advTm="550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792000" y="370153"/>
            <a:ext cx="7820372" cy="596700"/>
          </a:xfrm>
        </p:spPr>
        <p:txBody>
          <a:bodyPr/>
          <a:lstStyle/>
          <a:p>
            <a:r>
              <a:rPr lang="sv-SE" sz="2400" dirty="0"/>
              <a:t>Nackdelar med processhanteringssystem</a:t>
            </a:r>
          </a:p>
        </p:txBody>
      </p:sp>
      <p:sp>
        <p:nvSpPr>
          <p:cNvPr id="3" name="Content Placeholder 2"/>
          <p:cNvSpPr>
            <a:spLocks noGrp="1"/>
          </p:cNvSpPr>
          <p:nvPr>
            <p:ph idx="1"/>
          </p:nvPr>
        </p:nvSpPr>
        <p:spPr>
          <a:xfrm>
            <a:off x="623346" y="1055406"/>
            <a:ext cx="8157680" cy="2142340"/>
          </a:xfrm>
        </p:spPr>
        <p:txBody>
          <a:bodyPr>
            <a:noAutofit/>
          </a:bodyPr>
          <a:lstStyle/>
          <a:p>
            <a:r>
              <a:rPr lang="sv-SE" sz="1400" dirty="0"/>
              <a:t>Användare kan uppleva att de </a:t>
            </a:r>
            <a:r>
              <a:rPr lang="sv-SE" sz="1400" b="1" dirty="0"/>
              <a:t>inte får den frihet de behöver för att utföra sina uppgifter då</a:t>
            </a:r>
            <a:r>
              <a:rPr lang="sv-SE" sz="1400" dirty="0"/>
              <a:t> </a:t>
            </a:r>
            <a:r>
              <a:rPr lang="sv-SE" sz="1400" b="1" dirty="0"/>
              <a:t>processhanteringssystemet tvingar aktörerna att arbeta enligt processbeskrivningarna </a:t>
            </a:r>
          </a:p>
          <a:p>
            <a:r>
              <a:rPr lang="sv-SE" sz="1400" b="1" dirty="0"/>
              <a:t>Processhanteringssystem innebär en stor investering </a:t>
            </a:r>
            <a:r>
              <a:rPr lang="sv-SE" sz="1400" dirty="0"/>
              <a:t>då: </a:t>
            </a:r>
          </a:p>
          <a:p>
            <a:pPr marL="457200" lvl="1" indent="0">
              <a:buNone/>
            </a:pPr>
            <a:r>
              <a:rPr lang="sv-SE" sz="1400" dirty="0"/>
              <a:t>1) processhanteringssystemet ska köpas </a:t>
            </a:r>
          </a:p>
          <a:p>
            <a:pPr marL="457200" lvl="1" indent="0">
              <a:buNone/>
            </a:pPr>
            <a:r>
              <a:rPr lang="sv-SE" sz="1400" dirty="0"/>
              <a:t>2) IT-personal ska utbildas för att kunna använda processhanteringssystemet, och </a:t>
            </a:r>
          </a:p>
          <a:p>
            <a:pPr marL="457200" lvl="1" indent="0">
              <a:buNone/>
            </a:pPr>
            <a:r>
              <a:rPr lang="sv-SE" sz="1400" dirty="0"/>
              <a:t>3) den </a:t>
            </a:r>
            <a:r>
              <a:rPr lang="sv-SE" sz="1400" dirty="0" err="1"/>
              <a:t>övergripanade</a:t>
            </a:r>
            <a:r>
              <a:rPr lang="sv-SE" sz="1400" dirty="0"/>
              <a:t> IT-arkitekturen  (vilka IT-system som finns och hur de är relaterade/integrerade) i organisationen kanske måste förändras</a:t>
            </a:r>
          </a:p>
          <a:p>
            <a:endParaRPr lang="sv-SE" sz="1800" dirty="0"/>
          </a:p>
        </p:txBody>
      </p:sp>
      <p:pic>
        <p:nvPicPr>
          <p:cNvPr id="5" name="Audio 4">
            <a:hlinkClick r:id="" action="ppaction://media"/>
            <a:extLst>
              <a:ext uri="{FF2B5EF4-FFF2-40B4-BE49-F238E27FC236}">
                <a16:creationId xmlns:a16="http://schemas.microsoft.com/office/drawing/2014/main" id="{DCBB539F-5062-43D9-983C-FC9C9CA59DF3}"/>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192372141"/>
      </p:ext>
    </p:extLst>
  </p:cSld>
  <p:clrMapOvr>
    <a:masterClrMapping/>
  </p:clrMapOvr>
  <mc:AlternateContent xmlns:mc="http://schemas.openxmlformats.org/markup-compatibility/2006">
    <mc:Choice xmlns:p14="http://schemas.microsoft.com/office/powerpoint/2010/main" Requires="p14">
      <p:transition spd="slow" p14:dur="2000" advTm="71755"/>
    </mc:Choice>
    <mc:Fallback>
      <p:transition spd="slow" advTm="717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normAutofit/>
          </a:bodyPr>
          <a:lstStyle/>
          <a:p>
            <a:pPr>
              <a:buNone/>
            </a:pPr>
            <a:r>
              <a:rPr lang="sv-SE" sz="2700" dirty="0"/>
              <a:t>Processhanteringssystem</a:t>
            </a:r>
          </a:p>
        </p:txBody>
      </p:sp>
      <p:sp>
        <p:nvSpPr>
          <p:cNvPr id="4" name="Rectangle 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10" name="Audio 9">
            <a:hlinkClick r:id="" action="ppaction://media"/>
            <a:extLst>
              <a:ext uri="{FF2B5EF4-FFF2-40B4-BE49-F238E27FC236}">
                <a16:creationId xmlns:a16="http://schemas.microsoft.com/office/drawing/2014/main" id="{57B8F70D-F506-43CC-BCA7-C3E27B2C78B1}"/>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180037617"/>
      </p:ext>
    </p:extLst>
  </p:cSld>
  <p:clrMapOvr>
    <a:masterClrMapping/>
  </p:clrMapOvr>
  <mc:AlternateContent xmlns:mc="http://schemas.openxmlformats.org/markup-compatibility/2006">
    <mc:Choice xmlns:p14="http://schemas.microsoft.com/office/powerpoint/2010/main" Requires="p14">
      <p:transition spd="slow" p14:dur="2000" advTm="12679"/>
    </mc:Choice>
    <mc:Fallback>
      <p:transition spd="slow" advTm="126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26BE8E-4CF9-4167-9E5F-7718099CCDD0}"/>
              </a:ext>
            </a:extLst>
          </p:cNvPr>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a:extLst>
              <a:ext uri="{FF2B5EF4-FFF2-40B4-BE49-F238E27FC236}">
                <a16:creationId xmlns:a16="http://schemas.microsoft.com/office/drawing/2014/main" id="{75F32EF0-788C-4A43-8300-8BB0DB07E0C1}"/>
              </a:ext>
            </a:extLst>
          </p:cNvPr>
          <p:cNvSpPr>
            <a:spLocks noGrp="1"/>
          </p:cNvSpPr>
          <p:nvPr>
            <p:ph type="title"/>
          </p:nvPr>
        </p:nvSpPr>
        <p:spPr>
          <a:xfrm>
            <a:off x="791999" y="627534"/>
            <a:ext cx="8151109" cy="596700"/>
          </a:xfrm>
        </p:spPr>
        <p:txBody>
          <a:bodyPr/>
          <a:lstStyle/>
          <a:p>
            <a:r>
              <a:rPr lang="sv-SE" sz="2400" dirty="0"/>
              <a:t>Skillnad mellan processhanteringssystem och workflowsystem</a:t>
            </a:r>
          </a:p>
        </p:txBody>
      </p:sp>
      <p:sp>
        <p:nvSpPr>
          <p:cNvPr id="5" name="Content Placeholder 2">
            <a:extLst>
              <a:ext uri="{FF2B5EF4-FFF2-40B4-BE49-F238E27FC236}">
                <a16:creationId xmlns:a16="http://schemas.microsoft.com/office/drawing/2014/main" id="{03B384D4-CAC7-489E-BBA1-C3CD86C92FAA}"/>
              </a:ext>
            </a:extLst>
          </p:cNvPr>
          <p:cNvSpPr>
            <a:spLocks noGrp="1"/>
          </p:cNvSpPr>
          <p:nvPr>
            <p:ph idx="1"/>
          </p:nvPr>
        </p:nvSpPr>
        <p:spPr>
          <a:xfrm>
            <a:off x="914292" y="1568025"/>
            <a:ext cx="8157680" cy="2142340"/>
          </a:xfrm>
        </p:spPr>
        <p:txBody>
          <a:bodyPr>
            <a:noAutofit/>
          </a:bodyPr>
          <a:lstStyle/>
          <a:p>
            <a:r>
              <a:rPr lang="sv-SE" sz="1400" dirty="0"/>
              <a:t>En del menar att processhanteringssystem (eng. business process management system) och workflowsystem (eng. workflow management system) är i stort sett samma sak. Andra menar att det är en stor skillnad:</a:t>
            </a:r>
          </a:p>
          <a:p>
            <a:pPr marL="0" indent="0">
              <a:buNone/>
            </a:pPr>
            <a:endParaRPr lang="sv-SE" sz="1800" dirty="0"/>
          </a:p>
        </p:txBody>
      </p:sp>
      <p:sp>
        <p:nvSpPr>
          <p:cNvPr id="6" name="TextBox 5">
            <a:extLst>
              <a:ext uri="{FF2B5EF4-FFF2-40B4-BE49-F238E27FC236}">
                <a16:creationId xmlns:a16="http://schemas.microsoft.com/office/drawing/2014/main" id="{64823FFA-ADA5-4223-9715-7FFF073C6F50}"/>
              </a:ext>
            </a:extLst>
          </p:cNvPr>
          <p:cNvSpPr txBox="1"/>
          <p:nvPr/>
        </p:nvSpPr>
        <p:spPr>
          <a:xfrm>
            <a:off x="5049932" y="2843644"/>
            <a:ext cx="4022040" cy="2031325"/>
          </a:xfrm>
          <a:prstGeom prst="rect">
            <a:avLst/>
          </a:prstGeom>
          <a:noFill/>
        </p:spPr>
        <p:txBody>
          <a:bodyPr wrap="square" rtlCol="0">
            <a:spAutoFit/>
          </a:bodyPr>
          <a:lstStyle/>
          <a:p>
            <a:r>
              <a:rPr lang="sv-SE" sz="1400" b="1" dirty="0"/>
              <a:t>Processhanteringssystem:</a:t>
            </a:r>
          </a:p>
          <a:p>
            <a:pPr marL="285750" indent="-285750">
              <a:buFont typeface="Arial" panose="020B0604020202020204" pitchFamily="34" charset="0"/>
              <a:buChar char="•"/>
            </a:pPr>
            <a:r>
              <a:rPr lang="sv-SE" sz="1400" dirty="0"/>
              <a:t>Avancerad och flexibel IT-lösning </a:t>
            </a:r>
          </a:p>
          <a:p>
            <a:pPr marL="285750" indent="-285750">
              <a:buFont typeface="Arial" panose="020B0604020202020204" pitchFamily="34" charset="0"/>
              <a:buChar char="•"/>
            </a:pPr>
            <a:r>
              <a:rPr lang="sv-SE" sz="1400" dirty="0"/>
              <a:t>Erbjuder stöd för en organisations samtliga processer, även processer som omfattar flera avdelningar och IT-system</a:t>
            </a:r>
          </a:p>
          <a:p>
            <a:pPr marL="285750" indent="-285750">
              <a:buFont typeface="Arial" panose="020B0604020202020204" pitchFamily="34" charset="0"/>
              <a:buChar char="•"/>
            </a:pPr>
            <a:r>
              <a:rPr lang="sv-SE" sz="1400" dirty="0"/>
              <a:t>Erbjuder integrationsmöjligheter med andra system</a:t>
            </a:r>
          </a:p>
          <a:p>
            <a:pPr marL="285750" indent="-285750">
              <a:buFont typeface="Arial" panose="020B0604020202020204" pitchFamily="34" charset="0"/>
              <a:buChar char="•"/>
            </a:pPr>
            <a:r>
              <a:rPr lang="sv-SE" sz="1400" dirty="0"/>
              <a:t>Erbjuder stöd för avancerad analys av processer och deras genomförande </a:t>
            </a:r>
          </a:p>
        </p:txBody>
      </p:sp>
      <p:sp>
        <p:nvSpPr>
          <p:cNvPr id="7" name="TextBox 6">
            <a:extLst>
              <a:ext uri="{FF2B5EF4-FFF2-40B4-BE49-F238E27FC236}">
                <a16:creationId xmlns:a16="http://schemas.microsoft.com/office/drawing/2014/main" id="{B447137B-AB75-4DD9-A8D2-17ED1AC91437}"/>
              </a:ext>
            </a:extLst>
          </p:cNvPr>
          <p:cNvSpPr txBox="1"/>
          <p:nvPr/>
        </p:nvSpPr>
        <p:spPr>
          <a:xfrm>
            <a:off x="914292" y="2843644"/>
            <a:ext cx="4022040" cy="1600438"/>
          </a:xfrm>
          <a:prstGeom prst="rect">
            <a:avLst/>
          </a:prstGeom>
          <a:noFill/>
        </p:spPr>
        <p:txBody>
          <a:bodyPr wrap="square" rtlCol="0">
            <a:spAutoFit/>
          </a:bodyPr>
          <a:lstStyle/>
          <a:p>
            <a:r>
              <a:rPr lang="sv-SE" sz="1400" b="1" dirty="0"/>
              <a:t>Workflowsystem:</a:t>
            </a:r>
          </a:p>
          <a:p>
            <a:pPr marL="285750" indent="-285750">
              <a:buFont typeface="Arial" panose="020B0604020202020204" pitchFamily="34" charset="0"/>
              <a:buChar char="•"/>
            </a:pPr>
            <a:r>
              <a:rPr lang="sv-SE" sz="1400" dirty="0"/>
              <a:t>Relativt enkel IT-lösning för specifika flöden av data, dokument och/eller arbetsuppgifter som kan ”</a:t>
            </a:r>
            <a:r>
              <a:rPr lang="sv-SE" sz="1400" dirty="0" err="1"/>
              <a:t>routas</a:t>
            </a:r>
            <a:r>
              <a:rPr lang="sv-SE" sz="1400" dirty="0"/>
              <a:t>” (skickas)  mellan till olika användare</a:t>
            </a:r>
          </a:p>
          <a:p>
            <a:pPr marL="285750" indent="-285750">
              <a:buFont typeface="Arial" panose="020B0604020202020204" pitchFamily="34" charset="0"/>
              <a:buChar char="•"/>
            </a:pPr>
            <a:r>
              <a:rPr lang="sv-SE" sz="1400" dirty="0"/>
              <a:t>Erbjuder begränsade integrationsmöjligheter med andra system</a:t>
            </a:r>
          </a:p>
          <a:p>
            <a:pPr marL="285750" indent="-285750">
              <a:buFont typeface="Arial" panose="020B0604020202020204" pitchFamily="34" charset="0"/>
              <a:buChar char="•"/>
            </a:pPr>
            <a:r>
              <a:rPr lang="sv-SE" sz="1400" dirty="0"/>
              <a:t>Erbjuder begränsat stöd för analys av workflow</a:t>
            </a:r>
          </a:p>
        </p:txBody>
      </p:sp>
      <p:pic>
        <p:nvPicPr>
          <p:cNvPr id="11" name="Audio 10">
            <a:hlinkClick r:id="" action="ppaction://media"/>
            <a:extLst>
              <a:ext uri="{FF2B5EF4-FFF2-40B4-BE49-F238E27FC236}">
                <a16:creationId xmlns:a16="http://schemas.microsoft.com/office/drawing/2014/main" id="{B773BA29-E65D-4D27-B6D9-C2CA46B36DE5}"/>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81301539"/>
      </p:ext>
    </p:extLst>
  </p:cSld>
  <p:clrMapOvr>
    <a:masterClrMapping/>
  </p:clrMapOvr>
  <mc:AlternateContent xmlns:mc="http://schemas.openxmlformats.org/markup-compatibility/2006">
    <mc:Choice xmlns:p14="http://schemas.microsoft.com/office/powerpoint/2010/main" Requires="p14">
      <p:transition spd="slow" p14:dur="2000" advTm="169262"/>
    </mc:Choice>
    <mc:Fallback>
      <p:transition spd="slow" advTm="169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023154" y="2893484"/>
            <a:ext cx="4694772" cy="14623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ight Brace 6"/>
          <p:cNvSpPr/>
          <p:nvPr/>
        </p:nvSpPr>
        <p:spPr>
          <a:xfrm>
            <a:off x="5717926" y="3207240"/>
            <a:ext cx="300957" cy="109532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8" name="TextBox 7"/>
          <p:cNvSpPr txBox="1"/>
          <p:nvPr/>
        </p:nvSpPr>
        <p:spPr>
          <a:xfrm>
            <a:off x="6110810" y="3207240"/>
            <a:ext cx="1566154" cy="1169551"/>
          </a:xfrm>
          <a:prstGeom prst="rect">
            <a:avLst/>
          </a:prstGeom>
          <a:noFill/>
        </p:spPr>
        <p:txBody>
          <a:bodyPr wrap="square" rtlCol="0">
            <a:spAutoFit/>
          </a:bodyPr>
          <a:lstStyle/>
          <a:p>
            <a:r>
              <a:rPr lang="sv-SE" sz="1400" dirty="0"/>
              <a:t>Koordinerar användares arbetsuppgifter i enlighet med processmodeller</a:t>
            </a:r>
          </a:p>
        </p:txBody>
      </p:sp>
      <p:cxnSp>
        <p:nvCxnSpPr>
          <p:cNvPr id="9" name="Straight Connector 8">
            <a:extLst>
              <a:ext uri="{FF2B5EF4-FFF2-40B4-BE49-F238E27FC236}">
                <a16:creationId xmlns:a16="http://schemas.microsoft.com/office/drawing/2014/main" id="{3BEB657B-5EE7-4941-8EC9-84F9948D32B6}"/>
              </a:ext>
            </a:extLst>
          </p:cNvPr>
          <p:cNvCxnSpPr/>
          <p:nvPr/>
        </p:nvCxnSpPr>
        <p:spPr>
          <a:xfrm>
            <a:off x="3846241" y="4038600"/>
            <a:ext cx="1454727"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327B569A-0D34-4C78-9593-F33838B8174E}"/>
              </a:ext>
            </a:extLst>
          </p:cNvPr>
          <p:cNvCxnSpPr>
            <a:cxnSpLocks/>
          </p:cNvCxnSpPr>
          <p:nvPr/>
        </p:nvCxnSpPr>
        <p:spPr>
          <a:xfrm>
            <a:off x="3617641" y="4199659"/>
            <a:ext cx="651163" cy="0"/>
          </a:xfrm>
          <a:prstGeom prst="line">
            <a:avLst/>
          </a:prstGeom>
          <a:ln>
            <a:solidFill>
              <a:srgbClr val="FF0000"/>
            </a:solidFill>
          </a:ln>
        </p:spPr>
        <p:style>
          <a:lnRef idx="2">
            <a:schemeClr val="dk1"/>
          </a:lnRef>
          <a:fillRef idx="0">
            <a:schemeClr val="dk1"/>
          </a:fillRef>
          <a:effectRef idx="1">
            <a:schemeClr val="dk1"/>
          </a:effectRef>
          <a:fontRef idx="minor">
            <a:schemeClr val="tx1"/>
          </a:fontRef>
        </p:style>
      </p:cxnSp>
      <p:sp>
        <p:nvSpPr>
          <p:cNvPr id="16" name="Title 1">
            <a:extLst>
              <a:ext uri="{FF2B5EF4-FFF2-40B4-BE49-F238E27FC236}">
                <a16:creationId xmlns:a16="http://schemas.microsoft.com/office/drawing/2014/main" id="{B0DFE29D-49AE-45BC-A820-CD41FD948E78}"/>
              </a:ext>
            </a:extLst>
          </p:cNvPr>
          <p:cNvSpPr>
            <a:spLocks noGrp="1"/>
          </p:cNvSpPr>
          <p:nvPr>
            <p:ph type="title"/>
          </p:nvPr>
        </p:nvSpPr>
        <p:spPr>
          <a:xfrm>
            <a:off x="791999" y="627534"/>
            <a:ext cx="8151109" cy="596700"/>
          </a:xfrm>
        </p:spPr>
        <p:txBody>
          <a:bodyPr/>
          <a:lstStyle/>
          <a:p>
            <a:r>
              <a:rPr lang="sv-SE" sz="2400" dirty="0"/>
              <a:t>Skillnad mellan processhanteringssystem och workflowsystem</a:t>
            </a:r>
          </a:p>
        </p:txBody>
      </p:sp>
      <p:sp>
        <p:nvSpPr>
          <p:cNvPr id="17" name="Content Placeholder 2">
            <a:extLst>
              <a:ext uri="{FF2B5EF4-FFF2-40B4-BE49-F238E27FC236}">
                <a16:creationId xmlns:a16="http://schemas.microsoft.com/office/drawing/2014/main" id="{F1E86C3C-8C45-4AFA-9486-DCA47AAC1282}"/>
              </a:ext>
            </a:extLst>
          </p:cNvPr>
          <p:cNvSpPr>
            <a:spLocks noGrp="1"/>
          </p:cNvSpPr>
          <p:nvPr>
            <p:ph idx="1"/>
          </p:nvPr>
        </p:nvSpPr>
        <p:spPr>
          <a:xfrm>
            <a:off x="914292" y="1568025"/>
            <a:ext cx="8157680" cy="2142340"/>
          </a:xfrm>
        </p:spPr>
        <p:txBody>
          <a:bodyPr>
            <a:noAutofit/>
          </a:bodyPr>
          <a:lstStyle/>
          <a:p>
            <a:r>
              <a:rPr lang="sv-SE" sz="1400" dirty="0"/>
              <a:t>Om man gör skillnad mellan processhanteringssystem och workflowsystem:</a:t>
            </a:r>
          </a:p>
          <a:p>
            <a:pPr marL="0" indent="0">
              <a:buNone/>
            </a:pPr>
            <a:endParaRPr lang="sv-SE" sz="1800" dirty="0"/>
          </a:p>
        </p:txBody>
      </p:sp>
      <p:pic>
        <p:nvPicPr>
          <p:cNvPr id="14" name="Audio 13">
            <a:hlinkClick r:id="" action="ppaction://media"/>
            <a:extLst>
              <a:ext uri="{FF2B5EF4-FFF2-40B4-BE49-F238E27FC236}">
                <a16:creationId xmlns:a16="http://schemas.microsoft.com/office/drawing/2014/main" id="{620E7655-AF37-42B4-B21A-772D2CE9CF7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073605554"/>
      </p:ext>
    </p:extLst>
  </p:cSld>
  <p:clrMapOvr>
    <a:masterClrMapping/>
  </p:clrMapOvr>
  <mc:AlternateContent xmlns:mc="http://schemas.openxmlformats.org/markup-compatibility/2006">
    <mc:Choice xmlns:p14="http://schemas.microsoft.com/office/powerpoint/2010/main" Requires="p14">
      <p:transition spd="slow" p14:dur="2000" advTm="36767"/>
    </mc:Choice>
    <mc:Fallback>
      <p:transition spd="slow" advTm="3676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673476" y="642477"/>
            <a:ext cx="7740949" cy="596700"/>
          </a:xfrm>
        </p:spPr>
        <p:txBody>
          <a:bodyPr/>
          <a:lstStyle/>
          <a:p>
            <a:r>
              <a:rPr lang="sv-SE" sz="2400" dirty="0"/>
              <a:t>Business Process Management (BPM)</a:t>
            </a:r>
          </a:p>
        </p:txBody>
      </p:sp>
      <p:sp>
        <p:nvSpPr>
          <p:cNvPr id="3" name="Content Placeholder 2"/>
          <p:cNvSpPr>
            <a:spLocks noGrp="1"/>
          </p:cNvSpPr>
          <p:nvPr>
            <p:ph idx="1"/>
          </p:nvPr>
        </p:nvSpPr>
        <p:spPr>
          <a:xfrm>
            <a:off x="673477" y="1224234"/>
            <a:ext cx="6850800" cy="3240432"/>
          </a:xfrm>
        </p:spPr>
        <p:txBody>
          <a:bodyPr>
            <a:normAutofit/>
          </a:bodyPr>
          <a:lstStyle/>
          <a:p>
            <a:r>
              <a:rPr lang="sv-SE" sz="1400" dirty="0"/>
              <a:t>Business Process Management (processhantering) ”är en cyklisk managementprocess för att systematiskt skapa, utvärdera och förändra verksamhetsprocesser”</a:t>
            </a:r>
          </a:p>
        </p:txBody>
      </p:sp>
      <p:pic>
        <p:nvPicPr>
          <p:cNvPr id="4" name="Picture 3"/>
          <p:cNvPicPr>
            <a:picLocks noChangeAspect="1"/>
          </p:cNvPicPr>
          <p:nvPr/>
        </p:nvPicPr>
        <p:blipFill>
          <a:blip r:embed="rId4"/>
          <a:stretch>
            <a:fillRect/>
          </a:stretch>
        </p:blipFill>
        <p:spPr>
          <a:xfrm>
            <a:off x="3212696" y="2451368"/>
            <a:ext cx="4113587" cy="2092985"/>
          </a:xfrm>
          <a:prstGeom prst="rect">
            <a:avLst/>
          </a:prstGeom>
        </p:spPr>
      </p:pic>
      <p:sp>
        <p:nvSpPr>
          <p:cNvPr id="5" name="TextBox 4"/>
          <p:cNvSpPr txBox="1"/>
          <p:nvPr/>
        </p:nvSpPr>
        <p:spPr>
          <a:xfrm>
            <a:off x="5487369" y="4747839"/>
            <a:ext cx="2801566" cy="307777"/>
          </a:xfrm>
          <a:prstGeom prst="rect">
            <a:avLst/>
          </a:prstGeom>
          <a:noFill/>
        </p:spPr>
        <p:txBody>
          <a:bodyPr wrap="square" rtlCol="0">
            <a:spAutoFit/>
          </a:bodyPr>
          <a:lstStyle/>
          <a:p>
            <a:r>
              <a:rPr lang="sv-SE" sz="1400" dirty="0"/>
              <a:t>(Kursboken, Chapter Extension 18)</a:t>
            </a:r>
          </a:p>
        </p:txBody>
      </p:sp>
      <p:sp>
        <p:nvSpPr>
          <p:cNvPr id="6" name="TextBox 5"/>
          <p:cNvSpPr txBox="1"/>
          <p:nvPr/>
        </p:nvSpPr>
        <p:spPr>
          <a:xfrm>
            <a:off x="1964984" y="3706237"/>
            <a:ext cx="1699681" cy="523220"/>
          </a:xfrm>
          <a:prstGeom prst="rect">
            <a:avLst/>
          </a:prstGeom>
          <a:noFill/>
        </p:spPr>
        <p:txBody>
          <a:bodyPr wrap="square" rtlCol="0">
            <a:spAutoFit/>
          </a:bodyPr>
          <a:lstStyle/>
          <a:p>
            <a:r>
              <a:rPr lang="sv-SE" sz="1400" i="1" dirty="0"/>
              <a:t>Börja här: Modellera processer</a:t>
            </a:r>
          </a:p>
        </p:txBody>
      </p:sp>
      <p:cxnSp>
        <p:nvCxnSpPr>
          <p:cNvPr id="8" name="Straight Connector 7"/>
          <p:cNvCxnSpPr/>
          <p:nvPr/>
        </p:nvCxnSpPr>
        <p:spPr>
          <a:xfrm flipV="1">
            <a:off x="2694560" y="3336586"/>
            <a:ext cx="518136" cy="311285"/>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6204066" y="2124023"/>
            <a:ext cx="1699681" cy="307777"/>
          </a:xfrm>
          <a:prstGeom prst="rect">
            <a:avLst/>
          </a:prstGeom>
          <a:noFill/>
        </p:spPr>
        <p:txBody>
          <a:bodyPr wrap="square" rtlCol="0">
            <a:spAutoFit/>
          </a:bodyPr>
          <a:lstStyle/>
          <a:p>
            <a:r>
              <a:rPr lang="sv-SE" sz="1400" i="1" dirty="0"/>
              <a:t>Utforma IT-stöd här</a:t>
            </a:r>
          </a:p>
        </p:txBody>
      </p:sp>
      <p:cxnSp>
        <p:nvCxnSpPr>
          <p:cNvPr id="10" name="Straight Connector 9"/>
          <p:cNvCxnSpPr>
            <a:endCxn id="9" idx="1"/>
          </p:cNvCxnSpPr>
          <p:nvPr/>
        </p:nvCxnSpPr>
        <p:spPr>
          <a:xfrm flipV="1">
            <a:off x="5611984" y="2277912"/>
            <a:ext cx="592082" cy="71714"/>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H="1">
            <a:off x="6204066" y="3492229"/>
            <a:ext cx="120313" cy="383285"/>
          </a:xfrm>
          <a:prstGeom prst="line">
            <a:avLst/>
          </a:prstGeom>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5915202" y="3756092"/>
            <a:ext cx="1988545" cy="738664"/>
          </a:xfrm>
          <a:prstGeom prst="rect">
            <a:avLst/>
          </a:prstGeom>
          <a:noFill/>
        </p:spPr>
        <p:txBody>
          <a:bodyPr wrap="square" rtlCol="0">
            <a:spAutoFit/>
          </a:bodyPr>
          <a:lstStyle/>
          <a:p>
            <a:r>
              <a:rPr lang="sv-SE" sz="1400" i="1" dirty="0"/>
              <a:t>Implementera/</a:t>
            </a:r>
          </a:p>
          <a:p>
            <a:r>
              <a:rPr lang="sv-SE" sz="1400" i="1" dirty="0"/>
              <a:t>introducera process med IT-stöd  i verksamhet</a:t>
            </a:r>
          </a:p>
        </p:txBody>
      </p:sp>
      <p:cxnSp>
        <p:nvCxnSpPr>
          <p:cNvPr id="14" name="Straight Connector 13"/>
          <p:cNvCxnSpPr/>
          <p:nvPr/>
        </p:nvCxnSpPr>
        <p:spPr>
          <a:xfrm flipV="1">
            <a:off x="4215521" y="4226796"/>
            <a:ext cx="696856" cy="419300"/>
          </a:xfrm>
          <a:prstGeom prst="line">
            <a:avLst/>
          </a:prstGeom>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2936291" y="4646096"/>
            <a:ext cx="2702215" cy="307777"/>
          </a:xfrm>
          <a:prstGeom prst="rect">
            <a:avLst/>
          </a:prstGeom>
          <a:noFill/>
        </p:spPr>
        <p:txBody>
          <a:bodyPr wrap="square" rtlCol="0">
            <a:spAutoFit/>
          </a:bodyPr>
          <a:lstStyle/>
          <a:p>
            <a:r>
              <a:rPr lang="sv-SE" sz="1400" i="1" dirty="0"/>
              <a:t>Utvärdera implementation</a:t>
            </a:r>
          </a:p>
        </p:txBody>
      </p:sp>
      <p:pic>
        <p:nvPicPr>
          <p:cNvPr id="7" name="Audio 6">
            <a:hlinkClick r:id="" action="ppaction://media"/>
            <a:extLst>
              <a:ext uri="{FF2B5EF4-FFF2-40B4-BE49-F238E27FC236}">
                <a16:creationId xmlns:a16="http://schemas.microsoft.com/office/drawing/2014/main" id="{CBDE4EE1-F8B8-441B-870E-6D6F5709501A}"/>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580293258"/>
      </p:ext>
    </p:extLst>
  </p:cSld>
  <p:clrMapOvr>
    <a:masterClrMapping/>
  </p:clrMapOvr>
  <mc:AlternateContent xmlns:mc="http://schemas.openxmlformats.org/markup-compatibility/2006">
    <mc:Choice xmlns:p14="http://schemas.microsoft.com/office/powerpoint/2010/main" Requires="p14">
      <p:transition spd="slow" p14:dur="2000" advTm="69668"/>
    </mc:Choice>
    <mc:Fallback>
      <p:transition spd="slow" advTm="6966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2" name="Title 1"/>
          <p:cNvSpPr>
            <a:spLocks noGrp="1"/>
          </p:cNvSpPr>
          <p:nvPr>
            <p:ph type="title"/>
          </p:nvPr>
        </p:nvSpPr>
        <p:spPr>
          <a:xfrm>
            <a:off x="673476" y="642477"/>
            <a:ext cx="7740949" cy="596700"/>
          </a:xfrm>
        </p:spPr>
        <p:txBody>
          <a:bodyPr/>
          <a:lstStyle/>
          <a:p>
            <a:r>
              <a:rPr lang="sv-SE" sz="2400" dirty="0"/>
              <a:t>Business Process Management (BPM)</a:t>
            </a:r>
          </a:p>
        </p:txBody>
      </p:sp>
      <p:sp>
        <p:nvSpPr>
          <p:cNvPr id="3" name="Content Placeholder 2"/>
          <p:cNvSpPr>
            <a:spLocks noGrp="1"/>
          </p:cNvSpPr>
          <p:nvPr>
            <p:ph idx="1"/>
          </p:nvPr>
        </p:nvSpPr>
        <p:spPr>
          <a:xfrm>
            <a:off x="673477" y="1224234"/>
            <a:ext cx="6850800" cy="3240432"/>
          </a:xfrm>
        </p:spPr>
        <p:txBody>
          <a:bodyPr>
            <a:normAutofit/>
          </a:bodyPr>
          <a:lstStyle/>
          <a:p>
            <a:r>
              <a:rPr lang="sv-SE" sz="1400" dirty="0"/>
              <a:t>Business Process Management (processhantering) ”är en cyklisk managementprocess för att systematiskt skapa, utvärdera och förändra verksamhetsprocesser”</a:t>
            </a:r>
          </a:p>
        </p:txBody>
      </p:sp>
      <p:pic>
        <p:nvPicPr>
          <p:cNvPr id="4" name="Picture 3"/>
          <p:cNvPicPr>
            <a:picLocks noChangeAspect="1"/>
          </p:cNvPicPr>
          <p:nvPr/>
        </p:nvPicPr>
        <p:blipFill>
          <a:blip r:embed="rId4"/>
          <a:stretch>
            <a:fillRect/>
          </a:stretch>
        </p:blipFill>
        <p:spPr>
          <a:xfrm>
            <a:off x="3212696" y="2451368"/>
            <a:ext cx="4113587" cy="2092985"/>
          </a:xfrm>
          <a:prstGeom prst="rect">
            <a:avLst/>
          </a:prstGeom>
        </p:spPr>
      </p:pic>
      <p:sp>
        <p:nvSpPr>
          <p:cNvPr id="5" name="TextBox 4"/>
          <p:cNvSpPr txBox="1"/>
          <p:nvPr/>
        </p:nvSpPr>
        <p:spPr>
          <a:xfrm>
            <a:off x="5487369" y="4747839"/>
            <a:ext cx="2801566" cy="307777"/>
          </a:xfrm>
          <a:prstGeom prst="rect">
            <a:avLst/>
          </a:prstGeom>
          <a:noFill/>
        </p:spPr>
        <p:txBody>
          <a:bodyPr wrap="square" rtlCol="0">
            <a:spAutoFit/>
          </a:bodyPr>
          <a:lstStyle/>
          <a:p>
            <a:r>
              <a:rPr lang="sv-SE" sz="1400" dirty="0"/>
              <a:t>(Kursboken, Chapter Extension 18)</a:t>
            </a:r>
          </a:p>
        </p:txBody>
      </p:sp>
      <p:sp>
        <p:nvSpPr>
          <p:cNvPr id="6" name="TextBox 5"/>
          <p:cNvSpPr txBox="1"/>
          <p:nvPr/>
        </p:nvSpPr>
        <p:spPr>
          <a:xfrm>
            <a:off x="1964984" y="3706237"/>
            <a:ext cx="1699681" cy="523220"/>
          </a:xfrm>
          <a:prstGeom prst="rect">
            <a:avLst/>
          </a:prstGeom>
          <a:noFill/>
        </p:spPr>
        <p:txBody>
          <a:bodyPr wrap="square" rtlCol="0">
            <a:spAutoFit/>
          </a:bodyPr>
          <a:lstStyle/>
          <a:p>
            <a:r>
              <a:rPr lang="sv-SE" sz="1400" i="1" dirty="0"/>
              <a:t>Börja här: Modellera processer</a:t>
            </a:r>
          </a:p>
        </p:txBody>
      </p:sp>
      <p:cxnSp>
        <p:nvCxnSpPr>
          <p:cNvPr id="8" name="Straight Connector 7"/>
          <p:cNvCxnSpPr/>
          <p:nvPr/>
        </p:nvCxnSpPr>
        <p:spPr>
          <a:xfrm flipV="1">
            <a:off x="2694560" y="3336586"/>
            <a:ext cx="518136" cy="311285"/>
          </a:xfrm>
          <a:prstGeom prst="line">
            <a:avLst/>
          </a:prstGeom>
        </p:spPr>
        <p:style>
          <a:lnRef idx="1">
            <a:schemeClr val="dk1"/>
          </a:lnRef>
          <a:fillRef idx="0">
            <a:schemeClr val="dk1"/>
          </a:fillRef>
          <a:effectRef idx="0">
            <a:schemeClr val="dk1"/>
          </a:effectRef>
          <a:fontRef idx="minor">
            <a:schemeClr val="tx1"/>
          </a:fontRef>
        </p:style>
      </p:cxnSp>
      <p:sp>
        <p:nvSpPr>
          <p:cNvPr id="9" name="TextBox 8"/>
          <p:cNvSpPr txBox="1"/>
          <p:nvPr/>
        </p:nvSpPr>
        <p:spPr>
          <a:xfrm>
            <a:off x="6204066" y="2124023"/>
            <a:ext cx="1699681" cy="307777"/>
          </a:xfrm>
          <a:prstGeom prst="rect">
            <a:avLst/>
          </a:prstGeom>
          <a:noFill/>
        </p:spPr>
        <p:txBody>
          <a:bodyPr wrap="square" rtlCol="0">
            <a:spAutoFit/>
          </a:bodyPr>
          <a:lstStyle/>
          <a:p>
            <a:r>
              <a:rPr lang="sv-SE" sz="1400" i="1" dirty="0"/>
              <a:t>Utforma IT-stöd här</a:t>
            </a:r>
          </a:p>
        </p:txBody>
      </p:sp>
      <p:cxnSp>
        <p:nvCxnSpPr>
          <p:cNvPr id="10" name="Straight Connector 9"/>
          <p:cNvCxnSpPr>
            <a:endCxn id="9" idx="1"/>
          </p:cNvCxnSpPr>
          <p:nvPr/>
        </p:nvCxnSpPr>
        <p:spPr>
          <a:xfrm flipV="1">
            <a:off x="5611984" y="2277912"/>
            <a:ext cx="592082" cy="71714"/>
          </a:xfrm>
          <a:prstGeom prst="line">
            <a:avLst/>
          </a:prstGeom>
        </p:spPr>
        <p:style>
          <a:lnRef idx="1">
            <a:schemeClr val="dk1"/>
          </a:lnRef>
          <a:fillRef idx="0">
            <a:schemeClr val="dk1"/>
          </a:fillRef>
          <a:effectRef idx="0">
            <a:schemeClr val="dk1"/>
          </a:effectRef>
          <a:fontRef idx="minor">
            <a:schemeClr val="tx1"/>
          </a:fontRef>
        </p:style>
      </p:cxnSp>
      <p:cxnSp>
        <p:nvCxnSpPr>
          <p:cNvPr id="11" name="Straight Connector 10"/>
          <p:cNvCxnSpPr/>
          <p:nvPr/>
        </p:nvCxnSpPr>
        <p:spPr>
          <a:xfrm flipH="1">
            <a:off x="6204066" y="3492229"/>
            <a:ext cx="120313" cy="383285"/>
          </a:xfrm>
          <a:prstGeom prst="line">
            <a:avLst/>
          </a:prstGeom>
        </p:spPr>
        <p:style>
          <a:lnRef idx="1">
            <a:schemeClr val="dk1"/>
          </a:lnRef>
          <a:fillRef idx="0">
            <a:schemeClr val="dk1"/>
          </a:fillRef>
          <a:effectRef idx="0">
            <a:schemeClr val="dk1"/>
          </a:effectRef>
          <a:fontRef idx="minor">
            <a:schemeClr val="tx1"/>
          </a:fontRef>
        </p:style>
      </p:cxnSp>
      <p:sp>
        <p:nvSpPr>
          <p:cNvPr id="12" name="TextBox 11"/>
          <p:cNvSpPr txBox="1"/>
          <p:nvPr/>
        </p:nvSpPr>
        <p:spPr>
          <a:xfrm>
            <a:off x="5915202" y="3756092"/>
            <a:ext cx="1988545" cy="738664"/>
          </a:xfrm>
          <a:prstGeom prst="rect">
            <a:avLst/>
          </a:prstGeom>
          <a:noFill/>
        </p:spPr>
        <p:txBody>
          <a:bodyPr wrap="square" rtlCol="0">
            <a:spAutoFit/>
          </a:bodyPr>
          <a:lstStyle/>
          <a:p>
            <a:r>
              <a:rPr lang="sv-SE" sz="1400" i="1" dirty="0"/>
              <a:t>Implementera/</a:t>
            </a:r>
          </a:p>
          <a:p>
            <a:r>
              <a:rPr lang="sv-SE" sz="1400" i="1" dirty="0"/>
              <a:t>introducera process med IT-stöd  i verksamhet</a:t>
            </a:r>
          </a:p>
        </p:txBody>
      </p:sp>
      <p:cxnSp>
        <p:nvCxnSpPr>
          <p:cNvPr id="14" name="Straight Connector 13"/>
          <p:cNvCxnSpPr/>
          <p:nvPr/>
        </p:nvCxnSpPr>
        <p:spPr>
          <a:xfrm flipV="1">
            <a:off x="4215521" y="4226796"/>
            <a:ext cx="696856" cy="419300"/>
          </a:xfrm>
          <a:prstGeom prst="line">
            <a:avLst/>
          </a:prstGeom>
        </p:spPr>
        <p:style>
          <a:lnRef idx="1">
            <a:schemeClr val="dk1"/>
          </a:lnRef>
          <a:fillRef idx="0">
            <a:schemeClr val="dk1"/>
          </a:fillRef>
          <a:effectRef idx="0">
            <a:schemeClr val="dk1"/>
          </a:effectRef>
          <a:fontRef idx="minor">
            <a:schemeClr val="tx1"/>
          </a:fontRef>
        </p:style>
      </p:cxnSp>
      <p:sp>
        <p:nvSpPr>
          <p:cNvPr id="16" name="TextBox 15"/>
          <p:cNvSpPr txBox="1"/>
          <p:nvPr/>
        </p:nvSpPr>
        <p:spPr>
          <a:xfrm>
            <a:off x="2936291" y="4646096"/>
            <a:ext cx="2702215" cy="307777"/>
          </a:xfrm>
          <a:prstGeom prst="rect">
            <a:avLst/>
          </a:prstGeom>
          <a:noFill/>
        </p:spPr>
        <p:txBody>
          <a:bodyPr wrap="square" rtlCol="0">
            <a:spAutoFit/>
          </a:bodyPr>
          <a:lstStyle/>
          <a:p>
            <a:r>
              <a:rPr lang="sv-SE" sz="1400" i="1" dirty="0"/>
              <a:t>Utvärdera implementation</a:t>
            </a:r>
          </a:p>
        </p:txBody>
      </p:sp>
      <p:pic>
        <p:nvPicPr>
          <p:cNvPr id="13" name="Audio 12">
            <a:hlinkClick r:id="" action="ppaction://media"/>
            <a:extLst>
              <a:ext uri="{FF2B5EF4-FFF2-40B4-BE49-F238E27FC236}">
                <a16:creationId xmlns:a16="http://schemas.microsoft.com/office/drawing/2014/main" id="{71E0C1B4-07E1-4191-9189-691F522A809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77357285"/>
      </p:ext>
    </p:extLst>
  </p:cSld>
  <p:clrMapOvr>
    <a:masterClrMapping/>
  </p:clrMapOvr>
  <mc:AlternateContent xmlns:mc="http://schemas.openxmlformats.org/markup-compatibility/2006">
    <mc:Choice xmlns:p14="http://schemas.microsoft.com/office/powerpoint/2010/main" Requires="p14">
      <p:transition spd="slow" p14:dur="2000" advTm="78464"/>
    </mc:Choice>
    <mc:Fallback>
      <p:transition spd="slow" advTm="7846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2400" dirty="0"/>
              <a:t>Varför BPM?</a:t>
            </a:r>
          </a:p>
        </p:txBody>
      </p:sp>
      <p:sp>
        <p:nvSpPr>
          <p:cNvPr id="3" name="Content Placeholder 2"/>
          <p:cNvSpPr>
            <a:spLocks noGrp="1"/>
          </p:cNvSpPr>
          <p:nvPr>
            <p:ph idx="1"/>
          </p:nvPr>
        </p:nvSpPr>
        <p:spPr>
          <a:xfrm>
            <a:off x="791999" y="1275534"/>
            <a:ext cx="7923983" cy="3867966"/>
          </a:xfrm>
        </p:spPr>
        <p:txBody>
          <a:bodyPr>
            <a:normAutofit/>
          </a:bodyPr>
          <a:lstStyle/>
          <a:p>
            <a:r>
              <a:rPr lang="sv-SE" sz="1400" dirty="0"/>
              <a:t>Stödjer organisationen så att den kan </a:t>
            </a:r>
            <a:r>
              <a:rPr lang="sv-SE" sz="1400" b="1" dirty="0"/>
              <a:t>effektivisera verksamheten </a:t>
            </a:r>
            <a:r>
              <a:rPr lang="sv-SE" sz="1400" dirty="0"/>
              <a:t>(effectiveness, det vill säga uppnår verksamhetens mål) </a:t>
            </a:r>
            <a:r>
              <a:rPr lang="sv-SE" sz="1400" b="1" dirty="0"/>
              <a:t>och öka produktiviteten i verksamheten </a:t>
            </a:r>
            <a:r>
              <a:rPr lang="sv-SE" sz="1400" dirty="0"/>
              <a:t>(efficiency, det vill säga använder minimalt med resurser givet mål) </a:t>
            </a:r>
          </a:p>
          <a:p>
            <a:r>
              <a:rPr lang="sv-SE" sz="1400" dirty="0"/>
              <a:t>Stödjer organisationen att förstå hur förändringar i sättet att arbeta påverkar verksamheten genom att </a:t>
            </a:r>
            <a:r>
              <a:rPr lang="sv-SE" sz="1400" b="1" dirty="0"/>
              <a:t>modellera hur verksamhetsprocesserna förändras</a:t>
            </a:r>
          </a:p>
        </p:txBody>
      </p:sp>
      <p:sp>
        <p:nvSpPr>
          <p:cNvPr id="6" name="TextBox 5"/>
          <p:cNvSpPr txBox="1"/>
          <p:nvPr/>
        </p:nvSpPr>
        <p:spPr>
          <a:xfrm>
            <a:off x="5487369" y="4747839"/>
            <a:ext cx="2801566" cy="307777"/>
          </a:xfrm>
          <a:prstGeom prst="rect">
            <a:avLst/>
          </a:prstGeom>
          <a:noFill/>
        </p:spPr>
        <p:txBody>
          <a:bodyPr wrap="square" rtlCol="0">
            <a:spAutoFit/>
          </a:bodyPr>
          <a:lstStyle/>
          <a:p>
            <a:r>
              <a:rPr lang="sv-SE" sz="1400" dirty="0"/>
              <a:t>(Kursboken, Chapter Extension 18)</a:t>
            </a:r>
          </a:p>
        </p:txBody>
      </p:sp>
      <p:pic>
        <p:nvPicPr>
          <p:cNvPr id="9" name="Audio 8">
            <a:hlinkClick r:id="" action="ppaction://media"/>
            <a:extLst>
              <a:ext uri="{FF2B5EF4-FFF2-40B4-BE49-F238E27FC236}">
                <a16:creationId xmlns:a16="http://schemas.microsoft.com/office/drawing/2014/main" id="{B1BC8D5B-FA70-45E2-B9BC-F80EADB7A044}"/>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987605398"/>
      </p:ext>
    </p:extLst>
  </p:cSld>
  <p:clrMapOvr>
    <a:masterClrMapping/>
  </p:clrMapOvr>
  <mc:AlternateContent xmlns:mc="http://schemas.openxmlformats.org/markup-compatibility/2006">
    <mc:Choice xmlns:p14="http://schemas.microsoft.com/office/powerpoint/2010/main" Requires="p14">
      <p:transition spd="slow" p14:dur="2000" advTm="71950"/>
    </mc:Choice>
    <mc:Fallback>
      <p:transition spd="slow" advTm="719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sv-SE" sz="2400" dirty="0"/>
              <a:t>Varför BPM?</a:t>
            </a:r>
          </a:p>
        </p:txBody>
      </p:sp>
      <p:sp>
        <p:nvSpPr>
          <p:cNvPr id="3" name="Content Placeholder 2"/>
          <p:cNvSpPr>
            <a:spLocks noGrp="1"/>
          </p:cNvSpPr>
          <p:nvPr>
            <p:ph idx="1"/>
          </p:nvPr>
        </p:nvSpPr>
        <p:spPr>
          <a:xfrm>
            <a:off x="791999" y="1275534"/>
            <a:ext cx="7923983" cy="3867966"/>
          </a:xfrm>
        </p:spPr>
        <p:txBody>
          <a:bodyPr>
            <a:normAutofit/>
          </a:bodyPr>
          <a:lstStyle/>
          <a:p>
            <a:r>
              <a:rPr lang="sv-SE" sz="1400" dirty="0"/>
              <a:t>Stödjer organisationen så att den kan </a:t>
            </a:r>
            <a:r>
              <a:rPr lang="sv-SE" sz="1400" b="1" dirty="0"/>
              <a:t>effektivisera verksamheten </a:t>
            </a:r>
            <a:r>
              <a:rPr lang="sv-SE" sz="1400" dirty="0"/>
              <a:t>(effectiveness, det vill säga uppnår verksamhetens mål) </a:t>
            </a:r>
            <a:r>
              <a:rPr lang="sv-SE" sz="1400" b="1" dirty="0"/>
              <a:t>och öka produktiviteten i verksamheten </a:t>
            </a:r>
            <a:r>
              <a:rPr lang="sv-SE" sz="1400" dirty="0"/>
              <a:t>(efficiency, det vill säga använder minimalt med resurser givet mål) </a:t>
            </a:r>
          </a:p>
          <a:p>
            <a:r>
              <a:rPr lang="sv-SE" sz="1400" dirty="0"/>
              <a:t>Stödjer organisationen att förstå hur förändringar i sättet att arbeta påverkar verksamheten genom att </a:t>
            </a:r>
            <a:r>
              <a:rPr lang="sv-SE" sz="1400" b="1" dirty="0"/>
              <a:t>modellera hur verksamhetsprocesserna förändras</a:t>
            </a:r>
          </a:p>
        </p:txBody>
      </p:sp>
      <p:sp>
        <p:nvSpPr>
          <p:cNvPr id="6" name="TextBox 5"/>
          <p:cNvSpPr txBox="1"/>
          <p:nvPr/>
        </p:nvSpPr>
        <p:spPr>
          <a:xfrm>
            <a:off x="5487369" y="4747839"/>
            <a:ext cx="2801566" cy="307777"/>
          </a:xfrm>
          <a:prstGeom prst="rect">
            <a:avLst/>
          </a:prstGeom>
          <a:noFill/>
        </p:spPr>
        <p:txBody>
          <a:bodyPr wrap="square" rtlCol="0">
            <a:spAutoFit/>
          </a:bodyPr>
          <a:lstStyle/>
          <a:p>
            <a:r>
              <a:rPr lang="sv-SE" sz="1400" dirty="0"/>
              <a:t>(Kursboken, Chapter Extension 18)</a:t>
            </a:r>
          </a:p>
        </p:txBody>
      </p:sp>
      <p:pic>
        <p:nvPicPr>
          <p:cNvPr id="5" name="Audio 4">
            <a:hlinkClick r:id="" action="ppaction://media"/>
            <a:extLst>
              <a:ext uri="{FF2B5EF4-FFF2-40B4-BE49-F238E27FC236}">
                <a16:creationId xmlns:a16="http://schemas.microsoft.com/office/drawing/2014/main" id="{5F64FB54-F724-4F6B-8985-B62810C86F02}"/>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73107698"/>
      </p:ext>
    </p:extLst>
  </p:cSld>
  <p:clrMapOvr>
    <a:masterClrMapping/>
  </p:clrMapOvr>
  <mc:AlternateContent xmlns:mc="http://schemas.openxmlformats.org/markup-compatibility/2006">
    <mc:Choice xmlns:p14="http://schemas.microsoft.com/office/powerpoint/2010/main" Requires="p14">
      <p:transition spd="slow" p14:dur="2000" advTm="34677"/>
    </mc:Choice>
    <mc:Fallback>
      <p:transition spd="slow" advTm="346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6428" y="606269"/>
            <a:ext cx="6850800" cy="596700"/>
          </a:xfrm>
        </p:spPr>
        <p:txBody>
          <a:bodyPr/>
          <a:lstStyle/>
          <a:p>
            <a:r>
              <a:rPr lang="sv-SE" sz="2400" dirty="0"/>
              <a:t>Systemstöd för BPM</a:t>
            </a:r>
          </a:p>
        </p:txBody>
      </p:sp>
      <p:sp>
        <p:nvSpPr>
          <p:cNvPr id="3" name="Content Placeholder 2"/>
          <p:cNvSpPr>
            <a:spLocks noGrp="1"/>
          </p:cNvSpPr>
          <p:nvPr>
            <p:ph idx="1"/>
          </p:nvPr>
        </p:nvSpPr>
        <p:spPr>
          <a:xfrm>
            <a:off x="866428" y="1202969"/>
            <a:ext cx="8073291" cy="3407995"/>
          </a:xfrm>
        </p:spPr>
        <p:txBody>
          <a:bodyPr>
            <a:noAutofit/>
          </a:bodyPr>
          <a:lstStyle/>
          <a:p>
            <a:pPr marL="0" indent="0">
              <a:buNone/>
            </a:pPr>
            <a:r>
              <a:rPr lang="sv-SE" sz="1400" dirty="0"/>
              <a:t>Exempel på IT-system för BPM:</a:t>
            </a:r>
          </a:p>
          <a:p>
            <a:r>
              <a:rPr lang="sv-SE" sz="1400" b="1" dirty="0"/>
              <a:t>Processhanteringssystem </a:t>
            </a:r>
            <a:r>
              <a:rPr lang="sv-SE" sz="1400" dirty="0"/>
              <a:t>(eng. Business Process Management Systems) och </a:t>
            </a:r>
            <a:r>
              <a:rPr lang="sv-SE" sz="1400" b="1" dirty="0"/>
              <a:t>workflowsystem</a:t>
            </a:r>
            <a:r>
              <a:rPr lang="sv-SE" sz="1400" dirty="0"/>
              <a:t> (eng. Workflow Management Systems)</a:t>
            </a:r>
          </a:p>
          <a:p>
            <a:r>
              <a:rPr lang="sv-SE" sz="1400" b="1" dirty="0"/>
              <a:t>Affärssystem</a:t>
            </a:r>
            <a:r>
              <a:rPr lang="sv-SE" sz="1400" dirty="0"/>
              <a:t> (eng. ERP Systems, Enterprise Systems)– som har ett processfokus och vissa system visualiserar processerna i form av processbeskrivningar/modeller</a:t>
            </a:r>
          </a:p>
        </p:txBody>
      </p:sp>
      <p:pic>
        <p:nvPicPr>
          <p:cNvPr id="8" name="Audio 7">
            <a:hlinkClick r:id="" action="ppaction://media"/>
            <a:extLst>
              <a:ext uri="{FF2B5EF4-FFF2-40B4-BE49-F238E27FC236}">
                <a16:creationId xmlns:a16="http://schemas.microsoft.com/office/drawing/2014/main" id="{044473A2-3B14-42BA-A0FB-4BC25737EE0D}"/>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71031710"/>
      </p:ext>
    </p:extLst>
  </p:cSld>
  <p:clrMapOvr>
    <a:masterClrMapping/>
  </p:clrMapOvr>
  <mc:AlternateContent xmlns:mc="http://schemas.openxmlformats.org/markup-compatibility/2006">
    <mc:Choice xmlns:p14="http://schemas.microsoft.com/office/powerpoint/2010/main" Requires="p14">
      <p:transition spd="slow" p14:dur="2000" advTm="100300"/>
    </mc:Choice>
    <mc:Fallback>
      <p:transition spd="slow" advTm="1003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515" y="3150034"/>
            <a:ext cx="8698888" cy="756084"/>
          </a:xfrm>
        </p:spPr>
        <p:txBody>
          <a:bodyPr>
            <a:noAutofit/>
          </a:bodyPr>
          <a:lstStyle/>
          <a:p>
            <a:r>
              <a:rPr lang="sv-SE" sz="1400" dirty="0"/>
              <a:t>En meddelandemäklare erbjuder en </a:t>
            </a:r>
            <a:r>
              <a:rPr lang="sv-SE" sz="1400" b="1" dirty="0"/>
              <a:t>flexibel integration av ITS </a:t>
            </a:r>
            <a:r>
              <a:rPr lang="sv-SE" sz="1400" dirty="0"/>
              <a:t>då meddelandemäklaren erbjuder verktyg för att enkelt ändra i informationsflödet mellan ITS </a:t>
            </a:r>
          </a:p>
          <a:p>
            <a:r>
              <a:rPr lang="sv-SE" sz="1400" dirty="0"/>
              <a:t>Notera att </a:t>
            </a:r>
            <a:r>
              <a:rPr lang="sv-SE" sz="1400" b="1" dirty="0"/>
              <a:t>användarna jobbar i sina respektive ITS</a:t>
            </a:r>
            <a:r>
              <a:rPr lang="sv-SE" sz="1400" dirty="0"/>
              <a:t> fastän det finns en meddelandemäklare</a:t>
            </a:r>
          </a:p>
        </p:txBody>
      </p:sp>
      <p:sp>
        <p:nvSpPr>
          <p:cNvPr id="4" name="Title 1"/>
          <p:cNvSpPr>
            <a:spLocks noGrp="1"/>
          </p:cNvSpPr>
          <p:nvPr>
            <p:ph type="title"/>
          </p:nvPr>
        </p:nvSpPr>
        <p:spPr>
          <a:xfrm>
            <a:off x="359732" y="222184"/>
            <a:ext cx="6936957" cy="857250"/>
          </a:xfrm>
        </p:spPr>
        <p:txBody>
          <a:bodyPr>
            <a:noAutofit/>
          </a:bodyPr>
          <a:lstStyle/>
          <a:p>
            <a:pPr algn="l"/>
            <a:r>
              <a:rPr lang="sv-SE" sz="2400" dirty="0"/>
              <a:t>Meddelandemäklare</a:t>
            </a:r>
          </a:p>
        </p:txBody>
      </p:sp>
      <p:pic>
        <p:nvPicPr>
          <p:cNvPr id="6" name="Picture 5"/>
          <p:cNvPicPr>
            <a:picLocks noChangeAspect="1"/>
          </p:cNvPicPr>
          <p:nvPr/>
        </p:nvPicPr>
        <p:blipFill>
          <a:blip r:embed="rId5"/>
          <a:stretch>
            <a:fillRect/>
          </a:stretch>
        </p:blipFill>
        <p:spPr>
          <a:xfrm>
            <a:off x="1038582" y="696723"/>
            <a:ext cx="5667153" cy="2127938"/>
          </a:xfrm>
          <a:prstGeom prst="rect">
            <a:avLst/>
          </a:prstGeom>
        </p:spPr>
      </p:pic>
      <p:sp>
        <p:nvSpPr>
          <p:cNvPr id="5" name="Right Brace 4"/>
          <p:cNvSpPr/>
          <p:nvPr/>
        </p:nvSpPr>
        <p:spPr>
          <a:xfrm>
            <a:off x="6797662" y="2124269"/>
            <a:ext cx="261702" cy="70039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7" name="TextBox 6"/>
          <p:cNvSpPr txBox="1"/>
          <p:nvPr/>
        </p:nvSpPr>
        <p:spPr>
          <a:xfrm>
            <a:off x="7151291" y="2184459"/>
            <a:ext cx="1566154" cy="738664"/>
          </a:xfrm>
          <a:prstGeom prst="rect">
            <a:avLst/>
          </a:prstGeom>
          <a:noFill/>
        </p:spPr>
        <p:txBody>
          <a:bodyPr wrap="square" rtlCol="0">
            <a:spAutoFit/>
          </a:bodyPr>
          <a:lstStyle/>
          <a:p>
            <a:r>
              <a:rPr lang="sv-SE" sz="1400" dirty="0"/>
              <a:t>Koordinerar informationsflödet mellan ITS</a:t>
            </a:r>
          </a:p>
        </p:txBody>
      </p:sp>
      <p:pic>
        <p:nvPicPr>
          <p:cNvPr id="11" name="Audio 10">
            <a:hlinkClick r:id="" action="ppaction://media"/>
            <a:extLst>
              <a:ext uri="{FF2B5EF4-FFF2-40B4-BE49-F238E27FC236}">
                <a16:creationId xmlns:a16="http://schemas.microsoft.com/office/drawing/2014/main" id="{E190BC69-7AFD-496A-9767-D3F942394EF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413001413"/>
      </p:ext>
    </p:extLst>
  </p:cSld>
  <p:clrMapOvr>
    <a:masterClrMapping/>
  </p:clrMapOvr>
  <mc:AlternateContent xmlns:mc="http://schemas.openxmlformats.org/markup-compatibility/2006">
    <mc:Choice xmlns:p14="http://schemas.microsoft.com/office/powerpoint/2010/main" Requires="p14">
      <p:transition spd="slow" p14:dur="2000" advTm="109766"/>
    </mc:Choice>
    <mc:Fallback>
      <p:transition spd="slow" advTm="10976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1"/>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515" y="3150034"/>
            <a:ext cx="8698888" cy="756084"/>
          </a:xfrm>
        </p:spPr>
        <p:txBody>
          <a:bodyPr>
            <a:noAutofit/>
          </a:bodyPr>
          <a:lstStyle/>
          <a:p>
            <a:r>
              <a:rPr lang="sv-SE" sz="1400" dirty="0"/>
              <a:t>En meddelandemäklare erbjuder en </a:t>
            </a:r>
            <a:r>
              <a:rPr lang="sv-SE" sz="1400" b="1" dirty="0"/>
              <a:t>flexibel integration av ITS </a:t>
            </a:r>
            <a:r>
              <a:rPr lang="sv-SE" sz="1400" dirty="0"/>
              <a:t>då meddelandemäklaren erbjuder verktyg för att enkelt ändra i informationsflödet mellan ITS </a:t>
            </a:r>
          </a:p>
          <a:p>
            <a:r>
              <a:rPr lang="sv-SE" sz="1400" dirty="0"/>
              <a:t>Notera att </a:t>
            </a:r>
            <a:r>
              <a:rPr lang="sv-SE" sz="1400" b="1" dirty="0"/>
              <a:t>användarna jobbar i sina respektive ITS</a:t>
            </a:r>
            <a:r>
              <a:rPr lang="sv-SE" sz="1400" dirty="0"/>
              <a:t> fastän det finns en meddelandemäklare</a:t>
            </a:r>
          </a:p>
        </p:txBody>
      </p:sp>
      <p:sp>
        <p:nvSpPr>
          <p:cNvPr id="4" name="Title 1"/>
          <p:cNvSpPr>
            <a:spLocks noGrp="1"/>
          </p:cNvSpPr>
          <p:nvPr>
            <p:ph type="title"/>
          </p:nvPr>
        </p:nvSpPr>
        <p:spPr>
          <a:xfrm>
            <a:off x="359732" y="222184"/>
            <a:ext cx="6936957" cy="857250"/>
          </a:xfrm>
        </p:spPr>
        <p:txBody>
          <a:bodyPr>
            <a:noAutofit/>
          </a:bodyPr>
          <a:lstStyle/>
          <a:p>
            <a:pPr algn="l"/>
            <a:r>
              <a:rPr lang="sv-SE" sz="2400" dirty="0"/>
              <a:t>Meddelandemäklare</a:t>
            </a:r>
          </a:p>
        </p:txBody>
      </p:sp>
      <p:pic>
        <p:nvPicPr>
          <p:cNvPr id="6" name="Picture 5"/>
          <p:cNvPicPr>
            <a:picLocks noChangeAspect="1"/>
          </p:cNvPicPr>
          <p:nvPr/>
        </p:nvPicPr>
        <p:blipFill>
          <a:blip r:embed="rId5"/>
          <a:stretch>
            <a:fillRect/>
          </a:stretch>
        </p:blipFill>
        <p:spPr>
          <a:xfrm>
            <a:off x="1038582" y="696723"/>
            <a:ext cx="5667153" cy="2127938"/>
          </a:xfrm>
          <a:prstGeom prst="rect">
            <a:avLst/>
          </a:prstGeom>
        </p:spPr>
      </p:pic>
      <p:sp>
        <p:nvSpPr>
          <p:cNvPr id="5" name="Right Brace 4"/>
          <p:cNvSpPr/>
          <p:nvPr/>
        </p:nvSpPr>
        <p:spPr>
          <a:xfrm>
            <a:off x="6797662" y="2124269"/>
            <a:ext cx="261702" cy="70039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7" name="TextBox 6"/>
          <p:cNvSpPr txBox="1"/>
          <p:nvPr/>
        </p:nvSpPr>
        <p:spPr>
          <a:xfrm>
            <a:off x="7151291" y="2184459"/>
            <a:ext cx="1566154" cy="738664"/>
          </a:xfrm>
          <a:prstGeom prst="rect">
            <a:avLst/>
          </a:prstGeom>
          <a:noFill/>
        </p:spPr>
        <p:txBody>
          <a:bodyPr wrap="square" rtlCol="0">
            <a:spAutoFit/>
          </a:bodyPr>
          <a:lstStyle/>
          <a:p>
            <a:r>
              <a:rPr lang="sv-SE" sz="1400" dirty="0"/>
              <a:t>Koordinerar informationsflödet mellan ITS</a:t>
            </a:r>
          </a:p>
        </p:txBody>
      </p:sp>
      <p:pic>
        <p:nvPicPr>
          <p:cNvPr id="10" name="Audio 9">
            <a:hlinkClick r:id="" action="ppaction://media"/>
            <a:extLst>
              <a:ext uri="{FF2B5EF4-FFF2-40B4-BE49-F238E27FC236}">
                <a16:creationId xmlns:a16="http://schemas.microsoft.com/office/drawing/2014/main" id="{BF6165B8-157E-4824-B9A3-E7418EB48F3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377798525"/>
      </p:ext>
    </p:extLst>
  </p:cSld>
  <p:clrMapOvr>
    <a:masterClrMapping/>
  </p:clrMapOvr>
  <mc:AlternateContent xmlns:mc="http://schemas.openxmlformats.org/markup-compatibility/2006">
    <mc:Choice xmlns:p14="http://schemas.microsoft.com/office/powerpoint/2010/main" Requires="p14">
      <p:transition spd="slow" p14:dur="2000" advTm="54525"/>
    </mc:Choice>
    <mc:Fallback>
      <p:transition spd="slow" advTm="5452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0"/>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74515" y="3150034"/>
            <a:ext cx="8698888" cy="756084"/>
          </a:xfrm>
        </p:spPr>
        <p:txBody>
          <a:bodyPr>
            <a:noAutofit/>
          </a:bodyPr>
          <a:lstStyle/>
          <a:p>
            <a:r>
              <a:rPr lang="sv-SE" sz="1400" dirty="0"/>
              <a:t>En meddelandemäklare erbjuder en </a:t>
            </a:r>
            <a:r>
              <a:rPr lang="sv-SE" sz="1400" b="1" dirty="0"/>
              <a:t>flexibel integration av ITS </a:t>
            </a:r>
            <a:r>
              <a:rPr lang="sv-SE" sz="1400" dirty="0"/>
              <a:t>då meddelandemäklaren erbjuder verktyg för att enkelt ändra i informationsflödet mellan ITS </a:t>
            </a:r>
          </a:p>
          <a:p>
            <a:r>
              <a:rPr lang="sv-SE" sz="1400" dirty="0"/>
              <a:t>Notera att </a:t>
            </a:r>
            <a:r>
              <a:rPr lang="sv-SE" sz="1400" b="1" dirty="0"/>
              <a:t>användarna jobbar i sina respektive ITS</a:t>
            </a:r>
            <a:r>
              <a:rPr lang="sv-SE" sz="1400" dirty="0"/>
              <a:t> fastän det finns en meddelandemäklare</a:t>
            </a:r>
          </a:p>
        </p:txBody>
      </p:sp>
      <p:sp>
        <p:nvSpPr>
          <p:cNvPr id="4" name="Title 1"/>
          <p:cNvSpPr>
            <a:spLocks noGrp="1"/>
          </p:cNvSpPr>
          <p:nvPr>
            <p:ph type="title"/>
          </p:nvPr>
        </p:nvSpPr>
        <p:spPr>
          <a:xfrm>
            <a:off x="359732" y="222184"/>
            <a:ext cx="6936957" cy="857250"/>
          </a:xfrm>
        </p:spPr>
        <p:txBody>
          <a:bodyPr>
            <a:noAutofit/>
          </a:bodyPr>
          <a:lstStyle/>
          <a:p>
            <a:pPr algn="l"/>
            <a:r>
              <a:rPr lang="sv-SE" sz="2400" dirty="0"/>
              <a:t>Meddelandemäklare</a:t>
            </a:r>
          </a:p>
        </p:txBody>
      </p:sp>
      <p:pic>
        <p:nvPicPr>
          <p:cNvPr id="6" name="Picture 5"/>
          <p:cNvPicPr>
            <a:picLocks noChangeAspect="1"/>
          </p:cNvPicPr>
          <p:nvPr/>
        </p:nvPicPr>
        <p:blipFill>
          <a:blip r:embed="rId5"/>
          <a:stretch>
            <a:fillRect/>
          </a:stretch>
        </p:blipFill>
        <p:spPr>
          <a:xfrm>
            <a:off x="1038582" y="696723"/>
            <a:ext cx="5667153" cy="2127938"/>
          </a:xfrm>
          <a:prstGeom prst="rect">
            <a:avLst/>
          </a:prstGeom>
        </p:spPr>
      </p:pic>
      <p:sp>
        <p:nvSpPr>
          <p:cNvPr id="5" name="Right Brace 4"/>
          <p:cNvSpPr/>
          <p:nvPr/>
        </p:nvSpPr>
        <p:spPr>
          <a:xfrm>
            <a:off x="6797662" y="2124269"/>
            <a:ext cx="261702" cy="700392"/>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7" name="TextBox 6"/>
          <p:cNvSpPr txBox="1"/>
          <p:nvPr/>
        </p:nvSpPr>
        <p:spPr>
          <a:xfrm>
            <a:off x="7151291" y="2184459"/>
            <a:ext cx="1566154" cy="738664"/>
          </a:xfrm>
          <a:prstGeom prst="rect">
            <a:avLst/>
          </a:prstGeom>
          <a:noFill/>
        </p:spPr>
        <p:txBody>
          <a:bodyPr wrap="square" rtlCol="0">
            <a:spAutoFit/>
          </a:bodyPr>
          <a:lstStyle/>
          <a:p>
            <a:r>
              <a:rPr lang="sv-SE" sz="1400" dirty="0"/>
              <a:t>Koordinerar informationsflödet mellan ITS</a:t>
            </a:r>
          </a:p>
        </p:txBody>
      </p:sp>
      <p:pic>
        <p:nvPicPr>
          <p:cNvPr id="9" name="Audio 8">
            <a:hlinkClick r:id="" action="ppaction://media"/>
            <a:extLst>
              <a:ext uri="{FF2B5EF4-FFF2-40B4-BE49-F238E27FC236}">
                <a16:creationId xmlns:a16="http://schemas.microsoft.com/office/drawing/2014/main" id="{902A0202-5D79-49C0-B315-8F8E222B6E6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965682005"/>
      </p:ext>
    </p:extLst>
  </p:cSld>
  <p:clrMapOvr>
    <a:masterClrMapping/>
  </p:clrMapOvr>
  <mc:AlternateContent xmlns:mc="http://schemas.openxmlformats.org/markup-compatibility/2006">
    <mc:Choice xmlns:p14="http://schemas.microsoft.com/office/powerpoint/2010/main" Requires="p14">
      <p:transition spd="slow" p14:dur="2000" advTm="32462"/>
    </mc:Choice>
    <mc:Fallback>
      <p:transition spd="slow" advTm="324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565393" y="3326619"/>
            <a:ext cx="7957374" cy="756084"/>
          </a:xfrm>
        </p:spPr>
        <p:txBody>
          <a:bodyPr>
            <a:noAutofit/>
          </a:bodyPr>
          <a:lstStyle/>
          <a:p>
            <a:r>
              <a:rPr lang="sv-SE" sz="1400" dirty="0"/>
              <a:t>Ett </a:t>
            </a:r>
            <a:r>
              <a:rPr lang="sv-SE" sz="1400" b="1" dirty="0"/>
              <a:t>processhanteringssystem</a:t>
            </a:r>
            <a:r>
              <a:rPr lang="sv-SE" sz="1400" dirty="0"/>
              <a:t> kan flexibelt </a:t>
            </a:r>
            <a:r>
              <a:rPr lang="sv-SE" sz="1400" b="1" dirty="0"/>
              <a:t>koordinera användares arbetsuppgifter i processer</a:t>
            </a:r>
            <a:r>
              <a:rPr lang="sv-SE" sz="1400" dirty="0"/>
              <a:t>, till exempel se till att </a:t>
            </a:r>
            <a:r>
              <a:rPr lang="sv-SE" sz="1400" b="1" dirty="0"/>
              <a:t>arbetsuppgifter genomförs i viss ordning enligt specificerade processmodeller </a:t>
            </a:r>
            <a:r>
              <a:rPr lang="sv-SE" sz="1400" dirty="0"/>
              <a:t>– vilka </a:t>
            </a:r>
            <a:r>
              <a:rPr lang="sv-SE" sz="1400" b="1" dirty="0"/>
              <a:t>relativt enkelt kan ändras </a:t>
            </a:r>
            <a:r>
              <a:rPr lang="sv-SE" sz="1400" dirty="0"/>
              <a:t>om man vill ändra på ordningen</a:t>
            </a:r>
          </a:p>
        </p:txBody>
      </p:sp>
      <p:sp>
        <p:nvSpPr>
          <p:cNvPr id="4" name="Title 1"/>
          <p:cNvSpPr>
            <a:spLocks noGrp="1"/>
          </p:cNvSpPr>
          <p:nvPr>
            <p:ph type="title"/>
          </p:nvPr>
        </p:nvSpPr>
        <p:spPr>
          <a:xfrm>
            <a:off x="413660" y="239878"/>
            <a:ext cx="8109107" cy="857250"/>
          </a:xfrm>
        </p:spPr>
        <p:txBody>
          <a:bodyPr>
            <a:noAutofit/>
          </a:bodyPr>
          <a:lstStyle/>
          <a:p>
            <a:r>
              <a:rPr lang="sv-SE" sz="2400" dirty="0"/>
              <a:t>Processhanteringssystem (workflowsystem)</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149" y="1265575"/>
            <a:ext cx="4694772" cy="14623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ight Brace 6"/>
          <p:cNvSpPr/>
          <p:nvPr/>
        </p:nvSpPr>
        <p:spPr>
          <a:xfrm>
            <a:off x="5563921" y="1579331"/>
            <a:ext cx="300957" cy="109532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8" name="TextBox 7"/>
          <p:cNvSpPr txBox="1"/>
          <p:nvPr/>
        </p:nvSpPr>
        <p:spPr>
          <a:xfrm>
            <a:off x="5956805" y="1579331"/>
            <a:ext cx="1566154" cy="1169551"/>
          </a:xfrm>
          <a:prstGeom prst="rect">
            <a:avLst/>
          </a:prstGeom>
          <a:noFill/>
        </p:spPr>
        <p:txBody>
          <a:bodyPr wrap="square" rtlCol="0">
            <a:spAutoFit/>
          </a:bodyPr>
          <a:lstStyle/>
          <a:p>
            <a:r>
              <a:rPr lang="sv-SE" sz="1400" dirty="0"/>
              <a:t>Koordinerar användares arbetsuppgifter i enlighet med processmodeller</a:t>
            </a:r>
          </a:p>
        </p:txBody>
      </p:sp>
      <p:pic>
        <p:nvPicPr>
          <p:cNvPr id="14" name="Audio 13">
            <a:hlinkClick r:id="" action="ppaction://media"/>
            <a:extLst>
              <a:ext uri="{FF2B5EF4-FFF2-40B4-BE49-F238E27FC236}">
                <a16:creationId xmlns:a16="http://schemas.microsoft.com/office/drawing/2014/main" id="{739419CD-FF51-48D3-B528-158872860403}"/>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3513837442"/>
      </p:ext>
    </p:extLst>
  </p:cSld>
  <p:clrMapOvr>
    <a:masterClrMapping/>
  </p:clrMapOvr>
  <mc:AlternateContent xmlns:mc="http://schemas.openxmlformats.org/markup-compatibility/2006">
    <mc:Choice xmlns:p14="http://schemas.microsoft.com/office/powerpoint/2010/main" Requires="p14">
      <p:transition spd="slow" p14:dur="2000" advTm="82798"/>
    </mc:Choice>
    <mc:Fallback>
      <p:transition spd="slow" advTm="8279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565393" y="3326619"/>
            <a:ext cx="7957374" cy="756084"/>
          </a:xfrm>
        </p:spPr>
        <p:txBody>
          <a:bodyPr>
            <a:noAutofit/>
          </a:bodyPr>
          <a:lstStyle/>
          <a:p>
            <a:r>
              <a:rPr lang="sv-SE" sz="1400" dirty="0"/>
              <a:t>Ett </a:t>
            </a:r>
            <a:r>
              <a:rPr lang="sv-SE" sz="1400" b="1" dirty="0"/>
              <a:t>processhanteringssystem</a:t>
            </a:r>
            <a:r>
              <a:rPr lang="sv-SE" sz="1400" dirty="0"/>
              <a:t> kan flexibelt </a:t>
            </a:r>
            <a:r>
              <a:rPr lang="sv-SE" sz="1400" b="1" dirty="0"/>
              <a:t>koordinera användares arbetsuppgifter i processer</a:t>
            </a:r>
            <a:r>
              <a:rPr lang="sv-SE" sz="1400" dirty="0"/>
              <a:t>, till exempel se till att </a:t>
            </a:r>
            <a:r>
              <a:rPr lang="sv-SE" sz="1400" b="1" dirty="0"/>
              <a:t>arbetsuppgifter genomförs i viss ordning enligt specificerade processmodeller </a:t>
            </a:r>
            <a:r>
              <a:rPr lang="sv-SE" sz="1400" dirty="0"/>
              <a:t>– vilka </a:t>
            </a:r>
            <a:r>
              <a:rPr lang="sv-SE" sz="1400" b="1" dirty="0"/>
              <a:t>relativt enkelt kan ändras </a:t>
            </a:r>
            <a:r>
              <a:rPr lang="sv-SE" sz="1400" dirty="0"/>
              <a:t>om man vill ändra på ordningen</a:t>
            </a:r>
          </a:p>
        </p:txBody>
      </p:sp>
      <p:sp>
        <p:nvSpPr>
          <p:cNvPr id="4" name="Title 1"/>
          <p:cNvSpPr>
            <a:spLocks noGrp="1"/>
          </p:cNvSpPr>
          <p:nvPr>
            <p:ph type="title"/>
          </p:nvPr>
        </p:nvSpPr>
        <p:spPr>
          <a:xfrm>
            <a:off x="413660" y="239878"/>
            <a:ext cx="8109107" cy="857250"/>
          </a:xfrm>
        </p:spPr>
        <p:txBody>
          <a:bodyPr>
            <a:noAutofit/>
          </a:bodyPr>
          <a:lstStyle/>
          <a:p>
            <a:r>
              <a:rPr lang="sv-SE" sz="2400" dirty="0"/>
              <a:t>Processhanteringssystem (workflowsystem)</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149" y="1265575"/>
            <a:ext cx="4694772" cy="14623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ight Brace 6"/>
          <p:cNvSpPr/>
          <p:nvPr/>
        </p:nvSpPr>
        <p:spPr>
          <a:xfrm>
            <a:off x="5563921" y="1579331"/>
            <a:ext cx="300957" cy="109532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8" name="TextBox 7"/>
          <p:cNvSpPr txBox="1"/>
          <p:nvPr/>
        </p:nvSpPr>
        <p:spPr>
          <a:xfrm>
            <a:off x="5956805" y="1579331"/>
            <a:ext cx="1566154" cy="1169551"/>
          </a:xfrm>
          <a:prstGeom prst="rect">
            <a:avLst/>
          </a:prstGeom>
          <a:noFill/>
        </p:spPr>
        <p:txBody>
          <a:bodyPr wrap="square" rtlCol="0">
            <a:spAutoFit/>
          </a:bodyPr>
          <a:lstStyle/>
          <a:p>
            <a:r>
              <a:rPr lang="sv-SE" sz="1400" dirty="0"/>
              <a:t>Koordinerar användares arbetsuppgifter i enlighet med processmodeller</a:t>
            </a:r>
          </a:p>
        </p:txBody>
      </p:sp>
      <p:pic>
        <p:nvPicPr>
          <p:cNvPr id="2" name="Audio 1">
            <a:hlinkClick r:id="" action="ppaction://media"/>
            <a:extLst>
              <a:ext uri="{FF2B5EF4-FFF2-40B4-BE49-F238E27FC236}">
                <a16:creationId xmlns:a16="http://schemas.microsoft.com/office/drawing/2014/main" id="{48641FE0-FEF7-422A-A1C4-358D8F5331C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4153277856"/>
      </p:ext>
    </p:extLst>
  </p:cSld>
  <p:clrMapOvr>
    <a:masterClrMapping/>
  </p:clrMapOvr>
  <mc:AlternateContent xmlns:mc="http://schemas.openxmlformats.org/markup-compatibility/2006">
    <mc:Choice xmlns:p14="http://schemas.microsoft.com/office/powerpoint/2010/main" Requires="p14">
      <p:transition spd="slow" p14:dur="2000" advTm="27894"/>
    </mc:Choice>
    <mc:Fallback>
      <p:transition spd="slow" advTm="2789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483364" y="3041655"/>
            <a:ext cx="7957374" cy="756084"/>
          </a:xfrm>
        </p:spPr>
        <p:txBody>
          <a:bodyPr>
            <a:noAutofit/>
          </a:bodyPr>
          <a:lstStyle/>
          <a:p>
            <a:r>
              <a:rPr lang="sv-SE" sz="1400" dirty="0"/>
              <a:t>Ett </a:t>
            </a:r>
            <a:r>
              <a:rPr lang="sv-SE" sz="1400" b="1" dirty="0"/>
              <a:t>processhanteringssystem</a:t>
            </a:r>
            <a:r>
              <a:rPr lang="sv-SE" sz="1400" dirty="0"/>
              <a:t> kan flexibelt </a:t>
            </a:r>
            <a:r>
              <a:rPr lang="sv-SE" sz="1400" b="1" dirty="0"/>
              <a:t>koordinera användares arbetsuppgifter i processer</a:t>
            </a:r>
            <a:r>
              <a:rPr lang="sv-SE" sz="1400" dirty="0"/>
              <a:t>, till exempel se till att </a:t>
            </a:r>
            <a:r>
              <a:rPr lang="sv-SE" sz="1400" b="1" dirty="0"/>
              <a:t>arbetsuppgifter genomförs i viss ordning enligt specificerade processbeskrivningar (ofta i form av processmodeller) </a:t>
            </a:r>
            <a:r>
              <a:rPr lang="sv-SE" sz="1400" dirty="0"/>
              <a:t>– vilka </a:t>
            </a:r>
            <a:r>
              <a:rPr lang="sv-SE" sz="1400" b="1" dirty="0"/>
              <a:t>relativt enkelt kan ändras </a:t>
            </a:r>
            <a:r>
              <a:rPr lang="sv-SE" sz="1400" dirty="0"/>
              <a:t>om man vill ändra på ordningen</a:t>
            </a:r>
          </a:p>
        </p:txBody>
      </p:sp>
      <p:sp>
        <p:nvSpPr>
          <p:cNvPr id="4" name="Title 1"/>
          <p:cNvSpPr>
            <a:spLocks noGrp="1"/>
          </p:cNvSpPr>
          <p:nvPr>
            <p:ph type="title"/>
          </p:nvPr>
        </p:nvSpPr>
        <p:spPr>
          <a:xfrm>
            <a:off x="413660" y="239878"/>
            <a:ext cx="8109107" cy="857250"/>
          </a:xfrm>
        </p:spPr>
        <p:txBody>
          <a:bodyPr>
            <a:noAutofit/>
          </a:bodyPr>
          <a:lstStyle/>
          <a:p>
            <a:r>
              <a:rPr lang="sv-SE" sz="2400" dirty="0"/>
              <a:t>Processhanteringssystem (workflowsystem)</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149" y="1265575"/>
            <a:ext cx="4694772" cy="14623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ight Brace 6"/>
          <p:cNvSpPr/>
          <p:nvPr/>
        </p:nvSpPr>
        <p:spPr>
          <a:xfrm>
            <a:off x="5563921" y="1579331"/>
            <a:ext cx="300957" cy="109532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8" name="TextBox 7"/>
          <p:cNvSpPr txBox="1"/>
          <p:nvPr/>
        </p:nvSpPr>
        <p:spPr>
          <a:xfrm>
            <a:off x="5956805" y="1579331"/>
            <a:ext cx="1566154" cy="1169551"/>
          </a:xfrm>
          <a:prstGeom prst="rect">
            <a:avLst/>
          </a:prstGeom>
          <a:noFill/>
        </p:spPr>
        <p:txBody>
          <a:bodyPr wrap="square" rtlCol="0">
            <a:spAutoFit/>
          </a:bodyPr>
          <a:lstStyle/>
          <a:p>
            <a:r>
              <a:rPr lang="sv-SE" sz="1400" dirty="0"/>
              <a:t>Koordinerar användares arbetsuppgifter i enlighet med processmodeller</a:t>
            </a:r>
          </a:p>
        </p:txBody>
      </p:sp>
      <p:pic>
        <p:nvPicPr>
          <p:cNvPr id="6" name="Audio 5">
            <a:hlinkClick r:id="" action="ppaction://media"/>
            <a:extLst>
              <a:ext uri="{FF2B5EF4-FFF2-40B4-BE49-F238E27FC236}">
                <a16:creationId xmlns:a16="http://schemas.microsoft.com/office/drawing/2014/main" id="{EFD7A077-0662-4C29-90D5-1B6FA5B35E4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1184236309"/>
      </p:ext>
    </p:extLst>
  </p:cSld>
  <p:clrMapOvr>
    <a:masterClrMapping/>
  </p:clrMapOvr>
  <mc:AlternateContent xmlns:mc="http://schemas.openxmlformats.org/markup-compatibility/2006">
    <mc:Choice xmlns:p14="http://schemas.microsoft.com/office/powerpoint/2010/main" Requires="p14">
      <p:transition spd="slow" p14:dur="2000" advTm="55377"/>
    </mc:Choice>
    <mc:Fallback>
      <p:transition spd="slow" advTm="553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p:cNvSpPr/>
          <p:nvPr/>
        </p:nvSpPr>
        <p:spPr>
          <a:xfrm>
            <a:off x="7676964" y="120716"/>
            <a:ext cx="1272716" cy="10955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sv-SE"/>
          </a:p>
        </p:txBody>
      </p:sp>
      <p:sp>
        <p:nvSpPr>
          <p:cNvPr id="3" name="Content Placeholder 2"/>
          <p:cNvSpPr>
            <a:spLocks noGrp="1"/>
          </p:cNvSpPr>
          <p:nvPr>
            <p:ph idx="1"/>
          </p:nvPr>
        </p:nvSpPr>
        <p:spPr>
          <a:xfrm>
            <a:off x="489526" y="3348729"/>
            <a:ext cx="7957374" cy="756084"/>
          </a:xfrm>
        </p:spPr>
        <p:txBody>
          <a:bodyPr>
            <a:noAutofit/>
          </a:bodyPr>
          <a:lstStyle/>
          <a:p>
            <a:r>
              <a:rPr lang="sv-SE" sz="1400" dirty="0"/>
              <a:t>Processhanteringssystemet </a:t>
            </a:r>
            <a:r>
              <a:rPr lang="sv-SE" sz="1400" b="1" dirty="0"/>
              <a:t>kan vara ett enda system </a:t>
            </a:r>
            <a:r>
              <a:rPr lang="sv-SE" sz="1400" dirty="0"/>
              <a:t>som inte är integrerat med andra system, men …</a:t>
            </a:r>
          </a:p>
        </p:txBody>
      </p:sp>
      <p:sp>
        <p:nvSpPr>
          <p:cNvPr id="4" name="Title 1"/>
          <p:cNvSpPr>
            <a:spLocks noGrp="1"/>
          </p:cNvSpPr>
          <p:nvPr>
            <p:ph type="title"/>
          </p:nvPr>
        </p:nvSpPr>
        <p:spPr>
          <a:xfrm>
            <a:off x="413660" y="239878"/>
            <a:ext cx="8109107" cy="857250"/>
          </a:xfrm>
        </p:spPr>
        <p:txBody>
          <a:bodyPr>
            <a:noAutofit/>
          </a:bodyPr>
          <a:lstStyle/>
          <a:p>
            <a:r>
              <a:rPr lang="sv-SE" sz="2400" dirty="0"/>
              <a:t>Processhanteringssystem (workflowsystem)</a:t>
            </a:r>
          </a:p>
        </p:txBody>
      </p:sp>
      <p:pic>
        <p:nvPicPr>
          <p:cNvPr id="3074"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69149" y="1265575"/>
            <a:ext cx="4694772" cy="1462324"/>
          </a:xfrm>
          <a:prstGeom prst="rect">
            <a:avLst/>
          </a:prstGeom>
          <a:noFill/>
          <a:ln>
            <a:noFill/>
          </a:ln>
          <a:effectLst/>
          <a:extLst>
            <a:ext uri="{909E8E84-426E-40DD-AFC4-6F175D3DCCD1}">
              <a14:hiddenFill xmlns:a14="http://schemas.microsoft.com/office/drawing/2010/main">
                <a:solidFill>
                  <a:srgbClr val="5B9BD5"/>
                </a:solidFill>
              </a14:hiddenFill>
            </a:ext>
            <a:ext uri="{91240B29-F687-4F45-9708-019B960494DF}">
              <a14:hiddenLine xmlns:a14="http://schemas.microsoft.com/office/drawing/2010/main" w="25400"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000000"/>
                  </a:outerShdw>
                </a:effectLst>
              </a14:hiddenEffects>
            </a:ext>
          </a:extLst>
        </p:spPr>
      </p:pic>
      <p:sp>
        <p:nvSpPr>
          <p:cNvPr id="7" name="Right Brace 6"/>
          <p:cNvSpPr/>
          <p:nvPr/>
        </p:nvSpPr>
        <p:spPr>
          <a:xfrm>
            <a:off x="5563921" y="1579331"/>
            <a:ext cx="300957" cy="109532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sv-SE"/>
          </a:p>
        </p:txBody>
      </p:sp>
      <p:sp>
        <p:nvSpPr>
          <p:cNvPr id="8" name="TextBox 7"/>
          <p:cNvSpPr txBox="1"/>
          <p:nvPr/>
        </p:nvSpPr>
        <p:spPr>
          <a:xfrm>
            <a:off x="5956805" y="1579331"/>
            <a:ext cx="1566154" cy="1169551"/>
          </a:xfrm>
          <a:prstGeom prst="rect">
            <a:avLst/>
          </a:prstGeom>
          <a:noFill/>
        </p:spPr>
        <p:txBody>
          <a:bodyPr wrap="square" rtlCol="0">
            <a:spAutoFit/>
          </a:bodyPr>
          <a:lstStyle/>
          <a:p>
            <a:r>
              <a:rPr lang="sv-SE" sz="1400" dirty="0"/>
              <a:t>Koordinerar användares arbetsuppgifter i enlighet med processmodeller</a:t>
            </a:r>
          </a:p>
        </p:txBody>
      </p:sp>
      <p:pic>
        <p:nvPicPr>
          <p:cNvPr id="6" name="Audio 5">
            <a:hlinkClick r:id="" action="ppaction://media"/>
            <a:extLst>
              <a:ext uri="{FF2B5EF4-FFF2-40B4-BE49-F238E27FC236}">
                <a16:creationId xmlns:a16="http://schemas.microsoft.com/office/drawing/2014/main" id="{21B9EB39-7EF8-4183-96B6-BAD404F37F3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4440238"/>
            <a:ext cx="487362" cy="487362"/>
          </a:xfrm>
          <a:prstGeom prst="rect">
            <a:avLst/>
          </a:prstGeom>
        </p:spPr>
      </p:pic>
    </p:spTree>
    <p:extLst>
      <p:ext uri="{BB962C8B-B14F-4D97-AF65-F5344CB8AC3E}">
        <p14:creationId xmlns:p14="http://schemas.microsoft.com/office/powerpoint/2010/main" val="2924868642"/>
      </p:ext>
    </p:extLst>
  </p:cSld>
  <p:clrMapOvr>
    <a:masterClrMapping/>
  </p:clrMapOvr>
  <mc:AlternateContent xmlns:mc="http://schemas.openxmlformats.org/markup-compatibility/2006">
    <mc:Choice xmlns:p14="http://schemas.microsoft.com/office/powerpoint/2010/main" Requires="p14">
      <p:transition spd="slow" p14:dur="2000" advTm="48959"/>
    </mc:Choice>
    <mc:Fallback>
      <p:transition spd="slow" advTm="489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theme/theme1.xml><?xml version="1.0" encoding="utf-8"?>
<a:theme xmlns:a="http://schemas.openxmlformats.org/drawingml/2006/main" name="su_dsv_ppt_template_16_9_20130920">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English SU 16:9 -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English SU 16:9 - Blå Widescreen">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Special">
  <a:themeElements>
    <a:clrScheme name="SU">
      <a:dk1>
        <a:srgbClr val="002F5F"/>
      </a:dk1>
      <a:lt1>
        <a:srgbClr val="FFFFFF"/>
      </a:lt1>
      <a:dk2>
        <a:srgbClr val="002F5F"/>
      </a:dk2>
      <a:lt2>
        <a:srgbClr val="808080"/>
      </a:lt2>
      <a:accent1>
        <a:srgbClr val="A3A86B"/>
      </a:accent1>
      <a:accent2>
        <a:srgbClr val="ACDEE6"/>
      </a:accent2>
      <a:accent3>
        <a:srgbClr val="9BB2CE"/>
      </a:accent3>
      <a:accent4>
        <a:srgbClr val="D95E00"/>
      </a:accent4>
      <a:accent5>
        <a:srgbClr val="DADCC3"/>
      </a:accent5>
      <a:accent6>
        <a:srgbClr val="FF9B4F"/>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none" rtlCol="0">
        <a:spAutoFit/>
      </a:bodyPr>
      <a:lstStyle>
        <a:defPPr marL="0" marR="0" indent="0" algn="l" defTabSz="914400" rtl="0" eaLnBrk="1" fontAlgn="auto" latinLnBrk="0" hangingPunct="1">
          <a:lnSpc>
            <a:spcPct val="100000"/>
          </a:lnSpc>
          <a:spcBef>
            <a:spcPts val="0"/>
          </a:spcBef>
          <a:spcAft>
            <a:spcPts val="0"/>
          </a:spcAft>
          <a:buClrTx/>
          <a:buSzTx/>
          <a:buFontTx/>
          <a:buNone/>
          <a:tabLst/>
          <a:defRPr sz="1600" noProof="0" dirty="0" smtClean="0">
            <a:solidFill>
              <a:srgbClr val="FFFFFF"/>
            </a:solidFill>
            <a:latin typeface="Verdana"/>
          </a:defRPr>
        </a:defPPr>
      </a:lstStyle>
    </a:txDef>
  </a:objectDefaults>
  <a:extraClrSchemeLst/>
</a:theme>
</file>

<file path=ppt/theme/theme6.xml><?xml version="1.0" encoding="utf-8"?>
<a:theme xmlns:a="http://schemas.openxmlformats.org/drawingml/2006/main" name="Office-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su_dsv_ppt_template_16_9_20141030</Template>
  <TotalTime>5085</TotalTime>
  <Words>1254</Words>
  <Application>Microsoft Office PowerPoint</Application>
  <PresentationFormat>On-screen Show (16:9)</PresentationFormat>
  <Paragraphs>125</Paragraphs>
  <Slides>26</Slides>
  <Notes>14</Notes>
  <HiddenSlides>0</HiddenSlides>
  <MMClips>26</MMClips>
  <ScaleCrop>false</ScaleCrop>
  <HeadingPairs>
    <vt:vector size="6" baseType="variant">
      <vt:variant>
        <vt:lpstr>Fonts Used</vt:lpstr>
      </vt:variant>
      <vt:variant>
        <vt:i4>3</vt:i4>
      </vt:variant>
      <vt:variant>
        <vt:lpstr>Theme</vt:lpstr>
      </vt:variant>
      <vt:variant>
        <vt:i4>5</vt:i4>
      </vt:variant>
      <vt:variant>
        <vt:lpstr>Slide Titles</vt:lpstr>
      </vt:variant>
      <vt:variant>
        <vt:i4>26</vt:i4>
      </vt:variant>
    </vt:vector>
  </HeadingPairs>
  <TitlesOfParts>
    <vt:vector size="34" baseType="lpstr">
      <vt:lpstr>Arial</vt:lpstr>
      <vt:lpstr>Calibri</vt:lpstr>
      <vt:lpstr>Verdana</vt:lpstr>
      <vt:lpstr>su_dsv_ppt_template_16_9_20130920</vt:lpstr>
      <vt:lpstr>English SU 16:9 - Widescreen</vt:lpstr>
      <vt:lpstr>SU 16:9 - Blå Widescreen</vt:lpstr>
      <vt:lpstr>English SU 16:9 - Blå Widescreen</vt:lpstr>
      <vt:lpstr>Special</vt:lpstr>
      <vt:lpstr>Informationssystem 3  Del 1: Processhanteringssystem</vt:lpstr>
      <vt:lpstr>PowerPoint Presentation</vt:lpstr>
      <vt:lpstr>Meddelandemäklare</vt:lpstr>
      <vt:lpstr>Meddelandemäklare</vt:lpstr>
      <vt:lpstr>Meddelandemäklare</vt:lpstr>
      <vt:lpstr>Processhanteringssystem (workflowsystem)</vt:lpstr>
      <vt:lpstr>Processhanteringssystem (workflowsystem)</vt:lpstr>
      <vt:lpstr>Processhanteringssystem (workflowsystem)</vt:lpstr>
      <vt:lpstr>Processhanteringssystem (workflowsystem)</vt:lpstr>
      <vt:lpstr>Processhanteringssystem</vt:lpstr>
      <vt:lpstr>Processhanteringssystem</vt:lpstr>
      <vt:lpstr>Processhanteringssystem och meddelandemäklare</vt:lpstr>
      <vt:lpstr>Processhanteringssystem – design </vt:lpstr>
      <vt:lpstr>Processhanteringssystem – design </vt:lpstr>
      <vt:lpstr>Processhanteringssystem - exekvering</vt:lpstr>
      <vt:lpstr>Fördelar med processhanteringssystem</vt:lpstr>
      <vt:lpstr>Fördelar med processhanteringssystem</vt:lpstr>
      <vt:lpstr>Fördelar med processhanteringssystem</vt:lpstr>
      <vt:lpstr>Nackdelar med processhanteringssystem</vt:lpstr>
      <vt:lpstr>Skillnad mellan processhanteringssystem och workflowsystem</vt:lpstr>
      <vt:lpstr>Skillnad mellan processhanteringssystem och workflowsystem</vt:lpstr>
      <vt:lpstr>Business Process Management (BPM)</vt:lpstr>
      <vt:lpstr>Business Process Management (BPM)</vt:lpstr>
      <vt:lpstr>Varför BPM?</vt:lpstr>
      <vt:lpstr>Varför BPM?</vt:lpstr>
      <vt:lpstr>Systemstöd för BPM</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Erik</dc:creator>
  <cp:lastModifiedBy>Erik Perjons</cp:lastModifiedBy>
  <cp:revision>311</cp:revision>
  <cp:lastPrinted>2016-10-04T05:41:48Z</cp:lastPrinted>
  <dcterms:created xsi:type="dcterms:W3CDTF">2015-05-25T21:35:52Z</dcterms:created>
  <dcterms:modified xsi:type="dcterms:W3CDTF">2020-10-14T19:11:54Z</dcterms:modified>
</cp:coreProperties>
</file>