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4.xml" ContentType="application/vnd.openxmlformats-officedocument.theme+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0" r:id="rId1"/>
    <p:sldMasterId id="2147483735" r:id="rId2"/>
    <p:sldMasterId id="2147483717" r:id="rId3"/>
    <p:sldMasterId id="2147483750" r:id="rId4"/>
    <p:sldMasterId id="2147483689" r:id="rId5"/>
  </p:sldMasterIdLst>
  <p:notesMasterIdLst>
    <p:notesMasterId r:id="rId28"/>
  </p:notesMasterIdLst>
  <p:handoutMasterIdLst>
    <p:handoutMasterId r:id="rId29"/>
  </p:handoutMasterIdLst>
  <p:sldIdLst>
    <p:sldId id="264" r:id="rId6"/>
    <p:sldId id="371" r:id="rId7"/>
    <p:sldId id="297" r:id="rId8"/>
    <p:sldId id="373" r:id="rId9"/>
    <p:sldId id="357" r:id="rId10"/>
    <p:sldId id="369" r:id="rId11"/>
    <p:sldId id="302" r:id="rId12"/>
    <p:sldId id="355" r:id="rId13"/>
    <p:sldId id="354" r:id="rId14"/>
    <p:sldId id="356" r:id="rId15"/>
    <p:sldId id="358" r:id="rId16"/>
    <p:sldId id="360" r:id="rId17"/>
    <p:sldId id="359" r:id="rId18"/>
    <p:sldId id="377" r:id="rId19"/>
    <p:sldId id="361" r:id="rId20"/>
    <p:sldId id="363" r:id="rId21"/>
    <p:sldId id="365" r:id="rId22"/>
    <p:sldId id="368" r:id="rId23"/>
    <p:sldId id="370" r:id="rId24"/>
    <p:sldId id="374" r:id="rId25"/>
    <p:sldId id="375" r:id="rId26"/>
    <p:sldId id="376" r:id="rId27"/>
  </p:sldIdLst>
  <p:sldSz cx="9144000" cy="5143500" type="screen16x9"/>
  <p:notesSz cx="7099300" cy="10234613"/>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4F"/>
    <a:srgbClr val="939A5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80" autoAdjust="0"/>
    <p:restoredTop sz="94660"/>
  </p:normalViewPr>
  <p:slideViewPr>
    <p:cSldViewPr snapToGrid="0">
      <p:cViewPr varScale="1">
        <p:scale>
          <a:sx n="93" d="100"/>
          <a:sy n="93" d="100"/>
        </p:scale>
        <p:origin x="714" y="6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sv-SE"/>
          </a:p>
        </p:txBody>
      </p:sp>
      <p:sp>
        <p:nvSpPr>
          <p:cNvPr id="3" name="Date Placeholder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47C84FDD-BB37-6B48-A9C5-1C3155F992C4}" type="datetimeFigureOut">
              <a:rPr lang="en-US" smtClean="0"/>
              <a:t>5/14/2018</a:t>
            </a:fld>
            <a:endParaRPr lang="sv-SE"/>
          </a:p>
        </p:txBody>
      </p:sp>
      <p:sp>
        <p:nvSpPr>
          <p:cNvPr id="4" name="Footer Placeholder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endParaRPr lang="sv-SE"/>
          </a:p>
        </p:txBody>
      </p:sp>
      <p:sp>
        <p:nvSpPr>
          <p:cNvPr id="5" name="Slide Number Placeholder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EA10884B-425D-4B4B-8C23-55A191888549}" type="slidenum">
              <a:rPr lang="sv-SE" smtClean="0"/>
              <a:t>‹#›</a:t>
            </a:fld>
            <a:endParaRPr lang="sv-SE"/>
          </a:p>
        </p:txBody>
      </p:sp>
    </p:spTree>
    <p:extLst>
      <p:ext uri="{BB962C8B-B14F-4D97-AF65-F5344CB8AC3E}">
        <p14:creationId xmlns:p14="http://schemas.microsoft.com/office/powerpoint/2010/main" val="31302309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sv-SE"/>
          </a:p>
        </p:txBody>
      </p:sp>
      <p:sp>
        <p:nvSpPr>
          <p:cNvPr id="3" name="Platshållare för datum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32100B7E-7A17-47E8-A5AB-33071C0C8AAA}" type="datetimeFigureOut">
              <a:rPr lang="sv-SE" smtClean="0"/>
              <a:pPr/>
              <a:t>2018-05-14</a:t>
            </a:fld>
            <a:endParaRPr lang="sv-SE"/>
          </a:p>
        </p:txBody>
      </p:sp>
      <p:sp>
        <p:nvSpPr>
          <p:cNvPr id="4" name="Platshållare för bildobjekt 3"/>
          <p:cNvSpPr>
            <a:spLocks noGrp="1" noRot="1" noChangeAspect="1"/>
          </p:cNvSpPr>
          <p:nvPr>
            <p:ph type="sldImg" idx="2"/>
          </p:nvPr>
        </p:nvSpPr>
        <p:spPr>
          <a:xfrm>
            <a:off x="139700" y="768350"/>
            <a:ext cx="6819900" cy="3836988"/>
          </a:xfrm>
          <a:prstGeom prst="rect">
            <a:avLst/>
          </a:prstGeom>
          <a:noFill/>
          <a:ln w="12700">
            <a:solidFill>
              <a:prstClr val="black"/>
            </a:solidFill>
          </a:ln>
        </p:spPr>
        <p:txBody>
          <a:bodyPr vert="horz" lIns="99048" tIns="49524" rIns="99048" bIns="49524" rtlCol="0" anchor="ctr"/>
          <a:lstStyle/>
          <a:p>
            <a:endParaRPr lang="sv-SE"/>
          </a:p>
        </p:txBody>
      </p:sp>
      <p:sp>
        <p:nvSpPr>
          <p:cNvPr id="5" name="Platshållare för anteckningar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sv-SE"/>
          </a:p>
        </p:txBody>
      </p:sp>
      <p:sp>
        <p:nvSpPr>
          <p:cNvPr id="7" name="Platshållare för bildnumm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A9264AB5-3208-46EB-A2CB-53BA67DEFF15}" type="slidenum">
              <a:rPr lang="sv-SE" smtClean="0"/>
              <a:pPr/>
              <a:t>‹#›</a:t>
            </a:fld>
            <a:endParaRPr lang="sv-SE"/>
          </a:p>
        </p:txBody>
      </p:sp>
    </p:spTree>
    <p:extLst>
      <p:ext uri="{BB962C8B-B14F-4D97-AF65-F5344CB8AC3E}">
        <p14:creationId xmlns:p14="http://schemas.microsoft.com/office/powerpoint/2010/main" val="422437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v-SE" altLang="sv-SE" smtClean="0">
              <a:latin typeface="Arial" panose="020B0604020202020204" pitchFamily="34" charset="0"/>
            </a:endParaRPr>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6907" eaLnBrk="0" hangingPunct="0">
              <a:defRPr sz="1500" i="1">
                <a:solidFill>
                  <a:schemeClr val="tx1"/>
                </a:solidFill>
                <a:latin typeface="Arial" panose="020B0604020202020204" pitchFamily="34" charset="0"/>
              </a:defRPr>
            </a:lvl1pPr>
            <a:lvl2pPr marL="804763" indent="-309524" defTabSz="1036907" eaLnBrk="0" hangingPunct="0">
              <a:defRPr sz="1500" i="1">
                <a:solidFill>
                  <a:schemeClr val="tx1"/>
                </a:solidFill>
                <a:latin typeface="Arial" panose="020B0604020202020204" pitchFamily="34" charset="0"/>
              </a:defRPr>
            </a:lvl2pPr>
            <a:lvl3pPr marL="1238098" indent="-247620" defTabSz="1036907" eaLnBrk="0" hangingPunct="0">
              <a:defRPr sz="1500" i="1">
                <a:solidFill>
                  <a:schemeClr val="tx1"/>
                </a:solidFill>
                <a:latin typeface="Arial" panose="020B0604020202020204" pitchFamily="34" charset="0"/>
              </a:defRPr>
            </a:lvl3pPr>
            <a:lvl4pPr marL="1733337" indent="-247620" defTabSz="1036907" eaLnBrk="0" hangingPunct="0">
              <a:defRPr sz="1500" i="1">
                <a:solidFill>
                  <a:schemeClr val="tx1"/>
                </a:solidFill>
                <a:latin typeface="Arial" panose="020B0604020202020204" pitchFamily="34" charset="0"/>
              </a:defRPr>
            </a:lvl4pPr>
            <a:lvl5pPr marL="2228576" indent="-247620" defTabSz="1036907" eaLnBrk="0" hangingPunct="0">
              <a:defRPr sz="1500" i="1">
                <a:solidFill>
                  <a:schemeClr val="tx1"/>
                </a:solidFill>
                <a:latin typeface="Arial" panose="020B0604020202020204" pitchFamily="34" charset="0"/>
              </a:defRPr>
            </a:lvl5pPr>
            <a:lvl6pPr marL="2723815" indent="-247620" defTabSz="1036907" eaLnBrk="0" fontAlgn="base" hangingPunct="0">
              <a:spcBef>
                <a:spcPct val="0"/>
              </a:spcBef>
              <a:spcAft>
                <a:spcPct val="0"/>
              </a:spcAft>
              <a:defRPr sz="1500" i="1">
                <a:solidFill>
                  <a:schemeClr val="tx1"/>
                </a:solidFill>
                <a:latin typeface="Arial" panose="020B0604020202020204" pitchFamily="34" charset="0"/>
              </a:defRPr>
            </a:lvl6pPr>
            <a:lvl7pPr marL="3219054" indent="-247620" defTabSz="1036907" eaLnBrk="0" fontAlgn="base" hangingPunct="0">
              <a:spcBef>
                <a:spcPct val="0"/>
              </a:spcBef>
              <a:spcAft>
                <a:spcPct val="0"/>
              </a:spcAft>
              <a:defRPr sz="1500" i="1">
                <a:solidFill>
                  <a:schemeClr val="tx1"/>
                </a:solidFill>
                <a:latin typeface="Arial" panose="020B0604020202020204" pitchFamily="34" charset="0"/>
              </a:defRPr>
            </a:lvl7pPr>
            <a:lvl8pPr marL="3714293" indent="-247620" defTabSz="1036907" eaLnBrk="0" fontAlgn="base" hangingPunct="0">
              <a:spcBef>
                <a:spcPct val="0"/>
              </a:spcBef>
              <a:spcAft>
                <a:spcPct val="0"/>
              </a:spcAft>
              <a:defRPr sz="1500" i="1">
                <a:solidFill>
                  <a:schemeClr val="tx1"/>
                </a:solidFill>
                <a:latin typeface="Arial" panose="020B0604020202020204" pitchFamily="34" charset="0"/>
              </a:defRPr>
            </a:lvl8pPr>
            <a:lvl9pPr marL="4209532" indent="-247620" defTabSz="1036907" eaLnBrk="0" fontAlgn="base" hangingPunct="0">
              <a:spcBef>
                <a:spcPct val="0"/>
              </a:spcBef>
              <a:spcAft>
                <a:spcPct val="0"/>
              </a:spcAft>
              <a:defRPr sz="1500" i="1">
                <a:solidFill>
                  <a:schemeClr val="tx1"/>
                </a:solidFill>
                <a:latin typeface="Arial" panose="020B0604020202020204" pitchFamily="34" charset="0"/>
              </a:defRPr>
            </a:lvl9pPr>
          </a:lstStyle>
          <a:p>
            <a:pPr eaLnBrk="1" hangingPunct="1"/>
            <a:fld id="{5266984B-3571-4922-8C75-0CFD71F5D64F}" type="slidenum">
              <a:rPr lang="en-US" altLang="sv-SE" sz="1400" i="0"/>
              <a:pPr eaLnBrk="1" hangingPunct="1"/>
              <a:t>3</a:t>
            </a:fld>
            <a:endParaRPr lang="en-US" altLang="sv-SE" sz="1400" i="0"/>
          </a:p>
        </p:txBody>
      </p:sp>
    </p:spTree>
    <p:extLst>
      <p:ext uri="{BB962C8B-B14F-4D97-AF65-F5344CB8AC3E}">
        <p14:creationId xmlns:p14="http://schemas.microsoft.com/office/powerpoint/2010/main" val="1706855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A9264AB5-3208-46EB-A2CB-53BA67DEFF15}" type="slidenum">
              <a:rPr lang="sv-SE" smtClean="0"/>
              <a:pPr/>
              <a:t>4</a:t>
            </a:fld>
            <a:endParaRPr lang="sv-SE"/>
          </a:p>
        </p:txBody>
      </p:sp>
    </p:spTree>
    <p:extLst>
      <p:ext uri="{BB962C8B-B14F-4D97-AF65-F5344CB8AC3E}">
        <p14:creationId xmlns:p14="http://schemas.microsoft.com/office/powerpoint/2010/main" val="241630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A9264AB5-3208-46EB-A2CB-53BA67DEFF15}" type="slidenum">
              <a:rPr lang="sv-SE" smtClean="0"/>
              <a:pPr/>
              <a:t>5</a:t>
            </a:fld>
            <a:endParaRPr lang="sv-SE"/>
          </a:p>
        </p:txBody>
      </p:sp>
    </p:spTree>
    <p:extLst>
      <p:ext uri="{BB962C8B-B14F-4D97-AF65-F5344CB8AC3E}">
        <p14:creationId xmlns:p14="http://schemas.microsoft.com/office/powerpoint/2010/main" val="28264005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A9264AB5-3208-46EB-A2CB-53BA67DEFF15}" type="slidenum">
              <a:rPr lang="sv-SE" smtClean="0"/>
              <a:pPr/>
              <a:t>19</a:t>
            </a:fld>
            <a:endParaRPr lang="sv-SE"/>
          </a:p>
        </p:txBody>
      </p:sp>
    </p:spTree>
    <p:extLst>
      <p:ext uri="{BB962C8B-B14F-4D97-AF65-F5344CB8AC3E}">
        <p14:creationId xmlns:p14="http://schemas.microsoft.com/office/powerpoint/2010/main" val="12954799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örstasida - Eld">
    <p:spTree>
      <p:nvGrpSpPr>
        <p:cNvPr id="1" name=""/>
        <p:cNvGrpSpPr/>
        <p:nvPr/>
      </p:nvGrpSpPr>
      <p:grpSpPr>
        <a:xfrm>
          <a:off x="0" y="0"/>
          <a:ext cx="0" cy="0"/>
          <a:chOff x="0" y="0"/>
          <a:chExt cx="0" cy="0"/>
        </a:xfrm>
      </p:grpSpPr>
      <p:pic>
        <p:nvPicPr>
          <p:cNvPr id="7" name="Picture 2" descr="SU_PPT_eld"/>
          <p:cNvPicPr>
            <a:picLocks noChangeAspect="1" noChangeArrowheads="1"/>
          </p:cNvPicPr>
          <p:nvPr userDrawn="1"/>
        </p:nvPicPr>
        <p:blipFill>
          <a:blip r:embed="rId2" cstate="print">
            <a:alphaModFix amt="55000"/>
          </a:blip>
          <a:srcRect l="4988" t="-362"/>
          <a:stretch>
            <a:fillRect/>
          </a:stretch>
        </p:blipFill>
        <p:spPr bwMode="auto">
          <a:xfrm>
            <a:off x="1" y="1225226"/>
            <a:ext cx="5408969" cy="3938812"/>
          </a:xfrm>
          <a:prstGeom prst="rect">
            <a:avLst/>
          </a:prstGeom>
          <a:noFill/>
          <a:effectLst/>
        </p:spPr>
      </p:pic>
      <p:sp>
        <p:nvSpPr>
          <p:cNvPr id="2" name="Rubrik 1"/>
          <p:cNvSpPr>
            <a:spLocks noGrp="1"/>
          </p:cNvSpPr>
          <p:nvPr>
            <p:ph type="ctrTitle" hasCustomPrompt="1"/>
          </p:nvPr>
        </p:nvSpPr>
        <p:spPr>
          <a:xfrm>
            <a:off x="1008000" y="1827900"/>
            <a:ext cx="6631200" cy="1069200"/>
          </a:xfrm>
        </p:spPr>
        <p:txBody>
          <a:bodyPr lIns="72000" tIns="36000" rIns="72000" bIns="36000" anchor="ctr" anchorCtr="0">
            <a:normAutofit/>
          </a:bodyPr>
          <a:lstStyle>
            <a:lvl1pPr algn="l">
              <a:defRPr sz="4400" b="0">
                <a:latin typeface="Verdana" pitchFamily="34" charset="0"/>
                <a:ea typeface="Verdana" pitchFamily="34" charset="0"/>
                <a:cs typeface="Verdana" pitchFamily="34" charset="0"/>
              </a:defRPr>
            </a:lvl1pPr>
          </a:lstStyle>
          <a:p>
            <a:r>
              <a:rPr lang="sv-SE" noProof="0" smtClean="0"/>
              <a:t>Avsnittsnamn</a:t>
            </a:r>
            <a:endParaRPr lang="sv-SE" noProof="0"/>
          </a:p>
        </p:txBody>
      </p:sp>
      <p:sp>
        <p:nvSpPr>
          <p:cNvPr id="3" name="Underrubrik 2"/>
          <p:cNvSpPr>
            <a:spLocks noGrp="1"/>
          </p:cNvSpPr>
          <p:nvPr>
            <p:ph type="subTitle" idx="1" hasCustomPrompt="1"/>
          </p:nvPr>
        </p:nvSpPr>
        <p:spPr>
          <a:xfrm>
            <a:off x="1008000" y="2894400"/>
            <a:ext cx="6631200" cy="104550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smtClean="0"/>
              <a:t>Talare eller underrubrik</a:t>
            </a:r>
          </a:p>
        </p:txBody>
      </p:sp>
      <p:sp>
        <p:nvSpPr>
          <p:cNvPr id="11" name="Content Placeholder 10"/>
          <p:cNvSpPr>
            <a:spLocks noGrp="1"/>
          </p:cNvSpPr>
          <p:nvPr>
            <p:ph sz="quarter" idx="10" hasCustomPrompt="1"/>
          </p:nvPr>
        </p:nvSpPr>
        <p:spPr>
          <a:xfrm>
            <a:off x="971600" y="627534"/>
            <a:ext cx="6625108" cy="1008112"/>
          </a:xfrm>
        </p:spPr>
        <p:txBody>
          <a:bodyPr/>
          <a:lstStyle>
            <a:lvl1pPr marL="0" indent="0">
              <a:buNone/>
              <a:defRPr/>
            </a:lvl1pPr>
          </a:lstStyle>
          <a:p>
            <a:pPr lvl="0"/>
            <a:r>
              <a:rPr lang="sv-SE" noProof="0" dirty="0" smtClean="0"/>
              <a:t>Kurs/Programserie</a:t>
            </a:r>
          </a:p>
        </p:txBody>
      </p:sp>
    </p:spTree>
    <p:extLst>
      <p:ext uri="{BB962C8B-B14F-4D97-AF65-F5344CB8AC3E}">
        <p14:creationId xmlns:p14="http://schemas.microsoft.com/office/powerpoint/2010/main" val="2726350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792000" y="627534"/>
            <a:ext cx="6850800" cy="596700"/>
          </a:xfrm>
        </p:spPr>
        <p:txBody>
          <a:bodyPr anchor="t" anchorCtr="0">
            <a:normAutofit/>
          </a:bodyPr>
          <a:lstStyle>
            <a:lvl1pPr>
              <a:defRPr sz="2800"/>
            </a:lvl1pPr>
          </a:lstStyle>
          <a:p>
            <a:r>
              <a:rPr lang="en-US" smtClean="0"/>
              <a:t>Click to edit Master title style</a:t>
            </a:r>
            <a:endParaRPr lang="sv-SE" dirty="0"/>
          </a:p>
        </p:txBody>
      </p:sp>
      <p:sp>
        <p:nvSpPr>
          <p:cNvPr id="3" name="Platshållare för innehåll 2"/>
          <p:cNvSpPr>
            <a:spLocks noGrp="1"/>
          </p:cNvSpPr>
          <p:nvPr>
            <p:ph sz="half" idx="1"/>
          </p:nvPr>
        </p:nvSpPr>
        <p:spPr>
          <a:xfrm>
            <a:off x="792000" y="1275534"/>
            <a:ext cx="3348000" cy="3240432"/>
          </a:xfrm>
        </p:spPr>
        <p:txBody>
          <a:bodyPr/>
          <a:lstStyle>
            <a:lvl1pPr>
              <a:defRPr sz="24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dirty="0"/>
          </a:p>
        </p:txBody>
      </p:sp>
      <p:sp>
        <p:nvSpPr>
          <p:cNvPr id="4" name="Platshållare för innehåll 3"/>
          <p:cNvSpPr>
            <a:spLocks noGrp="1"/>
          </p:cNvSpPr>
          <p:nvPr>
            <p:ph sz="half" idx="2"/>
          </p:nvPr>
        </p:nvSpPr>
        <p:spPr>
          <a:xfrm>
            <a:off x="4291200" y="1275534"/>
            <a:ext cx="3348000" cy="3240432"/>
          </a:xfrm>
        </p:spPr>
        <p:txBody>
          <a:bodyPr/>
          <a:lstStyle>
            <a:lvl1pPr>
              <a:defRPr sz="24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dirty="0"/>
          </a:p>
        </p:txBody>
      </p:sp>
    </p:spTree>
    <p:extLst>
      <p:ext uri="{BB962C8B-B14F-4D97-AF65-F5344CB8AC3E}">
        <p14:creationId xmlns:p14="http://schemas.microsoft.com/office/powerpoint/2010/main" val="414797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Rubrik och text">
    <p:spTree>
      <p:nvGrpSpPr>
        <p:cNvPr id="1" name=""/>
        <p:cNvGrpSpPr/>
        <p:nvPr/>
      </p:nvGrpSpPr>
      <p:grpSpPr>
        <a:xfrm>
          <a:off x="0" y="0"/>
          <a:ext cx="0" cy="0"/>
          <a:chOff x="0" y="0"/>
          <a:chExt cx="0" cy="0"/>
        </a:xfrm>
      </p:grpSpPr>
      <p:sp>
        <p:nvSpPr>
          <p:cNvPr id="2" name="Rubrik 1"/>
          <p:cNvSpPr>
            <a:spLocks noGrp="1"/>
          </p:cNvSpPr>
          <p:nvPr>
            <p:ph type="title"/>
          </p:nvPr>
        </p:nvSpPr>
        <p:spPr>
          <a:xfrm>
            <a:off x="792000" y="627534"/>
            <a:ext cx="6850800" cy="596700"/>
          </a:xfrm>
        </p:spPr>
        <p:txBody>
          <a:bodyPr anchor="t" anchorCtr="0">
            <a:normAutofit/>
          </a:bodyPr>
          <a:lstStyle>
            <a:lvl1pPr>
              <a:defRPr sz="2800"/>
            </a:lvl1pPr>
          </a:lstStyle>
          <a:p>
            <a:r>
              <a:rPr lang="en-US" noProof="0" smtClean="0"/>
              <a:t>Click to edit Master title style</a:t>
            </a:r>
            <a:endParaRPr lang="sv-SE" noProof="0"/>
          </a:p>
        </p:txBody>
      </p:sp>
      <p:sp>
        <p:nvSpPr>
          <p:cNvPr id="3" name="Platshållare för innehåll 2"/>
          <p:cNvSpPr>
            <a:spLocks noGrp="1"/>
          </p:cNvSpPr>
          <p:nvPr>
            <p:ph idx="1"/>
          </p:nvPr>
        </p:nvSpPr>
        <p:spPr>
          <a:xfrm>
            <a:off x="792000" y="1275534"/>
            <a:ext cx="6850800" cy="2411100"/>
          </a:xfrm>
        </p:spPr>
        <p:txBody>
          <a:bodyPr>
            <a:normAutofit/>
          </a:bodyPr>
          <a:lstStyle>
            <a:lvl1pPr marL="1588" indent="-1588">
              <a:lnSpc>
                <a:spcPts val="2600"/>
              </a:lnSpc>
              <a:buNone/>
              <a:defRPr sz="2400"/>
            </a:lvl1pPr>
            <a:lvl2pPr>
              <a:buNone/>
              <a:defRPr/>
            </a:lvl2pPr>
            <a:lvl3pPr>
              <a:buNone/>
              <a:defRPr/>
            </a:lvl3pPr>
            <a:lvl4pPr>
              <a:buNone/>
              <a:defRPr/>
            </a:lvl4pPr>
            <a:lvl5pPr>
              <a:buNone/>
              <a:defRPr/>
            </a:lvl5pPr>
          </a:lstStyle>
          <a:p>
            <a:pPr lvl="0"/>
            <a:r>
              <a:rPr lang="en-US" noProof="0" smtClean="0"/>
              <a:t>Click to edit Master text styles</a:t>
            </a:r>
          </a:p>
        </p:txBody>
      </p:sp>
    </p:spTree>
    <p:extLst>
      <p:ext uri="{BB962C8B-B14F-4D97-AF65-F5344CB8AC3E}">
        <p14:creationId xmlns:p14="http://schemas.microsoft.com/office/powerpoint/2010/main" val="6559972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ndast innehåll">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792000" y="595470"/>
            <a:ext cx="6850800" cy="3992504"/>
          </a:xfrm>
        </p:spPr>
        <p:txBody>
          <a:bodyPr>
            <a:normAutofit/>
          </a:bodyPr>
          <a:lstStyle>
            <a:lvl1pPr>
              <a:defRPr sz="2400"/>
            </a:lvl1pPr>
            <a:lvl2pPr>
              <a:defRPr sz="2400"/>
            </a:lvl2pPr>
            <a:lvl3pPr>
              <a:defRPr sz="2400"/>
            </a:lvl3pPr>
            <a:lvl4pPr>
              <a:defRPr sz="2400"/>
            </a:lvl4pPr>
            <a:lvl5pPr>
              <a:defRPr sz="2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dirty="0"/>
          </a:p>
        </p:txBody>
      </p:sp>
    </p:spTree>
    <p:extLst>
      <p:ext uri="{BB962C8B-B14F-4D97-AF65-F5344CB8AC3E}">
        <p14:creationId xmlns:p14="http://schemas.microsoft.com/office/powerpoint/2010/main" val="41968045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89329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irst page - Fire">
    <p:spTree>
      <p:nvGrpSpPr>
        <p:cNvPr id="1" name=""/>
        <p:cNvGrpSpPr/>
        <p:nvPr/>
      </p:nvGrpSpPr>
      <p:grpSpPr>
        <a:xfrm>
          <a:off x="0" y="0"/>
          <a:ext cx="0" cy="0"/>
          <a:chOff x="0" y="0"/>
          <a:chExt cx="0" cy="0"/>
        </a:xfrm>
      </p:grpSpPr>
      <p:pic>
        <p:nvPicPr>
          <p:cNvPr id="7" name="Picture 2" descr="SU_PPT_eld"/>
          <p:cNvPicPr>
            <a:picLocks noChangeAspect="1" noChangeArrowheads="1"/>
          </p:cNvPicPr>
          <p:nvPr userDrawn="1"/>
        </p:nvPicPr>
        <p:blipFill>
          <a:blip r:embed="rId2" cstate="print">
            <a:alphaModFix amt="55000"/>
          </a:blip>
          <a:srcRect l="4988" t="-362"/>
          <a:stretch>
            <a:fillRect/>
          </a:stretch>
        </p:blipFill>
        <p:spPr bwMode="auto">
          <a:xfrm>
            <a:off x="1" y="1225226"/>
            <a:ext cx="5408969" cy="3938812"/>
          </a:xfrm>
          <a:prstGeom prst="rect">
            <a:avLst/>
          </a:prstGeom>
          <a:noFill/>
          <a:effectLst/>
        </p:spPr>
      </p:pic>
      <p:sp>
        <p:nvSpPr>
          <p:cNvPr id="2" name="Rubrik 1"/>
          <p:cNvSpPr>
            <a:spLocks noGrp="1"/>
          </p:cNvSpPr>
          <p:nvPr>
            <p:ph type="ctrTitle" hasCustomPrompt="1"/>
          </p:nvPr>
        </p:nvSpPr>
        <p:spPr>
          <a:xfrm>
            <a:off x="1008000" y="1827900"/>
            <a:ext cx="6631200" cy="1069200"/>
          </a:xfrm>
        </p:spPr>
        <p:txBody>
          <a:bodyPr lIns="72000" tIns="36000" rIns="72000" bIns="36000" anchor="ctr" anchorCtr="0">
            <a:noAutofit/>
          </a:bodyPr>
          <a:lstStyle>
            <a:lvl1pPr algn="l">
              <a:defRPr sz="4400" b="0" baseline="0">
                <a:latin typeface="Verdana" pitchFamily="34" charset="0"/>
                <a:ea typeface="Verdana" pitchFamily="34" charset="0"/>
                <a:cs typeface="Verdana" pitchFamily="34" charset="0"/>
              </a:defRPr>
            </a:lvl1pPr>
          </a:lstStyle>
          <a:p>
            <a:r>
              <a:rPr lang="en-US" noProof="0" smtClean="0"/>
              <a:t>Episode name</a:t>
            </a:r>
            <a:endParaRPr lang="en-US" noProof="0"/>
          </a:p>
        </p:txBody>
      </p:sp>
      <p:sp>
        <p:nvSpPr>
          <p:cNvPr id="3" name="Underrubrik 2"/>
          <p:cNvSpPr>
            <a:spLocks noGrp="1"/>
          </p:cNvSpPr>
          <p:nvPr>
            <p:ph type="subTitle" idx="1" hasCustomPrompt="1"/>
          </p:nvPr>
        </p:nvSpPr>
        <p:spPr>
          <a:xfrm>
            <a:off x="1008000" y="2894400"/>
            <a:ext cx="6631200" cy="140554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Speaker or subtitle</a:t>
            </a:r>
          </a:p>
          <a:p>
            <a:pPr lvl="0"/>
            <a:endParaRPr lang="sv-SE" noProof="0" dirty="0" smtClean="0"/>
          </a:p>
        </p:txBody>
      </p:sp>
      <p:sp>
        <p:nvSpPr>
          <p:cNvPr id="11" name="Content Placeholder 10"/>
          <p:cNvSpPr>
            <a:spLocks noGrp="1"/>
          </p:cNvSpPr>
          <p:nvPr>
            <p:ph sz="quarter" idx="10" hasCustomPrompt="1"/>
          </p:nvPr>
        </p:nvSpPr>
        <p:spPr>
          <a:xfrm>
            <a:off x="971600" y="627534"/>
            <a:ext cx="6625108" cy="1008112"/>
          </a:xfrm>
        </p:spPr>
        <p:txBody>
          <a:bodyPr/>
          <a:lstStyle>
            <a:lvl1pPr marL="0" marR="0" indent="0" algn="l" defTabSz="914400" rtl="0" eaLnBrk="1" fontAlgn="auto" latinLnBrk="0" hangingPunct="1">
              <a:lnSpc>
                <a:spcPts val="2900"/>
              </a:lnSpc>
              <a:spcBef>
                <a:spcPct val="20000"/>
              </a:spcBef>
              <a:spcAft>
                <a:spcPts val="0"/>
              </a:spcAft>
              <a:buClrTx/>
              <a:buSzPct val="93000"/>
              <a:buFont typeface="Verdana" pitchFamily="34" charset="0"/>
              <a:buNone/>
              <a:tabLst/>
              <a:defRPr/>
            </a:lvl1pPr>
          </a:lstStyle>
          <a:p>
            <a:pPr lvl="0"/>
            <a:r>
              <a:rPr lang="en-US" noProof="0" dirty="0" smtClean="0"/>
              <a:t>Course/Serial</a:t>
            </a:r>
          </a:p>
        </p:txBody>
      </p:sp>
    </p:spTree>
    <p:extLst>
      <p:ext uri="{BB962C8B-B14F-4D97-AF65-F5344CB8AC3E}">
        <p14:creationId xmlns:p14="http://schemas.microsoft.com/office/powerpoint/2010/main" val="37359635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First page - Olive branch">
    <p:spTree>
      <p:nvGrpSpPr>
        <p:cNvPr id="1" name=""/>
        <p:cNvGrpSpPr/>
        <p:nvPr/>
      </p:nvGrpSpPr>
      <p:grpSpPr>
        <a:xfrm>
          <a:off x="0" y="0"/>
          <a:ext cx="0" cy="0"/>
          <a:chOff x="0" y="0"/>
          <a:chExt cx="0" cy="0"/>
        </a:xfrm>
      </p:grpSpPr>
      <p:pic>
        <p:nvPicPr>
          <p:cNvPr id="5" name="Picture 9" descr="SU_PPT_olivkvist"/>
          <p:cNvPicPr>
            <a:picLocks noChangeAspect="1" noChangeArrowheads="1"/>
          </p:cNvPicPr>
          <p:nvPr userDrawn="1"/>
        </p:nvPicPr>
        <p:blipFill>
          <a:blip r:embed="rId2" cstate="print">
            <a:alphaModFix amt="55000"/>
          </a:blip>
          <a:srcRect l="1746"/>
          <a:stretch>
            <a:fillRect/>
          </a:stretch>
        </p:blipFill>
        <p:spPr bwMode="auto">
          <a:xfrm>
            <a:off x="1589" y="238124"/>
            <a:ext cx="5161507" cy="4905756"/>
          </a:xfrm>
          <a:prstGeom prst="rect">
            <a:avLst/>
          </a:prstGeom>
          <a:noFill/>
        </p:spPr>
      </p:pic>
      <p:sp>
        <p:nvSpPr>
          <p:cNvPr id="11" name="Content Placeholder 10"/>
          <p:cNvSpPr>
            <a:spLocks noGrp="1"/>
          </p:cNvSpPr>
          <p:nvPr>
            <p:ph sz="quarter" idx="10" hasCustomPrompt="1"/>
          </p:nvPr>
        </p:nvSpPr>
        <p:spPr>
          <a:xfrm>
            <a:off x="971600" y="627534"/>
            <a:ext cx="6625108" cy="1008112"/>
          </a:xfrm>
        </p:spPr>
        <p:txBody>
          <a:bodyPr/>
          <a:lstStyle>
            <a:lvl1pPr marL="0" marR="0" indent="0" algn="l" defTabSz="914400" rtl="0" eaLnBrk="1" fontAlgn="auto" latinLnBrk="0" hangingPunct="1">
              <a:lnSpc>
                <a:spcPts val="2900"/>
              </a:lnSpc>
              <a:spcBef>
                <a:spcPct val="20000"/>
              </a:spcBef>
              <a:spcAft>
                <a:spcPts val="0"/>
              </a:spcAft>
              <a:buClrTx/>
              <a:buSzPct val="93000"/>
              <a:buFont typeface="Verdana" pitchFamily="34" charset="0"/>
              <a:buNone/>
              <a:tabLst/>
              <a:defRPr/>
            </a:lvl1pPr>
          </a:lstStyle>
          <a:p>
            <a:pPr lvl="0"/>
            <a:r>
              <a:rPr lang="en-US" noProof="0" dirty="0" smtClean="0"/>
              <a:t>Course/Serial</a:t>
            </a:r>
          </a:p>
        </p:txBody>
      </p:sp>
      <p:sp>
        <p:nvSpPr>
          <p:cNvPr id="6" name="Rubrik 1"/>
          <p:cNvSpPr>
            <a:spLocks noGrp="1"/>
          </p:cNvSpPr>
          <p:nvPr>
            <p:ph type="ctrTitle" hasCustomPrompt="1"/>
          </p:nvPr>
        </p:nvSpPr>
        <p:spPr>
          <a:xfrm>
            <a:off x="1008000" y="1827900"/>
            <a:ext cx="6631200" cy="1069200"/>
          </a:xfrm>
        </p:spPr>
        <p:txBody>
          <a:bodyPr lIns="72000" tIns="36000" rIns="72000" bIns="36000" anchor="ctr" anchorCtr="0">
            <a:noAutofit/>
          </a:bodyPr>
          <a:lstStyle>
            <a:lvl1pPr algn="l">
              <a:defRPr sz="4400" b="0" baseline="0">
                <a:latin typeface="Verdana" pitchFamily="34" charset="0"/>
                <a:ea typeface="Verdana" pitchFamily="34" charset="0"/>
                <a:cs typeface="Verdana" pitchFamily="34" charset="0"/>
              </a:defRPr>
            </a:lvl1pPr>
          </a:lstStyle>
          <a:p>
            <a:r>
              <a:rPr lang="en-US" noProof="0" smtClean="0"/>
              <a:t>Episode name</a:t>
            </a:r>
            <a:endParaRPr lang="en-US" noProof="0"/>
          </a:p>
        </p:txBody>
      </p:sp>
      <p:sp>
        <p:nvSpPr>
          <p:cNvPr id="7" name="Underrubrik 2"/>
          <p:cNvSpPr>
            <a:spLocks noGrp="1"/>
          </p:cNvSpPr>
          <p:nvPr>
            <p:ph type="subTitle" idx="1" hasCustomPrompt="1"/>
          </p:nvPr>
        </p:nvSpPr>
        <p:spPr>
          <a:xfrm>
            <a:off x="1008000" y="2894400"/>
            <a:ext cx="6631200" cy="140554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Speaker or subtitle</a:t>
            </a:r>
          </a:p>
          <a:p>
            <a:pPr lvl="0"/>
            <a:endParaRPr lang="sv-SE" noProof="0" dirty="0" smtClean="0"/>
          </a:p>
        </p:txBody>
      </p:sp>
    </p:spTree>
    <p:extLst>
      <p:ext uri="{BB962C8B-B14F-4D97-AF65-F5344CB8AC3E}">
        <p14:creationId xmlns:p14="http://schemas.microsoft.com/office/powerpoint/2010/main" val="10237541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irst page - Crowns">
    <p:spTree>
      <p:nvGrpSpPr>
        <p:cNvPr id="1" name=""/>
        <p:cNvGrpSpPr/>
        <p:nvPr/>
      </p:nvGrpSpPr>
      <p:grpSpPr>
        <a:xfrm>
          <a:off x="0" y="0"/>
          <a:ext cx="0" cy="0"/>
          <a:chOff x="0" y="0"/>
          <a:chExt cx="0" cy="0"/>
        </a:xfrm>
      </p:grpSpPr>
      <p:pic>
        <p:nvPicPr>
          <p:cNvPr id="6" name="Picture 9" descr="SU_PPT_kronor"/>
          <p:cNvPicPr>
            <a:picLocks noChangeAspect="1" noChangeArrowheads="1"/>
          </p:cNvPicPr>
          <p:nvPr userDrawn="1"/>
        </p:nvPicPr>
        <p:blipFill>
          <a:blip r:embed="rId2" cstate="print">
            <a:alphaModFix amt="55000"/>
          </a:blip>
          <a:srcRect/>
          <a:stretch>
            <a:fillRect/>
          </a:stretch>
        </p:blipFill>
        <p:spPr bwMode="auto">
          <a:xfrm>
            <a:off x="0" y="1262062"/>
            <a:ext cx="4197096" cy="3881628"/>
          </a:xfrm>
          <a:prstGeom prst="rect">
            <a:avLst/>
          </a:prstGeom>
          <a:noFill/>
        </p:spPr>
      </p:pic>
      <p:sp>
        <p:nvSpPr>
          <p:cNvPr id="12" name="Content Placeholder 10"/>
          <p:cNvSpPr>
            <a:spLocks noGrp="1"/>
          </p:cNvSpPr>
          <p:nvPr>
            <p:ph sz="quarter" idx="10" hasCustomPrompt="1"/>
          </p:nvPr>
        </p:nvSpPr>
        <p:spPr>
          <a:xfrm>
            <a:off x="971600" y="627534"/>
            <a:ext cx="6625108" cy="1008112"/>
          </a:xfrm>
        </p:spPr>
        <p:txBody>
          <a:bodyPr/>
          <a:lstStyle>
            <a:lvl1pPr marL="0" marR="0" indent="0" algn="l" defTabSz="914400" rtl="0" eaLnBrk="1" fontAlgn="auto" latinLnBrk="0" hangingPunct="1">
              <a:lnSpc>
                <a:spcPts val="2900"/>
              </a:lnSpc>
              <a:spcBef>
                <a:spcPct val="20000"/>
              </a:spcBef>
              <a:spcAft>
                <a:spcPts val="0"/>
              </a:spcAft>
              <a:buClrTx/>
              <a:buSzPct val="93000"/>
              <a:buFont typeface="Verdana" pitchFamily="34" charset="0"/>
              <a:buNone/>
              <a:tabLst/>
              <a:defRPr/>
            </a:lvl1pPr>
          </a:lstStyle>
          <a:p>
            <a:pPr lvl="0"/>
            <a:r>
              <a:rPr lang="en-US" noProof="0" dirty="0" smtClean="0"/>
              <a:t>Course/Serial</a:t>
            </a:r>
          </a:p>
        </p:txBody>
      </p:sp>
      <p:sp>
        <p:nvSpPr>
          <p:cNvPr id="7" name="Rubrik 1"/>
          <p:cNvSpPr>
            <a:spLocks noGrp="1"/>
          </p:cNvSpPr>
          <p:nvPr>
            <p:ph type="ctrTitle" hasCustomPrompt="1"/>
          </p:nvPr>
        </p:nvSpPr>
        <p:spPr>
          <a:xfrm>
            <a:off x="1008000" y="1827900"/>
            <a:ext cx="6631200" cy="1069200"/>
          </a:xfrm>
        </p:spPr>
        <p:txBody>
          <a:bodyPr lIns="72000" tIns="36000" rIns="72000" bIns="36000" anchor="ctr" anchorCtr="0">
            <a:noAutofit/>
          </a:bodyPr>
          <a:lstStyle>
            <a:lvl1pPr algn="l">
              <a:defRPr sz="4400" b="0" baseline="0">
                <a:latin typeface="Verdana" pitchFamily="34" charset="0"/>
                <a:ea typeface="Verdana" pitchFamily="34" charset="0"/>
                <a:cs typeface="Verdana" pitchFamily="34" charset="0"/>
              </a:defRPr>
            </a:lvl1pPr>
          </a:lstStyle>
          <a:p>
            <a:r>
              <a:rPr lang="en-US" noProof="0" smtClean="0"/>
              <a:t>Episode name</a:t>
            </a:r>
            <a:endParaRPr lang="en-US" noProof="0"/>
          </a:p>
        </p:txBody>
      </p:sp>
      <p:sp>
        <p:nvSpPr>
          <p:cNvPr id="8" name="Underrubrik 2"/>
          <p:cNvSpPr>
            <a:spLocks noGrp="1"/>
          </p:cNvSpPr>
          <p:nvPr>
            <p:ph type="subTitle" idx="1" hasCustomPrompt="1"/>
          </p:nvPr>
        </p:nvSpPr>
        <p:spPr>
          <a:xfrm>
            <a:off x="1008000" y="2894400"/>
            <a:ext cx="6631200" cy="140554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Speaker or subtitle</a:t>
            </a:r>
          </a:p>
          <a:p>
            <a:pPr lvl="0"/>
            <a:endParaRPr lang="sv-SE" noProof="0" dirty="0" smtClean="0"/>
          </a:p>
        </p:txBody>
      </p:sp>
    </p:spTree>
    <p:extLst>
      <p:ext uri="{BB962C8B-B14F-4D97-AF65-F5344CB8AC3E}">
        <p14:creationId xmlns:p14="http://schemas.microsoft.com/office/powerpoint/2010/main" val="3242507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irst page">
    <p:spTree>
      <p:nvGrpSpPr>
        <p:cNvPr id="1" name=""/>
        <p:cNvGrpSpPr/>
        <p:nvPr/>
      </p:nvGrpSpPr>
      <p:grpSpPr>
        <a:xfrm>
          <a:off x="0" y="0"/>
          <a:ext cx="0" cy="0"/>
          <a:chOff x="0" y="0"/>
          <a:chExt cx="0" cy="0"/>
        </a:xfrm>
      </p:grpSpPr>
      <p:sp>
        <p:nvSpPr>
          <p:cNvPr id="10" name="Content Placeholder 10"/>
          <p:cNvSpPr>
            <a:spLocks noGrp="1"/>
          </p:cNvSpPr>
          <p:nvPr>
            <p:ph sz="quarter" idx="10" hasCustomPrompt="1"/>
          </p:nvPr>
        </p:nvSpPr>
        <p:spPr>
          <a:xfrm>
            <a:off x="971600" y="627534"/>
            <a:ext cx="6625108" cy="1008112"/>
          </a:xfrm>
        </p:spPr>
        <p:txBody>
          <a:bodyPr/>
          <a:lstStyle>
            <a:lvl1pPr marL="0" marR="0" indent="0" algn="l" defTabSz="914400" rtl="0" eaLnBrk="1" fontAlgn="auto" latinLnBrk="0" hangingPunct="1">
              <a:lnSpc>
                <a:spcPts val="2900"/>
              </a:lnSpc>
              <a:spcBef>
                <a:spcPct val="20000"/>
              </a:spcBef>
              <a:spcAft>
                <a:spcPts val="0"/>
              </a:spcAft>
              <a:buClrTx/>
              <a:buSzPct val="93000"/>
              <a:buFont typeface="Verdana" pitchFamily="34" charset="0"/>
              <a:buNone/>
              <a:tabLst/>
              <a:defRPr/>
            </a:lvl1pPr>
          </a:lstStyle>
          <a:p>
            <a:pPr lvl="0"/>
            <a:r>
              <a:rPr lang="en-US" noProof="0" dirty="0" smtClean="0"/>
              <a:t>Course/Serial</a:t>
            </a:r>
          </a:p>
        </p:txBody>
      </p:sp>
      <p:sp>
        <p:nvSpPr>
          <p:cNvPr id="5" name="Rubrik 1"/>
          <p:cNvSpPr>
            <a:spLocks noGrp="1"/>
          </p:cNvSpPr>
          <p:nvPr>
            <p:ph type="ctrTitle" hasCustomPrompt="1"/>
          </p:nvPr>
        </p:nvSpPr>
        <p:spPr>
          <a:xfrm>
            <a:off x="1008000" y="1827900"/>
            <a:ext cx="6631200" cy="1069200"/>
          </a:xfrm>
        </p:spPr>
        <p:txBody>
          <a:bodyPr lIns="72000" tIns="36000" rIns="72000" bIns="36000" anchor="ctr" anchorCtr="0">
            <a:noAutofit/>
          </a:bodyPr>
          <a:lstStyle>
            <a:lvl1pPr algn="l">
              <a:defRPr sz="4400" b="0" baseline="0">
                <a:latin typeface="Verdana" pitchFamily="34" charset="0"/>
                <a:ea typeface="Verdana" pitchFamily="34" charset="0"/>
                <a:cs typeface="Verdana" pitchFamily="34" charset="0"/>
              </a:defRPr>
            </a:lvl1pPr>
          </a:lstStyle>
          <a:p>
            <a:r>
              <a:rPr lang="en-US" noProof="0" smtClean="0"/>
              <a:t>Episode name</a:t>
            </a:r>
            <a:endParaRPr lang="en-US" noProof="0"/>
          </a:p>
        </p:txBody>
      </p:sp>
      <p:sp>
        <p:nvSpPr>
          <p:cNvPr id="6" name="Underrubrik 2"/>
          <p:cNvSpPr>
            <a:spLocks noGrp="1"/>
          </p:cNvSpPr>
          <p:nvPr>
            <p:ph type="subTitle" idx="1" hasCustomPrompt="1"/>
          </p:nvPr>
        </p:nvSpPr>
        <p:spPr>
          <a:xfrm>
            <a:off x="1008000" y="2894400"/>
            <a:ext cx="6631200" cy="140554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Speaker or subtitle</a:t>
            </a:r>
          </a:p>
          <a:p>
            <a:pPr lvl="0"/>
            <a:endParaRPr lang="sv-SE" noProof="0" dirty="0" smtClean="0"/>
          </a:p>
        </p:txBody>
      </p:sp>
    </p:spTree>
    <p:extLst>
      <p:ext uri="{BB962C8B-B14F-4D97-AF65-F5344CB8AC3E}">
        <p14:creationId xmlns:p14="http://schemas.microsoft.com/office/powerpoint/2010/main" val="30291451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Heading and content">
    <p:spTree>
      <p:nvGrpSpPr>
        <p:cNvPr id="1" name=""/>
        <p:cNvGrpSpPr/>
        <p:nvPr/>
      </p:nvGrpSpPr>
      <p:grpSpPr>
        <a:xfrm>
          <a:off x="0" y="0"/>
          <a:ext cx="0" cy="0"/>
          <a:chOff x="0" y="0"/>
          <a:chExt cx="0" cy="0"/>
        </a:xfrm>
      </p:grpSpPr>
      <p:sp>
        <p:nvSpPr>
          <p:cNvPr id="2" name="Rubrik 1"/>
          <p:cNvSpPr>
            <a:spLocks noGrp="1"/>
          </p:cNvSpPr>
          <p:nvPr>
            <p:ph type="title"/>
          </p:nvPr>
        </p:nvSpPr>
        <p:spPr>
          <a:xfrm>
            <a:off x="792000" y="627534"/>
            <a:ext cx="6850800" cy="596700"/>
          </a:xfrm>
        </p:spPr>
        <p:txBody>
          <a:bodyPr anchor="t" anchorCtr="0">
            <a:noAutofit/>
          </a:bodyPr>
          <a:lstStyle>
            <a:lvl1pPr>
              <a:defRPr sz="2800"/>
            </a:lvl1pPr>
          </a:lstStyle>
          <a:p>
            <a:r>
              <a:rPr lang="sv-SE" noProof="0" smtClean="0"/>
              <a:t>Click to edit Master title style</a:t>
            </a:r>
            <a:endParaRPr lang="sv-SE" noProof="0"/>
          </a:p>
        </p:txBody>
      </p:sp>
      <p:sp>
        <p:nvSpPr>
          <p:cNvPr id="3" name="Platshållare för innehåll 2"/>
          <p:cNvSpPr>
            <a:spLocks noGrp="1"/>
          </p:cNvSpPr>
          <p:nvPr>
            <p:ph idx="1"/>
          </p:nvPr>
        </p:nvSpPr>
        <p:spPr>
          <a:xfrm>
            <a:off x="792000" y="1275534"/>
            <a:ext cx="6850800" cy="3240432"/>
          </a:xfrm>
        </p:spPr>
        <p:txBody>
          <a:bodyPr>
            <a:normAutofit/>
          </a:bodyPr>
          <a:lstStyle>
            <a:lvl1pPr>
              <a:defRPr sz="2400"/>
            </a:lvl1pPr>
            <a:lvl2pPr>
              <a:defRPr sz="2400"/>
            </a:lvl2pPr>
            <a:lvl3pPr>
              <a:defRPr sz="2400"/>
            </a:lvl3pPr>
            <a:lvl4pPr>
              <a:defRPr sz="2400"/>
            </a:lvl4pPr>
            <a:lvl5pPr>
              <a:defRPr sz="2400"/>
            </a:lvl5pPr>
          </a:lstStyle>
          <a:p>
            <a:pPr lvl="0"/>
            <a:r>
              <a:rPr lang="sv-SE" noProof="0" smtClean="0"/>
              <a:t>Click to edit Master text styles</a:t>
            </a:r>
          </a:p>
          <a:p>
            <a:pPr lvl="1"/>
            <a:r>
              <a:rPr lang="sv-SE" noProof="0" smtClean="0"/>
              <a:t>Second level</a:t>
            </a:r>
          </a:p>
          <a:p>
            <a:pPr lvl="2"/>
            <a:r>
              <a:rPr lang="sv-SE" noProof="0" smtClean="0"/>
              <a:t>Third level</a:t>
            </a:r>
          </a:p>
          <a:p>
            <a:pPr lvl="3"/>
            <a:r>
              <a:rPr lang="sv-SE" noProof="0" smtClean="0"/>
              <a:t>Fourth level</a:t>
            </a:r>
          </a:p>
          <a:p>
            <a:pPr lvl="4"/>
            <a:r>
              <a:rPr lang="sv-SE" noProof="0" smtClean="0"/>
              <a:t>Fifth level</a:t>
            </a:r>
            <a:endParaRPr lang="sv-SE" noProof="0"/>
          </a:p>
        </p:txBody>
      </p:sp>
    </p:spTree>
    <p:extLst>
      <p:ext uri="{BB962C8B-B14F-4D97-AF65-F5344CB8AC3E}">
        <p14:creationId xmlns:p14="http://schemas.microsoft.com/office/powerpoint/2010/main" val="6878076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Chapter - Fire">
    <p:spTree>
      <p:nvGrpSpPr>
        <p:cNvPr id="1" name=""/>
        <p:cNvGrpSpPr/>
        <p:nvPr/>
      </p:nvGrpSpPr>
      <p:grpSpPr>
        <a:xfrm>
          <a:off x="0" y="0"/>
          <a:ext cx="0" cy="0"/>
          <a:chOff x="0" y="0"/>
          <a:chExt cx="0" cy="0"/>
        </a:xfrm>
      </p:grpSpPr>
      <p:pic>
        <p:nvPicPr>
          <p:cNvPr id="7" name="Picture 2" descr="SU_PPT_eld"/>
          <p:cNvPicPr>
            <a:picLocks noChangeAspect="1" noChangeArrowheads="1"/>
          </p:cNvPicPr>
          <p:nvPr userDrawn="1"/>
        </p:nvPicPr>
        <p:blipFill>
          <a:blip r:embed="rId2" cstate="print">
            <a:alphaModFix amt="55000"/>
          </a:blip>
          <a:srcRect l="4988" t="-362"/>
          <a:stretch>
            <a:fillRect/>
          </a:stretch>
        </p:blipFill>
        <p:spPr bwMode="auto">
          <a:xfrm>
            <a:off x="1" y="1225226"/>
            <a:ext cx="5408969" cy="3938812"/>
          </a:xfrm>
          <a:prstGeom prst="rect">
            <a:avLst/>
          </a:prstGeom>
          <a:noFill/>
          <a:effectLst/>
        </p:spPr>
      </p:pic>
      <p:sp>
        <p:nvSpPr>
          <p:cNvPr id="2"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title</a:t>
            </a:r>
            <a:r>
              <a:rPr lang="sv-SE" noProof="0" dirty="0" smtClean="0"/>
              <a:t> style</a:t>
            </a:r>
            <a:endParaRPr lang="sv-SE" noProof="0" dirty="0"/>
          </a:p>
        </p:txBody>
      </p:sp>
      <p:sp>
        <p:nvSpPr>
          <p:cNvPr id="3" name="Underrubrik 2"/>
          <p:cNvSpPr>
            <a:spLocks noGrp="1"/>
          </p:cNvSpPr>
          <p:nvPr>
            <p:ph type="subTitle" idx="1"/>
          </p:nvPr>
        </p:nvSpPr>
        <p:spPr>
          <a:xfrm>
            <a:off x="1008000" y="2894400"/>
            <a:ext cx="6631200" cy="1621566"/>
          </a:xfrm>
        </p:spPr>
        <p:txBody>
          <a:bodyPr>
            <a:noAutofit/>
          </a:bodyPr>
          <a:lstStyle>
            <a:lvl1pPr marL="0" indent="0" algn="l">
              <a:lnSpc>
                <a:spcPts val="2900"/>
              </a:lnSpc>
              <a:spcBef>
                <a:spcPts val="480"/>
              </a:spcBef>
              <a:buNone/>
              <a:defRPr sz="20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smtClean="0"/>
              <a:t>Click to edit Master subtitle style</a:t>
            </a:r>
            <a:endParaRPr lang="sv-SE" noProof="0"/>
          </a:p>
        </p:txBody>
      </p:sp>
    </p:spTree>
    <p:extLst>
      <p:ext uri="{BB962C8B-B14F-4D97-AF65-F5344CB8AC3E}">
        <p14:creationId xmlns:p14="http://schemas.microsoft.com/office/powerpoint/2010/main" val="1598360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örstasida - Kronor">
    <p:spTree>
      <p:nvGrpSpPr>
        <p:cNvPr id="1" name=""/>
        <p:cNvGrpSpPr/>
        <p:nvPr/>
      </p:nvGrpSpPr>
      <p:grpSpPr>
        <a:xfrm>
          <a:off x="0" y="0"/>
          <a:ext cx="0" cy="0"/>
          <a:chOff x="0" y="0"/>
          <a:chExt cx="0" cy="0"/>
        </a:xfrm>
      </p:grpSpPr>
      <p:pic>
        <p:nvPicPr>
          <p:cNvPr id="6" name="Picture 9" descr="SU_PPT_kronor"/>
          <p:cNvPicPr>
            <a:picLocks noChangeAspect="1" noChangeArrowheads="1"/>
          </p:cNvPicPr>
          <p:nvPr userDrawn="1"/>
        </p:nvPicPr>
        <p:blipFill>
          <a:blip r:embed="rId2" cstate="print">
            <a:alphaModFix amt="55000"/>
          </a:blip>
          <a:srcRect/>
          <a:stretch>
            <a:fillRect/>
          </a:stretch>
        </p:blipFill>
        <p:spPr bwMode="auto">
          <a:xfrm>
            <a:off x="0" y="1262062"/>
            <a:ext cx="4197096" cy="3881628"/>
          </a:xfrm>
          <a:prstGeom prst="rect">
            <a:avLst/>
          </a:prstGeom>
          <a:noFill/>
        </p:spPr>
      </p:pic>
      <p:sp>
        <p:nvSpPr>
          <p:cNvPr id="2" name="Rubrik 1"/>
          <p:cNvSpPr>
            <a:spLocks noGrp="1"/>
          </p:cNvSpPr>
          <p:nvPr>
            <p:ph type="ctrTitle" hasCustomPrompt="1"/>
          </p:nvPr>
        </p:nvSpPr>
        <p:spPr>
          <a:xfrm>
            <a:off x="1008000" y="1827900"/>
            <a:ext cx="6631200" cy="1069200"/>
          </a:xfrm>
        </p:spPr>
        <p:txBody>
          <a:bodyPr lIns="72000" tIns="36000" rIns="72000" bIns="36000" anchor="ctr" anchorCtr="0">
            <a:normAutofit/>
          </a:bodyPr>
          <a:lstStyle>
            <a:lvl1pPr algn="l">
              <a:defRPr sz="4400" b="0">
                <a:latin typeface="Verdana" pitchFamily="34" charset="0"/>
                <a:ea typeface="Verdana" pitchFamily="34" charset="0"/>
                <a:cs typeface="Verdana" pitchFamily="34" charset="0"/>
              </a:defRPr>
            </a:lvl1pPr>
          </a:lstStyle>
          <a:p>
            <a:r>
              <a:rPr lang="sv-SE" noProof="0" smtClean="0"/>
              <a:t>Avsnittsnamn</a:t>
            </a:r>
            <a:endParaRPr lang="sv-SE" noProof="0"/>
          </a:p>
        </p:txBody>
      </p:sp>
      <p:sp>
        <p:nvSpPr>
          <p:cNvPr id="11" name="Content Placeholder 10"/>
          <p:cNvSpPr>
            <a:spLocks noGrp="1"/>
          </p:cNvSpPr>
          <p:nvPr>
            <p:ph sz="quarter" idx="10" hasCustomPrompt="1"/>
          </p:nvPr>
        </p:nvSpPr>
        <p:spPr>
          <a:xfrm>
            <a:off x="971600" y="627534"/>
            <a:ext cx="6625108" cy="1008112"/>
          </a:xfrm>
        </p:spPr>
        <p:txBody>
          <a:bodyPr/>
          <a:lstStyle>
            <a:lvl1pPr marL="0" indent="0">
              <a:buNone/>
              <a:defRPr/>
            </a:lvl1pPr>
          </a:lstStyle>
          <a:p>
            <a:pPr lvl="0"/>
            <a:r>
              <a:rPr lang="sv-SE" noProof="0" dirty="0" smtClean="0"/>
              <a:t>Kurs/Programserie</a:t>
            </a:r>
            <a:endParaRPr lang="sv-SE" noProof="0" dirty="0"/>
          </a:p>
        </p:txBody>
      </p:sp>
      <p:sp>
        <p:nvSpPr>
          <p:cNvPr id="7" name="Underrubrik 2"/>
          <p:cNvSpPr>
            <a:spLocks noGrp="1"/>
          </p:cNvSpPr>
          <p:nvPr>
            <p:ph type="subTitle" idx="1" hasCustomPrompt="1"/>
          </p:nvPr>
        </p:nvSpPr>
        <p:spPr>
          <a:xfrm>
            <a:off x="1008000" y="2894400"/>
            <a:ext cx="6631200" cy="104550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smtClean="0"/>
              <a:t>Talare eller underrubrik</a:t>
            </a:r>
          </a:p>
        </p:txBody>
      </p:sp>
    </p:spTree>
    <p:extLst>
      <p:ext uri="{BB962C8B-B14F-4D97-AF65-F5344CB8AC3E}">
        <p14:creationId xmlns:p14="http://schemas.microsoft.com/office/powerpoint/2010/main" val="6582890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hapter - Olive branch">
    <p:spTree>
      <p:nvGrpSpPr>
        <p:cNvPr id="1" name=""/>
        <p:cNvGrpSpPr/>
        <p:nvPr/>
      </p:nvGrpSpPr>
      <p:grpSpPr>
        <a:xfrm>
          <a:off x="0" y="0"/>
          <a:ext cx="0" cy="0"/>
          <a:chOff x="0" y="0"/>
          <a:chExt cx="0" cy="0"/>
        </a:xfrm>
      </p:grpSpPr>
      <p:pic>
        <p:nvPicPr>
          <p:cNvPr id="5" name="Picture 9" descr="SU_PPT_olivkvist"/>
          <p:cNvPicPr>
            <a:picLocks noChangeAspect="1" noChangeArrowheads="1"/>
          </p:cNvPicPr>
          <p:nvPr userDrawn="1"/>
        </p:nvPicPr>
        <p:blipFill>
          <a:blip r:embed="rId2" cstate="print">
            <a:alphaModFix amt="55000"/>
          </a:blip>
          <a:srcRect l="1746"/>
          <a:stretch>
            <a:fillRect/>
          </a:stretch>
        </p:blipFill>
        <p:spPr bwMode="auto">
          <a:xfrm>
            <a:off x="1589" y="238124"/>
            <a:ext cx="5161507" cy="4905756"/>
          </a:xfrm>
          <a:prstGeom prst="rect">
            <a:avLst/>
          </a:prstGeom>
          <a:noFill/>
        </p:spPr>
      </p:pic>
      <p:sp>
        <p:nvSpPr>
          <p:cNvPr id="8"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title</a:t>
            </a:r>
            <a:r>
              <a:rPr lang="sv-SE" noProof="0" dirty="0" smtClean="0"/>
              <a:t> style</a:t>
            </a:r>
            <a:endParaRPr lang="sv-SE" noProof="0" dirty="0"/>
          </a:p>
        </p:txBody>
      </p:sp>
      <p:sp>
        <p:nvSpPr>
          <p:cNvPr id="9" name="Underrubrik 2"/>
          <p:cNvSpPr>
            <a:spLocks noGrp="1"/>
          </p:cNvSpPr>
          <p:nvPr>
            <p:ph type="subTitle" idx="1"/>
          </p:nvPr>
        </p:nvSpPr>
        <p:spPr>
          <a:xfrm>
            <a:off x="1008000" y="2894400"/>
            <a:ext cx="6631200" cy="1621566"/>
          </a:xfrm>
        </p:spPr>
        <p:txBody>
          <a:bodyPr>
            <a:noAutofit/>
          </a:bodyPr>
          <a:lstStyle>
            <a:lvl1pPr marL="0" indent="0" algn="l">
              <a:lnSpc>
                <a:spcPts val="2900"/>
              </a:lnSpc>
              <a:spcBef>
                <a:spcPts val="480"/>
              </a:spcBef>
              <a:buNone/>
              <a:defRPr sz="20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smtClean="0"/>
              <a:t>Click to edit Master subtitle style</a:t>
            </a:r>
            <a:endParaRPr lang="sv-SE" noProof="0"/>
          </a:p>
        </p:txBody>
      </p:sp>
    </p:spTree>
    <p:extLst>
      <p:ext uri="{BB962C8B-B14F-4D97-AF65-F5344CB8AC3E}">
        <p14:creationId xmlns:p14="http://schemas.microsoft.com/office/powerpoint/2010/main" val="26725743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hapter - Crowns">
    <p:spTree>
      <p:nvGrpSpPr>
        <p:cNvPr id="1" name=""/>
        <p:cNvGrpSpPr/>
        <p:nvPr/>
      </p:nvGrpSpPr>
      <p:grpSpPr>
        <a:xfrm>
          <a:off x="0" y="0"/>
          <a:ext cx="0" cy="0"/>
          <a:chOff x="0" y="0"/>
          <a:chExt cx="0" cy="0"/>
        </a:xfrm>
      </p:grpSpPr>
      <p:pic>
        <p:nvPicPr>
          <p:cNvPr id="5" name="Picture 9" descr="SU_PPT_kronor"/>
          <p:cNvPicPr>
            <a:picLocks noChangeAspect="1" noChangeArrowheads="1"/>
          </p:cNvPicPr>
          <p:nvPr userDrawn="1"/>
        </p:nvPicPr>
        <p:blipFill>
          <a:blip r:embed="rId2" cstate="print">
            <a:alphaModFix amt="55000"/>
          </a:blip>
          <a:srcRect/>
          <a:stretch>
            <a:fillRect/>
          </a:stretch>
        </p:blipFill>
        <p:spPr bwMode="auto">
          <a:xfrm>
            <a:off x="0" y="1262062"/>
            <a:ext cx="4197096" cy="3881628"/>
          </a:xfrm>
          <a:prstGeom prst="rect">
            <a:avLst/>
          </a:prstGeom>
          <a:noFill/>
        </p:spPr>
      </p:pic>
      <p:sp>
        <p:nvSpPr>
          <p:cNvPr id="8"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title</a:t>
            </a:r>
            <a:r>
              <a:rPr lang="sv-SE" noProof="0" dirty="0" smtClean="0"/>
              <a:t> style</a:t>
            </a:r>
            <a:endParaRPr lang="sv-SE" noProof="0" dirty="0"/>
          </a:p>
        </p:txBody>
      </p:sp>
      <p:sp>
        <p:nvSpPr>
          <p:cNvPr id="9" name="Underrubrik 2"/>
          <p:cNvSpPr>
            <a:spLocks noGrp="1"/>
          </p:cNvSpPr>
          <p:nvPr>
            <p:ph type="subTitle" idx="1"/>
          </p:nvPr>
        </p:nvSpPr>
        <p:spPr>
          <a:xfrm>
            <a:off x="1008000" y="2894400"/>
            <a:ext cx="6631200" cy="1621566"/>
          </a:xfrm>
        </p:spPr>
        <p:txBody>
          <a:bodyPr>
            <a:noAutofit/>
          </a:bodyPr>
          <a:lstStyle>
            <a:lvl1pPr marL="0" indent="0" algn="l">
              <a:lnSpc>
                <a:spcPts val="2900"/>
              </a:lnSpc>
              <a:spcBef>
                <a:spcPts val="480"/>
              </a:spcBef>
              <a:buNone/>
              <a:defRPr sz="20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smtClean="0"/>
              <a:t>Click to edit Master subtitle style</a:t>
            </a:r>
            <a:endParaRPr lang="sv-SE" noProof="0"/>
          </a:p>
        </p:txBody>
      </p:sp>
    </p:spTree>
    <p:extLst>
      <p:ext uri="{BB962C8B-B14F-4D97-AF65-F5344CB8AC3E}">
        <p14:creationId xmlns:p14="http://schemas.microsoft.com/office/powerpoint/2010/main" val="3330753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hapter">
    <p:spTree>
      <p:nvGrpSpPr>
        <p:cNvPr id="1" name=""/>
        <p:cNvGrpSpPr/>
        <p:nvPr/>
      </p:nvGrpSpPr>
      <p:grpSpPr>
        <a:xfrm>
          <a:off x="0" y="0"/>
          <a:ext cx="0" cy="0"/>
          <a:chOff x="0" y="0"/>
          <a:chExt cx="0" cy="0"/>
        </a:xfrm>
      </p:grpSpPr>
      <p:sp>
        <p:nvSpPr>
          <p:cNvPr id="6"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title</a:t>
            </a:r>
            <a:r>
              <a:rPr lang="sv-SE" noProof="0" dirty="0" smtClean="0"/>
              <a:t> style</a:t>
            </a:r>
            <a:endParaRPr lang="sv-SE" noProof="0" dirty="0"/>
          </a:p>
        </p:txBody>
      </p:sp>
      <p:sp>
        <p:nvSpPr>
          <p:cNvPr id="7" name="Underrubrik 2"/>
          <p:cNvSpPr>
            <a:spLocks noGrp="1"/>
          </p:cNvSpPr>
          <p:nvPr>
            <p:ph type="subTitle" idx="1"/>
          </p:nvPr>
        </p:nvSpPr>
        <p:spPr>
          <a:xfrm>
            <a:off x="1008000" y="2894400"/>
            <a:ext cx="6631200" cy="1621566"/>
          </a:xfrm>
        </p:spPr>
        <p:txBody>
          <a:bodyPr>
            <a:noAutofit/>
          </a:bodyPr>
          <a:lstStyle>
            <a:lvl1pPr marL="0" indent="0" algn="l">
              <a:lnSpc>
                <a:spcPts val="2900"/>
              </a:lnSpc>
              <a:spcBef>
                <a:spcPts val="480"/>
              </a:spcBef>
              <a:buNone/>
              <a:defRPr sz="20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smtClean="0"/>
              <a:t>Click to edit Master subtitle style</a:t>
            </a:r>
            <a:endParaRPr lang="sv-SE" noProof="0"/>
          </a:p>
        </p:txBody>
      </p:sp>
    </p:spTree>
    <p:extLst>
      <p:ext uri="{BB962C8B-B14F-4D97-AF65-F5344CB8AC3E}">
        <p14:creationId xmlns:p14="http://schemas.microsoft.com/office/powerpoint/2010/main" val="20330759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parts">
    <p:spTree>
      <p:nvGrpSpPr>
        <p:cNvPr id="1" name=""/>
        <p:cNvGrpSpPr/>
        <p:nvPr/>
      </p:nvGrpSpPr>
      <p:grpSpPr>
        <a:xfrm>
          <a:off x="0" y="0"/>
          <a:ext cx="0" cy="0"/>
          <a:chOff x="0" y="0"/>
          <a:chExt cx="0" cy="0"/>
        </a:xfrm>
      </p:grpSpPr>
      <p:sp>
        <p:nvSpPr>
          <p:cNvPr id="2" name="Rubrik 1"/>
          <p:cNvSpPr>
            <a:spLocks noGrp="1"/>
          </p:cNvSpPr>
          <p:nvPr>
            <p:ph type="title"/>
          </p:nvPr>
        </p:nvSpPr>
        <p:spPr>
          <a:xfrm>
            <a:off x="792000" y="627534"/>
            <a:ext cx="6850800" cy="596700"/>
          </a:xfrm>
        </p:spPr>
        <p:txBody>
          <a:bodyPr anchor="t" anchorCtr="0">
            <a:normAutofit/>
          </a:bodyPr>
          <a:lstStyle>
            <a:lvl1pPr>
              <a:defRPr sz="2800"/>
            </a:lvl1pPr>
          </a:lstStyle>
          <a:p>
            <a:r>
              <a:rPr lang="sv-SE" smtClean="0"/>
              <a:t>Click to edit Master title style</a:t>
            </a:r>
            <a:endParaRPr lang="sv-SE" dirty="0"/>
          </a:p>
        </p:txBody>
      </p:sp>
      <p:sp>
        <p:nvSpPr>
          <p:cNvPr id="3" name="Platshållare för innehåll 2"/>
          <p:cNvSpPr>
            <a:spLocks noGrp="1"/>
          </p:cNvSpPr>
          <p:nvPr>
            <p:ph sz="half" idx="1"/>
          </p:nvPr>
        </p:nvSpPr>
        <p:spPr>
          <a:xfrm>
            <a:off x="792000" y="1275534"/>
            <a:ext cx="3348000" cy="3240432"/>
          </a:xfrm>
        </p:spPr>
        <p:txBody>
          <a:bodyPr/>
          <a:lstStyle>
            <a:lvl1pPr>
              <a:defRPr sz="24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dirty="0"/>
          </a:p>
        </p:txBody>
      </p:sp>
      <p:sp>
        <p:nvSpPr>
          <p:cNvPr id="4" name="Platshållare för innehåll 3"/>
          <p:cNvSpPr>
            <a:spLocks noGrp="1"/>
          </p:cNvSpPr>
          <p:nvPr>
            <p:ph sz="half" idx="2"/>
          </p:nvPr>
        </p:nvSpPr>
        <p:spPr>
          <a:xfrm>
            <a:off x="4291200" y="1275534"/>
            <a:ext cx="3348000" cy="3240432"/>
          </a:xfrm>
        </p:spPr>
        <p:txBody>
          <a:bodyPr/>
          <a:lstStyle>
            <a:lvl1pPr>
              <a:defRPr sz="24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dirty="0"/>
          </a:p>
        </p:txBody>
      </p:sp>
    </p:spTree>
    <p:extLst>
      <p:ext uri="{BB962C8B-B14F-4D97-AF65-F5344CB8AC3E}">
        <p14:creationId xmlns:p14="http://schemas.microsoft.com/office/powerpoint/2010/main" val="17505042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Heading and text">
    <p:spTree>
      <p:nvGrpSpPr>
        <p:cNvPr id="1" name=""/>
        <p:cNvGrpSpPr/>
        <p:nvPr/>
      </p:nvGrpSpPr>
      <p:grpSpPr>
        <a:xfrm>
          <a:off x="0" y="0"/>
          <a:ext cx="0" cy="0"/>
          <a:chOff x="0" y="0"/>
          <a:chExt cx="0" cy="0"/>
        </a:xfrm>
      </p:grpSpPr>
      <p:sp>
        <p:nvSpPr>
          <p:cNvPr id="2" name="Rubrik 1"/>
          <p:cNvSpPr>
            <a:spLocks noGrp="1"/>
          </p:cNvSpPr>
          <p:nvPr>
            <p:ph type="title"/>
          </p:nvPr>
        </p:nvSpPr>
        <p:spPr>
          <a:xfrm>
            <a:off x="792000" y="627534"/>
            <a:ext cx="6850800" cy="596700"/>
          </a:xfrm>
        </p:spPr>
        <p:txBody>
          <a:bodyPr anchor="t" anchorCtr="0">
            <a:normAutofit/>
          </a:bodyPr>
          <a:lstStyle>
            <a:lvl1pPr>
              <a:defRPr sz="2800"/>
            </a:lvl1pPr>
          </a:lstStyle>
          <a:p>
            <a:r>
              <a:rPr lang="sv-SE" noProof="0" smtClean="0"/>
              <a:t>Click to edit Master title style</a:t>
            </a:r>
            <a:endParaRPr lang="sv-SE" noProof="0"/>
          </a:p>
        </p:txBody>
      </p:sp>
      <p:sp>
        <p:nvSpPr>
          <p:cNvPr id="3" name="Platshållare för innehåll 2"/>
          <p:cNvSpPr>
            <a:spLocks noGrp="1"/>
          </p:cNvSpPr>
          <p:nvPr>
            <p:ph idx="1"/>
          </p:nvPr>
        </p:nvSpPr>
        <p:spPr>
          <a:xfrm>
            <a:off x="792000" y="1275534"/>
            <a:ext cx="6850800" cy="2411100"/>
          </a:xfrm>
        </p:spPr>
        <p:txBody>
          <a:bodyPr>
            <a:normAutofit/>
          </a:bodyPr>
          <a:lstStyle>
            <a:lvl1pPr marL="1588" indent="-1588">
              <a:lnSpc>
                <a:spcPts val="2600"/>
              </a:lnSpc>
              <a:buNone/>
              <a:defRPr sz="2400"/>
            </a:lvl1pPr>
            <a:lvl2pPr>
              <a:buNone/>
              <a:defRPr/>
            </a:lvl2pPr>
            <a:lvl3pPr>
              <a:buNone/>
              <a:defRPr/>
            </a:lvl3pPr>
            <a:lvl4pPr>
              <a:buNone/>
              <a:defRPr/>
            </a:lvl4pPr>
            <a:lvl5pPr>
              <a:buNone/>
              <a:defRPr/>
            </a:lvl5pPr>
          </a:lstStyle>
          <a:p>
            <a:pPr lvl="0"/>
            <a:r>
              <a:rPr lang="sv-SE" noProof="0" smtClean="0"/>
              <a:t>Click to edit Master text styles</a:t>
            </a:r>
          </a:p>
        </p:txBody>
      </p:sp>
    </p:spTree>
    <p:extLst>
      <p:ext uri="{BB962C8B-B14F-4D97-AF65-F5344CB8AC3E}">
        <p14:creationId xmlns:p14="http://schemas.microsoft.com/office/powerpoint/2010/main" val="19774956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Only content">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792000" y="595470"/>
            <a:ext cx="6850800" cy="3992504"/>
          </a:xfrm>
        </p:spPr>
        <p:txBody>
          <a:bodyPr>
            <a:normAutofit/>
          </a:bodyPr>
          <a:lstStyle>
            <a:lvl1pPr>
              <a:defRPr sz="2400"/>
            </a:lvl1pPr>
            <a:lvl2pPr>
              <a:defRPr sz="2400"/>
            </a:lvl2pPr>
            <a:lvl3pPr>
              <a:defRPr sz="2400"/>
            </a:lvl3pPr>
            <a:lvl4pPr>
              <a:defRPr sz="2400"/>
            </a:lvl4pPr>
            <a:lvl5pPr>
              <a:defRPr sz="2400"/>
            </a:lvl5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dirty="0"/>
          </a:p>
        </p:txBody>
      </p:sp>
    </p:spTree>
    <p:extLst>
      <p:ext uri="{BB962C8B-B14F-4D97-AF65-F5344CB8AC3E}">
        <p14:creationId xmlns:p14="http://schemas.microsoft.com/office/powerpoint/2010/main" val="17963257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7861761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Förstasida - Eld">
    <p:bg>
      <p:bgPr>
        <a:solidFill>
          <a:schemeClr val="tx1"/>
        </a:solidFill>
        <a:effectLst/>
      </p:bgPr>
    </p:bg>
    <p:spTree>
      <p:nvGrpSpPr>
        <p:cNvPr id="1" name=""/>
        <p:cNvGrpSpPr/>
        <p:nvPr/>
      </p:nvGrpSpPr>
      <p:grpSpPr>
        <a:xfrm>
          <a:off x="0" y="0"/>
          <a:ext cx="0" cy="0"/>
          <a:chOff x="0" y="0"/>
          <a:chExt cx="0" cy="0"/>
        </a:xfrm>
      </p:grpSpPr>
      <p:pic>
        <p:nvPicPr>
          <p:cNvPr id="6" name="Picture 2"/>
          <p:cNvPicPr>
            <a:picLocks noChangeAspect="1" noChangeArrowheads="1"/>
          </p:cNvPicPr>
          <p:nvPr userDrawn="1"/>
        </p:nvPicPr>
        <p:blipFill>
          <a:blip r:embed="rId2">
            <a:alphaModFix amt="21000"/>
            <a:extLst>
              <a:ext uri="{28A0092B-C50C-407E-A947-70E740481C1C}">
                <a14:useLocalDpi xmlns:a14="http://schemas.microsoft.com/office/drawing/2010/main" val="0"/>
              </a:ext>
            </a:extLst>
          </a:blip>
          <a:stretch>
            <a:fillRect/>
          </a:stretch>
        </p:blipFill>
        <p:spPr bwMode="auto">
          <a:xfrm>
            <a:off x="-828600" y="1275606"/>
            <a:ext cx="6264696" cy="4271832"/>
          </a:xfrm>
          <a:prstGeom prst="rect">
            <a:avLst/>
          </a:prstGeom>
          <a:solidFill>
            <a:schemeClr val="tx1"/>
          </a:solidFill>
          <a:effectLst/>
        </p:spPr>
      </p:pic>
      <p:sp>
        <p:nvSpPr>
          <p:cNvPr id="7" name="Rubrik 1"/>
          <p:cNvSpPr>
            <a:spLocks noGrp="1"/>
          </p:cNvSpPr>
          <p:nvPr>
            <p:ph type="ctrTitle" hasCustomPrompt="1"/>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smtClean="0"/>
              <a:t>Avsnittsnamn</a:t>
            </a:r>
            <a:endParaRPr lang="sv-SE" noProof="0"/>
          </a:p>
        </p:txBody>
      </p:sp>
      <p:sp>
        <p:nvSpPr>
          <p:cNvPr id="8" name="Underrubrik 2"/>
          <p:cNvSpPr>
            <a:spLocks noGrp="1"/>
          </p:cNvSpPr>
          <p:nvPr>
            <p:ph type="subTitle" idx="1" hasCustomPrompt="1"/>
          </p:nvPr>
        </p:nvSpPr>
        <p:spPr>
          <a:xfrm>
            <a:off x="1008000" y="2894400"/>
            <a:ext cx="6631200" cy="104550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chemeClr val="bg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smtClean="0"/>
              <a:t>Talare eller underrubrik</a:t>
            </a:r>
          </a:p>
        </p:txBody>
      </p:sp>
      <p:sp>
        <p:nvSpPr>
          <p:cNvPr id="9" name="Content Placeholder 10"/>
          <p:cNvSpPr>
            <a:spLocks noGrp="1"/>
          </p:cNvSpPr>
          <p:nvPr>
            <p:ph sz="quarter" idx="10" hasCustomPrompt="1"/>
          </p:nvPr>
        </p:nvSpPr>
        <p:spPr>
          <a:xfrm>
            <a:off x="971600" y="627534"/>
            <a:ext cx="6625108" cy="1008112"/>
          </a:xfrm>
        </p:spPr>
        <p:txBody>
          <a:bodyPr>
            <a:noAutofit/>
          </a:bodyPr>
          <a:lstStyle>
            <a:lvl1pPr marL="0" indent="0">
              <a:buNone/>
              <a:defRPr/>
            </a:lvl1pPr>
          </a:lstStyle>
          <a:p>
            <a:pPr lvl="0"/>
            <a:r>
              <a:rPr lang="sv-SE" noProof="0" dirty="0" smtClean="0"/>
              <a:t>Kurs/Programserie</a:t>
            </a:r>
          </a:p>
        </p:txBody>
      </p:sp>
    </p:spTree>
    <p:extLst>
      <p:ext uri="{BB962C8B-B14F-4D97-AF65-F5344CB8AC3E}">
        <p14:creationId xmlns:p14="http://schemas.microsoft.com/office/powerpoint/2010/main" val="170193489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Förstasida - Olivkvist">
    <p:bg>
      <p:bgPr>
        <a:solidFill>
          <a:schemeClr val="tx1"/>
        </a:solidFill>
        <a:effectLst/>
      </p:bgPr>
    </p:bg>
    <p:spTree>
      <p:nvGrpSpPr>
        <p:cNvPr id="1" name=""/>
        <p:cNvGrpSpPr/>
        <p:nvPr/>
      </p:nvGrpSpPr>
      <p:grpSpPr>
        <a:xfrm>
          <a:off x="0" y="0"/>
          <a:ext cx="0" cy="0"/>
          <a:chOff x="0" y="0"/>
          <a:chExt cx="0" cy="0"/>
        </a:xfrm>
      </p:grpSpPr>
      <p:pic>
        <p:nvPicPr>
          <p:cNvPr id="4" name="Picture 3" descr="SU_olivkvist_neg.eps"/>
          <p:cNvPicPr>
            <a:picLocks noChangeAspect="1"/>
          </p:cNvPicPr>
          <p:nvPr userDrawn="1"/>
        </p:nvPicPr>
        <p:blipFill>
          <a:blip r:embed="rId2">
            <a:alphaModFix amt="20000"/>
            <a:extLst>
              <a:ext uri="{28A0092B-C50C-407E-A947-70E740481C1C}">
                <a14:useLocalDpi xmlns:a14="http://schemas.microsoft.com/office/drawing/2010/main" val="0"/>
              </a:ext>
            </a:extLst>
          </a:blip>
          <a:stretch>
            <a:fillRect/>
          </a:stretch>
        </p:blipFill>
        <p:spPr>
          <a:xfrm>
            <a:off x="-542523" y="267494"/>
            <a:ext cx="5762595" cy="5328592"/>
          </a:xfrm>
          <a:prstGeom prst="rect">
            <a:avLst/>
          </a:prstGeom>
        </p:spPr>
      </p:pic>
      <p:sp>
        <p:nvSpPr>
          <p:cNvPr id="9" name="Rubrik 1"/>
          <p:cNvSpPr>
            <a:spLocks noGrp="1"/>
          </p:cNvSpPr>
          <p:nvPr>
            <p:ph type="ctrTitle" hasCustomPrompt="1"/>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smtClean="0"/>
              <a:t>Avsnittsnamn</a:t>
            </a:r>
            <a:endParaRPr lang="sv-SE" noProof="0"/>
          </a:p>
        </p:txBody>
      </p:sp>
      <p:sp>
        <p:nvSpPr>
          <p:cNvPr id="10" name="Underrubrik 2"/>
          <p:cNvSpPr>
            <a:spLocks noGrp="1"/>
          </p:cNvSpPr>
          <p:nvPr>
            <p:ph type="subTitle" idx="1" hasCustomPrompt="1"/>
          </p:nvPr>
        </p:nvSpPr>
        <p:spPr>
          <a:xfrm>
            <a:off x="1008000" y="2894400"/>
            <a:ext cx="6631200" cy="104550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chemeClr val="bg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smtClean="0"/>
              <a:t>Talare eller underrubrik</a:t>
            </a:r>
          </a:p>
        </p:txBody>
      </p:sp>
      <p:sp>
        <p:nvSpPr>
          <p:cNvPr id="11" name="Content Placeholder 10"/>
          <p:cNvSpPr>
            <a:spLocks noGrp="1"/>
          </p:cNvSpPr>
          <p:nvPr>
            <p:ph sz="quarter" idx="10" hasCustomPrompt="1"/>
          </p:nvPr>
        </p:nvSpPr>
        <p:spPr>
          <a:xfrm>
            <a:off x="971600" y="627534"/>
            <a:ext cx="6625108" cy="1008112"/>
          </a:xfrm>
        </p:spPr>
        <p:txBody>
          <a:bodyPr>
            <a:noAutofit/>
          </a:bodyPr>
          <a:lstStyle>
            <a:lvl1pPr marL="0" indent="0">
              <a:buNone/>
              <a:defRPr/>
            </a:lvl1pPr>
          </a:lstStyle>
          <a:p>
            <a:pPr lvl="0"/>
            <a:r>
              <a:rPr lang="sv-SE" noProof="0" dirty="0" smtClean="0"/>
              <a:t>Kurs/Programserie</a:t>
            </a:r>
          </a:p>
        </p:txBody>
      </p:sp>
    </p:spTree>
    <p:extLst>
      <p:ext uri="{BB962C8B-B14F-4D97-AF65-F5344CB8AC3E}">
        <p14:creationId xmlns:p14="http://schemas.microsoft.com/office/powerpoint/2010/main" val="79801549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Förstasida - Kronor">
    <p:bg>
      <p:bgPr>
        <a:solidFill>
          <a:schemeClr val="tx1"/>
        </a:solidFill>
        <a:effectLst/>
      </p:bgPr>
    </p:bg>
    <p:spTree>
      <p:nvGrpSpPr>
        <p:cNvPr id="1" name=""/>
        <p:cNvGrpSpPr/>
        <p:nvPr/>
      </p:nvGrpSpPr>
      <p:grpSpPr>
        <a:xfrm>
          <a:off x="0" y="0"/>
          <a:ext cx="0" cy="0"/>
          <a:chOff x="0" y="0"/>
          <a:chExt cx="0" cy="0"/>
        </a:xfrm>
      </p:grpSpPr>
      <p:pic>
        <p:nvPicPr>
          <p:cNvPr id="7" name="Picture 9"/>
          <p:cNvPicPr>
            <a:picLocks noChangeAspect="1" noChangeArrowheads="1"/>
          </p:cNvPicPr>
          <p:nvPr userDrawn="1"/>
        </p:nvPicPr>
        <p:blipFill>
          <a:blip r:embed="rId2">
            <a:alphaModFix amt="20000"/>
            <a:extLst>
              <a:ext uri="{28A0092B-C50C-407E-A947-70E740481C1C}">
                <a14:useLocalDpi xmlns:a14="http://schemas.microsoft.com/office/drawing/2010/main" val="0"/>
              </a:ext>
            </a:extLst>
          </a:blip>
          <a:stretch>
            <a:fillRect/>
          </a:stretch>
        </p:blipFill>
        <p:spPr bwMode="auto">
          <a:xfrm>
            <a:off x="-1055431" y="1275606"/>
            <a:ext cx="5267391" cy="3867894"/>
          </a:xfrm>
          <a:prstGeom prst="rect">
            <a:avLst/>
          </a:prstGeom>
          <a:noFill/>
        </p:spPr>
      </p:pic>
      <p:sp>
        <p:nvSpPr>
          <p:cNvPr id="10" name="Rubrik 1"/>
          <p:cNvSpPr>
            <a:spLocks noGrp="1"/>
          </p:cNvSpPr>
          <p:nvPr>
            <p:ph type="ctrTitle" hasCustomPrompt="1"/>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smtClean="0"/>
              <a:t>Avsnittsnamn</a:t>
            </a:r>
            <a:endParaRPr lang="sv-SE" noProof="0"/>
          </a:p>
        </p:txBody>
      </p:sp>
      <p:sp>
        <p:nvSpPr>
          <p:cNvPr id="11" name="Underrubrik 2"/>
          <p:cNvSpPr>
            <a:spLocks noGrp="1"/>
          </p:cNvSpPr>
          <p:nvPr>
            <p:ph type="subTitle" idx="1" hasCustomPrompt="1"/>
          </p:nvPr>
        </p:nvSpPr>
        <p:spPr>
          <a:xfrm>
            <a:off x="1008000" y="2894400"/>
            <a:ext cx="6631200" cy="104550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chemeClr val="bg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smtClean="0"/>
              <a:t>Talare eller underrubrik</a:t>
            </a:r>
          </a:p>
        </p:txBody>
      </p:sp>
      <p:sp>
        <p:nvSpPr>
          <p:cNvPr id="12" name="Content Placeholder 10"/>
          <p:cNvSpPr>
            <a:spLocks noGrp="1"/>
          </p:cNvSpPr>
          <p:nvPr>
            <p:ph sz="quarter" idx="10" hasCustomPrompt="1"/>
          </p:nvPr>
        </p:nvSpPr>
        <p:spPr>
          <a:xfrm>
            <a:off x="971600" y="627534"/>
            <a:ext cx="6625108" cy="1008112"/>
          </a:xfrm>
        </p:spPr>
        <p:txBody>
          <a:bodyPr>
            <a:noAutofit/>
          </a:bodyPr>
          <a:lstStyle>
            <a:lvl1pPr marL="0" indent="0">
              <a:buNone/>
              <a:defRPr/>
            </a:lvl1pPr>
          </a:lstStyle>
          <a:p>
            <a:pPr lvl="0"/>
            <a:r>
              <a:rPr lang="sv-SE" noProof="0" dirty="0" smtClean="0"/>
              <a:t>Kurs/Programserie</a:t>
            </a:r>
          </a:p>
        </p:txBody>
      </p:sp>
    </p:spTree>
    <p:extLst>
      <p:ext uri="{BB962C8B-B14F-4D97-AF65-F5344CB8AC3E}">
        <p14:creationId xmlns:p14="http://schemas.microsoft.com/office/powerpoint/2010/main" val="296838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örstasida - Olivkvist">
    <p:spTree>
      <p:nvGrpSpPr>
        <p:cNvPr id="1" name=""/>
        <p:cNvGrpSpPr/>
        <p:nvPr/>
      </p:nvGrpSpPr>
      <p:grpSpPr>
        <a:xfrm>
          <a:off x="0" y="0"/>
          <a:ext cx="0" cy="0"/>
          <a:chOff x="0" y="0"/>
          <a:chExt cx="0" cy="0"/>
        </a:xfrm>
      </p:grpSpPr>
      <p:pic>
        <p:nvPicPr>
          <p:cNvPr id="5" name="Picture 9" descr="SU_PPT_olivkvist"/>
          <p:cNvPicPr>
            <a:picLocks noChangeAspect="1" noChangeArrowheads="1"/>
          </p:cNvPicPr>
          <p:nvPr userDrawn="1"/>
        </p:nvPicPr>
        <p:blipFill>
          <a:blip r:embed="rId2" cstate="print">
            <a:alphaModFix amt="55000"/>
          </a:blip>
          <a:srcRect l="1746"/>
          <a:stretch>
            <a:fillRect/>
          </a:stretch>
        </p:blipFill>
        <p:spPr bwMode="auto">
          <a:xfrm>
            <a:off x="1589" y="238124"/>
            <a:ext cx="5161507" cy="4905756"/>
          </a:xfrm>
          <a:prstGeom prst="rect">
            <a:avLst/>
          </a:prstGeom>
          <a:noFill/>
        </p:spPr>
      </p:pic>
      <p:sp>
        <p:nvSpPr>
          <p:cNvPr id="6" name="Rubrik 1"/>
          <p:cNvSpPr>
            <a:spLocks noGrp="1"/>
          </p:cNvSpPr>
          <p:nvPr>
            <p:ph type="ctrTitle" hasCustomPrompt="1"/>
          </p:nvPr>
        </p:nvSpPr>
        <p:spPr>
          <a:xfrm>
            <a:off x="1008000" y="1827900"/>
            <a:ext cx="6631200" cy="1069200"/>
          </a:xfrm>
        </p:spPr>
        <p:txBody>
          <a:bodyPr lIns="72000" tIns="36000" rIns="72000" bIns="36000" anchor="ctr" anchorCtr="0">
            <a:normAutofit/>
          </a:bodyPr>
          <a:lstStyle>
            <a:lvl1pPr algn="l">
              <a:defRPr sz="4400" b="0">
                <a:latin typeface="Verdana" pitchFamily="34" charset="0"/>
                <a:ea typeface="Verdana" pitchFamily="34" charset="0"/>
                <a:cs typeface="Verdana" pitchFamily="34" charset="0"/>
              </a:defRPr>
            </a:lvl1pPr>
          </a:lstStyle>
          <a:p>
            <a:r>
              <a:rPr lang="sv-SE" noProof="0" smtClean="0"/>
              <a:t>Avsnittsnamn</a:t>
            </a:r>
            <a:endParaRPr lang="sv-SE" noProof="0"/>
          </a:p>
        </p:txBody>
      </p:sp>
      <p:sp>
        <p:nvSpPr>
          <p:cNvPr id="8" name="Content Placeholder 10"/>
          <p:cNvSpPr>
            <a:spLocks noGrp="1"/>
          </p:cNvSpPr>
          <p:nvPr>
            <p:ph sz="quarter" idx="10" hasCustomPrompt="1"/>
          </p:nvPr>
        </p:nvSpPr>
        <p:spPr>
          <a:xfrm>
            <a:off x="971600" y="627534"/>
            <a:ext cx="6625108" cy="1008112"/>
          </a:xfrm>
        </p:spPr>
        <p:txBody>
          <a:bodyPr/>
          <a:lstStyle>
            <a:lvl1pPr marL="0" indent="0">
              <a:buNone/>
              <a:defRPr/>
            </a:lvl1pPr>
          </a:lstStyle>
          <a:p>
            <a:pPr lvl="0"/>
            <a:r>
              <a:rPr lang="sv-SE" noProof="0" dirty="0" smtClean="0"/>
              <a:t>Kurs/Programserie</a:t>
            </a:r>
          </a:p>
        </p:txBody>
      </p:sp>
      <p:sp>
        <p:nvSpPr>
          <p:cNvPr id="9" name="Underrubrik 2"/>
          <p:cNvSpPr>
            <a:spLocks noGrp="1"/>
          </p:cNvSpPr>
          <p:nvPr>
            <p:ph type="subTitle" idx="1" hasCustomPrompt="1"/>
          </p:nvPr>
        </p:nvSpPr>
        <p:spPr>
          <a:xfrm>
            <a:off x="1008000" y="2894400"/>
            <a:ext cx="6631200" cy="104550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smtClean="0"/>
              <a:t>Talare eller underrubrik</a:t>
            </a:r>
          </a:p>
        </p:txBody>
      </p:sp>
    </p:spTree>
    <p:extLst>
      <p:ext uri="{BB962C8B-B14F-4D97-AF65-F5344CB8AC3E}">
        <p14:creationId xmlns:p14="http://schemas.microsoft.com/office/powerpoint/2010/main" val="327140474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Förstasida">
    <p:bg>
      <p:bgPr>
        <a:solidFill>
          <a:schemeClr val="tx1"/>
        </a:solidFill>
        <a:effectLst/>
      </p:bgPr>
    </p:bg>
    <p:spTree>
      <p:nvGrpSpPr>
        <p:cNvPr id="1" name=""/>
        <p:cNvGrpSpPr/>
        <p:nvPr/>
      </p:nvGrpSpPr>
      <p:grpSpPr>
        <a:xfrm>
          <a:off x="0" y="0"/>
          <a:ext cx="0" cy="0"/>
          <a:chOff x="0" y="0"/>
          <a:chExt cx="0" cy="0"/>
        </a:xfrm>
      </p:grpSpPr>
      <p:sp>
        <p:nvSpPr>
          <p:cNvPr id="8" name="Rubrik 1"/>
          <p:cNvSpPr>
            <a:spLocks noGrp="1"/>
          </p:cNvSpPr>
          <p:nvPr>
            <p:ph type="ctrTitle" hasCustomPrompt="1"/>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smtClean="0"/>
              <a:t>Avsnittsnamn</a:t>
            </a:r>
            <a:endParaRPr lang="sv-SE" noProof="0"/>
          </a:p>
        </p:txBody>
      </p:sp>
      <p:sp>
        <p:nvSpPr>
          <p:cNvPr id="9" name="Underrubrik 2"/>
          <p:cNvSpPr>
            <a:spLocks noGrp="1"/>
          </p:cNvSpPr>
          <p:nvPr>
            <p:ph type="subTitle" idx="1" hasCustomPrompt="1"/>
          </p:nvPr>
        </p:nvSpPr>
        <p:spPr>
          <a:xfrm>
            <a:off x="1008000" y="2894400"/>
            <a:ext cx="6631200" cy="104550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chemeClr val="bg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smtClean="0"/>
              <a:t>Talare eller underrubrik</a:t>
            </a:r>
          </a:p>
        </p:txBody>
      </p:sp>
      <p:sp>
        <p:nvSpPr>
          <p:cNvPr id="10" name="Content Placeholder 10"/>
          <p:cNvSpPr>
            <a:spLocks noGrp="1"/>
          </p:cNvSpPr>
          <p:nvPr>
            <p:ph sz="quarter" idx="10" hasCustomPrompt="1"/>
          </p:nvPr>
        </p:nvSpPr>
        <p:spPr>
          <a:xfrm>
            <a:off x="971600" y="627534"/>
            <a:ext cx="6625108" cy="1008112"/>
          </a:xfrm>
        </p:spPr>
        <p:txBody>
          <a:bodyPr>
            <a:noAutofit/>
          </a:bodyPr>
          <a:lstStyle>
            <a:lvl1pPr marL="0" indent="0">
              <a:buNone/>
              <a:defRPr/>
            </a:lvl1pPr>
          </a:lstStyle>
          <a:p>
            <a:pPr lvl="0"/>
            <a:r>
              <a:rPr lang="sv-SE" noProof="0" dirty="0" smtClean="0"/>
              <a:t>Kurs/Programserie</a:t>
            </a:r>
          </a:p>
        </p:txBody>
      </p:sp>
    </p:spTree>
    <p:extLst>
      <p:ext uri="{BB962C8B-B14F-4D97-AF65-F5344CB8AC3E}">
        <p14:creationId xmlns:p14="http://schemas.microsoft.com/office/powerpoint/2010/main" val="424982921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Rubrik och innehåll">
    <p:bg>
      <p:bgPr>
        <a:solidFill>
          <a:schemeClr val="tx1"/>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792000" y="627534"/>
            <a:ext cx="6850800" cy="596700"/>
          </a:xfrm>
        </p:spPr>
        <p:txBody>
          <a:bodyPr anchor="t" anchorCtr="0">
            <a:noAutofit/>
          </a:bodyPr>
          <a:lstStyle>
            <a:lvl1pPr>
              <a:defRPr sz="2800"/>
            </a:lvl1pPr>
          </a:lstStyle>
          <a:p>
            <a:r>
              <a:rPr lang="sv-SE" noProof="0" smtClean="0"/>
              <a:t>Click to edit Master title style</a:t>
            </a:r>
            <a:endParaRPr lang="sv-SE" noProof="0"/>
          </a:p>
        </p:txBody>
      </p:sp>
      <p:sp>
        <p:nvSpPr>
          <p:cNvPr id="3" name="Platshållare för innehåll 2"/>
          <p:cNvSpPr>
            <a:spLocks noGrp="1"/>
          </p:cNvSpPr>
          <p:nvPr>
            <p:ph idx="1"/>
          </p:nvPr>
        </p:nvSpPr>
        <p:spPr>
          <a:xfrm>
            <a:off x="792000" y="1275534"/>
            <a:ext cx="6850800" cy="3240432"/>
          </a:xfrm>
        </p:spPr>
        <p:txBody>
          <a:bodyPr>
            <a:normAutofit/>
          </a:bodyPr>
          <a:lstStyle>
            <a:lvl1pPr>
              <a:defRPr sz="2400"/>
            </a:lvl1pPr>
            <a:lvl2pPr>
              <a:defRPr sz="2400"/>
            </a:lvl2pPr>
            <a:lvl3pPr>
              <a:defRPr sz="2400"/>
            </a:lvl3pPr>
            <a:lvl4pPr>
              <a:defRPr sz="2400"/>
            </a:lvl4pPr>
            <a:lvl5pPr>
              <a:defRPr sz="2400"/>
            </a:lvl5pPr>
          </a:lstStyle>
          <a:p>
            <a:pPr lvl="0"/>
            <a:r>
              <a:rPr lang="sv-SE" noProof="0" smtClean="0"/>
              <a:t>Click to edit Master text styles</a:t>
            </a:r>
          </a:p>
          <a:p>
            <a:pPr lvl="1"/>
            <a:r>
              <a:rPr lang="sv-SE" noProof="0" smtClean="0"/>
              <a:t>Second level</a:t>
            </a:r>
          </a:p>
          <a:p>
            <a:pPr lvl="2"/>
            <a:r>
              <a:rPr lang="sv-SE" noProof="0" smtClean="0"/>
              <a:t>Third level</a:t>
            </a:r>
          </a:p>
          <a:p>
            <a:pPr lvl="3"/>
            <a:r>
              <a:rPr lang="sv-SE" noProof="0" smtClean="0"/>
              <a:t>Fourth level</a:t>
            </a:r>
          </a:p>
          <a:p>
            <a:pPr lvl="4"/>
            <a:r>
              <a:rPr lang="sv-SE" noProof="0" smtClean="0"/>
              <a:t>Fifth level</a:t>
            </a:r>
            <a:endParaRPr lang="sv-SE" noProof="0"/>
          </a:p>
        </p:txBody>
      </p:sp>
    </p:spTree>
    <p:extLst>
      <p:ext uri="{BB962C8B-B14F-4D97-AF65-F5344CB8AC3E}">
        <p14:creationId xmlns:p14="http://schemas.microsoft.com/office/powerpoint/2010/main" val="32505148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Kapitelsida - Eld">
    <p:bg>
      <p:bgPr>
        <a:solidFill>
          <a:schemeClr val="tx1"/>
        </a:solidFill>
        <a:effectLst/>
      </p:bgPr>
    </p:bg>
    <p:spTree>
      <p:nvGrpSpPr>
        <p:cNvPr id="1" name=""/>
        <p:cNvGrpSpPr/>
        <p:nvPr/>
      </p:nvGrpSpPr>
      <p:grpSpPr>
        <a:xfrm>
          <a:off x="0" y="0"/>
          <a:ext cx="0" cy="0"/>
          <a:chOff x="0" y="0"/>
          <a:chExt cx="0" cy="0"/>
        </a:xfrm>
      </p:grpSpPr>
      <p:pic>
        <p:nvPicPr>
          <p:cNvPr id="6" name="Picture 2"/>
          <p:cNvPicPr>
            <a:picLocks noChangeAspect="1" noChangeArrowheads="1"/>
          </p:cNvPicPr>
          <p:nvPr userDrawn="1"/>
        </p:nvPicPr>
        <p:blipFill>
          <a:blip r:embed="rId2">
            <a:alphaModFix amt="21000"/>
            <a:extLst>
              <a:ext uri="{28A0092B-C50C-407E-A947-70E740481C1C}">
                <a14:useLocalDpi xmlns:a14="http://schemas.microsoft.com/office/drawing/2010/main" val="0"/>
              </a:ext>
            </a:extLst>
          </a:blip>
          <a:stretch>
            <a:fillRect/>
          </a:stretch>
        </p:blipFill>
        <p:spPr bwMode="auto">
          <a:xfrm>
            <a:off x="-828600" y="1275606"/>
            <a:ext cx="6264696" cy="4271832"/>
          </a:xfrm>
          <a:prstGeom prst="rect">
            <a:avLst/>
          </a:prstGeom>
          <a:solidFill>
            <a:schemeClr val="tx1"/>
          </a:solidFill>
          <a:effectLst/>
        </p:spPr>
      </p:pic>
      <p:sp>
        <p:nvSpPr>
          <p:cNvPr id="5"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title</a:t>
            </a:r>
            <a:r>
              <a:rPr lang="sv-SE" noProof="0" dirty="0" smtClean="0"/>
              <a:t> style</a:t>
            </a:r>
            <a:endParaRPr lang="sv-SE" noProof="0" dirty="0"/>
          </a:p>
        </p:txBody>
      </p:sp>
      <p:sp>
        <p:nvSpPr>
          <p:cNvPr id="7" name="Underrubrik 2"/>
          <p:cNvSpPr>
            <a:spLocks noGrp="1"/>
          </p:cNvSpPr>
          <p:nvPr>
            <p:ph type="subTitle" idx="1"/>
          </p:nvPr>
        </p:nvSpPr>
        <p:spPr>
          <a:xfrm>
            <a:off x="1008000" y="2894400"/>
            <a:ext cx="6631200" cy="1621566"/>
          </a:xfrm>
        </p:spPr>
        <p:txBody>
          <a:bodyPr>
            <a:noAutofit/>
          </a:bodyPr>
          <a:lstStyle>
            <a:lvl1pPr marL="0" indent="0" algn="l">
              <a:lnSpc>
                <a:spcPts val="2900"/>
              </a:lnSpc>
              <a:spcBef>
                <a:spcPts val="480"/>
              </a:spcBef>
              <a:buNone/>
              <a:defRPr sz="2000">
                <a:solidFill>
                  <a:srgbClr val="FFFFF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subtitle</a:t>
            </a:r>
            <a:r>
              <a:rPr lang="sv-SE" noProof="0" dirty="0" smtClean="0"/>
              <a:t> style</a:t>
            </a:r>
            <a:endParaRPr lang="sv-SE" noProof="0" dirty="0"/>
          </a:p>
        </p:txBody>
      </p:sp>
    </p:spTree>
    <p:extLst>
      <p:ext uri="{BB962C8B-B14F-4D97-AF65-F5344CB8AC3E}">
        <p14:creationId xmlns:p14="http://schemas.microsoft.com/office/powerpoint/2010/main" val="111691585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Kapitelsida - Olivkvist">
    <p:bg>
      <p:bgPr>
        <a:solidFill>
          <a:schemeClr val="tx1"/>
        </a:solidFill>
        <a:effectLst/>
      </p:bgPr>
    </p:bg>
    <p:spTree>
      <p:nvGrpSpPr>
        <p:cNvPr id="1" name=""/>
        <p:cNvGrpSpPr/>
        <p:nvPr/>
      </p:nvGrpSpPr>
      <p:grpSpPr>
        <a:xfrm>
          <a:off x="0" y="0"/>
          <a:ext cx="0" cy="0"/>
          <a:chOff x="0" y="0"/>
          <a:chExt cx="0" cy="0"/>
        </a:xfrm>
      </p:grpSpPr>
      <p:pic>
        <p:nvPicPr>
          <p:cNvPr id="6" name="Picture 5" descr="SU_olivkvist_neg.eps"/>
          <p:cNvPicPr>
            <a:picLocks noChangeAspect="1"/>
          </p:cNvPicPr>
          <p:nvPr userDrawn="1"/>
        </p:nvPicPr>
        <p:blipFill>
          <a:blip r:embed="rId2">
            <a:alphaModFix amt="20000"/>
            <a:extLst>
              <a:ext uri="{28A0092B-C50C-407E-A947-70E740481C1C}">
                <a14:useLocalDpi xmlns:a14="http://schemas.microsoft.com/office/drawing/2010/main" val="0"/>
              </a:ext>
            </a:extLst>
          </a:blip>
          <a:stretch>
            <a:fillRect/>
          </a:stretch>
        </p:blipFill>
        <p:spPr>
          <a:xfrm>
            <a:off x="-542523" y="267494"/>
            <a:ext cx="5762595" cy="5328592"/>
          </a:xfrm>
          <a:prstGeom prst="rect">
            <a:avLst/>
          </a:prstGeom>
        </p:spPr>
      </p:pic>
      <p:sp>
        <p:nvSpPr>
          <p:cNvPr id="8"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title</a:t>
            </a:r>
            <a:r>
              <a:rPr lang="sv-SE" noProof="0" dirty="0" smtClean="0"/>
              <a:t> style</a:t>
            </a:r>
            <a:endParaRPr lang="sv-SE" noProof="0" dirty="0"/>
          </a:p>
        </p:txBody>
      </p:sp>
      <p:sp>
        <p:nvSpPr>
          <p:cNvPr id="9" name="Underrubrik 2"/>
          <p:cNvSpPr>
            <a:spLocks noGrp="1"/>
          </p:cNvSpPr>
          <p:nvPr>
            <p:ph type="subTitle" idx="1"/>
          </p:nvPr>
        </p:nvSpPr>
        <p:spPr>
          <a:xfrm>
            <a:off x="1008000" y="2894400"/>
            <a:ext cx="6631200" cy="1621566"/>
          </a:xfrm>
        </p:spPr>
        <p:txBody>
          <a:bodyPr>
            <a:noAutofit/>
          </a:bodyPr>
          <a:lstStyle>
            <a:lvl1pPr marL="0" indent="0" algn="l">
              <a:lnSpc>
                <a:spcPts val="2900"/>
              </a:lnSpc>
              <a:spcBef>
                <a:spcPts val="480"/>
              </a:spcBef>
              <a:buNone/>
              <a:defRPr sz="2000">
                <a:solidFill>
                  <a:srgbClr val="FFFFF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subtitle</a:t>
            </a:r>
            <a:r>
              <a:rPr lang="sv-SE" noProof="0" dirty="0" smtClean="0"/>
              <a:t> style</a:t>
            </a:r>
            <a:endParaRPr lang="sv-SE" noProof="0" dirty="0"/>
          </a:p>
        </p:txBody>
      </p:sp>
    </p:spTree>
    <p:extLst>
      <p:ext uri="{BB962C8B-B14F-4D97-AF65-F5344CB8AC3E}">
        <p14:creationId xmlns:p14="http://schemas.microsoft.com/office/powerpoint/2010/main" val="12591148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Kapitelsida - Kronor">
    <p:bg>
      <p:bgPr>
        <a:solidFill>
          <a:schemeClr val="tx1"/>
        </a:solidFill>
        <a:effectLst/>
      </p:bgPr>
    </p:bg>
    <p:spTree>
      <p:nvGrpSpPr>
        <p:cNvPr id="1" name=""/>
        <p:cNvGrpSpPr/>
        <p:nvPr/>
      </p:nvGrpSpPr>
      <p:grpSpPr>
        <a:xfrm>
          <a:off x="0" y="0"/>
          <a:ext cx="0" cy="0"/>
          <a:chOff x="0" y="0"/>
          <a:chExt cx="0" cy="0"/>
        </a:xfrm>
      </p:grpSpPr>
      <p:pic>
        <p:nvPicPr>
          <p:cNvPr id="6" name="Picture 9"/>
          <p:cNvPicPr>
            <a:picLocks noChangeAspect="1" noChangeArrowheads="1"/>
          </p:cNvPicPr>
          <p:nvPr userDrawn="1"/>
        </p:nvPicPr>
        <p:blipFill>
          <a:blip r:embed="rId2">
            <a:alphaModFix amt="20000"/>
            <a:extLst>
              <a:ext uri="{28A0092B-C50C-407E-A947-70E740481C1C}">
                <a14:useLocalDpi xmlns:a14="http://schemas.microsoft.com/office/drawing/2010/main" val="0"/>
              </a:ext>
            </a:extLst>
          </a:blip>
          <a:stretch>
            <a:fillRect/>
          </a:stretch>
        </p:blipFill>
        <p:spPr bwMode="auto">
          <a:xfrm>
            <a:off x="-1055431" y="1275606"/>
            <a:ext cx="5267391" cy="3867894"/>
          </a:xfrm>
          <a:prstGeom prst="rect">
            <a:avLst/>
          </a:prstGeom>
          <a:noFill/>
        </p:spPr>
      </p:pic>
      <p:sp>
        <p:nvSpPr>
          <p:cNvPr id="8"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title</a:t>
            </a:r>
            <a:r>
              <a:rPr lang="sv-SE" noProof="0" dirty="0" smtClean="0"/>
              <a:t> style</a:t>
            </a:r>
            <a:endParaRPr lang="sv-SE" noProof="0" dirty="0"/>
          </a:p>
        </p:txBody>
      </p:sp>
      <p:sp>
        <p:nvSpPr>
          <p:cNvPr id="9" name="Underrubrik 2"/>
          <p:cNvSpPr>
            <a:spLocks noGrp="1"/>
          </p:cNvSpPr>
          <p:nvPr>
            <p:ph type="subTitle" idx="1"/>
          </p:nvPr>
        </p:nvSpPr>
        <p:spPr>
          <a:xfrm>
            <a:off x="1008000" y="2894400"/>
            <a:ext cx="6631200" cy="1621566"/>
          </a:xfrm>
        </p:spPr>
        <p:txBody>
          <a:bodyPr>
            <a:noAutofit/>
          </a:bodyPr>
          <a:lstStyle>
            <a:lvl1pPr marL="0" indent="0" algn="l">
              <a:lnSpc>
                <a:spcPts val="2900"/>
              </a:lnSpc>
              <a:spcBef>
                <a:spcPts val="480"/>
              </a:spcBef>
              <a:buNone/>
              <a:defRPr sz="2000">
                <a:solidFill>
                  <a:srgbClr val="FFFFF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subtitle</a:t>
            </a:r>
            <a:r>
              <a:rPr lang="sv-SE" noProof="0" dirty="0" smtClean="0"/>
              <a:t> style</a:t>
            </a:r>
            <a:endParaRPr lang="sv-SE" noProof="0" dirty="0"/>
          </a:p>
        </p:txBody>
      </p:sp>
    </p:spTree>
    <p:extLst>
      <p:ext uri="{BB962C8B-B14F-4D97-AF65-F5344CB8AC3E}">
        <p14:creationId xmlns:p14="http://schemas.microsoft.com/office/powerpoint/2010/main" val="12787982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Kapitelsida">
    <p:bg>
      <p:bgPr>
        <a:solidFill>
          <a:schemeClr val="tx1"/>
        </a:solidFill>
        <a:effectLst/>
      </p:bgPr>
    </p:bg>
    <p:spTree>
      <p:nvGrpSpPr>
        <p:cNvPr id="1" name=""/>
        <p:cNvGrpSpPr/>
        <p:nvPr/>
      </p:nvGrpSpPr>
      <p:grpSpPr>
        <a:xfrm>
          <a:off x="0" y="0"/>
          <a:ext cx="0" cy="0"/>
          <a:chOff x="0" y="0"/>
          <a:chExt cx="0" cy="0"/>
        </a:xfrm>
      </p:grpSpPr>
      <p:sp>
        <p:nvSpPr>
          <p:cNvPr id="6"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title</a:t>
            </a:r>
            <a:r>
              <a:rPr lang="sv-SE" noProof="0" dirty="0" smtClean="0"/>
              <a:t> style</a:t>
            </a:r>
            <a:endParaRPr lang="sv-SE" noProof="0" dirty="0"/>
          </a:p>
        </p:txBody>
      </p:sp>
      <p:sp>
        <p:nvSpPr>
          <p:cNvPr id="7" name="Underrubrik 2"/>
          <p:cNvSpPr>
            <a:spLocks noGrp="1"/>
          </p:cNvSpPr>
          <p:nvPr>
            <p:ph type="subTitle" idx="1"/>
          </p:nvPr>
        </p:nvSpPr>
        <p:spPr>
          <a:xfrm>
            <a:off x="1008000" y="2894400"/>
            <a:ext cx="6631200" cy="1621566"/>
          </a:xfrm>
        </p:spPr>
        <p:txBody>
          <a:bodyPr>
            <a:noAutofit/>
          </a:bodyPr>
          <a:lstStyle>
            <a:lvl1pPr marL="0" indent="0" algn="l">
              <a:lnSpc>
                <a:spcPts val="2900"/>
              </a:lnSpc>
              <a:spcBef>
                <a:spcPts val="480"/>
              </a:spcBef>
              <a:buNone/>
              <a:defRPr sz="2000">
                <a:solidFill>
                  <a:srgbClr val="FFFFF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subtitle</a:t>
            </a:r>
            <a:r>
              <a:rPr lang="sv-SE" noProof="0" dirty="0" smtClean="0"/>
              <a:t> style</a:t>
            </a:r>
            <a:endParaRPr lang="sv-SE" noProof="0" dirty="0"/>
          </a:p>
        </p:txBody>
      </p:sp>
    </p:spTree>
    <p:extLst>
      <p:ext uri="{BB962C8B-B14F-4D97-AF65-F5344CB8AC3E}">
        <p14:creationId xmlns:p14="http://schemas.microsoft.com/office/powerpoint/2010/main" val="189780916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vå innehållsdelar">
    <p:bg>
      <p:bgPr>
        <a:solidFill>
          <a:schemeClr val="tx1"/>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792000" y="627534"/>
            <a:ext cx="6850800" cy="596700"/>
          </a:xfrm>
        </p:spPr>
        <p:txBody>
          <a:bodyPr anchor="t" anchorCtr="0">
            <a:normAutofit/>
          </a:bodyPr>
          <a:lstStyle>
            <a:lvl1pPr>
              <a:defRPr sz="2800"/>
            </a:lvl1pPr>
          </a:lstStyle>
          <a:p>
            <a:r>
              <a:rPr lang="sv-SE" smtClean="0"/>
              <a:t>Click to edit Master title style</a:t>
            </a:r>
            <a:endParaRPr lang="sv-SE" dirty="0"/>
          </a:p>
        </p:txBody>
      </p:sp>
      <p:sp>
        <p:nvSpPr>
          <p:cNvPr id="3" name="Platshållare för innehåll 2"/>
          <p:cNvSpPr>
            <a:spLocks noGrp="1"/>
          </p:cNvSpPr>
          <p:nvPr>
            <p:ph sz="half" idx="1"/>
          </p:nvPr>
        </p:nvSpPr>
        <p:spPr>
          <a:xfrm>
            <a:off x="792000" y="1275534"/>
            <a:ext cx="3348000" cy="3240432"/>
          </a:xfrm>
        </p:spPr>
        <p:txBody>
          <a:bodyPr/>
          <a:lstStyle>
            <a:lvl1pPr>
              <a:defRPr sz="24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dirty="0"/>
          </a:p>
        </p:txBody>
      </p:sp>
      <p:sp>
        <p:nvSpPr>
          <p:cNvPr id="4" name="Platshållare för innehåll 3"/>
          <p:cNvSpPr>
            <a:spLocks noGrp="1"/>
          </p:cNvSpPr>
          <p:nvPr>
            <p:ph sz="half" idx="2"/>
          </p:nvPr>
        </p:nvSpPr>
        <p:spPr>
          <a:xfrm>
            <a:off x="4291200" y="1275534"/>
            <a:ext cx="3348000" cy="3240432"/>
          </a:xfrm>
        </p:spPr>
        <p:txBody>
          <a:bodyPr/>
          <a:lstStyle>
            <a:lvl1pPr>
              <a:defRPr sz="24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dirty="0"/>
          </a:p>
        </p:txBody>
      </p:sp>
    </p:spTree>
    <p:extLst>
      <p:ext uri="{BB962C8B-B14F-4D97-AF65-F5344CB8AC3E}">
        <p14:creationId xmlns:p14="http://schemas.microsoft.com/office/powerpoint/2010/main" val="320894894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Rubrik och text">
    <p:bg>
      <p:bgPr>
        <a:solidFill>
          <a:schemeClr val="tx1"/>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792000" y="627534"/>
            <a:ext cx="6850800" cy="596700"/>
          </a:xfrm>
        </p:spPr>
        <p:txBody>
          <a:bodyPr anchor="t" anchorCtr="0">
            <a:normAutofit/>
          </a:bodyPr>
          <a:lstStyle>
            <a:lvl1pPr>
              <a:defRPr sz="2800"/>
            </a:lvl1pPr>
          </a:lstStyle>
          <a:p>
            <a:r>
              <a:rPr lang="sv-SE" noProof="0" smtClean="0"/>
              <a:t>Click to edit Master title style</a:t>
            </a:r>
            <a:endParaRPr lang="sv-SE" noProof="0"/>
          </a:p>
        </p:txBody>
      </p:sp>
      <p:sp>
        <p:nvSpPr>
          <p:cNvPr id="3" name="Platshållare för innehåll 2"/>
          <p:cNvSpPr>
            <a:spLocks noGrp="1"/>
          </p:cNvSpPr>
          <p:nvPr>
            <p:ph idx="1"/>
          </p:nvPr>
        </p:nvSpPr>
        <p:spPr>
          <a:xfrm>
            <a:off x="792000" y="1275534"/>
            <a:ext cx="6850800" cy="2411100"/>
          </a:xfrm>
        </p:spPr>
        <p:txBody>
          <a:bodyPr>
            <a:normAutofit/>
          </a:bodyPr>
          <a:lstStyle>
            <a:lvl1pPr marL="1588" indent="-1588">
              <a:lnSpc>
                <a:spcPts val="2600"/>
              </a:lnSpc>
              <a:buNone/>
              <a:defRPr sz="2400"/>
            </a:lvl1pPr>
            <a:lvl2pPr>
              <a:buNone/>
              <a:defRPr/>
            </a:lvl2pPr>
            <a:lvl3pPr>
              <a:buNone/>
              <a:defRPr/>
            </a:lvl3pPr>
            <a:lvl4pPr>
              <a:buNone/>
              <a:defRPr/>
            </a:lvl4pPr>
            <a:lvl5pPr>
              <a:buNone/>
              <a:defRPr/>
            </a:lvl5pPr>
          </a:lstStyle>
          <a:p>
            <a:pPr lvl="0"/>
            <a:r>
              <a:rPr lang="sv-SE" noProof="0" smtClean="0"/>
              <a:t>Click to edit Master text styles</a:t>
            </a:r>
          </a:p>
        </p:txBody>
      </p:sp>
    </p:spTree>
    <p:extLst>
      <p:ext uri="{BB962C8B-B14F-4D97-AF65-F5344CB8AC3E}">
        <p14:creationId xmlns:p14="http://schemas.microsoft.com/office/powerpoint/2010/main" val="371640710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Endast innehåll">
    <p:bg>
      <p:bgPr>
        <a:solidFill>
          <a:schemeClr val="tx1"/>
        </a:solidFill>
        <a:effectLst/>
      </p:bgPr>
    </p:bg>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792000" y="595470"/>
            <a:ext cx="6850800" cy="3992504"/>
          </a:xfrm>
        </p:spPr>
        <p:txBody>
          <a:bodyPr>
            <a:normAutofit/>
          </a:bodyPr>
          <a:lstStyle>
            <a:lvl1pPr>
              <a:defRPr sz="2400"/>
            </a:lvl1pPr>
            <a:lvl2pPr>
              <a:defRPr sz="2400"/>
            </a:lvl2pPr>
            <a:lvl3pPr>
              <a:defRPr sz="2400"/>
            </a:lvl3pPr>
            <a:lvl4pPr>
              <a:defRPr sz="2400"/>
            </a:lvl4pPr>
            <a:lvl5pPr>
              <a:defRPr sz="2400"/>
            </a:lvl5pPr>
          </a:lstStyle>
          <a:p>
            <a:pPr lvl="0"/>
            <a:r>
              <a:rPr lang="sv-SE" dirty="0" err="1" smtClean="0"/>
              <a:t>Click</a:t>
            </a:r>
            <a:r>
              <a:rPr lang="sv-SE" dirty="0" smtClean="0"/>
              <a:t> </a:t>
            </a:r>
            <a:r>
              <a:rPr lang="sv-SE" dirty="0" err="1" smtClean="0"/>
              <a:t>to</a:t>
            </a:r>
            <a:r>
              <a:rPr lang="sv-SE" dirty="0" smtClean="0"/>
              <a:t> </a:t>
            </a:r>
            <a:r>
              <a:rPr lang="sv-SE" dirty="0" err="1" smtClean="0"/>
              <a:t>edit</a:t>
            </a:r>
            <a:r>
              <a:rPr lang="sv-SE" dirty="0" smtClean="0"/>
              <a:t> Master text </a:t>
            </a:r>
            <a:r>
              <a:rPr lang="sv-SE" dirty="0" err="1" smtClean="0"/>
              <a:t>styles</a:t>
            </a:r>
            <a:endParaRPr lang="sv-SE" dirty="0" smtClean="0"/>
          </a:p>
          <a:p>
            <a:pPr lvl="1"/>
            <a:r>
              <a:rPr lang="sv-SE" dirty="0" smtClean="0"/>
              <a:t>Second </a:t>
            </a:r>
            <a:r>
              <a:rPr lang="sv-SE" dirty="0" err="1" smtClean="0"/>
              <a:t>level</a:t>
            </a:r>
            <a:endParaRPr lang="sv-SE" dirty="0" smtClean="0"/>
          </a:p>
          <a:p>
            <a:pPr lvl="2"/>
            <a:r>
              <a:rPr lang="sv-SE" dirty="0" err="1" smtClean="0"/>
              <a:t>Third</a:t>
            </a:r>
            <a:r>
              <a:rPr lang="sv-SE" dirty="0" smtClean="0"/>
              <a:t> </a:t>
            </a:r>
            <a:r>
              <a:rPr lang="sv-SE" dirty="0" err="1" smtClean="0"/>
              <a:t>level</a:t>
            </a:r>
            <a:endParaRPr lang="sv-SE" dirty="0" smtClean="0"/>
          </a:p>
          <a:p>
            <a:pPr lvl="3"/>
            <a:r>
              <a:rPr lang="sv-SE" dirty="0" err="1" smtClean="0"/>
              <a:t>Fourth</a:t>
            </a:r>
            <a:r>
              <a:rPr lang="sv-SE" dirty="0" smtClean="0"/>
              <a:t> </a:t>
            </a:r>
            <a:r>
              <a:rPr lang="sv-SE" dirty="0" err="1" smtClean="0"/>
              <a:t>level</a:t>
            </a:r>
            <a:endParaRPr lang="sv-SE" dirty="0" smtClean="0"/>
          </a:p>
          <a:p>
            <a:pPr lvl="4"/>
            <a:r>
              <a:rPr lang="sv-SE" dirty="0" err="1" smtClean="0"/>
              <a:t>Fifth</a:t>
            </a:r>
            <a:r>
              <a:rPr lang="sv-SE" dirty="0" smtClean="0"/>
              <a:t> </a:t>
            </a:r>
            <a:r>
              <a:rPr lang="sv-SE" dirty="0" err="1" smtClean="0"/>
              <a:t>level</a:t>
            </a:r>
            <a:endParaRPr lang="sv-SE" dirty="0"/>
          </a:p>
        </p:txBody>
      </p:sp>
    </p:spTree>
    <p:extLst>
      <p:ext uri="{BB962C8B-B14F-4D97-AF65-F5344CB8AC3E}">
        <p14:creationId xmlns:p14="http://schemas.microsoft.com/office/powerpoint/2010/main" val="303764291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Tom">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1275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örstasida">
    <p:spTree>
      <p:nvGrpSpPr>
        <p:cNvPr id="1" name=""/>
        <p:cNvGrpSpPr/>
        <p:nvPr/>
      </p:nvGrpSpPr>
      <p:grpSpPr>
        <a:xfrm>
          <a:off x="0" y="0"/>
          <a:ext cx="0" cy="0"/>
          <a:chOff x="0" y="0"/>
          <a:chExt cx="0" cy="0"/>
        </a:xfrm>
      </p:grpSpPr>
      <p:sp>
        <p:nvSpPr>
          <p:cNvPr id="5" name="Rubrik 1"/>
          <p:cNvSpPr>
            <a:spLocks noGrp="1"/>
          </p:cNvSpPr>
          <p:nvPr>
            <p:ph type="ctrTitle" hasCustomPrompt="1"/>
          </p:nvPr>
        </p:nvSpPr>
        <p:spPr>
          <a:xfrm>
            <a:off x="1008000" y="1827900"/>
            <a:ext cx="6631200" cy="1069200"/>
          </a:xfrm>
        </p:spPr>
        <p:txBody>
          <a:bodyPr lIns="72000" tIns="36000" rIns="72000" bIns="36000" anchor="ctr" anchorCtr="0">
            <a:normAutofit/>
          </a:bodyPr>
          <a:lstStyle>
            <a:lvl1pPr algn="l">
              <a:defRPr sz="4400" b="0">
                <a:latin typeface="Verdana" pitchFamily="34" charset="0"/>
                <a:ea typeface="Verdana" pitchFamily="34" charset="0"/>
                <a:cs typeface="Verdana" pitchFamily="34" charset="0"/>
              </a:defRPr>
            </a:lvl1pPr>
          </a:lstStyle>
          <a:p>
            <a:r>
              <a:rPr lang="sv-SE" noProof="0" smtClean="0"/>
              <a:t>Avsnittsnamn</a:t>
            </a:r>
            <a:endParaRPr lang="sv-SE" noProof="0"/>
          </a:p>
        </p:txBody>
      </p:sp>
      <p:sp>
        <p:nvSpPr>
          <p:cNvPr id="7" name="Content Placeholder 10"/>
          <p:cNvSpPr>
            <a:spLocks noGrp="1"/>
          </p:cNvSpPr>
          <p:nvPr>
            <p:ph sz="quarter" idx="10" hasCustomPrompt="1"/>
          </p:nvPr>
        </p:nvSpPr>
        <p:spPr>
          <a:xfrm>
            <a:off x="971600" y="627534"/>
            <a:ext cx="6625108" cy="1008112"/>
          </a:xfrm>
        </p:spPr>
        <p:txBody>
          <a:bodyPr/>
          <a:lstStyle>
            <a:lvl1pPr marL="0" indent="0">
              <a:buNone/>
              <a:defRPr/>
            </a:lvl1pPr>
          </a:lstStyle>
          <a:p>
            <a:pPr lvl="0"/>
            <a:r>
              <a:rPr lang="sv-SE" noProof="0" dirty="0" smtClean="0"/>
              <a:t>Kurs/Programserie</a:t>
            </a:r>
          </a:p>
        </p:txBody>
      </p:sp>
      <p:sp>
        <p:nvSpPr>
          <p:cNvPr id="8" name="Underrubrik 2"/>
          <p:cNvSpPr>
            <a:spLocks noGrp="1"/>
          </p:cNvSpPr>
          <p:nvPr>
            <p:ph type="subTitle" idx="1" hasCustomPrompt="1"/>
          </p:nvPr>
        </p:nvSpPr>
        <p:spPr>
          <a:xfrm>
            <a:off x="1008000" y="2894400"/>
            <a:ext cx="6631200" cy="104550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smtClean="0"/>
              <a:t>Talare eller underrubrik</a:t>
            </a:r>
          </a:p>
        </p:txBody>
      </p:sp>
    </p:spTree>
    <p:extLst>
      <p:ext uri="{BB962C8B-B14F-4D97-AF65-F5344CB8AC3E}">
        <p14:creationId xmlns:p14="http://schemas.microsoft.com/office/powerpoint/2010/main" val="59284099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First page - Fire">
    <p:bg>
      <p:bgPr>
        <a:solidFill>
          <a:schemeClr val="tx1"/>
        </a:solidFill>
        <a:effectLst/>
      </p:bgPr>
    </p:bg>
    <p:spTree>
      <p:nvGrpSpPr>
        <p:cNvPr id="1" name=""/>
        <p:cNvGrpSpPr/>
        <p:nvPr/>
      </p:nvGrpSpPr>
      <p:grpSpPr>
        <a:xfrm>
          <a:off x="0" y="0"/>
          <a:ext cx="0" cy="0"/>
          <a:chOff x="0" y="0"/>
          <a:chExt cx="0" cy="0"/>
        </a:xfrm>
      </p:grpSpPr>
      <p:pic>
        <p:nvPicPr>
          <p:cNvPr id="6" name="Picture 2"/>
          <p:cNvPicPr>
            <a:picLocks noChangeAspect="1" noChangeArrowheads="1"/>
          </p:cNvPicPr>
          <p:nvPr userDrawn="1"/>
        </p:nvPicPr>
        <p:blipFill>
          <a:blip r:embed="rId2">
            <a:alphaModFix amt="21000"/>
            <a:extLst>
              <a:ext uri="{28A0092B-C50C-407E-A947-70E740481C1C}">
                <a14:useLocalDpi xmlns:a14="http://schemas.microsoft.com/office/drawing/2010/main" val="0"/>
              </a:ext>
            </a:extLst>
          </a:blip>
          <a:stretch>
            <a:fillRect/>
          </a:stretch>
        </p:blipFill>
        <p:spPr bwMode="auto">
          <a:xfrm>
            <a:off x="-828600" y="1275606"/>
            <a:ext cx="6264696" cy="4271832"/>
          </a:xfrm>
          <a:prstGeom prst="rect">
            <a:avLst/>
          </a:prstGeom>
          <a:solidFill>
            <a:schemeClr val="tx1"/>
          </a:solidFill>
          <a:effectLst/>
        </p:spPr>
      </p:pic>
      <p:sp>
        <p:nvSpPr>
          <p:cNvPr id="10" name="Rubrik 1"/>
          <p:cNvSpPr>
            <a:spLocks noGrp="1"/>
          </p:cNvSpPr>
          <p:nvPr>
            <p:ph type="ctrTitle" hasCustomPrompt="1"/>
          </p:nvPr>
        </p:nvSpPr>
        <p:spPr>
          <a:xfrm>
            <a:off x="1008000" y="1827900"/>
            <a:ext cx="6631200" cy="1069200"/>
          </a:xfrm>
        </p:spPr>
        <p:txBody>
          <a:bodyPr lIns="72000" tIns="36000" rIns="72000" bIns="36000" anchor="ctr" anchorCtr="0">
            <a:noAutofit/>
          </a:bodyPr>
          <a:lstStyle>
            <a:lvl1pPr algn="l">
              <a:defRPr sz="4400" b="0" baseline="0">
                <a:latin typeface="Verdana" pitchFamily="34" charset="0"/>
                <a:ea typeface="Verdana" pitchFamily="34" charset="0"/>
                <a:cs typeface="Verdana" pitchFamily="34" charset="0"/>
              </a:defRPr>
            </a:lvl1pPr>
          </a:lstStyle>
          <a:p>
            <a:r>
              <a:rPr lang="en-US" noProof="0" smtClean="0"/>
              <a:t>Episode name</a:t>
            </a:r>
            <a:endParaRPr lang="en-US" noProof="0"/>
          </a:p>
        </p:txBody>
      </p:sp>
      <p:sp>
        <p:nvSpPr>
          <p:cNvPr id="11" name="Underrubrik 2"/>
          <p:cNvSpPr>
            <a:spLocks noGrp="1"/>
          </p:cNvSpPr>
          <p:nvPr>
            <p:ph type="subTitle" idx="1" hasCustomPrompt="1"/>
          </p:nvPr>
        </p:nvSpPr>
        <p:spPr>
          <a:xfrm>
            <a:off x="1008000" y="2894400"/>
            <a:ext cx="6631200" cy="140554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rgbClr val="FFFFF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Speaker or subtitle</a:t>
            </a:r>
          </a:p>
          <a:p>
            <a:pPr lvl="0"/>
            <a:endParaRPr lang="sv-SE" noProof="0" dirty="0" smtClean="0"/>
          </a:p>
        </p:txBody>
      </p:sp>
      <p:sp>
        <p:nvSpPr>
          <p:cNvPr id="12" name="Content Placeholder 10"/>
          <p:cNvSpPr>
            <a:spLocks noGrp="1"/>
          </p:cNvSpPr>
          <p:nvPr>
            <p:ph sz="quarter" idx="10" hasCustomPrompt="1"/>
          </p:nvPr>
        </p:nvSpPr>
        <p:spPr>
          <a:xfrm>
            <a:off x="971600" y="627534"/>
            <a:ext cx="6625108" cy="1008112"/>
          </a:xfrm>
        </p:spPr>
        <p:txBody>
          <a:bodyPr>
            <a:noAutofit/>
          </a:bodyPr>
          <a:lstStyle>
            <a:lvl1pPr marL="0" marR="0" indent="0" algn="l" defTabSz="914400" rtl="0" eaLnBrk="1" fontAlgn="auto" latinLnBrk="0" hangingPunct="1">
              <a:lnSpc>
                <a:spcPts val="2900"/>
              </a:lnSpc>
              <a:spcBef>
                <a:spcPct val="20000"/>
              </a:spcBef>
              <a:spcAft>
                <a:spcPts val="0"/>
              </a:spcAft>
              <a:buClrTx/>
              <a:buSzPct val="93000"/>
              <a:buFont typeface="Verdana" pitchFamily="34" charset="0"/>
              <a:buNone/>
              <a:tabLst/>
              <a:defRPr/>
            </a:lvl1pPr>
          </a:lstStyle>
          <a:p>
            <a:pPr lvl="0"/>
            <a:r>
              <a:rPr lang="en-US" noProof="0" dirty="0" smtClean="0"/>
              <a:t>Course/Serial</a:t>
            </a:r>
          </a:p>
        </p:txBody>
      </p:sp>
    </p:spTree>
    <p:extLst>
      <p:ext uri="{BB962C8B-B14F-4D97-AF65-F5344CB8AC3E}">
        <p14:creationId xmlns:p14="http://schemas.microsoft.com/office/powerpoint/2010/main" val="179916910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First page - Olive branch">
    <p:bg>
      <p:bgPr>
        <a:solidFill>
          <a:schemeClr val="tx1"/>
        </a:solidFill>
        <a:effectLst/>
      </p:bgPr>
    </p:bg>
    <p:spTree>
      <p:nvGrpSpPr>
        <p:cNvPr id="1" name=""/>
        <p:cNvGrpSpPr/>
        <p:nvPr/>
      </p:nvGrpSpPr>
      <p:grpSpPr>
        <a:xfrm>
          <a:off x="0" y="0"/>
          <a:ext cx="0" cy="0"/>
          <a:chOff x="0" y="0"/>
          <a:chExt cx="0" cy="0"/>
        </a:xfrm>
      </p:grpSpPr>
      <p:pic>
        <p:nvPicPr>
          <p:cNvPr id="4" name="Picture 3" descr="SU_olivkvist_neg.eps"/>
          <p:cNvPicPr>
            <a:picLocks noChangeAspect="1"/>
          </p:cNvPicPr>
          <p:nvPr userDrawn="1"/>
        </p:nvPicPr>
        <p:blipFill>
          <a:blip r:embed="rId2">
            <a:alphaModFix amt="20000"/>
            <a:extLst>
              <a:ext uri="{28A0092B-C50C-407E-A947-70E740481C1C}">
                <a14:useLocalDpi xmlns:a14="http://schemas.microsoft.com/office/drawing/2010/main" val="0"/>
              </a:ext>
            </a:extLst>
          </a:blip>
          <a:stretch>
            <a:fillRect/>
          </a:stretch>
        </p:blipFill>
        <p:spPr>
          <a:xfrm>
            <a:off x="-542523" y="267494"/>
            <a:ext cx="5762595" cy="5328592"/>
          </a:xfrm>
          <a:prstGeom prst="rect">
            <a:avLst/>
          </a:prstGeom>
        </p:spPr>
      </p:pic>
      <p:sp>
        <p:nvSpPr>
          <p:cNvPr id="6" name="Rubrik 1"/>
          <p:cNvSpPr>
            <a:spLocks noGrp="1"/>
          </p:cNvSpPr>
          <p:nvPr>
            <p:ph type="ctrTitle" hasCustomPrompt="1"/>
          </p:nvPr>
        </p:nvSpPr>
        <p:spPr>
          <a:xfrm>
            <a:off x="1008000" y="1827900"/>
            <a:ext cx="6631200" cy="1069200"/>
          </a:xfrm>
        </p:spPr>
        <p:txBody>
          <a:bodyPr lIns="72000" tIns="36000" rIns="72000" bIns="36000" anchor="ctr" anchorCtr="0">
            <a:noAutofit/>
          </a:bodyPr>
          <a:lstStyle>
            <a:lvl1pPr algn="l">
              <a:defRPr sz="4400" b="0" baseline="0">
                <a:latin typeface="Verdana" pitchFamily="34" charset="0"/>
                <a:ea typeface="Verdana" pitchFamily="34" charset="0"/>
                <a:cs typeface="Verdana" pitchFamily="34" charset="0"/>
              </a:defRPr>
            </a:lvl1pPr>
          </a:lstStyle>
          <a:p>
            <a:r>
              <a:rPr lang="en-US" noProof="0" smtClean="0"/>
              <a:t>Episode name</a:t>
            </a:r>
            <a:endParaRPr lang="en-US" noProof="0"/>
          </a:p>
        </p:txBody>
      </p:sp>
      <p:sp>
        <p:nvSpPr>
          <p:cNvPr id="7" name="Underrubrik 2"/>
          <p:cNvSpPr>
            <a:spLocks noGrp="1"/>
          </p:cNvSpPr>
          <p:nvPr>
            <p:ph type="subTitle" idx="1" hasCustomPrompt="1"/>
          </p:nvPr>
        </p:nvSpPr>
        <p:spPr>
          <a:xfrm>
            <a:off x="1008000" y="2894400"/>
            <a:ext cx="6631200" cy="140554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rgbClr val="FFFFF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Speaker or subtitle</a:t>
            </a:r>
          </a:p>
          <a:p>
            <a:pPr lvl="0"/>
            <a:endParaRPr lang="sv-SE" noProof="0" dirty="0" smtClean="0"/>
          </a:p>
        </p:txBody>
      </p:sp>
      <p:sp>
        <p:nvSpPr>
          <p:cNvPr id="8" name="Content Placeholder 10"/>
          <p:cNvSpPr>
            <a:spLocks noGrp="1"/>
          </p:cNvSpPr>
          <p:nvPr>
            <p:ph sz="quarter" idx="10" hasCustomPrompt="1"/>
          </p:nvPr>
        </p:nvSpPr>
        <p:spPr>
          <a:xfrm>
            <a:off x="971600" y="627534"/>
            <a:ext cx="6625108" cy="1008112"/>
          </a:xfrm>
        </p:spPr>
        <p:txBody>
          <a:bodyPr>
            <a:noAutofit/>
          </a:bodyPr>
          <a:lstStyle>
            <a:lvl1pPr marL="0" marR="0" indent="0" algn="l" defTabSz="914400" rtl="0" eaLnBrk="1" fontAlgn="auto" latinLnBrk="0" hangingPunct="1">
              <a:lnSpc>
                <a:spcPts val="2900"/>
              </a:lnSpc>
              <a:spcBef>
                <a:spcPct val="20000"/>
              </a:spcBef>
              <a:spcAft>
                <a:spcPts val="0"/>
              </a:spcAft>
              <a:buClrTx/>
              <a:buSzPct val="93000"/>
              <a:buFont typeface="Verdana" pitchFamily="34" charset="0"/>
              <a:buNone/>
              <a:tabLst/>
              <a:defRPr/>
            </a:lvl1pPr>
          </a:lstStyle>
          <a:p>
            <a:pPr lvl="0"/>
            <a:r>
              <a:rPr lang="en-US" noProof="0" dirty="0" smtClean="0"/>
              <a:t>Course/Serial</a:t>
            </a:r>
          </a:p>
        </p:txBody>
      </p:sp>
    </p:spTree>
    <p:extLst>
      <p:ext uri="{BB962C8B-B14F-4D97-AF65-F5344CB8AC3E}">
        <p14:creationId xmlns:p14="http://schemas.microsoft.com/office/powerpoint/2010/main" val="185050959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First page - Crowns">
    <p:bg>
      <p:bgPr>
        <a:solidFill>
          <a:schemeClr val="tx1"/>
        </a:solidFill>
        <a:effectLst/>
      </p:bgPr>
    </p:bg>
    <p:spTree>
      <p:nvGrpSpPr>
        <p:cNvPr id="1" name=""/>
        <p:cNvGrpSpPr/>
        <p:nvPr/>
      </p:nvGrpSpPr>
      <p:grpSpPr>
        <a:xfrm>
          <a:off x="0" y="0"/>
          <a:ext cx="0" cy="0"/>
          <a:chOff x="0" y="0"/>
          <a:chExt cx="0" cy="0"/>
        </a:xfrm>
      </p:grpSpPr>
      <p:pic>
        <p:nvPicPr>
          <p:cNvPr id="7" name="Picture 9"/>
          <p:cNvPicPr>
            <a:picLocks noChangeAspect="1" noChangeArrowheads="1"/>
          </p:cNvPicPr>
          <p:nvPr userDrawn="1"/>
        </p:nvPicPr>
        <p:blipFill>
          <a:blip r:embed="rId2">
            <a:alphaModFix amt="20000"/>
            <a:extLst>
              <a:ext uri="{28A0092B-C50C-407E-A947-70E740481C1C}">
                <a14:useLocalDpi xmlns:a14="http://schemas.microsoft.com/office/drawing/2010/main" val="0"/>
              </a:ext>
            </a:extLst>
          </a:blip>
          <a:stretch>
            <a:fillRect/>
          </a:stretch>
        </p:blipFill>
        <p:spPr bwMode="auto">
          <a:xfrm>
            <a:off x="-1055431" y="1275606"/>
            <a:ext cx="5267391" cy="3867894"/>
          </a:xfrm>
          <a:prstGeom prst="rect">
            <a:avLst/>
          </a:prstGeom>
          <a:noFill/>
        </p:spPr>
      </p:pic>
      <p:sp>
        <p:nvSpPr>
          <p:cNvPr id="6" name="Rubrik 1"/>
          <p:cNvSpPr>
            <a:spLocks noGrp="1"/>
          </p:cNvSpPr>
          <p:nvPr>
            <p:ph type="ctrTitle" hasCustomPrompt="1"/>
          </p:nvPr>
        </p:nvSpPr>
        <p:spPr>
          <a:xfrm>
            <a:off x="1008000" y="1827900"/>
            <a:ext cx="6631200" cy="1069200"/>
          </a:xfrm>
        </p:spPr>
        <p:txBody>
          <a:bodyPr lIns="72000" tIns="36000" rIns="72000" bIns="36000" anchor="ctr" anchorCtr="0">
            <a:noAutofit/>
          </a:bodyPr>
          <a:lstStyle>
            <a:lvl1pPr algn="l">
              <a:defRPr sz="4400" b="0" baseline="0">
                <a:latin typeface="Verdana" pitchFamily="34" charset="0"/>
                <a:ea typeface="Verdana" pitchFamily="34" charset="0"/>
                <a:cs typeface="Verdana" pitchFamily="34" charset="0"/>
              </a:defRPr>
            </a:lvl1pPr>
          </a:lstStyle>
          <a:p>
            <a:r>
              <a:rPr lang="en-US" noProof="0" smtClean="0"/>
              <a:t>Episode name</a:t>
            </a:r>
            <a:endParaRPr lang="en-US" noProof="0"/>
          </a:p>
        </p:txBody>
      </p:sp>
      <p:sp>
        <p:nvSpPr>
          <p:cNvPr id="8" name="Underrubrik 2"/>
          <p:cNvSpPr>
            <a:spLocks noGrp="1"/>
          </p:cNvSpPr>
          <p:nvPr>
            <p:ph type="subTitle" idx="1" hasCustomPrompt="1"/>
          </p:nvPr>
        </p:nvSpPr>
        <p:spPr>
          <a:xfrm>
            <a:off x="1008000" y="2894400"/>
            <a:ext cx="6631200" cy="140554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rgbClr val="FFFFF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Speaker or subtitle</a:t>
            </a:r>
          </a:p>
          <a:p>
            <a:pPr lvl="0"/>
            <a:endParaRPr lang="sv-SE" noProof="0" dirty="0" smtClean="0"/>
          </a:p>
        </p:txBody>
      </p:sp>
      <p:sp>
        <p:nvSpPr>
          <p:cNvPr id="9" name="Content Placeholder 10"/>
          <p:cNvSpPr>
            <a:spLocks noGrp="1"/>
          </p:cNvSpPr>
          <p:nvPr>
            <p:ph sz="quarter" idx="10" hasCustomPrompt="1"/>
          </p:nvPr>
        </p:nvSpPr>
        <p:spPr>
          <a:xfrm>
            <a:off x="971600" y="627534"/>
            <a:ext cx="6625108" cy="1008112"/>
          </a:xfrm>
        </p:spPr>
        <p:txBody>
          <a:bodyPr>
            <a:noAutofit/>
          </a:bodyPr>
          <a:lstStyle>
            <a:lvl1pPr marL="0" marR="0" indent="0" algn="l" defTabSz="914400" rtl="0" eaLnBrk="1" fontAlgn="auto" latinLnBrk="0" hangingPunct="1">
              <a:lnSpc>
                <a:spcPts val="2900"/>
              </a:lnSpc>
              <a:spcBef>
                <a:spcPct val="20000"/>
              </a:spcBef>
              <a:spcAft>
                <a:spcPts val="0"/>
              </a:spcAft>
              <a:buClrTx/>
              <a:buSzPct val="93000"/>
              <a:buFont typeface="Verdana" pitchFamily="34" charset="0"/>
              <a:buNone/>
              <a:tabLst/>
              <a:defRPr/>
            </a:lvl1pPr>
          </a:lstStyle>
          <a:p>
            <a:pPr lvl="0"/>
            <a:r>
              <a:rPr lang="en-US" noProof="0" dirty="0" smtClean="0"/>
              <a:t>Course/Serial</a:t>
            </a:r>
          </a:p>
        </p:txBody>
      </p:sp>
    </p:spTree>
    <p:extLst>
      <p:ext uri="{BB962C8B-B14F-4D97-AF65-F5344CB8AC3E}">
        <p14:creationId xmlns:p14="http://schemas.microsoft.com/office/powerpoint/2010/main" val="228472190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First page">
    <p:bg>
      <p:bgPr>
        <a:solidFill>
          <a:schemeClr val="tx1"/>
        </a:solidFill>
        <a:effectLst/>
      </p:bgPr>
    </p:bg>
    <p:spTree>
      <p:nvGrpSpPr>
        <p:cNvPr id="1" name=""/>
        <p:cNvGrpSpPr/>
        <p:nvPr/>
      </p:nvGrpSpPr>
      <p:grpSpPr>
        <a:xfrm>
          <a:off x="0" y="0"/>
          <a:ext cx="0" cy="0"/>
          <a:chOff x="0" y="0"/>
          <a:chExt cx="0" cy="0"/>
        </a:xfrm>
      </p:grpSpPr>
      <p:sp>
        <p:nvSpPr>
          <p:cNvPr id="5" name="Rubrik 1"/>
          <p:cNvSpPr>
            <a:spLocks noGrp="1"/>
          </p:cNvSpPr>
          <p:nvPr>
            <p:ph type="ctrTitle" hasCustomPrompt="1"/>
          </p:nvPr>
        </p:nvSpPr>
        <p:spPr>
          <a:xfrm>
            <a:off x="1008000" y="1827900"/>
            <a:ext cx="6631200" cy="1069200"/>
          </a:xfrm>
        </p:spPr>
        <p:txBody>
          <a:bodyPr lIns="72000" tIns="36000" rIns="72000" bIns="36000" anchor="ctr" anchorCtr="0">
            <a:noAutofit/>
          </a:bodyPr>
          <a:lstStyle>
            <a:lvl1pPr algn="l">
              <a:defRPr sz="4400" b="0" baseline="0">
                <a:latin typeface="Verdana" pitchFamily="34" charset="0"/>
                <a:ea typeface="Verdana" pitchFamily="34" charset="0"/>
                <a:cs typeface="Verdana" pitchFamily="34" charset="0"/>
              </a:defRPr>
            </a:lvl1pPr>
          </a:lstStyle>
          <a:p>
            <a:r>
              <a:rPr lang="en-US" noProof="0" smtClean="0"/>
              <a:t>Episode name</a:t>
            </a:r>
            <a:endParaRPr lang="en-US" noProof="0"/>
          </a:p>
        </p:txBody>
      </p:sp>
      <p:sp>
        <p:nvSpPr>
          <p:cNvPr id="6" name="Underrubrik 2"/>
          <p:cNvSpPr>
            <a:spLocks noGrp="1"/>
          </p:cNvSpPr>
          <p:nvPr>
            <p:ph type="subTitle" idx="1" hasCustomPrompt="1"/>
          </p:nvPr>
        </p:nvSpPr>
        <p:spPr>
          <a:xfrm>
            <a:off x="1008000" y="2894400"/>
            <a:ext cx="6631200" cy="140554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rgbClr val="FFFFF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Speaker or subtitle</a:t>
            </a:r>
          </a:p>
          <a:p>
            <a:pPr lvl="0"/>
            <a:endParaRPr lang="sv-SE" noProof="0" dirty="0" smtClean="0"/>
          </a:p>
        </p:txBody>
      </p:sp>
      <p:sp>
        <p:nvSpPr>
          <p:cNvPr id="7" name="Content Placeholder 10"/>
          <p:cNvSpPr>
            <a:spLocks noGrp="1"/>
          </p:cNvSpPr>
          <p:nvPr>
            <p:ph sz="quarter" idx="10" hasCustomPrompt="1"/>
          </p:nvPr>
        </p:nvSpPr>
        <p:spPr>
          <a:xfrm>
            <a:off x="971600" y="627534"/>
            <a:ext cx="6625108" cy="1008112"/>
          </a:xfrm>
        </p:spPr>
        <p:txBody>
          <a:bodyPr>
            <a:noAutofit/>
          </a:bodyPr>
          <a:lstStyle>
            <a:lvl1pPr marL="0" marR="0" indent="0" algn="l" defTabSz="914400" rtl="0" eaLnBrk="1" fontAlgn="auto" latinLnBrk="0" hangingPunct="1">
              <a:lnSpc>
                <a:spcPts val="2900"/>
              </a:lnSpc>
              <a:spcBef>
                <a:spcPct val="20000"/>
              </a:spcBef>
              <a:spcAft>
                <a:spcPts val="0"/>
              </a:spcAft>
              <a:buClrTx/>
              <a:buSzPct val="93000"/>
              <a:buFont typeface="Verdana" pitchFamily="34" charset="0"/>
              <a:buNone/>
              <a:tabLst/>
              <a:defRPr/>
            </a:lvl1pPr>
          </a:lstStyle>
          <a:p>
            <a:pPr lvl="0"/>
            <a:r>
              <a:rPr lang="en-US" noProof="0" dirty="0" smtClean="0"/>
              <a:t>Course/Serial</a:t>
            </a:r>
          </a:p>
        </p:txBody>
      </p:sp>
    </p:spTree>
    <p:extLst>
      <p:ext uri="{BB962C8B-B14F-4D97-AF65-F5344CB8AC3E}">
        <p14:creationId xmlns:p14="http://schemas.microsoft.com/office/powerpoint/2010/main" val="45419480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Heading and content">
    <p:bg>
      <p:bgPr>
        <a:solidFill>
          <a:schemeClr val="tx1"/>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792000" y="627534"/>
            <a:ext cx="6850800" cy="596700"/>
          </a:xfrm>
        </p:spPr>
        <p:txBody>
          <a:bodyPr anchor="t" anchorCtr="0">
            <a:noAutofit/>
          </a:bodyPr>
          <a:lstStyle>
            <a:lvl1pPr>
              <a:defRPr sz="2800"/>
            </a:lvl1pPr>
          </a:lstStyle>
          <a:p>
            <a:r>
              <a:rPr lang="sv-SE" noProof="0" smtClean="0"/>
              <a:t>Click to edit Master title style</a:t>
            </a:r>
            <a:endParaRPr lang="sv-SE" noProof="0"/>
          </a:p>
        </p:txBody>
      </p:sp>
      <p:sp>
        <p:nvSpPr>
          <p:cNvPr id="3" name="Platshållare för innehåll 2"/>
          <p:cNvSpPr>
            <a:spLocks noGrp="1"/>
          </p:cNvSpPr>
          <p:nvPr>
            <p:ph idx="1"/>
          </p:nvPr>
        </p:nvSpPr>
        <p:spPr>
          <a:xfrm>
            <a:off x="792000" y="1275534"/>
            <a:ext cx="6850800" cy="3240432"/>
          </a:xfrm>
        </p:spPr>
        <p:txBody>
          <a:bodyPr>
            <a:normAutofit/>
          </a:bodyPr>
          <a:lstStyle>
            <a:lvl1pPr>
              <a:defRPr sz="2400"/>
            </a:lvl1pPr>
            <a:lvl2pPr>
              <a:defRPr sz="2400"/>
            </a:lvl2pPr>
            <a:lvl3pPr>
              <a:defRPr sz="2400"/>
            </a:lvl3pPr>
            <a:lvl4pPr>
              <a:defRPr sz="2400"/>
            </a:lvl4pPr>
            <a:lvl5pPr>
              <a:defRPr sz="2400"/>
            </a:lvl5pPr>
          </a:lstStyle>
          <a:p>
            <a:pPr lvl="0"/>
            <a:r>
              <a:rPr lang="sv-SE" noProof="0" smtClean="0"/>
              <a:t>Click to edit Master text styles</a:t>
            </a:r>
          </a:p>
          <a:p>
            <a:pPr lvl="1"/>
            <a:r>
              <a:rPr lang="sv-SE" noProof="0" smtClean="0"/>
              <a:t>Second level</a:t>
            </a:r>
          </a:p>
          <a:p>
            <a:pPr lvl="2"/>
            <a:r>
              <a:rPr lang="sv-SE" noProof="0" smtClean="0"/>
              <a:t>Third level</a:t>
            </a:r>
          </a:p>
          <a:p>
            <a:pPr lvl="3"/>
            <a:r>
              <a:rPr lang="sv-SE" noProof="0" smtClean="0"/>
              <a:t>Fourth level</a:t>
            </a:r>
          </a:p>
          <a:p>
            <a:pPr lvl="4"/>
            <a:r>
              <a:rPr lang="sv-SE" noProof="0" smtClean="0"/>
              <a:t>Fifth level</a:t>
            </a:r>
            <a:endParaRPr lang="sv-SE" noProof="0"/>
          </a:p>
        </p:txBody>
      </p:sp>
    </p:spTree>
    <p:extLst>
      <p:ext uri="{BB962C8B-B14F-4D97-AF65-F5344CB8AC3E}">
        <p14:creationId xmlns:p14="http://schemas.microsoft.com/office/powerpoint/2010/main" val="64953332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hapter - Fire">
    <p:bg>
      <p:bgPr>
        <a:solidFill>
          <a:schemeClr val="tx1"/>
        </a:solidFill>
        <a:effectLst/>
      </p:bgPr>
    </p:bg>
    <p:spTree>
      <p:nvGrpSpPr>
        <p:cNvPr id="1" name=""/>
        <p:cNvGrpSpPr/>
        <p:nvPr/>
      </p:nvGrpSpPr>
      <p:grpSpPr>
        <a:xfrm>
          <a:off x="0" y="0"/>
          <a:ext cx="0" cy="0"/>
          <a:chOff x="0" y="0"/>
          <a:chExt cx="0" cy="0"/>
        </a:xfrm>
      </p:grpSpPr>
      <p:pic>
        <p:nvPicPr>
          <p:cNvPr id="6" name="Picture 2"/>
          <p:cNvPicPr>
            <a:picLocks noChangeAspect="1" noChangeArrowheads="1"/>
          </p:cNvPicPr>
          <p:nvPr userDrawn="1"/>
        </p:nvPicPr>
        <p:blipFill>
          <a:blip r:embed="rId2">
            <a:alphaModFix amt="21000"/>
            <a:extLst>
              <a:ext uri="{28A0092B-C50C-407E-A947-70E740481C1C}">
                <a14:useLocalDpi xmlns:a14="http://schemas.microsoft.com/office/drawing/2010/main" val="0"/>
              </a:ext>
            </a:extLst>
          </a:blip>
          <a:stretch>
            <a:fillRect/>
          </a:stretch>
        </p:blipFill>
        <p:spPr bwMode="auto">
          <a:xfrm>
            <a:off x="-828600" y="1275606"/>
            <a:ext cx="6264696" cy="4271832"/>
          </a:xfrm>
          <a:prstGeom prst="rect">
            <a:avLst/>
          </a:prstGeom>
          <a:solidFill>
            <a:schemeClr val="tx1"/>
          </a:solidFill>
          <a:effectLst/>
        </p:spPr>
      </p:pic>
      <p:sp>
        <p:nvSpPr>
          <p:cNvPr id="5"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smtClean="0"/>
              <a:t>Click to edit Master title style</a:t>
            </a:r>
            <a:endParaRPr lang="sv-SE" noProof="0" dirty="0"/>
          </a:p>
        </p:txBody>
      </p:sp>
      <p:sp>
        <p:nvSpPr>
          <p:cNvPr id="7" name="Underrubrik 2"/>
          <p:cNvSpPr>
            <a:spLocks noGrp="1"/>
          </p:cNvSpPr>
          <p:nvPr>
            <p:ph type="subTitle" idx="1"/>
          </p:nvPr>
        </p:nvSpPr>
        <p:spPr>
          <a:xfrm>
            <a:off x="1008000" y="2894400"/>
            <a:ext cx="6631200" cy="1045502"/>
          </a:xfrm>
        </p:spPr>
        <p:txBody>
          <a:bodyPr>
            <a:noAutofit/>
          </a:bodyPr>
          <a:lstStyle>
            <a:lvl1pPr marL="0" indent="0" algn="l">
              <a:lnSpc>
                <a:spcPts val="2900"/>
              </a:lnSpc>
              <a:spcBef>
                <a:spcPts val="480"/>
              </a:spcBef>
              <a:buNone/>
              <a:defRPr sz="2000">
                <a:solidFill>
                  <a:srgbClr val="FFFFF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subtitle</a:t>
            </a:r>
            <a:r>
              <a:rPr lang="sv-SE" noProof="0" dirty="0" smtClean="0"/>
              <a:t> style</a:t>
            </a:r>
            <a:endParaRPr lang="sv-SE" noProof="0" dirty="0"/>
          </a:p>
        </p:txBody>
      </p:sp>
    </p:spTree>
    <p:extLst>
      <p:ext uri="{BB962C8B-B14F-4D97-AF65-F5344CB8AC3E}">
        <p14:creationId xmlns:p14="http://schemas.microsoft.com/office/powerpoint/2010/main" val="364946115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hapter - Olive branch">
    <p:bg>
      <p:bgPr>
        <a:solidFill>
          <a:schemeClr val="tx1"/>
        </a:solidFill>
        <a:effectLst/>
      </p:bgPr>
    </p:bg>
    <p:spTree>
      <p:nvGrpSpPr>
        <p:cNvPr id="1" name=""/>
        <p:cNvGrpSpPr/>
        <p:nvPr/>
      </p:nvGrpSpPr>
      <p:grpSpPr>
        <a:xfrm>
          <a:off x="0" y="0"/>
          <a:ext cx="0" cy="0"/>
          <a:chOff x="0" y="0"/>
          <a:chExt cx="0" cy="0"/>
        </a:xfrm>
      </p:grpSpPr>
      <p:pic>
        <p:nvPicPr>
          <p:cNvPr id="6" name="Picture 5" descr="SU_olivkvist_neg.eps"/>
          <p:cNvPicPr>
            <a:picLocks noChangeAspect="1"/>
          </p:cNvPicPr>
          <p:nvPr userDrawn="1"/>
        </p:nvPicPr>
        <p:blipFill>
          <a:blip r:embed="rId2">
            <a:alphaModFix amt="20000"/>
            <a:extLst>
              <a:ext uri="{28A0092B-C50C-407E-A947-70E740481C1C}">
                <a14:useLocalDpi xmlns:a14="http://schemas.microsoft.com/office/drawing/2010/main" val="0"/>
              </a:ext>
            </a:extLst>
          </a:blip>
          <a:stretch>
            <a:fillRect/>
          </a:stretch>
        </p:blipFill>
        <p:spPr>
          <a:xfrm>
            <a:off x="-542523" y="267494"/>
            <a:ext cx="5762595" cy="5328592"/>
          </a:xfrm>
          <a:prstGeom prst="rect">
            <a:avLst/>
          </a:prstGeom>
        </p:spPr>
      </p:pic>
      <p:sp>
        <p:nvSpPr>
          <p:cNvPr id="8"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smtClean="0"/>
              <a:t>Click to edit Master title style</a:t>
            </a:r>
            <a:endParaRPr lang="sv-SE" noProof="0" dirty="0"/>
          </a:p>
        </p:txBody>
      </p:sp>
      <p:sp>
        <p:nvSpPr>
          <p:cNvPr id="9" name="Underrubrik 2"/>
          <p:cNvSpPr>
            <a:spLocks noGrp="1"/>
          </p:cNvSpPr>
          <p:nvPr>
            <p:ph type="subTitle" idx="1"/>
          </p:nvPr>
        </p:nvSpPr>
        <p:spPr>
          <a:xfrm>
            <a:off x="1008000" y="2894400"/>
            <a:ext cx="6631200" cy="1045502"/>
          </a:xfrm>
        </p:spPr>
        <p:txBody>
          <a:bodyPr>
            <a:noAutofit/>
          </a:bodyPr>
          <a:lstStyle>
            <a:lvl1pPr marL="0" indent="0" algn="l">
              <a:lnSpc>
                <a:spcPts val="2900"/>
              </a:lnSpc>
              <a:spcBef>
                <a:spcPts val="480"/>
              </a:spcBef>
              <a:buNone/>
              <a:defRPr sz="2000">
                <a:solidFill>
                  <a:srgbClr val="FFFFF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subtitle</a:t>
            </a:r>
            <a:r>
              <a:rPr lang="sv-SE" noProof="0" dirty="0" smtClean="0"/>
              <a:t> style</a:t>
            </a:r>
            <a:endParaRPr lang="sv-SE" noProof="0" dirty="0"/>
          </a:p>
        </p:txBody>
      </p:sp>
    </p:spTree>
    <p:extLst>
      <p:ext uri="{BB962C8B-B14F-4D97-AF65-F5344CB8AC3E}">
        <p14:creationId xmlns:p14="http://schemas.microsoft.com/office/powerpoint/2010/main" val="247177959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Chapter - Crowns">
    <p:bg>
      <p:bgPr>
        <a:solidFill>
          <a:schemeClr val="tx1"/>
        </a:solidFill>
        <a:effectLst/>
      </p:bgPr>
    </p:bg>
    <p:spTree>
      <p:nvGrpSpPr>
        <p:cNvPr id="1" name=""/>
        <p:cNvGrpSpPr/>
        <p:nvPr/>
      </p:nvGrpSpPr>
      <p:grpSpPr>
        <a:xfrm>
          <a:off x="0" y="0"/>
          <a:ext cx="0" cy="0"/>
          <a:chOff x="0" y="0"/>
          <a:chExt cx="0" cy="0"/>
        </a:xfrm>
      </p:grpSpPr>
      <p:pic>
        <p:nvPicPr>
          <p:cNvPr id="6" name="Picture 9"/>
          <p:cNvPicPr>
            <a:picLocks noChangeAspect="1" noChangeArrowheads="1"/>
          </p:cNvPicPr>
          <p:nvPr userDrawn="1"/>
        </p:nvPicPr>
        <p:blipFill>
          <a:blip r:embed="rId2">
            <a:alphaModFix amt="20000"/>
            <a:extLst>
              <a:ext uri="{28A0092B-C50C-407E-A947-70E740481C1C}">
                <a14:useLocalDpi xmlns:a14="http://schemas.microsoft.com/office/drawing/2010/main" val="0"/>
              </a:ext>
            </a:extLst>
          </a:blip>
          <a:stretch>
            <a:fillRect/>
          </a:stretch>
        </p:blipFill>
        <p:spPr bwMode="auto">
          <a:xfrm>
            <a:off x="-1055431" y="1275606"/>
            <a:ext cx="5267391" cy="3867894"/>
          </a:xfrm>
          <a:prstGeom prst="rect">
            <a:avLst/>
          </a:prstGeom>
          <a:noFill/>
        </p:spPr>
      </p:pic>
      <p:sp>
        <p:nvSpPr>
          <p:cNvPr id="8"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smtClean="0"/>
              <a:t>Click to edit Master title style</a:t>
            </a:r>
            <a:endParaRPr lang="sv-SE" noProof="0" dirty="0"/>
          </a:p>
        </p:txBody>
      </p:sp>
      <p:sp>
        <p:nvSpPr>
          <p:cNvPr id="9" name="Underrubrik 2"/>
          <p:cNvSpPr>
            <a:spLocks noGrp="1"/>
          </p:cNvSpPr>
          <p:nvPr>
            <p:ph type="subTitle" idx="1"/>
          </p:nvPr>
        </p:nvSpPr>
        <p:spPr>
          <a:xfrm>
            <a:off x="1008000" y="2894400"/>
            <a:ext cx="6631200" cy="1045502"/>
          </a:xfrm>
        </p:spPr>
        <p:txBody>
          <a:bodyPr>
            <a:noAutofit/>
          </a:bodyPr>
          <a:lstStyle>
            <a:lvl1pPr marL="0" indent="0" algn="l">
              <a:lnSpc>
                <a:spcPts val="2900"/>
              </a:lnSpc>
              <a:spcBef>
                <a:spcPts val="480"/>
              </a:spcBef>
              <a:buNone/>
              <a:defRPr sz="2000">
                <a:solidFill>
                  <a:srgbClr val="FFFFF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subtitle</a:t>
            </a:r>
            <a:r>
              <a:rPr lang="sv-SE" noProof="0" dirty="0" smtClean="0"/>
              <a:t> style</a:t>
            </a:r>
            <a:endParaRPr lang="sv-SE" noProof="0" dirty="0"/>
          </a:p>
        </p:txBody>
      </p:sp>
    </p:spTree>
    <p:extLst>
      <p:ext uri="{BB962C8B-B14F-4D97-AF65-F5344CB8AC3E}">
        <p14:creationId xmlns:p14="http://schemas.microsoft.com/office/powerpoint/2010/main" val="71518703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Chapter">
    <p:bg>
      <p:bgPr>
        <a:solidFill>
          <a:schemeClr val="tx1"/>
        </a:solidFill>
        <a:effectLst/>
      </p:bgPr>
    </p:bg>
    <p:spTree>
      <p:nvGrpSpPr>
        <p:cNvPr id="1" name=""/>
        <p:cNvGrpSpPr/>
        <p:nvPr/>
      </p:nvGrpSpPr>
      <p:grpSpPr>
        <a:xfrm>
          <a:off x="0" y="0"/>
          <a:ext cx="0" cy="0"/>
          <a:chOff x="0" y="0"/>
          <a:chExt cx="0" cy="0"/>
        </a:xfrm>
      </p:grpSpPr>
      <p:sp>
        <p:nvSpPr>
          <p:cNvPr id="6"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smtClean="0"/>
              <a:t>Click to edit Master title style</a:t>
            </a:r>
            <a:endParaRPr lang="sv-SE" noProof="0" dirty="0"/>
          </a:p>
        </p:txBody>
      </p:sp>
      <p:sp>
        <p:nvSpPr>
          <p:cNvPr id="7" name="Underrubrik 2"/>
          <p:cNvSpPr>
            <a:spLocks noGrp="1"/>
          </p:cNvSpPr>
          <p:nvPr>
            <p:ph type="subTitle" idx="1"/>
          </p:nvPr>
        </p:nvSpPr>
        <p:spPr>
          <a:xfrm>
            <a:off x="1008000" y="2894400"/>
            <a:ext cx="6631200" cy="1045502"/>
          </a:xfrm>
        </p:spPr>
        <p:txBody>
          <a:bodyPr>
            <a:noAutofit/>
          </a:bodyPr>
          <a:lstStyle>
            <a:lvl1pPr marL="0" indent="0" algn="l">
              <a:lnSpc>
                <a:spcPts val="2900"/>
              </a:lnSpc>
              <a:spcBef>
                <a:spcPts val="480"/>
              </a:spcBef>
              <a:buNone/>
              <a:defRPr sz="2000">
                <a:solidFill>
                  <a:srgbClr val="FFFFF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subtitle</a:t>
            </a:r>
            <a:r>
              <a:rPr lang="sv-SE" noProof="0" dirty="0" smtClean="0"/>
              <a:t> style</a:t>
            </a:r>
            <a:endParaRPr lang="sv-SE" noProof="0" dirty="0"/>
          </a:p>
        </p:txBody>
      </p:sp>
    </p:spTree>
    <p:extLst>
      <p:ext uri="{BB962C8B-B14F-4D97-AF65-F5344CB8AC3E}">
        <p14:creationId xmlns:p14="http://schemas.microsoft.com/office/powerpoint/2010/main" val="11934548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arts">
    <p:bg>
      <p:bgPr>
        <a:solidFill>
          <a:schemeClr val="tx1"/>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792000" y="627534"/>
            <a:ext cx="6850800" cy="596700"/>
          </a:xfrm>
        </p:spPr>
        <p:txBody>
          <a:bodyPr anchor="t" anchorCtr="0">
            <a:normAutofit/>
          </a:bodyPr>
          <a:lstStyle>
            <a:lvl1pPr>
              <a:defRPr sz="2800"/>
            </a:lvl1pPr>
          </a:lstStyle>
          <a:p>
            <a:r>
              <a:rPr lang="sv-SE" smtClean="0"/>
              <a:t>Click to edit Master title style</a:t>
            </a:r>
            <a:endParaRPr lang="sv-SE" dirty="0"/>
          </a:p>
        </p:txBody>
      </p:sp>
      <p:sp>
        <p:nvSpPr>
          <p:cNvPr id="3" name="Platshållare för innehåll 2"/>
          <p:cNvSpPr>
            <a:spLocks noGrp="1"/>
          </p:cNvSpPr>
          <p:nvPr>
            <p:ph sz="half" idx="1"/>
          </p:nvPr>
        </p:nvSpPr>
        <p:spPr>
          <a:xfrm>
            <a:off x="792000" y="1275534"/>
            <a:ext cx="3348000" cy="3240432"/>
          </a:xfrm>
        </p:spPr>
        <p:txBody>
          <a:bodyPr/>
          <a:lstStyle>
            <a:lvl1pPr>
              <a:defRPr sz="24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dirty="0"/>
          </a:p>
        </p:txBody>
      </p:sp>
      <p:sp>
        <p:nvSpPr>
          <p:cNvPr id="4" name="Platshållare för innehåll 3"/>
          <p:cNvSpPr>
            <a:spLocks noGrp="1"/>
          </p:cNvSpPr>
          <p:nvPr>
            <p:ph sz="half" idx="2"/>
          </p:nvPr>
        </p:nvSpPr>
        <p:spPr>
          <a:xfrm>
            <a:off x="4291200" y="1275534"/>
            <a:ext cx="3348000" cy="3240432"/>
          </a:xfrm>
        </p:spPr>
        <p:txBody>
          <a:bodyPr/>
          <a:lstStyle>
            <a:lvl1pPr>
              <a:defRPr sz="24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dirty="0"/>
          </a:p>
        </p:txBody>
      </p:sp>
    </p:spTree>
    <p:extLst>
      <p:ext uri="{BB962C8B-B14F-4D97-AF65-F5344CB8AC3E}">
        <p14:creationId xmlns:p14="http://schemas.microsoft.com/office/powerpoint/2010/main" val="575470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792000" y="627534"/>
            <a:ext cx="6850800" cy="596700"/>
          </a:xfrm>
        </p:spPr>
        <p:txBody>
          <a:bodyPr anchor="t" anchorCtr="0">
            <a:noAutofit/>
          </a:bodyPr>
          <a:lstStyle>
            <a:lvl1pPr>
              <a:defRPr sz="2800"/>
            </a:lvl1pPr>
          </a:lstStyle>
          <a:p>
            <a:r>
              <a:rPr lang="en-US" noProof="0" smtClean="0"/>
              <a:t>Click to edit Master title style</a:t>
            </a:r>
            <a:endParaRPr lang="sv-SE" noProof="0"/>
          </a:p>
        </p:txBody>
      </p:sp>
      <p:sp>
        <p:nvSpPr>
          <p:cNvPr id="3" name="Platshållare för innehåll 2"/>
          <p:cNvSpPr>
            <a:spLocks noGrp="1"/>
          </p:cNvSpPr>
          <p:nvPr>
            <p:ph idx="1"/>
          </p:nvPr>
        </p:nvSpPr>
        <p:spPr>
          <a:xfrm>
            <a:off x="792000" y="1275534"/>
            <a:ext cx="6850800" cy="3240432"/>
          </a:xfrm>
        </p:spPr>
        <p:txBody>
          <a:bodyPr>
            <a:normAutofit/>
          </a:bodyPr>
          <a:lstStyle>
            <a:lvl1pPr>
              <a:defRPr sz="2400"/>
            </a:lvl1pPr>
            <a:lvl2pPr>
              <a:defRPr sz="2400"/>
            </a:lvl2pPr>
            <a:lvl3pPr>
              <a:defRPr sz="2400"/>
            </a:lvl3pPr>
            <a:lvl4pPr>
              <a:defRPr sz="2400"/>
            </a:lvl4pPr>
            <a:lvl5pPr>
              <a:defRPr sz="240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sv-SE" noProof="0"/>
          </a:p>
        </p:txBody>
      </p:sp>
    </p:spTree>
    <p:extLst>
      <p:ext uri="{BB962C8B-B14F-4D97-AF65-F5344CB8AC3E}">
        <p14:creationId xmlns:p14="http://schemas.microsoft.com/office/powerpoint/2010/main" val="125107383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Heading and text">
    <p:bg>
      <p:bgPr>
        <a:solidFill>
          <a:schemeClr val="tx1"/>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792000" y="627534"/>
            <a:ext cx="6850800" cy="596700"/>
          </a:xfrm>
        </p:spPr>
        <p:txBody>
          <a:bodyPr anchor="t" anchorCtr="0">
            <a:normAutofit/>
          </a:bodyPr>
          <a:lstStyle>
            <a:lvl1pPr>
              <a:defRPr sz="2800"/>
            </a:lvl1pPr>
          </a:lstStyle>
          <a:p>
            <a:r>
              <a:rPr lang="sv-SE" noProof="0" smtClean="0"/>
              <a:t>Click to edit Master title style</a:t>
            </a:r>
            <a:endParaRPr lang="sv-SE" noProof="0"/>
          </a:p>
        </p:txBody>
      </p:sp>
      <p:sp>
        <p:nvSpPr>
          <p:cNvPr id="3" name="Platshållare för innehåll 2"/>
          <p:cNvSpPr>
            <a:spLocks noGrp="1"/>
          </p:cNvSpPr>
          <p:nvPr>
            <p:ph idx="1"/>
          </p:nvPr>
        </p:nvSpPr>
        <p:spPr>
          <a:xfrm>
            <a:off x="792000" y="1275534"/>
            <a:ext cx="6850800" cy="2411100"/>
          </a:xfrm>
        </p:spPr>
        <p:txBody>
          <a:bodyPr>
            <a:normAutofit/>
          </a:bodyPr>
          <a:lstStyle>
            <a:lvl1pPr marL="1588" indent="-1588">
              <a:lnSpc>
                <a:spcPts val="2600"/>
              </a:lnSpc>
              <a:buNone/>
              <a:defRPr sz="2400"/>
            </a:lvl1pPr>
            <a:lvl2pPr>
              <a:buNone/>
              <a:defRPr/>
            </a:lvl2pPr>
            <a:lvl3pPr>
              <a:buNone/>
              <a:defRPr/>
            </a:lvl3pPr>
            <a:lvl4pPr>
              <a:buNone/>
              <a:defRPr/>
            </a:lvl4pPr>
            <a:lvl5pPr>
              <a:buNone/>
              <a:defRPr/>
            </a:lvl5pPr>
          </a:lstStyle>
          <a:p>
            <a:pPr lvl="0"/>
            <a:r>
              <a:rPr lang="sv-SE" noProof="0" smtClean="0"/>
              <a:t>Click to edit Master text styles</a:t>
            </a:r>
          </a:p>
        </p:txBody>
      </p:sp>
    </p:spTree>
    <p:extLst>
      <p:ext uri="{BB962C8B-B14F-4D97-AF65-F5344CB8AC3E}">
        <p14:creationId xmlns:p14="http://schemas.microsoft.com/office/powerpoint/2010/main" val="251592689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Only content">
    <p:bg>
      <p:bgPr>
        <a:solidFill>
          <a:schemeClr val="tx1"/>
        </a:solidFill>
        <a:effectLst/>
      </p:bgPr>
    </p:bg>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792000" y="595470"/>
            <a:ext cx="6850800" cy="3992504"/>
          </a:xfrm>
        </p:spPr>
        <p:txBody>
          <a:bodyPr>
            <a:normAutofit/>
          </a:bodyPr>
          <a:lstStyle>
            <a:lvl1pPr>
              <a:defRPr sz="2400"/>
            </a:lvl1pPr>
            <a:lvl2pPr>
              <a:defRPr sz="2400"/>
            </a:lvl2pPr>
            <a:lvl3pPr>
              <a:defRPr sz="2400"/>
            </a:lvl3pPr>
            <a:lvl4pPr>
              <a:defRPr sz="2400"/>
            </a:lvl4pPr>
            <a:lvl5pPr>
              <a:defRPr sz="2400"/>
            </a:lvl5pPr>
          </a:lstStyle>
          <a:p>
            <a:pPr lvl="0"/>
            <a:r>
              <a:rPr lang="sv-SE" dirty="0" err="1" smtClean="0"/>
              <a:t>Click</a:t>
            </a:r>
            <a:r>
              <a:rPr lang="sv-SE" dirty="0" smtClean="0"/>
              <a:t> </a:t>
            </a:r>
            <a:r>
              <a:rPr lang="sv-SE" dirty="0" err="1" smtClean="0"/>
              <a:t>to</a:t>
            </a:r>
            <a:r>
              <a:rPr lang="sv-SE" dirty="0" smtClean="0"/>
              <a:t> </a:t>
            </a:r>
            <a:r>
              <a:rPr lang="sv-SE" dirty="0" err="1" smtClean="0"/>
              <a:t>edit</a:t>
            </a:r>
            <a:r>
              <a:rPr lang="sv-SE" dirty="0" smtClean="0"/>
              <a:t> Master text </a:t>
            </a:r>
            <a:r>
              <a:rPr lang="sv-SE" dirty="0" err="1" smtClean="0"/>
              <a:t>styles</a:t>
            </a:r>
            <a:endParaRPr lang="sv-SE" dirty="0" smtClean="0"/>
          </a:p>
          <a:p>
            <a:pPr lvl="1"/>
            <a:r>
              <a:rPr lang="sv-SE" dirty="0" smtClean="0"/>
              <a:t>Second </a:t>
            </a:r>
            <a:r>
              <a:rPr lang="sv-SE" dirty="0" err="1" smtClean="0"/>
              <a:t>level</a:t>
            </a:r>
            <a:endParaRPr lang="sv-SE" dirty="0" smtClean="0"/>
          </a:p>
          <a:p>
            <a:pPr lvl="2"/>
            <a:r>
              <a:rPr lang="sv-SE" dirty="0" err="1" smtClean="0"/>
              <a:t>Third</a:t>
            </a:r>
            <a:r>
              <a:rPr lang="sv-SE" dirty="0" smtClean="0"/>
              <a:t> </a:t>
            </a:r>
            <a:r>
              <a:rPr lang="sv-SE" dirty="0" err="1" smtClean="0"/>
              <a:t>level</a:t>
            </a:r>
            <a:endParaRPr lang="sv-SE" dirty="0" smtClean="0"/>
          </a:p>
          <a:p>
            <a:pPr lvl="3"/>
            <a:r>
              <a:rPr lang="sv-SE" dirty="0" err="1" smtClean="0"/>
              <a:t>Fourth</a:t>
            </a:r>
            <a:r>
              <a:rPr lang="sv-SE" dirty="0" smtClean="0"/>
              <a:t> </a:t>
            </a:r>
            <a:r>
              <a:rPr lang="sv-SE" dirty="0" err="1" smtClean="0"/>
              <a:t>level</a:t>
            </a:r>
            <a:endParaRPr lang="sv-SE" dirty="0" smtClean="0"/>
          </a:p>
          <a:p>
            <a:pPr lvl="4"/>
            <a:r>
              <a:rPr lang="sv-SE" dirty="0" err="1" smtClean="0"/>
              <a:t>Fifth</a:t>
            </a:r>
            <a:r>
              <a:rPr lang="sv-SE" dirty="0" smtClean="0"/>
              <a:t> </a:t>
            </a:r>
            <a:r>
              <a:rPr lang="sv-SE" dirty="0" err="1" smtClean="0"/>
              <a:t>level</a:t>
            </a:r>
            <a:endParaRPr lang="sv-SE" dirty="0"/>
          </a:p>
        </p:txBody>
      </p:sp>
    </p:spTree>
    <p:extLst>
      <p:ext uri="{BB962C8B-B14F-4D97-AF65-F5344CB8AC3E}">
        <p14:creationId xmlns:p14="http://schemas.microsoft.com/office/powerpoint/2010/main" val="414126706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Empty">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006211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Medverkande - Vit">
    <p:spTree>
      <p:nvGrpSpPr>
        <p:cNvPr id="1" name=""/>
        <p:cNvGrpSpPr/>
        <p:nvPr/>
      </p:nvGrpSpPr>
      <p:grpSpPr>
        <a:xfrm>
          <a:off x="0" y="0"/>
          <a:ext cx="0" cy="0"/>
          <a:chOff x="0" y="0"/>
          <a:chExt cx="0" cy="0"/>
        </a:xfrm>
      </p:grpSpPr>
      <p:pic>
        <p:nvPicPr>
          <p:cNvPr id="3"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6296" y="3507854"/>
            <a:ext cx="1435366" cy="1195504"/>
          </a:xfrm>
          <a:prstGeom prst="rect">
            <a:avLst/>
          </a:prstGeom>
        </p:spPr>
      </p:pic>
      <p:sp>
        <p:nvSpPr>
          <p:cNvPr id="4" name="Platshållare för innehåll 2"/>
          <p:cNvSpPr>
            <a:spLocks noGrp="1"/>
          </p:cNvSpPr>
          <p:nvPr>
            <p:ph idx="1"/>
          </p:nvPr>
        </p:nvSpPr>
        <p:spPr>
          <a:xfrm>
            <a:off x="792000" y="1059582"/>
            <a:ext cx="6850800" cy="3168352"/>
          </a:xfrm>
        </p:spPr>
        <p:txBody>
          <a:bodyPr>
            <a:normAutofit/>
          </a:bodyPr>
          <a:lstStyle>
            <a:lvl1pPr marL="0" indent="0">
              <a:buFontTx/>
              <a:buNone/>
              <a:defRPr sz="2400">
                <a:solidFill>
                  <a:schemeClr val="tx1"/>
                </a:solidFill>
              </a:defRPr>
            </a:lvl1pPr>
            <a:lvl2pPr marL="457200" indent="0">
              <a:buFontTx/>
              <a:buNone/>
              <a:defRPr sz="2400">
                <a:solidFill>
                  <a:schemeClr val="tx1"/>
                </a:solidFill>
              </a:defRPr>
            </a:lvl2pPr>
            <a:lvl3pPr marL="914400" indent="0">
              <a:buFontTx/>
              <a:buNone/>
              <a:defRPr sz="2400">
                <a:solidFill>
                  <a:schemeClr val="tx1"/>
                </a:solidFill>
              </a:defRPr>
            </a:lvl3pPr>
            <a:lvl4pPr marL="1371600" indent="0">
              <a:buFontTx/>
              <a:buNone/>
              <a:defRPr sz="2400">
                <a:solidFill>
                  <a:schemeClr val="tx1"/>
                </a:solidFill>
              </a:defRPr>
            </a:lvl4pPr>
            <a:lvl5pPr marL="1828800" indent="0">
              <a:buFontTx/>
              <a:buNone/>
              <a:defRPr sz="2400">
                <a:solidFill>
                  <a:schemeClr val="tx1"/>
                </a:solidFill>
              </a:defRPr>
            </a:lvl5pPr>
          </a:lstStyle>
          <a:p>
            <a:pPr lvl="0"/>
            <a:r>
              <a:rPr lang="sv-SE" dirty="0" err="1" smtClean="0"/>
              <a:t>Click</a:t>
            </a:r>
            <a:r>
              <a:rPr lang="sv-SE" dirty="0" smtClean="0"/>
              <a:t> </a:t>
            </a:r>
            <a:r>
              <a:rPr lang="sv-SE" dirty="0" err="1" smtClean="0"/>
              <a:t>to</a:t>
            </a:r>
            <a:r>
              <a:rPr lang="sv-SE" dirty="0" smtClean="0"/>
              <a:t> </a:t>
            </a:r>
            <a:r>
              <a:rPr lang="sv-SE" dirty="0" err="1" smtClean="0"/>
              <a:t>edit</a:t>
            </a:r>
            <a:r>
              <a:rPr lang="sv-SE" dirty="0" smtClean="0"/>
              <a:t> Master text </a:t>
            </a:r>
            <a:r>
              <a:rPr lang="sv-SE" dirty="0" err="1" smtClean="0"/>
              <a:t>styles</a:t>
            </a:r>
            <a:endParaRPr lang="sv-SE" dirty="0" smtClean="0"/>
          </a:p>
          <a:p>
            <a:pPr lvl="1"/>
            <a:r>
              <a:rPr lang="sv-SE" dirty="0" smtClean="0"/>
              <a:t>Second </a:t>
            </a:r>
            <a:r>
              <a:rPr lang="sv-SE" dirty="0" err="1" smtClean="0"/>
              <a:t>level</a:t>
            </a:r>
            <a:endParaRPr lang="sv-SE" dirty="0" smtClean="0"/>
          </a:p>
          <a:p>
            <a:pPr lvl="2"/>
            <a:r>
              <a:rPr lang="sv-SE" dirty="0" err="1" smtClean="0"/>
              <a:t>Third</a:t>
            </a:r>
            <a:r>
              <a:rPr lang="sv-SE" dirty="0" smtClean="0"/>
              <a:t> </a:t>
            </a:r>
            <a:r>
              <a:rPr lang="sv-SE" dirty="0" err="1" smtClean="0"/>
              <a:t>level</a:t>
            </a:r>
            <a:endParaRPr lang="sv-SE" dirty="0" smtClean="0"/>
          </a:p>
          <a:p>
            <a:pPr lvl="3"/>
            <a:r>
              <a:rPr lang="sv-SE" dirty="0" err="1" smtClean="0"/>
              <a:t>Fourth</a:t>
            </a:r>
            <a:r>
              <a:rPr lang="sv-SE" dirty="0" smtClean="0"/>
              <a:t> </a:t>
            </a:r>
            <a:r>
              <a:rPr lang="sv-SE" dirty="0" err="1" smtClean="0"/>
              <a:t>level</a:t>
            </a:r>
            <a:endParaRPr lang="sv-SE" dirty="0" smtClean="0"/>
          </a:p>
          <a:p>
            <a:pPr lvl="4"/>
            <a:r>
              <a:rPr lang="sv-SE" dirty="0" err="1" smtClean="0"/>
              <a:t>Fifth</a:t>
            </a:r>
            <a:r>
              <a:rPr lang="sv-SE" dirty="0" smtClean="0"/>
              <a:t> </a:t>
            </a:r>
            <a:r>
              <a:rPr lang="sv-SE" dirty="0" err="1" smtClean="0"/>
              <a:t>level</a:t>
            </a:r>
            <a:endParaRPr lang="sv-SE" dirty="0"/>
          </a:p>
        </p:txBody>
      </p:sp>
      <p:sp>
        <p:nvSpPr>
          <p:cNvPr id="6" name="TextBox 5"/>
          <p:cNvSpPr txBox="1"/>
          <p:nvPr userDrawn="1"/>
        </p:nvSpPr>
        <p:spPr>
          <a:xfrm>
            <a:off x="792000" y="597917"/>
            <a:ext cx="2504261" cy="461665"/>
          </a:xfrm>
          <a:prstGeom prst="rect">
            <a:avLst/>
          </a:prstGeom>
          <a:noFill/>
        </p:spPr>
        <p:txBody>
          <a:bodyPr wrap="none" rtlCol="0">
            <a:spAutoFit/>
          </a:bodyPr>
          <a:lstStyle/>
          <a:p>
            <a:r>
              <a:rPr lang="sv-SE" sz="2400" b="1" dirty="0" smtClean="0">
                <a:solidFill>
                  <a:srgbClr val="002F5F"/>
                </a:solidFill>
                <a:latin typeface="Verdana"/>
                <a:cs typeface="Verdana"/>
              </a:rPr>
              <a:t>Medverkande</a:t>
            </a:r>
            <a:endParaRPr lang="sv-SE" sz="2400" b="1" dirty="0">
              <a:solidFill>
                <a:srgbClr val="002F5F"/>
              </a:solidFill>
              <a:latin typeface="Verdana"/>
              <a:cs typeface="Verdana"/>
            </a:endParaRPr>
          </a:p>
        </p:txBody>
      </p:sp>
      <p:sp>
        <p:nvSpPr>
          <p:cNvPr id="7" name="TextBox 6"/>
          <p:cNvSpPr txBox="1"/>
          <p:nvPr userDrawn="1"/>
        </p:nvSpPr>
        <p:spPr>
          <a:xfrm>
            <a:off x="792000" y="4227934"/>
            <a:ext cx="5354050" cy="584776"/>
          </a:xfrm>
          <a:prstGeom prst="rect">
            <a:avLst/>
          </a:prstGeom>
          <a:noFill/>
        </p:spPr>
        <p:txBody>
          <a:bodyPr wrap="non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600" noProof="0" dirty="0" smtClean="0">
                <a:solidFill>
                  <a:schemeClr val="tx1"/>
                </a:solidFill>
                <a:latin typeface="Verdana"/>
              </a:rPr>
              <a:t>Inspelat</a:t>
            </a:r>
            <a:r>
              <a:rPr lang="sv-SE" sz="1600" baseline="0" noProof="0" dirty="0" smtClean="0">
                <a:solidFill>
                  <a:schemeClr val="tx1"/>
                </a:solidFill>
                <a:latin typeface="Verdana"/>
              </a:rPr>
              <a:t> </a:t>
            </a:r>
            <a:fld id="{DEF0F593-7E64-D74F-96F6-B611C3DC3FC9}" type="datetime1">
              <a:rPr lang="sv-SE" sz="1600" baseline="0" noProof="0" smtClean="0">
                <a:solidFill>
                  <a:schemeClr val="tx1"/>
                </a:solidFill>
                <a:latin typeface="Verdana"/>
              </a:rPr>
              <a:t>2018-05-14</a:t>
            </a:fld>
            <a:endParaRPr lang="sv-SE" sz="1600" noProof="0" dirty="0" smtClean="0">
              <a:solidFill>
                <a:schemeClr val="tx1"/>
              </a:solidFill>
              <a:latin typeface="Verdana"/>
            </a:endParaRPr>
          </a:p>
          <a:p>
            <a:r>
              <a:rPr lang="sv-SE" sz="1600" noProof="0" dirty="0" smtClean="0">
                <a:solidFill>
                  <a:schemeClr val="tx1"/>
                </a:solidFill>
                <a:latin typeface="Verdana"/>
              </a:rPr>
              <a:t>Institutionen för data- och systemvetenskap, DSV </a:t>
            </a:r>
            <a:endParaRPr lang="sv-SE" sz="1600" noProof="0" dirty="0">
              <a:solidFill>
                <a:schemeClr val="tx1"/>
              </a:solidFill>
              <a:latin typeface="Verdana"/>
            </a:endParaRPr>
          </a:p>
        </p:txBody>
      </p:sp>
    </p:spTree>
    <p:extLst>
      <p:ext uri="{BB962C8B-B14F-4D97-AF65-F5344CB8AC3E}">
        <p14:creationId xmlns:p14="http://schemas.microsoft.com/office/powerpoint/2010/main" val="153210570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ontributors - White">
    <p:spTree>
      <p:nvGrpSpPr>
        <p:cNvPr id="1" name=""/>
        <p:cNvGrpSpPr/>
        <p:nvPr/>
      </p:nvGrpSpPr>
      <p:grpSpPr>
        <a:xfrm>
          <a:off x="0" y="0"/>
          <a:ext cx="0" cy="0"/>
          <a:chOff x="0" y="0"/>
          <a:chExt cx="0" cy="0"/>
        </a:xfrm>
      </p:grpSpPr>
      <p:sp>
        <p:nvSpPr>
          <p:cNvPr id="4" name="Platshållare för innehåll 2"/>
          <p:cNvSpPr>
            <a:spLocks noGrp="1"/>
          </p:cNvSpPr>
          <p:nvPr>
            <p:ph idx="1"/>
          </p:nvPr>
        </p:nvSpPr>
        <p:spPr>
          <a:xfrm>
            <a:off x="792000" y="1059582"/>
            <a:ext cx="6850800" cy="3168352"/>
          </a:xfrm>
        </p:spPr>
        <p:txBody>
          <a:bodyPr>
            <a:normAutofit/>
          </a:bodyPr>
          <a:lstStyle>
            <a:lvl1pPr marL="0" indent="0">
              <a:buFontTx/>
              <a:buNone/>
              <a:defRPr sz="2400">
                <a:solidFill>
                  <a:schemeClr val="tx1"/>
                </a:solidFill>
              </a:defRPr>
            </a:lvl1pPr>
            <a:lvl2pPr marL="457200" indent="0">
              <a:buFontTx/>
              <a:buNone/>
              <a:defRPr sz="2400">
                <a:solidFill>
                  <a:schemeClr val="tx1"/>
                </a:solidFill>
              </a:defRPr>
            </a:lvl2pPr>
            <a:lvl3pPr marL="914400" indent="0">
              <a:buFontTx/>
              <a:buNone/>
              <a:defRPr sz="2400">
                <a:solidFill>
                  <a:schemeClr val="tx1"/>
                </a:solidFill>
              </a:defRPr>
            </a:lvl3pPr>
            <a:lvl4pPr marL="1371600" indent="0">
              <a:buFontTx/>
              <a:buNone/>
              <a:defRPr sz="2400">
                <a:solidFill>
                  <a:schemeClr val="tx1"/>
                </a:solidFill>
              </a:defRPr>
            </a:lvl4pPr>
            <a:lvl5pPr marL="1828800" indent="0">
              <a:buFontTx/>
              <a:buNone/>
              <a:defRPr sz="2400">
                <a:solidFill>
                  <a:schemeClr val="tx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TextBox 5"/>
          <p:cNvSpPr txBox="1"/>
          <p:nvPr userDrawn="1"/>
        </p:nvSpPr>
        <p:spPr>
          <a:xfrm>
            <a:off x="792000" y="597917"/>
            <a:ext cx="2357887" cy="461665"/>
          </a:xfrm>
          <a:prstGeom prst="rect">
            <a:avLst/>
          </a:prstGeom>
          <a:noFill/>
        </p:spPr>
        <p:txBody>
          <a:bodyPr wrap="none" rtlCol="0">
            <a:spAutoFit/>
          </a:bodyPr>
          <a:lstStyle/>
          <a:p>
            <a:r>
              <a:rPr lang="en-US" sz="2400" b="1" noProof="0" smtClean="0">
                <a:solidFill>
                  <a:srgbClr val="002F5F"/>
                </a:solidFill>
                <a:latin typeface="Verdana"/>
                <a:cs typeface="Verdana"/>
              </a:rPr>
              <a:t>Contributors</a:t>
            </a:r>
            <a:endParaRPr lang="en-US" sz="2400" b="1" noProof="0">
              <a:solidFill>
                <a:srgbClr val="002F5F"/>
              </a:solidFill>
              <a:latin typeface="Verdana"/>
              <a:cs typeface="Verdana"/>
            </a:endParaRPr>
          </a:p>
        </p:txBody>
      </p:sp>
      <p:sp>
        <p:nvSpPr>
          <p:cNvPr id="7" name="TextBox 6"/>
          <p:cNvSpPr txBox="1"/>
          <p:nvPr userDrawn="1"/>
        </p:nvSpPr>
        <p:spPr>
          <a:xfrm>
            <a:off x="792000" y="4227934"/>
            <a:ext cx="5724644" cy="584776"/>
          </a:xfrm>
          <a:prstGeom prst="rect">
            <a:avLst/>
          </a:prstGeom>
          <a:noFill/>
        </p:spPr>
        <p:txBody>
          <a:bodyPr wrap="non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noProof="0" dirty="0" smtClean="0">
                <a:solidFill>
                  <a:schemeClr val="tx1"/>
                </a:solidFill>
                <a:latin typeface="Verdana"/>
              </a:rPr>
              <a:t>Recorded </a:t>
            </a:r>
            <a:fld id="{DEF0F593-7E64-D74F-96F6-B611C3DC3FC9}" type="datetime1">
              <a:rPr lang="en-US" sz="1600" baseline="0" noProof="0" smtClean="0">
                <a:solidFill>
                  <a:schemeClr val="tx1"/>
                </a:solidFill>
                <a:latin typeface="Verdana"/>
              </a:rPr>
              <a:t>5/14/2018</a:t>
            </a:fld>
            <a:endParaRPr lang="en-US" sz="1600" noProof="0" dirty="0" smtClean="0">
              <a:solidFill>
                <a:schemeClr val="tx1"/>
              </a:solidFill>
              <a:latin typeface="Verdana"/>
            </a:endParaRPr>
          </a:p>
          <a:p>
            <a:r>
              <a:rPr lang="en-US" sz="1600" noProof="0" dirty="0" smtClean="0">
                <a:solidFill>
                  <a:schemeClr val="tx1"/>
                </a:solidFill>
                <a:latin typeface="Verdana"/>
              </a:rPr>
              <a:t>Department of Computer and Systems Sciences, DSV </a:t>
            </a:r>
            <a:endParaRPr lang="en-US" sz="1600" noProof="0" dirty="0">
              <a:solidFill>
                <a:schemeClr val="tx1"/>
              </a:solidFill>
              <a:latin typeface="Verdana"/>
            </a:endParaRPr>
          </a:p>
        </p:txBody>
      </p:sp>
      <p:pic>
        <p:nvPicPr>
          <p:cNvPr id="8"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6296" y="3567618"/>
            <a:ext cx="1296144" cy="1236380"/>
          </a:xfrm>
          <a:prstGeom prst="rect">
            <a:avLst/>
          </a:prstGeom>
        </p:spPr>
      </p:pic>
    </p:spTree>
    <p:extLst>
      <p:ext uri="{BB962C8B-B14F-4D97-AF65-F5344CB8AC3E}">
        <p14:creationId xmlns:p14="http://schemas.microsoft.com/office/powerpoint/2010/main" val="366246122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Medverkande - Blå">
    <p:bg>
      <p:bgPr>
        <a:solidFill>
          <a:schemeClr val="tx1"/>
        </a:solidFill>
        <a:effectLst/>
      </p:bgPr>
    </p:bg>
    <p:spTree>
      <p:nvGrpSpPr>
        <p:cNvPr id="1" name=""/>
        <p:cNvGrpSpPr/>
        <p:nvPr/>
      </p:nvGrpSpPr>
      <p:grpSpPr>
        <a:xfrm>
          <a:off x="0" y="0"/>
          <a:ext cx="0" cy="0"/>
          <a:chOff x="0" y="0"/>
          <a:chExt cx="0" cy="0"/>
        </a:xfrm>
      </p:grpSpPr>
      <p:sp>
        <p:nvSpPr>
          <p:cNvPr id="4" name="Platshållare för innehåll 2"/>
          <p:cNvSpPr>
            <a:spLocks noGrp="1"/>
          </p:cNvSpPr>
          <p:nvPr>
            <p:ph idx="1"/>
          </p:nvPr>
        </p:nvSpPr>
        <p:spPr>
          <a:xfrm>
            <a:off x="792000" y="1059582"/>
            <a:ext cx="6850800" cy="3168352"/>
          </a:xfrm>
        </p:spPr>
        <p:txBody>
          <a:bodyPr>
            <a:noAutofit/>
          </a:bodyPr>
          <a:lstStyle>
            <a:lvl1pPr marL="0" indent="0">
              <a:buFontTx/>
              <a:buNone/>
              <a:defRPr sz="2400">
                <a:solidFill>
                  <a:srgbClr val="FFFFFF"/>
                </a:solidFill>
              </a:defRPr>
            </a:lvl1pPr>
            <a:lvl2pPr marL="457200" indent="0">
              <a:buFontTx/>
              <a:buNone/>
              <a:defRPr sz="2400">
                <a:solidFill>
                  <a:srgbClr val="FFFFFF"/>
                </a:solidFill>
              </a:defRPr>
            </a:lvl2pPr>
            <a:lvl3pPr marL="914400" indent="0">
              <a:buFontTx/>
              <a:buNone/>
              <a:defRPr sz="2400">
                <a:solidFill>
                  <a:srgbClr val="FFFFFF"/>
                </a:solidFill>
              </a:defRPr>
            </a:lvl3pPr>
            <a:lvl4pPr marL="1371600" indent="0">
              <a:buFontTx/>
              <a:buNone/>
              <a:defRPr sz="2400">
                <a:solidFill>
                  <a:srgbClr val="FFFFFF"/>
                </a:solidFill>
              </a:defRPr>
            </a:lvl4pPr>
            <a:lvl5pPr marL="1828800" indent="0">
              <a:buFontTx/>
              <a:buNone/>
              <a:defRPr sz="2400">
                <a:solidFill>
                  <a:srgbClr val="FFFFFF"/>
                </a:solidFill>
              </a:defRPr>
            </a:lvl5pPr>
          </a:lstStyle>
          <a:p>
            <a:pPr lvl="0"/>
            <a:r>
              <a:rPr lang="sv-SE" dirty="0" err="1" smtClean="0"/>
              <a:t>Click</a:t>
            </a:r>
            <a:r>
              <a:rPr lang="sv-SE" dirty="0" smtClean="0"/>
              <a:t> </a:t>
            </a:r>
            <a:r>
              <a:rPr lang="sv-SE" dirty="0" err="1" smtClean="0"/>
              <a:t>to</a:t>
            </a:r>
            <a:r>
              <a:rPr lang="sv-SE" dirty="0" smtClean="0"/>
              <a:t> </a:t>
            </a:r>
            <a:r>
              <a:rPr lang="sv-SE" dirty="0" err="1" smtClean="0"/>
              <a:t>edit</a:t>
            </a:r>
            <a:r>
              <a:rPr lang="sv-SE" dirty="0" smtClean="0"/>
              <a:t> Master text </a:t>
            </a:r>
            <a:r>
              <a:rPr lang="sv-SE" dirty="0" err="1" smtClean="0"/>
              <a:t>styles</a:t>
            </a:r>
            <a:endParaRPr lang="sv-SE" dirty="0" smtClean="0"/>
          </a:p>
          <a:p>
            <a:pPr lvl="1"/>
            <a:r>
              <a:rPr lang="sv-SE" dirty="0" smtClean="0"/>
              <a:t>Second </a:t>
            </a:r>
            <a:r>
              <a:rPr lang="sv-SE" dirty="0" err="1" smtClean="0"/>
              <a:t>level</a:t>
            </a:r>
            <a:endParaRPr lang="sv-SE" dirty="0" smtClean="0"/>
          </a:p>
          <a:p>
            <a:pPr lvl="2"/>
            <a:r>
              <a:rPr lang="sv-SE" dirty="0" err="1" smtClean="0"/>
              <a:t>Third</a:t>
            </a:r>
            <a:r>
              <a:rPr lang="sv-SE" dirty="0" smtClean="0"/>
              <a:t> </a:t>
            </a:r>
            <a:r>
              <a:rPr lang="sv-SE" dirty="0" err="1" smtClean="0"/>
              <a:t>level</a:t>
            </a:r>
            <a:endParaRPr lang="sv-SE" dirty="0" smtClean="0"/>
          </a:p>
          <a:p>
            <a:pPr lvl="3"/>
            <a:r>
              <a:rPr lang="sv-SE" dirty="0" err="1" smtClean="0"/>
              <a:t>Fourth</a:t>
            </a:r>
            <a:r>
              <a:rPr lang="sv-SE" dirty="0" smtClean="0"/>
              <a:t> </a:t>
            </a:r>
            <a:r>
              <a:rPr lang="sv-SE" dirty="0" err="1" smtClean="0"/>
              <a:t>level</a:t>
            </a:r>
            <a:endParaRPr lang="sv-SE" dirty="0" smtClean="0"/>
          </a:p>
          <a:p>
            <a:pPr lvl="4"/>
            <a:r>
              <a:rPr lang="sv-SE" dirty="0" err="1" smtClean="0"/>
              <a:t>Fifth</a:t>
            </a:r>
            <a:r>
              <a:rPr lang="sv-SE" dirty="0" smtClean="0"/>
              <a:t> </a:t>
            </a:r>
            <a:r>
              <a:rPr lang="sv-SE" dirty="0" err="1" smtClean="0"/>
              <a:t>level</a:t>
            </a:r>
            <a:endParaRPr lang="sv-SE" dirty="0"/>
          </a:p>
        </p:txBody>
      </p:sp>
      <p:sp>
        <p:nvSpPr>
          <p:cNvPr id="5" name="TextBox 4"/>
          <p:cNvSpPr txBox="1"/>
          <p:nvPr userDrawn="1"/>
        </p:nvSpPr>
        <p:spPr>
          <a:xfrm>
            <a:off x="792000" y="4227934"/>
            <a:ext cx="5354050" cy="584776"/>
          </a:xfrm>
          <a:prstGeom prst="rect">
            <a:avLst/>
          </a:prstGeom>
          <a:noFill/>
        </p:spPr>
        <p:txBody>
          <a:bodyPr wrap="non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600" noProof="0" dirty="0" smtClean="0">
                <a:solidFill>
                  <a:srgbClr val="FFFFFF"/>
                </a:solidFill>
                <a:latin typeface="Verdana"/>
              </a:rPr>
              <a:t>Inspelat</a:t>
            </a:r>
            <a:r>
              <a:rPr lang="sv-SE" sz="1600" baseline="0" noProof="0" dirty="0" smtClean="0">
                <a:solidFill>
                  <a:srgbClr val="FFFFFF"/>
                </a:solidFill>
                <a:latin typeface="Verdana"/>
              </a:rPr>
              <a:t> </a:t>
            </a:r>
            <a:fld id="{DEF0F593-7E64-D74F-96F6-B611C3DC3FC9}" type="datetime1">
              <a:rPr lang="sv-SE" sz="1600" baseline="0" noProof="0" smtClean="0">
                <a:solidFill>
                  <a:srgbClr val="FFFFFF"/>
                </a:solidFill>
                <a:latin typeface="Verdana"/>
              </a:rPr>
              <a:t>2018-05-14</a:t>
            </a:fld>
            <a:endParaRPr lang="sv-SE" sz="1600" noProof="0" dirty="0" smtClean="0">
              <a:solidFill>
                <a:srgbClr val="FFFFFF"/>
              </a:solidFill>
              <a:latin typeface="Verdana"/>
            </a:endParaRPr>
          </a:p>
          <a:p>
            <a:r>
              <a:rPr lang="sv-SE" sz="1600" noProof="0" dirty="0" smtClean="0">
                <a:solidFill>
                  <a:srgbClr val="FFFFFF"/>
                </a:solidFill>
                <a:latin typeface="Verdana"/>
              </a:rPr>
              <a:t>Institutionen för data- och systemvetenskap, DSV </a:t>
            </a:r>
            <a:endParaRPr lang="sv-SE" sz="1600" noProof="0" dirty="0">
              <a:solidFill>
                <a:srgbClr val="FFFFFF"/>
              </a:solidFill>
              <a:latin typeface="Verdana"/>
            </a:endParaRPr>
          </a:p>
        </p:txBody>
      </p:sp>
      <p:sp>
        <p:nvSpPr>
          <p:cNvPr id="6" name="TextBox 5"/>
          <p:cNvSpPr txBox="1"/>
          <p:nvPr userDrawn="1"/>
        </p:nvSpPr>
        <p:spPr>
          <a:xfrm>
            <a:off x="792000" y="597917"/>
            <a:ext cx="2504261" cy="461665"/>
          </a:xfrm>
          <a:prstGeom prst="rect">
            <a:avLst/>
          </a:prstGeom>
          <a:noFill/>
        </p:spPr>
        <p:txBody>
          <a:bodyPr wrap="none" rtlCol="0">
            <a:spAutoFit/>
          </a:bodyPr>
          <a:lstStyle/>
          <a:p>
            <a:r>
              <a:rPr lang="sv-SE" sz="2400" b="1" dirty="0" smtClean="0">
                <a:solidFill>
                  <a:srgbClr val="FFFFFF"/>
                </a:solidFill>
                <a:latin typeface="Verdana"/>
                <a:cs typeface="Verdana"/>
              </a:rPr>
              <a:t>Medverkande</a:t>
            </a:r>
            <a:endParaRPr lang="sv-SE" sz="2400" b="1" dirty="0">
              <a:solidFill>
                <a:srgbClr val="FFFFFF"/>
              </a:solidFill>
              <a:latin typeface="Verdana"/>
              <a:cs typeface="Verdana"/>
            </a:endParaRPr>
          </a:p>
        </p:txBody>
      </p:sp>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6296" y="3542890"/>
            <a:ext cx="1435367" cy="1195504"/>
          </a:xfrm>
          <a:prstGeom prst="rect">
            <a:avLst/>
          </a:prstGeom>
        </p:spPr>
      </p:pic>
    </p:spTree>
    <p:extLst>
      <p:ext uri="{BB962C8B-B14F-4D97-AF65-F5344CB8AC3E}">
        <p14:creationId xmlns:p14="http://schemas.microsoft.com/office/powerpoint/2010/main" val="147884922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Medverkande - egen sidfot - Blå">
    <p:bg>
      <p:bgPr>
        <a:solidFill>
          <a:schemeClr val="tx1"/>
        </a:solidFill>
        <a:effectLst/>
      </p:bgPr>
    </p:bg>
    <p:spTree>
      <p:nvGrpSpPr>
        <p:cNvPr id="1" name=""/>
        <p:cNvGrpSpPr/>
        <p:nvPr/>
      </p:nvGrpSpPr>
      <p:grpSpPr>
        <a:xfrm>
          <a:off x="0" y="0"/>
          <a:ext cx="0" cy="0"/>
          <a:chOff x="0" y="0"/>
          <a:chExt cx="0" cy="0"/>
        </a:xfrm>
      </p:grpSpPr>
      <p:pic>
        <p:nvPicPr>
          <p:cNvPr id="3"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6296" y="3542890"/>
            <a:ext cx="1435367" cy="1195504"/>
          </a:xfrm>
          <a:prstGeom prst="rect">
            <a:avLst/>
          </a:prstGeom>
        </p:spPr>
      </p:pic>
      <p:sp>
        <p:nvSpPr>
          <p:cNvPr id="4" name="Platshållare för innehåll 2"/>
          <p:cNvSpPr>
            <a:spLocks noGrp="1"/>
          </p:cNvSpPr>
          <p:nvPr>
            <p:ph idx="1"/>
          </p:nvPr>
        </p:nvSpPr>
        <p:spPr>
          <a:xfrm>
            <a:off x="792000" y="1059582"/>
            <a:ext cx="6850800" cy="3168352"/>
          </a:xfrm>
        </p:spPr>
        <p:txBody>
          <a:bodyPr>
            <a:noAutofit/>
          </a:bodyPr>
          <a:lstStyle>
            <a:lvl1pPr marL="0" indent="0">
              <a:buFontTx/>
              <a:buNone/>
              <a:defRPr sz="2400">
                <a:solidFill>
                  <a:srgbClr val="FFFFFF"/>
                </a:solidFill>
              </a:defRPr>
            </a:lvl1pPr>
            <a:lvl2pPr marL="457200" indent="0">
              <a:buFontTx/>
              <a:buNone/>
              <a:defRPr sz="2400">
                <a:solidFill>
                  <a:srgbClr val="FFFFFF"/>
                </a:solidFill>
              </a:defRPr>
            </a:lvl2pPr>
            <a:lvl3pPr marL="914400" indent="0">
              <a:buFontTx/>
              <a:buNone/>
              <a:defRPr sz="2400">
                <a:solidFill>
                  <a:srgbClr val="FFFFFF"/>
                </a:solidFill>
              </a:defRPr>
            </a:lvl3pPr>
            <a:lvl4pPr marL="1371600" indent="0">
              <a:buFontTx/>
              <a:buNone/>
              <a:defRPr sz="2400">
                <a:solidFill>
                  <a:srgbClr val="FFFFFF"/>
                </a:solidFill>
              </a:defRPr>
            </a:lvl4pPr>
            <a:lvl5pPr marL="1828800" indent="0">
              <a:buFontTx/>
              <a:buNone/>
              <a:defRPr sz="2400">
                <a:solidFill>
                  <a:srgbClr val="FFFFFF"/>
                </a:solidFill>
              </a:defRPr>
            </a:lvl5pPr>
          </a:lstStyle>
          <a:p>
            <a:pPr lvl="0"/>
            <a:r>
              <a:rPr lang="sv-SE" dirty="0" err="1" smtClean="0"/>
              <a:t>Click</a:t>
            </a:r>
            <a:r>
              <a:rPr lang="sv-SE" dirty="0" smtClean="0"/>
              <a:t> </a:t>
            </a:r>
            <a:r>
              <a:rPr lang="sv-SE" dirty="0" err="1" smtClean="0"/>
              <a:t>to</a:t>
            </a:r>
            <a:r>
              <a:rPr lang="sv-SE" dirty="0" smtClean="0"/>
              <a:t> </a:t>
            </a:r>
            <a:r>
              <a:rPr lang="sv-SE" dirty="0" err="1" smtClean="0"/>
              <a:t>edit</a:t>
            </a:r>
            <a:r>
              <a:rPr lang="sv-SE" dirty="0" smtClean="0"/>
              <a:t> Master text </a:t>
            </a:r>
            <a:r>
              <a:rPr lang="sv-SE" dirty="0" err="1" smtClean="0"/>
              <a:t>styles</a:t>
            </a:r>
            <a:endParaRPr lang="sv-SE" dirty="0" smtClean="0"/>
          </a:p>
          <a:p>
            <a:pPr lvl="1"/>
            <a:r>
              <a:rPr lang="sv-SE" dirty="0" smtClean="0"/>
              <a:t>Second </a:t>
            </a:r>
            <a:r>
              <a:rPr lang="sv-SE" dirty="0" err="1" smtClean="0"/>
              <a:t>level</a:t>
            </a:r>
            <a:endParaRPr lang="sv-SE" dirty="0" smtClean="0"/>
          </a:p>
          <a:p>
            <a:pPr lvl="2"/>
            <a:r>
              <a:rPr lang="sv-SE" dirty="0" err="1" smtClean="0"/>
              <a:t>Third</a:t>
            </a:r>
            <a:r>
              <a:rPr lang="sv-SE" dirty="0" smtClean="0"/>
              <a:t> </a:t>
            </a:r>
            <a:r>
              <a:rPr lang="sv-SE" dirty="0" err="1" smtClean="0"/>
              <a:t>level</a:t>
            </a:r>
            <a:endParaRPr lang="sv-SE" dirty="0" smtClean="0"/>
          </a:p>
          <a:p>
            <a:pPr lvl="3"/>
            <a:r>
              <a:rPr lang="sv-SE" dirty="0" err="1" smtClean="0"/>
              <a:t>Fourth</a:t>
            </a:r>
            <a:r>
              <a:rPr lang="sv-SE" dirty="0" smtClean="0"/>
              <a:t> </a:t>
            </a:r>
            <a:r>
              <a:rPr lang="sv-SE" dirty="0" err="1" smtClean="0"/>
              <a:t>level</a:t>
            </a:r>
            <a:endParaRPr lang="sv-SE" dirty="0" smtClean="0"/>
          </a:p>
          <a:p>
            <a:pPr lvl="4"/>
            <a:r>
              <a:rPr lang="sv-SE" dirty="0" err="1" smtClean="0"/>
              <a:t>Fifth</a:t>
            </a:r>
            <a:r>
              <a:rPr lang="sv-SE" dirty="0" smtClean="0"/>
              <a:t> </a:t>
            </a:r>
            <a:r>
              <a:rPr lang="sv-SE" dirty="0" err="1" smtClean="0"/>
              <a:t>level</a:t>
            </a:r>
            <a:endParaRPr lang="sv-SE" dirty="0"/>
          </a:p>
        </p:txBody>
      </p:sp>
      <p:sp>
        <p:nvSpPr>
          <p:cNvPr id="6" name="TextBox 5"/>
          <p:cNvSpPr txBox="1"/>
          <p:nvPr userDrawn="1"/>
        </p:nvSpPr>
        <p:spPr>
          <a:xfrm>
            <a:off x="792000" y="597917"/>
            <a:ext cx="2504261" cy="461665"/>
          </a:xfrm>
          <a:prstGeom prst="rect">
            <a:avLst/>
          </a:prstGeom>
          <a:noFill/>
        </p:spPr>
        <p:txBody>
          <a:bodyPr wrap="none" rtlCol="0">
            <a:spAutoFit/>
          </a:bodyPr>
          <a:lstStyle/>
          <a:p>
            <a:r>
              <a:rPr lang="sv-SE" sz="2400" b="1" dirty="0" smtClean="0">
                <a:solidFill>
                  <a:srgbClr val="FFFFFF"/>
                </a:solidFill>
                <a:latin typeface="Verdana"/>
                <a:cs typeface="Verdana"/>
              </a:rPr>
              <a:t>Medverkande</a:t>
            </a:r>
            <a:endParaRPr lang="sv-SE" sz="2400" b="1" dirty="0">
              <a:solidFill>
                <a:srgbClr val="FFFFFF"/>
              </a:solidFill>
              <a:latin typeface="Verdana"/>
              <a:cs typeface="Verdana"/>
            </a:endParaRPr>
          </a:p>
        </p:txBody>
      </p:sp>
      <p:sp>
        <p:nvSpPr>
          <p:cNvPr id="7" name="Text Placeholder 7"/>
          <p:cNvSpPr>
            <a:spLocks noGrp="1"/>
          </p:cNvSpPr>
          <p:nvPr>
            <p:ph type="body" sz="quarter" idx="11" hasCustomPrompt="1"/>
          </p:nvPr>
        </p:nvSpPr>
        <p:spPr>
          <a:xfrm>
            <a:off x="790772" y="4221654"/>
            <a:ext cx="6387308" cy="586827"/>
          </a:xfrm>
        </p:spPr>
        <p:txBody>
          <a:bodyPr anchor="b"/>
          <a:lstStyle>
            <a:lvl1pPr marL="0" marR="0" indent="0" algn="l" defTabSz="914400" rtl="0" eaLnBrk="1" fontAlgn="auto" latinLnBrk="0" hangingPunct="1">
              <a:lnSpc>
                <a:spcPct val="100000"/>
              </a:lnSpc>
              <a:spcBef>
                <a:spcPts val="0"/>
              </a:spcBef>
              <a:spcAft>
                <a:spcPts val="0"/>
              </a:spcAft>
              <a:buClrTx/>
              <a:buSzTx/>
              <a:buFontTx/>
              <a:buNone/>
              <a:tabLst/>
              <a:defRPr sz="1600" b="0" i="0" strike="noStrike" baseline="0">
                <a:solidFill>
                  <a:schemeClr val="bg1"/>
                </a:solidFill>
              </a:defRPr>
            </a:lvl1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noProof="0" dirty="0" smtClean="0">
                <a:solidFill>
                  <a:schemeClr val="bg1"/>
                </a:solidFill>
                <a:latin typeface="Verdana"/>
              </a:rPr>
              <a:t>Click to insert custom footer</a:t>
            </a:r>
            <a:endParaRPr lang="en-US" sz="1600" noProof="0" dirty="0">
              <a:solidFill>
                <a:schemeClr val="bg1"/>
              </a:solidFill>
              <a:latin typeface="Verdana"/>
            </a:endParaRPr>
          </a:p>
        </p:txBody>
      </p:sp>
    </p:spTree>
    <p:extLst>
      <p:ext uri="{BB962C8B-B14F-4D97-AF65-F5344CB8AC3E}">
        <p14:creationId xmlns:p14="http://schemas.microsoft.com/office/powerpoint/2010/main" val="2968804011"/>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Contributors - Blue">
    <p:bg>
      <p:bgPr>
        <a:solidFill>
          <a:schemeClr val="tx1"/>
        </a:solidFill>
        <a:effectLst/>
      </p:bgPr>
    </p:bg>
    <p:spTree>
      <p:nvGrpSpPr>
        <p:cNvPr id="1" name=""/>
        <p:cNvGrpSpPr/>
        <p:nvPr/>
      </p:nvGrpSpPr>
      <p:grpSpPr>
        <a:xfrm>
          <a:off x="0" y="0"/>
          <a:ext cx="0" cy="0"/>
          <a:chOff x="0" y="0"/>
          <a:chExt cx="0" cy="0"/>
        </a:xfrm>
      </p:grpSpPr>
      <p:sp>
        <p:nvSpPr>
          <p:cNvPr id="4" name="Platshållare för innehåll 2"/>
          <p:cNvSpPr>
            <a:spLocks noGrp="1"/>
          </p:cNvSpPr>
          <p:nvPr>
            <p:ph idx="1"/>
          </p:nvPr>
        </p:nvSpPr>
        <p:spPr>
          <a:xfrm>
            <a:off x="792000" y="1059582"/>
            <a:ext cx="6850800" cy="3168352"/>
          </a:xfrm>
        </p:spPr>
        <p:txBody>
          <a:bodyPr>
            <a:noAutofit/>
          </a:bodyPr>
          <a:lstStyle>
            <a:lvl1pPr marL="0" indent="0">
              <a:buFontTx/>
              <a:buNone/>
              <a:defRPr sz="2400">
                <a:solidFill>
                  <a:srgbClr val="FFFFFF"/>
                </a:solidFill>
              </a:defRPr>
            </a:lvl1pPr>
            <a:lvl2pPr marL="457200" indent="0">
              <a:buFontTx/>
              <a:buNone/>
              <a:defRPr sz="2400">
                <a:solidFill>
                  <a:srgbClr val="FFFFFF"/>
                </a:solidFill>
              </a:defRPr>
            </a:lvl2pPr>
            <a:lvl3pPr marL="914400" indent="0">
              <a:buFontTx/>
              <a:buNone/>
              <a:defRPr sz="2400">
                <a:solidFill>
                  <a:srgbClr val="FFFFFF"/>
                </a:solidFill>
              </a:defRPr>
            </a:lvl3pPr>
            <a:lvl4pPr marL="1371600" indent="0">
              <a:buFontTx/>
              <a:buNone/>
              <a:defRPr sz="2400">
                <a:solidFill>
                  <a:srgbClr val="FFFFFF"/>
                </a:solidFill>
              </a:defRPr>
            </a:lvl4pPr>
            <a:lvl5pPr marL="1828800" indent="0">
              <a:buFontTx/>
              <a:buNone/>
              <a:defRPr sz="2400">
                <a:solidFill>
                  <a:srgbClr val="FFFFFF"/>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5" name="TextBox 4"/>
          <p:cNvSpPr txBox="1"/>
          <p:nvPr userDrawn="1"/>
        </p:nvSpPr>
        <p:spPr>
          <a:xfrm>
            <a:off x="792000" y="4227934"/>
            <a:ext cx="5724644" cy="584776"/>
          </a:xfrm>
          <a:prstGeom prst="rect">
            <a:avLst/>
          </a:prstGeom>
          <a:noFill/>
        </p:spPr>
        <p:txBody>
          <a:bodyPr wrap="non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noProof="0" dirty="0" smtClean="0">
                <a:solidFill>
                  <a:schemeClr val="bg1"/>
                </a:solidFill>
                <a:latin typeface="Verdana"/>
              </a:rPr>
              <a:t>Recorded </a:t>
            </a:r>
            <a:fld id="{DEF0F593-7E64-D74F-96F6-B611C3DC3FC9}" type="datetime1">
              <a:rPr lang="en-US" sz="1600" baseline="0" noProof="0" smtClean="0">
                <a:solidFill>
                  <a:schemeClr val="bg1"/>
                </a:solidFill>
                <a:latin typeface="Verdana"/>
              </a:rPr>
              <a:pPr marL="0" marR="0" indent="0" algn="l" defTabSz="914400" rtl="0" eaLnBrk="1" fontAlgn="auto" latinLnBrk="0" hangingPunct="1">
                <a:lnSpc>
                  <a:spcPct val="100000"/>
                </a:lnSpc>
                <a:spcBef>
                  <a:spcPts val="0"/>
                </a:spcBef>
                <a:spcAft>
                  <a:spcPts val="0"/>
                </a:spcAft>
                <a:buClrTx/>
                <a:buSzTx/>
                <a:buFontTx/>
                <a:buNone/>
                <a:tabLst/>
                <a:defRPr/>
              </a:pPr>
              <a:t>5/14/2018</a:t>
            </a:fld>
            <a:endParaRPr lang="en-US" sz="1600" noProof="0" dirty="0" smtClean="0">
              <a:solidFill>
                <a:schemeClr val="bg1"/>
              </a:solidFill>
              <a:latin typeface="Verdana"/>
            </a:endParaRPr>
          </a:p>
          <a:p>
            <a:r>
              <a:rPr lang="en-US" sz="1600" noProof="0" dirty="0" smtClean="0">
                <a:solidFill>
                  <a:schemeClr val="bg1"/>
                </a:solidFill>
                <a:latin typeface="Verdana"/>
              </a:rPr>
              <a:t>Department of Computer and Systems Sciences, DSV </a:t>
            </a:r>
            <a:endParaRPr lang="en-US" sz="1600" noProof="0" dirty="0">
              <a:solidFill>
                <a:schemeClr val="bg1"/>
              </a:solidFill>
              <a:latin typeface="Verdana"/>
            </a:endParaRPr>
          </a:p>
        </p:txBody>
      </p:sp>
      <p:sp>
        <p:nvSpPr>
          <p:cNvPr id="6" name="TextBox 5"/>
          <p:cNvSpPr txBox="1"/>
          <p:nvPr userDrawn="1"/>
        </p:nvSpPr>
        <p:spPr>
          <a:xfrm>
            <a:off x="792000" y="597917"/>
            <a:ext cx="2357887" cy="461665"/>
          </a:xfrm>
          <a:prstGeom prst="rect">
            <a:avLst/>
          </a:prstGeom>
          <a:noFill/>
        </p:spPr>
        <p:txBody>
          <a:bodyPr wrap="none" rtlCol="0">
            <a:spAutoFit/>
          </a:bodyPr>
          <a:lstStyle/>
          <a:p>
            <a:r>
              <a:rPr lang="en-US" sz="2400" b="1" noProof="0" dirty="0" smtClean="0">
                <a:solidFill>
                  <a:srgbClr val="FFFFFF"/>
                </a:solidFill>
                <a:latin typeface="Verdana"/>
                <a:cs typeface="Verdana"/>
              </a:rPr>
              <a:t>Contributors</a:t>
            </a:r>
            <a:endParaRPr lang="en-US" sz="2400" b="1" noProof="0" dirty="0">
              <a:solidFill>
                <a:srgbClr val="FFFFFF"/>
              </a:solidFill>
              <a:latin typeface="Verdana"/>
              <a:cs typeface="Verdana"/>
            </a:endParaRPr>
          </a:p>
        </p:txBody>
      </p:sp>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6296" y="3567618"/>
            <a:ext cx="1296144" cy="1236379"/>
          </a:xfrm>
          <a:prstGeom prst="rect">
            <a:avLst/>
          </a:prstGeom>
        </p:spPr>
      </p:pic>
    </p:spTree>
    <p:extLst>
      <p:ext uri="{BB962C8B-B14F-4D97-AF65-F5344CB8AC3E}">
        <p14:creationId xmlns:p14="http://schemas.microsoft.com/office/powerpoint/2010/main" val="398221587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Contributors - custom footer - Blue">
    <p:bg>
      <p:bgPr>
        <a:solidFill>
          <a:schemeClr val="tx1"/>
        </a:solidFill>
        <a:effectLst/>
      </p:bgPr>
    </p:bg>
    <p:spTree>
      <p:nvGrpSpPr>
        <p:cNvPr id="1" name=""/>
        <p:cNvGrpSpPr/>
        <p:nvPr/>
      </p:nvGrpSpPr>
      <p:grpSpPr>
        <a:xfrm>
          <a:off x="0" y="0"/>
          <a:ext cx="0" cy="0"/>
          <a:chOff x="0" y="0"/>
          <a:chExt cx="0" cy="0"/>
        </a:xfrm>
      </p:grpSpPr>
      <p:sp>
        <p:nvSpPr>
          <p:cNvPr id="4" name="Platshållare för innehåll 2"/>
          <p:cNvSpPr>
            <a:spLocks noGrp="1"/>
          </p:cNvSpPr>
          <p:nvPr>
            <p:ph idx="1"/>
          </p:nvPr>
        </p:nvSpPr>
        <p:spPr>
          <a:xfrm>
            <a:off x="792000" y="1059582"/>
            <a:ext cx="6850800" cy="3168352"/>
          </a:xfrm>
        </p:spPr>
        <p:txBody>
          <a:bodyPr>
            <a:noAutofit/>
          </a:bodyPr>
          <a:lstStyle>
            <a:lvl1pPr marL="0" indent="0">
              <a:buFontTx/>
              <a:buNone/>
              <a:defRPr sz="2400">
                <a:solidFill>
                  <a:srgbClr val="FFFFFF"/>
                </a:solidFill>
              </a:defRPr>
            </a:lvl1pPr>
            <a:lvl2pPr marL="457200" indent="0">
              <a:buFontTx/>
              <a:buNone/>
              <a:defRPr sz="2400">
                <a:solidFill>
                  <a:srgbClr val="FFFFFF"/>
                </a:solidFill>
              </a:defRPr>
            </a:lvl2pPr>
            <a:lvl3pPr marL="914400" indent="0">
              <a:buFontTx/>
              <a:buNone/>
              <a:defRPr sz="2400">
                <a:solidFill>
                  <a:srgbClr val="FFFFFF"/>
                </a:solidFill>
              </a:defRPr>
            </a:lvl3pPr>
            <a:lvl4pPr marL="1371600" indent="0">
              <a:buFontTx/>
              <a:buNone/>
              <a:defRPr sz="2400">
                <a:solidFill>
                  <a:srgbClr val="FFFFFF"/>
                </a:solidFill>
              </a:defRPr>
            </a:lvl4pPr>
            <a:lvl5pPr marL="1828800" indent="0">
              <a:buFontTx/>
              <a:buNone/>
              <a:defRPr sz="2400">
                <a:solidFill>
                  <a:srgbClr val="FFFFFF"/>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TextBox 5"/>
          <p:cNvSpPr txBox="1"/>
          <p:nvPr userDrawn="1"/>
        </p:nvSpPr>
        <p:spPr>
          <a:xfrm>
            <a:off x="792000" y="597917"/>
            <a:ext cx="2357887" cy="461665"/>
          </a:xfrm>
          <a:prstGeom prst="rect">
            <a:avLst/>
          </a:prstGeom>
          <a:noFill/>
        </p:spPr>
        <p:txBody>
          <a:bodyPr wrap="none" rtlCol="0">
            <a:spAutoFit/>
          </a:bodyPr>
          <a:lstStyle/>
          <a:p>
            <a:r>
              <a:rPr lang="en-US" sz="2400" b="1" noProof="0" dirty="0" smtClean="0">
                <a:solidFill>
                  <a:srgbClr val="FFFFFF"/>
                </a:solidFill>
                <a:latin typeface="Verdana"/>
                <a:cs typeface="Verdana"/>
              </a:rPr>
              <a:t>Contributors</a:t>
            </a:r>
            <a:endParaRPr lang="en-US" sz="2400" b="1" noProof="0" dirty="0">
              <a:solidFill>
                <a:srgbClr val="FFFFFF"/>
              </a:solidFill>
              <a:latin typeface="Verdana"/>
              <a:cs typeface="Verdana"/>
            </a:endParaRPr>
          </a:p>
        </p:txBody>
      </p:sp>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6296" y="3567618"/>
            <a:ext cx="1296144" cy="1236379"/>
          </a:xfrm>
          <a:prstGeom prst="rect">
            <a:avLst/>
          </a:prstGeom>
        </p:spPr>
      </p:pic>
      <p:sp>
        <p:nvSpPr>
          <p:cNvPr id="9" name="Text Placeholder 7"/>
          <p:cNvSpPr>
            <a:spLocks noGrp="1"/>
          </p:cNvSpPr>
          <p:nvPr>
            <p:ph type="body" sz="quarter" idx="11" hasCustomPrompt="1"/>
          </p:nvPr>
        </p:nvSpPr>
        <p:spPr>
          <a:xfrm>
            <a:off x="790772" y="4221654"/>
            <a:ext cx="6387308" cy="586827"/>
          </a:xfrm>
        </p:spPr>
        <p:txBody>
          <a:bodyPr anchor="b"/>
          <a:lstStyle>
            <a:lvl1pPr marL="0" marR="0" indent="0" algn="l" defTabSz="914400" rtl="0" eaLnBrk="1" fontAlgn="auto" latinLnBrk="0" hangingPunct="1">
              <a:lnSpc>
                <a:spcPct val="100000"/>
              </a:lnSpc>
              <a:spcBef>
                <a:spcPts val="0"/>
              </a:spcBef>
              <a:spcAft>
                <a:spcPts val="0"/>
              </a:spcAft>
              <a:buClrTx/>
              <a:buSzTx/>
              <a:buFontTx/>
              <a:buNone/>
              <a:tabLst/>
              <a:defRPr sz="1600" b="0" i="0" strike="noStrike" baseline="0">
                <a:solidFill>
                  <a:schemeClr val="bg1"/>
                </a:solidFill>
              </a:defRPr>
            </a:lvl1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noProof="0" dirty="0" smtClean="0">
                <a:solidFill>
                  <a:schemeClr val="bg1"/>
                </a:solidFill>
                <a:latin typeface="Verdana"/>
              </a:rPr>
              <a:t>Click to insert custom footer</a:t>
            </a:r>
            <a:endParaRPr lang="en-US" sz="1600" noProof="0" dirty="0">
              <a:solidFill>
                <a:schemeClr val="bg1"/>
              </a:solidFill>
              <a:latin typeface="Verdana"/>
            </a:endParaRPr>
          </a:p>
        </p:txBody>
      </p:sp>
    </p:spTree>
    <p:extLst>
      <p:ext uri="{BB962C8B-B14F-4D97-AF65-F5344CB8AC3E}">
        <p14:creationId xmlns:p14="http://schemas.microsoft.com/office/powerpoint/2010/main" val="4174445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Bara logo - Blå">
    <p:bg>
      <p:bgPr>
        <a:solidFill>
          <a:schemeClr val="tx1"/>
        </a:solidFill>
        <a:effectLst/>
      </p:bgPr>
    </p:bg>
    <p:spTree>
      <p:nvGrpSpPr>
        <p:cNvPr id="1" name=""/>
        <p:cNvGrpSpPr/>
        <p:nvPr/>
      </p:nvGrpSpPr>
      <p:grpSpPr>
        <a:xfrm>
          <a:off x="0" y="0"/>
          <a:ext cx="0" cy="0"/>
          <a:chOff x="0" y="0"/>
          <a:chExt cx="0" cy="0"/>
        </a:xfrm>
      </p:grpSpPr>
      <p:pic>
        <p:nvPicPr>
          <p:cNvPr id="3"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6296" y="3507854"/>
            <a:ext cx="1435367" cy="1195504"/>
          </a:xfrm>
          <a:prstGeom prst="rect">
            <a:avLst/>
          </a:prstGeom>
        </p:spPr>
      </p:pic>
      <p:sp>
        <p:nvSpPr>
          <p:cNvPr id="5" name="TextBox 4"/>
          <p:cNvSpPr txBox="1"/>
          <p:nvPr userDrawn="1"/>
        </p:nvSpPr>
        <p:spPr>
          <a:xfrm>
            <a:off x="792000" y="4465444"/>
            <a:ext cx="5354050" cy="338554"/>
          </a:xfrm>
          <a:prstGeom prst="rect">
            <a:avLst/>
          </a:prstGeom>
          <a:noFill/>
        </p:spPr>
        <p:txBody>
          <a:bodyPr wrap="non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600" noProof="0" dirty="0" smtClean="0">
                <a:solidFill>
                  <a:srgbClr val="FFFFFF"/>
                </a:solidFill>
                <a:latin typeface="Verdana"/>
              </a:rPr>
              <a:t>Institutionen för data- och systemvetenskap, DSV </a:t>
            </a:r>
            <a:endParaRPr lang="sv-SE" sz="1600" noProof="0" dirty="0">
              <a:solidFill>
                <a:srgbClr val="FFFFFF"/>
              </a:solidFill>
              <a:latin typeface="Verdana"/>
            </a:endParaRPr>
          </a:p>
        </p:txBody>
      </p:sp>
    </p:spTree>
    <p:extLst>
      <p:ext uri="{BB962C8B-B14F-4D97-AF65-F5344CB8AC3E}">
        <p14:creationId xmlns:p14="http://schemas.microsoft.com/office/powerpoint/2010/main" val="533423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Kapitelsida - Eld">
    <p:spTree>
      <p:nvGrpSpPr>
        <p:cNvPr id="1" name=""/>
        <p:cNvGrpSpPr/>
        <p:nvPr/>
      </p:nvGrpSpPr>
      <p:grpSpPr>
        <a:xfrm>
          <a:off x="0" y="0"/>
          <a:ext cx="0" cy="0"/>
          <a:chOff x="0" y="0"/>
          <a:chExt cx="0" cy="0"/>
        </a:xfrm>
      </p:grpSpPr>
      <p:pic>
        <p:nvPicPr>
          <p:cNvPr id="7" name="Picture 2" descr="SU_PPT_eld"/>
          <p:cNvPicPr>
            <a:picLocks noChangeAspect="1" noChangeArrowheads="1"/>
          </p:cNvPicPr>
          <p:nvPr userDrawn="1"/>
        </p:nvPicPr>
        <p:blipFill>
          <a:blip r:embed="rId2" cstate="print">
            <a:alphaModFix amt="55000"/>
          </a:blip>
          <a:srcRect l="4988" t="-362"/>
          <a:stretch>
            <a:fillRect/>
          </a:stretch>
        </p:blipFill>
        <p:spPr bwMode="auto">
          <a:xfrm>
            <a:off x="1" y="1225226"/>
            <a:ext cx="5408969" cy="3938812"/>
          </a:xfrm>
          <a:prstGeom prst="rect">
            <a:avLst/>
          </a:prstGeom>
          <a:noFill/>
          <a:effectLst/>
        </p:spPr>
      </p:pic>
      <p:sp>
        <p:nvSpPr>
          <p:cNvPr id="2"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en-US" noProof="0" smtClean="0"/>
              <a:t>Click to edit Master title style</a:t>
            </a:r>
            <a:endParaRPr lang="sv-SE" noProof="0" dirty="0"/>
          </a:p>
        </p:txBody>
      </p:sp>
      <p:sp>
        <p:nvSpPr>
          <p:cNvPr id="3" name="Underrubrik 2"/>
          <p:cNvSpPr>
            <a:spLocks noGrp="1"/>
          </p:cNvSpPr>
          <p:nvPr>
            <p:ph type="subTitle" idx="1"/>
          </p:nvPr>
        </p:nvSpPr>
        <p:spPr>
          <a:xfrm>
            <a:off x="1008000" y="2894400"/>
            <a:ext cx="6631200" cy="874800"/>
          </a:xfrm>
        </p:spPr>
        <p:txBody>
          <a:bodyPr>
            <a:noAutofit/>
          </a:bodyPr>
          <a:lstStyle>
            <a:lvl1pPr marL="0" indent="0" algn="l">
              <a:lnSpc>
                <a:spcPts val="2900"/>
              </a:lnSpc>
              <a:spcBef>
                <a:spcPts val="480"/>
              </a:spcBef>
              <a:buNone/>
              <a:defRPr sz="20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sv-SE" noProof="0"/>
          </a:p>
        </p:txBody>
      </p:sp>
    </p:spTree>
    <p:extLst>
      <p:ext uri="{BB962C8B-B14F-4D97-AF65-F5344CB8AC3E}">
        <p14:creationId xmlns:p14="http://schemas.microsoft.com/office/powerpoint/2010/main" val="193773087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Just logo - Blue">
    <p:bg>
      <p:bgPr>
        <a:solidFill>
          <a:schemeClr val="tx1"/>
        </a:solidFill>
        <a:effectLst/>
      </p:bgPr>
    </p:bg>
    <p:spTree>
      <p:nvGrpSpPr>
        <p:cNvPr id="1" name=""/>
        <p:cNvGrpSpPr/>
        <p:nvPr/>
      </p:nvGrpSpPr>
      <p:grpSpPr>
        <a:xfrm>
          <a:off x="0" y="0"/>
          <a:ext cx="0" cy="0"/>
          <a:chOff x="0" y="0"/>
          <a:chExt cx="0" cy="0"/>
        </a:xfrm>
      </p:grpSpPr>
      <p:sp>
        <p:nvSpPr>
          <p:cNvPr id="5" name="TextBox 4"/>
          <p:cNvSpPr txBox="1"/>
          <p:nvPr userDrawn="1"/>
        </p:nvSpPr>
        <p:spPr>
          <a:xfrm>
            <a:off x="792000" y="4465444"/>
            <a:ext cx="5724644" cy="338554"/>
          </a:xfrm>
          <a:prstGeom prst="rect">
            <a:avLst/>
          </a:prstGeom>
          <a:noFill/>
        </p:spPr>
        <p:txBody>
          <a:bodyPr wrap="none" rtlCol="0">
            <a:spAutoFit/>
          </a:bodyPr>
          <a:lstStyle/>
          <a:p>
            <a:r>
              <a:rPr lang="en-US" sz="1600" noProof="0" dirty="0" smtClean="0">
                <a:solidFill>
                  <a:schemeClr val="bg1"/>
                </a:solidFill>
                <a:latin typeface="Verdana"/>
              </a:rPr>
              <a:t>Department of Computer and Systems Sciences, DSV </a:t>
            </a:r>
            <a:endParaRPr lang="en-US" sz="1600" noProof="0" dirty="0">
              <a:solidFill>
                <a:schemeClr val="bg1"/>
              </a:solidFill>
              <a:latin typeface="Verdana"/>
            </a:endParaRPr>
          </a:p>
        </p:txBody>
      </p:sp>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6296" y="3567619"/>
            <a:ext cx="1296144" cy="1236379"/>
          </a:xfrm>
          <a:prstGeom prst="rect">
            <a:avLst/>
          </a:prstGeom>
        </p:spPr>
      </p:pic>
    </p:spTree>
    <p:extLst>
      <p:ext uri="{BB962C8B-B14F-4D97-AF65-F5344CB8AC3E}">
        <p14:creationId xmlns:p14="http://schemas.microsoft.com/office/powerpoint/2010/main" val="2853863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Tom vit/Empty whit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1083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Tom svart/Empty black">
    <p:bg>
      <p:bgPr>
        <a:solidFill>
          <a:srgbClr val="00000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395234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Tom blå/Empty blue">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2765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apitelsida - Olivkvist">
    <p:spTree>
      <p:nvGrpSpPr>
        <p:cNvPr id="1" name=""/>
        <p:cNvGrpSpPr/>
        <p:nvPr/>
      </p:nvGrpSpPr>
      <p:grpSpPr>
        <a:xfrm>
          <a:off x="0" y="0"/>
          <a:ext cx="0" cy="0"/>
          <a:chOff x="0" y="0"/>
          <a:chExt cx="0" cy="0"/>
        </a:xfrm>
      </p:grpSpPr>
      <p:pic>
        <p:nvPicPr>
          <p:cNvPr id="5" name="Picture 9" descr="SU_PPT_olivkvist"/>
          <p:cNvPicPr>
            <a:picLocks noChangeAspect="1" noChangeArrowheads="1"/>
          </p:cNvPicPr>
          <p:nvPr userDrawn="1"/>
        </p:nvPicPr>
        <p:blipFill>
          <a:blip r:embed="rId2" cstate="print">
            <a:alphaModFix amt="55000"/>
          </a:blip>
          <a:srcRect l="1746"/>
          <a:stretch>
            <a:fillRect/>
          </a:stretch>
        </p:blipFill>
        <p:spPr bwMode="auto">
          <a:xfrm>
            <a:off x="1589" y="238124"/>
            <a:ext cx="5161507" cy="4905756"/>
          </a:xfrm>
          <a:prstGeom prst="rect">
            <a:avLst/>
          </a:prstGeom>
          <a:noFill/>
        </p:spPr>
      </p:pic>
      <p:sp>
        <p:nvSpPr>
          <p:cNvPr id="6"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en-US" noProof="0" smtClean="0"/>
              <a:t>Click to edit Master title style</a:t>
            </a:r>
            <a:endParaRPr lang="sv-SE" noProof="0" dirty="0"/>
          </a:p>
        </p:txBody>
      </p:sp>
      <p:sp>
        <p:nvSpPr>
          <p:cNvPr id="7" name="Underrubrik 2"/>
          <p:cNvSpPr>
            <a:spLocks noGrp="1"/>
          </p:cNvSpPr>
          <p:nvPr>
            <p:ph type="subTitle" idx="1"/>
          </p:nvPr>
        </p:nvSpPr>
        <p:spPr>
          <a:xfrm>
            <a:off x="1008000" y="2894400"/>
            <a:ext cx="6631200" cy="874800"/>
          </a:xfrm>
        </p:spPr>
        <p:txBody>
          <a:bodyPr>
            <a:noAutofit/>
          </a:bodyPr>
          <a:lstStyle>
            <a:lvl1pPr marL="0" indent="0" algn="l">
              <a:lnSpc>
                <a:spcPts val="2900"/>
              </a:lnSpc>
              <a:spcBef>
                <a:spcPts val="480"/>
              </a:spcBef>
              <a:buNone/>
              <a:defRPr sz="20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sv-SE" noProof="0"/>
          </a:p>
        </p:txBody>
      </p:sp>
    </p:spTree>
    <p:extLst>
      <p:ext uri="{BB962C8B-B14F-4D97-AF65-F5344CB8AC3E}">
        <p14:creationId xmlns:p14="http://schemas.microsoft.com/office/powerpoint/2010/main" val="1935300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apitelsida - Kronor">
    <p:spTree>
      <p:nvGrpSpPr>
        <p:cNvPr id="1" name=""/>
        <p:cNvGrpSpPr/>
        <p:nvPr/>
      </p:nvGrpSpPr>
      <p:grpSpPr>
        <a:xfrm>
          <a:off x="0" y="0"/>
          <a:ext cx="0" cy="0"/>
          <a:chOff x="0" y="0"/>
          <a:chExt cx="0" cy="0"/>
        </a:xfrm>
      </p:grpSpPr>
      <p:pic>
        <p:nvPicPr>
          <p:cNvPr id="5" name="Picture 9" descr="SU_PPT_kronor"/>
          <p:cNvPicPr>
            <a:picLocks noChangeAspect="1" noChangeArrowheads="1"/>
          </p:cNvPicPr>
          <p:nvPr userDrawn="1"/>
        </p:nvPicPr>
        <p:blipFill>
          <a:blip r:embed="rId2" cstate="print">
            <a:alphaModFix amt="55000"/>
          </a:blip>
          <a:srcRect/>
          <a:stretch>
            <a:fillRect/>
          </a:stretch>
        </p:blipFill>
        <p:spPr bwMode="auto">
          <a:xfrm>
            <a:off x="0" y="1262062"/>
            <a:ext cx="4197096" cy="3881628"/>
          </a:xfrm>
          <a:prstGeom prst="rect">
            <a:avLst/>
          </a:prstGeom>
          <a:noFill/>
        </p:spPr>
      </p:pic>
      <p:sp>
        <p:nvSpPr>
          <p:cNvPr id="6"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en-US" noProof="0" smtClean="0"/>
              <a:t>Click to edit Master title style</a:t>
            </a:r>
            <a:endParaRPr lang="sv-SE" noProof="0" dirty="0"/>
          </a:p>
        </p:txBody>
      </p:sp>
      <p:sp>
        <p:nvSpPr>
          <p:cNvPr id="7" name="Underrubrik 2"/>
          <p:cNvSpPr>
            <a:spLocks noGrp="1"/>
          </p:cNvSpPr>
          <p:nvPr>
            <p:ph type="subTitle" idx="1"/>
          </p:nvPr>
        </p:nvSpPr>
        <p:spPr>
          <a:xfrm>
            <a:off x="1008000" y="2894400"/>
            <a:ext cx="6631200" cy="874800"/>
          </a:xfrm>
        </p:spPr>
        <p:txBody>
          <a:bodyPr>
            <a:noAutofit/>
          </a:bodyPr>
          <a:lstStyle>
            <a:lvl1pPr marL="0" indent="0" algn="l">
              <a:lnSpc>
                <a:spcPts val="2900"/>
              </a:lnSpc>
              <a:spcBef>
                <a:spcPts val="480"/>
              </a:spcBef>
              <a:buNone/>
              <a:defRPr sz="20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sv-SE" noProof="0"/>
          </a:p>
        </p:txBody>
      </p:sp>
    </p:spTree>
    <p:extLst>
      <p:ext uri="{BB962C8B-B14F-4D97-AF65-F5344CB8AC3E}">
        <p14:creationId xmlns:p14="http://schemas.microsoft.com/office/powerpoint/2010/main" val="1935300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Kapitelsida">
    <p:spTree>
      <p:nvGrpSpPr>
        <p:cNvPr id="1" name=""/>
        <p:cNvGrpSpPr/>
        <p:nvPr/>
      </p:nvGrpSpPr>
      <p:grpSpPr>
        <a:xfrm>
          <a:off x="0" y="0"/>
          <a:ext cx="0" cy="0"/>
          <a:chOff x="0" y="0"/>
          <a:chExt cx="0" cy="0"/>
        </a:xfrm>
      </p:grpSpPr>
      <p:sp>
        <p:nvSpPr>
          <p:cNvPr id="4"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en-US" noProof="0" smtClean="0"/>
              <a:t>Click to edit Master title style</a:t>
            </a:r>
            <a:endParaRPr lang="sv-SE" noProof="0" dirty="0"/>
          </a:p>
        </p:txBody>
      </p:sp>
      <p:sp>
        <p:nvSpPr>
          <p:cNvPr id="5" name="Underrubrik 2"/>
          <p:cNvSpPr>
            <a:spLocks noGrp="1"/>
          </p:cNvSpPr>
          <p:nvPr>
            <p:ph type="subTitle" idx="1"/>
          </p:nvPr>
        </p:nvSpPr>
        <p:spPr>
          <a:xfrm>
            <a:off x="1008000" y="2894400"/>
            <a:ext cx="6631200" cy="874800"/>
          </a:xfrm>
        </p:spPr>
        <p:txBody>
          <a:bodyPr>
            <a:noAutofit/>
          </a:bodyPr>
          <a:lstStyle>
            <a:lvl1pPr marL="0" indent="0" algn="l">
              <a:lnSpc>
                <a:spcPts val="2900"/>
              </a:lnSpc>
              <a:spcBef>
                <a:spcPts val="480"/>
              </a:spcBef>
              <a:buNone/>
              <a:defRPr sz="20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sv-SE" noProof="0" dirty="0" smtClean="0"/>
          </a:p>
        </p:txBody>
      </p:sp>
    </p:spTree>
    <p:extLst>
      <p:ext uri="{BB962C8B-B14F-4D97-AF65-F5344CB8AC3E}">
        <p14:creationId xmlns:p14="http://schemas.microsoft.com/office/powerpoint/2010/main" val="3912549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5.emf"/><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image" Target="../media/image6.emf"/><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5" Type="http://schemas.openxmlformats.org/officeDocument/2006/relationships/image" Target="../media/image10.emf"/><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0.xml"/><Relationship Id="rId3" Type="http://schemas.openxmlformats.org/officeDocument/2006/relationships/slideLayout" Target="../slideLayouts/slideLayout55.xml"/><Relationship Id="rId7" Type="http://schemas.openxmlformats.org/officeDocument/2006/relationships/slideLayout" Target="../slideLayouts/slideLayout59.xml"/><Relationship Id="rId12" Type="http://schemas.openxmlformats.org/officeDocument/2006/relationships/theme" Target="../theme/theme5.xml"/><Relationship Id="rId2" Type="http://schemas.openxmlformats.org/officeDocument/2006/relationships/slideLayout" Target="../slideLayouts/slideLayout54.xml"/><Relationship Id="rId1" Type="http://schemas.openxmlformats.org/officeDocument/2006/relationships/slideLayout" Target="../slideLayouts/slideLayout53.xml"/><Relationship Id="rId6" Type="http://schemas.openxmlformats.org/officeDocument/2006/relationships/slideLayout" Target="../slideLayouts/slideLayout58.xml"/><Relationship Id="rId11" Type="http://schemas.openxmlformats.org/officeDocument/2006/relationships/slideLayout" Target="../slideLayouts/slideLayout63.xml"/><Relationship Id="rId5" Type="http://schemas.openxmlformats.org/officeDocument/2006/relationships/slideLayout" Target="../slideLayouts/slideLayout57.xml"/><Relationship Id="rId10" Type="http://schemas.openxmlformats.org/officeDocument/2006/relationships/slideLayout" Target="../slideLayouts/slideLayout62.xml"/><Relationship Id="rId4" Type="http://schemas.openxmlformats.org/officeDocument/2006/relationships/slideLayout" Target="../slideLayouts/slideLayout56.xml"/><Relationship Id="rId9" Type="http://schemas.openxmlformats.org/officeDocument/2006/relationships/slideLayout" Target="../slideLayouts/slideLayout6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792000" y="627534"/>
            <a:ext cx="6850800" cy="596700"/>
          </a:xfrm>
          <a:prstGeom prst="rect">
            <a:avLst/>
          </a:prstGeom>
        </p:spPr>
        <p:txBody>
          <a:bodyPr vert="horz" lIns="91440" tIns="45720" rIns="91440" bIns="45720" rtlCol="0" anchor="t" anchorCtr="0">
            <a:norm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792000" y="1275534"/>
            <a:ext cx="6850800" cy="3240432"/>
          </a:xfrm>
          <a:prstGeom prst="rect">
            <a:avLst/>
          </a:prstGeom>
        </p:spPr>
        <p:txBody>
          <a:bodyPr vert="horz" lIns="91440" tIns="45720" rIns="91440" bIns="45720" rtlCol="0">
            <a:no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pic>
        <p:nvPicPr>
          <p:cNvPr id="7" name="Bildobjekt 6" descr="logo-org-svensk_rgb.png"/>
          <p:cNvPicPr>
            <a:picLocks noChangeAspect="1"/>
          </p:cNvPicPr>
          <p:nvPr/>
        </p:nvPicPr>
        <p:blipFill>
          <a:blip r:embed="rId15" cstate="print"/>
          <a:stretch>
            <a:fillRect/>
          </a:stretch>
        </p:blipFill>
        <p:spPr>
          <a:xfrm>
            <a:off x="7884368" y="216001"/>
            <a:ext cx="980375" cy="817853"/>
          </a:xfrm>
          <a:prstGeom prst="rect">
            <a:avLst/>
          </a:prstGeom>
        </p:spPr>
      </p:pic>
    </p:spTree>
    <p:extLst>
      <p:ext uri="{BB962C8B-B14F-4D97-AF65-F5344CB8AC3E}">
        <p14:creationId xmlns:p14="http://schemas.microsoft.com/office/powerpoint/2010/main" val="316779454"/>
      </p:ext>
    </p:extLst>
  </p:cSld>
  <p:clrMap bg1="lt1" tx1="dk1" bg2="lt2" tx2="dk2" accent1="accent1" accent2="accent2" accent3="accent3" accent4="accent4" accent5="accent5" accent6="accent6" hlink="hlink" folHlink="folHlink"/>
  <p:sldLayoutIdLst>
    <p:sldLayoutId id="2147483681" r:id="rId1"/>
    <p:sldLayoutId id="2147483709" r:id="rId2"/>
    <p:sldLayoutId id="2147483710" r:id="rId3"/>
    <p:sldLayoutId id="2147483713" r:id="rId4"/>
    <p:sldLayoutId id="2147483684" r:id="rId5"/>
    <p:sldLayoutId id="2147483683" r:id="rId6"/>
    <p:sldLayoutId id="2147483712" r:id="rId7"/>
    <p:sldLayoutId id="2147483711" r:id="rId8"/>
    <p:sldLayoutId id="2147483714" r:id="rId9"/>
    <p:sldLayoutId id="2147483685" r:id="rId10"/>
    <p:sldLayoutId id="2147483686" r:id="rId11"/>
    <p:sldLayoutId id="2147483687" r:id="rId12"/>
    <p:sldLayoutId id="2147483688" r:id="rId13"/>
  </p:sldLayoutIdLst>
  <p:timing>
    <p:tnLst>
      <p:par>
        <p:cTn id="1" dur="indefinite" restart="never" nodeType="tmRoot"/>
      </p:par>
    </p:tnLst>
  </p:timing>
  <p:hf sldNum="0" hdr="0"/>
  <p:txStyles>
    <p:titleStyle>
      <a:lvl1pPr algn="l" defTabSz="914400" rtl="0" eaLnBrk="1" latinLnBrk="0" hangingPunct="1">
        <a:spcBef>
          <a:spcPct val="0"/>
        </a:spcBef>
        <a:buNone/>
        <a:defRPr sz="2800" b="1" kern="1200">
          <a:solidFill>
            <a:schemeClr val="tx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lnSpc>
          <a:spcPts val="2900"/>
        </a:lnSpc>
        <a:spcBef>
          <a:spcPct val="20000"/>
        </a:spcBef>
        <a:buSzPct val="93000"/>
        <a:buFont typeface="Verdana" pitchFamily="34" charset="0"/>
        <a:buChar char="●"/>
        <a:defRPr sz="24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792000" y="627534"/>
            <a:ext cx="6850800" cy="596700"/>
          </a:xfrm>
          <a:prstGeom prst="rect">
            <a:avLst/>
          </a:prstGeom>
        </p:spPr>
        <p:txBody>
          <a:bodyPr vert="horz" lIns="91440" tIns="45720" rIns="91440" bIns="45720" rtlCol="0" anchor="t" anchorCtr="0">
            <a:normAutofit/>
          </a:bodyPr>
          <a:lstStyle/>
          <a:p>
            <a:r>
              <a:rPr lang="en-US" noProof="0" smtClean="0"/>
              <a:t>Klicka här för att ändra format</a:t>
            </a:r>
            <a:endParaRPr lang="en-US" noProof="0"/>
          </a:p>
        </p:txBody>
      </p:sp>
      <p:sp>
        <p:nvSpPr>
          <p:cNvPr id="3" name="Platshållare för text 2"/>
          <p:cNvSpPr>
            <a:spLocks noGrp="1"/>
          </p:cNvSpPr>
          <p:nvPr>
            <p:ph type="body" idx="1"/>
          </p:nvPr>
        </p:nvSpPr>
        <p:spPr>
          <a:xfrm>
            <a:off x="792000" y="1275534"/>
            <a:ext cx="6850800" cy="3240432"/>
          </a:xfrm>
          <a:prstGeom prst="rect">
            <a:avLst/>
          </a:prstGeom>
        </p:spPr>
        <p:txBody>
          <a:bodyPr vert="horz" lIns="91440" tIns="45720" rIns="91440" bIns="45720" rtlCol="0">
            <a:noAutofit/>
          </a:bodyPr>
          <a:lstStyle/>
          <a:p>
            <a:pPr lvl="0"/>
            <a:r>
              <a:rPr lang="en-US" noProof="0" smtClean="0"/>
              <a:t>Klicka här för att ändra format på bakgrundstexten</a:t>
            </a:r>
          </a:p>
          <a:p>
            <a:pPr lvl="1"/>
            <a:r>
              <a:rPr lang="en-US" noProof="0" smtClean="0"/>
              <a:t>Nivå två</a:t>
            </a:r>
          </a:p>
          <a:p>
            <a:pPr lvl="2"/>
            <a:r>
              <a:rPr lang="en-US" noProof="0" smtClean="0"/>
              <a:t>Nivå tre</a:t>
            </a:r>
          </a:p>
          <a:p>
            <a:pPr lvl="3"/>
            <a:r>
              <a:rPr lang="en-US" noProof="0" smtClean="0"/>
              <a:t>Nivå fyra</a:t>
            </a:r>
          </a:p>
          <a:p>
            <a:pPr lvl="4"/>
            <a:r>
              <a:rPr lang="en-US" noProof="0" smtClean="0"/>
              <a:t>Nivå fem</a:t>
            </a:r>
            <a:endParaRPr lang="en-US" noProof="0"/>
          </a:p>
        </p:txBody>
      </p:sp>
      <p:pic>
        <p:nvPicPr>
          <p:cNvPr id="5" name="Bildobjekt 6"/>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7884368" y="216001"/>
            <a:ext cx="884358" cy="843581"/>
          </a:xfrm>
          <a:prstGeom prst="rect">
            <a:avLst/>
          </a:prstGeom>
        </p:spPr>
      </p:pic>
    </p:spTree>
    <p:extLst>
      <p:ext uri="{BB962C8B-B14F-4D97-AF65-F5344CB8AC3E}">
        <p14:creationId xmlns:p14="http://schemas.microsoft.com/office/powerpoint/2010/main" val="2072926581"/>
      </p:ext>
    </p:extLst>
  </p:cSld>
  <p:clrMap bg1="lt1" tx1="dk1" bg2="lt2" tx2="dk2" accent1="accent1" accent2="accent2" accent3="accent3" accent4="accent4" accent5="accent5" accent6="accent6" hlink="hlink" folHlink="folHlink"/>
  <p:sldLayoutIdLst>
    <p:sldLayoutId id="2147483736" r:id="rId1"/>
    <p:sldLayoutId id="2147483738" r:id="rId2"/>
    <p:sldLayoutId id="2147483737"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Lst>
  <p:timing>
    <p:tnLst>
      <p:par>
        <p:cTn id="1" dur="indefinite" restart="never" nodeType="tmRoot"/>
      </p:par>
    </p:tnLst>
  </p:timing>
  <p:hf sldNum="0" hdr="0"/>
  <p:txStyles>
    <p:titleStyle>
      <a:lvl1pPr algn="l" defTabSz="914400" rtl="0" eaLnBrk="1" latinLnBrk="0" hangingPunct="1">
        <a:spcBef>
          <a:spcPct val="0"/>
        </a:spcBef>
        <a:buNone/>
        <a:defRPr sz="2800" b="1" kern="1200">
          <a:solidFill>
            <a:schemeClr val="tx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lnSpc>
          <a:spcPts val="2900"/>
        </a:lnSpc>
        <a:spcBef>
          <a:spcPct val="20000"/>
        </a:spcBef>
        <a:buSzPct val="93000"/>
        <a:buFont typeface="Verdana" pitchFamily="34" charset="0"/>
        <a:buChar char="●"/>
        <a:defRPr sz="24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792000" y="627534"/>
            <a:ext cx="6850800" cy="596700"/>
          </a:xfrm>
          <a:prstGeom prst="rect">
            <a:avLst/>
          </a:prstGeom>
        </p:spPr>
        <p:txBody>
          <a:bodyPr vert="horz" lIns="91440" tIns="45720" rIns="91440" bIns="45720" rtlCol="0" anchor="t" anchorCtr="0">
            <a:norm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792000" y="1275534"/>
            <a:ext cx="6850800" cy="3240432"/>
          </a:xfrm>
          <a:prstGeom prst="rect">
            <a:avLst/>
          </a:prstGeom>
        </p:spPr>
        <p:txBody>
          <a:bodyPr vert="horz" lIns="91440" tIns="45720" rIns="91440" bIns="45720" rtlCol="0">
            <a:no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pic>
        <p:nvPicPr>
          <p:cNvPr id="7" name="Bildobjekt 6"/>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7884368" y="216655"/>
            <a:ext cx="980375" cy="816545"/>
          </a:xfrm>
          <a:prstGeom prst="rect">
            <a:avLst/>
          </a:prstGeom>
        </p:spPr>
      </p:pic>
    </p:spTree>
    <p:extLst>
      <p:ext uri="{BB962C8B-B14F-4D97-AF65-F5344CB8AC3E}">
        <p14:creationId xmlns:p14="http://schemas.microsoft.com/office/powerpoint/2010/main" val="1765877018"/>
      </p:ext>
    </p:extLst>
  </p:cSld>
  <p:clrMap bg1="lt1" tx1="dk1" bg2="lt2" tx2="dk2" accent1="accent1" accent2="accent2" accent3="accent3" accent4="accent4" accent5="accent5" accent6="accent6" hlink="hlink" folHlink="folHlink"/>
  <p:sldLayoutIdLst>
    <p:sldLayoutId id="2147483718" r:id="rId1"/>
    <p:sldLayoutId id="2147483720" r:id="rId2"/>
    <p:sldLayoutId id="2147483719" r:id="rId3"/>
    <p:sldLayoutId id="2147483721" r:id="rId4"/>
    <p:sldLayoutId id="2147483722"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Lst>
  <p:hf sldNum="0" hdr="0"/>
  <p:txStyles>
    <p:titleStyle>
      <a:lvl1pPr algn="l" defTabSz="914400" rtl="0" eaLnBrk="1" latinLnBrk="0" hangingPunct="1">
        <a:spcBef>
          <a:spcPct val="0"/>
        </a:spcBef>
        <a:buNone/>
        <a:defRPr sz="2800" b="1"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lnSpc>
          <a:spcPts val="2900"/>
        </a:lnSpc>
        <a:spcBef>
          <a:spcPct val="20000"/>
        </a:spcBef>
        <a:buSzPct val="93000"/>
        <a:buFont typeface="Verdana" pitchFamily="34" charset="0"/>
        <a:buChar char="●"/>
        <a:defRPr sz="2400" kern="1200">
          <a:solidFill>
            <a:srgbClr val="FFFFFF"/>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400" kern="1200">
          <a:solidFill>
            <a:srgbClr val="FFFFFF"/>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400" kern="1200">
          <a:solidFill>
            <a:srgbClr val="FFFFFF"/>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2400" kern="1200">
          <a:solidFill>
            <a:srgbClr val="FFFFFF"/>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2400" kern="1200">
          <a:solidFill>
            <a:srgbClr val="FFFFFF"/>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792000" y="627534"/>
            <a:ext cx="6850800" cy="596700"/>
          </a:xfrm>
          <a:prstGeom prst="rect">
            <a:avLst/>
          </a:prstGeom>
        </p:spPr>
        <p:txBody>
          <a:bodyPr vert="horz" lIns="91440" tIns="45720" rIns="91440" bIns="45720" rtlCol="0" anchor="t" anchorCtr="0">
            <a:norm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792000" y="1275534"/>
            <a:ext cx="6850800" cy="3240432"/>
          </a:xfrm>
          <a:prstGeom prst="rect">
            <a:avLst/>
          </a:prstGeom>
        </p:spPr>
        <p:txBody>
          <a:bodyPr vert="horz" lIns="91440" tIns="45720" rIns="91440" bIns="45720" rtlCol="0">
            <a:no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pic>
        <p:nvPicPr>
          <p:cNvPr id="4" name="Picture 3" descr="logo-neg-engelsk_rgb.eps"/>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7874572" y="216023"/>
            <a:ext cx="884336" cy="843559"/>
          </a:xfrm>
          <a:prstGeom prst="rect">
            <a:avLst/>
          </a:prstGeom>
        </p:spPr>
      </p:pic>
    </p:spTree>
    <p:extLst>
      <p:ext uri="{BB962C8B-B14F-4D97-AF65-F5344CB8AC3E}">
        <p14:creationId xmlns:p14="http://schemas.microsoft.com/office/powerpoint/2010/main" val="3360172970"/>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7" r:id="rId6"/>
    <p:sldLayoutId id="2147483758" r:id="rId7"/>
    <p:sldLayoutId id="2147483759" r:id="rId8"/>
    <p:sldLayoutId id="2147483760" r:id="rId9"/>
    <p:sldLayoutId id="2147483761" r:id="rId10"/>
    <p:sldLayoutId id="2147483762" r:id="rId11"/>
    <p:sldLayoutId id="2147483763" r:id="rId12"/>
    <p:sldLayoutId id="2147483764" r:id="rId13"/>
  </p:sldLayoutIdLst>
  <p:hf sldNum="0" hdr="0"/>
  <p:txStyles>
    <p:titleStyle>
      <a:lvl1pPr algn="l" defTabSz="914400" rtl="0" eaLnBrk="1" latinLnBrk="0" hangingPunct="1">
        <a:spcBef>
          <a:spcPct val="0"/>
        </a:spcBef>
        <a:buNone/>
        <a:defRPr sz="2800" b="1"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lnSpc>
          <a:spcPts val="2900"/>
        </a:lnSpc>
        <a:spcBef>
          <a:spcPct val="20000"/>
        </a:spcBef>
        <a:buSzPct val="93000"/>
        <a:buFont typeface="Verdana" pitchFamily="34" charset="0"/>
        <a:buChar char="●"/>
        <a:defRPr sz="2400" kern="1200">
          <a:solidFill>
            <a:srgbClr val="FFFFFF"/>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400" kern="1200">
          <a:solidFill>
            <a:srgbClr val="FFFFFF"/>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400" kern="1200">
          <a:solidFill>
            <a:srgbClr val="FFFFFF"/>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2400" kern="1200">
          <a:solidFill>
            <a:srgbClr val="FFFFFF"/>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2400" kern="1200">
          <a:solidFill>
            <a:srgbClr val="FFFFFF"/>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792000" y="627534"/>
            <a:ext cx="6850800" cy="596700"/>
          </a:xfrm>
          <a:prstGeom prst="rect">
            <a:avLst/>
          </a:prstGeom>
        </p:spPr>
        <p:txBody>
          <a:bodyPr vert="horz" lIns="91440" tIns="45720" rIns="91440" bIns="45720" rtlCol="0" anchor="t" anchorCtr="0">
            <a:norm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792000" y="1275534"/>
            <a:ext cx="6850800" cy="3240432"/>
          </a:xfrm>
          <a:prstGeom prst="rect">
            <a:avLst/>
          </a:prstGeom>
        </p:spPr>
        <p:txBody>
          <a:bodyPr vert="horz" lIns="91440" tIns="45720" rIns="91440" bIns="45720" rtlCol="0">
            <a:no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Tree>
    <p:extLst>
      <p:ext uri="{BB962C8B-B14F-4D97-AF65-F5344CB8AC3E}">
        <p14:creationId xmlns:p14="http://schemas.microsoft.com/office/powerpoint/2010/main" val="903434581"/>
      </p:ext>
    </p:extLst>
  </p:cSld>
  <p:clrMap bg1="lt1" tx1="dk1" bg2="lt2" tx2="dk2" accent1="accent1" accent2="accent2" accent3="accent3" accent4="accent4" accent5="accent5" accent6="accent6" hlink="hlink" folHlink="folHlink"/>
  <p:sldLayoutIdLst>
    <p:sldLayoutId id="2147483734" r:id="rId1"/>
    <p:sldLayoutId id="2147483765" r:id="rId2"/>
    <p:sldLayoutId id="2147483733" r:id="rId3"/>
    <p:sldLayoutId id="2147483769" r:id="rId4"/>
    <p:sldLayoutId id="2147483766" r:id="rId5"/>
    <p:sldLayoutId id="2147483770" r:id="rId6"/>
    <p:sldLayoutId id="2147483767" r:id="rId7"/>
    <p:sldLayoutId id="2147483768" r:id="rId8"/>
    <p:sldLayoutId id="2147483697" r:id="rId9"/>
    <p:sldLayoutId id="2147483715" r:id="rId10"/>
    <p:sldLayoutId id="2147483716" r:id="rId11"/>
  </p:sldLayoutIdLst>
  <p:hf sldNum="0" hdr="0"/>
  <p:txStyles>
    <p:titleStyle>
      <a:lvl1pPr algn="l" defTabSz="914400" rtl="0" eaLnBrk="1" latinLnBrk="0" hangingPunct="1">
        <a:spcBef>
          <a:spcPct val="0"/>
        </a:spcBef>
        <a:buNone/>
        <a:defRPr sz="2800" b="1" kern="1200">
          <a:solidFill>
            <a:schemeClr val="tx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lnSpc>
          <a:spcPts val="2900"/>
        </a:lnSpc>
        <a:spcBef>
          <a:spcPct val="20000"/>
        </a:spcBef>
        <a:buSzPct val="93000"/>
        <a:buFont typeface="Verdana" pitchFamily="34" charset="0"/>
        <a:buChar char="●"/>
        <a:defRPr sz="24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7998" y="1704612"/>
            <a:ext cx="8136001" cy="1069200"/>
          </a:xfrm>
        </p:spPr>
        <p:txBody>
          <a:bodyPr/>
          <a:lstStyle/>
          <a:p>
            <a:r>
              <a:rPr lang="sv-SE" dirty="0" smtClean="0"/>
              <a:t>System Development Methods</a:t>
            </a:r>
            <a:endParaRPr lang="sv-SE" dirty="0"/>
          </a:p>
        </p:txBody>
      </p:sp>
      <p:sp>
        <p:nvSpPr>
          <p:cNvPr id="3" name="Subtitle 2"/>
          <p:cNvSpPr>
            <a:spLocks noGrp="1"/>
          </p:cNvSpPr>
          <p:nvPr>
            <p:ph type="subTitle" idx="1"/>
          </p:nvPr>
        </p:nvSpPr>
        <p:spPr>
          <a:xfrm>
            <a:off x="1008000" y="2966318"/>
            <a:ext cx="6631200" cy="1045502"/>
          </a:xfrm>
        </p:spPr>
        <p:txBody>
          <a:bodyPr/>
          <a:lstStyle/>
          <a:p>
            <a:r>
              <a:rPr lang="sv-SE" dirty="0" smtClean="0"/>
              <a:t>Erik Perjons</a:t>
            </a:r>
            <a:endParaRPr lang="sv-SE" dirty="0"/>
          </a:p>
        </p:txBody>
      </p:sp>
    </p:spTree>
    <p:extLst>
      <p:ext uri="{BB962C8B-B14F-4D97-AF65-F5344CB8AC3E}">
        <p14:creationId xmlns:p14="http://schemas.microsoft.com/office/powerpoint/2010/main" val="66829162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2000" y="378715"/>
            <a:ext cx="6850800" cy="656370"/>
          </a:xfrm>
        </p:spPr>
        <p:txBody>
          <a:bodyPr/>
          <a:lstStyle/>
          <a:p>
            <a:r>
              <a:rPr lang="sv-SE" dirty="0"/>
              <a:t>I</a:t>
            </a:r>
            <a:r>
              <a:rPr lang="sv-SE" dirty="0" smtClean="0"/>
              <a:t>teration </a:t>
            </a:r>
            <a:r>
              <a:rPr lang="sv-SE" dirty="0"/>
              <a:t>P</a:t>
            </a:r>
            <a:r>
              <a:rPr lang="sv-SE" dirty="0" smtClean="0"/>
              <a:t>rinciple</a:t>
            </a:r>
            <a:endParaRPr lang="sv-SE" dirty="0"/>
          </a:p>
        </p:txBody>
      </p:sp>
      <p:sp>
        <p:nvSpPr>
          <p:cNvPr id="3" name="Content Placeholder 2"/>
          <p:cNvSpPr>
            <a:spLocks noGrp="1"/>
          </p:cNvSpPr>
          <p:nvPr>
            <p:ph idx="1"/>
          </p:nvPr>
        </p:nvSpPr>
        <p:spPr>
          <a:xfrm>
            <a:off x="791999" y="990225"/>
            <a:ext cx="8352001" cy="3564475"/>
          </a:xfrm>
        </p:spPr>
        <p:txBody>
          <a:bodyPr>
            <a:normAutofit/>
          </a:bodyPr>
          <a:lstStyle/>
          <a:p>
            <a:r>
              <a:rPr lang="sv-SE" sz="1800" b="1" dirty="0" smtClean="0"/>
              <a:t>Iteration principle </a:t>
            </a:r>
            <a:r>
              <a:rPr lang="sv-SE" sz="1800" dirty="0" smtClean="0"/>
              <a:t>is based on the idea that a system should be developed in a set of mini project. Each miniproject, called an iteration, involve a limited set of requirements, which are designed, implemented and deployed to receive early user feedback </a:t>
            </a:r>
            <a:endParaRPr lang="sv-SE" sz="1400"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0301" y="2689896"/>
            <a:ext cx="6709025" cy="231009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842260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W</a:t>
            </a:r>
            <a:r>
              <a:rPr lang="sv-SE" dirty="0" smtClean="0"/>
              <a:t>aterfall Principle </a:t>
            </a:r>
            <a:r>
              <a:rPr lang="sv-SE" dirty="0"/>
              <a:t>E</a:t>
            </a:r>
            <a:r>
              <a:rPr lang="sv-SE" dirty="0" smtClean="0"/>
              <a:t>valuated</a:t>
            </a:r>
            <a:endParaRPr lang="sv-SE" dirty="0"/>
          </a:p>
        </p:txBody>
      </p:sp>
      <p:sp>
        <p:nvSpPr>
          <p:cNvPr id="3" name="Content Placeholder 2"/>
          <p:cNvSpPr>
            <a:spLocks noGrp="1"/>
          </p:cNvSpPr>
          <p:nvPr>
            <p:ph idx="1"/>
          </p:nvPr>
        </p:nvSpPr>
        <p:spPr>
          <a:xfrm>
            <a:off x="791999" y="1275533"/>
            <a:ext cx="8136243" cy="3594418"/>
          </a:xfrm>
        </p:spPr>
        <p:txBody>
          <a:bodyPr>
            <a:normAutofit/>
          </a:bodyPr>
          <a:lstStyle/>
          <a:p>
            <a:r>
              <a:rPr lang="sv-SE" sz="1800" b="1" dirty="0" smtClean="0"/>
              <a:t>Benefit of the Waterfall principle:</a:t>
            </a:r>
          </a:p>
          <a:p>
            <a:pPr lvl="1"/>
            <a:r>
              <a:rPr lang="sv-SE" sz="1600" dirty="0"/>
              <a:t>e</a:t>
            </a:r>
            <a:r>
              <a:rPr lang="sv-SE" sz="1600" dirty="0" smtClean="0"/>
              <a:t>asy to plan and estimate costs early in the project</a:t>
            </a:r>
          </a:p>
          <a:p>
            <a:pPr lvl="1"/>
            <a:r>
              <a:rPr lang="sv-SE" sz="1600" dirty="0" smtClean="0"/>
              <a:t>the plan is easy to understand, and control/follow up</a:t>
            </a:r>
          </a:p>
          <a:p>
            <a:r>
              <a:rPr lang="sv-SE" sz="1800" b="1" dirty="0" smtClean="0"/>
              <a:t>Drawback of Waterfall principle:</a:t>
            </a:r>
          </a:p>
          <a:p>
            <a:pPr lvl="1"/>
            <a:r>
              <a:rPr lang="sv-SE" sz="1600" dirty="0" smtClean="0"/>
              <a:t>many systems developed using the waterfall principle are not successful, mainly due to limited customer feedback during the project</a:t>
            </a:r>
          </a:p>
          <a:p>
            <a:pPr lvl="1"/>
            <a:r>
              <a:rPr lang="sv-SE" sz="1600" b="1" dirty="0" smtClean="0"/>
              <a:t>problem to handle changed requirments </a:t>
            </a:r>
            <a:r>
              <a:rPr lang="sv-SE" sz="1600" dirty="0" smtClean="0"/>
              <a:t>during development</a:t>
            </a:r>
          </a:p>
          <a:p>
            <a:pPr lvl="1"/>
            <a:r>
              <a:rPr lang="sv-SE" sz="1600" dirty="0" smtClean="0"/>
              <a:t>often results in extensive production of documents that are not used (i.e. </a:t>
            </a:r>
            <a:r>
              <a:rPr lang="sv-SE" sz="1600" dirty="0"/>
              <a:t>e</a:t>
            </a:r>
            <a:r>
              <a:rPr lang="sv-SE" sz="1600" dirty="0" smtClean="0"/>
              <a:t>asily become bureaucratic)</a:t>
            </a:r>
            <a:endParaRPr lang="sv-SE" sz="1600" dirty="0"/>
          </a:p>
        </p:txBody>
      </p:sp>
    </p:spTree>
    <p:extLst>
      <p:ext uri="{BB962C8B-B14F-4D97-AF65-F5344CB8AC3E}">
        <p14:creationId xmlns:p14="http://schemas.microsoft.com/office/powerpoint/2010/main" val="567065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Iteration </a:t>
            </a:r>
            <a:r>
              <a:rPr lang="sv-SE" dirty="0"/>
              <a:t>P</a:t>
            </a:r>
            <a:r>
              <a:rPr lang="sv-SE" dirty="0" smtClean="0"/>
              <a:t>rinciple </a:t>
            </a:r>
            <a:r>
              <a:rPr lang="sv-SE" dirty="0"/>
              <a:t>E</a:t>
            </a:r>
            <a:r>
              <a:rPr lang="sv-SE" dirty="0" smtClean="0"/>
              <a:t>valuated</a:t>
            </a:r>
            <a:endParaRPr lang="sv-SE" dirty="0"/>
          </a:p>
        </p:txBody>
      </p:sp>
      <p:sp>
        <p:nvSpPr>
          <p:cNvPr id="3" name="Content Placeholder 2"/>
          <p:cNvSpPr>
            <a:spLocks noGrp="1"/>
          </p:cNvSpPr>
          <p:nvPr>
            <p:ph idx="1"/>
          </p:nvPr>
        </p:nvSpPr>
        <p:spPr>
          <a:xfrm>
            <a:off x="792000" y="1275533"/>
            <a:ext cx="8167066" cy="3481401"/>
          </a:xfrm>
        </p:spPr>
        <p:txBody>
          <a:bodyPr>
            <a:normAutofit/>
          </a:bodyPr>
          <a:lstStyle/>
          <a:p>
            <a:r>
              <a:rPr lang="sv-SE" sz="1800" b="1" dirty="0" smtClean="0"/>
              <a:t>Benefit of the Iteration principle:</a:t>
            </a:r>
          </a:p>
          <a:p>
            <a:pPr lvl="1"/>
            <a:r>
              <a:rPr lang="sv-SE" sz="1600" b="1" dirty="0"/>
              <a:t>m</a:t>
            </a:r>
            <a:r>
              <a:rPr lang="sv-SE" sz="1600" b="1" dirty="0" smtClean="0"/>
              <a:t>ore successful results </a:t>
            </a:r>
            <a:r>
              <a:rPr lang="sv-SE" sz="1600" dirty="0" smtClean="0"/>
              <a:t>than projects based on the waterfall principle</a:t>
            </a:r>
          </a:p>
          <a:p>
            <a:pPr lvl="1"/>
            <a:r>
              <a:rPr lang="sv-SE" sz="1600" dirty="0"/>
              <a:t>t</a:t>
            </a:r>
            <a:r>
              <a:rPr lang="sv-SE" sz="1600" dirty="0" smtClean="0"/>
              <a:t>he </a:t>
            </a:r>
            <a:r>
              <a:rPr lang="sv-SE" sz="1600" b="1" dirty="0" smtClean="0"/>
              <a:t>project receive early and rapid feedback from user</a:t>
            </a:r>
          </a:p>
          <a:p>
            <a:pPr lvl="1"/>
            <a:r>
              <a:rPr lang="sv-SE" sz="1600" b="1" dirty="0" smtClean="0"/>
              <a:t>support replanning based on user feedback </a:t>
            </a:r>
            <a:r>
              <a:rPr lang="sv-SE" sz="1600" dirty="0" smtClean="0"/>
              <a:t>and </a:t>
            </a:r>
            <a:r>
              <a:rPr lang="sv-SE" sz="1600" b="1" dirty="0" smtClean="0"/>
              <a:t>changed requirements during the project</a:t>
            </a:r>
            <a:endParaRPr lang="sv-SE" sz="1600" b="1" dirty="0"/>
          </a:p>
          <a:p>
            <a:r>
              <a:rPr lang="sv-SE" sz="1800" b="1" dirty="0" smtClean="0"/>
              <a:t>Drawback of Iteration principle:</a:t>
            </a:r>
          </a:p>
          <a:p>
            <a:pPr lvl="1"/>
            <a:r>
              <a:rPr lang="sv-SE" sz="1600" dirty="0"/>
              <a:t>hard to plan and estimate costs early</a:t>
            </a:r>
          </a:p>
          <a:p>
            <a:pPr lvl="1"/>
            <a:r>
              <a:rPr lang="sv-SE" sz="1600" dirty="0"/>
              <a:t>hard to introduce iterations and early user feedback in practice </a:t>
            </a:r>
          </a:p>
          <a:p>
            <a:pPr marL="457200" lvl="1" indent="0">
              <a:buNone/>
            </a:pPr>
            <a:endParaRPr lang="sv-SE" sz="1800" dirty="0"/>
          </a:p>
        </p:txBody>
      </p:sp>
    </p:spTree>
    <p:extLst>
      <p:ext uri="{BB962C8B-B14F-4D97-AF65-F5344CB8AC3E}">
        <p14:creationId xmlns:p14="http://schemas.microsoft.com/office/powerpoint/2010/main" val="3678954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2000" y="1275534"/>
            <a:ext cx="7951308" cy="3240432"/>
          </a:xfrm>
        </p:spPr>
        <p:txBody>
          <a:bodyPr>
            <a:normAutofit/>
          </a:bodyPr>
          <a:lstStyle/>
          <a:p>
            <a:r>
              <a:rPr lang="sv-SE" sz="1800" dirty="0" smtClean="0"/>
              <a:t>Closely related to the </a:t>
            </a:r>
            <a:r>
              <a:rPr lang="sv-SE" sz="1800" b="1" dirty="0" smtClean="0"/>
              <a:t>interation principle </a:t>
            </a:r>
            <a:r>
              <a:rPr lang="sv-SE" sz="1800" dirty="0" smtClean="0"/>
              <a:t>are incremental and evaluationary development</a:t>
            </a:r>
          </a:p>
          <a:p>
            <a:r>
              <a:rPr lang="sv-SE" sz="1800" b="1" dirty="0" smtClean="0"/>
              <a:t>Incremental development </a:t>
            </a:r>
            <a:r>
              <a:rPr lang="sv-SE" sz="1800" dirty="0" smtClean="0"/>
              <a:t>– the system is growing (in number of functions) step-by-step</a:t>
            </a:r>
          </a:p>
          <a:p>
            <a:r>
              <a:rPr lang="sv-SE" sz="1800" b="1" dirty="0" smtClean="0"/>
              <a:t>Evolutionary development </a:t>
            </a:r>
            <a:r>
              <a:rPr lang="sv-SE" sz="1800" dirty="0" smtClean="0"/>
              <a:t>– the system is developed based on feedback, that is, the system is adapted given the feedback</a:t>
            </a:r>
          </a:p>
        </p:txBody>
      </p:sp>
      <p:sp>
        <p:nvSpPr>
          <p:cNvPr id="4" name="Rectangle 3"/>
          <p:cNvSpPr/>
          <p:nvPr/>
        </p:nvSpPr>
        <p:spPr>
          <a:xfrm>
            <a:off x="7407667" y="0"/>
            <a:ext cx="1643866" cy="1275534"/>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2" name="Title 1"/>
          <p:cNvSpPr>
            <a:spLocks noGrp="1"/>
          </p:cNvSpPr>
          <p:nvPr>
            <p:ph type="title"/>
          </p:nvPr>
        </p:nvSpPr>
        <p:spPr>
          <a:xfrm>
            <a:off x="718286" y="678834"/>
            <a:ext cx="8189409" cy="596700"/>
          </a:xfrm>
        </p:spPr>
        <p:txBody>
          <a:bodyPr/>
          <a:lstStyle/>
          <a:p>
            <a:r>
              <a:rPr lang="sv-SE" altLang="sv-SE" dirty="0" smtClean="0"/>
              <a:t>Incremental/Evolutionary </a:t>
            </a:r>
            <a:r>
              <a:rPr lang="sv-SE" altLang="sv-SE" dirty="0"/>
              <a:t>D</a:t>
            </a:r>
            <a:r>
              <a:rPr lang="sv-SE" altLang="sv-SE" dirty="0" smtClean="0"/>
              <a:t>evelopment</a:t>
            </a:r>
            <a:endParaRPr lang="sv-SE" dirty="0"/>
          </a:p>
        </p:txBody>
      </p:sp>
    </p:spTree>
    <p:extLst>
      <p:ext uri="{BB962C8B-B14F-4D97-AF65-F5344CB8AC3E}">
        <p14:creationId xmlns:p14="http://schemas.microsoft.com/office/powerpoint/2010/main" val="9852391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8286" y="1419371"/>
            <a:ext cx="7663631" cy="3481401"/>
          </a:xfrm>
        </p:spPr>
        <p:txBody>
          <a:bodyPr>
            <a:normAutofit fontScale="85000" lnSpcReduction="10000"/>
          </a:bodyPr>
          <a:lstStyle/>
          <a:p>
            <a:pPr hangingPunct="0"/>
            <a:r>
              <a:rPr lang="en-GB" sz="1800" dirty="0"/>
              <a:t>Before developing </a:t>
            </a:r>
            <a:r>
              <a:rPr lang="en-GB" sz="1800" dirty="0" smtClean="0"/>
              <a:t>a system, </a:t>
            </a:r>
            <a:r>
              <a:rPr lang="en-GB" sz="1800" dirty="0"/>
              <a:t>a prototype can be developed. </a:t>
            </a:r>
            <a:endParaRPr lang="en-GB" sz="1800" dirty="0" smtClean="0"/>
          </a:p>
          <a:p>
            <a:pPr hangingPunct="0"/>
            <a:r>
              <a:rPr lang="en-GB" sz="1800" dirty="0" smtClean="0"/>
              <a:t>There </a:t>
            </a:r>
            <a:r>
              <a:rPr lang="en-GB" sz="1800" dirty="0"/>
              <a:t>is no agreement on what a prototype is, but it can be seen as an early form of the final </a:t>
            </a:r>
            <a:r>
              <a:rPr lang="en-GB" sz="1800" dirty="0" smtClean="0"/>
              <a:t>system, </a:t>
            </a:r>
            <a:r>
              <a:rPr lang="en-GB" sz="1800" dirty="0"/>
              <a:t>focusing on certain aspects of it. For example, a prototype of </a:t>
            </a:r>
            <a:r>
              <a:rPr lang="en-GB" sz="1800" dirty="0" smtClean="0"/>
              <a:t>a system can </a:t>
            </a:r>
            <a:r>
              <a:rPr lang="en-GB" sz="1800" dirty="0"/>
              <a:t>be a drawing on a paper, </a:t>
            </a:r>
            <a:r>
              <a:rPr lang="en-GB" sz="1800" dirty="0" smtClean="0"/>
              <a:t>or </a:t>
            </a:r>
            <a:r>
              <a:rPr lang="en-GB" sz="1800" dirty="0"/>
              <a:t>a software </a:t>
            </a:r>
            <a:r>
              <a:rPr lang="en-GB" sz="1800" dirty="0" smtClean="0"/>
              <a:t>system focusing </a:t>
            </a:r>
            <a:r>
              <a:rPr lang="en-GB" sz="1800" dirty="0"/>
              <a:t>on the </a:t>
            </a:r>
            <a:r>
              <a:rPr lang="en-GB" sz="1800" dirty="0" smtClean="0"/>
              <a:t>system’s </a:t>
            </a:r>
            <a:r>
              <a:rPr lang="en-GB" sz="1800" dirty="0"/>
              <a:t>user friendliness. </a:t>
            </a:r>
            <a:endParaRPr lang="en-GB" sz="1800" dirty="0" smtClean="0"/>
          </a:p>
          <a:p>
            <a:pPr hangingPunct="0"/>
            <a:r>
              <a:rPr lang="en-GB" sz="1800" dirty="0" smtClean="0"/>
              <a:t>The </a:t>
            </a:r>
            <a:r>
              <a:rPr lang="en-GB" sz="1800" dirty="0"/>
              <a:t>prototype enables the designers to better understand design challenges for developing the final artefact, and the prototype is often constructed to obtain early user-feedback. </a:t>
            </a:r>
            <a:endParaRPr lang="sv-SE" sz="1800" dirty="0"/>
          </a:p>
        </p:txBody>
      </p:sp>
      <p:sp>
        <p:nvSpPr>
          <p:cNvPr id="2" name="Title 1"/>
          <p:cNvSpPr>
            <a:spLocks noGrp="1"/>
          </p:cNvSpPr>
          <p:nvPr>
            <p:ph type="title"/>
          </p:nvPr>
        </p:nvSpPr>
        <p:spPr>
          <a:xfrm>
            <a:off x="718286" y="678834"/>
            <a:ext cx="8189409" cy="596700"/>
          </a:xfrm>
        </p:spPr>
        <p:txBody>
          <a:bodyPr/>
          <a:lstStyle/>
          <a:p>
            <a:r>
              <a:rPr lang="sv-SE" altLang="sv-SE" dirty="0" smtClean="0"/>
              <a:t>Prototype</a:t>
            </a:r>
            <a:endParaRPr lang="sv-SE" dirty="0"/>
          </a:p>
        </p:txBody>
      </p:sp>
    </p:spTree>
    <p:extLst>
      <p:ext uri="{BB962C8B-B14F-4D97-AF65-F5344CB8AC3E}">
        <p14:creationId xmlns:p14="http://schemas.microsoft.com/office/powerpoint/2010/main" val="633596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Agile Methods</a:t>
            </a:r>
            <a:endParaRPr lang="sv-SE" dirty="0"/>
          </a:p>
        </p:txBody>
      </p:sp>
      <p:sp>
        <p:nvSpPr>
          <p:cNvPr id="3" name="Content Placeholder 2"/>
          <p:cNvSpPr>
            <a:spLocks noGrp="1"/>
          </p:cNvSpPr>
          <p:nvPr>
            <p:ph idx="1"/>
          </p:nvPr>
        </p:nvSpPr>
        <p:spPr>
          <a:xfrm>
            <a:off x="792000" y="1275532"/>
            <a:ext cx="7930759" cy="4593640"/>
          </a:xfrm>
        </p:spPr>
        <p:txBody>
          <a:bodyPr>
            <a:normAutofit/>
          </a:bodyPr>
          <a:lstStyle/>
          <a:p>
            <a:r>
              <a:rPr lang="sv-SE" sz="1800" b="1" dirty="0"/>
              <a:t>Agile </a:t>
            </a:r>
            <a:r>
              <a:rPr lang="sv-SE" sz="1800" b="1" dirty="0" smtClean="0"/>
              <a:t>methods </a:t>
            </a:r>
            <a:r>
              <a:rPr lang="sv-SE" sz="1800" dirty="0" smtClean="0"/>
              <a:t>are a </a:t>
            </a:r>
            <a:r>
              <a:rPr lang="sv-SE" sz="1800" b="1" dirty="0" smtClean="0"/>
              <a:t>group of iterative system development methods </a:t>
            </a:r>
            <a:r>
              <a:rPr lang="sv-SE" sz="1800" dirty="0" smtClean="0"/>
              <a:t>that share </a:t>
            </a:r>
            <a:r>
              <a:rPr lang="sv-SE" sz="1800" dirty="0"/>
              <a:t>a set of </a:t>
            </a:r>
            <a:r>
              <a:rPr lang="sv-SE" sz="1800" b="1" dirty="0"/>
              <a:t>values </a:t>
            </a:r>
            <a:r>
              <a:rPr lang="sv-SE" sz="1800" dirty="0"/>
              <a:t>and</a:t>
            </a:r>
            <a:r>
              <a:rPr lang="sv-SE" sz="1800" b="1" dirty="0"/>
              <a:t> principles </a:t>
            </a:r>
            <a:r>
              <a:rPr lang="sv-SE" sz="1800" dirty="0"/>
              <a:t>that </a:t>
            </a:r>
            <a:r>
              <a:rPr lang="sv-SE" sz="1800" dirty="0" smtClean="0"/>
              <a:t>should govern </a:t>
            </a:r>
            <a:r>
              <a:rPr lang="sv-SE" sz="1800" dirty="0"/>
              <a:t>the system </a:t>
            </a:r>
            <a:r>
              <a:rPr lang="sv-SE" sz="1800" dirty="0" smtClean="0"/>
              <a:t>development – presented in the Agile </a:t>
            </a:r>
            <a:r>
              <a:rPr lang="sv-SE" sz="1800" dirty="0"/>
              <a:t>Manifesto</a:t>
            </a:r>
          </a:p>
          <a:p>
            <a:r>
              <a:rPr lang="sv-SE" sz="1800" dirty="0" smtClean="0"/>
              <a:t>Agiles methods also </a:t>
            </a:r>
            <a:r>
              <a:rPr lang="sv-SE" sz="1800" b="1" dirty="0" smtClean="0"/>
              <a:t>provide a set of practices </a:t>
            </a:r>
            <a:r>
              <a:rPr lang="sv-SE" sz="1800" dirty="0" smtClean="0"/>
              <a:t>to use for supporting the values and principles, for example pair programming and time boxing</a:t>
            </a:r>
          </a:p>
          <a:p>
            <a:r>
              <a:rPr lang="sv-SE" sz="1800" b="1" dirty="0" smtClean="0"/>
              <a:t>Most well-known agile methods are: </a:t>
            </a:r>
            <a:r>
              <a:rPr lang="sv-SE" altLang="sv-SE" sz="1800" dirty="0"/>
              <a:t>eXtreme Programming (XP</a:t>
            </a:r>
            <a:r>
              <a:rPr lang="sv-SE" altLang="sv-SE" sz="1800" dirty="0" smtClean="0"/>
              <a:t>), Scrum, Crystal, </a:t>
            </a:r>
            <a:r>
              <a:rPr lang="sv-SE" altLang="sv-SE" sz="1800" dirty="0"/>
              <a:t>Lean Software Development </a:t>
            </a:r>
          </a:p>
          <a:p>
            <a:pPr marL="0" indent="0">
              <a:buNone/>
            </a:pPr>
            <a:endParaRPr lang="sv-SE" sz="1800" dirty="0" smtClean="0"/>
          </a:p>
          <a:p>
            <a:pPr marL="0" indent="0">
              <a:buNone/>
            </a:pPr>
            <a:r>
              <a:rPr lang="sv-SE" dirty="0" smtClean="0"/>
              <a:t> </a:t>
            </a:r>
            <a:endParaRPr lang="sv-SE" dirty="0"/>
          </a:p>
        </p:txBody>
      </p:sp>
    </p:spTree>
    <p:extLst>
      <p:ext uri="{BB962C8B-B14F-4D97-AF65-F5344CB8AC3E}">
        <p14:creationId xmlns:p14="http://schemas.microsoft.com/office/powerpoint/2010/main" val="23405341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Agile Values </a:t>
            </a:r>
            <a:endParaRPr lang="sv-SE" dirty="0"/>
          </a:p>
        </p:txBody>
      </p:sp>
      <p:sp>
        <p:nvSpPr>
          <p:cNvPr id="3" name="Content Placeholder 2"/>
          <p:cNvSpPr>
            <a:spLocks noGrp="1"/>
          </p:cNvSpPr>
          <p:nvPr>
            <p:ph idx="1"/>
          </p:nvPr>
        </p:nvSpPr>
        <p:spPr>
          <a:xfrm>
            <a:off x="792000" y="1275534"/>
            <a:ext cx="7314310" cy="3240432"/>
          </a:xfrm>
        </p:spPr>
        <p:txBody>
          <a:bodyPr>
            <a:normAutofit/>
          </a:bodyPr>
          <a:lstStyle/>
          <a:p>
            <a:r>
              <a:rPr lang="en-US" sz="1800" dirty="0" smtClean="0"/>
              <a:t>“Individuals </a:t>
            </a:r>
            <a:r>
              <a:rPr lang="en-US" sz="1800" dirty="0"/>
              <a:t>and interactions </a:t>
            </a:r>
            <a:r>
              <a:rPr lang="en-US" sz="1800" dirty="0" smtClean="0"/>
              <a:t>over </a:t>
            </a:r>
            <a:r>
              <a:rPr lang="en-US" sz="1800" dirty="0"/>
              <a:t>processes and </a:t>
            </a:r>
            <a:r>
              <a:rPr lang="en-US" sz="1800" dirty="0" smtClean="0"/>
              <a:t>tools”</a:t>
            </a:r>
          </a:p>
          <a:p>
            <a:r>
              <a:rPr lang="en-US" sz="1800" dirty="0" smtClean="0"/>
              <a:t>“Working software over </a:t>
            </a:r>
            <a:r>
              <a:rPr lang="en-US" sz="1800" dirty="0"/>
              <a:t>comprehensive </a:t>
            </a:r>
            <a:r>
              <a:rPr lang="en-US" sz="1800" dirty="0" smtClean="0"/>
              <a:t>documentation”</a:t>
            </a:r>
          </a:p>
          <a:p>
            <a:r>
              <a:rPr lang="en-US" sz="1800" dirty="0" smtClean="0"/>
              <a:t>“Customer collaboration over </a:t>
            </a:r>
            <a:r>
              <a:rPr lang="en-US" sz="1800" dirty="0"/>
              <a:t>contract </a:t>
            </a:r>
            <a:r>
              <a:rPr lang="en-US" sz="1800" dirty="0" smtClean="0"/>
              <a:t>negotiation”</a:t>
            </a:r>
          </a:p>
          <a:p>
            <a:r>
              <a:rPr lang="en-US" sz="1800" dirty="0" smtClean="0"/>
              <a:t>“Responding </a:t>
            </a:r>
            <a:r>
              <a:rPr lang="en-US" sz="1800" dirty="0"/>
              <a:t>to change </a:t>
            </a:r>
            <a:r>
              <a:rPr lang="en-US" sz="1800" dirty="0" smtClean="0"/>
              <a:t>over </a:t>
            </a:r>
            <a:r>
              <a:rPr lang="en-US" sz="1800" dirty="0"/>
              <a:t>following a </a:t>
            </a:r>
            <a:r>
              <a:rPr lang="en-US" sz="1800" dirty="0" smtClean="0"/>
              <a:t>plan”</a:t>
            </a:r>
            <a:endParaRPr lang="sv-SE" sz="1800" dirty="0"/>
          </a:p>
        </p:txBody>
      </p:sp>
      <p:sp>
        <p:nvSpPr>
          <p:cNvPr id="4" name="TextBox 3"/>
          <p:cNvSpPr txBox="1"/>
          <p:nvPr/>
        </p:nvSpPr>
        <p:spPr>
          <a:xfrm>
            <a:off x="832208" y="4335693"/>
            <a:ext cx="8205388" cy="646331"/>
          </a:xfrm>
          <a:prstGeom prst="rect">
            <a:avLst/>
          </a:prstGeom>
          <a:noFill/>
        </p:spPr>
        <p:txBody>
          <a:bodyPr wrap="none" rtlCol="0">
            <a:spAutoFit/>
          </a:bodyPr>
          <a:lstStyle/>
          <a:p>
            <a:r>
              <a:rPr lang="sv-SE" altLang="sv-SE" dirty="0" smtClean="0"/>
              <a:t>[Citations from Manifesto </a:t>
            </a:r>
            <a:r>
              <a:rPr lang="sv-SE" altLang="sv-SE" dirty="0"/>
              <a:t>of Agile Software Development (http://agileManifesto.org</a:t>
            </a:r>
            <a:r>
              <a:rPr lang="sv-SE" altLang="sv-SE" dirty="0" smtClean="0"/>
              <a:t>)]</a:t>
            </a:r>
            <a:endParaRPr lang="sv-SE" altLang="sv-SE" dirty="0"/>
          </a:p>
          <a:p>
            <a:endParaRPr lang="sv-SE" dirty="0"/>
          </a:p>
        </p:txBody>
      </p:sp>
    </p:spTree>
    <p:extLst>
      <p:ext uri="{BB962C8B-B14F-4D97-AF65-F5344CB8AC3E}">
        <p14:creationId xmlns:p14="http://schemas.microsoft.com/office/powerpoint/2010/main" val="33895840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Agile Principles - Examples</a:t>
            </a:r>
            <a:endParaRPr lang="sv-SE" dirty="0"/>
          </a:p>
        </p:txBody>
      </p:sp>
      <p:sp>
        <p:nvSpPr>
          <p:cNvPr id="3" name="Content Placeholder 2"/>
          <p:cNvSpPr>
            <a:spLocks noGrp="1"/>
          </p:cNvSpPr>
          <p:nvPr>
            <p:ph idx="1"/>
          </p:nvPr>
        </p:nvSpPr>
        <p:spPr>
          <a:xfrm>
            <a:off x="791999" y="1275534"/>
            <a:ext cx="8167065" cy="3543046"/>
          </a:xfrm>
        </p:spPr>
        <p:txBody>
          <a:bodyPr>
            <a:normAutofit/>
          </a:bodyPr>
          <a:lstStyle/>
          <a:p>
            <a:r>
              <a:rPr lang="en-US" sz="1800" dirty="0" smtClean="0"/>
              <a:t>“Our </a:t>
            </a:r>
            <a:r>
              <a:rPr lang="en-US" sz="1800" dirty="0"/>
              <a:t>highest priority is to satisfy the </a:t>
            </a:r>
            <a:r>
              <a:rPr lang="en-US" sz="1800" dirty="0" smtClean="0"/>
              <a:t>customer through </a:t>
            </a:r>
            <a:r>
              <a:rPr lang="en-US" sz="1800" dirty="0"/>
              <a:t>early and continuous </a:t>
            </a:r>
            <a:r>
              <a:rPr lang="en-US" sz="1800" dirty="0" smtClean="0"/>
              <a:t>delivery of </a:t>
            </a:r>
            <a:r>
              <a:rPr lang="en-US" sz="1800" dirty="0"/>
              <a:t>valuable </a:t>
            </a:r>
            <a:r>
              <a:rPr lang="en-US" sz="1800" dirty="0" smtClean="0"/>
              <a:t>software” </a:t>
            </a:r>
            <a:endParaRPr lang="en-US" sz="1800" dirty="0"/>
          </a:p>
          <a:p>
            <a:r>
              <a:rPr lang="en-US" sz="1800" dirty="0"/>
              <a:t>“Working software is the primary measure of progress”</a:t>
            </a:r>
          </a:p>
          <a:p>
            <a:r>
              <a:rPr lang="en-US" sz="1800" dirty="0" smtClean="0"/>
              <a:t>“Build </a:t>
            </a:r>
            <a:r>
              <a:rPr lang="en-US" sz="1800" dirty="0"/>
              <a:t>projects around motivated individuals. Give them the environment and support they need, and trust them to get the job </a:t>
            </a:r>
            <a:r>
              <a:rPr lang="en-US" sz="1800" dirty="0" smtClean="0"/>
              <a:t>done”</a:t>
            </a:r>
            <a:endParaRPr lang="en-US" sz="1800" dirty="0"/>
          </a:p>
          <a:p>
            <a:r>
              <a:rPr lang="en-US" sz="1800" dirty="0" smtClean="0"/>
              <a:t>“At </a:t>
            </a:r>
            <a:r>
              <a:rPr lang="en-US" sz="1800" dirty="0"/>
              <a:t>regular intervals, the team reflects on how to become more effective, then tunes and adjusts its behavior </a:t>
            </a:r>
            <a:r>
              <a:rPr lang="en-US" sz="1800" dirty="0" smtClean="0"/>
              <a:t>accordingly”</a:t>
            </a:r>
            <a:endParaRPr lang="en-US" sz="1800" dirty="0"/>
          </a:p>
          <a:p>
            <a:pPr marL="0" indent="0">
              <a:buNone/>
            </a:pPr>
            <a:endParaRPr lang="en-US" sz="1800" dirty="0"/>
          </a:p>
        </p:txBody>
      </p:sp>
      <p:sp>
        <p:nvSpPr>
          <p:cNvPr id="5" name="TextBox 4"/>
          <p:cNvSpPr txBox="1"/>
          <p:nvPr/>
        </p:nvSpPr>
        <p:spPr>
          <a:xfrm>
            <a:off x="832208" y="4643916"/>
            <a:ext cx="8205388" cy="646331"/>
          </a:xfrm>
          <a:prstGeom prst="rect">
            <a:avLst/>
          </a:prstGeom>
          <a:noFill/>
        </p:spPr>
        <p:txBody>
          <a:bodyPr wrap="none" rtlCol="0">
            <a:spAutoFit/>
          </a:bodyPr>
          <a:lstStyle/>
          <a:p>
            <a:r>
              <a:rPr lang="sv-SE" altLang="sv-SE" dirty="0" smtClean="0"/>
              <a:t>[Citations from Manifesto </a:t>
            </a:r>
            <a:r>
              <a:rPr lang="sv-SE" altLang="sv-SE" dirty="0"/>
              <a:t>of Agile Software Development (http://agileManifesto.org</a:t>
            </a:r>
            <a:r>
              <a:rPr lang="sv-SE" altLang="sv-SE" dirty="0" smtClean="0"/>
              <a:t>)]</a:t>
            </a:r>
            <a:endParaRPr lang="sv-SE" altLang="sv-SE" dirty="0"/>
          </a:p>
          <a:p>
            <a:endParaRPr lang="sv-SE" dirty="0"/>
          </a:p>
        </p:txBody>
      </p:sp>
    </p:spTree>
    <p:extLst>
      <p:ext uri="{BB962C8B-B14F-4D97-AF65-F5344CB8AC3E}">
        <p14:creationId xmlns:p14="http://schemas.microsoft.com/office/powerpoint/2010/main" val="13853005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1999" y="1275533"/>
            <a:ext cx="8259533" cy="3594417"/>
          </a:xfrm>
        </p:spPr>
        <p:txBody>
          <a:bodyPr>
            <a:normAutofit/>
          </a:bodyPr>
          <a:lstStyle/>
          <a:p>
            <a:pPr>
              <a:spcBef>
                <a:spcPts val="1200"/>
              </a:spcBef>
            </a:pPr>
            <a:r>
              <a:rPr lang="sv-SE" altLang="sv-SE" sz="1800" b="1" dirty="0" smtClean="0"/>
              <a:t>Pair programming </a:t>
            </a:r>
            <a:r>
              <a:rPr lang="sv-SE" altLang="sv-SE" sz="1800" dirty="0" smtClean="0"/>
              <a:t>– </a:t>
            </a:r>
            <a:r>
              <a:rPr lang="sv-SE" sz="1800" dirty="0"/>
              <a:t>means </a:t>
            </a:r>
            <a:r>
              <a:rPr lang="sv-SE" sz="1800" dirty="0" smtClean="0"/>
              <a:t>that </a:t>
            </a:r>
            <a:r>
              <a:rPr lang="sv-SE" altLang="sv-SE" sz="1800" dirty="0" smtClean="0"/>
              <a:t>two programmers work together during the coding of the system. The first one, called the driver, carries out the coding, while the other, the observer, gives advices both regarding both the strategy and details</a:t>
            </a:r>
          </a:p>
          <a:p>
            <a:pPr>
              <a:spcBef>
                <a:spcPts val="1200"/>
              </a:spcBef>
            </a:pPr>
            <a:r>
              <a:rPr lang="sv-SE" sz="1800" b="1" dirty="0" smtClean="0"/>
              <a:t>Time boxing </a:t>
            </a:r>
            <a:r>
              <a:rPr lang="sv-SE" sz="1800" dirty="0" smtClean="0"/>
              <a:t>– means that the time frame for each </a:t>
            </a:r>
            <a:r>
              <a:rPr lang="sv-SE" sz="1800" dirty="0"/>
              <a:t>each iteration</a:t>
            </a:r>
            <a:r>
              <a:rPr lang="sv-SE" sz="1800" dirty="0" smtClean="0"/>
              <a:t> is specified early in the project and should not be changed. The time frames for each iteration force the develoment team to really develop the system incrementally using iterations </a:t>
            </a:r>
            <a:endParaRPr lang="sv-SE" sz="1800" dirty="0"/>
          </a:p>
        </p:txBody>
      </p:sp>
      <p:sp>
        <p:nvSpPr>
          <p:cNvPr id="4" name="Title 1"/>
          <p:cNvSpPr>
            <a:spLocks noGrp="1"/>
          </p:cNvSpPr>
          <p:nvPr>
            <p:ph type="title"/>
          </p:nvPr>
        </p:nvSpPr>
        <p:spPr/>
        <p:txBody>
          <a:bodyPr/>
          <a:lstStyle/>
          <a:p>
            <a:r>
              <a:rPr lang="sv-SE" dirty="0" smtClean="0"/>
              <a:t>Agile Practices – Examples</a:t>
            </a:r>
            <a:endParaRPr lang="sv-SE" dirty="0"/>
          </a:p>
        </p:txBody>
      </p:sp>
    </p:spTree>
    <p:extLst>
      <p:ext uri="{BB962C8B-B14F-4D97-AF65-F5344CB8AC3E}">
        <p14:creationId xmlns:p14="http://schemas.microsoft.com/office/powerpoint/2010/main" val="3284913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1999" y="1275533"/>
            <a:ext cx="8434194" cy="3943739"/>
          </a:xfrm>
        </p:spPr>
        <p:txBody>
          <a:bodyPr>
            <a:normAutofit fontScale="85000" lnSpcReduction="10000"/>
          </a:bodyPr>
          <a:lstStyle/>
          <a:p>
            <a:pPr>
              <a:spcBef>
                <a:spcPts val="1200"/>
              </a:spcBef>
            </a:pPr>
            <a:r>
              <a:rPr lang="sv-SE" altLang="sv-SE" sz="1800" b="1" dirty="0" smtClean="0"/>
              <a:t>Benefits of Agile methods:</a:t>
            </a:r>
          </a:p>
          <a:p>
            <a:pPr lvl="1">
              <a:spcBef>
                <a:spcPts val="1200"/>
              </a:spcBef>
            </a:pPr>
            <a:r>
              <a:rPr lang="sv-SE" altLang="sv-SE" sz="1800" dirty="0"/>
              <a:t>p</a:t>
            </a:r>
            <a:r>
              <a:rPr lang="sv-SE" altLang="sv-SE" sz="1800" dirty="0" smtClean="0"/>
              <a:t>opular among system developers </a:t>
            </a:r>
          </a:p>
          <a:p>
            <a:pPr lvl="1">
              <a:lnSpc>
                <a:spcPts val="2900"/>
              </a:lnSpc>
              <a:spcBef>
                <a:spcPts val="1200"/>
              </a:spcBef>
            </a:pPr>
            <a:r>
              <a:rPr lang="sv-SE" altLang="sv-SE" sz="1900" dirty="0"/>
              <a:t>very adaptive to new requirements – support constant replanning </a:t>
            </a:r>
          </a:p>
          <a:p>
            <a:pPr lvl="1">
              <a:lnSpc>
                <a:spcPts val="2900"/>
              </a:lnSpc>
              <a:spcBef>
                <a:spcPts val="1200"/>
              </a:spcBef>
            </a:pPr>
            <a:r>
              <a:rPr lang="sv-SE" altLang="sv-SE" sz="1900" dirty="0"/>
              <a:t>the bureaucracy is limited – instead focus on individuals and their collaboration</a:t>
            </a:r>
          </a:p>
          <a:p>
            <a:pPr>
              <a:spcBef>
                <a:spcPts val="1200"/>
              </a:spcBef>
            </a:pPr>
            <a:r>
              <a:rPr lang="sv-SE" sz="1800" b="1" dirty="0" smtClean="0"/>
              <a:t>Drawbacks of Agile methods: </a:t>
            </a:r>
          </a:p>
          <a:p>
            <a:pPr lvl="1">
              <a:lnSpc>
                <a:spcPts val="2900"/>
              </a:lnSpc>
              <a:spcBef>
                <a:spcPts val="1200"/>
              </a:spcBef>
            </a:pPr>
            <a:r>
              <a:rPr lang="sv-SE" sz="1900" dirty="0"/>
              <a:t>provide limited governance support in large project</a:t>
            </a:r>
          </a:p>
          <a:p>
            <a:pPr lvl="1">
              <a:lnSpc>
                <a:spcPts val="2900"/>
              </a:lnSpc>
              <a:spcBef>
                <a:spcPts val="1200"/>
              </a:spcBef>
            </a:pPr>
            <a:r>
              <a:rPr lang="sv-SE" sz="1900" dirty="0"/>
              <a:t>provide insufficient risk management</a:t>
            </a:r>
          </a:p>
        </p:txBody>
      </p:sp>
      <p:sp>
        <p:nvSpPr>
          <p:cNvPr id="4" name="Title 1"/>
          <p:cNvSpPr>
            <a:spLocks noGrp="1"/>
          </p:cNvSpPr>
          <p:nvPr>
            <p:ph type="title"/>
          </p:nvPr>
        </p:nvSpPr>
        <p:spPr/>
        <p:txBody>
          <a:bodyPr/>
          <a:lstStyle/>
          <a:p>
            <a:r>
              <a:rPr lang="sv-SE" dirty="0" smtClean="0"/>
              <a:t>Agile Methods Evaluated  </a:t>
            </a:r>
            <a:endParaRPr lang="sv-SE" dirty="0"/>
          </a:p>
        </p:txBody>
      </p:sp>
    </p:spTree>
    <p:extLst>
      <p:ext uri="{BB962C8B-B14F-4D97-AF65-F5344CB8AC3E}">
        <p14:creationId xmlns:p14="http://schemas.microsoft.com/office/powerpoint/2010/main" val="1441467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700" dirty="0" smtClean="0"/>
              <a:t>Questions to answer </a:t>
            </a:r>
            <a:endParaRPr lang="sv-SE" sz="2700" dirty="0"/>
          </a:p>
        </p:txBody>
      </p:sp>
      <p:sp>
        <p:nvSpPr>
          <p:cNvPr id="3" name="Content Placeholder 2"/>
          <p:cNvSpPr>
            <a:spLocks noGrp="1"/>
          </p:cNvSpPr>
          <p:nvPr>
            <p:ph idx="1"/>
          </p:nvPr>
        </p:nvSpPr>
        <p:spPr>
          <a:xfrm>
            <a:off x="792000" y="1275533"/>
            <a:ext cx="7828018" cy="3324991"/>
          </a:xfrm>
        </p:spPr>
        <p:txBody>
          <a:bodyPr>
            <a:normAutofit/>
          </a:bodyPr>
          <a:lstStyle/>
          <a:p>
            <a:r>
              <a:rPr lang="sv-SE" sz="1800" dirty="0" smtClean="0"/>
              <a:t>What is a system development method?</a:t>
            </a:r>
          </a:p>
          <a:p>
            <a:r>
              <a:rPr lang="sv-SE" sz="1800" dirty="0" smtClean="0"/>
              <a:t>Why do you need system </a:t>
            </a:r>
            <a:r>
              <a:rPr lang="sv-SE" sz="1800" dirty="0"/>
              <a:t>development </a:t>
            </a:r>
            <a:r>
              <a:rPr lang="sv-SE" sz="1800" dirty="0" smtClean="0"/>
              <a:t>methods?</a:t>
            </a:r>
          </a:p>
          <a:p>
            <a:r>
              <a:rPr lang="sv-SE" sz="1800" dirty="0" smtClean="0"/>
              <a:t>Which different types </a:t>
            </a:r>
            <a:r>
              <a:rPr lang="sv-SE" sz="1800" dirty="0"/>
              <a:t>of system development </a:t>
            </a:r>
            <a:r>
              <a:rPr lang="sv-SE" sz="1800" dirty="0" smtClean="0"/>
              <a:t>methods exists and which are their benefits and drawbacks? </a:t>
            </a:r>
          </a:p>
          <a:p>
            <a:pPr marL="0" indent="0">
              <a:buNone/>
            </a:pPr>
            <a:endParaRPr lang="sv-SE" sz="1400" dirty="0"/>
          </a:p>
        </p:txBody>
      </p:sp>
    </p:spTree>
    <p:extLst>
      <p:ext uri="{BB962C8B-B14F-4D97-AF65-F5344CB8AC3E}">
        <p14:creationId xmlns:p14="http://schemas.microsoft.com/office/powerpoint/2010/main" val="18616887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Rational Unified Process </a:t>
            </a:r>
            <a:endParaRPr lang="sv-SE" dirty="0"/>
          </a:p>
        </p:txBody>
      </p:sp>
      <p:sp>
        <p:nvSpPr>
          <p:cNvPr id="3" name="Content Placeholder 2"/>
          <p:cNvSpPr>
            <a:spLocks noGrp="1"/>
          </p:cNvSpPr>
          <p:nvPr>
            <p:ph idx="1"/>
          </p:nvPr>
        </p:nvSpPr>
        <p:spPr>
          <a:xfrm>
            <a:off x="792000" y="1275533"/>
            <a:ext cx="8012954" cy="3743033"/>
          </a:xfrm>
        </p:spPr>
        <p:txBody>
          <a:bodyPr>
            <a:normAutofit/>
          </a:bodyPr>
          <a:lstStyle/>
          <a:p>
            <a:r>
              <a:rPr lang="sv-SE" sz="1800" b="1" dirty="0" smtClean="0"/>
              <a:t>Rational Unified Process (RUP) </a:t>
            </a:r>
            <a:r>
              <a:rPr lang="sv-SE" sz="1800" dirty="0" smtClean="0"/>
              <a:t>- also often called Unified Process </a:t>
            </a:r>
          </a:p>
          <a:p>
            <a:r>
              <a:rPr lang="sv-SE" sz="1800" dirty="0" smtClean="0"/>
              <a:t>RUP is iterative and use case driven </a:t>
            </a:r>
            <a:endParaRPr lang="sv-SE" altLang="sv-SE" sz="1800" dirty="0" smtClean="0"/>
          </a:p>
          <a:p>
            <a:r>
              <a:rPr lang="sv-SE" altLang="sv-SE" sz="1800" dirty="0" smtClean="0"/>
              <a:t>RUP provides a loose structure of activities and instruments (including a number of UML models) that can be used </a:t>
            </a:r>
          </a:p>
          <a:p>
            <a:r>
              <a:rPr lang="sv-SE" altLang="sv-SE" sz="1800" dirty="0" smtClean="0"/>
              <a:t>RUP needs to be configured for each projects, that is, it need to be specified which activities and instrument to be used and combined </a:t>
            </a:r>
          </a:p>
        </p:txBody>
      </p:sp>
    </p:spTree>
    <p:extLst>
      <p:ext uri="{BB962C8B-B14F-4D97-AF65-F5344CB8AC3E}">
        <p14:creationId xmlns:p14="http://schemas.microsoft.com/office/powerpoint/2010/main" val="15230147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2000" y="1275534"/>
            <a:ext cx="7930760" cy="3240432"/>
          </a:xfrm>
        </p:spPr>
        <p:txBody>
          <a:bodyPr>
            <a:normAutofit fontScale="92500" lnSpcReduction="20000"/>
          </a:bodyPr>
          <a:lstStyle/>
          <a:p>
            <a:pPr>
              <a:spcBef>
                <a:spcPts val="1200"/>
              </a:spcBef>
            </a:pPr>
            <a:r>
              <a:rPr lang="sv-SE" altLang="sv-SE" sz="1800" b="1" dirty="0" smtClean="0"/>
              <a:t>Benefits of RUP:</a:t>
            </a:r>
          </a:p>
          <a:p>
            <a:pPr lvl="1">
              <a:spcBef>
                <a:spcPts val="1200"/>
              </a:spcBef>
            </a:pPr>
            <a:r>
              <a:rPr lang="sv-SE" altLang="sv-SE" sz="1800" dirty="0" smtClean="0"/>
              <a:t>can be configured to suit a specific project</a:t>
            </a:r>
          </a:p>
          <a:p>
            <a:pPr lvl="1">
              <a:spcBef>
                <a:spcPts val="1200"/>
              </a:spcBef>
            </a:pPr>
            <a:r>
              <a:rPr lang="sv-SE" altLang="sv-SE" sz="1800" dirty="0" smtClean="0"/>
              <a:t>better in managing risk than agile methods</a:t>
            </a:r>
          </a:p>
          <a:p>
            <a:pPr lvl="1">
              <a:spcBef>
                <a:spcPts val="1200"/>
              </a:spcBef>
            </a:pPr>
            <a:r>
              <a:rPr lang="sv-SE" altLang="sv-SE" sz="1800" dirty="0" smtClean="0"/>
              <a:t>is use case driven which supports iterations</a:t>
            </a:r>
          </a:p>
          <a:p>
            <a:pPr>
              <a:spcBef>
                <a:spcPts val="1200"/>
              </a:spcBef>
            </a:pPr>
            <a:r>
              <a:rPr lang="sv-SE" sz="1800" b="1" dirty="0" smtClean="0"/>
              <a:t>Drawbacks of RUP: </a:t>
            </a:r>
          </a:p>
          <a:p>
            <a:pPr lvl="1">
              <a:lnSpc>
                <a:spcPts val="2900"/>
              </a:lnSpc>
            </a:pPr>
            <a:r>
              <a:rPr lang="sv-SE" altLang="sv-SE" sz="1800" dirty="0"/>
              <a:t>RUP is often criticized for being too bureaucratic if too many activities and instruments are used when configuring RUP for a </a:t>
            </a:r>
            <a:r>
              <a:rPr lang="sv-SE" altLang="sv-SE" sz="1800" dirty="0" smtClean="0"/>
              <a:t>project</a:t>
            </a:r>
            <a:endParaRPr lang="sv-SE" altLang="sv-SE" sz="1800" dirty="0"/>
          </a:p>
        </p:txBody>
      </p:sp>
      <p:sp>
        <p:nvSpPr>
          <p:cNvPr id="4" name="Title 1"/>
          <p:cNvSpPr>
            <a:spLocks noGrp="1"/>
          </p:cNvSpPr>
          <p:nvPr>
            <p:ph type="title"/>
          </p:nvPr>
        </p:nvSpPr>
        <p:spPr/>
        <p:txBody>
          <a:bodyPr/>
          <a:lstStyle/>
          <a:p>
            <a:r>
              <a:rPr lang="sv-SE" dirty="0" smtClean="0"/>
              <a:t>RUP Evaluated  </a:t>
            </a:r>
            <a:endParaRPr lang="sv-SE" dirty="0"/>
          </a:p>
        </p:txBody>
      </p:sp>
    </p:spTree>
    <p:extLst>
      <p:ext uri="{BB962C8B-B14F-4D97-AF65-F5344CB8AC3E}">
        <p14:creationId xmlns:p14="http://schemas.microsoft.com/office/powerpoint/2010/main" val="34450725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700" dirty="0" smtClean="0"/>
              <a:t>Questions to answer </a:t>
            </a:r>
            <a:endParaRPr lang="sv-SE" sz="2700" dirty="0"/>
          </a:p>
        </p:txBody>
      </p:sp>
      <p:sp>
        <p:nvSpPr>
          <p:cNvPr id="3" name="Content Placeholder 2"/>
          <p:cNvSpPr>
            <a:spLocks noGrp="1"/>
          </p:cNvSpPr>
          <p:nvPr>
            <p:ph idx="1"/>
          </p:nvPr>
        </p:nvSpPr>
        <p:spPr>
          <a:xfrm>
            <a:off x="792000" y="1275533"/>
            <a:ext cx="7828018" cy="3324991"/>
          </a:xfrm>
        </p:spPr>
        <p:txBody>
          <a:bodyPr>
            <a:normAutofit/>
          </a:bodyPr>
          <a:lstStyle/>
          <a:p>
            <a:r>
              <a:rPr lang="sv-SE" sz="1800" dirty="0" smtClean="0"/>
              <a:t>What is a system development method?</a:t>
            </a:r>
          </a:p>
          <a:p>
            <a:r>
              <a:rPr lang="sv-SE" sz="1800" dirty="0" smtClean="0"/>
              <a:t>Why do you need system </a:t>
            </a:r>
            <a:r>
              <a:rPr lang="sv-SE" sz="1800" dirty="0"/>
              <a:t>development </a:t>
            </a:r>
            <a:r>
              <a:rPr lang="sv-SE" sz="1800" dirty="0" smtClean="0"/>
              <a:t>methods?</a:t>
            </a:r>
          </a:p>
          <a:p>
            <a:r>
              <a:rPr lang="sv-SE" sz="1800" dirty="0" smtClean="0"/>
              <a:t>Which different types </a:t>
            </a:r>
            <a:r>
              <a:rPr lang="sv-SE" sz="1800" dirty="0"/>
              <a:t>of system development </a:t>
            </a:r>
            <a:r>
              <a:rPr lang="sv-SE" sz="1800" dirty="0" smtClean="0"/>
              <a:t>methods exists and which are their benefits and drawbacks? </a:t>
            </a:r>
          </a:p>
          <a:p>
            <a:pPr marL="0" indent="0">
              <a:buNone/>
            </a:pPr>
            <a:endParaRPr lang="sv-SE" sz="1400" dirty="0"/>
          </a:p>
        </p:txBody>
      </p:sp>
    </p:spTree>
    <p:extLst>
      <p:ext uri="{BB962C8B-B14F-4D97-AF65-F5344CB8AC3E}">
        <p14:creationId xmlns:p14="http://schemas.microsoft.com/office/powerpoint/2010/main" val="10215729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4294967295"/>
          </p:nvPr>
        </p:nvSpPr>
        <p:spPr>
          <a:xfrm>
            <a:off x="7110412" y="4974432"/>
            <a:ext cx="547688" cy="16906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50" i="1">
                <a:solidFill>
                  <a:schemeClr val="tx1"/>
                </a:solidFill>
                <a:latin typeface="Arial" panose="020B0604020202020204" pitchFamily="34" charset="0"/>
              </a:defRPr>
            </a:lvl1pPr>
            <a:lvl2pPr marL="557213" indent="-214313" eaLnBrk="0" hangingPunct="0">
              <a:defRPr sz="1050" i="1">
                <a:solidFill>
                  <a:schemeClr val="tx1"/>
                </a:solidFill>
                <a:latin typeface="Arial" panose="020B0604020202020204" pitchFamily="34" charset="0"/>
              </a:defRPr>
            </a:lvl2pPr>
            <a:lvl3pPr marL="857250" indent="-171450" eaLnBrk="0" hangingPunct="0">
              <a:defRPr sz="1050" i="1">
                <a:solidFill>
                  <a:schemeClr val="tx1"/>
                </a:solidFill>
                <a:latin typeface="Arial" panose="020B0604020202020204" pitchFamily="34" charset="0"/>
              </a:defRPr>
            </a:lvl3pPr>
            <a:lvl4pPr marL="1200150" indent="-171450" eaLnBrk="0" hangingPunct="0">
              <a:defRPr sz="1050" i="1">
                <a:solidFill>
                  <a:schemeClr val="tx1"/>
                </a:solidFill>
                <a:latin typeface="Arial" panose="020B0604020202020204" pitchFamily="34" charset="0"/>
              </a:defRPr>
            </a:lvl4pPr>
            <a:lvl5pPr marL="1543050" indent="-171450" eaLnBrk="0" hangingPunct="0">
              <a:defRPr sz="1050" i="1">
                <a:solidFill>
                  <a:schemeClr val="tx1"/>
                </a:solidFill>
                <a:latin typeface="Arial" panose="020B0604020202020204" pitchFamily="34" charset="0"/>
              </a:defRPr>
            </a:lvl5pPr>
            <a:lvl6pPr marL="1885950" indent="-171450" eaLnBrk="0" fontAlgn="base" hangingPunct="0">
              <a:spcBef>
                <a:spcPct val="0"/>
              </a:spcBef>
              <a:spcAft>
                <a:spcPct val="0"/>
              </a:spcAft>
              <a:defRPr sz="1050" i="1">
                <a:solidFill>
                  <a:schemeClr val="tx1"/>
                </a:solidFill>
                <a:latin typeface="Arial" panose="020B0604020202020204" pitchFamily="34" charset="0"/>
              </a:defRPr>
            </a:lvl6pPr>
            <a:lvl7pPr marL="2228850" indent="-171450" eaLnBrk="0" fontAlgn="base" hangingPunct="0">
              <a:spcBef>
                <a:spcPct val="0"/>
              </a:spcBef>
              <a:spcAft>
                <a:spcPct val="0"/>
              </a:spcAft>
              <a:defRPr sz="1050" i="1">
                <a:solidFill>
                  <a:schemeClr val="tx1"/>
                </a:solidFill>
                <a:latin typeface="Arial" panose="020B0604020202020204" pitchFamily="34" charset="0"/>
              </a:defRPr>
            </a:lvl7pPr>
            <a:lvl8pPr marL="2571750" indent="-171450" eaLnBrk="0" fontAlgn="base" hangingPunct="0">
              <a:spcBef>
                <a:spcPct val="0"/>
              </a:spcBef>
              <a:spcAft>
                <a:spcPct val="0"/>
              </a:spcAft>
              <a:defRPr sz="1050" i="1">
                <a:solidFill>
                  <a:schemeClr val="tx1"/>
                </a:solidFill>
                <a:latin typeface="Arial" panose="020B0604020202020204" pitchFamily="34" charset="0"/>
              </a:defRPr>
            </a:lvl8pPr>
            <a:lvl9pPr marL="2914650" indent="-171450" eaLnBrk="0" fontAlgn="base" hangingPunct="0">
              <a:spcBef>
                <a:spcPct val="0"/>
              </a:spcBef>
              <a:spcAft>
                <a:spcPct val="0"/>
              </a:spcAft>
              <a:defRPr sz="1050" i="1">
                <a:solidFill>
                  <a:schemeClr val="tx1"/>
                </a:solidFill>
                <a:latin typeface="Arial" panose="020B0604020202020204" pitchFamily="34" charset="0"/>
              </a:defRPr>
            </a:lvl9pPr>
          </a:lstStyle>
          <a:p>
            <a:pPr eaLnBrk="1" hangingPunct="1"/>
            <a:fld id="{E59117A6-B975-45A5-A09F-B1EC89DB7E4B}" type="slidenum">
              <a:rPr lang="sv-SE" altLang="sv-SE" sz="750" i="0"/>
              <a:pPr eaLnBrk="1" hangingPunct="1"/>
              <a:t>3</a:t>
            </a:fld>
            <a:endParaRPr lang="sv-SE" altLang="sv-SE" sz="750" i="0"/>
          </a:p>
        </p:txBody>
      </p:sp>
      <p:sp>
        <p:nvSpPr>
          <p:cNvPr id="14339" name="Rectangle 2"/>
          <p:cNvSpPr>
            <a:spLocks noGrp="1" noChangeArrowheads="1"/>
          </p:cNvSpPr>
          <p:nvPr>
            <p:ph type="body" idx="1"/>
          </p:nvPr>
        </p:nvSpPr>
        <p:spPr>
          <a:xfrm>
            <a:off x="791999" y="1275534"/>
            <a:ext cx="7639619" cy="3240432"/>
          </a:xfrm>
        </p:spPr>
        <p:txBody>
          <a:bodyPr/>
          <a:lstStyle/>
          <a:p>
            <a:pPr>
              <a:buNone/>
            </a:pPr>
            <a:r>
              <a:rPr lang="sv-SE" altLang="sv-SE" dirty="0" smtClean="0"/>
              <a:t>System Development Methods</a:t>
            </a:r>
            <a:endParaRPr lang="en-US" altLang="sv-SE" dirty="0" smtClean="0"/>
          </a:p>
        </p:txBody>
      </p:sp>
    </p:spTree>
    <p:extLst>
      <p:ext uri="{BB962C8B-B14F-4D97-AF65-F5344CB8AC3E}">
        <p14:creationId xmlns:p14="http://schemas.microsoft.com/office/powerpoint/2010/main" val="31521901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68498" y="590938"/>
            <a:ext cx="6850800" cy="596700"/>
          </a:xfrm>
        </p:spPr>
        <p:txBody>
          <a:bodyPr>
            <a:normAutofit/>
          </a:bodyPr>
          <a:lstStyle/>
          <a:p>
            <a:r>
              <a:rPr lang="sv-SE" sz="2700" dirty="0" smtClean="0"/>
              <a:t>System Development is Complex</a:t>
            </a:r>
            <a:endParaRPr lang="sv-SE" sz="2700" dirty="0"/>
          </a:p>
        </p:txBody>
      </p:sp>
      <p:sp>
        <p:nvSpPr>
          <p:cNvPr id="35" name="TextBox 34"/>
          <p:cNvSpPr txBox="1"/>
          <p:nvPr/>
        </p:nvSpPr>
        <p:spPr>
          <a:xfrm>
            <a:off x="647229" y="1268908"/>
            <a:ext cx="8157724" cy="2693045"/>
          </a:xfrm>
          <a:prstGeom prst="rect">
            <a:avLst/>
          </a:prstGeom>
          <a:noFill/>
        </p:spPr>
        <p:txBody>
          <a:bodyPr wrap="square" rtlCol="0">
            <a:spAutoFit/>
          </a:bodyPr>
          <a:lstStyle/>
          <a:p>
            <a:pPr marL="285750" indent="-285750">
              <a:buFont typeface="Arial" panose="020B0604020202020204" pitchFamily="34" charset="0"/>
              <a:buChar char="•"/>
            </a:pPr>
            <a:r>
              <a:rPr lang="sv-SE" altLang="sv-SE" dirty="0" smtClean="0">
                <a:latin typeface="Verdana" pitchFamily="34" charset="0"/>
                <a:ea typeface="Verdana" pitchFamily="34" charset="0"/>
                <a:cs typeface="Verdana" pitchFamily="34" charset="0"/>
              </a:rPr>
              <a:t>System development, sometimes called software development, is complex</a:t>
            </a:r>
          </a:p>
          <a:p>
            <a:pPr marL="285750" indent="-285750">
              <a:buFont typeface="Arial" panose="020B0604020202020204" pitchFamily="34" charset="0"/>
              <a:buChar char="•"/>
            </a:pPr>
            <a:r>
              <a:rPr lang="sv-SE" altLang="sv-SE" b="1" dirty="0" smtClean="0">
                <a:latin typeface="Verdana" pitchFamily="34" charset="0"/>
                <a:ea typeface="Verdana" pitchFamily="34" charset="0"/>
                <a:cs typeface="Verdana" pitchFamily="34" charset="0"/>
              </a:rPr>
              <a:t>Many system development projects fail </a:t>
            </a:r>
            <a:r>
              <a:rPr lang="sv-SE" altLang="sv-SE" dirty="0" smtClean="0">
                <a:latin typeface="Verdana" pitchFamily="34" charset="0"/>
                <a:ea typeface="Verdana" pitchFamily="34" charset="0"/>
                <a:cs typeface="Verdana" pitchFamily="34" charset="0"/>
              </a:rPr>
              <a:t>(around 25 percent), </a:t>
            </a:r>
            <a:r>
              <a:rPr lang="sv-SE" altLang="sv-SE" b="1" dirty="0" smtClean="0">
                <a:latin typeface="Verdana" pitchFamily="34" charset="0"/>
                <a:ea typeface="Verdana" pitchFamily="34" charset="0"/>
                <a:cs typeface="Verdana" pitchFamily="34" charset="0"/>
              </a:rPr>
              <a:t>others are delayed or do not produce the required functionality </a:t>
            </a:r>
            <a:r>
              <a:rPr lang="sv-SE" altLang="sv-SE" dirty="0" smtClean="0">
                <a:latin typeface="Verdana" pitchFamily="34" charset="0"/>
                <a:ea typeface="Verdana" pitchFamily="34" charset="0"/>
                <a:cs typeface="Verdana" pitchFamily="34" charset="0"/>
              </a:rPr>
              <a:t>(around 45 percent) – mainly due to this complexity of the projects</a:t>
            </a:r>
          </a:p>
          <a:p>
            <a:endParaRPr lang="sv-SE" altLang="sv-SE" dirty="0" smtClean="0">
              <a:latin typeface="Verdana" pitchFamily="34" charset="0"/>
              <a:ea typeface="Verdana" pitchFamily="34" charset="0"/>
              <a:cs typeface="Verdana" pitchFamily="34" charset="0"/>
            </a:endParaRPr>
          </a:p>
          <a:p>
            <a:pPr marL="285750" indent="-285750">
              <a:buFontTx/>
              <a:buChar char="-"/>
            </a:pPr>
            <a:endParaRPr lang="sv-SE" altLang="sv-SE" sz="1400" dirty="0"/>
          </a:p>
          <a:p>
            <a:pPr marL="285750" indent="-285750">
              <a:buFont typeface="Arial" panose="020B0604020202020204" pitchFamily="34" charset="0"/>
              <a:buChar char="•"/>
            </a:pPr>
            <a:endParaRPr lang="sv-SE" altLang="sv-SE" sz="1400" dirty="0">
              <a:latin typeface="Verdana" pitchFamily="34" charset="0"/>
              <a:ea typeface="Verdana" pitchFamily="34" charset="0"/>
              <a:cs typeface="Verdana" pitchFamily="34" charset="0"/>
            </a:endParaRPr>
          </a:p>
          <a:p>
            <a:pPr marL="285750" indent="-285750">
              <a:buFont typeface="Arial" panose="020B0604020202020204" pitchFamily="34" charset="0"/>
              <a:buChar char="•"/>
            </a:pPr>
            <a:endParaRPr lang="sv-SE" sz="1500" dirty="0" smtClean="0"/>
          </a:p>
        </p:txBody>
      </p:sp>
    </p:spTree>
    <p:extLst>
      <p:ext uri="{BB962C8B-B14F-4D97-AF65-F5344CB8AC3E}">
        <p14:creationId xmlns:p14="http://schemas.microsoft.com/office/powerpoint/2010/main" val="42029872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68498" y="590938"/>
            <a:ext cx="6850800" cy="596700"/>
          </a:xfrm>
        </p:spPr>
        <p:txBody>
          <a:bodyPr>
            <a:normAutofit/>
          </a:bodyPr>
          <a:lstStyle/>
          <a:p>
            <a:r>
              <a:rPr lang="sv-SE" sz="2700" dirty="0" smtClean="0"/>
              <a:t>System Development is Complex</a:t>
            </a:r>
            <a:endParaRPr lang="sv-SE" sz="2700" dirty="0"/>
          </a:p>
        </p:txBody>
      </p:sp>
      <p:sp>
        <p:nvSpPr>
          <p:cNvPr id="35" name="TextBox 34"/>
          <p:cNvSpPr txBox="1"/>
          <p:nvPr/>
        </p:nvSpPr>
        <p:spPr>
          <a:xfrm>
            <a:off x="647229" y="1268908"/>
            <a:ext cx="8157724" cy="4147289"/>
          </a:xfrm>
          <a:prstGeom prst="rect">
            <a:avLst/>
          </a:prstGeom>
          <a:noFill/>
        </p:spPr>
        <p:txBody>
          <a:bodyPr wrap="square" rtlCol="0">
            <a:spAutoFit/>
          </a:bodyPr>
          <a:lstStyle/>
          <a:p>
            <a:r>
              <a:rPr lang="sv-SE" altLang="sv-SE" dirty="0" smtClean="0">
                <a:latin typeface="Verdana" pitchFamily="34" charset="0"/>
                <a:ea typeface="Verdana" pitchFamily="34" charset="0"/>
                <a:cs typeface="Verdana" pitchFamily="34" charset="0"/>
              </a:rPr>
              <a:t>Factors </a:t>
            </a:r>
            <a:r>
              <a:rPr lang="sv-SE" altLang="sv-SE" dirty="0">
                <a:latin typeface="Verdana" pitchFamily="34" charset="0"/>
                <a:ea typeface="Verdana" pitchFamily="34" charset="0"/>
                <a:cs typeface="Verdana" pitchFamily="34" charset="0"/>
              </a:rPr>
              <a:t>that makes system development </a:t>
            </a:r>
            <a:r>
              <a:rPr lang="sv-SE" altLang="sv-SE" dirty="0" smtClean="0">
                <a:latin typeface="Verdana" pitchFamily="34" charset="0"/>
                <a:ea typeface="Verdana" pitchFamily="34" charset="0"/>
                <a:cs typeface="Verdana" pitchFamily="34" charset="0"/>
              </a:rPr>
              <a:t>complex are:</a:t>
            </a:r>
            <a:endParaRPr lang="sv-SE" altLang="sv-SE" dirty="0">
              <a:latin typeface="Verdana" pitchFamily="34" charset="0"/>
              <a:ea typeface="Verdana" pitchFamily="34" charset="0"/>
              <a:cs typeface="Verdana" pitchFamily="34" charset="0"/>
            </a:endParaRPr>
          </a:p>
          <a:p>
            <a:pPr marL="285750" indent="-285750">
              <a:spcBef>
                <a:spcPts val="900"/>
              </a:spcBef>
              <a:buFont typeface="Arial" panose="020B0604020202020204" pitchFamily="34" charset="0"/>
              <a:buChar char="•"/>
            </a:pPr>
            <a:r>
              <a:rPr lang="sv-SE" altLang="sv-SE" b="1" dirty="0" smtClean="0">
                <a:latin typeface="Verdana" pitchFamily="34" charset="0"/>
                <a:ea typeface="Verdana" pitchFamily="34" charset="0"/>
                <a:cs typeface="Verdana" pitchFamily="34" charset="0"/>
              </a:rPr>
              <a:t>System development project are large </a:t>
            </a:r>
            <a:r>
              <a:rPr lang="sv-SE" altLang="sv-SE" b="1" dirty="0">
                <a:latin typeface="Verdana" pitchFamily="34" charset="0"/>
                <a:ea typeface="Verdana" pitchFamily="34" charset="0"/>
                <a:cs typeface="Verdana" pitchFamily="34" charset="0"/>
              </a:rPr>
              <a:t>project </a:t>
            </a:r>
            <a:r>
              <a:rPr lang="sv-SE" altLang="sv-SE" dirty="0">
                <a:latin typeface="Verdana" pitchFamily="34" charset="0"/>
                <a:ea typeface="Verdana" pitchFamily="34" charset="0"/>
                <a:cs typeface="Verdana" pitchFamily="34" charset="0"/>
              </a:rPr>
              <a:t>with many different people involved from different groups, departments and </a:t>
            </a:r>
            <a:r>
              <a:rPr lang="sv-SE" altLang="sv-SE" dirty="0" smtClean="0">
                <a:latin typeface="Verdana" pitchFamily="34" charset="0"/>
                <a:ea typeface="Verdana" pitchFamily="34" charset="0"/>
                <a:cs typeface="Verdana" pitchFamily="34" charset="0"/>
              </a:rPr>
              <a:t>organizations. These people have different </a:t>
            </a:r>
            <a:r>
              <a:rPr lang="sv-SE" altLang="sv-SE" dirty="0">
                <a:latin typeface="Verdana" pitchFamily="34" charset="0"/>
                <a:ea typeface="Verdana" pitchFamily="34" charset="0"/>
                <a:cs typeface="Verdana" pitchFamily="34" charset="0"/>
              </a:rPr>
              <a:t>roles, and thereby, different views and </a:t>
            </a:r>
            <a:r>
              <a:rPr lang="sv-SE" altLang="sv-SE" dirty="0" smtClean="0">
                <a:latin typeface="Verdana" pitchFamily="34" charset="0"/>
                <a:ea typeface="Verdana" pitchFamily="34" charset="0"/>
                <a:cs typeface="Verdana" pitchFamily="34" charset="0"/>
              </a:rPr>
              <a:t>expectations</a:t>
            </a:r>
            <a:endParaRPr lang="sv-SE" altLang="sv-SE" dirty="0">
              <a:latin typeface="Verdana" pitchFamily="34" charset="0"/>
              <a:ea typeface="Verdana" pitchFamily="34" charset="0"/>
              <a:cs typeface="Verdana" pitchFamily="34" charset="0"/>
            </a:endParaRPr>
          </a:p>
          <a:p>
            <a:pPr marL="285750" indent="-285750">
              <a:spcBef>
                <a:spcPts val="900"/>
              </a:spcBef>
              <a:buFont typeface="Arial" panose="020B0604020202020204" pitchFamily="34" charset="0"/>
              <a:buChar char="•"/>
            </a:pPr>
            <a:r>
              <a:rPr lang="sv-SE" altLang="sv-SE" dirty="0" smtClean="0">
                <a:latin typeface="Verdana" pitchFamily="34" charset="0"/>
                <a:ea typeface="Verdana" pitchFamily="34" charset="0"/>
                <a:cs typeface="Verdana" pitchFamily="34" charset="0"/>
              </a:rPr>
              <a:t>Many times there are </a:t>
            </a:r>
            <a:r>
              <a:rPr lang="sv-SE" altLang="sv-SE" b="1" dirty="0" smtClean="0">
                <a:latin typeface="Verdana" pitchFamily="34" charset="0"/>
                <a:ea typeface="Verdana" pitchFamily="34" charset="0"/>
                <a:cs typeface="Verdana" pitchFamily="34" charset="0"/>
              </a:rPr>
              <a:t>shortcomings in requirement engineering</a:t>
            </a:r>
            <a:r>
              <a:rPr lang="sv-SE" altLang="sv-SE" dirty="0" smtClean="0">
                <a:latin typeface="Verdana" pitchFamily="34" charset="0"/>
                <a:ea typeface="Verdana" pitchFamily="34" charset="0"/>
                <a:cs typeface="Verdana" pitchFamily="34" charset="0"/>
              </a:rPr>
              <a:t>, that is, requirements are lacking and/or have low quality. </a:t>
            </a:r>
            <a:r>
              <a:rPr lang="sv-SE" altLang="sv-SE" b="1" dirty="0" smtClean="0">
                <a:latin typeface="Verdana" pitchFamily="34" charset="0"/>
                <a:ea typeface="Verdana" pitchFamily="34" charset="0"/>
                <a:cs typeface="Verdana" pitchFamily="34" charset="0"/>
              </a:rPr>
              <a:t>Requirements can also change during the projects</a:t>
            </a:r>
            <a:endParaRPr lang="sv-SE" altLang="sv-SE" b="1" dirty="0">
              <a:latin typeface="Verdana" pitchFamily="34" charset="0"/>
              <a:ea typeface="Verdana" pitchFamily="34" charset="0"/>
              <a:cs typeface="Verdana" pitchFamily="34" charset="0"/>
            </a:endParaRPr>
          </a:p>
          <a:p>
            <a:pPr marL="285750" indent="-285750">
              <a:spcBef>
                <a:spcPts val="900"/>
              </a:spcBef>
              <a:buFont typeface="Arial" panose="020B0604020202020204" pitchFamily="34" charset="0"/>
              <a:buChar char="•"/>
            </a:pPr>
            <a:r>
              <a:rPr lang="sv-SE" altLang="sv-SE" dirty="0">
                <a:latin typeface="Verdana" pitchFamily="34" charset="0"/>
                <a:ea typeface="Verdana" pitchFamily="34" charset="0"/>
                <a:cs typeface="Verdana" pitchFamily="34" charset="0"/>
              </a:rPr>
              <a:t>The </a:t>
            </a:r>
            <a:r>
              <a:rPr lang="sv-SE" altLang="sv-SE" dirty="0" smtClean="0">
                <a:latin typeface="Verdana" pitchFamily="34" charset="0"/>
                <a:ea typeface="Verdana" pitchFamily="34" charset="0"/>
                <a:cs typeface="Verdana" pitchFamily="34" charset="0"/>
              </a:rPr>
              <a:t>system to be developed also </a:t>
            </a:r>
            <a:r>
              <a:rPr lang="sv-SE" altLang="sv-SE" dirty="0">
                <a:latin typeface="Verdana" pitchFamily="34" charset="0"/>
                <a:ea typeface="Verdana" pitchFamily="34" charset="0"/>
                <a:cs typeface="Verdana" pitchFamily="34" charset="0"/>
              </a:rPr>
              <a:t>needs to </a:t>
            </a:r>
            <a:r>
              <a:rPr lang="sv-SE" altLang="sv-SE" b="1" dirty="0">
                <a:latin typeface="Verdana" pitchFamily="34" charset="0"/>
                <a:ea typeface="Verdana" pitchFamily="34" charset="0"/>
                <a:cs typeface="Verdana" pitchFamily="34" charset="0"/>
              </a:rPr>
              <a:t>be integrated with </a:t>
            </a:r>
            <a:r>
              <a:rPr lang="sv-SE" altLang="sv-SE" b="1" dirty="0" smtClean="0">
                <a:latin typeface="Verdana" pitchFamily="34" charset="0"/>
                <a:ea typeface="Verdana" pitchFamily="34" charset="0"/>
                <a:cs typeface="Verdana" pitchFamily="34" charset="0"/>
              </a:rPr>
              <a:t>business processes and other IT systems </a:t>
            </a:r>
            <a:r>
              <a:rPr lang="sv-SE" altLang="sv-SE" dirty="0" smtClean="0">
                <a:latin typeface="Verdana" pitchFamily="34" charset="0"/>
                <a:ea typeface="Verdana" pitchFamily="34" charset="0"/>
                <a:cs typeface="Verdana" pitchFamily="34" charset="0"/>
              </a:rPr>
              <a:t>in the IT system architecture of an organization, and this is a complex process</a:t>
            </a:r>
            <a:endParaRPr lang="sv-SE" altLang="sv-SE" dirty="0">
              <a:latin typeface="Verdana" pitchFamily="34" charset="0"/>
              <a:ea typeface="Verdana" pitchFamily="34" charset="0"/>
              <a:cs typeface="Verdana" pitchFamily="34" charset="0"/>
            </a:endParaRPr>
          </a:p>
          <a:p>
            <a:pPr marL="285750" indent="-285750">
              <a:buFontTx/>
              <a:buChar char="-"/>
            </a:pPr>
            <a:endParaRPr lang="sv-SE" altLang="sv-SE" sz="1400" dirty="0"/>
          </a:p>
          <a:p>
            <a:pPr marL="285750" indent="-285750">
              <a:buFont typeface="Arial" panose="020B0604020202020204" pitchFamily="34" charset="0"/>
              <a:buChar char="•"/>
            </a:pPr>
            <a:endParaRPr lang="sv-SE" altLang="sv-SE" sz="1400" dirty="0">
              <a:latin typeface="Verdana" pitchFamily="34" charset="0"/>
              <a:ea typeface="Verdana" pitchFamily="34" charset="0"/>
              <a:cs typeface="Verdana" pitchFamily="34" charset="0"/>
            </a:endParaRPr>
          </a:p>
          <a:p>
            <a:pPr marL="285750" indent="-285750">
              <a:buFont typeface="Arial" panose="020B0604020202020204" pitchFamily="34" charset="0"/>
              <a:buChar char="•"/>
            </a:pPr>
            <a:endParaRPr lang="sv-SE" sz="1500" dirty="0" smtClean="0"/>
          </a:p>
        </p:txBody>
      </p:sp>
    </p:spTree>
    <p:extLst>
      <p:ext uri="{BB962C8B-B14F-4D97-AF65-F5344CB8AC3E}">
        <p14:creationId xmlns:p14="http://schemas.microsoft.com/office/powerpoint/2010/main" val="28963099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p:cNvSpPr txBox="1"/>
          <p:nvPr/>
        </p:nvSpPr>
        <p:spPr>
          <a:xfrm>
            <a:off x="647229" y="1320278"/>
            <a:ext cx="7454780" cy="3924151"/>
          </a:xfrm>
          <a:prstGeom prst="rect">
            <a:avLst/>
          </a:prstGeom>
          <a:noFill/>
        </p:spPr>
        <p:txBody>
          <a:bodyPr wrap="square" rtlCol="0">
            <a:spAutoFit/>
          </a:bodyPr>
          <a:lstStyle/>
          <a:p>
            <a:pPr marL="285750" indent="-285750">
              <a:buFont typeface="Arial" panose="020B0604020202020204" pitchFamily="34" charset="0"/>
              <a:buChar char="•"/>
            </a:pPr>
            <a:r>
              <a:rPr lang="sv-SE" altLang="sv-SE" dirty="0" smtClean="0">
                <a:latin typeface="Verdana" panose="020B0604030504040204" pitchFamily="34" charset="0"/>
                <a:ea typeface="Verdana" panose="020B0604030504040204" pitchFamily="34" charset="0"/>
                <a:cs typeface="Verdana" panose="020B0604030504040204" pitchFamily="34" charset="0"/>
              </a:rPr>
              <a:t>A </a:t>
            </a:r>
            <a:r>
              <a:rPr lang="sv-SE" altLang="sv-SE" b="1" dirty="0" smtClean="0">
                <a:latin typeface="Verdana" panose="020B0604030504040204" pitchFamily="34" charset="0"/>
                <a:ea typeface="Verdana" panose="020B0604030504040204" pitchFamily="34" charset="0"/>
                <a:cs typeface="Verdana" panose="020B0604030504040204" pitchFamily="34" charset="0"/>
              </a:rPr>
              <a:t>system development method </a:t>
            </a:r>
            <a:r>
              <a:rPr lang="sv-SE" altLang="sv-SE" dirty="0" smtClean="0">
                <a:latin typeface="Verdana" panose="020B0604030504040204" pitchFamily="34" charset="0"/>
                <a:ea typeface="Verdana" panose="020B0604030504040204" pitchFamily="34" charset="0"/>
                <a:cs typeface="Verdana" panose="020B0604030504040204" pitchFamily="34" charset="0"/>
              </a:rPr>
              <a:t>is method that provide structure to the development of a system</a:t>
            </a:r>
          </a:p>
          <a:p>
            <a:endParaRPr lang="sv-SE" altLang="sv-SE" b="1" dirty="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sv-SE" altLang="sv-SE" dirty="0" smtClean="0">
                <a:latin typeface="Verdana" panose="020B0604030504040204" pitchFamily="34" charset="0"/>
                <a:ea typeface="Verdana" panose="020B0604030504040204" pitchFamily="34" charset="0"/>
                <a:cs typeface="Verdana" panose="020B0604030504040204" pitchFamily="34" charset="0"/>
              </a:rPr>
              <a:t>A system development method does often contain the following phases/activities:</a:t>
            </a:r>
          </a:p>
          <a:p>
            <a:pPr marL="742950" lvl="1" indent="-285750">
              <a:buFont typeface="Arial" panose="020B0604020202020204" pitchFamily="34" charset="0"/>
              <a:buChar char="•"/>
            </a:pPr>
            <a:r>
              <a:rPr lang="sv-SE" altLang="sv-SE" sz="1600" b="1" i="1" dirty="0" smtClean="0">
                <a:latin typeface="Verdana" panose="020B0604030504040204" pitchFamily="34" charset="0"/>
                <a:ea typeface="Verdana" panose="020B0604030504040204" pitchFamily="34" charset="0"/>
                <a:cs typeface="Verdana" panose="020B0604030504040204" pitchFamily="34" charset="0"/>
              </a:rPr>
              <a:t>Requirement engineering </a:t>
            </a:r>
            <a:r>
              <a:rPr lang="sv-SE" altLang="sv-SE" sz="1600" dirty="0" smtClean="0">
                <a:latin typeface="Verdana" panose="020B0604030504040204" pitchFamily="34" charset="0"/>
                <a:ea typeface="Verdana" panose="020B0604030504040204" pitchFamily="34" charset="0"/>
                <a:cs typeface="Verdana" panose="020B0604030504040204" pitchFamily="34" charset="0"/>
              </a:rPr>
              <a:t>– define the requirement of the system (this phase/activity is sometimes called </a:t>
            </a:r>
            <a:r>
              <a:rPr lang="sv-SE" altLang="sv-SE" sz="1600" b="1" dirty="0" smtClean="0">
                <a:latin typeface="Verdana" panose="020B0604030504040204" pitchFamily="34" charset="0"/>
                <a:ea typeface="Verdana" panose="020B0604030504040204" pitchFamily="34" charset="0"/>
                <a:cs typeface="Verdana" panose="020B0604030504040204" pitchFamily="34" charset="0"/>
              </a:rPr>
              <a:t>analysis</a:t>
            </a:r>
            <a:r>
              <a:rPr lang="sv-SE" altLang="sv-SE" sz="1600" dirty="0" smtClean="0">
                <a:latin typeface="Verdana" panose="020B0604030504040204" pitchFamily="34" charset="0"/>
                <a:ea typeface="Verdana" panose="020B0604030504040204" pitchFamily="34" charset="0"/>
                <a:cs typeface="Verdana" panose="020B0604030504040204" pitchFamily="34" charset="0"/>
              </a:rPr>
              <a:t>)</a:t>
            </a:r>
          </a:p>
          <a:p>
            <a:pPr marL="742950" lvl="1" indent="-285750">
              <a:buFont typeface="Arial" panose="020B0604020202020204" pitchFamily="34" charset="0"/>
              <a:buChar char="•"/>
            </a:pPr>
            <a:r>
              <a:rPr lang="sv-SE" altLang="sv-SE" sz="1600" b="1" i="1" dirty="0" smtClean="0">
                <a:latin typeface="Verdana" panose="020B0604030504040204" pitchFamily="34" charset="0"/>
                <a:ea typeface="Verdana" panose="020B0604030504040204" pitchFamily="34" charset="0"/>
                <a:cs typeface="Verdana" panose="020B0604030504040204" pitchFamily="34" charset="0"/>
              </a:rPr>
              <a:t>Design</a:t>
            </a:r>
            <a:r>
              <a:rPr lang="sv-SE" altLang="sv-SE" sz="1600" i="1" dirty="0" smtClean="0">
                <a:latin typeface="Verdana" panose="020B0604030504040204" pitchFamily="34" charset="0"/>
                <a:ea typeface="Verdana" panose="020B0604030504040204" pitchFamily="34" charset="0"/>
                <a:cs typeface="Verdana" panose="020B0604030504040204" pitchFamily="34" charset="0"/>
              </a:rPr>
              <a:t> </a:t>
            </a:r>
            <a:r>
              <a:rPr lang="sv-SE" altLang="sv-SE" sz="1600" dirty="0" smtClean="0">
                <a:latin typeface="Verdana" panose="020B0604030504040204" pitchFamily="34" charset="0"/>
                <a:ea typeface="Verdana" panose="020B0604030504040204" pitchFamily="34" charset="0"/>
                <a:cs typeface="Verdana" panose="020B0604030504040204" pitchFamily="34" charset="0"/>
              </a:rPr>
              <a:t>– define the overall architecture and structure of the system </a:t>
            </a:r>
          </a:p>
          <a:p>
            <a:pPr marL="742950" lvl="1" indent="-285750">
              <a:buFont typeface="Arial" panose="020B0604020202020204" pitchFamily="34" charset="0"/>
              <a:buChar char="•"/>
            </a:pPr>
            <a:r>
              <a:rPr lang="sv-SE" altLang="sv-SE" sz="1600" b="1" i="1" dirty="0" smtClean="0">
                <a:latin typeface="Verdana" panose="020B0604030504040204" pitchFamily="34" charset="0"/>
                <a:ea typeface="Verdana" panose="020B0604030504040204" pitchFamily="34" charset="0"/>
                <a:cs typeface="Verdana" panose="020B0604030504040204" pitchFamily="34" charset="0"/>
              </a:rPr>
              <a:t>Implementation</a:t>
            </a:r>
            <a:r>
              <a:rPr lang="sv-SE" altLang="sv-SE" sz="1600" dirty="0" smtClean="0">
                <a:latin typeface="Verdana" panose="020B0604030504040204" pitchFamily="34" charset="0"/>
                <a:ea typeface="Verdana" panose="020B0604030504040204" pitchFamily="34" charset="0"/>
                <a:cs typeface="Verdana" panose="020B0604030504040204" pitchFamily="34" charset="0"/>
              </a:rPr>
              <a:t> – code the functions and build the database system</a:t>
            </a:r>
          </a:p>
          <a:p>
            <a:pPr marL="742950" lvl="1" indent="-285750">
              <a:buFont typeface="Arial" panose="020B0604020202020204" pitchFamily="34" charset="0"/>
              <a:buChar char="•"/>
            </a:pPr>
            <a:r>
              <a:rPr lang="sv-SE" altLang="sv-SE" sz="1600" b="1" i="1" dirty="0" smtClean="0">
                <a:latin typeface="Verdana" panose="020B0604030504040204" pitchFamily="34" charset="0"/>
                <a:ea typeface="Verdana" panose="020B0604030504040204" pitchFamily="34" charset="0"/>
                <a:cs typeface="Verdana" panose="020B0604030504040204" pitchFamily="34" charset="0"/>
              </a:rPr>
              <a:t>Test and deploy </a:t>
            </a:r>
            <a:r>
              <a:rPr lang="sv-SE" altLang="sv-SE" sz="1600" dirty="0" smtClean="0">
                <a:latin typeface="Verdana" panose="020B0604030504040204" pitchFamily="34" charset="0"/>
                <a:ea typeface="Verdana" panose="020B0604030504040204" pitchFamily="34" charset="0"/>
                <a:cs typeface="Verdana" panose="020B0604030504040204" pitchFamily="34" charset="0"/>
              </a:rPr>
              <a:t>– test that the implemented system fulfill the requirements, and introduce the system in the organisation and integrate it with processes and other systems </a:t>
            </a:r>
          </a:p>
          <a:p>
            <a:endParaRPr lang="sv-SE" sz="1500" dirty="0" smtClean="0"/>
          </a:p>
        </p:txBody>
      </p:sp>
      <p:sp>
        <p:nvSpPr>
          <p:cNvPr id="2" name="Rectangle 1"/>
          <p:cNvSpPr/>
          <p:nvPr/>
        </p:nvSpPr>
        <p:spPr>
          <a:xfrm>
            <a:off x="7561780" y="92467"/>
            <a:ext cx="1500027" cy="1095171"/>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4" name="Title 1"/>
          <p:cNvSpPr>
            <a:spLocks noGrp="1"/>
          </p:cNvSpPr>
          <p:nvPr>
            <p:ph type="title"/>
          </p:nvPr>
        </p:nvSpPr>
        <p:spPr>
          <a:xfrm>
            <a:off x="668498" y="590938"/>
            <a:ext cx="8560562" cy="596700"/>
          </a:xfrm>
        </p:spPr>
        <p:txBody>
          <a:bodyPr>
            <a:noAutofit/>
          </a:bodyPr>
          <a:lstStyle/>
          <a:p>
            <a:r>
              <a:rPr lang="sv-SE" sz="2700" dirty="0" smtClean="0"/>
              <a:t>What is a System Developments Method?</a:t>
            </a:r>
            <a:endParaRPr lang="sv-SE" sz="2700" dirty="0"/>
          </a:p>
        </p:txBody>
      </p:sp>
    </p:spTree>
    <p:extLst>
      <p:ext uri="{BB962C8B-B14F-4D97-AF65-F5344CB8AC3E}">
        <p14:creationId xmlns:p14="http://schemas.microsoft.com/office/powerpoint/2010/main" val="3809813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p:cNvSpPr txBox="1"/>
          <p:nvPr/>
        </p:nvSpPr>
        <p:spPr>
          <a:xfrm>
            <a:off x="647229" y="1320278"/>
            <a:ext cx="7454780" cy="3554819"/>
          </a:xfrm>
          <a:prstGeom prst="rect">
            <a:avLst/>
          </a:prstGeom>
          <a:noFill/>
        </p:spPr>
        <p:txBody>
          <a:bodyPr wrap="square" rtlCol="0">
            <a:spAutoFit/>
          </a:bodyPr>
          <a:lstStyle/>
          <a:p>
            <a:r>
              <a:rPr lang="sv-SE" altLang="sv-SE" dirty="0" smtClean="0">
                <a:latin typeface="Verdana" panose="020B0604030504040204" pitchFamily="34" charset="0"/>
                <a:ea typeface="Verdana" panose="020B0604030504040204" pitchFamily="34" charset="0"/>
                <a:cs typeface="Verdana" panose="020B0604030504040204" pitchFamily="34" charset="0"/>
              </a:rPr>
              <a:t>The </a:t>
            </a:r>
            <a:r>
              <a:rPr lang="sv-SE" altLang="sv-SE" b="1" dirty="0" smtClean="0">
                <a:latin typeface="Verdana" panose="020B0604030504040204" pitchFamily="34" charset="0"/>
                <a:ea typeface="Verdana" panose="020B0604030504040204" pitchFamily="34" charset="0"/>
                <a:cs typeface="Verdana" panose="020B0604030504040204" pitchFamily="34" charset="0"/>
              </a:rPr>
              <a:t>goals of system </a:t>
            </a:r>
            <a:r>
              <a:rPr lang="sv-SE" altLang="sv-SE" b="1" dirty="0">
                <a:latin typeface="Verdana" panose="020B0604030504040204" pitchFamily="34" charset="0"/>
                <a:ea typeface="Verdana" panose="020B0604030504040204" pitchFamily="34" charset="0"/>
                <a:cs typeface="Verdana" panose="020B0604030504040204" pitchFamily="34" charset="0"/>
              </a:rPr>
              <a:t>development methods </a:t>
            </a:r>
            <a:r>
              <a:rPr lang="sv-SE" altLang="sv-SE" dirty="0" smtClean="0">
                <a:latin typeface="Verdana" panose="020B0604030504040204" pitchFamily="34" charset="0"/>
                <a:ea typeface="Verdana" panose="020B0604030504040204" pitchFamily="34" charset="0"/>
                <a:cs typeface="Verdana" panose="020B0604030504040204" pitchFamily="34" charset="0"/>
              </a:rPr>
              <a:t>are:</a:t>
            </a:r>
            <a:endParaRPr lang="sv-SE" altLang="sv-SE" dirty="0">
              <a:latin typeface="Verdana" panose="020B0604030504040204" pitchFamily="34" charset="0"/>
              <a:ea typeface="Verdana" panose="020B0604030504040204" pitchFamily="34" charset="0"/>
              <a:cs typeface="Verdana" panose="020B0604030504040204" pitchFamily="34" charset="0"/>
            </a:endParaRPr>
          </a:p>
          <a:p>
            <a:pPr marL="285750" indent="-285750">
              <a:spcBef>
                <a:spcPts val="900"/>
              </a:spcBef>
              <a:buFontTx/>
              <a:buChar char="-"/>
            </a:pPr>
            <a:r>
              <a:rPr lang="sv-SE" altLang="sv-SE" dirty="0" smtClean="0">
                <a:latin typeface="Verdana" panose="020B0604030504040204" pitchFamily="34" charset="0"/>
                <a:ea typeface="Verdana" panose="020B0604030504040204" pitchFamily="34" charset="0"/>
                <a:cs typeface="Verdana" panose="020B0604030504040204" pitchFamily="34" charset="0"/>
              </a:rPr>
              <a:t>to </a:t>
            </a:r>
            <a:r>
              <a:rPr lang="sv-SE" altLang="sv-SE" dirty="0">
                <a:latin typeface="Verdana" panose="020B0604030504040204" pitchFamily="34" charset="0"/>
                <a:ea typeface="Verdana" panose="020B0604030504040204" pitchFamily="34" charset="0"/>
                <a:cs typeface="Verdana" panose="020B0604030504040204" pitchFamily="34" charset="0"/>
              </a:rPr>
              <a:t>provide a </a:t>
            </a:r>
            <a:r>
              <a:rPr lang="sv-SE" altLang="sv-SE" b="1" dirty="0">
                <a:latin typeface="Verdana" panose="020B0604030504040204" pitchFamily="34" charset="0"/>
                <a:ea typeface="Verdana" panose="020B0604030504040204" pitchFamily="34" charset="0"/>
                <a:cs typeface="Verdana" panose="020B0604030504040204" pitchFamily="34" charset="0"/>
              </a:rPr>
              <a:t>better control of the project</a:t>
            </a:r>
            <a:r>
              <a:rPr lang="sv-SE" altLang="sv-SE" dirty="0">
                <a:latin typeface="Verdana" panose="020B0604030504040204" pitchFamily="34" charset="0"/>
                <a:ea typeface="Verdana" panose="020B0604030504040204" pitchFamily="34" charset="0"/>
                <a:cs typeface="Verdana" panose="020B0604030504040204" pitchFamily="34" charset="0"/>
              </a:rPr>
              <a:t>, such as better resource </a:t>
            </a:r>
            <a:r>
              <a:rPr lang="sv-SE" altLang="sv-SE" dirty="0" smtClean="0">
                <a:latin typeface="Verdana" pitchFamily="34" charset="0"/>
                <a:ea typeface="Verdana" pitchFamily="34" charset="0"/>
                <a:cs typeface="Verdana" pitchFamily="34" charset="0"/>
              </a:rPr>
              <a:t>allocation and management of delays</a:t>
            </a:r>
            <a:endParaRPr lang="sv-SE" altLang="sv-SE" dirty="0">
              <a:latin typeface="Verdana" pitchFamily="34" charset="0"/>
              <a:ea typeface="Verdana" pitchFamily="34" charset="0"/>
              <a:cs typeface="Verdana" pitchFamily="34" charset="0"/>
            </a:endParaRPr>
          </a:p>
          <a:p>
            <a:pPr marL="285750" indent="-285750">
              <a:spcBef>
                <a:spcPts val="900"/>
              </a:spcBef>
              <a:buFontTx/>
              <a:buChar char="-"/>
            </a:pPr>
            <a:r>
              <a:rPr lang="sv-SE" altLang="sv-SE" dirty="0">
                <a:latin typeface="Verdana" pitchFamily="34" charset="0"/>
                <a:ea typeface="Verdana" pitchFamily="34" charset="0"/>
                <a:cs typeface="Verdana" pitchFamily="34" charset="0"/>
              </a:rPr>
              <a:t>to ensure that </a:t>
            </a:r>
            <a:r>
              <a:rPr lang="sv-SE" altLang="sv-SE" b="1" dirty="0" smtClean="0">
                <a:latin typeface="Verdana" panose="020B0604030504040204" pitchFamily="34" charset="0"/>
                <a:ea typeface="Verdana" panose="020B0604030504040204" pitchFamily="34" charset="0"/>
                <a:cs typeface="Verdana" panose="020B0604030504040204" pitchFamily="34" charset="0"/>
              </a:rPr>
              <a:t>requirements </a:t>
            </a:r>
            <a:r>
              <a:rPr lang="sv-SE" altLang="sv-SE" b="1" dirty="0">
                <a:latin typeface="Verdana" pitchFamily="34" charset="0"/>
                <a:ea typeface="Verdana" pitchFamily="34" charset="0"/>
                <a:cs typeface="Verdana" pitchFamily="34" charset="0"/>
              </a:rPr>
              <a:t>are defined and fulfilled</a:t>
            </a:r>
          </a:p>
          <a:p>
            <a:pPr marL="285750" indent="-285750">
              <a:spcBef>
                <a:spcPts val="900"/>
              </a:spcBef>
              <a:buFontTx/>
              <a:buChar char="-"/>
            </a:pPr>
            <a:r>
              <a:rPr lang="sv-SE" altLang="sv-SE" dirty="0">
                <a:latin typeface="Verdana" pitchFamily="34" charset="0"/>
                <a:ea typeface="Verdana" pitchFamily="34" charset="0"/>
                <a:cs typeface="Verdana" pitchFamily="34" charset="0"/>
              </a:rPr>
              <a:t>to </a:t>
            </a:r>
            <a:r>
              <a:rPr lang="sv-SE" altLang="sv-SE" b="1" dirty="0" smtClean="0">
                <a:latin typeface="Verdana" panose="020B0604030504040204" pitchFamily="34" charset="0"/>
                <a:ea typeface="Verdana" panose="020B0604030504040204" pitchFamily="34" charset="0"/>
                <a:cs typeface="Verdana" panose="020B0604030504040204" pitchFamily="34" charset="0"/>
              </a:rPr>
              <a:t>communicate information about the project throughout </a:t>
            </a:r>
            <a:r>
              <a:rPr lang="sv-SE" altLang="sv-SE" b="1" dirty="0">
                <a:latin typeface="Verdana" pitchFamily="34" charset="0"/>
                <a:ea typeface="Verdana" pitchFamily="34" charset="0"/>
                <a:cs typeface="Verdana" pitchFamily="34" charset="0"/>
              </a:rPr>
              <a:t>the </a:t>
            </a:r>
            <a:r>
              <a:rPr lang="sv-SE" altLang="sv-SE" b="1" dirty="0" smtClean="0">
                <a:latin typeface="Verdana" pitchFamily="34" charset="0"/>
                <a:ea typeface="Verdana" pitchFamily="34" charset="0"/>
                <a:cs typeface="Verdana" pitchFamily="34" charset="0"/>
              </a:rPr>
              <a:t>organization – to all stakeholders </a:t>
            </a:r>
            <a:r>
              <a:rPr lang="sv-SE" altLang="sv-SE" dirty="0" smtClean="0">
                <a:latin typeface="Verdana" pitchFamily="34" charset="0"/>
                <a:ea typeface="Verdana" pitchFamily="34" charset="0"/>
                <a:cs typeface="Verdana" pitchFamily="34" charset="0"/>
              </a:rPr>
              <a:t>(i.e. </a:t>
            </a:r>
            <a:r>
              <a:rPr lang="sv-SE" altLang="sv-SE" dirty="0">
                <a:latin typeface="Verdana" pitchFamily="34" charset="0"/>
                <a:ea typeface="Verdana" pitchFamily="34" charset="0"/>
                <a:cs typeface="Verdana" pitchFamily="34" charset="0"/>
              </a:rPr>
              <a:t>p</a:t>
            </a:r>
            <a:r>
              <a:rPr lang="sv-SE" altLang="sv-SE" dirty="0" smtClean="0">
                <a:latin typeface="Verdana" pitchFamily="34" charset="0"/>
                <a:ea typeface="Verdana" pitchFamily="34" charset="0"/>
                <a:cs typeface="Verdana" pitchFamily="34" charset="0"/>
              </a:rPr>
              <a:t>eople and roles that has interest in the system, such as future users, developers, managements, owners)</a:t>
            </a:r>
            <a:endParaRPr lang="sv-SE" altLang="sv-SE" dirty="0">
              <a:latin typeface="Verdana" pitchFamily="34" charset="0"/>
              <a:ea typeface="Verdana" pitchFamily="34" charset="0"/>
              <a:cs typeface="Verdana" pitchFamily="34" charset="0"/>
            </a:endParaRPr>
          </a:p>
          <a:p>
            <a:pPr marL="285750" indent="-285750">
              <a:spcBef>
                <a:spcPts val="900"/>
              </a:spcBef>
              <a:buFontTx/>
              <a:buChar char="-"/>
            </a:pPr>
            <a:r>
              <a:rPr lang="sv-SE" altLang="sv-SE" dirty="0">
                <a:latin typeface="Verdana" pitchFamily="34" charset="0"/>
                <a:ea typeface="Verdana" pitchFamily="34" charset="0"/>
                <a:cs typeface="Verdana" pitchFamily="34" charset="0"/>
              </a:rPr>
              <a:t>to </a:t>
            </a:r>
            <a:r>
              <a:rPr lang="sv-SE" altLang="sv-SE" b="1" dirty="0" smtClean="0">
                <a:latin typeface="Verdana" panose="020B0604030504040204" pitchFamily="34" charset="0"/>
                <a:ea typeface="Verdana" panose="020B0604030504040204" pitchFamily="34" charset="0"/>
                <a:cs typeface="Verdana" panose="020B0604030504040204" pitchFamily="34" charset="0"/>
              </a:rPr>
              <a:t>produce necessary </a:t>
            </a:r>
            <a:r>
              <a:rPr lang="sv-SE" altLang="sv-SE" b="1" dirty="0">
                <a:latin typeface="Verdana" panose="020B0604030504040204" pitchFamily="34" charset="0"/>
                <a:ea typeface="Verdana" panose="020B0604030504040204" pitchFamily="34" charset="0"/>
                <a:cs typeface="Verdana" panose="020B0604030504040204" pitchFamily="34" charset="0"/>
              </a:rPr>
              <a:t>documentation for maintaining the system </a:t>
            </a:r>
            <a:r>
              <a:rPr lang="sv-SE" altLang="sv-SE" b="1" dirty="0" smtClean="0">
                <a:latin typeface="Verdana" panose="020B0604030504040204" pitchFamily="34" charset="0"/>
                <a:ea typeface="Verdana" panose="020B0604030504040204" pitchFamily="34" charset="0"/>
                <a:cs typeface="Verdana" panose="020B0604030504040204" pitchFamily="34" charset="0"/>
              </a:rPr>
              <a:t>after it has been deployed</a:t>
            </a:r>
            <a:endParaRPr lang="sv-SE" altLang="sv-SE" b="1" dirty="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endParaRPr lang="sv-SE" sz="1500" dirty="0" smtClean="0"/>
          </a:p>
        </p:txBody>
      </p:sp>
      <p:sp>
        <p:nvSpPr>
          <p:cNvPr id="5" name="Rectangle 4"/>
          <p:cNvSpPr/>
          <p:nvPr/>
        </p:nvSpPr>
        <p:spPr>
          <a:xfrm>
            <a:off x="7561780" y="92467"/>
            <a:ext cx="1500027" cy="1095171"/>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4" name="Title 1"/>
          <p:cNvSpPr>
            <a:spLocks noGrp="1"/>
          </p:cNvSpPr>
          <p:nvPr>
            <p:ph type="title"/>
          </p:nvPr>
        </p:nvSpPr>
        <p:spPr>
          <a:xfrm>
            <a:off x="668498" y="590938"/>
            <a:ext cx="8092730" cy="596700"/>
          </a:xfrm>
        </p:spPr>
        <p:txBody>
          <a:bodyPr>
            <a:noAutofit/>
          </a:bodyPr>
          <a:lstStyle/>
          <a:p>
            <a:r>
              <a:rPr lang="sv-SE" sz="2700" dirty="0" smtClean="0"/>
              <a:t>Why System Developments Methods?</a:t>
            </a:r>
            <a:endParaRPr lang="sv-SE" sz="2700" dirty="0"/>
          </a:p>
        </p:txBody>
      </p:sp>
    </p:spTree>
    <p:extLst>
      <p:ext uri="{BB962C8B-B14F-4D97-AF65-F5344CB8AC3E}">
        <p14:creationId xmlns:p14="http://schemas.microsoft.com/office/powerpoint/2010/main" val="33936671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08605" y="127591"/>
            <a:ext cx="1350335" cy="1192687"/>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4" name="Title 1"/>
          <p:cNvSpPr>
            <a:spLocks noGrp="1"/>
          </p:cNvSpPr>
          <p:nvPr>
            <p:ph type="title"/>
          </p:nvPr>
        </p:nvSpPr>
        <p:spPr>
          <a:xfrm>
            <a:off x="572801" y="590938"/>
            <a:ext cx="8592460" cy="596700"/>
          </a:xfrm>
        </p:spPr>
        <p:txBody>
          <a:bodyPr>
            <a:noAutofit/>
          </a:bodyPr>
          <a:lstStyle/>
          <a:p>
            <a:r>
              <a:rPr lang="sv-SE" sz="2700" dirty="0" smtClean="0"/>
              <a:t>Categorizing System Development Methods </a:t>
            </a:r>
            <a:endParaRPr lang="sv-SE" sz="2700" dirty="0"/>
          </a:p>
        </p:txBody>
      </p:sp>
      <p:sp>
        <p:nvSpPr>
          <p:cNvPr id="35" name="TextBox 34"/>
          <p:cNvSpPr txBox="1"/>
          <p:nvPr/>
        </p:nvSpPr>
        <p:spPr>
          <a:xfrm>
            <a:off x="647229" y="1320278"/>
            <a:ext cx="7454780" cy="4747453"/>
          </a:xfrm>
          <a:prstGeom prst="rect">
            <a:avLst/>
          </a:prstGeom>
          <a:noFill/>
        </p:spPr>
        <p:txBody>
          <a:bodyPr wrap="square" rtlCol="0">
            <a:spAutoFit/>
          </a:bodyPr>
          <a:lstStyle/>
          <a:p>
            <a:pPr marL="285750" indent="-285750">
              <a:lnSpc>
                <a:spcPct val="150000"/>
              </a:lnSpc>
              <a:spcBef>
                <a:spcPts val="900"/>
              </a:spcBef>
              <a:buFont typeface="Arial" panose="020B0604020202020204" pitchFamily="34" charset="0"/>
              <a:buChar char="•"/>
            </a:pPr>
            <a:r>
              <a:rPr lang="sv-SE" dirty="0" smtClean="0">
                <a:latin typeface="Verdana" pitchFamily="34" charset="0"/>
                <a:ea typeface="Verdana" pitchFamily="34" charset="0"/>
                <a:cs typeface="Verdana" pitchFamily="34" charset="0"/>
              </a:rPr>
              <a:t>System development methods can be categorized into methods based on the </a:t>
            </a:r>
            <a:r>
              <a:rPr lang="sv-SE" b="1" dirty="0" smtClean="0">
                <a:latin typeface="Verdana" pitchFamily="34" charset="0"/>
                <a:ea typeface="Verdana" pitchFamily="34" charset="0"/>
                <a:cs typeface="Verdana" pitchFamily="34" charset="0"/>
              </a:rPr>
              <a:t>waterfall principle </a:t>
            </a:r>
            <a:r>
              <a:rPr lang="sv-SE" dirty="0" smtClean="0">
                <a:latin typeface="Verdana" pitchFamily="34" charset="0"/>
                <a:ea typeface="Verdana" pitchFamily="34" charset="0"/>
                <a:cs typeface="Verdana" pitchFamily="34" charset="0"/>
              </a:rPr>
              <a:t>or the </a:t>
            </a:r>
            <a:r>
              <a:rPr lang="sv-SE" b="1" dirty="0" smtClean="0">
                <a:latin typeface="Verdana" pitchFamily="34" charset="0"/>
                <a:ea typeface="Verdana" pitchFamily="34" charset="0"/>
                <a:cs typeface="Verdana" pitchFamily="34" charset="0"/>
              </a:rPr>
              <a:t>iterative principle</a:t>
            </a:r>
          </a:p>
          <a:p>
            <a:pPr marL="285750" indent="-285750">
              <a:lnSpc>
                <a:spcPct val="150000"/>
              </a:lnSpc>
              <a:spcBef>
                <a:spcPts val="900"/>
              </a:spcBef>
              <a:buFont typeface="Arial" panose="020B0604020202020204" pitchFamily="34" charset="0"/>
              <a:buChar char="•"/>
            </a:pPr>
            <a:r>
              <a:rPr lang="sv-SE" b="1" dirty="0" smtClean="0">
                <a:latin typeface="Verdana" pitchFamily="34" charset="0"/>
                <a:ea typeface="Verdana" pitchFamily="34" charset="0"/>
                <a:cs typeface="Verdana" pitchFamily="34" charset="0"/>
              </a:rPr>
              <a:t>Example of methods based on waterfall principle </a:t>
            </a:r>
            <a:r>
              <a:rPr lang="sv-SE" dirty="0" smtClean="0">
                <a:latin typeface="Verdana" pitchFamily="34" charset="0"/>
                <a:ea typeface="Verdana" pitchFamily="34" charset="0"/>
                <a:cs typeface="Verdana" pitchFamily="34" charset="0"/>
              </a:rPr>
              <a:t>– </a:t>
            </a:r>
            <a:r>
              <a:rPr lang="sv-SE" altLang="sv-SE" dirty="0">
                <a:latin typeface="Verdana" pitchFamily="34" charset="0"/>
                <a:ea typeface="Verdana" pitchFamily="34" charset="0"/>
                <a:cs typeface="Verdana" pitchFamily="34" charset="0"/>
              </a:rPr>
              <a:t>DOD-STD-2167A , MIL-STD-1521, both are standards from the military domain </a:t>
            </a:r>
          </a:p>
          <a:p>
            <a:pPr marL="285750" indent="-285750">
              <a:lnSpc>
                <a:spcPct val="150000"/>
              </a:lnSpc>
              <a:spcBef>
                <a:spcPts val="900"/>
              </a:spcBef>
              <a:buFont typeface="Arial" panose="020B0604020202020204" pitchFamily="34" charset="0"/>
              <a:buChar char="•"/>
            </a:pPr>
            <a:r>
              <a:rPr lang="sv-SE" b="1" dirty="0">
                <a:latin typeface="Verdana" pitchFamily="34" charset="0"/>
                <a:ea typeface="Verdana" pitchFamily="34" charset="0"/>
                <a:cs typeface="Verdana" pitchFamily="34" charset="0"/>
              </a:rPr>
              <a:t>Example of methods based on </a:t>
            </a:r>
            <a:r>
              <a:rPr lang="sv-SE" b="1" dirty="0" smtClean="0">
                <a:latin typeface="Verdana" pitchFamily="34" charset="0"/>
                <a:ea typeface="Verdana" pitchFamily="34" charset="0"/>
                <a:cs typeface="Verdana" pitchFamily="34" charset="0"/>
              </a:rPr>
              <a:t>iterative principle </a:t>
            </a:r>
            <a:r>
              <a:rPr lang="sv-SE" dirty="0" smtClean="0">
                <a:latin typeface="Verdana" pitchFamily="34" charset="0"/>
                <a:ea typeface="Verdana" pitchFamily="34" charset="0"/>
                <a:cs typeface="Verdana" pitchFamily="34" charset="0"/>
              </a:rPr>
              <a:t>– Rational Unified Process (RUP), XP, Scrum</a:t>
            </a:r>
          </a:p>
          <a:p>
            <a:pPr marL="285750" indent="-285750">
              <a:lnSpc>
                <a:spcPct val="150000"/>
              </a:lnSpc>
              <a:spcBef>
                <a:spcPts val="900"/>
              </a:spcBef>
              <a:buFont typeface="Arial" panose="020B0604020202020204" pitchFamily="34" charset="0"/>
              <a:buChar char="•"/>
            </a:pPr>
            <a:endParaRPr lang="sv-SE" sz="1400" dirty="0">
              <a:latin typeface="Verdana" pitchFamily="34" charset="0"/>
              <a:ea typeface="Verdana" pitchFamily="34" charset="0"/>
              <a:cs typeface="Verdana" pitchFamily="34" charset="0"/>
            </a:endParaRPr>
          </a:p>
          <a:p>
            <a:endParaRPr lang="sv-SE" altLang="sv-SE" sz="1400" dirty="0">
              <a:latin typeface="Verdana" pitchFamily="34" charset="0"/>
              <a:ea typeface="Verdana" pitchFamily="34" charset="0"/>
              <a:cs typeface="Verdana" pitchFamily="34" charset="0"/>
            </a:endParaRPr>
          </a:p>
          <a:p>
            <a:pPr marL="285750" indent="-285750">
              <a:buFont typeface="Arial" panose="020B0604020202020204" pitchFamily="34" charset="0"/>
              <a:buChar char="•"/>
            </a:pPr>
            <a:endParaRPr lang="sv-SE" altLang="sv-SE" sz="1400" dirty="0">
              <a:latin typeface="Verdana" pitchFamily="34" charset="0"/>
              <a:ea typeface="Verdana" pitchFamily="34" charset="0"/>
              <a:cs typeface="Verdana" pitchFamily="34" charset="0"/>
            </a:endParaRPr>
          </a:p>
          <a:p>
            <a:pPr marL="285750" indent="-285750">
              <a:buFont typeface="Arial" panose="020B0604020202020204" pitchFamily="34" charset="0"/>
              <a:buChar char="•"/>
            </a:pPr>
            <a:endParaRPr lang="sv-SE" sz="1500" dirty="0" smtClean="0"/>
          </a:p>
        </p:txBody>
      </p:sp>
    </p:spTree>
    <p:extLst>
      <p:ext uri="{BB962C8B-B14F-4D97-AF65-F5344CB8AC3E}">
        <p14:creationId xmlns:p14="http://schemas.microsoft.com/office/powerpoint/2010/main" val="14371003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68498" y="431447"/>
            <a:ext cx="6850800" cy="596700"/>
          </a:xfrm>
        </p:spPr>
        <p:txBody>
          <a:bodyPr>
            <a:normAutofit/>
          </a:bodyPr>
          <a:lstStyle/>
          <a:p>
            <a:r>
              <a:rPr lang="sv-SE" sz="2700" dirty="0" smtClean="0"/>
              <a:t>Waterfall Principle</a:t>
            </a:r>
            <a:endParaRPr lang="sv-SE" sz="2700" dirty="0"/>
          </a:p>
        </p:txBody>
      </p:sp>
      <p:sp>
        <p:nvSpPr>
          <p:cNvPr id="35" name="TextBox 34"/>
          <p:cNvSpPr txBox="1"/>
          <p:nvPr/>
        </p:nvSpPr>
        <p:spPr>
          <a:xfrm>
            <a:off x="668498" y="1267115"/>
            <a:ext cx="4921705" cy="3785652"/>
          </a:xfrm>
          <a:prstGeom prst="rect">
            <a:avLst/>
          </a:prstGeom>
          <a:noFill/>
        </p:spPr>
        <p:txBody>
          <a:bodyPr wrap="square" rtlCol="0">
            <a:spAutoFit/>
          </a:bodyPr>
          <a:lstStyle/>
          <a:p>
            <a:pPr marL="285750" indent="-285750">
              <a:lnSpc>
                <a:spcPct val="150000"/>
              </a:lnSpc>
              <a:spcBef>
                <a:spcPts val="1200"/>
              </a:spcBef>
              <a:buFont typeface="Arial" panose="020B0604020202020204" pitchFamily="34" charset="0"/>
              <a:buChar char="•"/>
            </a:pPr>
            <a:r>
              <a:rPr lang="sv-SE" altLang="sv-SE" sz="1600" b="1" dirty="0" smtClean="0">
                <a:latin typeface="Verdana" pitchFamily="34" charset="0"/>
                <a:ea typeface="Verdana" pitchFamily="34" charset="0"/>
                <a:cs typeface="Verdana" pitchFamily="34" charset="0"/>
              </a:rPr>
              <a:t>Waterfall principle </a:t>
            </a:r>
            <a:r>
              <a:rPr lang="sv-SE" altLang="sv-SE" sz="1600" dirty="0" smtClean="0">
                <a:latin typeface="Verdana" pitchFamily="34" charset="0"/>
                <a:ea typeface="Verdana" pitchFamily="34" charset="0"/>
                <a:cs typeface="Verdana" pitchFamily="34" charset="0"/>
              </a:rPr>
              <a:t>- is </a:t>
            </a:r>
            <a:r>
              <a:rPr lang="sv-SE" altLang="sv-SE" sz="1600" dirty="0" smtClean="0">
                <a:latin typeface="Verdana" pitchFamily="34" charset="0"/>
                <a:ea typeface="Verdana" pitchFamily="34" charset="0"/>
                <a:cs typeface="Verdana" pitchFamily="34" charset="0"/>
              </a:rPr>
              <a:t>based on the idea that </a:t>
            </a:r>
            <a:r>
              <a:rPr lang="sv-SE" altLang="sv-SE" sz="1600" b="1" dirty="0" smtClean="0">
                <a:latin typeface="Verdana" pitchFamily="34" charset="0"/>
                <a:ea typeface="Verdana" pitchFamily="34" charset="0"/>
                <a:cs typeface="Verdana" pitchFamily="34" charset="0"/>
              </a:rPr>
              <a:t>all requirements should be defined before the overall design of the whole system is started</a:t>
            </a:r>
            <a:r>
              <a:rPr lang="sv-SE" altLang="sv-SE" sz="1600" dirty="0" smtClean="0">
                <a:latin typeface="Verdana" pitchFamily="34" charset="0"/>
                <a:ea typeface="Verdana" pitchFamily="34" charset="0"/>
                <a:cs typeface="Verdana" pitchFamily="34" charset="0"/>
              </a:rPr>
              <a:t>. Moreover, the design, in its turn, needs to be finished before implemation/coding is started. Finally, first when the coding is finished, the system can be tested and deployed in the organization. That is, it is stictly sequential</a:t>
            </a:r>
            <a:r>
              <a:rPr lang="sv-SE" altLang="sv-SE" sz="1600" dirty="0">
                <a:latin typeface="Verdana" pitchFamily="34" charset="0"/>
                <a:ea typeface="Verdana" pitchFamily="34" charset="0"/>
                <a:cs typeface="Verdana" pitchFamily="34" charset="0"/>
              </a:rPr>
              <a:t>.</a:t>
            </a:r>
          </a:p>
        </p:txBody>
      </p:sp>
      <p:sp>
        <p:nvSpPr>
          <p:cNvPr id="5" name="Rectangle 4"/>
          <p:cNvSpPr>
            <a:spLocks noChangeArrowheads="1"/>
          </p:cNvSpPr>
          <p:nvPr/>
        </p:nvSpPr>
        <p:spPr bwMode="auto">
          <a:xfrm>
            <a:off x="5617759" y="2138251"/>
            <a:ext cx="1295400" cy="358775"/>
          </a:xfrm>
          <a:prstGeom prst="rect">
            <a:avLst/>
          </a:prstGeom>
          <a:noFill/>
          <a:ln w="9525">
            <a:solidFill>
              <a:schemeClr val="tx1"/>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r>
              <a:rPr lang="sv-SE" altLang="sv-SE"/>
              <a:t>Requirement </a:t>
            </a:r>
          </a:p>
        </p:txBody>
      </p:sp>
      <p:sp>
        <p:nvSpPr>
          <p:cNvPr id="6" name="Rectangle 5"/>
          <p:cNvSpPr>
            <a:spLocks noChangeArrowheads="1"/>
          </p:cNvSpPr>
          <p:nvPr/>
        </p:nvSpPr>
        <p:spPr bwMode="auto">
          <a:xfrm>
            <a:off x="6224082" y="2764776"/>
            <a:ext cx="1296988" cy="360363"/>
          </a:xfrm>
          <a:prstGeom prst="rect">
            <a:avLst/>
          </a:prstGeom>
          <a:noFill/>
          <a:ln w="9525">
            <a:solidFill>
              <a:schemeClr val="tx1"/>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r>
              <a:rPr lang="sv-SE" altLang="sv-SE" dirty="0"/>
              <a:t>Design </a:t>
            </a:r>
          </a:p>
        </p:txBody>
      </p:sp>
      <p:sp>
        <p:nvSpPr>
          <p:cNvPr id="7" name="Rectangle 6"/>
          <p:cNvSpPr>
            <a:spLocks noChangeArrowheads="1"/>
          </p:cNvSpPr>
          <p:nvPr/>
        </p:nvSpPr>
        <p:spPr bwMode="auto">
          <a:xfrm>
            <a:off x="6863882" y="3413407"/>
            <a:ext cx="1439863" cy="431800"/>
          </a:xfrm>
          <a:prstGeom prst="rect">
            <a:avLst/>
          </a:prstGeom>
          <a:noFill/>
          <a:ln w="9525">
            <a:solidFill>
              <a:schemeClr val="tx1"/>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r>
              <a:rPr lang="sv-SE" altLang="sv-SE"/>
              <a:t>Implementation </a:t>
            </a:r>
          </a:p>
        </p:txBody>
      </p:sp>
      <p:sp>
        <p:nvSpPr>
          <p:cNvPr id="8" name="Rectangle 7"/>
          <p:cNvSpPr>
            <a:spLocks noChangeArrowheads="1"/>
          </p:cNvSpPr>
          <p:nvPr/>
        </p:nvSpPr>
        <p:spPr bwMode="auto">
          <a:xfrm>
            <a:off x="7556836" y="4145336"/>
            <a:ext cx="1494698" cy="431800"/>
          </a:xfrm>
          <a:prstGeom prst="rect">
            <a:avLst/>
          </a:prstGeom>
          <a:noFill/>
          <a:ln w="9525">
            <a:solidFill>
              <a:schemeClr val="tx1"/>
            </a:solidFill>
            <a:round/>
            <a:headEnd/>
            <a:tailEnd type="arrow" w="med" len="med"/>
          </a:ln>
          <a:extLst>
            <a:ext uri="{909E8E84-426E-40DD-AFC4-6F175D3DCCD1}">
              <a14:hiddenFill xmlns:a14="http://schemas.microsoft.com/office/drawing/2010/main">
                <a:solidFill>
                  <a:srgbClr val="FFFFFF"/>
                </a:solidFill>
              </a14:hiddenFill>
            </a:ext>
          </a:extLst>
        </p:spPr>
        <p:txBody>
          <a:bodyPr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r>
              <a:rPr lang="sv-SE" altLang="sv-SE"/>
              <a:t>Test &amp; Deploy</a:t>
            </a:r>
          </a:p>
        </p:txBody>
      </p:sp>
      <p:cxnSp>
        <p:nvCxnSpPr>
          <p:cNvPr id="16" name="Elbow Connector 15"/>
          <p:cNvCxnSpPr>
            <a:stCxn id="5" idx="3"/>
            <a:endCxn id="6" idx="1"/>
          </p:cNvCxnSpPr>
          <p:nvPr/>
        </p:nvCxnSpPr>
        <p:spPr>
          <a:xfrm flipH="1">
            <a:off x="6224082" y="2317639"/>
            <a:ext cx="689077" cy="627319"/>
          </a:xfrm>
          <a:prstGeom prst="bentConnector5">
            <a:avLst>
              <a:gd name="adj1" fmla="val -33175"/>
              <a:gd name="adj2" fmla="val 49937"/>
              <a:gd name="adj3" fmla="val 13317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Elbow Connector 17"/>
          <p:cNvCxnSpPr/>
          <p:nvPr/>
        </p:nvCxnSpPr>
        <p:spPr>
          <a:xfrm flipH="1">
            <a:off x="6828538" y="2973473"/>
            <a:ext cx="689077" cy="627319"/>
          </a:xfrm>
          <a:prstGeom prst="bentConnector5">
            <a:avLst>
              <a:gd name="adj1" fmla="val -33175"/>
              <a:gd name="adj2" fmla="val 49937"/>
              <a:gd name="adj3" fmla="val 13317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Elbow Connector 18"/>
          <p:cNvCxnSpPr/>
          <p:nvPr/>
        </p:nvCxnSpPr>
        <p:spPr>
          <a:xfrm flipH="1">
            <a:off x="7587112" y="3649856"/>
            <a:ext cx="689077" cy="627319"/>
          </a:xfrm>
          <a:prstGeom prst="bentConnector5">
            <a:avLst>
              <a:gd name="adj1" fmla="val -33175"/>
              <a:gd name="adj2" fmla="val 49937"/>
              <a:gd name="adj3" fmla="val 133175"/>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792638"/>
      </p:ext>
    </p:extLst>
  </p:cSld>
  <p:clrMapOvr>
    <a:masterClrMapping/>
  </p:clrMapOvr>
  <p:timing>
    <p:tnLst>
      <p:par>
        <p:cTn id="1" dur="indefinite" restart="never" nodeType="tmRoot"/>
      </p:par>
    </p:tnLst>
  </p:timing>
</p:sld>
</file>

<file path=ppt/theme/theme1.xml><?xml version="1.0" encoding="utf-8"?>
<a:theme xmlns:a="http://schemas.openxmlformats.org/drawingml/2006/main" name="su_dsv_ppt_template_16_9_20130920">
  <a:themeElements>
    <a:clrScheme name="SU">
      <a:dk1>
        <a:srgbClr val="002F5F"/>
      </a:dk1>
      <a:lt1>
        <a:srgbClr val="FFFFFF"/>
      </a:lt1>
      <a:dk2>
        <a:srgbClr val="002F5F"/>
      </a:dk2>
      <a:lt2>
        <a:srgbClr val="808080"/>
      </a:lt2>
      <a:accent1>
        <a:srgbClr val="A3A86B"/>
      </a:accent1>
      <a:accent2>
        <a:srgbClr val="ACDEE6"/>
      </a:accent2>
      <a:accent3>
        <a:srgbClr val="9BB2CE"/>
      </a:accent3>
      <a:accent4>
        <a:srgbClr val="D95E00"/>
      </a:accent4>
      <a:accent5>
        <a:srgbClr val="DADCC3"/>
      </a:accent5>
      <a:accent6>
        <a:srgbClr val="FF9B4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nglish SU 16:9 - Widescreen">
  <a:themeElements>
    <a:clrScheme name="SU">
      <a:dk1>
        <a:srgbClr val="002F5F"/>
      </a:dk1>
      <a:lt1>
        <a:srgbClr val="FFFFFF"/>
      </a:lt1>
      <a:dk2>
        <a:srgbClr val="002F5F"/>
      </a:dk2>
      <a:lt2>
        <a:srgbClr val="808080"/>
      </a:lt2>
      <a:accent1>
        <a:srgbClr val="A3A86B"/>
      </a:accent1>
      <a:accent2>
        <a:srgbClr val="ACDEE6"/>
      </a:accent2>
      <a:accent3>
        <a:srgbClr val="9BB2CE"/>
      </a:accent3>
      <a:accent4>
        <a:srgbClr val="D95E00"/>
      </a:accent4>
      <a:accent5>
        <a:srgbClr val="DADCC3"/>
      </a:accent5>
      <a:accent6>
        <a:srgbClr val="FF9B4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U 16:9 - Blå Widescreen">
  <a:themeElements>
    <a:clrScheme name="SU">
      <a:dk1>
        <a:srgbClr val="002F5F"/>
      </a:dk1>
      <a:lt1>
        <a:srgbClr val="FFFFFF"/>
      </a:lt1>
      <a:dk2>
        <a:srgbClr val="002F5F"/>
      </a:dk2>
      <a:lt2>
        <a:srgbClr val="808080"/>
      </a:lt2>
      <a:accent1>
        <a:srgbClr val="A3A86B"/>
      </a:accent1>
      <a:accent2>
        <a:srgbClr val="ACDEE6"/>
      </a:accent2>
      <a:accent3>
        <a:srgbClr val="9BB2CE"/>
      </a:accent3>
      <a:accent4>
        <a:srgbClr val="D95E00"/>
      </a:accent4>
      <a:accent5>
        <a:srgbClr val="DADCC3"/>
      </a:accent5>
      <a:accent6>
        <a:srgbClr val="FF9B4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English SU 16:9 - Blå Widescreen">
  <a:themeElements>
    <a:clrScheme name="SU">
      <a:dk1>
        <a:srgbClr val="002F5F"/>
      </a:dk1>
      <a:lt1>
        <a:srgbClr val="FFFFFF"/>
      </a:lt1>
      <a:dk2>
        <a:srgbClr val="002F5F"/>
      </a:dk2>
      <a:lt2>
        <a:srgbClr val="808080"/>
      </a:lt2>
      <a:accent1>
        <a:srgbClr val="A3A86B"/>
      </a:accent1>
      <a:accent2>
        <a:srgbClr val="ACDEE6"/>
      </a:accent2>
      <a:accent3>
        <a:srgbClr val="9BB2CE"/>
      </a:accent3>
      <a:accent4>
        <a:srgbClr val="D95E00"/>
      </a:accent4>
      <a:accent5>
        <a:srgbClr val="DADCC3"/>
      </a:accent5>
      <a:accent6>
        <a:srgbClr val="FF9B4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Special">
  <a:themeElements>
    <a:clrScheme name="SU">
      <a:dk1>
        <a:srgbClr val="002F5F"/>
      </a:dk1>
      <a:lt1>
        <a:srgbClr val="FFFFFF"/>
      </a:lt1>
      <a:dk2>
        <a:srgbClr val="002F5F"/>
      </a:dk2>
      <a:lt2>
        <a:srgbClr val="808080"/>
      </a:lt2>
      <a:accent1>
        <a:srgbClr val="A3A86B"/>
      </a:accent1>
      <a:accent2>
        <a:srgbClr val="ACDEE6"/>
      </a:accent2>
      <a:accent3>
        <a:srgbClr val="9BB2CE"/>
      </a:accent3>
      <a:accent4>
        <a:srgbClr val="D95E00"/>
      </a:accent4>
      <a:accent5>
        <a:srgbClr val="DADCC3"/>
      </a:accent5>
      <a:accent6>
        <a:srgbClr val="FF9B4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marL="0" marR="0" indent="0" algn="l" defTabSz="914400" rtl="0" eaLnBrk="1" fontAlgn="auto" latinLnBrk="0" hangingPunct="1">
          <a:lnSpc>
            <a:spcPct val="100000"/>
          </a:lnSpc>
          <a:spcBef>
            <a:spcPts val="0"/>
          </a:spcBef>
          <a:spcAft>
            <a:spcPts val="0"/>
          </a:spcAft>
          <a:buClrTx/>
          <a:buSzTx/>
          <a:buFontTx/>
          <a:buNone/>
          <a:tabLst/>
          <a:defRPr sz="1600" noProof="0" dirty="0" smtClean="0">
            <a:solidFill>
              <a:srgbClr val="FFFFFF"/>
            </a:solidFill>
            <a:latin typeface="Verdana"/>
          </a:defRPr>
        </a:defPPr>
      </a:lstStyle>
    </a:txDef>
  </a:objectDefaults>
  <a:extraClrSchemeLst/>
</a:theme>
</file>

<file path=ppt/theme/theme6.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su_dsv_ppt_template_16_9_20141030</Template>
  <TotalTime>1533</TotalTime>
  <Words>1368</Words>
  <Application>Microsoft Office PowerPoint</Application>
  <PresentationFormat>On-screen Show (16:9)</PresentationFormat>
  <Paragraphs>120</Paragraphs>
  <Slides>22</Slides>
  <Notes>4</Notes>
  <HiddenSlides>0</HiddenSlides>
  <MMClips>0</MMClips>
  <ScaleCrop>false</ScaleCrop>
  <HeadingPairs>
    <vt:vector size="6" baseType="variant">
      <vt:variant>
        <vt:lpstr>Fonts Used</vt:lpstr>
      </vt:variant>
      <vt:variant>
        <vt:i4>3</vt:i4>
      </vt:variant>
      <vt:variant>
        <vt:lpstr>Theme</vt:lpstr>
      </vt:variant>
      <vt:variant>
        <vt:i4>5</vt:i4>
      </vt:variant>
      <vt:variant>
        <vt:lpstr>Slide Titles</vt:lpstr>
      </vt:variant>
      <vt:variant>
        <vt:i4>22</vt:i4>
      </vt:variant>
    </vt:vector>
  </HeadingPairs>
  <TitlesOfParts>
    <vt:vector size="30" baseType="lpstr">
      <vt:lpstr>Arial</vt:lpstr>
      <vt:lpstr>Calibri</vt:lpstr>
      <vt:lpstr>Verdana</vt:lpstr>
      <vt:lpstr>su_dsv_ppt_template_16_9_20130920</vt:lpstr>
      <vt:lpstr>English SU 16:9 - Widescreen</vt:lpstr>
      <vt:lpstr>SU 16:9 - Blå Widescreen</vt:lpstr>
      <vt:lpstr>English SU 16:9 - Blå Widescreen</vt:lpstr>
      <vt:lpstr>Special</vt:lpstr>
      <vt:lpstr>System Development Methods</vt:lpstr>
      <vt:lpstr>Questions to answer </vt:lpstr>
      <vt:lpstr>PowerPoint Presentation</vt:lpstr>
      <vt:lpstr>System Development is Complex</vt:lpstr>
      <vt:lpstr>System Development is Complex</vt:lpstr>
      <vt:lpstr>What is a System Developments Method?</vt:lpstr>
      <vt:lpstr>Why System Developments Methods?</vt:lpstr>
      <vt:lpstr>Categorizing System Development Methods </vt:lpstr>
      <vt:lpstr>Waterfall Principle</vt:lpstr>
      <vt:lpstr>Iteration Principle</vt:lpstr>
      <vt:lpstr>Waterfall Principle Evaluated</vt:lpstr>
      <vt:lpstr>Iteration Principle Evaluated</vt:lpstr>
      <vt:lpstr>Incremental/Evolutionary Development</vt:lpstr>
      <vt:lpstr>Prototype</vt:lpstr>
      <vt:lpstr>Agile Methods</vt:lpstr>
      <vt:lpstr>Agile Values </vt:lpstr>
      <vt:lpstr>Agile Principles - Examples</vt:lpstr>
      <vt:lpstr>Agile Practices – Examples</vt:lpstr>
      <vt:lpstr>Agile Methods Evaluated  </vt:lpstr>
      <vt:lpstr>Rational Unified Process </vt:lpstr>
      <vt:lpstr>RUP Evaluated  </vt:lpstr>
      <vt:lpstr>Questions to answer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dc:creator>
  <cp:lastModifiedBy>Erik</cp:lastModifiedBy>
  <cp:revision>107</cp:revision>
  <cp:lastPrinted>2018-05-14T04:39:03Z</cp:lastPrinted>
  <dcterms:created xsi:type="dcterms:W3CDTF">2015-05-25T21:35:52Z</dcterms:created>
  <dcterms:modified xsi:type="dcterms:W3CDTF">2018-05-14T06:02:26Z</dcterms:modified>
</cp:coreProperties>
</file>