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26"/>
  </p:notesMasterIdLst>
  <p:handoutMasterIdLst>
    <p:handoutMasterId r:id="rId27"/>
  </p:handoutMasterIdLst>
  <p:sldIdLst>
    <p:sldId id="479" r:id="rId6"/>
    <p:sldId id="1134" r:id="rId7"/>
    <p:sldId id="1291" r:id="rId8"/>
    <p:sldId id="1429" r:id="rId9"/>
    <p:sldId id="1430" r:id="rId10"/>
    <p:sldId id="1431" r:id="rId11"/>
    <p:sldId id="1432" r:id="rId12"/>
    <p:sldId id="1292" r:id="rId13"/>
    <p:sldId id="1443" r:id="rId14"/>
    <p:sldId id="1434" r:id="rId15"/>
    <p:sldId id="1444" r:id="rId16"/>
    <p:sldId id="1445" r:id="rId17"/>
    <p:sldId id="1435" r:id="rId18"/>
    <p:sldId id="1446" r:id="rId19"/>
    <p:sldId id="1448" r:id="rId20"/>
    <p:sldId id="1436" r:id="rId21"/>
    <p:sldId id="1441" r:id="rId22"/>
    <p:sldId id="1442" r:id="rId23"/>
    <p:sldId id="1450" r:id="rId24"/>
    <p:sldId id="1451" r:id="rId25"/>
  </p:sldIdLst>
  <p:sldSz cx="9144000" cy="5143500" type="screen16x9"/>
  <p:notesSz cx="6865938" cy="99980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08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911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r">
              <a:defRPr sz="1300"/>
            </a:lvl1pPr>
          </a:lstStyle>
          <a:p>
            <a:fld id="{47C84FDD-BB37-6B48-A9C5-1C3155F992C4}" type="datetimeFigureOut">
              <a:rPr lang="en-US" smtClean="0"/>
              <a:t>1/3/2019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911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r">
              <a:defRPr sz="13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9110" y="1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/>
          <a:lstStyle>
            <a:lvl1pPr algn="r">
              <a:defRPr sz="1300"/>
            </a:lvl1pPr>
          </a:lstStyle>
          <a:p>
            <a:fld id="{32100B7E-7A17-47E8-A5AB-33071C0C8AAA}" type="datetimeFigureOut">
              <a:rPr lang="sv-SE" smtClean="0"/>
              <a:pPr/>
              <a:t>2019-01-03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50888"/>
            <a:ext cx="6662738" cy="3748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60" tIns="48181" rIns="96360" bIns="48181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6594" y="4749085"/>
            <a:ext cx="5492750" cy="4499134"/>
          </a:xfrm>
          <a:prstGeom prst="rect">
            <a:avLst/>
          </a:prstGeom>
        </p:spPr>
        <p:txBody>
          <a:bodyPr vert="horz" lIns="96360" tIns="48181" rIns="96360" bIns="48181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9110" y="9496436"/>
            <a:ext cx="2975240" cy="499904"/>
          </a:xfrm>
          <a:prstGeom prst="rect">
            <a:avLst/>
          </a:prstGeom>
        </p:spPr>
        <p:txBody>
          <a:bodyPr vert="horz" lIns="96360" tIns="48181" rIns="96360" bIns="48181" rtlCol="0" anchor="b"/>
          <a:lstStyle>
            <a:lvl1pPr algn="r">
              <a:defRPr sz="13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2019-01-03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1/3/2019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2019-01-03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1/3/2019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662" y="1576724"/>
            <a:ext cx="7582327" cy="1102519"/>
          </a:xfrm>
        </p:spPr>
        <p:txBody>
          <a:bodyPr>
            <a:normAutofit fontScale="90000"/>
          </a:bodyPr>
          <a:lstStyle/>
          <a:p>
            <a:r>
              <a:rPr lang="sv-SE" sz="2250" dirty="0"/>
              <a:t/>
            </a:r>
            <a:br>
              <a:rPr lang="sv-SE" sz="2250" dirty="0"/>
            </a:br>
            <a:r>
              <a:rPr lang="sv-SE" sz="3300" b="1" i="1" dirty="0" smtClean="0"/>
              <a:t>Presentation: </a:t>
            </a:r>
            <a:br>
              <a:rPr lang="sv-SE" sz="3300" b="1" i="1" dirty="0" smtClean="0"/>
            </a:br>
            <a:r>
              <a:rPr lang="sv-SE" sz="3300" dirty="0"/>
              <a:t>OLAP and </a:t>
            </a:r>
            <a:r>
              <a:rPr lang="en-US" sz="3300" dirty="0" smtClean="0"/>
              <a:t>DW/BI </a:t>
            </a:r>
            <a:r>
              <a:rPr lang="en-US" sz="3300" dirty="0" smtClean="0"/>
              <a:t>Lifecycle, Part 2 </a:t>
            </a:r>
            <a:endParaRPr lang="sv-SE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9505" y="111682"/>
            <a:ext cx="1500733" cy="126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9"/>
    </mc:Choice>
    <mc:Fallback>
      <p:transition spd="slow" advTm="1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693322" cy="596700"/>
          </a:xfrm>
        </p:spPr>
        <p:txBody>
          <a:bodyPr/>
          <a:lstStyle/>
          <a:p>
            <a:r>
              <a:rPr lang="sv-SE" dirty="0" smtClean="0"/>
              <a:t>Business </a:t>
            </a:r>
            <a:r>
              <a:rPr lang="sv-SE" dirty="0" err="1" smtClean="0"/>
              <a:t>Requirements</a:t>
            </a:r>
            <a:r>
              <a:rPr lang="sv-SE" dirty="0" smtClean="0"/>
              <a:t> Definitions</a:t>
            </a:r>
            <a:endParaRPr lang="sv-SE" dirty="0"/>
          </a:p>
        </p:txBody>
      </p:sp>
      <p:sp>
        <p:nvSpPr>
          <p:cNvPr id="6" name="object 23"/>
          <p:cNvSpPr/>
          <p:nvPr/>
        </p:nvSpPr>
        <p:spPr>
          <a:xfrm>
            <a:off x="4332158" y="1520855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7"/>
          <p:cNvSpPr/>
          <p:nvPr/>
        </p:nvSpPr>
        <p:spPr>
          <a:xfrm>
            <a:off x="4889511" y="1574297"/>
            <a:ext cx="762000" cy="1249680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5"/>
          <p:cNvSpPr txBox="1"/>
          <p:nvPr/>
        </p:nvSpPr>
        <p:spPr>
          <a:xfrm>
            <a:off x="963185" y="1520855"/>
            <a:ext cx="2926889" cy="2800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Collect </a:t>
            </a:r>
            <a:r>
              <a:rPr lang="sv-SE" sz="1500" spc="-8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</a:t>
            </a:r>
            <a:r>
              <a:rPr sz="1500" spc="-8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usiness</a:t>
            </a:r>
            <a:r>
              <a:rPr sz="1500" spc="-19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</a:t>
            </a:r>
            <a:r>
              <a:rPr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equirements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Interview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from different part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organization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identify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issues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opportunities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Collect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data-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centric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info</a:t>
            </a: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Interview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data and IT experts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identify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data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realities</a:t>
            </a:r>
            <a:endParaRPr lang="sv-SE" sz="15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>
              <a:spcBef>
                <a:spcPts val="600"/>
              </a:spcBef>
              <a:tabLst>
                <a:tab pos="185420" algn="l"/>
              </a:tabLst>
            </a:pPr>
            <a:r>
              <a:rPr lang="sv-SE" sz="12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	</a:t>
            </a:r>
            <a:endParaRPr lang="sv-SE" sz="1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8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3"/>
    </mc:Choice>
    <mc:Fallback>
      <p:transition spd="slow" advTm="5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693322" cy="596700"/>
          </a:xfrm>
        </p:spPr>
        <p:txBody>
          <a:bodyPr/>
          <a:lstStyle/>
          <a:p>
            <a:r>
              <a:rPr lang="sv-SE" dirty="0" smtClean="0"/>
              <a:t>Business </a:t>
            </a:r>
            <a:r>
              <a:rPr lang="sv-SE" dirty="0" err="1" smtClean="0"/>
              <a:t>Requirements</a:t>
            </a:r>
            <a:r>
              <a:rPr lang="sv-SE" dirty="0" smtClean="0"/>
              <a:t> Definitions</a:t>
            </a:r>
            <a:endParaRPr lang="sv-SE" dirty="0"/>
          </a:p>
        </p:txBody>
      </p:sp>
      <p:sp>
        <p:nvSpPr>
          <p:cNvPr id="6" name="object 23"/>
          <p:cNvSpPr/>
          <p:nvPr/>
        </p:nvSpPr>
        <p:spPr>
          <a:xfrm>
            <a:off x="4332158" y="1520855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7"/>
          <p:cNvSpPr/>
          <p:nvPr/>
        </p:nvSpPr>
        <p:spPr>
          <a:xfrm>
            <a:off x="4847630" y="1605246"/>
            <a:ext cx="762000" cy="1249680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5"/>
          <p:cNvSpPr txBox="1"/>
          <p:nvPr/>
        </p:nvSpPr>
        <p:spPr>
          <a:xfrm>
            <a:off x="956205" y="1520855"/>
            <a:ext cx="3150845" cy="2923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Document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</a:t>
            </a:r>
            <a:r>
              <a:rPr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equirements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Relate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business process</a:t>
            </a: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Identify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metrics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Specify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want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analyse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these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metrics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Specify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current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limitation</a:t>
            </a: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Specify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feasilibility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provide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data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for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metrics</a:t>
            </a:r>
            <a:r>
              <a:rPr lang="sv-SE" sz="12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	</a:t>
            </a:r>
            <a:endParaRPr lang="sv-SE" sz="1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3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29"/>
    </mc:Choice>
    <mc:Fallback>
      <p:transition spd="slow" advTm="5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693322" cy="596700"/>
          </a:xfrm>
        </p:spPr>
        <p:txBody>
          <a:bodyPr/>
          <a:lstStyle/>
          <a:p>
            <a:r>
              <a:rPr lang="sv-SE" dirty="0" smtClean="0"/>
              <a:t>Business </a:t>
            </a:r>
            <a:r>
              <a:rPr lang="sv-SE" dirty="0" err="1" smtClean="0"/>
              <a:t>Requirements</a:t>
            </a:r>
            <a:r>
              <a:rPr lang="sv-SE" dirty="0" smtClean="0"/>
              <a:t> Definitions</a:t>
            </a:r>
            <a:endParaRPr lang="sv-SE" dirty="0"/>
          </a:p>
        </p:txBody>
      </p:sp>
      <p:sp>
        <p:nvSpPr>
          <p:cNvPr id="7" name="object 25"/>
          <p:cNvSpPr txBox="1"/>
          <p:nvPr/>
        </p:nvSpPr>
        <p:spPr>
          <a:xfrm>
            <a:off x="956206" y="1520855"/>
            <a:ext cx="3204476" cy="3647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Prioritize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based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on business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processes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prioritization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grid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vertical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axis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refers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the potential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impact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and the horisontal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axis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refers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feasibility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</a:t>
            </a: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processes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placed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grid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to support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prioritization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Start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processes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the right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upper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corner, and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avoide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left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right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lower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corner</a:t>
            </a:r>
            <a:r>
              <a:rPr lang="sv-SE" sz="12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	</a:t>
            </a:r>
            <a:endParaRPr lang="sv-SE" sz="1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260812" y="3345260"/>
            <a:ext cx="7749" cy="100739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260812" y="4352650"/>
            <a:ext cx="196053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40143" y="3068260"/>
            <a:ext cx="177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Potential business </a:t>
            </a:r>
            <a:r>
              <a:rPr lang="sv-SE" sz="1200" dirty="0" err="1" smtClean="0"/>
              <a:t>impact</a:t>
            </a:r>
            <a:endParaRPr lang="sv-SE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0098" y="3556316"/>
            <a:ext cx="84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900" dirty="0" smtClean="0"/>
              <a:t>Business process 1</a:t>
            </a:r>
            <a:endParaRPr lang="sv-SE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6589124" y="4502654"/>
            <a:ext cx="2193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 smtClean="0"/>
              <a:t>Feasibility</a:t>
            </a:r>
            <a:r>
              <a:rPr lang="sv-SE" sz="1200" dirty="0" smtClean="0"/>
              <a:t> (</a:t>
            </a:r>
            <a:r>
              <a:rPr lang="sv-SE" sz="1200" dirty="0" err="1" smtClean="0"/>
              <a:t>mainly</a:t>
            </a:r>
            <a:r>
              <a:rPr lang="sv-SE" sz="1200" dirty="0" smtClean="0"/>
              <a:t> data </a:t>
            </a:r>
            <a:r>
              <a:rPr lang="sv-SE" sz="1200" dirty="0" err="1" smtClean="0"/>
              <a:t>realities</a:t>
            </a:r>
            <a:r>
              <a:rPr lang="sv-SE" sz="1200" dirty="0" smtClean="0"/>
              <a:t>)</a:t>
            </a:r>
            <a:endParaRPr lang="sv-SE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8182" y="3479622"/>
            <a:ext cx="84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900" dirty="0" smtClean="0"/>
              <a:t>Business process 2</a:t>
            </a:r>
            <a:endParaRPr lang="sv-SE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9230" y="3875345"/>
            <a:ext cx="84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900" dirty="0" smtClean="0"/>
              <a:t>Business process 3</a:t>
            </a:r>
            <a:endParaRPr lang="sv-SE" sz="900" dirty="0"/>
          </a:p>
        </p:txBody>
      </p:sp>
      <p:sp>
        <p:nvSpPr>
          <p:cNvPr id="16" name="object 23"/>
          <p:cNvSpPr/>
          <p:nvPr/>
        </p:nvSpPr>
        <p:spPr>
          <a:xfrm>
            <a:off x="4332158" y="1520855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7"/>
          <p:cNvSpPr/>
          <p:nvPr/>
        </p:nvSpPr>
        <p:spPr>
          <a:xfrm>
            <a:off x="4847630" y="1605246"/>
            <a:ext cx="762000" cy="1249680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44"/>
    </mc:Choice>
    <mc:Fallback>
      <p:transition spd="slow" advTm="7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689604" y="645186"/>
            <a:ext cx="59735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t</a:t>
            </a:r>
            <a:r>
              <a:rPr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echnical</a:t>
            </a:r>
            <a:r>
              <a:rPr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track</a:t>
            </a:r>
            <a:endParaRPr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4184323" y="1520782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5323590" y="1640703"/>
            <a:ext cx="1433198" cy="397959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684" y="1480400"/>
            <a:ext cx="297410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technical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track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aims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support the integration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multiple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technologies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given the 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84785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First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technical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design,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carried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184785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Second,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product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selection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installation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carried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endParaRPr lang="sv-SE" sz="15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933130" y="1144745"/>
            <a:ext cx="307126" cy="495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70308" y="858559"/>
            <a:ext cx="1258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err="1" smtClean="0"/>
              <a:t>Technical</a:t>
            </a:r>
            <a:r>
              <a:rPr lang="sv-SE" sz="1400" i="1" dirty="0" smtClean="0"/>
              <a:t> </a:t>
            </a:r>
            <a:r>
              <a:rPr lang="sv-SE" sz="1400" i="1" dirty="0" err="1" smtClean="0"/>
              <a:t>track</a:t>
            </a:r>
            <a:endParaRPr lang="sv-SE" sz="1400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48"/>
    </mc:Choice>
    <mc:Fallback>
      <p:transition spd="slow" advTm="5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689604" y="645186"/>
            <a:ext cx="59735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Technical architecture design</a:t>
            </a:r>
          </a:p>
        </p:txBody>
      </p:sp>
      <p:sp>
        <p:nvSpPr>
          <p:cNvPr id="12" name="object 23"/>
          <p:cNvSpPr/>
          <p:nvPr/>
        </p:nvSpPr>
        <p:spPr>
          <a:xfrm>
            <a:off x="4184323" y="1520782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5323590" y="1640703"/>
            <a:ext cx="762000" cy="397959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94893" y="1520782"/>
            <a:ext cx="2981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Every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DW/BI system has 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technical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architechture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it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could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be explicit or implicit,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planned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or not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planned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44"/>
    </mc:Choice>
    <mc:Fallback>
      <p:transition spd="slow" advTm="3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689604" y="645186"/>
            <a:ext cx="59735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Technical architecture design</a:t>
            </a:r>
          </a:p>
        </p:txBody>
      </p:sp>
      <p:sp>
        <p:nvSpPr>
          <p:cNvPr id="12" name="object 23"/>
          <p:cNvSpPr/>
          <p:nvPr/>
        </p:nvSpPr>
        <p:spPr>
          <a:xfrm>
            <a:off x="4184323" y="1520782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5323590" y="1640703"/>
            <a:ext cx="762000" cy="397959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94894" y="1520782"/>
            <a:ext cx="359813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 make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technical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architechture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planned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explicit: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Establish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task force to do the design 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Collect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architecture-related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Document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Create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rchitecture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model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Determine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implementation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phases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074" y="3642102"/>
            <a:ext cx="4882042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Design and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specify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subsystems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Create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plan 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Review and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finalize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technical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architecture</a:t>
            </a:r>
            <a:endParaRPr lang="sv-SE" sz="15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sv-S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48"/>
    </mc:Choice>
    <mc:Fallback>
      <p:transition spd="slow" advTm="5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pc="-80" dirty="0">
                <a:cs typeface="Arial"/>
              </a:rPr>
              <a:t>Product </a:t>
            </a:r>
            <a:r>
              <a:rPr lang="sv-SE" spc="-90" dirty="0" err="1">
                <a:cs typeface="Arial"/>
              </a:rPr>
              <a:t>Selection</a:t>
            </a:r>
            <a:r>
              <a:rPr lang="sv-SE" spc="-90" dirty="0">
                <a:cs typeface="Arial"/>
              </a:rPr>
              <a:t> </a:t>
            </a:r>
            <a:r>
              <a:rPr lang="sv-SE" spc="30" dirty="0">
                <a:cs typeface="Arial"/>
              </a:rPr>
              <a:t>&amp;</a:t>
            </a:r>
            <a:r>
              <a:rPr lang="sv-SE" spc="-220" dirty="0">
                <a:cs typeface="Arial"/>
              </a:rPr>
              <a:t> </a:t>
            </a:r>
            <a:r>
              <a:rPr lang="sv-SE" spc="-50" dirty="0">
                <a:cs typeface="Arial"/>
              </a:rPr>
              <a:t>Installation</a:t>
            </a:r>
            <a:r>
              <a:rPr lang="sv-SE" dirty="0">
                <a:latin typeface="Arial"/>
                <a:cs typeface="Arial"/>
              </a:rPr>
              <a:t/>
            </a:r>
            <a:br>
              <a:rPr lang="sv-SE" dirty="0">
                <a:latin typeface="Arial"/>
                <a:cs typeface="Arial"/>
              </a:rPr>
            </a:br>
            <a:endParaRPr lang="sv-SE" dirty="0"/>
          </a:p>
        </p:txBody>
      </p:sp>
      <p:sp>
        <p:nvSpPr>
          <p:cNvPr id="7" name="object 20"/>
          <p:cNvSpPr/>
          <p:nvPr/>
        </p:nvSpPr>
        <p:spPr>
          <a:xfrm>
            <a:off x="4306777" y="1347049"/>
            <a:ext cx="4381500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5"/>
          <p:cNvSpPr/>
          <p:nvPr/>
        </p:nvSpPr>
        <p:spPr>
          <a:xfrm>
            <a:off x="6065472" y="1443062"/>
            <a:ext cx="692150" cy="457200"/>
          </a:xfrm>
          <a:custGeom>
            <a:avLst/>
            <a:gdLst/>
            <a:ahLst/>
            <a:cxnLst/>
            <a:rect l="l" t="t" r="r" b="b"/>
            <a:pathLst>
              <a:path w="692150" h="457200">
                <a:moveTo>
                  <a:pt x="345947" y="0"/>
                </a:moveTo>
                <a:lnTo>
                  <a:pt x="277367" y="4571"/>
                </a:lnTo>
                <a:lnTo>
                  <a:pt x="213359" y="18287"/>
                </a:lnTo>
                <a:lnTo>
                  <a:pt x="153923" y="38099"/>
                </a:lnTo>
                <a:lnTo>
                  <a:pt x="103631" y="65531"/>
                </a:lnTo>
                <a:lnTo>
                  <a:pt x="80771" y="82295"/>
                </a:lnTo>
                <a:lnTo>
                  <a:pt x="70103" y="89915"/>
                </a:lnTo>
                <a:lnTo>
                  <a:pt x="51815" y="108203"/>
                </a:lnTo>
                <a:lnTo>
                  <a:pt x="44195" y="117347"/>
                </a:lnTo>
                <a:lnTo>
                  <a:pt x="35051" y="128015"/>
                </a:lnTo>
                <a:lnTo>
                  <a:pt x="16763" y="160019"/>
                </a:lnTo>
                <a:lnTo>
                  <a:pt x="7619" y="181355"/>
                </a:lnTo>
                <a:lnTo>
                  <a:pt x="4571" y="193547"/>
                </a:lnTo>
                <a:lnTo>
                  <a:pt x="3047" y="205739"/>
                </a:lnTo>
                <a:lnTo>
                  <a:pt x="1523" y="216407"/>
                </a:lnTo>
                <a:lnTo>
                  <a:pt x="0" y="230123"/>
                </a:lnTo>
                <a:lnTo>
                  <a:pt x="1523" y="240791"/>
                </a:lnTo>
                <a:lnTo>
                  <a:pt x="4571" y="265175"/>
                </a:lnTo>
                <a:lnTo>
                  <a:pt x="28955" y="320039"/>
                </a:lnTo>
                <a:lnTo>
                  <a:pt x="44195" y="339851"/>
                </a:lnTo>
                <a:lnTo>
                  <a:pt x="51815" y="350519"/>
                </a:lnTo>
                <a:lnTo>
                  <a:pt x="60959" y="359663"/>
                </a:lnTo>
                <a:lnTo>
                  <a:pt x="71627" y="367283"/>
                </a:lnTo>
                <a:lnTo>
                  <a:pt x="82295" y="376427"/>
                </a:lnTo>
                <a:lnTo>
                  <a:pt x="92963" y="384047"/>
                </a:lnTo>
                <a:lnTo>
                  <a:pt x="103631" y="393191"/>
                </a:lnTo>
                <a:lnTo>
                  <a:pt x="129539" y="406907"/>
                </a:lnTo>
                <a:lnTo>
                  <a:pt x="184403" y="431291"/>
                </a:lnTo>
                <a:lnTo>
                  <a:pt x="245363" y="448055"/>
                </a:lnTo>
                <a:lnTo>
                  <a:pt x="312419" y="455675"/>
                </a:lnTo>
                <a:lnTo>
                  <a:pt x="345947" y="457199"/>
                </a:lnTo>
                <a:lnTo>
                  <a:pt x="380999" y="455675"/>
                </a:lnTo>
                <a:lnTo>
                  <a:pt x="416051" y="452627"/>
                </a:lnTo>
                <a:lnTo>
                  <a:pt x="448055" y="448055"/>
                </a:lnTo>
                <a:lnTo>
                  <a:pt x="480059" y="440435"/>
                </a:lnTo>
                <a:lnTo>
                  <a:pt x="504189" y="432815"/>
                </a:lnTo>
                <a:lnTo>
                  <a:pt x="345947" y="432815"/>
                </a:lnTo>
                <a:lnTo>
                  <a:pt x="312419" y="431291"/>
                </a:lnTo>
                <a:lnTo>
                  <a:pt x="219455" y="416051"/>
                </a:lnTo>
                <a:lnTo>
                  <a:pt x="164591" y="396239"/>
                </a:lnTo>
                <a:lnTo>
                  <a:pt x="117347" y="370331"/>
                </a:lnTo>
                <a:lnTo>
                  <a:pt x="106679" y="364235"/>
                </a:lnTo>
                <a:lnTo>
                  <a:pt x="97535" y="356615"/>
                </a:lnTo>
                <a:lnTo>
                  <a:pt x="86867" y="348995"/>
                </a:lnTo>
                <a:lnTo>
                  <a:pt x="79247" y="339851"/>
                </a:lnTo>
                <a:lnTo>
                  <a:pt x="70103" y="332231"/>
                </a:lnTo>
                <a:lnTo>
                  <a:pt x="62483" y="323087"/>
                </a:lnTo>
                <a:lnTo>
                  <a:pt x="56387" y="313943"/>
                </a:lnTo>
                <a:lnTo>
                  <a:pt x="50291" y="306323"/>
                </a:lnTo>
                <a:lnTo>
                  <a:pt x="44195" y="297179"/>
                </a:lnTo>
                <a:lnTo>
                  <a:pt x="39623" y="286511"/>
                </a:lnTo>
                <a:lnTo>
                  <a:pt x="35051" y="277367"/>
                </a:lnTo>
                <a:lnTo>
                  <a:pt x="32003" y="268223"/>
                </a:lnTo>
                <a:lnTo>
                  <a:pt x="28955" y="257555"/>
                </a:lnTo>
                <a:lnTo>
                  <a:pt x="25907" y="239267"/>
                </a:lnTo>
                <a:lnTo>
                  <a:pt x="25907" y="217931"/>
                </a:lnTo>
                <a:lnTo>
                  <a:pt x="27431" y="208787"/>
                </a:lnTo>
                <a:lnTo>
                  <a:pt x="28955" y="198119"/>
                </a:lnTo>
                <a:lnTo>
                  <a:pt x="44195" y="160019"/>
                </a:lnTo>
                <a:lnTo>
                  <a:pt x="64007" y="134111"/>
                </a:lnTo>
                <a:lnTo>
                  <a:pt x="71627" y="124967"/>
                </a:lnTo>
                <a:lnTo>
                  <a:pt x="88391" y="108203"/>
                </a:lnTo>
                <a:lnTo>
                  <a:pt x="97535" y="100583"/>
                </a:lnTo>
                <a:lnTo>
                  <a:pt x="106679" y="94487"/>
                </a:lnTo>
                <a:lnTo>
                  <a:pt x="117347" y="86867"/>
                </a:lnTo>
                <a:lnTo>
                  <a:pt x="166115" y="60959"/>
                </a:lnTo>
                <a:lnTo>
                  <a:pt x="220979" y="41147"/>
                </a:lnTo>
                <a:lnTo>
                  <a:pt x="281939" y="28955"/>
                </a:lnTo>
                <a:lnTo>
                  <a:pt x="313943" y="25907"/>
                </a:lnTo>
                <a:lnTo>
                  <a:pt x="504661" y="25907"/>
                </a:lnTo>
                <a:lnTo>
                  <a:pt x="478535" y="16763"/>
                </a:lnTo>
                <a:lnTo>
                  <a:pt x="448055" y="10667"/>
                </a:lnTo>
                <a:lnTo>
                  <a:pt x="414527" y="4571"/>
                </a:lnTo>
                <a:lnTo>
                  <a:pt x="380999" y="1523"/>
                </a:lnTo>
                <a:lnTo>
                  <a:pt x="345947" y="0"/>
                </a:lnTo>
                <a:close/>
              </a:path>
              <a:path w="692150" h="457200">
                <a:moveTo>
                  <a:pt x="504661" y="25907"/>
                </a:moveTo>
                <a:lnTo>
                  <a:pt x="379475" y="25907"/>
                </a:lnTo>
                <a:lnTo>
                  <a:pt x="443483" y="35051"/>
                </a:lnTo>
                <a:lnTo>
                  <a:pt x="501395" y="50291"/>
                </a:lnTo>
                <a:lnTo>
                  <a:pt x="551687" y="73151"/>
                </a:lnTo>
                <a:lnTo>
                  <a:pt x="595883" y="102107"/>
                </a:lnTo>
                <a:lnTo>
                  <a:pt x="621791" y="126491"/>
                </a:lnTo>
                <a:lnTo>
                  <a:pt x="629411" y="134111"/>
                </a:lnTo>
                <a:lnTo>
                  <a:pt x="635507" y="143255"/>
                </a:lnTo>
                <a:lnTo>
                  <a:pt x="643127" y="152399"/>
                </a:lnTo>
                <a:lnTo>
                  <a:pt x="656843" y="179831"/>
                </a:lnTo>
                <a:lnTo>
                  <a:pt x="659891" y="188975"/>
                </a:lnTo>
                <a:lnTo>
                  <a:pt x="662939" y="199643"/>
                </a:lnTo>
                <a:lnTo>
                  <a:pt x="664463" y="208787"/>
                </a:lnTo>
                <a:lnTo>
                  <a:pt x="665987" y="219455"/>
                </a:lnTo>
                <a:lnTo>
                  <a:pt x="665987" y="239267"/>
                </a:lnTo>
                <a:lnTo>
                  <a:pt x="664463" y="249935"/>
                </a:lnTo>
                <a:lnTo>
                  <a:pt x="662939" y="259079"/>
                </a:lnTo>
                <a:lnTo>
                  <a:pt x="659891" y="268223"/>
                </a:lnTo>
                <a:lnTo>
                  <a:pt x="656843" y="278891"/>
                </a:lnTo>
                <a:lnTo>
                  <a:pt x="647699" y="297179"/>
                </a:lnTo>
                <a:lnTo>
                  <a:pt x="629411" y="324611"/>
                </a:lnTo>
                <a:lnTo>
                  <a:pt x="605027" y="348995"/>
                </a:lnTo>
                <a:lnTo>
                  <a:pt x="594359" y="356615"/>
                </a:lnTo>
                <a:lnTo>
                  <a:pt x="585215" y="364235"/>
                </a:lnTo>
                <a:lnTo>
                  <a:pt x="551687" y="384047"/>
                </a:lnTo>
                <a:lnTo>
                  <a:pt x="499871" y="406907"/>
                </a:lnTo>
                <a:lnTo>
                  <a:pt x="411479" y="428243"/>
                </a:lnTo>
                <a:lnTo>
                  <a:pt x="345947" y="432815"/>
                </a:lnTo>
                <a:lnTo>
                  <a:pt x="504189" y="432815"/>
                </a:lnTo>
                <a:lnTo>
                  <a:pt x="563879" y="406907"/>
                </a:lnTo>
                <a:lnTo>
                  <a:pt x="600455" y="384047"/>
                </a:lnTo>
                <a:lnTo>
                  <a:pt x="649223" y="339851"/>
                </a:lnTo>
                <a:lnTo>
                  <a:pt x="656843" y="329183"/>
                </a:lnTo>
                <a:lnTo>
                  <a:pt x="664463" y="320039"/>
                </a:lnTo>
                <a:lnTo>
                  <a:pt x="670559" y="309371"/>
                </a:lnTo>
                <a:lnTo>
                  <a:pt x="675131" y="298703"/>
                </a:lnTo>
                <a:lnTo>
                  <a:pt x="681227" y="286511"/>
                </a:lnTo>
                <a:lnTo>
                  <a:pt x="684275" y="275843"/>
                </a:lnTo>
                <a:lnTo>
                  <a:pt x="687323" y="263651"/>
                </a:lnTo>
                <a:lnTo>
                  <a:pt x="690371" y="252983"/>
                </a:lnTo>
                <a:lnTo>
                  <a:pt x="691895" y="240791"/>
                </a:lnTo>
                <a:lnTo>
                  <a:pt x="691895" y="216407"/>
                </a:lnTo>
                <a:lnTo>
                  <a:pt x="679703" y="169163"/>
                </a:lnTo>
                <a:lnTo>
                  <a:pt x="656843" y="128015"/>
                </a:lnTo>
                <a:lnTo>
                  <a:pt x="647699" y="117347"/>
                </a:lnTo>
                <a:lnTo>
                  <a:pt x="640079" y="108203"/>
                </a:lnTo>
                <a:lnTo>
                  <a:pt x="611123" y="80771"/>
                </a:lnTo>
                <a:lnTo>
                  <a:pt x="563879" y="50291"/>
                </a:lnTo>
                <a:lnTo>
                  <a:pt x="509015" y="27431"/>
                </a:lnTo>
                <a:lnTo>
                  <a:pt x="504661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722813" y="1346929"/>
            <a:ext cx="35839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Tasks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carried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for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product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selection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installation (note,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for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technology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selection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):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Understand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internal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purchasing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process 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Develop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product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evaluation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matrix –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evaluation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criteria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and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weighting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factors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Conduct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market research –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web, Gartner studies,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etc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and do not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send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requests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for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proposals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(RFP)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vendors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9819" y="3213683"/>
            <a:ext cx="458749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Evaluate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short list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options</a:t>
            </a: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Conduct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prototypes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if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there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is not a 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clear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winner</a:t>
            </a:r>
            <a:endParaRPr lang="sv-SE" sz="15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FontTx/>
              <a:buChar char="•"/>
              <a:tabLst>
                <a:tab pos="185420" algn="l"/>
              </a:tabLst>
            </a:pP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Select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product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install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on trial, and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negotiate</a:t>
            </a:r>
            <a:endParaRPr lang="sv-SE" sz="15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endParaRPr lang="sv-S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96"/>
    </mc:Choice>
    <mc:Fallback>
      <p:transition spd="slow" advTm="103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689604" y="645186"/>
            <a:ext cx="710722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data </a:t>
            </a:r>
            <a:r>
              <a:rPr lang="sv-SE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track</a:t>
            </a:r>
            <a:endParaRPr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3988878" y="1346278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5156066" y="1903964"/>
            <a:ext cx="1963689" cy="397959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595962" y="1257035"/>
            <a:ext cx="306938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 the data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track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the 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first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translated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into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dimensional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model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dimensional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model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translated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into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physical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structure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focussing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on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improving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performance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such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aggregration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indexing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partitioning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Finally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the ETL system is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designed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developed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endParaRPr lang="sv-SE" sz="12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240256" y="1144745"/>
            <a:ext cx="139604" cy="759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0308" y="858559"/>
            <a:ext cx="951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smtClean="0"/>
              <a:t>Data </a:t>
            </a:r>
            <a:r>
              <a:rPr lang="sv-SE" sz="1400" i="1" dirty="0" err="1" smtClean="0"/>
              <a:t>track</a:t>
            </a:r>
            <a:endParaRPr lang="sv-SE" sz="1400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1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70"/>
    </mc:Choice>
    <mc:Fallback>
      <p:transition spd="slow" advTm="45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689604" y="645186"/>
            <a:ext cx="710722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BI </a:t>
            </a:r>
            <a:r>
              <a:rPr lang="sv-SE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application</a:t>
            </a:r>
            <a:r>
              <a:rPr lang="sv-SE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track</a:t>
            </a:r>
            <a:endParaRPr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4184323" y="1520782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5665617" y="2415499"/>
            <a:ext cx="1768246" cy="397959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595962" y="1257035"/>
            <a:ext cx="333285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BI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application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also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consider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well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precisely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user’s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analytic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needs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First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the BI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application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specified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second, the 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BI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application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developed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Most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do not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ad hoc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queries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usïng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BI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tools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Therefore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create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10-15 BI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reports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BI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applications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for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select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among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 </a:t>
            </a: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endParaRPr lang="sv-SE" sz="12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479938" y="2629341"/>
            <a:ext cx="139604" cy="759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43706" y="3411571"/>
            <a:ext cx="1595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smtClean="0"/>
              <a:t>BI </a:t>
            </a:r>
            <a:r>
              <a:rPr lang="sv-SE" sz="1400" i="1" dirty="0" err="1" smtClean="0"/>
              <a:t>application</a:t>
            </a:r>
            <a:r>
              <a:rPr lang="sv-SE" sz="1400" i="1" dirty="0" smtClean="0"/>
              <a:t> </a:t>
            </a:r>
            <a:r>
              <a:rPr lang="sv-SE" sz="1400" i="1" dirty="0" err="1" smtClean="0"/>
              <a:t>track</a:t>
            </a:r>
            <a:endParaRPr lang="sv-SE" sz="1400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80"/>
    </mc:Choice>
    <mc:Fallback>
      <p:transition spd="slow" advTm="6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689604" y="645186"/>
            <a:ext cx="710722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Deployment</a:t>
            </a:r>
            <a:endParaRPr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4184323" y="1520782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7312933" y="1996689"/>
            <a:ext cx="839885" cy="432405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595962" y="1257035"/>
            <a:ext cx="28059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Deployment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prepared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successful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Risk to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loose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’ trust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if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you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deploy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too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early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or has not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prepared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for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deployment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>
              <a:spcBef>
                <a:spcPts val="600"/>
              </a:spcBef>
              <a:tabLst>
                <a:tab pos="185420" algn="l"/>
              </a:tabLst>
            </a:pPr>
            <a:endParaRPr lang="sv-SE" sz="12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8"/>
    </mc:Choice>
    <mc:Fallback>
      <p:transition spd="slow" advTm="3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50119" y="1444109"/>
            <a:ext cx="6260769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sv-SE" sz="2700" dirty="0" smtClean="0">
                <a:latin typeface="+mj-lt"/>
                <a:ea typeface="+mj-ea"/>
                <a:cs typeface="+mj-cs"/>
              </a:rPr>
              <a:t>DW/BI </a:t>
            </a:r>
            <a:r>
              <a:rPr lang="sv-SE" sz="2700" dirty="0" err="1" smtClean="0">
                <a:latin typeface="+mj-lt"/>
                <a:ea typeface="+mj-ea"/>
                <a:cs typeface="+mj-cs"/>
              </a:rPr>
              <a:t>Lifecycle</a:t>
            </a:r>
            <a:r>
              <a:rPr lang="sv-SE" sz="2700" dirty="0" smtClean="0">
                <a:latin typeface="+mj-lt"/>
                <a:ea typeface="+mj-ea"/>
                <a:cs typeface="+mj-cs"/>
              </a:rPr>
              <a:t> </a:t>
            </a:r>
            <a:r>
              <a:rPr lang="sv-SE" sz="2700" dirty="0" err="1" smtClean="0">
                <a:latin typeface="+mj-lt"/>
                <a:ea typeface="+mj-ea"/>
                <a:cs typeface="+mj-cs"/>
              </a:rPr>
              <a:t>Overview</a:t>
            </a:r>
            <a:endParaRPr lang="sv-SE" sz="27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9505" y="111682"/>
            <a:ext cx="1500733" cy="126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46"/>
    </mc:Choice>
    <mc:Fallback>
      <p:transition spd="slow" advTm="2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 txBox="1"/>
          <p:nvPr/>
        </p:nvSpPr>
        <p:spPr>
          <a:xfrm>
            <a:off x="689604" y="645186"/>
            <a:ext cx="710722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Maintenance</a:t>
            </a:r>
            <a:r>
              <a:rPr lang="sv-SE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sv-SE" sz="28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growth</a:t>
            </a:r>
            <a:endParaRPr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object 23"/>
          <p:cNvSpPr/>
          <p:nvPr/>
        </p:nvSpPr>
        <p:spPr>
          <a:xfrm>
            <a:off x="4184323" y="1520782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/>
          <p:cNvSpPr/>
          <p:nvPr/>
        </p:nvSpPr>
        <p:spPr>
          <a:xfrm>
            <a:off x="7996988" y="1996689"/>
            <a:ext cx="839885" cy="432405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595962" y="1257035"/>
            <a:ext cx="3588361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Resources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be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invested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following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areas:</a:t>
            </a: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support,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often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organized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different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 web/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self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-service,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power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and central support</a:t>
            </a: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Education</a:t>
            </a:r>
            <a:endParaRPr lang="sv-SE" sz="15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Technical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support,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based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on service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level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agreements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(SLAs)</a:t>
            </a:r>
          </a:p>
          <a:p>
            <a:pPr marL="641985" lvl="1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Program support,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is monitor the DW/BI program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it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address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business</a:t>
            </a:r>
          </a:p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endParaRPr lang="sv-SE" sz="12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3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26"/>
    </mc:Choice>
    <mc:Fallback>
      <p:transition spd="slow" advTm="3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DW/BI </a:t>
            </a:r>
            <a:r>
              <a:rPr lang="sv-SE" dirty="0" err="1" smtClean="0"/>
              <a:t>Lifecycle</a:t>
            </a:r>
            <a:r>
              <a:rPr lang="sv-SE" dirty="0" smtClean="0"/>
              <a:t> </a:t>
            </a:r>
            <a:r>
              <a:rPr lang="sv-SE" dirty="0" err="1" smtClean="0"/>
              <a:t>Overview</a:t>
            </a:r>
            <a:endParaRPr lang="sv-SE" dirty="0"/>
          </a:p>
        </p:txBody>
      </p:sp>
      <p:sp>
        <p:nvSpPr>
          <p:cNvPr id="5" name="object 12"/>
          <p:cNvSpPr/>
          <p:nvPr/>
        </p:nvSpPr>
        <p:spPr>
          <a:xfrm>
            <a:off x="3350473" y="2729239"/>
            <a:ext cx="5306347" cy="2142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4"/>
          <p:cNvSpPr txBox="1"/>
          <p:nvPr/>
        </p:nvSpPr>
        <p:spPr>
          <a:xfrm>
            <a:off x="919416" y="1461876"/>
            <a:ext cx="7238952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sz="1600" spc="-8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</a:t>
            </a:r>
            <a:r>
              <a:rPr sz="1600" spc="-4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road </a:t>
            </a:r>
            <a:r>
              <a:rPr sz="16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map </a:t>
            </a:r>
            <a:r>
              <a:rPr sz="1600" spc="-3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outlines </a:t>
            </a:r>
            <a:r>
              <a:rPr sz="1600" spc="-1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</a:t>
            </a:r>
            <a:r>
              <a:rPr sz="1600" spc="-6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steps </a:t>
            </a:r>
            <a:r>
              <a:rPr lang="sv-SE" sz="1600" spc="-6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lang="sv-SE" sz="1600" spc="-6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 </a:t>
            </a:r>
            <a:r>
              <a:rPr sz="1600" spc="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 </a:t>
            </a:r>
            <a:r>
              <a:rPr sz="1600" spc="-5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 </a:t>
            </a:r>
            <a:r>
              <a:rPr lang="sv-SE" sz="1600" spc="-4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carried</a:t>
            </a:r>
            <a:r>
              <a:rPr lang="sv-SE" sz="1600" spc="-4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600" spc="-4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r>
              <a:rPr sz="1600" spc="-4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spc="-2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 </a:t>
            </a:r>
            <a:r>
              <a:rPr sz="1600" spc="-8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 </a:t>
            </a:r>
            <a:r>
              <a:rPr sz="1600" spc="-5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DW/BI </a:t>
            </a:r>
            <a:r>
              <a:rPr sz="16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Project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84785" indent="-172085"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sz="1600" spc="-8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</a:t>
            </a:r>
            <a:r>
              <a:rPr sz="1600" spc="-5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diagram</a:t>
            </a:r>
            <a:r>
              <a:rPr sz="1600" spc="-6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spc="-6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shows</a:t>
            </a:r>
            <a:r>
              <a:rPr lang="sv-SE" sz="1600" spc="-6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</a:t>
            </a:r>
            <a:r>
              <a:rPr sz="1600" spc="-9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ask</a:t>
            </a:r>
            <a:r>
              <a:rPr sz="1600" spc="-1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sequence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/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dependency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/</a:t>
            </a:r>
            <a:r>
              <a:rPr lang="sv-SE" sz="16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oncurrency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(in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which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order the tasks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should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or must be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carried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and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which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tasks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can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be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carried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parallell) 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1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78"/>
    </mc:Choice>
    <mc:Fallback>
      <p:transition spd="slow" advTm="3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DW/BI </a:t>
            </a:r>
            <a:r>
              <a:rPr lang="sv-SE" dirty="0" err="1" smtClean="0"/>
              <a:t>Lifecycle</a:t>
            </a:r>
            <a:r>
              <a:rPr lang="sv-SE" dirty="0" smtClean="0"/>
              <a:t> </a:t>
            </a:r>
            <a:r>
              <a:rPr lang="sv-SE" dirty="0" err="1" smtClean="0"/>
              <a:t>Overview</a:t>
            </a:r>
            <a:endParaRPr lang="sv-SE" dirty="0"/>
          </a:p>
        </p:txBody>
      </p:sp>
      <p:sp>
        <p:nvSpPr>
          <p:cNvPr id="6" name="object 14"/>
          <p:cNvSpPr txBox="1"/>
          <p:nvPr/>
        </p:nvSpPr>
        <p:spPr>
          <a:xfrm>
            <a:off x="919416" y="1461876"/>
            <a:ext cx="7238952" cy="1215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sz="1600" spc="-8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sv-SE" sz="1600" spc="-8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600" spc="-8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lifecycle</a:t>
            </a:r>
            <a:r>
              <a:rPr lang="sv-SE" sz="1600" spc="-8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road</a:t>
            </a:r>
            <a:r>
              <a:rPr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 focus on:</a:t>
            </a:r>
          </a:p>
          <a:p>
            <a:pPr marL="641985" marR="5080" lvl="1" indent="-172085"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Business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need</a:t>
            </a:r>
            <a:endParaRPr lang="sv-SE" sz="1600" spc="-55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641985" marR="5080" lvl="1" indent="-172085"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Dimensional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structured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dat</a:t>
            </a:r>
            <a:r>
              <a:rPr lang="sv-SE" sz="1600" dirty="0" smtClean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</a:p>
          <a:p>
            <a:pPr marL="641985" marR="5080" lvl="1" indent="-172085"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Incremental</a:t>
            </a:r>
            <a:r>
              <a:rPr lang="sv-SE" sz="16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 </a:t>
            </a:r>
            <a:r>
              <a:rPr lang="sv-SE" sz="16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Iterative</a:t>
            </a:r>
            <a:r>
              <a:rPr lang="sv-SE" sz="16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approach </a:t>
            </a:r>
          </a:p>
        </p:txBody>
      </p:sp>
      <p:sp>
        <p:nvSpPr>
          <p:cNvPr id="7" name="object 12"/>
          <p:cNvSpPr/>
          <p:nvPr/>
        </p:nvSpPr>
        <p:spPr>
          <a:xfrm>
            <a:off x="3810000" y="2901061"/>
            <a:ext cx="4622292" cy="20460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1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38"/>
    </mc:Choice>
    <mc:Fallback>
      <p:transition spd="slow" advTm="3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DW/BI </a:t>
            </a:r>
            <a:r>
              <a:rPr lang="sv-SE" dirty="0" err="1" smtClean="0"/>
              <a:t>Lifecycle</a:t>
            </a:r>
            <a:r>
              <a:rPr lang="sv-SE" dirty="0" smtClean="0"/>
              <a:t> </a:t>
            </a:r>
            <a:r>
              <a:rPr lang="sv-SE" dirty="0" err="1" smtClean="0"/>
              <a:t>Overview</a:t>
            </a:r>
            <a:endParaRPr lang="sv-SE" dirty="0"/>
          </a:p>
        </p:txBody>
      </p:sp>
      <p:sp>
        <p:nvSpPr>
          <p:cNvPr id="7" name="object 12"/>
          <p:cNvSpPr/>
          <p:nvPr/>
        </p:nvSpPr>
        <p:spPr>
          <a:xfrm>
            <a:off x="1038879" y="1644634"/>
            <a:ext cx="6520626" cy="2976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6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5"/>
    </mc:Choice>
    <mc:Fallback>
      <p:transition spd="slow" advTm="3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8681784" cy="596700"/>
          </a:xfrm>
        </p:spPr>
        <p:txBody>
          <a:bodyPr/>
          <a:lstStyle/>
          <a:p>
            <a:r>
              <a:rPr lang="sv-SE" dirty="0" smtClean="0"/>
              <a:t>Project </a:t>
            </a:r>
            <a:r>
              <a:rPr lang="sv-SE" dirty="0"/>
              <a:t>Planning &amp; Management</a:t>
            </a:r>
            <a:br>
              <a:rPr lang="sv-SE" dirty="0"/>
            </a:br>
            <a:endParaRPr lang="sv-SE" dirty="0"/>
          </a:p>
        </p:txBody>
      </p:sp>
      <p:sp>
        <p:nvSpPr>
          <p:cNvPr id="5" name="object 9"/>
          <p:cNvSpPr/>
          <p:nvPr/>
        </p:nvSpPr>
        <p:spPr>
          <a:xfrm>
            <a:off x="4351046" y="1656591"/>
            <a:ext cx="4381500" cy="1513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/>
          <p:cNvSpPr txBox="1"/>
          <p:nvPr/>
        </p:nvSpPr>
        <p:spPr>
          <a:xfrm>
            <a:off x="854912" y="1596882"/>
            <a:ext cx="3577603" cy="330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sz="1500" b="1" spc="-8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Assessing</a:t>
            </a:r>
            <a:r>
              <a:rPr sz="1500" b="1" spc="-7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500" b="1" spc="-6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readiness</a:t>
            </a:r>
            <a:r>
              <a:rPr lang="sv-SE" sz="1500" b="1" spc="-6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b="1" spc="-6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proceed</a:t>
            </a:r>
            <a:endParaRPr sz="15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41300" marR="178435" lvl="1">
              <a:spcBef>
                <a:spcPts val="600"/>
              </a:spcBef>
              <a:tabLst>
                <a:tab pos="384810" algn="l"/>
              </a:tabLst>
            </a:pP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Tre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most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critical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factors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</a:p>
          <a:p>
            <a:pPr marL="384175" marR="178435" lvl="1" indent="-142875"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Have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strong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executive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business sponsor (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but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not </a:t>
            </a: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only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CIO)</a:t>
            </a:r>
          </a:p>
          <a:p>
            <a:pPr marL="384175" marR="178435" lvl="1" indent="-142875"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5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Have</a:t>
            </a:r>
            <a:r>
              <a:rPr lang="sv-SE" sz="1500" spc="-5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 strong b</a:t>
            </a:r>
            <a:r>
              <a:rPr sz="1500" spc="-6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usiness</a:t>
            </a:r>
            <a:r>
              <a:rPr sz="1500" spc="-6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500" spc="-1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motivation</a:t>
            </a:r>
            <a:r>
              <a:rPr lang="sv-SE" sz="1500" spc="-1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1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lang="sv-SE" sz="1500" spc="-1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is, the DW/BI solution</a:t>
            </a:r>
            <a:r>
              <a:rPr sz="1500" spc="-1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3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solves</a:t>
            </a:r>
            <a:r>
              <a:rPr lang="sv-SE" sz="1500" spc="-3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3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critical</a:t>
            </a:r>
            <a:r>
              <a:rPr lang="sv-SE" sz="1500" spc="-3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business problems</a:t>
            </a:r>
          </a:p>
          <a:p>
            <a:pPr marL="384175" marR="178435" lvl="1" indent="-142875"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Have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technical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other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resource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available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most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important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have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data 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</a:t>
            </a:r>
            <a:r>
              <a:rPr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eas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</a:t>
            </a:r>
            <a:r>
              <a:rPr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bility</a:t>
            </a:r>
            <a:r>
              <a:rPr sz="1500" spc="-4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 </a:t>
            </a:r>
            <a:r>
              <a:rPr lang="sv-SE"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lang="sv-SE"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is, </a:t>
            </a:r>
            <a:r>
              <a:rPr sz="1500" spc="-4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resonably</a:t>
            </a:r>
            <a:r>
              <a:rPr sz="1500" spc="-4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500" spc="-4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clean </a:t>
            </a:r>
            <a:r>
              <a:rPr sz="1500" spc="-4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source </a:t>
            </a:r>
            <a:r>
              <a:rPr sz="1500" spc="-3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data </a:t>
            </a:r>
            <a:r>
              <a:rPr sz="1500" spc="-2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at </a:t>
            </a:r>
            <a:r>
              <a:rPr sz="1500" spc="-1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</a:t>
            </a:r>
            <a:r>
              <a:rPr sz="1500" spc="-1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right</a:t>
            </a:r>
            <a:r>
              <a:rPr sz="1500" spc="-15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500" spc="-2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granularity</a:t>
            </a:r>
            <a:endParaRPr sz="15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0" name="object 14"/>
          <p:cNvSpPr/>
          <p:nvPr/>
        </p:nvSpPr>
        <p:spPr>
          <a:xfrm>
            <a:off x="4322089" y="2077216"/>
            <a:ext cx="751840" cy="565785"/>
          </a:xfrm>
          <a:custGeom>
            <a:avLst/>
            <a:gdLst/>
            <a:ahLst/>
            <a:cxnLst/>
            <a:rect l="l" t="t" r="r" b="b"/>
            <a:pathLst>
              <a:path w="751839" h="565785">
                <a:moveTo>
                  <a:pt x="388620" y="563879"/>
                </a:moveTo>
                <a:lnTo>
                  <a:pt x="350520" y="563879"/>
                </a:lnTo>
                <a:lnTo>
                  <a:pt x="370332" y="565403"/>
                </a:lnTo>
                <a:lnTo>
                  <a:pt x="388620" y="563879"/>
                </a:lnTo>
                <a:close/>
              </a:path>
              <a:path w="751839" h="565785">
                <a:moveTo>
                  <a:pt x="388620" y="0"/>
                </a:moveTo>
                <a:lnTo>
                  <a:pt x="350520" y="0"/>
                </a:lnTo>
                <a:lnTo>
                  <a:pt x="292608" y="4571"/>
                </a:lnTo>
                <a:lnTo>
                  <a:pt x="274320" y="7619"/>
                </a:lnTo>
                <a:lnTo>
                  <a:pt x="257556" y="12191"/>
                </a:lnTo>
                <a:lnTo>
                  <a:pt x="239268" y="16763"/>
                </a:lnTo>
                <a:lnTo>
                  <a:pt x="188976" y="33527"/>
                </a:lnTo>
                <a:lnTo>
                  <a:pt x="128016" y="62483"/>
                </a:lnTo>
                <a:lnTo>
                  <a:pt x="88392" y="91439"/>
                </a:lnTo>
                <a:lnTo>
                  <a:pt x="76200" y="100583"/>
                </a:lnTo>
                <a:lnTo>
                  <a:pt x="65532" y="111251"/>
                </a:lnTo>
                <a:lnTo>
                  <a:pt x="54864" y="123443"/>
                </a:lnTo>
                <a:lnTo>
                  <a:pt x="44196" y="134111"/>
                </a:lnTo>
                <a:lnTo>
                  <a:pt x="25908" y="158495"/>
                </a:lnTo>
                <a:lnTo>
                  <a:pt x="18288" y="170687"/>
                </a:lnTo>
                <a:lnTo>
                  <a:pt x="6096" y="198119"/>
                </a:lnTo>
                <a:lnTo>
                  <a:pt x="0" y="210311"/>
                </a:lnTo>
                <a:lnTo>
                  <a:pt x="0" y="353567"/>
                </a:lnTo>
                <a:lnTo>
                  <a:pt x="18288" y="394715"/>
                </a:lnTo>
                <a:lnTo>
                  <a:pt x="27432" y="406907"/>
                </a:lnTo>
                <a:lnTo>
                  <a:pt x="35052" y="419099"/>
                </a:lnTo>
                <a:lnTo>
                  <a:pt x="44196" y="431291"/>
                </a:lnTo>
                <a:lnTo>
                  <a:pt x="76200" y="463295"/>
                </a:lnTo>
                <a:lnTo>
                  <a:pt x="88392" y="473963"/>
                </a:lnTo>
                <a:lnTo>
                  <a:pt x="102108" y="483107"/>
                </a:lnTo>
                <a:lnTo>
                  <a:pt x="114300" y="492251"/>
                </a:lnTo>
                <a:lnTo>
                  <a:pt x="158496" y="518159"/>
                </a:lnTo>
                <a:lnTo>
                  <a:pt x="205740" y="537971"/>
                </a:lnTo>
                <a:lnTo>
                  <a:pt x="222504" y="542543"/>
                </a:lnTo>
                <a:lnTo>
                  <a:pt x="239268" y="548639"/>
                </a:lnTo>
                <a:lnTo>
                  <a:pt x="257556" y="553211"/>
                </a:lnTo>
                <a:lnTo>
                  <a:pt x="312420" y="562355"/>
                </a:lnTo>
                <a:lnTo>
                  <a:pt x="330708" y="563879"/>
                </a:lnTo>
                <a:lnTo>
                  <a:pt x="408432" y="563879"/>
                </a:lnTo>
                <a:lnTo>
                  <a:pt x="428244" y="562355"/>
                </a:lnTo>
                <a:lnTo>
                  <a:pt x="464820" y="556259"/>
                </a:lnTo>
                <a:lnTo>
                  <a:pt x="483108" y="551687"/>
                </a:lnTo>
                <a:lnTo>
                  <a:pt x="499872" y="548639"/>
                </a:lnTo>
                <a:lnTo>
                  <a:pt x="516636" y="542543"/>
                </a:lnTo>
                <a:lnTo>
                  <a:pt x="527812" y="539495"/>
                </a:lnTo>
                <a:lnTo>
                  <a:pt x="350520" y="539495"/>
                </a:lnTo>
                <a:lnTo>
                  <a:pt x="313944" y="536447"/>
                </a:lnTo>
                <a:lnTo>
                  <a:pt x="297180" y="533399"/>
                </a:lnTo>
                <a:lnTo>
                  <a:pt x="278892" y="531875"/>
                </a:lnTo>
                <a:lnTo>
                  <a:pt x="262128" y="527303"/>
                </a:lnTo>
                <a:lnTo>
                  <a:pt x="245364" y="524255"/>
                </a:lnTo>
                <a:lnTo>
                  <a:pt x="230124" y="518159"/>
                </a:lnTo>
                <a:lnTo>
                  <a:pt x="169164" y="493775"/>
                </a:lnTo>
                <a:lnTo>
                  <a:pt x="128016" y="470915"/>
                </a:lnTo>
                <a:lnTo>
                  <a:pt x="115824" y="463295"/>
                </a:lnTo>
                <a:lnTo>
                  <a:pt x="105156" y="454151"/>
                </a:lnTo>
                <a:lnTo>
                  <a:pt x="92964" y="445007"/>
                </a:lnTo>
                <a:lnTo>
                  <a:pt x="82296" y="434339"/>
                </a:lnTo>
                <a:lnTo>
                  <a:pt x="73152" y="423671"/>
                </a:lnTo>
                <a:lnTo>
                  <a:pt x="64008" y="414527"/>
                </a:lnTo>
                <a:lnTo>
                  <a:pt x="54864" y="402335"/>
                </a:lnTo>
                <a:lnTo>
                  <a:pt x="28956" y="356615"/>
                </a:lnTo>
                <a:lnTo>
                  <a:pt x="16764" y="320039"/>
                </a:lnTo>
                <a:lnTo>
                  <a:pt x="13716" y="294131"/>
                </a:lnTo>
                <a:lnTo>
                  <a:pt x="13716" y="268223"/>
                </a:lnTo>
                <a:lnTo>
                  <a:pt x="16764" y="243839"/>
                </a:lnTo>
                <a:lnTo>
                  <a:pt x="21336" y="231647"/>
                </a:lnTo>
                <a:lnTo>
                  <a:pt x="24384" y="217931"/>
                </a:lnTo>
                <a:lnTo>
                  <a:pt x="28956" y="207263"/>
                </a:lnTo>
                <a:lnTo>
                  <a:pt x="41148" y="182879"/>
                </a:lnTo>
                <a:lnTo>
                  <a:pt x="47244" y="172211"/>
                </a:lnTo>
                <a:lnTo>
                  <a:pt x="56388" y="161543"/>
                </a:lnTo>
                <a:lnTo>
                  <a:pt x="64008" y="149351"/>
                </a:lnTo>
                <a:lnTo>
                  <a:pt x="92964" y="120395"/>
                </a:lnTo>
                <a:lnTo>
                  <a:pt x="141732" y="85343"/>
                </a:lnTo>
                <a:lnTo>
                  <a:pt x="199644" y="56387"/>
                </a:lnTo>
                <a:lnTo>
                  <a:pt x="263652" y="36575"/>
                </a:lnTo>
                <a:lnTo>
                  <a:pt x="315468" y="27431"/>
                </a:lnTo>
                <a:lnTo>
                  <a:pt x="333756" y="25907"/>
                </a:lnTo>
                <a:lnTo>
                  <a:pt x="352044" y="25907"/>
                </a:lnTo>
                <a:lnTo>
                  <a:pt x="370332" y="24383"/>
                </a:lnTo>
                <a:lnTo>
                  <a:pt x="525018" y="24383"/>
                </a:lnTo>
                <a:lnTo>
                  <a:pt x="516636" y="21335"/>
                </a:lnTo>
                <a:lnTo>
                  <a:pt x="499872" y="16763"/>
                </a:lnTo>
                <a:lnTo>
                  <a:pt x="463296" y="7619"/>
                </a:lnTo>
                <a:lnTo>
                  <a:pt x="445008" y="4571"/>
                </a:lnTo>
                <a:lnTo>
                  <a:pt x="388620" y="0"/>
                </a:lnTo>
                <a:close/>
              </a:path>
              <a:path w="751839" h="565785">
                <a:moveTo>
                  <a:pt x="525018" y="24383"/>
                </a:moveTo>
                <a:lnTo>
                  <a:pt x="370332" y="24383"/>
                </a:lnTo>
                <a:lnTo>
                  <a:pt x="388620" y="25907"/>
                </a:lnTo>
                <a:lnTo>
                  <a:pt x="406908" y="25907"/>
                </a:lnTo>
                <a:lnTo>
                  <a:pt x="425196" y="27431"/>
                </a:lnTo>
                <a:lnTo>
                  <a:pt x="441960" y="30479"/>
                </a:lnTo>
                <a:lnTo>
                  <a:pt x="460248" y="33527"/>
                </a:lnTo>
                <a:lnTo>
                  <a:pt x="477012" y="36575"/>
                </a:lnTo>
                <a:lnTo>
                  <a:pt x="525780" y="50291"/>
                </a:lnTo>
                <a:lnTo>
                  <a:pt x="571500" y="70103"/>
                </a:lnTo>
                <a:lnTo>
                  <a:pt x="611124" y="92963"/>
                </a:lnTo>
                <a:lnTo>
                  <a:pt x="656844" y="129539"/>
                </a:lnTo>
                <a:lnTo>
                  <a:pt x="684276" y="161543"/>
                </a:lnTo>
                <a:lnTo>
                  <a:pt x="705612" y="195071"/>
                </a:lnTo>
                <a:lnTo>
                  <a:pt x="719328" y="231647"/>
                </a:lnTo>
                <a:lnTo>
                  <a:pt x="723900" y="257555"/>
                </a:lnTo>
                <a:lnTo>
                  <a:pt x="725424" y="269747"/>
                </a:lnTo>
                <a:lnTo>
                  <a:pt x="725424" y="295655"/>
                </a:lnTo>
                <a:lnTo>
                  <a:pt x="723900" y="307847"/>
                </a:lnTo>
                <a:lnTo>
                  <a:pt x="722376" y="321563"/>
                </a:lnTo>
                <a:lnTo>
                  <a:pt x="719328" y="333755"/>
                </a:lnTo>
                <a:lnTo>
                  <a:pt x="710184" y="358139"/>
                </a:lnTo>
                <a:lnTo>
                  <a:pt x="704088" y="370331"/>
                </a:lnTo>
                <a:lnTo>
                  <a:pt x="697992" y="380999"/>
                </a:lnTo>
                <a:lnTo>
                  <a:pt x="691896" y="393191"/>
                </a:lnTo>
                <a:lnTo>
                  <a:pt x="684276" y="403859"/>
                </a:lnTo>
                <a:lnTo>
                  <a:pt x="665988" y="425195"/>
                </a:lnTo>
                <a:lnTo>
                  <a:pt x="646176" y="445007"/>
                </a:lnTo>
                <a:lnTo>
                  <a:pt x="633984" y="454151"/>
                </a:lnTo>
                <a:lnTo>
                  <a:pt x="623316" y="463295"/>
                </a:lnTo>
                <a:lnTo>
                  <a:pt x="569976" y="495299"/>
                </a:lnTo>
                <a:lnTo>
                  <a:pt x="525780" y="513587"/>
                </a:lnTo>
                <a:lnTo>
                  <a:pt x="509016" y="518159"/>
                </a:lnTo>
                <a:lnTo>
                  <a:pt x="492252" y="524255"/>
                </a:lnTo>
                <a:lnTo>
                  <a:pt x="477012" y="527303"/>
                </a:lnTo>
                <a:lnTo>
                  <a:pt x="458724" y="531875"/>
                </a:lnTo>
                <a:lnTo>
                  <a:pt x="441960" y="533399"/>
                </a:lnTo>
                <a:lnTo>
                  <a:pt x="423672" y="536447"/>
                </a:lnTo>
                <a:lnTo>
                  <a:pt x="388620" y="539495"/>
                </a:lnTo>
                <a:lnTo>
                  <a:pt x="527812" y="539495"/>
                </a:lnTo>
                <a:lnTo>
                  <a:pt x="582168" y="516635"/>
                </a:lnTo>
                <a:lnTo>
                  <a:pt x="638556" y="483107"/>
                </a:lnTo>
                <a:lnTo>
                  <a:pt x="675132" y="452627"/>
                </a:lnTo>
                <a:lnTo>
                  <a:pt x="713232" y="405383"/>
                </a:lnTo>
                <a:lnTo>
                  <a:pt x="734568" y="367283"/>
                </a:lnTo>
                <a:lnTo>
                  <a:pt x="746760" y="326135"/>
                </a:lnTo>
                <a:lnTo>
                  <a:pt x="751332" y="297179"/>
                </a:lnTo>
                <a:lnTo>
                  <a:pt x="751332" y="266699"/>
                </a:lnTo>
                <a:lnTo>
                  <a:pt x="743712" y="224027"/>
                </a:lnTo>
                <a:lnTo>
                  <a:pt x="726948" y="182879"/>
                </a:lnTo>
                <a:lnTo>
                  <a:pt x="694944" y="134111"/>
                </a:lnTo>
                <a:lnTo>
                  <a:pt x="662940" y="100583"/>
                </a:lnTo>
                <a:lnTo>
                  <a:pt x="650748" y="91439"/>
                </a:lnTo>
                <a:lnTo>
                  <a:pt x="638556" y="80771"/>
                </a:lnTo>
                <a:lnTo>
                  <a:pt x="611124" y="62483"/>
                </a:lnTo>
                <a:lnTo>
                  <a:pt x="580644" y="47243"/>
                </a:lnTo>
                <a:lnTo>
                  <a:pt x="550164" y="33527"/>
                </a:lnTo>
                <a:lnTo>
                  <a:pt x="525018" y="24383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/>
          <p:cNvSpPr/>
          <p:nvPr/>
        </p:nvSpPr>
        <p:spPr>
          <a:xfrm>
            <a:off x="4579645" y="2868172"/>
            <a:ext cx="4238625" cy="350520"/>
          </a:xfrm>
          <a:custGeom>
            <a:avLst/>
            <a:gdLst/>
            <a:ahLst/>
            <a:cxnLst/>
            <a:rect l="l" t="t" r="r" b="b"/>
            <a:pathLst>
              <a:path w="4238625" h="350520">
                <a:moveTo>
                  <a:pt x="2334767" y="1523"/>
                </a:moveTo>
                <a:lnTo>
                  <a:pt x="1903475" y="1523"/>
                </a:lnTo>
                <a:lnTo>
                  <a:pt x="1491995" y="7619"/>
                </a:lnTo>
                <a:lnTo>
                  <a:pt x="1114043" y="19811"/>
                </a:lnTo>
                <a:lnTo>
                  <a:pt x="702563" y="42671"/>
                </a:lnTo>
                <a:lnTo>
                  <a:pt x="629411" y="48767"/>
                </a:lnTo>
                <a:lnTo>
                  <a:pt x="559307" y="53339"/>
                </a:lnTo>
                <a:lnTo>
                  <a:pt x="492251" y="59435"/>
                </a:lnTo>
                <a:lnTo>
                  <a:pt x="371855" y="71627"/>
                </a:lnTo>
                <a:lnTo>
                  <a:pt x="315467" y="79247"/>
                </a:lnTo>
                <a:lnTo>
                  <a:pt x="265175" y="85343"/>
                </a:lnTo>
                <a:lnTo>
                  <a:pt x="217931" y="92963"/>
                </a:lnTo>
                <a:lnTo>
                  <a:pt x="176783" y="99059"/>
                </a:lnTo>
                <a:lnTo>
                  <a:pt x="138683" y="106679"/>
                </a:lnTo>
                <a:lnTo>
                  <a:pt x="50291" y="131063"/>
                </a:lnTo>
                <a:lnTo>
                  <a:pt x="6095" y="158495"/>
                </a:lnTo>
                <a:lnTo>
                  <a:pt x="6095" y="160019"/>
                </a:lnTo>
                <a:lnTo>
                  <a:pt x="3047" y="163067"/>
                </a:lnTo>
                <a:lnTo>
                  <a:pt x="1523" y="170687"/>
                </a:lnTo>
                <a:lnTo>
                  <a:pt x="0" y="173735"/>
                </a:lnTo>
                <a:lnTo>
                  <a:pt x="0" y="176783"/>
                </a:lnTo>
                <a:lnTo>
                  <a:pt x="1523" y="179831"/>
                </a:lnTo>
                <a:lnTo>
                  <a:pt x="3047" y="187451"/>
                </a:lnTo>
                <a:lnTo>
                  <a:pt x="6095" y="190499"/>
                </a:lnTo>
                <a:lnTo>
                  <a:pt x="6095" y="192023"/>
                </a:lnTo>
                <a:lnTo>
                  <a:pt x="16763" y="202691"/>
                </a:lnTo>
                <a:lnTo>
                  <a:pt x="76199" y="228599"/>
                </a:lnTo>
                <a:lnTo>
                  <a:pt x="138683" y="243839"/>
                </a:lnTo>
                <a:lnTo>
                  <a:pt x="176783" y="251459"/>
                </a:lnTo>
                <a:lnTo>
                  <a:pt x="219455" y="257555"/>
                </a:lnTo>
                <a:lnTo>
                  <a:pt x="265175" y="265175"/>
                </a:lnTo>
                <a:lnTo>
                  <a:pt x="316991" y="271271"/>
                </a:lnTo>
                <a:lnTo>
                  <a:pt x="371855" y="278891"/>
                </a:lnTo>
                <a:lnTo>
                  <a:pt x="429767" y="284987"/>
                </a:lnTo>
                <a:lnTo>
                  <a:pt x="629411" y="303275"/>
                </a:lnTo>
                <a:lnTo>
                  <a:pt x="778763" y="312419"/>
                </a:lnTo>
                <a:lnTo>
                  <a:pt x="858011" y="318515"/>
                </a:lnTo>
                <a:lnTo>
                  <a:pt x="940307" y="323087"/>
                </a:lnTo>
                <a:lnTo>
                  <a:pt x="1027175" y="326135"/>
                </a:lnTo>
                <a:lnTo>
                  <a:pt x="1114043" y="330707"/>
                </a:lnTo>
                <a:lnTo>
                  <a:pt x="1491995" y="342899"/>
                </a:lnTo>
                <a:lnTo>
                  <a:pt x="2010155" y="350519"/>
                </a:lnTo>
                <a:lnTo>
                  <a:pt x="2228087" y="350519"/>
                </a:lnTo>
                <a:lnTo>
                  <a:pt x="2746247" y="342899"/>
                </a:lnTo>
                <a:lnTo>
                  <a:pt x="3124199" y="330707"/>
                </a:lnTo>
                <a:lnTo>
                  <a:pt x="3212591" y="326135"/>
                </a:lnTo>
                <a:lnTo>
                  <a:pt x="3255263" y="324611"/>
                </a:lnTo>
                <a:lnTo>
                  <a:pt x="2010155" y="324611"/>
                </a:lnTo>
                <a:lnTo>
                  <a:pt x="1903475" y="323087"/>
                </a:lnTo>
                <a:lnTo>
                  <a:pt x="1798319" y="323087"/>
                </a:lnTo>
                <a:lnTo>
                  <a:pt x="1592579" y="320039"/>
                </a:lnTo>
                <a:lnTo>
                  <a:pt x="1493519" y="316991"/>
                </a:lnTo>
                <a:lnTo>
                  <a:pt x="1395983" y="315467"/>
                </a:lnTo>
                <a:lnTo>
                  <a:pt x="1207007" y="309371"/>
                </a:lnTo>
                <a:lnTo>
                  <a:pt x="1115567" y="304799"/>
                </a:lnTo>
                <a:lnTo>
                  <a:pt x="1027175" y="301751"/>
                </a:lnTo>
                <a:lnTo>
                  <a:pt x="780287" y="288035"/>
                </a:lnTo>
                <a:lnTo>
                  <a:pt x="704087" y="281939"/>
                </a:lnTo>
                <a:lnTo>
                  <a:pt x="630935" y="277367"/>
                </a:lnTo>
                <a:lnTo>
                  <a:pt x="432815" y="259079"/>
                </a:lnTo>
                <a:lnTo>
                  <a:pt x="373379" y="252983"/>
                </a:lnTo>
                <a:lnTo>
                  <a:pt x="320039" y="246887"/>
                </a:lnTo>
                <a:lnTo>
                  <a:pt x="268223" y="239267"/>
                </a:lnTo>
                <a:lnTo>
                  <a:pt x="222503" y="233171"/>
                </a:lnTo>
                <a:lnTo>
                  <a:pt x="181355" y="225551"/>
                </a:lnTo>
                <a:lnTo>
                  <a:pt x="111251" y="211835"/>
                </a:lnTo>
                <a:lnTo>
                  <a:pt x="59435" y="196595"/>
                </a:lnTo>
                <a:lnTo>
                  <a:pt x="30479" y="181355"/>
                </a:lnTo>
                <a:lnTo>
                  <a:pt x="31699" y="181355"/>
                </a:lnTo>
                <a:lnTo>
                  <a:pt x="29870" y="179831"/>
                </a:lnTo>
                <a:lnTo>
                  <a:pt x="24383" y="179831"/>
                </a:lnTo>
                <a:lnTo>
                  <a:pt x="24383" y="170687"/>
                </a:lnTo>
                <a:lnTo>
                  <a:pt x="29870" y="170687"/>
                </a:lnTo>
                <a:lnTo>
                  <a:pt x="31699" y="169163"/>
                </a:lnTo>
                <a:lnTo>
                  <a:pt x="30479" y="169163"/>
                </a:lnTo>
                <a:lnTo>
                  <a:pt x="44195" y="161543"/>
                </a:lnTo>
                <a:lnTo>
                  <a:pt x="83819" y="146303"/>
                </a:lnTo>
                <a:lnTo>
                  <a:pt x="181355" y="124967"/>
                </a:lnTo>
                <a:lnTo>
                  <a:pt x="222503" y="117347"/>
                </a:lnTo>
                <a:lnTo>
                  <a:pt x="269747" y="111251"/>
                </a:lnTo>
                <a:lnTo>
                  <a:pt x="320039" y="103631"/>
                </a:lnTo>
                <a:lnTo>
                  <a:pt x="432815" y="91439"/>
                </a:lnTo>
                <a:lnTo>
                  <a:pt x="630935" y="73151"/>
                </a:lnTo>
                <a:lnTo>
                  <a:pt x="704087" y="68579"/>
                </a:lnTo>
                <a:lnTo>
                  <a:pt x="780287" y="62483"/>
                </a:lnTo>
                <a:lnTo>
                  <a:pt x="1027175" y="48767"/>
                </a:lnTo>
                <a:lnTo>
                  <a:pt x="1207007" y="42671"/>
                </a:lnTo>
                <a:lnTo>
                  <a:pt x="1299971" y="38099"/>
                </a:lnTo>
                <a:lnTo>
                  <a:pt x="1395983" y="35051"/>
                </a:lnTo>
                <a:lnTo>
                  <a:pt x="1493519" y="33527"/>
                </a:lnTo>
                <a:lnTo>
                  <a:pt x="1592579" y="30479"/>
                </a:lnTo>
                <a:lnTo>
                  <a:pt x="1798319" y="27431"/>
                </a:lnTo>
                <a:lnTo>
                  <a:pt x="1903475" y="27431"/>
                </a:lnTo>
                <a:lnTo>
                  <a:pt x="2010155" y="25907"/>
                </a:lnTo>
                <a:lnTo>
                  <a:pt x="3241039" y="25907"/>
                </a:lnTo>
                <a:lnTo>
                  <a:pt x="3124199" y="19811"/>
                </a:lnTo>
                <a:lnTo>
                  <a:pt x="2746247" y="7619"/>
                </a:lnTo>
                <a:lnTo>
                  <a:pt x="2334767" y="1523"/>
                </a:lnTo>
                <a:close/>
              </a:path>
              <a:path w="4238625" h="350520">
                <a:moveTo>
                  <a:pt x="4207763" y="181355"/>
                </a:moveTo>
                <a:lnTo>
                  <a:pt x="4154423" y="204215"/>
                </a:lnTo>
                <a:lnTo>
                  <a:pt x="4056887" y="225551"/>
                </a:lnTo>
                <a:lnTo>
                  <a:pt x="4015739" y="233171"/>
                </a:lnTo>
                <a:lnTo>
                  <a:pt x="3970019" y="239267"/>
                </a:lnTo>
                <a:lnTo>
                  <a:pt x="3918203" y="246887"/>
                </a:lnTo>
                <a:lnTo>
                  <a:pt x="3864863" y="252983"/>
                </a:lnTo>
                <a:lnTo>
                  <a:pt x="3805427" y="259079"/>
                </a:lnTo>
                <a:lnTo>
                  <a:pt x="3607307" y="277367"/>
                </a:lnTo>
                <a:lnTo>
                  <a:pt x="3534155" y="281939"/>
                </a:lnTo>
                <a:lnTo>
                  <a:pt x="3457955" y="288035"/>
                </a:lnTo>
                <a:lnTo>
                  <a:pt x="3211067" y="301751"/>
                </a:lnTo>
                <a:lnTo>
                  <a:pt x="3122675" y="304799"/>
                </a:lnTo>
                <a:lnTo>
                  <a:pt x="3031235" y="309371"/>
                </a:lnTo>
                <a:lnTo>
                  <a:pt x="2842259" y="315467"/>
                </a:lnTo>
                <a:lnTo>
                  <a:pt x="2744723" y="316991"/>
                </a:lnTo>
                <a:lnTo>
                  <a:pt x="2645663" y="320039"/>
                </a:lnTo>
                <a:lnTo>
                  <a:pt x="2439923" y="323087"/>
                </a:lnTo>
                <a:lnTo>
                  <a:pt x="2334767" y="323087"/>
                </a:lnTo>
                <a:lnTo>
                  <a:pt x="2228087" y="324611"/>
                </a:lnTo>
                <a:lnTo>
                  <a:pt x="3255263" y="324611"/>
                </a:lnTo>
                <a:lnTo>
                  <a:pt x="3297935" y="323087"/>
                </a:lnTo>
                <a:lnTo>
                  <a:pt x="3380231" y="318515"/>
                </a:lnTo>
                <a:lnTo>
                  <a:pt x="3459479" y="312419"/>
                </a:lnTo>
                <a:lnTo>
                  <a:pt x="3608831" y="303275"/>
                </a:lnTo>
                <a:lnTo>
                  <a:pt x="3808475" y="284987"/>
                </a:lnTo>
                <a:lnTo>
                  <a:pt x="3867911" y="278891"/>
                </a:lnTo>
                <a:lnTo>
                  <a:pt x="3922775" y="271271"/>
                </a:lnTo>
                <a:lnTo>
                  <a:pt x="3973067" y="265175"/>
                </a:lnTo>
                <a:lnTo>
                  <a:pt x="4020311" y="257555"/>
                </a:lnTo>
                <a:lnTo>
                  <a:pt x="4062983" y="251459"/>
                </a:lnTo>
                <a:lnTo>
                  <a:pt x="4101083" y="243839"/>
                </a:lnTo>
                <a:lnTo>
                  <a:pt x="4163567" y="228599"/>
                </a:lnTo>
                <a:lnTo>
                  <a:pt x="4207763" y="210311"/>
                </a:lnTo>
                <a:lnTo>
                  <a:pt x="4233671" y="190499"/>
                </a:lnTo>
                <a:lnTo>
                  <a:pt x="4233671" y="188975"/>
                </a:lnTo>
                <a:lnTo>
                  <a:pt x="4235195" y="187451"/>
                </a:lnTo>
                <a:lnTo>
                  <a:pt x="4237024" y="182879"/>
                </a:lnTo>
                <a:lnTo>
                  <a:pt x="4206239" y="182879"/>
                </a:lnTo>
                <a:lnTo>
                  <a:pt x="4207763" y="181355"/>
                </a:lnTo>
                <a:close/>
              </a:path>
              <a:path w="4238625" h="350520">
                <a:moveTo>
                  <a:pt x="31699" y="181355"/>
                </a:moveTo>
                <a:lnTo>
                  <a:pt x="30479" y="181355"/>
                </a:lnTo>
                <a:lnTo>
                  <a:pt x="33527" y="182879"/>
                </a:lnTo>
                <a:lnTo>
                  <a:pt x="31699" y="181355"/>
                </a:lnTo>
                <a:close/>
              </a:path>
              <a:path w="4238625" h="350520">
                <a:moveTo>
                  <a:pt x="4211573" y="177545"/>
                </a:moveTo>
                <a:lnTo>
                  <a:pt x="4206239" y="182879"/>
                </a:lnTo>
                <a:lnTo>
                  <a:pt x="4237024" y="182879"/>
                </a:lnTo>
                <a:lnTo>
                  <a:pt x="4238243" y="179831"/>
                </a:lnTo>
                <a:lnTo>
                  <a:pt x="4210811" y="179831"/>
                </a:lnTo>
                <a:lnTo>
                  <a:pt x="4211573" y="177545"/>
                </a:lnTo>
                <a:close/>
              </a:path>
              <a:path w="4238625" h="350520">
                <a:moveTo>
                  <a:pt x="24383" y="175259"/>
                </a:moveTo>
                <a:lnTo>
                  <a:pt x="24383" y="179831"/>
                </a:lnTo>
                <a:lnTo>
                  <a:pt x="25399" y="176783"/>
                </a:lnTo>
                <a:lnTo>
                  <a:pt x="24383" y="175259"/>
                </a:lnTo>
                <a:close/>
              </a:path>
              <a:path w="4238625" h="350520">
                <a:moveTo>
                  <a:pt x="25399" y="176783"/>
                </a:moveTo>
                <a:lnTo>
                  <a:pt x="24383" y="179831"/>
                </a:lnTo>
                <a:lnTo>
                  <a:pt x="27431" y="179831"/>
                </a:lnTo>
                <a:lnTo>
                  <a:pt x="25399" y="176783"/>
                </a:lnTo>
                <a:close/>
              </a:path>
              <a:path w="4238625" h="350520">
                <a:moveTo>
                  <a:pt x="25576" y="176253"/>
                </a:moveTo>
                <a:lnTo>
                  <a:pt x="25399" y="176783"/>
                </a:lnTo>
                <a:lnTo>
                  <a:pt x="27431" y="179831"/>
                </a:lnTo>
                <a:lnTo>
                  <a:pt x="26494" y="177018"/>
                </a:lnTo>
                <a:lnTo>
                  <a:pt x="25576" y="176253"/>
                </a:lnTo>
                <a:close/>
              </a:path>
              <a:path w="4238625" h="350520">
                <a:moveTo>
                  <a:pt x="26494" y="177018"/>
                </a:moveTo>
                <a:lnTo>
                  <a:pt x="27431" y="179831"/>
                </a:lnTo>
                <a:lnTo>
                  <a:pt x="29870" y="179831"/>
                </a:lnTo>
                <a:lnTo>
                  <a:pt x="26494" y="177018"/>
                </a:lnTo>
                <a:close/>
              </a:path>
              <a:path w="4238625" h="350520">
                <a:moveTo>
                  <a:pt x="4212716" y="176402"/>
                </a:moveTo>
                <a:lnTo>
                  <a:pt x="4211573" y="177545"/>
                </a:lnTo>
                <a:lnTo>
                  <a:pt x="4210811" y="179831"/>
                </a:lnTo>
                <a:lnTo>
                  <a:pt x="4212843" y="176783"/>
                </a:lnTo>
                <a:lnTo>
                  <a:pt x="4212716" y="176402"/>
                </a:lnTo>
                <a:close/>
              </a:path>
              <a:path w="4238625" h="350520">
                <a:moveTo>
                  <a:pt x="4212843" y="176783"/>
                </a:moveTo>
                <a:lnTo>
                  <a:pt x="4210811" y="179831"/>
                </a:lnTo>
                <a:lnTo>
                  <a:pt x="4213859" y="179831"/>
                </a:lnTo>
                <a:lnTo>
                  <a:pt x="4212843" y="176783"/>
                </a:lnTo>
                <a:close/>
              </a:path>
              <a:path w="4238625" h="350520">
                <a:moveTo>
                  <a:pt x="4213859" y="175259"/>
                </a:moveTo>
                <a:lnTo>
                  <a:pt x="4212843" y="176783"/>
                </a:lnTo>
                <a:lnTo>
                  <a:pt x="4213859" y="179831"/>
                </a:lnTo>
                <a:lnTo>
                  <a:pt x="4213859" y="175259"/>
                </a:lnTo>
                <a:close/>
              </a:path>
              <a:path w="4238625" h="350520">
                <a:moveTo>
                  <a:pt x="4236719" y="170687"/>
                </a:moveTo>
                <a:lnTo>
                  <a:pt x="4213859" y="170687"/>
                </a:lnTo>
                <a:lnTo>
                  <a:pt x="4213859" y="179831"/>
                </a:lnTo>
                <a:lnTo>
                  <a:pt x="4238243" y="179831"/>
                </a:lnTo>
                <a:lnTo>
                  <a:pt x="4238243" y="173735"/>
                </a:lnTo>
                <a:lnTo>
                  <a:pt x="4236719" y="170687"/>
                </a:lnTo>
                <a:close/>
              </a:path>
              <a:path w="4238625" h="350520">
                <a:moveTo>
                  <a:pt x="4212335" y="175259"/>
                </a:moveTo>
                <a:lnTo>
                  <a:pt x="4211573" y="177545"/>
                </a:lnTo>
                <a:lnTo>
                  <a:pt x="4212716" y="176402"/>
                </a:lnTo>
                <a:lnTo>
                  <a:pt x="4212335" y="175259"/>
                </a:lnTo>
                <a:close/>
              </a:path>
              <a:path w="4238625" h="350520">
                <a:moveTo>
                  <a:pt x="25907" y="175259"/>
                </a:moveTo>
                <a:lnTo>
                  <a:pt x="25576" y="176253"/>
                </a:lnTo>
                <a:lnTo>
                  <a:pt x="26494" y="177018"/>
                </a:lnTo>
                <a:lnTo>
                  <a:pt x="25907" y="175259"/>
                </a:lnTo>
                <a:close/>
              </a:path>
              <a:path w="4238625" h="350520">
                <a:moveTo>
                  <a:pt x="24383" y="175259"/>
                </a:moveTo>
                <a:lnTo>
                  <a:pt x="25399" y="176783"/>
                </a:lnTo>
                <a:lnTo>
                  <a:pt x="25576" y="176253"/>
                </a:lnTo>
                <a:lnTo>
                  <a:pt x="24383" y="175259"/>
                </a:lnTo>
                <a:close/>
              </a:path>
              <a:path w="4238625" h="350520">
                <a:moveTo>
                  <a:pt x="4213859" y="175259"/>
                </a:moveTo>
                <a:lnTo>
                  <a:pt x="4212716" y="176402"/>
                </a:lnTo>
                <a:lnTo>
                  <a:pt x="4212843" y="176783"/>
                </a:lnTo>
                <a:lnTo>
                  <a:pt x="4213859" y="175259"/>
                </a:lnTo>
                <a:close/>
              </a:path>
              <a:path w="4238625" h="350520">
                <a:moveTo>
                  <a:pt x="4212716" y="174116"/>
                </a:moveTo>
                <a:lnTo>
                  <a:pt x="4212335" y="175259"/>
                </a:lnTo>
                <a:lnTo>
                  <a:pt x="4212716" y="176402"/>
                </a:lnTo>
                <a:lnTo>
                  <a:pt x="4213859" y="175259"/>
                </a:lnTo>
                <a:lnTo>
                  <a:pt x="4212716" y="174116"/>
                </a:lnTo>
                <a:close/>
              </a:path>
              <a:path w="4238625" h="350520">
                <a:moveTo>
                  <a:pt x="25576" y="174266"/>
                </a:moveTo>
                <a:lnTo>
                  <a:pt x="24383" y="175259"/>
                </a:lnTo>
                <a:lnTo>
                  <a:pt x="25576" y="176253"/>
                </a:lnTo>
                <a:lnTo>
                  <a:pt x="25907" y="175259"/>
                </a:lnTo>
                <a:lnTo>
                  <a:pt x="25576" y="174266"/>
                </a:lnTo>
                <a:close/>
              </a:path>
              <a:path w="4238625" h="350520">
                <a:moveTo>
                  <a:pt x="24383" y="170687"/>
                </a:moveTo>
                <a:lnTo>
                  <a:pt x="24383" y="175259"/>
                </a:lnTo>
                <a:lnTo>
                  <a:pt x="25399" y="173735"/>
                </a:lnTo>
                <a:lnTo>
                  <a:pt x="24383" y="170687"/>
                </a:lnTo>
                <a:close/>
              </a:path>
              <a:path w="4238625" h="350520">
                <a:moveTo>
                  <a:pt x="25399" y="173735"/>
                </a:moveTo>
                <a:lnTo>
                  <a:pt x="24383" y="175259"/>
                </a:lnTo>
                <a:lnTo>
                  <a:pt x="25576" y="174266"/>
                </a:lnTo>
                <a:lnTo>
                  <a:pt x="25399" y="173735"/>
                </a:lnTo>
                <a:close/>
              </a:path>
              <a:path w="4238625" h="350520">
                <a:moveTo>
                  <a:pt x="26494" y="173501"/>
                </a:moveTo>
                <a:lnTo>
                  <a:pt x="25576" y="174266"/>
                </a:lnTo>
                <a:lnTo>
                  <a:pt x="25907" y="175259"/>
                </a:lnTo>
                <a:lnTo>
                  <a:pt x="26494" y="173501"/>
                </a:lnTo>
                <a:close/>
              </a:path>
              <a:path w="4238625" h="350520">
                <a:moveTo>
                  <a:pt x="4211573" y="172973"/>
                </a:moveTo>
                <a:lnTo>
                  <a:pt x="4212335" y="175259"/>
                </a:lnTo>
                <a:lnTo>
                  <a:pt x="4212716" y="174116"/>
                </a:lnTo>
                <a:lnTo>
                  <a:pt x="4211573" y="172973"/>
                </a:lnTo>
                <a:close/>
              </a:path>
              <a:path w="4238625" h="350520">
                <a:moveTo>
                  <a:pt x="4212843" y="173735"/>
                </a:moveTo>
                <a:lnTo>
                  <a:pt x="4212716" y="174116"/>
                </a:lnTo>
                <a:lnTo>
                  <a:pt x="4213859" y="175259"/>
                </a:lnTo>
                <a:lnTo>
                  <a:pt x="4212843" y="173735"/>
                </a:lnTo>
                <a:close/>
              </a:path>
              <a:path w="4238625" h="350520">
                <a:moveTo>
                  <a:pt x="4213859" y="170687"/>
                </a:moveTo>
                <a:lnTo>
                  <a:pt x="4212843" y="173735"/>
                </a:lnTo>
                <a:lnTo>
                  <a:pt x="4213859" y="175259"/>
                </a:lnTo>
                <a:lnTo>
                  <a:pt x="4213859" y="170687"/>
                </a:lnTo>
                <a:close/>
              </a:path>
              <a:path w="4238625" h="350520">
                <a:moveTo>
                  <a:pt x="27431" y="170687"/>
                </a:moveTo>
                <a:lnTo>
                  <a:pt x="25399" y="173735"/>
                </a:lnTo>
                <a:lnTo>
                  <a:pt x="25576" y="174266"/>
                </a:lnTo>
                <a:lnTo>
                  <a:pt x="26494" y="173501"/>
                </a:lnTo>
                <a:lnTo>
                  <a:pt x="27431" y="170687"/>
                </a:lnTo>
                <a:close/>
              </a:path>
              <a:path w="4238625" h="350520">
                <a:moveTo>
                  <a:pt x="4210811" y="170687"/>
                </a:moveTo>
                <a:lnTo>
                  <a:pt x="4211573" y="172973"/>
                </a:lnTo>
                <a:lnTo>
                  <a:pt x="4212716" y="174116"/>
                </a:lnTo>
                <a:lnTo>
                  <a:pt x="4212843" y="173735"/>
                </a:lnTo>
                <a:lnTo>
                  <a:pt x="4210811" y="170687"/>
                </a:lnTo>
                <a:close/>
              </a:path>
              <a:path w="4238625" h="350520">
                <a:moveTo>
                  <a:pt x="27431" y="170687"/>
                </a:moveTo>
                <a:lnTo>
                  <a:pt x="24383" y="170687"/>
                </a:lnTo>
                <a:lnTo>
                  <a:pt x="25399" y="173735"/>
                </a:lnTo>
                <a:lnTo>
                  <a:pt x="27431" y="170687"/>
                </a:lnTo>
                <a:close/>
              </a:path>
              <a:path w="4238625" h="350520">
                <a:moveTo>
                  <a:pt x="4213859" y="170687"/>
                </a:moveTo>
                <a:lnTo>
                  <a:pt x="4210811" y="170687"/>
                </a:lnTo>
                <a:lnTo>
                  <a:pt x="4212843" y="173735"/>
                </a:lnTo>
                <a:lnTo>
                  <a:pt x="4213859" y="170687"/>
                </a:lnTo>
                <a:close/>
              </a:path>
              <a:path w="4238625" h="350520">
                <a:moveTo>
                  <a:pt x="29870" y="170687"/>
                </a:moveTo>
                <a:lnTo>
                  <a:pt x="27431" y="170687"/>
                </a:lnTo>
                <a:lnTo>
                  <a:pt x="26494" y="173501"/>
                </a:lnTo>
                <a:lnTo>
                  <a:pt x="29870" y="170687"/>
                </a:lnTo>
                <a:close/>
              </a:path>
              <a:path w="4238625" h="350520">
                <a:moveTo>
                  <a:pt x="4236110" y="167639"/>
                </a:moveTo>
                <a:lnTo>
                  <a:pt x="4206239" y="167639"/>
                </a:lnTo>
                <a:lnTo>
                  <a:pt x="4211573" y="172973"/>
                </a:lnTo>
                <a:lnTo>
                  <a:pt x="4210811" y="170687"/>
                </a:lnTo>
                <a:lnTo>
                  <a:pt x="4236719" y="170687"/>
                </a:lnTo>
                <a:lnTo>
                  <a:pt x="4236110" y="167639"/>
                </a:lnTo>
                <a:close/>
              </a:path>
              <a:path w="4238625" h="350520">
                <a:moveTo>
                  <a:pt x="33527" y="167639"/>
                </a:moveTo>
                <a:lnTo>
                  <a:pt x="30479" y="169163"/>
                </a:lnTo>
                <a:lnTo>
                  <a:pt x="31699" y="169163"/>
                </a:lnTo>
                <a:lnTo>
                  <a:pt x="33527" y="167639"/>
                </a:lnTo>
                <a:close/>
              </a:path>
              <a:path w="4238625" h="350520">
                <a:moveTo>
                  <a:pt x="3241039" y="25907"/>
                </a:moveTo>
                <a:lnTo>
                  <a:pt x="2228087" y="25907"/>
                </a:lnTo>
                <a:lnTo>
                  <a:pt x="2334767" y="27431"/>
                </a:lnTo>
                <a:lnTo>
                  <a:pt x="2439923" y="27431"/>
                </a:lnTo>
                <a:lnTo>
                  <a:pt x="2645663" y="30479"/>
                </a:lnTo>
                <a:lnTo>
                  <a:pt x="2744723" y="33527"/>
                </a:lnTo>
                <a:lnTo>
                  <a:pt x="2843783" y="35051"/>
                </a:lnTo>
                <a:lnTo>
                  <a:pt x="2938271" y="38099"/>
                </a:lnTo>
                <a:lnTo>
                  <a:pt x="3031235" y="42671"/>
                </a:lnTo>
                <a:lnTo>
                  <a:pt x="3211067" y="48767"/>
                </a:lnTo>
                <a:lnTo>
                  <a:pt x="3457955" y="62483"/>
                </a:lnTo>
                <a:lnTo>
                  <a:pt x="3534155" y="68579"/>
                </a:lnTo>
                <a:lnTo>
                  <a:pt x="3607307" y="73151"/>
                </a:lnTo>
                <a:lnTo>
                  <a:pt x="3742943" y="85343"/>
                </a:lnTo>
                <a:lnTo>
                  <a:pt x="3919727" y="103631"/>
                </a:lnTo>
                <a:lnTo>
                  <a:pt x="3970019" y="111251"/>
                </a:lnTo>
                <a:lnTo>
                  <a:pt x="4015739" y="117347"/>
                </a:lnTo>
                <a:lnTo>
                  <a:pt x="4058411" y="124967"/>
                </a:lnTo>
                <a:lnTo>
                  <a:pt x="4128515" y="140207"/>
                </a:lnTo>
                <a:lnTo>
                  <a:pt x="4178807" y="155447"/>
                </a:lnTo>
                <a:lnTo>
                  <a:pt x="4207763" y="169163"/>
                </a:lnTo>
                <a:lnTo>
                  <a:pt x="4206239" y="167639"/>
                </a:lnTo>
                <a:lnTo>
                  <a:pt x="4236110" y="167639"/>
                </a:lnTo>
                <a:lnTo>
                  <a:pt x="4235195" y="163067"/>
                </a:lnTo>
                <a:lnTo>
                  <a:pt x="4233671" y="161543"/>
                </a:lnTo>
                <a:lnTo>
                  <a:pt x="4233671" y="160019"/>
                </a:lnTo>
                <a:lnTo>
                  <a:pt x="4162043" y="121919"/>
                </a:lnTo>
                <a:lnTo>
                  <a:pt x="4099559" y="106679"/>
                </a:lnTo>
                <a:lnTo>
                  <a:pt x="4061459" y="99059"/>
                </a:lnTo>
                <a:lnTo>
                  <a:pt x="4020311" y="92963"/>
                </a:lnTo>
                <a:lnTo>
                  <a:pt x="3973067" y="85343"/>
                </a:lnTo>
                <a:lnTo>
                  <a:pt x="3922775" y="79247"/>
                </a:lnTo>
                <a:lnTo>
                  <a:pt x="3866387" y="71627"/>
                </a:lnTo>
                <a:lnTo>
                  <a:pt x="3745991" y="59435"/>
                </a:lnTo>
                <a:lnTo>
                  <a:pt x="3678935" y="53339"/>
                </a:lnTo>
                <a:lnTo>
                  <a:pt x="3608831" y="48767"/>
                </a:lnTo>
                <a:lnTo>
                  <a:pt x="3535679" y="42671"/>
                </a:lnTo>
                <a:lnTo>
                  <a:pt x="3241039" y="25907"/>
                </a:lnTo>
                <a:close/>
              </a:path>
              <a:path w="4238625" h="350520">
                <a:moveTo>
                  <a:pt x="2119883" y="0"/>
                </a:moveTo>
                <a:lnTo>
                  <a:pt x="2010155" y="1523"/>
                </a:lnTo>
                <a:lnTo>
                  <a:pt x="2228087" y="1523"/>
                </a:lnTo>
                <a:lnTo>
                  <a:pt x="2119883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5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49"/>
    </mc:Choice>
    <mc:Fallback>
      <p:transition spd="slow" advTm="17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8681784" cy="596700"/>
          </a:xfrm>
        </p:spPr>
        <p:txBody>
          <a:bodyPr/>
          <a:lstStyle/>
          <a:p>
            <a:r>
              <a:rPr lang="sv-SE" dirty="0" smtClean="0"/>
              <a:t>Project </a:t>
            </a:r>
            <a:r>
              <a:rPr lang="sv-SE" dirty="0"/>
              <a:t>Planning &amp; Management</a:t>
            </a:r>
            <a:br>
              <a:rPr lang="sv-SE" dirty="0"/>
            </a:br>
            <a:endParaRPr lang="sv-SE" dirty="0"/>
          </a:p>
        </p:txBody>
      </p:sp>
      <p:sp>
        <p:nvSpPr>
          <p:cNvPr id="5" name="object 9"/>
          <p:cNvSpPr/>
          <p:nvPr/>
        </p:nvSpPr>
        <p:spPr>
          <a:xfrm>
            <a:off x="4351046" y="1656591"/>
            <a:ext cx="4381500" cy="1513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/>
          <p:cNvSpPr txBox="1"/>
          <p:nvPr/>
        </p:nvSpPr>
        <p:spPr>
          <a:xfrm>
            <a:off x="889564" y="1652222"/>
            <a:ext cx="3000511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lang="sv-SE" sz="1500" b="1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Provide</a:t>
            </a:r>
            <a:r>
              <a:rPr sz="1500" b="1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Scope</a:t>
            </a:r>
            <a:endParaRPr sz="1500" b="1" spc="-10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lvl="1" indent="-215900"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Decide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scope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project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based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on business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requirements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IT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resources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is,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what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should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be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designed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implemented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the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project</a:t>
            </a:r>
            <a:endParaRPr lang="sv-SE" sz="1500" spc="-10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lvl="1" indent="-215900">
              <a:spcBef>
                <a:spcPts val="600"/>
              </a:spcBef>
              <a:buFontTx/>
              <a:buChar char="–"/>
              <a:tabLst>
                <a:tab pos="384810" algn="l"/>
              </a:tabLst>
            </a:pPr>
            <a:r>
              <a:rPr lang="sv-SE" sz="1500" spc="-10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Consider</a:t>
            </a:r>
            <a:r>
              <a:rPr lang="sv-SE" sz="1500" spc="-1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lang="sv-SE" sz="1500" spc="-1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BI </a:t>
            </a:r>
            <a:r>
              <a:rPr lang="sv-SE" sz="1500" spc="-10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project</a:t>
            </a:r>
            <a:r>
              <a:rPr lang="sv-SE" sz="1500" spc="-1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tend</a:t>
            </a:r>
            <a:r>
              <a:rPr lang="sv-SE" sz="1500" spc="-1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</a:t>
            </a:r>
            <a:r>
              <a:rPr lang="sv-SE" sz="1500" spc="-10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expand</a:t>
            </a:r>
            <a:r>
              <a:rPr lang="sv-SE" sz="1500" spc="-10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rapidly</a:t>
            </a:r>
            <a:endParaRPr sz="1200" spc="-10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10" name="object 14"/>
          <p:cNvSpPr/>
          <p:nvPr/>
        </p:nvSpPr>
        <p:spPr>
          <a:xfrm>
            <a:off x="4322089" y="2077216"/>
            <a:ext cx="751840" cy="565785"/>
          </a:xfrm>
          <a:custGeom>
            <a:avLst/>
            <a:gdLst/>
            <a:ahLst/>
            <a:cxnLst/>
            <a:rect l="l" t="t" r="r" b="b"/>
            <a:pathLst>
              <a:path w="751839" h="565785">
                <a:moveTo>
                  <a:pt x="388620" y="563879"/>
                </a:moveTo>
                <a:lnTo>
                  <a:pt x="350520" y="563879"/>
                </a:lnTo>
                <a:lnTo>
                  <a:pt x="370332" y="565403"/>
                </a:lnTo>
                <a:lnTo>
                  <a:pt x="388620" y="563879"/>
                </a:lnTo>
                <a:close/>
              </a:path>
              <a:path w="751839" h="565785">
                <a:moveTo>
                  <a:pt x="388620" y="0"/>
                </a:moveTo>
                <a:lnTo>
                  <a:pt x="350520" y="0"/>
                </a:lnTo>
                <a:lnTo>
                  <a:pt x="292608" y="4571"/>
                </a:lnTo>
                <a:lnTo>
                  <a:pt x="274320" y="7619"/>
                </a:lnTo>
                <a:lnTo>
                  <a:pt x="257556" y="12191"/>
                </a:lnTo>
                <a:lnTo>
                  <a:pt x="239268" y="16763"/>
                </a:lnTo>
                <a:lnTo>
                  <a:pt x="188976" y="33527"/>
                </a:lnTo>
                <a:lnTo>
                  <a:pt x="128016" y="62483"/>
                </a:lnTo>
                <a:lnTo>
                  <a:pt x="88392" y="91439"/>
                </a:lnTo>
                <a:lnTo>
                  <a:pt x="76200" y="100583"/>
                </a:lnTo>
                <a:lnTo>
                  <a:pt x="65532" y="111251"/>
                </a:lnTo>
                <a:lnTo>
                  <a:pt x="54864" y="123443"/>
                </a:lnTo>
                <a:lnTo>
                  <a:pt x="44196" y="134111"/>
                </a:lnTo>
                <a:lnTo>
                  <a:pt x="25908" y="158495"/>
                </a:lnTo>
                <a:lnTo>
                  <a:pt x="18288" y="170687"/>
                </a:lnTo>
                <a:lnTo>
                  <a:pt x="6096" y="198119"/>
                </a:lnTo>
                <a:lnTo>
                  <a:pt x="0" y="210311"/>
                </a:lnTo>
                <a:lnTo>
                  <a:pt x="0" y="353567"/>
                </a:lnTo>
                <a:lnTo>
                  <a:pt x="18288" y="394715"/>
                </a:lnTo>
                <a:lnTo>
                  <a:pt x="27432" y="406907"/>
                </a:lnTo>
                <a:lnTo>
                  <a:pt x="35052" y="419099"/>
                </a:lnTo>
                <a:lnTo>
                  <a:pt x="44196" y="431291"/>
                </a:lnTo>
                <a:lnTo>
                  <a:pt x="76200" y="463295"/>
                </a:lnTo>
                <a:lnTo>
                  <a:pt x="88392" y="473963"/>
                </a:lnTo>
                <a:lnTo>
                  <a:pt x="102108" y="483107"/>
                </a:lnTo>
                <a:lnTo>
                  <a:pt x="114300" y="492251"/>
                </a:lnTo>
                <a:lnTo>
                  <a:pt x="158496" y="518159"/>
                </a:lnTo>
                <a:lnTo>
                  <a:pt x="205740" y="537971"/>
                </a:lnTo>
                <a:lnTo>
                  <a:pt x="222504" y="542543"/>
                </a:lnTo>
                <a:lnTo>
                  <a:pt x="239268" y="548639"/>
                </a:lnTo>
                <a:lnTo>
                  <a:pt x="257556" y="553211"/>
                </a:lnTo>
                <a:lnTo>
                  <a:pt x="312420" y="562355"/>
                </a:lnTo>
                <a:lnTo>
                  <a:pt x="330708" y="563879"/>
                </a:lnTo>
                <a:lnTo>
                  <a:pt x="408432" y="563879"/>
                </a:lnTo>
                <a:lnTo>
                  <a:pt x="428244" y="562355"/>
                </a:lnTo>
                <a:lnTo>
                  <a:pt x="464820" y="556259"/>
                </a:lnTo>
                <a:lnTo>
                  <a:pt x="483108" y="551687"/>
                </a:lnTo>
                <a:lnTo>
                  <a:pt x="499872" y="548639"/>
                </a:lnTo>
                <a:lnTo>
                  <a:pt x="516636" y="542543"/>
                </a:lnTo>
                <a:lnTo>
                  <a:pt x="527812" y="539495"/>
                </a:lnTo>
                <a:lnTo>
                  <a:pt x="350520" y="539495"/>
                </a:lnTo>
                <a:lnTo>
                  <a:pt x="313944" y="536447"/>
                </a:lnTo>
                <a:lnTo>
                  <a:pt x="297180" y="533399"/>
                </a:lnTo>
                <a:lnTo>
                  <a:pt x="278892" y="531875"/>
                </a:lnTo>
                <a:lnTo>
                  <a:pt x="262128" y="527303"/>
                </a:lnTo>
                <a:lnTo>
                  <a:pt x="245364" y="524255"/>
                </a:lnTo>
                <a:lnTo>
                  <a:pt x="230124" y="518159"/>
                </a:lnTo>
                <a:lnTo>
                  <a:pt x="169164" y="493775"/>
                </a:lnTo>
                <a:lnTo>
                  <a:pt x="128016" y="470915"/>
                </a:lnTo>
                <a:lnTo>
                  <a:pt x="115824" y="463295"/>
                </a:lnTo>
                <a:lnTo>
                  <a:pt x="105156" y="454151"/>
                </a:lnTo>
                <a:lnTo>
                  <a:pt x="92964" y="445007"/>
                </a:lnTo>
                <a:lnTo>
                  <a:pt x="82296" y="434339"/>
                </a:lnTo>
                <a:lnTo>
                  <a:pt x="73152" y="423671"/>
                </a:lnTo>
                <a:lnTo>
                  <a:pt x="64008" y="414527"/>
                </a:lnTo>
                <a:lnTo>
                  <a:pt x="54864" y="402335"/>
                </a:lnTo>
                <a:lnTo>
                  <a:pt x="28956" y="356615"/>
                </a:lnTo>
                <a:lnTo>
                  <a:pt x="16764" y="320039"/>
                </a:lnTo>
                <a:lnTo>
                  <a:pt x="13716" y="294131"/>
                </a:lnTo>
                <a:lnTo>
                  <a:pt x="13716" y="268223"/>
                </a:lnTo>
                <a:lnTo>
                  <a:pt x="16764" y="243839"/>
                </a:lnTo>
                <a:lnTo>
                  <a:pt x="21336" y="231647"/>
                </a:lnTo>
                <a:lnTo>
                  <a:pt x="24384" y="217931"/>
                </a:lnTo>
                <a:lnTo>
                  <a:pt x="28956" y="207263"/>
                </a:lnTo>
                <a:lnTo>
                  <a:pt x="41148" y="182879"/>
                </a:lnTo>
                <a:lnTo>
                  <a:pt x="47244" y="172211"/>
                </a:lnTo>
                <a:lnTo>
                  <a:pt x="56388" y="161543"/>
                </a:lnTo>
                <a:lnTo>
                  <a:pt x="64008" y="149351"/>
                </a:lnTo>
                <a:lnTo>
                  <a:pt x="92964" y="120395"/>
                </a:lnTo>
                <a:lnTo>
                  <a:pt x="141732" y="85343"/>
                </a:lnTo>
                <a:lnTo>
                  <a:pt x="199644" y="56387"/>
                </a:lnTo>
                <a:lnTo>
                  <a:pt x="263652" y="36575"/>
                </a:lnTo>
                <a:lnTo>
                  <a:pt x="315468" y="27431"/>
                </a:lnTo>
                <a:lnTo>
                  <a:pt x="333756" y="25907"/>
                </a:lnTo>
                <a:lnTo>
                  <a:pt x="352044" y="25907"/>
                </a:lnTo>
                <a:lnTo>
                  <a:pt x="370332" y="24383"/>
                </a:lnTo>
                <a:lnTo>
                  <a:pt x="525018" y="24383"/>
                </a:lnTo>
                <a:lnTo>
                  <a:pt x="516636" y="21335"/>
                </a:lnTo>
                <a:lnTo>
                  <a:pt x="499872" y="16763"/>
                </a:lnTo>
                <a:lnTo>
                  <a:pt x="463296" y="7619"/>
                </a:lnTo>
                <a:lnTo>
                  <a:pt x="445008" y="4571"/>
                </a:lnTo>
                <a:lnTo>
                  <a:pt x="388620" y="0"/>
                </a:lnTo>
                <a:close/>
              </a:path>
              <a:path w="751839" h="565785">
                <a:moveTo>
                  <a:pt x="525018" y="24383"/>
                </a:moveTo>
                <a:lnTo>
                  <a:pt x="370332" y="24383"/>
                </a:lnTo>
                <a:lnTo>
                  <a:pt x="388620" y="25907"/>
                </a:lnTo>
                <a:lnTo>
                  <a:pt x="406908" y="25907"/>
                </a:lnTo>
                <a:lnTo>
                  <a:pt x="425196" y="27431"/>
                </a:lnTo>
                <a:lnTo>
                  <a:pt x="441960" y="30479"/>
                </a:lnTo>
                <a:lnTo>
                  <a:pt x="460248" y="33527"/>
                </a:lnTo>
                <a:lnTo>
                  <a:pt x="477012" y="36575"/>
                </a:lnTo>
                <a:lnTo>
                  <a:pt x="525780" y="50291"/>
                </a:lnTo>
                <a:lnTo>
                  <a:pt x="571500" y="70103"/>
                </a:lnTo>
                <a:lnTo>
                  <a:pt x="611124" y="92963"/>
                </a:lnTo>
                <a:lnTo>
                  <a:pt x="656844" y="129539"/>
                </a:lnTo>
                <a:lnTo>
                  <a:pt x="684276" y="161543"/>
                </a:lnTo>
                <a:lnTo>
                  <a:pt x="705612" y="195071"/>
                </a:lnTo>
                <a:lnTo>
                  <a:pt x="719328" y="231647"/>
                </a:lnTo>
                <a:lnTo>
                  <a:pt x="723900" y="257555"/>
                </a:lnTo>
                <a:lnTo>
                  <a:pt x="725424" y="269747"/>
                </a:lnTo>
                <a:lnTo>
                  <a:pt x="725424" y="295655"/>
                </a:lnTo>
                <a:lnTo>
                  <a:pt x="723900" y="307847"/>
                </a:lnTo>
                <a:lnTo>
                  <a:pt x="722376" y="321563"/>
                </a:lnTo>
                <a:lnTo>
                  <a:pt x="719328" y="333755"/>
                </a:lnTo>
                <a:lnTo>
                  <a:pt x="710184" y="358139"/>
                </a:lnTo>
                <a:lnTo>
                  <a:pt x="704088" y="370331"/>
                </a:lnTo>
                <a:lnTo>
                  <a:pt x="697992" y="380999"/>
                </a:lnTo>
                <a:lnTo>
                  <a:pt x="691896" y="393191"/>
                </a:lnTo>
                <a:lnTo>
                  <a:pt x="684276" y="403859"/>
                </a:lnTo>
                <a:lnTo>
                  <a:pt x="665988" y="425195"/>
                </a:lnTo>
                <a:lnTo>
                  <a:pt x="646176" y="445007"/>
                </a:lnTo>
                <a:lnTo>
                  <a:pt x="633984" y="454151"/>
                </a:lnTo>
                <a:lnTo>
                  <a:pt x="623316" y="463295"/>
                </a:lnTo>
                <a:lnTo>
                  <a:pt x="569976" y="495299"/>
                </a:lnTo>
                <a:lnTo>
                  <a:pt x="525780" y="513587"/>
                </a:lnTo>
                <a:lnTo>
                  <a:pt x="509016" y="518159"/>
                </a:lnTo>
                <a:lnTo>
                  <a:pt x="492252" y="524255"/>
                </a:lnTo>
                <a:lnTo>
                  <a:pt x="477012" y="527303"/>
                </a:lnTo>
                <a:lnTo>
                  <a:pt x="458724" y="531875"/>
                </a:lnTo>
                <a:lnTo>
                  <a:pt x="441960" y="533399"/>
                </a:lnTo>
                <a:lnTo>
                  <a:pt x="423672" y="536447"/>
                </a:lnTo>
                <a:lnTo>
                  <a:pt x="388620" y="539495"/>
                </a:lnTo>
                <a:lnTo>
                  <a:pt x="527812" y="539495"/>
                </a:lnTo>
                <a:lnTo>
                  <a:pt x="582168" y="516635"/>
                </a:lnTo>
                <a:lnTo>
                  <a:pt x="638556" y="483107"/>
                </a:lnTo>
                <a:lnTo>
                  <a:pt x="675132" y="452627"/>
                </a:lnTo>
                <a:lnTo>
                  <a:pt x="713232" y="405383"/>
                </a:lnTo>
                <a:lnTo>
                  <a:pt x="734568" y="367283"/>
                </a:lnTo>
                <a:lnTo>
                  <a:pt x="746760" y="326135"/>
                </a:lnTo>
                <a:lnTo>
                  <a:pt x="751332" y="297179"/>
                </a:lnTo>
                <a:lnTo>
                  <a:pt x="751332" y="266699"/>
                </a:lnTo>
                <a:lnTo>
                  <a:pt x="743712" y="224027"/>
                </a:lnTo>
                <a:lnTo>
                  <a:pt x="726948" y="182879"/>
                </a:lnTo>
                <a:lnTo>
                  <a:pt x="694944" y="134111"/>
                </a:lnTo>
                <a:lnTo>
                  <a:pt x="662940" y="100583"/>
                </a:lnTo>
                <a:lnTo>
                  <a:pt x="650748" y="91439"/>
                </a:lnTo>
                <a:lnTo>
                  <a:pt x="638556" y="80771"/>
                </a:lnTo>
                <a:lnTo>
                  <a:pt x="611124" y="62483"/>
                </a:lnTo>
                <a:lnTo>
                  <a:pt x="580644" y="47243"/>
                </a:lnTo>
                <a:lnTo>
                  <a:pt x="550164" y="33527"/>
                </a:lnTo>
                <a:lnTo>
                  <a:pt x="525018" y="24383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/>
          <p:cNvSpPr/>
          <p:nvPr/>
        </p:nvSpPr>
        <p:spPr>
          <a:xfrm>
            <a:off x="4579645" y="2868172"/>
            <a:ext cx="4238625" cy="350520"/>
          </a:xfrm>
          <a:custGeom>
            <a:avLst/>
            <a:gdLst/>
            <a:ahLst/>
            <a:cxnLst/>
            <a:rect l="l" t="t" r="r" b="b"/>
            <a:pathLst>
              <a:path w="4238625" h="350520">
                <a:moveTo>
                  <a:pt x="2334767" y="1523"/>
                </a:moveTo>
                <a:lnTo>
                  <a:pt x="1903475" y="1523"/>
                </a:lnTo>
                <a:lnTo>
                  <a:pt x="1491995" y="7619"/>
                </a:lnTo>
                <a:lnTo>
                  <a:pt x="1114043" y="19811"/>
                </a:lnTo>
                <a:lnTo>
                  <a:pt x="702563" y="42671"/>
                </a:lnTo>
                <a:lnTo>
                  <a:pt x="629411" y="48767"/>
                </a:lnTo>
                <a:lnTo>
                  <a:pt x="559307" y="53339"/>
                </a:lnTo>
                <a:lnTo>
                  <a:pt x="492251" y="59435"/>
                </a:lnTo>
                <a:lnTo>
                  <a:pt x="371855" y="71627"/>
                </a:lnTo>
                <a:lnTo>
                  <a:pt x="315467" y="79247"/>
                </a:lnTo>
                <a:lnTo>
                  <a:pt x="265175" y="85343"/>
                </a:lnTo>
                <a:lnTo>
                  <a:pt x="217931" y="92963"/>
                </a:lnTo>
                <a:lnTo>
                  <a:pt x="176783" y="99059"/>
                </a:lnTo>
                <a:lnTo>
                  <a:pt x="138683" y="106679"/>
                </a:lnTo>
                <a:lnTo>
                  <a:pt x="50291" y="131063"/>
                </a:lnTo>
                <a:lnTo>
                  <a:pt x="6095" y="158495"/>
                </a:lnTo>
                <a:lnTo>
                  <a:pt x="6095" y="160019"/>
                </a:lnTo>
                <a:lnTo>
                  <a:pt x="3047" y="163067"/>
                </a:lnTo>
                <a:lnTo>
                  <a:pt x="1523" y="170687"/>
                </a:lnTo>
                <a:lnTo>
                  <a:pt x="0" y="173735"/>
                </a:lnTo>
                <a:lnTo>
                  <a:pt x="0" y="176783"/>
                </a:lnTo>
                <a:lnTo>
                  <a:pt x="1523" y="179831"/>
                </a:lnTo>
                <a:lnTo>
                  <a:pt x="3047" y="187451"/>
                </a:lnTo>
                <a:lnTo>
                  <a:pt x="6095" y="190499"/>
                </a:lnTo>
                <a:lnTo>
                  <a:pt x="6095" y="192023"/>
                </a:lnTo>
                <a:lnTo>
                  <a:pt x="16763" y="202691"/>
                </a:lnTo>
                <a:lnTo>
                  <a:pt x="76199" y="228599"/>
                </a:lnTo>
                <a:lnTo>
                  <a:pt x="138683" y="243839"/>
                </a:lnTo>
                <a:lnTo>
                  <a:pt x="176783" y="251459"/>
                </a:lnTo>
                <a:lnTo>
                  <a:pt x="219455" y="257555"/>
                </a:lnTo>
                <a:lnTo>
                  <a:pt x="265175" y="265175"/>
                </a:lnTo>
                <a:lnTo>
                  <a:pt x="316991" y="271271"/>
                </a:lnTo>
                <a:lnTo>
                  <a:pt x="371855" y="278891"/>
                </a:lnTo>
                <a:lnTo>
                  <a:pt x="429767" y="284987"/>
                </a:lnTo>
                <a:lnTo>
                  <a:pt x="629411" y="303275"/>
                </a:lnTo>
                <a:lnTo>
                  <a:pt x="778763" y="312419"/>
                </a:lnTo>
                <a:lnTo>
                  <a:pt x="858011" y="318515"/>
                </a:lnTo>
                <a:lnTo>
                  <a:pt x="940307" y="323087"/>
                </a:lnTo>
                <a:lnTo>
                  <a:pt x="1027175" y="326135"/>
                </a:lnTo>
                <a:lnTo>
                  <a:pt x="1114043" y="330707"/>
                </a:lnTo>
                <a:lnTo>
                  <a:pt x="1491995" y="342899"/>
                </a:lnTo>
                <a:lnTo>
                  <a:pt x="2010155" y="350519"/>
                </a:lnTo>
                <a:lnTo>
                  <a:pt x="2228087" y="350519"/>
                </a:lnTo>
                <a:lnTo>
                  <a:pt x="2746247" y="342899"/>
                </a:lnTo>
                <a:lnTo>
                  <a:pt x="3124199" y="330707"/>
                </a:lnTo>
                <a:lnTo>
                  <a:pt x="3212591" y="326135"/>
                </a:lnTo>
                <a:lnTo>
                  <a:pt x="3255263" y="324611"/>
                </a:lnTo>
                <a:lnTo>
                  <a:pt x="2010155" y="324611"/>
                </a:lnTo>
                <a:lnTo>
                  <a:pt x="1903475" y="323087"/>
                </a:lnTo>
                <a:lnTo>
                  <a:pt x="1798319" y="323087"/>
                </a:lnTo>
                <a:lnTo>
                  <a:pt x="1592579" y="320039"/>
                </a:lnTo>
                <a:lnTo>
                  <a:pt x="1493519" y="316991"/>
                </a:lnTo>
                <a:lnTo>
                  <a:pt x="1395983" y="315467"/>
                </a:lnTo>
                <a:lnTo>
                  <a:pt x="1207007" y="309371"/>
                </a:lnTo>
                <a:lnTo>
                  <a:pt x="1115567" y="304799"/>
                </a:lnTo>
                <a:lnTo>
                  <a:pt x="1027175" y="301751"/>
                </a:lnTo>
                <a:lnTo>
                  <a:pt x="780287" y="288035"/>
                </a:lnTo>
                <a:lnTo>
                  <a:pt x="704087" y="281939"/>
                </a:lnTo>
                <a:lnTo>
                  <a:pt x="630935" y="277367"/>
                </a:lnTo>
                <a:lnTo>
                  <a:pt x="432815" y="259079"/>
                </a:lnTo>
                <a:lnTo>
                  <a:pt x="373379" y="252983"/>
                </a:lnTo>
                <a:lnTo>
                  <a:pt x="320039" y="246887"/>
                </a:lnTo>
                <a:lnTo>
                  <a:pt x="268223" y="239267"/>
                </a:lnTo>
                <a:lnTo>
                  <a:pt x="222503" y="233171"/>
                </a:lnTo>
                <a:lnTo>
                  <a:pt x="181355" y="225551"/>
                </a:lnTo>
                <a:lnTo>
                  <a:pt x="111251" y="211835"/>
                </a:lnTo>
                <a:lnTo>
                  <a:pt x="59435" y="196595"/>
                </a:lnTo>
                <a:lnTo>
                  <a:pt x="30479" y="181355"/>
                </a:lnTo>
                <a:lnTo>
                  <a:pt x="31699" y="181355"/>
                </a:lnTo>
                <a:lnTo>
                  <a:pt x="29870" y="179831"/>
                </a:lnTo>
                <a:lnTo>
                  <a:pt x="24383" y="179831"/>
                </a:lnTo>
                <a:lnTo>
                  <a:pt x="24383" y="170687"/>
                </a:lnTo>
                <a:lnTo>
                  <a:pt x="29870" y="170687"/>
                </a:lnTo>
                <a:lnTo>
                  <a:pt x="31699" y="169163"/>
                </a:lnTo>
                <a:lnTo>
                  <a:pt x="30479" y="169163"/>
                </a:lnTo>
                <a:lnTo>
                  <a:pt x="44195" y="161543"/>
                </a:lnTo>
                <a:lnTo>
                  <a:pt x="83819" y="146303"/>
                </a:lnTo>
                <a:lnTo>
                  <a:pt x="181355" y="124967"/>
                </a:lnTo>
                <a:lnTo>
                  <a:pt x="222503" y="117347"/>
                </a:lnTo>
                <a:lnTo>
                  <a:pt x="269747" y="111251"/>
                </a:lnTo>
                <a:lnTo>
                  <a:pt x="320039" y="103631"/>
                </a:lnTo>
                <a:lnTo>
                  <a:pt x="432815" y="91439"/>
                </a:lnTo>
                <a:lnTo>
                  <a:pt x="630935" y="73151"/>
                </a:lnTo>
                <a:lnTo>
                  <a:pt x="704087" y="68579"/>
                </a:lnTo>
                <a:lnTo>
                  <a:pt x="780287" y="62483"/>
                </a:lnTo>
                <a:lnTo>
                  <a:pt x="1027175" y="48767"/>
                </a:lnTo>
                <a:lnTo>
                  <a:pt x="1207007" y="42671"/>
                </a:lnTo>
                <a:lnTo>
                  <a:pt x="1299971" y="38099"/>
                </a:lnTo>
                <a:lnTo>
                  <a:pt x="1395983" y="35051"/>
                </a:lnTo>
                <a:lnTo>
                  <a:pt x="1493519" y="33527"/>
                </a:lnTo>
                <a:lnTo>
                  <a:pt x="1592579" y="30479"/>
                </a:lnTo>
                <a:lnTo>
                  <a:pt x="1798319" y="27431"/>
                </a:lnTo>
                <a:lnTo>
                  <a:pt x="1903475" y="27431"/>
                </a:lnTo>
                <a:lnTo>
                  <a:pt x="2010155" y="25907"/>
                </a:lnTo>
                <a:lnTo>
                  <a:pt x="3241039" y="25907"/>
                </a:lnTo>
                <a:lnTo>
                  <a:pt x="3124199" y="19811"/>
                </a:lnTo>
                <a:lnTo>
                  <a:pt x="2746247" y="7619"/>
                </a:lnTo>
                <a:lnTo>
                  <a:pt x="2334767" y="1523"/>
                </a:lnTo>
                <a:close/>
              </a:path>
              <a:path w="4238625" h="350520">
                <a:moveTo>
                  <a:pt x="4207763" y="181355"/>
                </a:moveTo>
                <a:lnTo>
                  <a:pt x="4154423" y="204215"/>
                </a:lnTo>
                <a:lnTo>
                  <a:pt x="4056887" y="225551"/>
                </a:lnTo>
                <a:lnTo>
                  <a:pt x="4015739" y="233171"/>
                </a:lnTo>
                <a:lnTo>
                  <a:pt x="3970019" y="239267"/>
                </a:lnTo>
                <a:lnTo>
                  <a:pt x="3918203" y="246887"/>
                </a:lnTo>
                <a:lnTo>
                  <a:pt x="3864863" y="252983"/>
                </a:lnTo>
                <a:lnTo>
                  <a:pt x="3805427" y="259079"/>
                </a:lnTo>
                <a:lnTo>
                  <a:pt x="3607307" y="277367"/>
                </a:lnTo>
                <a:lnTo>
                  <a:pt x="3534155" y="281939"/>
                </a:lnTo>
                <a:lnTo>
                  <a:pt x="3457955" y="288035"/>
                </a:lnTo>
                <a:lnTo>
                  <a:pt x="3211067" y="301751"/>
                </a:lnTo>
                <a:lnTo>
                  <a:pt x="3122675" y="304799"/>
                </a:lnTo>
                <a:lnTo>
                  <a:pt x="3031235" y="309371"/>
                </a:lnTo>
                <a:lnTo>
                  <a:pt x="2842259" y="315467"/>
                </a:lnTo>
                <a:lnTo>
                  <a:pt x="2744723" y="316991"/>
                </a:lnTo>
                <a:lnTo>
                  <a:pt x="2645663" y="320039"/>
                </a:lnTo>
                <a:lnTo>
                  <a:pt x="2439923" y="323087"/>
                </a:lnTo>
                <a:lnTo>
                  <a:pt x="2334767" y="323087"/>
                </a:lnTo>
                <a:lnTo>
                  <a:pt x="2228087" y="324611"/>
                </a:lnTo>
                <a:lnTo>
                  <a:pt x="3255263" y="324611"/>
                </a:lnTo>
                <a:lnTo>
                  <a:pt x="3297935" y="323087"/>
                </a:lnTo>
                <a:lnTo>
                  <a:pt x="3380231" y="318515"/>
                </a:lnTo>
                <a:lnTo>
                  <a:pt x="3459479" y="312419"/>
                </a:lnTo>
                <a:lnTo>
                  <a:pt x="3608831" y="303275"/>
                </a:lnTo>
                <a:lnTo>
                  <a:pt x="3808475" y="284987"/>
                </a:lnTo>
                <a:lnTo>
                  <a:pt x="3867911" y="278891"/>
                </a:lnTo>
                <a:lnTo>
                  <a:pt x="3922775" y="271271"/>
                </a:lnTo>
                <a:lnTo>
                  <a:pt x="3973067" y="265175"/>
                </a:lnTo>
                <a:lnTo>
                  <a:pt x="4020311" y="257555"/>
                </a:lnTo>
                <a:lnTo>
                  <a:pt x="4062983" y="251459"/>
                </a:lnTo>
                <a:lnTo>
                  <a:pt x="4101083" y="243839"/>
                </a:lnTo>
                <a:lnTo>
                  <a:pt x="4163567" y="228599"/>
                </a:lnTo>
                <a:lnTo>
                  <a:pt x="4207763" y="210311"/>
                </a:lnTo>
                <a:lnTo>
                  <a:pt x="4233671" y="190499"/>
                </a:lnTo>
                <a:lnTo>
                  <a:pt x="4233671" y="188975"/>
                </a:lnTo>
                <a:lnTo>
                  <a:pt x="4235195" y="187451"/>
                </a:lnTo>
                <a:lnTo>
                  <a:pt x="4237024" y="182879"/>
                </a:lnTo>
                <a:lnTo>
                  <a:pt x="4206239" y="182879"/>
                </a:lnTo>
                <a:lnTo>
                  <a:pt x="4207763" y="181355"/>
                </a:lnTo>
                <a:close/>
              </a:path>
              <a:path w="4238625" h="350520">
                <a:moveTo>
                  <a:pt x="31699" y="181355"/>
                </a:moveTo>
                <a:lnTo>
                  <a:pt x="30479" y="181355"/>
                </a:lnTo>
                <a:lnTo>
                  <a:pt x="33527" y="182879"/>
                </a:lnTo>
                <a:lnTo>
                  <a:pt x="31699" y="181355"/>
                </a:lnTo>
                <a:close/>
              </a:path>
              <a:path w="4238625" h="350520">
                <a:moveTo>
                  <a:pt x="4211573" y="177545"/>
                </a:moveTo>
                <a:lnTo>
                  <a:pt x="4206239" y="182879"/>
                </a:lnTo>
                <a:lnTo>
                  <a:pt x="4237024" y="182879"/>
                </a:lnTo>
                <a:lnTo>
                  <a:pt x="4238243" y="179831"/>
                </a:lnTo>
                <a:lnTo>
                  <a:pt x="4210811" y="179831"/>
                </a:lnTo>
                <a:lnTo>
                  <a:pt x="4211573" y="177545"/>
                </a:lnTo>
                <a:close/>
              </a:path>
              <a:path w="4238625" h="350520">
                <a:moveTo>
                  <a:pt x="24383" y="175259"/>
                </a:moveTo>
                <a:lnTo>
                  <a:pt x="24383" y="179831"/>
                </a:lnTo>
                <a:lnTo>
                  <a:pt x="25399" y="176783"/>
                </a:lnTo>
                <a:lnTo>
                  <a:pt x="24383" y="175259"/>
                </a:lnTo>
                <a:close/>
              </a:path>
              <a:path w="4238625" h="350520">
                <a:moveTo>
                  <a:pt x="25399" y="176783"/>
                </a:moveTo>
                <a:lnTo>
                  <a:pt x="24383" y="179831"/>
                </a:lnTo>
                <a:lnTo>
                  <a:pt x="27431" y="179831"/>
                </a:lnTo>
                <a:lnTo>
                  <a:pt x="25399" y="176783"/>
                </a:lnTo>
                <a:close/>
              </a:path>
              <a:path w="4238625" h="350520">
                <a:moveTo>
                  <a:pt x="25576" y="176253"/>
                </a:moveTo>
                <a:lnTo>
                  <a:pt x="25399" y="176783"/>
                </a:lnTo>
                <a:lnTo>
                  <a:pt x="27431" y="179831"/>
                </a:lnTo>
                <a:lnTo>
                  <a:pt x="26494" y="177018"/>
                </a:lnTo>
                <a:lnTo>
                  <a:pt x="25576" y="176253"/>
                </a:lnTo>
                <a:close/>
              </a:path>
              <a:path w="4238625" h="350520">
                <a:moveTo>
                  <a:pt x="26494" y="177018"/>
                </a:moveTo>
                <a:lnTo>
                  <a:pt x="27431" y="179831"/>
                </a:lnTo>
                <a:lnTo>
                  <a:pt x="29870" y="179831"/>
                </a:lnTo>
                <a:lnTo>
                  <a:pt x="26494" y="177018"/>
                </a:lnTo>
                <a:close/>
              </a:path>
              <a:path w="4238625" h="350520">
                <a:moveTo>
                  <a:pt x="4212716" y="176402"/>
                </a:moveTo>
                <a:lnTo>
                  <a:pt x="4211573" y="177545"/>
                </a:lnTo>
                <a:lnTo>
                  <a:pt x="4210811" y="179831"/>
                </a:lnTo>
                <a:lnTo>
                  <a:pt x="4212843" y="176783"/>
                </a:lnTo>
                <a:lnTo>
                  <a:pt x="4212716" y="176402"/>
                </a:lnTo>
                <a:close/>
              </a:path>
              <a:path w="4238625" h="350520">
                <a:moveTo>
                  <a:pt x="4212843" y="176783"/>
                </a:moveTo>
                <a:lnTo>
                  <a:pt x="4210811" y="179831"/>
                </a:lnTo>
                <a:lnTo>
                  <a:pt x="4213859" y="179831"/>
                </a:lnTo>
                <a:lnTo>
                  <a:pt x="4212843" y="176783"/>
                </a:lnTo>
                <a:close/>
              </a:path>
              <a:path w="4238625" h="350520">
                <a:moveTo>
                  <a:pt x="4213859" y="175259"/>
                </a:moveTo>
                <a:lnTo>
                  <a:pt x="4212843" y="176783"/>
                </a:lnTo>
                <a:lnTo>
                  <a:pt x="4213859" y="179831"/>
                </a:lnTo>
                <a:lnTo>
                  <a:pt x="4213859" y="175259"/>
                </a:lnTo>
                <a:close/>
              </a:path>
              <a:path w="4238625" h="350520">
                <a:moveTo>
                  <a:pt x="4236719" y="170687"/>
                </a:moveTo>
                <a:lnTo>
                  <a:pt x="4213859" y="170687"/>
                </a:lnTo>
                <a:lnTo>
                  <a:pt x="4213859" y="179831"/>
                </a:lnTo>
                <a:lnTo>
                  <a:pt x="4238243" y="179831"/>
                </a:lnTo>
                <a:lnTo>
                  <a:pt x="4238243" y="173735"/>
                </a:lnTo>
                <a:lnTo>
                  <a:pt x="4236719" y="170687"/>
                </a:lnTo>
                <a:close/>
              </a:path>
              <a:path w="4238625" h="350520">
                <a:moveTo>
                  <a:pt x="4212335" y="175259"/>
                </a:moveTo>
                <a:lnTo>
                  <a:pt x="4211573" y="177545"/>
                </a:lnTo>
                <a:lnTo>
                  <a:pt x="4212716" y="176402"/>
                </a:lnTo>
                <a:lnTo>
                  <a:pt x="4212335" y="175259"/>
                </a:lnTo>
                <a:close/>
              </a:path>
              <a:path w="4238625" h="350520">
                <a:moveTo>
                  <a:pt x="25907" y="175259"/>
                </a:moveTo>
                <a:lnTo>
                  <a:pt x="25576" y="176253"/>
                </a:lnTo>
                <a:lnTo>
                  <a:pt x="26494" y="177018"/>
                </a:lnTo>
                <a:lnTo>
                  <a:pt x="25907" y="175259"/>
                </a:lnTo>
                <a:close/>
              </a:path>
              <a:path w="4238625" h="350520">
                <a:moveTo>
                  <a:pt x="24383" y="175259"/>
                </a:moveTo>
                <a:lnTo>
                  <a:pt x="25399" y="176783"/>
                </a:lnTo>
                <a:lnTo>
                  <a:pt x="25576" y="176253"/>
                </a:lnTo>
                <a:lnTo>
                  <a:pt x="24383" y="175259"/>
                </a:lnTo>
                <a:close/>
              </a:path>
              <a:path w="4238625" h="350520">
                <a:moveTo>
                  <a:pt x="4213859" y="175259"/>
                </a:moveTo>
                <a:lnTo>
                  <a:pt x="4212716" y="176402"/>
                </a:lnTo>
                <a:lnTo>
                  <a:pt x="4212843" y="176783"/>
                </a:lnTo>
                <a:lnTo>
                  <a:pt x="4213859" y="175259"/>
                </a:lnTo>
                <a:close/>
              </a:path>
              <a:path w="4238625" h="350520">
                <a:moveTo>
                  <a:pt x="4212716" y="174116"/>
                </a:moveTo>
                <a:lnTo>
                  <a:pt x="4212335" y="175259"/>
                </a:lnTo>
                <a:lnTo>
                  <a:pt x="4212716" y="176402"/>
                </a:lnTo>
                <a:lnTo>
                  <a:pt x="4213859" y="175259"/>
                </a:lnTo>
                <a:lnTo>
                  <a:pt x="4212716" y="174116"/>
                </a:lnTo>
                <a:close/>
              </a:path>
              <a:path w="4238625" h="350520">
                <a:moveTo>
                  <a:pt x="25576" y="174266"/>
                </a:moveTo>
                <a:lnTo>
                  <a:pt x="24383" y="175259"/>
                </a:lnTo>
                <a:lnTo>
                  <a:pt x="25576" y="176253"/>
                </a:lnTo>
                <a:lnTo>
                  <a:pt x="25907" y="175259"/>
                </a:lnTo>
                <a:lnTo>
                  <a:pt x="25576" y="174266"/>
                </a:lnTo>
                <a:close/>
              </a:path>
              <a:path w="4238625" h="350520">
                <a:moveTo>
                  <a:pt x="24383" y="170687"/>
                </a:moveTo>
                <a:lnTo>
                  <a:pt x="24383" y="175259"/>
                </a:lnTo>
                <a:lnTo>
                  <a:pt x="25399" y="173735"/>
                </a:lnTo>
                <a:lnTo>
                  <a:pt x="24383" y="170687"/>
                </a:lnTo>
                <a:close/>
              </a:path>
              <a:path w="4238625" h="350520">
                <a:moveTo>
                  <a:pt x="25399" y="173735"/>
                </a:moveTo>
                <a:lnTo>
                  <a:pt x="24383" y="175259"/>
                </a:lnTo>
                <a:lnTo>
                  <a:pt x="25576" y="174266"/>
                </a:lnTo>
                <a:lnTo>
                  <a:pt x="25399" y="173735"/>
                </a:lnTo>
                <a:close/>
              </a:path>
              <a:path w="4238625" h="350520">
                <a:moveTo>
                  <a:pt x="26494" y="173501"/>
                </a:moveTo>
                <a:lnTo>
                  <a:pt x="25576" y="174266"/>
                </a:lnTo>
                <a:lnTo>
                  <a:pt x="25907" y="175259"/>
                </a:lnTo>
                <a:lnTo>
                  <a:pt x="26494" y="173501"/>
                </a:lnTo>
                <a:close/>
              </a:path>
              <a:path w="4238625" h="350520">
                <a:moveTo>
                  <a:pt x="4211573" y="172973"/>
                </a:moveTo>
                <a:lnTo>
                  <a:pt x="4212335" y="175259"/>
                </a:lnTo>
                <a:lnTo>
                  <a:pt x="4212716" y="174116"/>
                </a:lnTo>
                <a:lnTo>
                  <a:pt x="4211573" y="172973"/>
                </a:lnTo>
                <a:close/>
              </a:path>
              <a:path w="4238625" h="350520">
                <a:moveTo>
                  <a:pt x="4212843" y="173735"/>
                </a:moveTo>
                <a:lnTo>
                  <a:pt x="4212716" y="174116"/>
                </a:lnTo>
                <a:lnTo>
                  <a:pt x="4213859" y="175259"/>
                </a:lnTo>
                <a:lnTo>
                  <a:pt x="4212843" y="173735"/>
                </a:lnTo>
                <a:close/>
              </a:path>
              <a:path w="4238625" h="350520">
                <a:moveTo>
                  <a:pt x="4213859" y="170687"/>
                </a:moveTo>
                <a:lnTo>
                  <a:pt x="4212843" y="173735"/>
                </a:lnTo>
                <a:lnTo>
                  <a:pt x="4213859" y="175259"/>
                </a:lnTo>
                <a:lnTo>
                  <a:pt x="4213859" y="170687"/>
                </a:lnTo>
                <a:close/>
              </a:path>
              <a:path w="4238625" h="350520">
                <a:moveTo>
                  <a:pt x="27431" y="170687"/>
                </a:moveTo>
                <a:lnTo>
                  <a:pt x="25399" y="173735"/>
                </a:lnTo>
                <a:lnTo>
                  <a:pt x="25576" y="174266"/>
                </a:lnTo>
                <a:lnTo>
                  <a:pt x="26494" y="173501"/>
                </a:lnTo>
                <a:lnTo>
                  <a:pt x="27431" y="170687"/>
                </a:lnTo>
                <a:close/>
              </a:path>
              <a:path w="4238625" h="350520">
                <a:moveTo>
                  <a:pt x="4210811" y="170687"/>
                </a:moveTo>
                <a:lnTo>
                  <a:pt x="4211573" y="172973"/>
                </a:lnTo>
                <a:lnTo>
                  <a:pt x="4212716" y="174116"/>
                </a:lnTo>
                <a:lnTo>
                  <a:pt x="4212843" y="173735"/>
                </a:lnTo>
                <a:lnTo>
                  <a:pt x="4210811" y="170687"/>
                </a:lnTo>
                <a:close/>
              </a:path>
              <a:path w="4238625" h="350520">
                <a:moveTo>
                  <a:pt x="27431" y="170687"/>
                </a:moveTo>
                <a:lnTo>
                  <a:pt x="24383" y="170687"/>
                </a:lnTo>
                <a:lnTo>
                  <a:pt x="25399" y="173735"/>
                </a:lnTo>
                <a:lnTo>
                  <a:pt x="27431" y="170687"/>
                </a:lnTo>
                <a:close/>
              </a:path>
              <a:path w="4238625" h="350520">
                <a:moveTo>
                  <a:pt x="4213859" y="170687"/>
                </a:moveTo>
                <a:lnTo>
                  <a:pt x="4210811" y="170687"/>
                </a:lnTo>
                <a:lnTo>
                  <a:pt x="4212843" y="173735"/>
                </a:lnTo>
                <a:lnTo>
                  <a:pt x="4213859" y="170687"/>
                </a:lnTo>
                <a:close/>
              </a:path>
              <a:path w="4238625" h="350520">
                <a:moveTo>
                  <a:pt x="29870" y="170687"/>
                </a:moveTo>
                <a:lnTo>
                  <a:pt x="27431" y="170687"/>
                </a:lnTo>
                <a:lnTo>
                  <a:pt x="26494" y="173501"/>
                </a:lnTo>
                <a:lnTo>
                  <a:pt x="29870" y="170687"/>
                </a:lnTo>
                <a:close/>
              </a:path>
              <a:path w="4238625" h="350520">
                <a:moveTo>
                  <a:pt x="4236110" y="167639"/>
                </a:moveTo>
                <a:lnTo>
                  <a:pt x="4206239" y="167639"/>
                </a:lnTo>
                <a:lnTo>
                  <a:pt x="4211573" y="172973"/>
                </a:lnTo>
                <a:lnTo>
                  <a:pt x="4210811" y="170687"/>
                </a:lnTo>
                <a:lnTo>
                  <a:pt x="4236719" y="170687"/>
                </a:lnTo>
                <a:lnTo>
                  <a:pt x="4236110" y="167639"/>
                </a:lnTo>
                <a:close/>
              </a:path>
              <a:path w="4238625" h="350520">
                <a:moveTo>
                  <a:pt x="33527" y="167639"/>
                </a:moveTo>
                <a:lnTo>
                  <a:pt x="30479" y="169163"/>
                </a:lnTo>
                <a:lnTo>
                  <a:pt x="31699" y="169163"/>
                </a:lnTo>
                <a:lnTo>
                  <a:pt x="33527" y="167639"/>
                </a:lnTo>
                <a:close/>
              </a:path>
              <a:path w="4238625" h="350520">
                <a:moveTo>
                  <a:pt x="3241039" y="25907"/>
                </a:moveTo>
                <a:lnTo>
                  <a:pt x="2228087" y="25907"/>
                </a:lnTo>
                <a:lnTo>
                  <a:pt x="2334767" y="27431"/>
                </a:lnTo>
                <a:lnTo>
                  <a:pt x="2439923" y="27431"/>
                </a:lnTo>
                <a:lnTo>
                  <a:pt x="2645663" y="30479"/>
                </a:lnTo>
                <a:lnTo>
                  <a:pt x="2744723" y="33527"/>
                </a:lnTo>
                <a:lnTo>
                  <a:pt x="2843783" y="35051"/>
                </a:lnTo>
                <a:lnTo>
                  <a:pt x="2938271" y="38099"/>
                </a:lnTo>
                <a:lnTo>
                  <a:pt x="3031235" y="42671"/>
                </a:lnTo>
                <a:lnTo>
                  <a:pt x="3211067" y="48767"/>
                </a:lnTo>
                <a:lnTo>
                  <a:pt x="3457955" y="62483"/>
                </a:lnTo>
                <a:lnTo>
                  <a:pt x="3534155" y="68579"/>
                </a:lnTo>
                <a:lnTo>
                  <a:pt x="3607307" y="73151"/>
                </a:lnTo>
                <a:lnTo>
                  <a:pt x="3742943" y="85343"/>
                </a:lnTo>
                <a:lnTo>
                  <a:pt x="3919727" y="103631"/>
                </a:lnTo>
                <a:lnTo>
                  <a:pt x="3970019" y="111251"/>
                </a:lnTo>
                <a:lnTo>
                  <a:pt x="4015739" y="117347"/>
                </a:lnTo>
                <a:lnTo>
                  <a:pt x="4058411" y="124967"/>
                </a:lnTo>
                <a:lnTo>
                  <a:pt x="4128515" y="140207"/>
                </a:lnTo>
                <a:lnTo>
                  <a:pt x="4178807" y="155447"/>
                </a:lnTo>
                <a:lnTo>
                  <a:pt x="4207763" y="169163"/>
                </a:lnTo>
                <a:lnTo>
                  <a:pt x="4206239" y="167639"/>
                </a:lnTo>
                <a:lnTo>
                  <a:pt x="4236110" y="167639"/>
                </a:lnTo>
                <a:lnTo>
                  <a:pt x="4235195" y="163067"/>
                </a:lnTo>
                <a:lnTo>
                  <a:pt x="4233671" y="161543"/>
                </a:lnTo>
                <a:lnTo>
                  <a:pt x="4233671" y="160019"/>
                </a:lnTo>
                <a:lnTo>
                  <a:pt x="4162043" y="121919"/>
                </a:lnTo>
                <a:lnTo>
                  <a:pt x="4099559" y="106679"/>
                </a:lnTo>
                <a:lnTo>
                  <a:pt x="4061459" y="99059"/>
                </a:lnTo>
                <a:lnTo>
                  <a:pt x="4020311" y="92963"/>
                </a:lnTo>
                <a:lnTo>
                  <a:pt x="3973067" y="85343"/>
                </a:lnTo>
                <a:lnTo>
                  <a:pt x="3922775" y="79247"/>
                </a:lnTo>
                <a:lnTo>
                  <a:pt x="3866387" y="71627"/>
                </a:lnTo>
                <a:lnTo>
                  <a:pt x="3745991" y="59435"/>
                </a:lnTo>
                <a:lnTo>
                  <a:pt x="3678935" y="53339"/>
                </a:lnTo>
                <a:lnTo>
                  <a:pt x="3608831" y="48767"/>
                </a:lnTo>
                <a:lnTo>
                  <a:pt x="3535679" y="42671"/>
                </a:lnTo>
                <a:lnTo>
                  <a:pt x="3241039" y="25907"/>
                </a:lnTo>
                <a:close/>
              </a:path>
              <a:path w="4238625" h="350520">
                <a:moveTo>
                  <a:pt x="2119883" y="0"/>
                </a:moveTo>
                <a:lnTo>
                  <a:pt x="2010155" y="1523"/>
                </a:lnTo>
                <a:lnTo>
                  <a:pt x="2228087" y="1523"/>
                </a:lnTo>
                <a:lnTo>
                  <a:pt x="2119883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 txBox="1"/>
          <p:nvPr/>
        </p:nvSpPr>
        <p:spPr>
          <a:xfrm>
            <a:off x="4470256" y="3517497"/>
            <a:ext cx="4069310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lang="sv-SE" sz="1500" b="1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Provide</a:t>
            </a:r>
            <a:r>
              <a:rPr sz="1500" b="1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Justification</a:t>
            </a:r>
            <a:endParaRPr sz="1500" b="1" spc="-10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lvl="1" indent="-215900"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Calculate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c</a:t>
            </a:r>
            <a:r>
              <a:rPr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ost</a:t>
            </a:r>
            <a:r>
              <a:rPr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/benefit ratio</a:t>
            </a:r>
            <a:endParaRPr lang="sv-SE" sz="1500" spc="-10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lvl="1" indent="-215900"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Focus on business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opportunities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not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only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costs</a:t>
            </a:r>
            <a:endParaRPr sz="1500" spc="-10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7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31"/>
    </mc:Choice>
    <mc:Fallback>
      <p:transition spd="slow" advTm="9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8681784" cy="596700"/>
          </a:xfrm>
        </p:spPr>
        <p:txBody>
          <a:bodyPr/>
          <a:lstStyle/>
          <a:p>
            <a:r>
              <a:rPr lang="sv-SE" dirty="0" smtClean="0"/>
              <a:t>Project </a:t>
            </a:r>
            <a:r>
              <a:rPr lang="sv-SE" dirty="0"/>
              <a:t>Planning &amp; Management</a:t>
            </a:r>
            <a:br>
              <a:rPr lang="sv-SE" dirty="0"/>
            </a:br>
            <a:endParaRPr lang="sv-SE" dirty="0"/>
          </a:p>
        </p:txBody>
      </p:sp>
      <p:sp>
        <p:nvSpPr>
          <p:cNvPr id="5" name="object 9"/>
          <p:cNvSpPr/>
          <p:nvPr/>
        </p:nvSpPr>
        <p:spPr>
          <a:xfrm>
            <a:off x="4351046" y="1656591"/>
            <a:ext cx="4381500" cy="1513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/>
          <p:nvPr/>
        </p:nvSpPr>
        <p:spPr>
          <a:xfrm>
            <a:off x="4322089" y="2077216"/>
            <a:ext cx="751840" cy="565785"/>
          </a:xfrm>
          <a:custGeom>
            <a:avLst/>
            <a:gdLst/>
            <a:ahLst/>
            <a:cxnLst/>
            <a:rect l="l" t="t" r="r" b="b"/>
            <a:pathLst>
              <a:path w="751839" h="565785">
                <a:moveTo>
                  <a:pt x="388620" y="563879"/>
                </a:moveTo>
                <a:lnTo>
                  <a:pt x="350520" y="563879"/>
                </a:lnTo>
                <a:lnTo>
                  <a:pt x="370332" y="565403"/>
                </a:lnTo>
                <a:lnTo>
                  <a:pt x="388620" y="563879"/>
                </a:lnTo>
                <a:close/>
              </a:path>
              <a:path w="751839" h="565785">
                <a:moveTo>
                  <a:pt x="388620" y="0"/>
                </a:moveTo>
                <a:lnTo>
                  <a:pt x="350520" y="0"/>
                </a:lnTo>
                <a:lnTo>
                  <a:pt x="292608" y="4571"/>
                </a:lnTo>
                <a:lnTo>
                  <a:pt x="274320" y="7619"/>
                </a:lnTo>
                <a:lnTo>
                  <a:pt x="257556" y="12191"/>
                </a:lnTo>
                <a:lnTo>
                  <a:pt x="239268" y="16763"/>
                </a:lnTo>
                <a:lnTo>
                  <a:pt x="188976" y="33527"/>
                </a:lnTo>
                <a:lnTo>
                  <a:pt x="128016" y="62483"/>
                </a:lnTo>
                <a:lnTo>
                  <a:pt x="88392" y="91439"/>
                </a:lnTo>
                <a:lnTo>
                  <a:pt x="76200" y="100583"/>
                </a:lnTo>
                <a:lnTo>
                  <a:pt x="65532" y="111251"/>
                </a:lnTo>
                <a:lnTo>
                  <a:pt x="54864" y="123443"/>
                </a:lnTo>
                <a:lnTo>
                  <a:pt x="44196" y="134111"/>
                </a:lnTo>
                <a:lnTo>
                  <a:pt x="25908" y="158495"/>
                </a:lnTo>
                <a:lnTo>
                  <a:pt x="18288" y="170687"/>
                </a:lnTo>
                <a:lnTo>
                  <a:pt x="6096" y="198119"/>
                </a:lnTo>
                <a:lnTo>
                  <a:pt x="0" y="210311"/>
                </a:lnTo>
                <a:lnTo>
                  <a:pt x="0" y="353567"/>
                </a:lnTo>
                <a:lnTo>
                  <a:pt x="18288" y="394715"/>
                </a:lnTo>
                <a:lnTo>
                  <a:pt x="27432" y="406907"/>
                </a:lnTo>
                <a:lnTo>
                  <a:pt x="35052" y="419099"/>
                </a:lnTo>
                <a:lnTo>
                  <a:pt x="44196" y="431291"/>
                </a:lnTo>
                <a:lnTo>
                  <a:pt x="76200" y="463295"/>
                </a:lnTo>
                <a:lnTo>
                  <a:pt x="88392" y="473963"/>
                </a:lnTo>
                <a:lnTo>
                  <a:pt x="102108" y="483107"/>
                </a:lnTo>
                <a:lnTo>
                  <a:pt x="114300" y="492251"/>
                </a:lnTo>
                <a:lnTo>
                  <a:pt x="158496" y="518159"/>
                </a:lnTo>
                <a:lnTo>
                  <a:pt x="205740" y="537971"/>
                </a:lnTo>
                <a:lnTo>
                  <a:pt x="222504" y="542543"/>
                </a:lnTo>
                <a:lnTo>
                  <a:pt x="239268" y="548639"/>
                </a:lnTo>
                <a:lnTo>
                  <a:pt x="257556" y="553211"/>
                </a:lnTo>
                <a:lnTo>
                  <a:pt x="312420" y="562355"/>
                </a:lnTo>
                <a:lnTo>
                  <a:pt x="330708" y="563879"/>
                </a:lnTo>
                <a:lnTo>
                  <a:pt x="408432" y="563879"/>
                </a:lnTo>
                <a:lnTo>
                  <a:pt x="428244" y="562355"/>
                </a:lnTo>
                <a:lnTo>
                  <a:pt x="464820" y="556259"/>
                </a:lnTo>
                <a:lnTo>
                  <a:pt x="483108" y="551687"/>
                </a:lnTo>
                <a:lnTo>
                  <a:pt x="499872" y="548639"/>
                </a:lnTo>
                <a:lnTo>
                  <a:pt x="516636" y="542543"/>
                </a:lnTo>
                <a:lnTo>
                  <a:pt x="527812" y="539495"/>
                </a:lnTo>
                <a:lnTo>
                  <a:pt x="350520" y="539495"/>
                </a:lnTo>
                <a:lnTo>
                  <a:pt x="313944" y="536447"/>
                </a:lnTo>
                <a:lnTo>
                  <a:pt x="297180" y="533399"/>
                </a:lnTo>
                <a:lnTo>
                  <a:pt x="278892" y="531875"/>
                </a:lnTo>
                <a:lnTo>
                  <a:pt x="262128" y="527303"/>
                </a:lnTo>
                <a:lnTo>
                  <a:pt x="245364" y="524255"/>
                </a:lnTo>
                <a:lnTo>
                  <a:pt x="230124" y="518159"/>
                </a:lnTo>
                <a:lnTo>
                  <a:pt x="169164" y="493775"/>
                </a:lnTo>
                <a:lnTo>
                  <a:pt x="128016" y="470915"/>
                </a:lnTo>
                <a:lnTo>
                  <a:pt x="115824" y="463295"/>
                </a:lnTo>
                <a:lnTo>
                  <a:pt x="105156" y="454151"/>
                </a:lnTo>
                <a:lnTo>
                  <a:pt x="92964" y="445007"/>
                </a:lnTo>
                <a:lnTo>
                  <a:pt x="82296" y="434339"/>
                </a:lnTo>
                <a:lnTo>
                  <a:pt x="73152" y="423671"/>
                </a:lnTo>
                <a:lnTo>
                  <a:pt x="64008" y="414527"/>
                </a:lnTo>
                <a:lnTo>
                  <a:pt x="54864" y="402335"/>
                </a:lnTo>
                <a:lnTo>
                  <a:pt x="28956" y="356615"/>
                </a:lnTo>
                <a:lnTo>
                  <a:pt x="16764" y="320039"/>
                </a:lnTo>
                <a:lnTo>
                  <a:pt x="13716" y="294131"/>
                </a:lnTo>
                <a:lnTo>
                  <a:pt x="13716" y="268223"/>
                </a:lnTo>
                <a:lnTo>
                  <a:pt x="16764" y="243839"/>
                </a:lnTo>
                <a:lnTo>
                  <a:pt x="21336" y="231647"/>
                </a:lnTo>
                <a:lnTo>
                  <a:pt x="24384" y="217931"/>
                </a:lnTo>
                <a:lnTo>
                  <a:pt x="28956" y="207263"/>
                </a:lnTo>
                <a:lnTo>
                  <a:pt x="41148" y="182879"/>
                </a:lnTo>
                <a:lnTo>
                  <a:pt x="47244" y="172211"/>
                </a:lnTo>
                <a:lnTo>
                  <a:pt x="56388" y="161543"/>
                </a:lnTo>
                <a:lnTo>
                  <a:pt x="64008" y="149351"/>
                </a:lnTo>
                <a:lnTo>
                  <a:pt x="92964" y="120395"/>
                </a:lnTo>
                <a:lnTo>
                  <a:pt x="141732" y="85343"/>
                </a:lnTo>
                <a:lnTo>
                  <a:pt x="199644" y="56387"/>
                </a:lnTo>
                <a:lnTo>
                  <a:pt x="263652" y="36575"/>
                </a:lnTo>
                <a:lnTo>
                  <a:pt x="315468" y="27431"/>
                </a:lnTo>
                <a:lnTo>
                  <a:pt x="333756" y="25907"/>
                </a:lnTo>
                <a:lnTo>
                  <a:pt x="352044" y="25907"/>
                </a:lnTo>
                <a:lnTo>
                  <a:pt x="370332" y="24383"/>
                </a:lnTo>
                <a:lnTo>
                  <a:pt x="525018" y="24383"/>
                </a:lnTo>
                <a:lnTo>
                  <a:pt x="516636" y="21335"/>
                </a:lnTo>
                <a:lnTo>
                  <a:pt x="499872" y="16763"/>
                </a:lnTo>
                <a:lnTo>
                  <a:pt x="463296" y="7619"/>
                </a:lnTo>
                <a:lnTo>
                  <a:pt x="445008" y="4571"/>
                </a:lnTo>
                <a:lnTo>
                  <a:pt x="388620" y="0"/>
                </a:lnTo>
                <a:close/>
              </a:path>
              <a:path w="751839" h="565785">
                <a:moveTo>
                  <a:pt x="525018" y="24383"/>
                </a:moveTo>
                <a:lnTo>
                  <a:pt x="370332" y="24383"/>
                </a:lnTo>
                <a:lnTo>
                  <a:pt x="388620" y="25907"/>
                </a:lnTo>
                <a:lnTo>
                  <a:pt x="406908" y="25907"/>
                </a:lnTo>
                <a:lnTo>
                  <a:pt x="425196" y="27431"/>
                </a:lnTo>
                <a:lnTo>
                  <a:pt x="441960" y="30479"/>
                </a:lnTo>
                <a:lnTo>
                  <a:pt x="460248" y="33527"/>
                </a:lnTo>
                <a:lnTo>
                  <a:pt x="477012" y="36575"/>
                </a:lnTo>
                <a:lnTo>
                  <a:pt x="525780" y="50291"/>
                </a:lnTo>
                <a:lnTo>
                  <a:pt x="571500" y="70103"/>
                </a:lnTo>
                <a:lnTo>
                  <a:pt x="611124" y="92963"/>
                </a:lnTo>
                <a:lnTo>
                  <a:pt x="656844" y="129539"/>
                </a:lnTo>
                <a:lnTo>
                  <a:pt x="684276" y="161543"/>
                </a:lnTo>
                <a:lnTo>
                  <a:pt x="705612" y="195071"/>
                </a:lnTo>
                <a:lnTo>
                  <a:pt x="719328" y="231647"/>
                </a:lnTo>
                <a:lnTo>
                  <a:pt x="723900" y="257555"/>
                </a:lnTo>
                <a:lnTo>
                  <a:pt x="725424" y="269747"/>
                </a:lnTo>
                <a:lnTo>
                  <a:pt x="725424" y="295655"/>
                </a:lnTo>
                <a:lnTo>
                  <a:pt x="723900" y="307847"/>
                </a:lnTo>
                <a:lnTo>
                  <a:pt x="722376" y="321563"/>
                </a:lnTo>
                <a:lnTo>
                  <a:pt x="719328" y="333755"/>
                </a:lnTo>
                <a:lnTo>
                  <a:pt x="710184" y="358139"/>
                </a:lnTo>
                <a:lnTo>
                  <a:pt x="704088" y="370331"/>
                </a:lnTo>
                <a:lnTo>
                  <a:pt x="697992" y="380999"/>
                </a:lnTo>
                <a:lnTo>
                  <a:pt x="691896" y="393191"/>
                </a:lnTo>
                <a:lnTo>
                  <a:pt x="684276" y="403859"/>
                </a:lnTo>
                <a:lnTo>
                  <a:pt x="665988" y="425195"/>
                </a:lnTo>
                <a:lnTo>
                  <a:pt x="646176" y="445007"/>
                </a:lnTo>
                <a:lnTo>
                  <a:pt x="633984" y="454151"/>
                </a:lnTo>
                <a:lnTo>
                  <a:pt x="623316" y="463295"/>
                </a:lnTo>
                <a:lnTo>
                  <a:pt x="569976" y="495299"/>
                </a:lnTo>
                <a:lnTo>
                  <a:pt x="525780" y="513587"/>
                </a:lnTo>
                <a:lnTo>
                  <a:pt x="509016" y="518159"/>
                </a:lnTo>
                <a:lnTo>
                  <a:pt x="492252" y="524255"/>
                </a:lnTo>
                <a:lnTo>
                  <a:pt x="477012" y="527303"/>
                </a:lnTo>
                <a:lnTo>
                  <a:pt x="458724" y="531875"/>
                </a:lnTo>
                <a:lnTo>
                  <a:pt x="441960" y="533399"/>
                </a:lnTo>
                <a:lnTo>
                  <a:pt x="423672" y="536447"/>
                </a:lnTo>
                <a:lnTo>
                  <a:pt x="388620" y="539495"/>
                </a:lnTo>
                <a:lnTo>
                  <a:pt x="527812" y="539495"/>
                </a:lnTo>
                <a:lnTo>
                  <a:pt x="582168" y="516635"/>
                </a:lnTo>
                <a:lnTo>
                  <a:pt x="638556" y="483107"/>
                </a:lnTo>
                <a:lnTo>
                  <a:pt x="675132" y="452627"/>
                </a:lnTo>
                <a:lnTo>
                  <a:pt x="713232" y="405383"/>
                </a:lnTo>
                <a:lnTo>
                  <a:pt x="734568" y="367283"/>
                </a:lnTo>
                <a:lnTo>
                  <a:pt x="746760" y="326135"/>
                </a:lnTo>
                <a:lnTo>
                  <a:pt x="751332" y="297179"/>
                </a:lnTo>
                <a:lnTo>
                  <a:pt x="751332" y="266699"/>
                </a:lnTo>
                <a:lnTo>
                  <a:pt x="743712" y="224027"/>
                </a:lnTo>
                <a:lnTo>
                  <a:pt x="726948" y="182879"/>
                </a:lnTo>
                <a:lnTo>
                  <a:pt x="694944" y="134111"/>
                </a:lnTo>
                <a:lnTo>
                  <a:pt x="662940" y="100583"/>
                </a:lnTo>
                <a:lnTo>
                  <a:pt x="650748" y="91439"/>
                </a:lnTo>
                <a:lnTo>
                  <a:pt x="638556" y="80771"/>
                </a:lnTo>
                <a:lnTo>
                  <a:pt x="611124" y="62483"/>
                </a:lnTo>
                <a:lnTo>
                  <a:pt x="580644" y="47243"/>
                </a:lnTo>
                <a:lnTo>
                  <a:pt x="550164" y="33527"/>
                </a:lnTo>
                <a:lnTo>
                  <a:pt x="525018" y="24383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/>
          <p:cNvSpPr/>
          <p:nvPr/>
        </p:nvSpPr>
        <p:spPr>
          <a:xfrm>
            <a:off x="4579645" y="2868172"/>
            <a:ext cx="4238625" cy="350520"/>
          </a:xfrm>
          <a:custGeom>
            <a:avLst/>
            <a:gdLst/>
            <a:ahLst/>
            <a:cxnLst/>
            <a:rect l="l" t="t" r="r" b="b"/>
            <a:pathLst>
              <a:path w="4238625" h="350520">
                <a:moveTo>
                  <a:pt x="2334767" y="1523"/>
                </a:moveTo>
                <a:lnTo>
                  <a:pt x="1903475" y="1523"/>
                </a:lnTo>
                <a:lnTo>
                  <a:pt x="1491995" y="7619"/>
                </a:lnTo>
                <a:lnTo>
                  <a:pt x="1114043" y="19811"/>
                </a:lnTo>
                <a:lnTo>
                  <a:pt x="702563" y="42671"/>
                </a:lnTo>
                <a:lnTo>
                  <a:pt x="629411" y="48767"/>
                </a:lnTo>
                <a:lnTo>
                  <a:pt x="559307" y="53339"/>
                </a:lnTo>
                <a:lnTo>
                  <a:pt x="492251" y="59435"/>
                </a:lnTo>
                <a:lnTo>
                  <a:pt x="371855" y="71627"/>
                </a:lnTo>
                <a:lnTo>
                  <a:pt x="315467" y="79247"/>
                </a:lnTo>
                <a:lnTo>
                  <a:pt x="265175" y="85343"/>
                </a:lnTo>
                <a:lnTo>
                  <a:pt x="217931" y="92963"/>
                </a:lnTo>
                <a:lnTo>
                  <a:pt x="176783" y="99059"/>
                </a:lnTo>
                <a:lnTo>
                  <a:pt x="138683" y="106679"/>
                </a:lnTo>
                <a:lnTo>
                  <a:pt x="50291" y="131063"/>
                </a:lnTo>
                <a:lnTo>
                  <a:pt x="6095" y="158495"/>
                </a:lnTo>
                <a:lnTo>
                  <a:pt x="6095" y="160019"/>
                </a:lnTo>
                <a:lnTo>
                  <a:pt x="3047" y="163067"/>
                </a:lnTo>
                <a:lnTo>
                  <a:pt x="1523" y="170687"/>
                </a:lnTo>
                <a:lnTo>
                  <a:pt x="0" y="173735"/>
                </a:lnTo>
                <a:lnTo>
                  <a:pt x="0" y="176783"/>
                </a:lnTo>
                <a:lnTo>
                  <a:pt x="1523" y="179831"/>
                </a:lnTo>
                <a:lnTo>
                  <a:pt x="3047" y="187451"/>
                </a:lnTo>
                <a:lnTo>
                  <a:pt x="6095" y="190499"/>
                </a:lnTo>
                <a:lnTo>
                  <a:pt x="6095" y="192023"/>
                </a:lnTo>
                <a:lnTo>
                  <a:pt x="16763" y="202691"/>
                </a:lnTo>
                <a:lnTo>
                  <a:pt x="76199" y="228599"/>
                </a:lnTo>
                <a:lnTo>
                  <a:pt x="138683" y="243839"/>
                </a:lnTo>
                <a:lnTo>
                  <a:pt x="176783" y="251459"/>
                </a:lnTo>
                <a:lnTo>
                  <a:pt x="219455" y="257555"/>
                </a:lnTo>
                <a:lnTo>
                  <a:pt x="265175" y="265175"/>
                </a:lnTo>
                <a:lnTo>
                  <a:pt x="316991" y="271271"/>
                </a:lnTo>
                <a:lnTo>
                  <a:pt x="371855" y="278891"/>
                </a:lnTo>
                <a:lnTo>
                  <a:pt x="429767" y="284987"/>
                </a:lnTo>
                <a:lnTo>
                  <a:pt x="629411" y="303275"/>
                </a:lnTo>
                <a:lnTo>
                  <a:pt x="778763" y="312419"/>
                </a:lnTo>
                <a:lnTo>
                  <a:pt x="858011" y="318515"/>
                </a:lnTo>
                <a:lnTo>
                  <a:pt x="940307" y="323087"/>
                </a:lnTo>
                <a:lnTo>
                  <a:pt x="1027175" y="326135"/>
                </a:lnTo>
                <a:lnTo>
                  <a:pt x="1114043" y="330707"/>
                </a:lnTo>
                <a:lnTo>
                  <a:pt x="1491995" y="342899"/>
                </a:lnTo>
                <a:lnTo>
                  <a:pt x="2010155" y="350519"/>
                </a:lnTo>
                <a:lnTo>
                  <a:pt x="2228087" y="350519"/>
                </a:lnTo>
                <a:lnTo>
                  <a:pt x="2746247" y="342899"/>
                </a:lnTo>
                <a:lnTo>
                  <a:pt x="3124199" y="330707"/>
                </a:lnTo>
                <a:lnTo>
                  <a:pt x="3212591" y="326135"/>
                </a:lnTo>
                <a:lnTo>
                  <a:pt x="3255263" y="324611"/>
                </a:lnTo>
                <a:lnTo>
                  <a:pt x="2010155" y="324611"/>
                </a:lnTo>
                <a:lnTo>
                  <a:pt x="1903475" y="323087"/>
                </a:lnTo>
                <a:lnTo>
                  <a:pt x="1798319" y="323087"/>
                </a:lnTo>
                <a:lnTo>
                  <a:pt x="1592579" y="320039"/>
                </a:lnTo>
                <a:lnTo>
                  <a:pt x="1493519" y="316991"/>
                </a:lnTo>
                <a:lnTo>
                  <a:pt x="1395983" y="315467"/>
                </a:lnTo>
                <a:lnTo>
                  <a:pt x="1207007" y="309371"/>
                </a:lnTo>
                <a:lnTo>
                  <a:pt x="1115567" y="304799"/>
                </a:lnTo>
                <a:lnTo>
                  <a:pt x="1027175" y="301751"/>
                </a:lnTo>
                <a:lnTo>
                  <a:pt x="780287" y="288035"/>
                </a:lnTo>
                <a:lnTo>
                  <a:pt x="704087" y="281939"/>
                </a:lnTo>
                <a:lnTo>
                  <a:pt x="630935" y="277367"/>
                </a:lnTo>
                <a:lnTo>
                  <a:pt x="432815" y="259079"/>
                </a:lnTo>
                <a:lnTo>
                  <a:pt x="373379" y="252983"/>
                </a:lnTo>
                <a:lnTo>
                  <a:pt x="320039" y="246887"/>
                </a:lnTo>
                <a:lnTo>
                  <a:pt x="268223" y="239267"/>
                </a:lnTo>
                <a:lnTo>
                  <a:pt x="222503" y="233171"/>
                </a:lnTo>
                <a:lnTo>
                  <a:pt x="181355" y="225551"/>
                </a:lnTo>
                <a:lnTo>
                  <a:pt x="111251" y="211835"/>
                </a:lnTo>
                <a:lnTo>
                  <a:pt x="59435" y="196595"/>
                </a:lnTo>
                <a:lnTo>
                  <a:pt x="30479" y="181355"/>
                </a:lnTo>
                <a:lnTo>
                  <a:pt x="31699" y="181355"/>
                </a:lnTo>
                <a:lnTo>
                  <a:pt x="29870" y="179831"/>
                </a:lnTo>
                <a:lnTo>
                  <a:pt x="24383" y="179831"/>
                </a:lnTo>
                <a:lnTo>
                  <a:pt x="24383" y="170687"/>
                </a:lnTo>
                <a:lnTo>
                  <a:pt x="29870" y="170687"/>
                </a:lnTo>
                <a:lnTo>
                  <a:pt x="31699" y="169163"/>
                </a:lnTo>
                <a:lnTo>
                  <a:pt x="30479" y="169163"/>
                </a:lnTo>
                <a:lnTo>
                  <a:pt x="44195" y="161543"/>
                </a:lnTo>
                <a:lnTo>
                  <a:pt x="83819" y="146303"/>
                </a:lnTo>
                <a:lnTo>
                  <a:pt x="181355" y="124967"/>
                </a:lnTo>
                <a:lnTo>
                  <a:pt x="222503" y="117347"/>
                </a:lnTo>
                <a:lnTo>
                  <a:pt x="269747" y="111251"/>
                </a:lnTo>
                <a:lnTo>
                  <a:pt x="320039" y="103631"/>
                </a:lnTo>
                <a:lnTo>
                  <a:pt x="432815" y="91439"/>
                </a:lnTo>
                <a:lnTo>
                  <a:pt x="630935" y="73151"/>
                </a:lnTo>
                <a:lnTo>
                  <a:pt x="704087" y="68579"/>
                </a:lnTo>
                <a:lnTo>
                  <a:pt x="780287" y="62483"/>
                </a:lnTo>
                <a:lnTo>
                  <a:pt x="1027175" y="48767"/>
                </a:lnTo>
                <a:lnTo>
                  <a:pt x="1207007" y="42671"/>
                </a:lnTo>
                <a:lnTo>
                  <a:pt x="1299971" y="38099"/>
                </a:lnTo>
                <a:lnTo>
                  <a:pt x="1395983" y="35051"/>
                </a:lnTo>
                <a:lnTo>
                  <a:pt x="1493519" y="33527"/>
                </a:lnTo>
                <a:lnTo>
                  <a:pt x="1592579" y="30479"/>
                </a:lnTo>
                <a:lnTo>
                  <a:pt x="1798319" y="27431"/>
                </a:lnTo>
                <a:lnTo>
                  <a:pt x="1903475" y="27431"/>
                </a:lnTo>
                <a:lnTo>
                  <a:pt x="2010155" y="25907"/>
                </a:lnTo>
                <a:lnTo>
                  <a:pt x="3241039" y="25907"/>
                </a:lnTo>
                <a:lnTo>
                  <a:pt x="3124199" y="19811"/>
                </a:lnTo>
                <a:lnTo>
                  <a:pt x="2746247" y="7619"/>
                </a:lnTo>
                <a:lnTo>
                  <a:pt x="2334767" y="1523"/>
                </a:lnTo>
                <a:close/>
              </a:path>
              <a:path w="4238625" h="350520">
                <a:moveTo>
                  <a:pt x="4207763" y="181355"/>
                </a:moveTo>
                <a:lnTo>
                  <a:pt x="4154423" y="204215"/>
                </a:lnTo>
                <a:lnTo>
                  <a:pt x="4056887" y="225551"/>
                </a:lnTo>
                <a:lnTo>
                  <a:pt x="4015739" y="233171"/>
                </a:lnTo>
                <a:lnTo>
                  <a:pt x="3970019" y="239267"/>
                </a:lnTo>
                <a:lnTo>
                  <a:pt x="3918203" y="246887"/>
                </a:lnTo>
                <a:lnTo>
                  <a:pt x="3864863" y="252983"/>
                </a:lnTo>
                <a:lnTo>
                  <a:pt x="3805427" y="259079"/>
                </a:lnTo>
                <a:lnTo>
                  <a:pt x="3607307" y="277367"/>
                </a:lnTo>
                <a:lnTo>
                  <a:pt x="3534155" y="281939"/>
                </a:lnTo>
                <a:lnTo>
                  <a:pt x="3457955" y="288035"/>
                </a:lnTo>
                <a:lnTo>
                  <a:pt x="3211067" y="301751"/>
                </a:lnTo>
                <a:lnTo>
                  <a:pt x="3122675" y="304799"/>
                </a:lnTo>
                <a:lnTo>
                  <a:pt x="3031235" y="309371"/>
                </a:lnTo>
                <a:lnTo>
                  <a:pt x="2842259" y="315467"/>
                </a:lnTo>
                <a:lnTo>
                  <a:pt x="2744723" y="316991"/>
                </a:lnTo>
                <a:lnTo>
                  <a:pt x="2645663" y="320039"/>
                </a:lnTo>
                <a:lnTo>
                  <a:pt x="2439923" y="323087"/>
                </a:lnTo>
                <a:lnTo>
                  <a:pt x="2334767" y="323087"/>
                </a:lnTo>
                <a:lnTo>
                  <a:pt x="2228087" y="324611"/>
                </a:lnTo>
                <a:lnTo>
                  <a:pt x="3255263" y="324611"/>
                </a:lnTo>
                <a:lnTo>
                  <a:pt x="3297935" y="323087"/>
                </a:lnTo>
                <a:lnTo>
                  <a:pt x="3380231" y="318515"/>
                </a:lnTo>
                <a:lnTo>
                  <a:pt x="3459479" y="312419"/>
                </a:lnTo>
                <a:lnTo>
                  <a:pt x="3608831" y="303275"/>
                </a:lnTo>
                <a:lnTo>
                  <a:pt x="3808475" y="284987"/>
                </a:lnTo>
                <a:lnTo>
                  <a:pt x="3867911" y="278891"/>
                </a:lnTo>
                <a:lnTo>
                  <a:pt x="3922775" y="271271"/>
                </a:lnTo>
                <a:lnTo>
                  <a:pt x="3973067" y="265175"/>
                </a:lnTo>
                <a:lnTo>
                  <a:pt x="4020311" y="257555"/>
                </a:lnTo>
                <a:lnTo>
                  <a:pt x="4062983" y="251459"/>
                </a:lnTo>
                <a:lnTo>
                  <a:pt x="4101083" y="243839"/>
                </a:lnTo>
                <a:lnTo>
                  <a:pt x="4163567" y="228599"/>
                </a:lnTo>
                <a:lnTo>
                  <a:pt x="4207763" y="210311"/>
                </a:lnTo>
                <a:lnTo>
                  <a:pt x="4233671" y="190499"/>
                </a:lnTo>
                <a:lnTo>
                  <a:pt x="4233671" y="188975"/>
                </a:lnTo>
                <a:lnTo>
                  <a:pt x="4235195" y="187451"/>
                </a:lnTo>
                <a:lnTo>
                  <a:pt x="4237024" y="182879"/>
                </a:lnTo>
                <a:lnTo>
                  <a:pt x="4206239" y="182879"/>
                </a:lnTo>
                <a:lnTo>
                  <a:pt x="4207763" y="181355"/>
                </a:lnTo>
                <a:close/>
              </a:path>
              <a:path w="4238625" h="350520">
                <a:moveTo>
                  <a:pt x="31699" y="181355"/>
                </a:moveTo>
                <a:lnTo>
                  <a:pt x="30479" y="181355"/>
                </a:lnTo>
                <a:lnTo>
                  <a:pt x="33527" y="182879"/>
                </a:lnTo>
                <a:lnTo>
                  <a:pt x="31699" y="181355"/>
                </a:lnTo>
                <a:close/>
              </a:path>
              <a:path w="4238625" h="350520">
                <a:moveTo>
                  <a:pt x="4211573" y="177545"/>
                </a:moveTo>
                <a:lnTo>
                  <a:pt x="4206239" y="182879"/>
                </a:lnTo>
                <a:lnTo>
                  <a:pt x="4237024" y="182879"/>
                </a:lnTo>
                <a:lnTo>
                  <a:pt x="4238243" y="179831"/>
                </a:lnTo>
                <a:lnTo>
                  <a:pt x="4210811" y="179831"/>
                </a:lnTo>
                <a:lnTo>
                  <a:pt x="4211573" y="177545"/>
                </a:lnTo>
                <a:close/>
              </a:path>
              <a:path w="4238625" h="350520">
                <a:moveTo>
                  <a:pt x="24383" y="175259"/>
                </a:moveTo>
                <a:lnTo>
                  <a:pt x="24383" y="179831"/>
                </a:lnTo>
                <a:lnTo>
                  <a:pt x="25399" y="176783"/>
                </a:lnTo>
                <a:lnTo>
                  <a:pt x="24383" y="175259"/>
                </a:lnTo>
                <a:close/>
              </a:path>
              <a:path w="4238625" h="350520">
                <a:moveTo>
                  <a:pt x="25399" y="176783"/>
                </a:moveTo>
                <a:lnTo>
                  <a:pt x="24383" y="179831"/>
                </a:lnTo>
                <a:lnTo>
                  <a:pt x="27431" y="179831"/>
                </a:lnTo>
                <a:lnTo>
                  <a:pt x="25399" y="176783"/>
                </a:lnTo>
                <a:close/>
              </a:path>
              <a:path w="4238625" h="350520">
                <a:moveTo>
                  <a:pt x="25576" y="176253"/>
                </a:moveTo>
                <a:lnTo>
                  <a:pt x="25399" y="176783"/>
                </a:lnTo>
                <a:lnTo>
                  <a:pt x="27431" y="179831"/>
                </a:lnTo>
                <a:lnTo>
                  <a:pt x="26494" y="177018"/>
                </a:lnTo>
                <a:lnTo>
                  <a:pt x="25576" y="176253"/>
                </a:lnTo>
                <a:close/>
              </a:path>
              <a:path w="4238625" h="350520">
                <a:moveTo>
                  <a:pt x="26494" y="177018"/>
                </a:moveTo>
                <a:lnTo>
                  <a:pt x="27431" y="179831"/>
                </a:lnTo>
                <a:lnTo>
                  <a:pt x="29870" y="179831"/>
                </a:lnTo>
                <a:lnTo>
                  <a:pt x="26494" y="177018"/>
                </a:lnTo>
                <a:close/>
              </a:path>
              <a:path w="4238625" h="350520">
                <a:moveTo>
                  <a:pt x="4212716" y="176402"/>
                </a:moveTo>
                <a:lnTo>
                  <a:pt x="4211573" y="177545"/>
                </a:lnTo>
                <a:lnTo>
                  <a:pt x="4210811" y="179831"/>
                </a:lnTo>
                <a:lnTo>
                  <a:pt x="4212843" y="176783"/>
                </a:lnTo>
                <a:lnTo>
                  <a:pt x="4212716" y="176402"/>
                </a:lnTo>
                <a:close/>
              </a:path>
              <a:path w="4238625" h="350520">
                <a:moveTo>
                  <a:pt x="4212843" y="176783"/>
                </a:moveTo>
                <a:lnTo>
                  <a:pt x="4210811" y="179831"/>
                </a:lnTo>
                <a:lnTo>
                  <a:pt x="4213859" y="179831"/>
                </a:lnTo>
                <a:lnTo>
                  <a:pt x="4212843" y="176783"/>
                </a:lnTo>
                <a:close/>
              </a:path>
              <a:path w="4238625" h="350520">
                <a:moveTo>
                  <a:pt x="4213859" y="175259"/>
                </a:moveTo>
                <a:lnTo>
                  <a:pt x="4212843" y="176783"/>
                </a:lnTo>
                <a:lnTo>
                  <a:pt x="4213859" y="179831"/>
                </a:lnTo>
                <a:lnTo>
                  <a:pt x="4213859" y="175259"/>
                </a:lnTo>
                <a:close/>
              </a:path>
              <a:path w="4238625" h="350520">
                <a:moveTo>
                  <a:pt x="4236719" y="170687"/>
                </a:moveTo>
                <a:lnTo>
                  <a:pt x="4213859" y="170687"/>
                </a:lnTo>
                <a:lnTo>
                  <a:pt x="4213859" y="179831"/>
                </a:lnTo>
                <a:lnTo>
                  <a:pt x="4238243" y="179831"/>
                </a:lnTo>
                <a:lnTo>
                  <a:pt x="4238243" y="173735"/>
                </a:lnTo>
                <a:lnTo>
                  <a:pt x="4236719" y="170687"/>
                </a:lnTo>
                <a:close/>
              </a:path>
              <a:path w="4238625" h="350520">
                <a:moveTo>
                  <a:pt x="4212335" y="175259"/>
                </a:moveTo>
                <a:lnTo>
                  <a:pt x="4211573" y="177545"/>
                </a:lnTo>
                <a:lnTo>
                  <a:pt x="4212716" y="176402"/>
                </a:lnTo>
                <a:lnTo>
                  <a:pt x="4212335" y="175259"/>
                </a:lnTo>
                <a:close/>
              </a:path>
              <a:path w="4238625" h="350520">
                <a:moveTo>
                  <a:pt x="25907" y="175259"/>
                </a:moveTo>
                <a:lnTo>
                  <a:pt x="25576" y="176253"/>
                </a:lnTo>
                <a:lnTo>
                  <a:pt x="26494" y="177018"/>
                </a:lnTo>
                <a:lnTo>
                  <a:pt x="25907" y="175259"/>
                </a:lnTo>
                <a:close/>
              </a:path>
              <a:path w="4238625" h="350520">
                <a:moveTo>
                  <a:pt x="24383" y="175259"/>
                </a:moveTo>
                <a:lnTo>
                  <a:pt x="25399" y="176783"/>
                </a:lnTo>
                <a:lnTo>
                  <a:pt x="25576" y="176253"/>
                </a:lnTo>
                <a:lnTo>
                  <a:pt x="24383" y="175259"/>
                </a:lnTo>
                <a:close/>
              </a:path>
              <a:path w="4238625" h="350520">
                <a:moveTo>
                  <a:pt x="4213859" y="175259"/>
                </a:moveTo>
                <a:lnTo>
                  <a:pt x="4212716" y="176402"/>
                </a:lnTo>
                <a:lnTo>
                  <a:pt x="4212843" y="176783"/>
                </a:lnTo>
                <a:lnTo>
                  <a:pt x="4213859" y="175259"/>
                </a:lnTo>
                <a:close/>
              </a:path>
              <a:path w="4238625" h="350520">
                <a:moveTo>
                  <a:pt x="4212716" y="174116"/>
                </a:moveTo>
                <a:lnTo>
                  <a:pt x="4212335" y="175259"/>
                </a:lnTo>
                <a:lnTo>
                  <a:pt x="4212716" y="176402"/>
                </a:lnTo>
                <a:lnTo>
                  <a:pt x="4213859" y="175259"/>
                </a:lnTo>
                <a:lnTo>
                  <a:pt x="4212716" y="174116"/>
                </a:lnTo>
                <a:close/>
              </a:path>
              <a:path w="4238625" h="350520">
                <a:moveTo>
                  <a:pt x="25576" y="174266"/>
                </a:moveTo>
                <a:lnTo>
                  <a:pt x="24383" y="175259"/>
                </a:lnTo>
                <a:lnTo>
                  <a:pt x="25576" y="176253"/>
                </a:lnTo>
                <a:lnTo>
                  <a:pt x="25907" y="175259"/>
                </a:lnTo>
                <a:lnTo>
                  <a:pt x="25576" y="174266"/>
                </a:lnTo>
                <a:close/>
              </a:path>
              <a:path w="4238625" h="350520">
                <a:moveTo>
                  <a:pt x="24383" y="170687"/>
                </a:moveTo>
                <a:lnTo>
                  <a:pt x="24383" y="175259"/>
                </a:lnTo>
                <a:lnTo>
                  <a:pt x="25399" y="173735"/>
                </a:lnTo>
                <a:lnTo>
                  <a:pt x="24383" y="170687"/>
                </a:lnTo>
                <a:close/>
              </a:path>
              <a:path w="4238625" h="350520">
                <a:moveTo>
                  <a:pt x="25399" y="173735"/>
                </a:moveTo>
                <a:lnTo>
                  <a:pt x="24383" y="175259"/>
                </a:lnTo>
                <a:lnTo>
                  <a:pt x="25576" y="174266"/>
                </a:lnTo>
                <a:lnTo>
                  <a:pt x="25399" y="173735"/>
                </a:lnTo>
                <a:close/>
              </a:path>
              <a:path w="4238625" h="350520">
                <a:moveTo>
                  <a:pt x="26494" y="173501"/>
                </a:moveTo>
                <a:lnTo>
                  <a:pt x="25576" y="174266"/>
                </a:lnTo>
                <a:lnTo>
                  <a:pt x="25907" y="175259"/>
                </a:lnTo>
                <a:lnTo>
                  <a:pt x="26494" y="173501"/>
                </a:lnTo>
                <a:close/>
              </a:path>
              <a:path w="4238625" h="350520">
                <a:moveTo>
                  <a:pt x="4211573" y="172973"/>
                </a:moveTo>
                <a:lnTo>
                  <a:pt x="4212335" y="175259"/>
                </a:lnTo>
                <a:lnTo>
                  <a:pt x="4212716" y="174116"/>
                </a:lnTo>
                <a:lnTo>
                  <a:pt x="4211573" y="172973"/>
                </a:lnTo>
                <a:close/>
              </a:path>
              <a:path w="4238625" h="350520">
                <a:moveTo>
                  <a:pt x="4212843" y="173735"/>
                </a:moveTo>
                <a:lnTo>
                  <a:pt x="4212716" y="174116"/>
                </a:lnTo>
                <a:lnTo>
                  <a:pt x="4213859" y="175259"/>
                </a:lnTo>
                <a:lnTo>
                  <a:pt x="4212843" y="173735"/>
                </a:lnTo>
                <a:close/>
              </a:path>
              <a:path w="4238625" h="350520">
                <a:moveTo>
                  <a:pt x="4213859" y="170687"/>
                </a:moveTo>
                <a:lnTo>
                  <a:pt x="4212843" y="173735"/>
                </a:lnTo>
                <a:lnTo>
                  <a:pt x="4213859" y="175259"/>
                </a:lnTo>
                <a:lnTo>
                  <a:pt x="4213859" y="170687"/>
                </a:lnTo>
                <a:close/>
              </a:path>
              <a:path w="4238625" h="350520">
                <a:moveTo>
                  <a:pt x="27431" y="170687"/>
                </a:moveTo>
                <a:lnTo>
                  <a:pt x="25399" y="173735"/>
                </a:lnTo>
                <a:lnTo>
                  <a:pt x="25576" y="174266"/>
                </a:lnTo>
                <a:lnTo>
                  <a:pt x="26494" y="173501"/>
                </a:lnTo>
                <a:lnTo>
                  <a:pt x="27431" y="170687"/>
                </a:lnTo>
                <a:close/>
              </a:path>
              <a:path w="4238625" h="350520">
                <a:moveTo>
                  <a:pt x="4210811" y="170687"/>
                </a:moveTo>
                <a:lnTo>
                  <a:pt x="4211573" y="172973"/>
                </a:lnTo>
                <a:lnTo>
                  <a:pt x="4212716" y="174116"/>
                </a:lnTo>
                <a:lnTo>
                  <a:pt x="4212843" y="173735"/>
                </a:lnTo>
                <a:lnTo>
                  <a:pt x="4210811" y="170687"/>
                </a:lnTo>
                <a:close/>
              </a:path>
              <a:path w="4238625" h="350520">
                <a:moveTo>
                  <a:pt x="27431" y="170687"/>
                </a:moveTo>
                <a:lnTo>
                  <a:pt x="24383" y="170687"/>
                </a:lnTo>
                <a:lnTo>
                  <a:pt x="25399" y="173735"/>
                </a:lnTo>
                <a:lnTo>
                  <a:pt x="27431" y="170687"/>
                </a:lnTo>
                <a:close/>
              </a:path>
              <a:path w="4238625" h="350520">
                <a:moveTo>
                  <a:pt x="4213859" y="170687"/>
                </a:moveTo>
                <a:lnTo>
                  <a:pt x="4210811" y="170687"/>
                </a:lnTo>
                <a:lnTo>
                  <a:pt x="4212843" y="173735"/>
                </a:lnTo>
                <a:lnTo>
                  <a:pt x="4213859" y="170687"/>
                </a:lnTo>
                <a:close/>
              </a:path>
              <a:path w="4238625" h="350520">
                <a:moveTo>
                  <a:pt x="29870" y="170687"/>
                </a:moveTo>
                <a:lnTo>
                  <a:pt x="27431" y="170687"/>
                </a:lnTo>
                <a:lnTo>
                  <a:pt x="26494" y="173501"/>
                </a:lnTo>
                <a:lnTo>
                  <a:pt x="29870" y="170687"/>
                </a:lnTo>
                <a:close/>
              </a:path>
              <a:path w="4238625" h="350520">
                <a:moveTo>
                  <a:pt x="4236110" y="167639"/>
                </a:moveTo>
                <a:lnTo>
                  <a:pt x="4206239" y="167639"/>
                </a:lnTo>
                <a:lnTo>
                  <a:pt x="4211573" y="172973"/>
                </a:lnTo>
                <a:lnTo>
                  <a:pt x="4210811" y="170687"/>
                </a:lnTo>
                <a:lnTo>
                  <a:pt x="4236719" y="170687"/>
                </a:lnTo>
                <a:lnTo>
                  <a:pt x="4236110" y="167639"/>
                </a:lnTo>
                <a:close/>
              </a:path>
              <a:path w="4238625" h="350520">
                <a:moveTo>
                  <a:pt x="33527" y="167639"/>
                </a:moveTo>
                <a:lnTo>
                  <a:pt x="30479" y="169163"/>
                </a:lnTo>
                <a:lnTo>
                  <a:pt x="31699" y="169163"/>
                </a:lnTo>
                <a:lnTo>
                  <a:pt x="33527" y="167639"/>
                </a:lnTo>
                <a:close/>
              </a:path>
              <a:path w="4238625" h="350520">
                <a:moveTo>
                  <a:pt x="3241039" y="25907"/>
                </a:moveTo>
                <a:lnTo>
                  <a:pt x="2228087" y="25907"/>
                </a:lnTo>
                <a:lnTo>
                  <a:pt x="2334767" y="27431"/>
                </a:lnTo>
                <a:lnTo>
                  <a:pt x="2439923" y="27431"/>
                </a:lnTo>
                <a:lnTo>
                  <a:pt x="2645663" y="30479"/>
                </a:lnTo>
                <a:lnTo>
                  <a:pt x="2744723" y="33527"/>
                </a:lnTo>
                <a:lnTo>
                  <a:pt x="2843783" y="35051"/>
                </a:lnTo>
                <a:lnTo>
                  <a:pt x="2938271" y="38099"/>
                </a:lnTo>
                <a:lnTo>
                  <a:pt x="3031235" y="42671"/>
                </a:lnTo>
                <a:lnTo>
                  <a:pt x="3211067" y="48767"/>
                </a:lnTo>
                <a:lnTo>
                  <a:pt x="3457955" y="62483"/>
                </a:lnTo>
                <a:lnTo>
                  <a:pt x="3534155" y="68579"/>
                </a:lnTo>
                <a:lnTo>
                  <a:pt x="3607307" y="73151"/>
                </a:lnTo>
                <a:lnTo>
                  <a:pt x="3742943" y="85343"/>
                </a:lnTo>
                <a:lnTo>
                  <a:pt x="3919727" y="103631"/>
                </a:lnTo>
                <a:lnTo>
                  <a:pt x="3970019" y="111251"/>
                </a:lnTo>
                <a:lnTo>
                  <a:pt x="4015739" y="117347"/>
                </a:lnTo>
                <a:lnTo>
                  <a:pt x="4058411" y="124967"/>
                </a:lnTo>
                <a:lnTo>
                  <a:pt x="4128515" y="140207"/>
                </a:lnTo>
                <a:lnTo>
                  <a:pt x="4178807" y="155447"/>
                </a:lnTo>
                <a:lnTo>
                  <a:pt x="4207763" y="169163"/>
                </a:lnTo>
                <a:lnTo>
                  <a:pt x="4206239" y="167639"/>
                </a:lnTo>
                <a:lnTo>
                  <a:pt x="4236110" y="167639"/>
                </a:lnTo>
                <a:lnTo>
                  <a:pt x="4235195" y="163067"/>
                </a:lnTo>
                <a:lnTo>
                  <a:pt x="4233671" y="161543"/>
                </a:lnTo>
                <a:lnTo>
                  <a:pt x="4233671" y="160019"/>
                </a:lnTo>
                <a:lnTo>
                  <a:pt x="4162043" y="121919"/>
                </a:lnTo>
                <a:lnTo>
                  <a:pt x="4099559" y="106679"/>
                </a:lnTo>
                <a:lnTo>
                  <a:pt x="4061459" y="99059"/>
                </a:lnTo>
                <a:lnTo>
                  <a:pt x="4020311" y="92963"/>
                </a:lnTo>
                <a:lnTo>
                  <a:pt x="3973067" y="85343"/>
                </a:lnTo>
                <a:lnTo>
                  <a:pt x="3922775" y="79247"/>
                </a:lnTo>
                <a:lnTo>
                  <a:pt x="3866387" y="71627"/>
                </a:lnTo>
                <a:lnTo>
                  <a:pt x="3745991" y="59435"/>
                </a:lnTo>
                <a:lnTo>
                  <a:pt x="3678935" y="53339"/>
                </a:lnTo>
                <a:lnTo>
                  <a:pt x="3608831" y="48767"/>
                </a:lnTo>
                <a:lnTo>
                  <a:pt x="3535679" y="42671"/>
                </a:lnTo>
                <a:lnTo>
                  <a:pt x="3241039" y="25907"/>
                </a:lnTo>
                <a:close/>
              </a:path>
              <a:path w="4238625" h="350520">
                <a:moveTo>
                  <a:pt x="2119883" y="0"/>
                </a:moveTo>
                <a:lnTo>
                  <a:pt x="2010155" y="1523"/>
                </a:lnTo>
                <a:lnTo>
                  <a:pt x="2228087" y="1523"/>
                </a:lnTo>
                <a:lnTo>
                  <a:pt x="2119883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21747" y="1630940"/>
            <a:ext cx="3256544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600"/>
              </a:spcBef>
              <a:buChar char="•"/>
              <a:tabLst>
                <a:tab pos="184785" algn="l"/>
                <a:tab pos="185420" algn="l"/>
              </a:tabLst>
            </a:pPr>
            <a:r>
              <a:rPr lang="sv-SE" sz="1500" b="1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Plan and </a:t>
            </a:r>
            <a:r>
              <a:rPr lang="sv-SE" sz="1500" b="1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allocate</a:t>
            </a:r>
            <a:r>
              <a:rPr lang="sv-SE" sz="1500" b="1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b="1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resources</a:t>
            </a:r>
            <a:endParaRPr sz="1500" b="1" spc="-10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84175" lvl="1" indent="-142875">
              <a:lnSpc>
                <a:spcPct val="100000"/>
              </a:lnSpc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Plan,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launch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maintain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plan</a:t>
            </a:r>
          </a:p>
          <a:p>
            <a:pPr marL="384175" lvl="1" indent="-142875">
              <a:lnSpc>
                <a:spcPct val="100000"/>
              </a:lnSpc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Obtain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resources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from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both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business and IT to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carry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plan</a:t>
            </a:r>
          </a:p>
          <a:p>
            <a:pPr marL="384175" lvl="1" indent="-142875">
              <a:lnSpc>
                <a:spcPct val="100000"/>
              </a:lnSpc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Involve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users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early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and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often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it is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critical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to DW/BI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acceptance</a:t>
            </a:r>
            <a:endParaRPr lang="sv-SE" sz="1500" spc="-10" dirty="0" smtClean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84175" lvl="1" indent="-142875">
              <a:lnSpc>
                <a:spcPct val="100000"/>
              </a:lnSpc>
              <a:spcBef>
                <a:spcPts val="600"/>
              </a:spcBef>
              <a:buChar char="–"/>
              <a:tabLst>
                <a:tab pos="384810" algn="l"/>
              </a:tabLst>
            </a:pP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Establish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communication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strategy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–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very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important</a:t>
            </a:r>
            <a:r>
              <a:rPr lang="sv-SE" sz="1500" spc="-10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in DW/BI </a:t>
            </a:r>
            <a:r>
              <a:rPr lang="sv-SE" sz="1500" spc="-10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project</a:t>
            </a:r>
            <a:endParaRPr sz="1500" spc="-10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55"/>
    </mc:Choice>
    <mc:Fallback>
      <p:transition spd="slow" advTm="76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693322" cy="596700"/>
          </a:xfrm>
        </p:spPr>
        <p:txBody>
          <a:bodyPr/>
          <a:lstStyle/>
          <a:p>
            <a:r>
              <a:rPr lang="sv-SE" dirty="0" smtClean="0"/>
              <a:t>Business </a:t>
            </a:r>
            <a:r>
              <a:rPr lang="sv-SE" dirty="0" err="1" smtClean="0"/>
              <a:t>Requirements</a:t>
            </a:r>
            <a:r>
              <a:rPr lang="sv-SE" dirty="0" smtClean="0"/>
              <a:t> Definitions</a:t>
            </a:r>
            <a:endParaRPr lang="sv-SE" dirty="0"/>
          </a:p>
        </p:txBody>
      </p:sp>
      <p:sp>
        <p:nvSpPr>
          <p:cNvPr id="6" name="object 23"/>
          <p:cNvSpPr/>
          <p:nvPr/>
        </p:nvSpPr>
        <p:spPr>
          <a:xfrm>
            <a:off x="4332158" y="1520855"/>
            <a:ext cx="4513933" cy="151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7"/>
          <p:cNvSpPr/>
          <p:nvPr/>
        </p:nvSpPr>
        <p:spPr>
          <a:xfrm>
            <a:off x="4889511" y="1574297"/>
            <a:ext cx="762000" cy="1249680"/>
          </a:xfrm>
          <a:custGeom>
            <a:avLst/>
            <a:gdLst/>
            <a:ahLst/>
            <a:cxnLst/>
            <a:rect l="l" t="t" r="r" b="b"/>
            <a:pathLst>
              <a:path w="762000" h="1249679">
                <a:moveTo>
                  <a:pt x="380999" y="0"/>
                </a:moveTo>
                <a:lnTo>
                  <a:pt x="339851" y="4571"/>
                </a:lnTo>
                <a:lnTo>
                  <a:pt x="301751" y="13715"/>
                </a:lnTo>
                <a:lnTo>
                  <a:pt x="246887" y="39623"/>
                </a:lnTo>
                <a:lnTo>
                  <a:pt x="213359" y="64007"/>
                </a:lnTo>
                <a:lnTo>
                  <a:pt x="179831" y="92963"/>
                </a:lnTo>
                <a:lnTo>
                  <a:pt x="149351" y="128015"/>
                </a:lnTo>
                <a:lnTo>
                  <a:pt x="108203" y="185927"/>
                </a:lnTo>
                <a:lnTo>
                  <a:pt x="85343" y="230123"/>
                </a:lnTo>
                <a:lnTo>
                  <a:pt x="73151" y="254507"/>
                </a:lnTo>
                <a:lnTo>
                  <a:pt x="53339" y="303275"/>
                </a:lnTo>
                <a:lnTo>
                  <a:pt x="36575" y="356615"/>
                </a:lnTo>
                <a:lnTo>
                  <a:pt x="21335" y="413003"/>
                </a:lnTo>
                <a:lnTo>
                  <a:pt x="16763" y="441959"/>
                </a:lnTo>
                <a:lnTo>
                  <a:pt x="10667" y="470915"/>
                </a:lnTo>
                <a:lnTo>
                  <a:pt x="6095" y="501395"/>
                </a:lnTo>
                <a:lnTo>
                  <a:pt x="3047" y="531875"/>
                </a:lnTo>
                <a:lnTo>
                  <a:pt x="1523" y="562355"/>
                </a:lnTo>
                <a:lnTo>
                  <a:pt x="0" y="594359"/>
                </a:lnTo>
                <a:lnTo>
                  <a:pt x="0" y="656843"/>
                </a:lnTo>
                <a:lnTo>
                  <a:pt x="1523" y="688847"/>
                </a:lnTo>
                <a:lnTo>
                  <a:pt x="3047" y="719327"/>
                </a:lnTo>
                <a:lnTo>
                  <a:pt x="7619" y="749807"/>
                </a:lnTo>
                <a:lnTo>
                  <a:pt x="10667" y="780287"/>
                </a:lnTo>
                <a:lnTo>
                  <a:pt x="16763" y="809243"/>
                </a:lnTo>
                <a:lnTo>
                  <a:pt x="21335" y="838199"/>
                </a:lnTo>
                <a:lnTo>
                  <a:pt x="28955" y="867155"/>
                </a:lnTo>
                <a:lnTo>
                  <a:pt x="44195" y="922019"/>
                </a:lnTo>
                <a:lnTo>
                  <a:pt x="62483" y="972311"/>
                </a:lnTo>
                <a:lnTo>
                  <a:pt x="85343" y="1021079"/>
                </a:lnTo>
                <a:lnTo>
                  <a:pt x="96011" y="1043939"/>
                </a:lnTo>
                <a:lnTo>
                  <a:pt x="109727" y="1065275"/>
                </a:lnTo>
                <a:lnTo>
                  <a:pt x="121919" y="1085087"/>
                </a:lnTo>
                <a:lnTo>
                  <a:pt x="135635" y="1104899"/>
                </a:lnTo>
                <a:lnTo>
                  <a:pt x="181355" y="1158239"/>
                </a:lnTo>
                <a:lnTo>
                  <a:pt x="213359" y="1187195"/>
                </a:lnTo>
                <a:lnTo>
                  <a:pt x="248411" y="1211579"/>
                </a:lnTo>
                <a:lnTo>
                  <a:pt x="284987" y="1229867"/>
                </a:lnTo>
                <a:lnTo>
                  <a:pt x="321563" y="1242059"/>
                </a:lnTo>
                <a:lnTo>
                  <a:pt x="361187" y="1249679"/>
                </a:lnTo>
                <a:lnTo>
                  <a:pt x="400811" y="1249679"/>
                </a:lnTo>
                <a:lnTo>
                  <a:pt x="420623" y="1246631"/>
                </a:lnTo>
                <a:lnTo>
                  <a:pt x="460247" y="1237487"/>
                </a:lnTo>
                <a:lnTo>
                  <a:pt x="478535" y="1229867"/>
                </a:lnTo>
                <a:lnTo>
                  <a:pt x="487679" y="1225295"/>
                </a:lnTo>
                <a:lnTo>
                  <a:pt x="380999" y="1225295"/>
                </a:lnTo>
                <a:lnTo>
                  <a:pt x="344423" y="1222247"/>
                </a:lnTo>
                <a:lnTo>
                  <a:pt x="310895" y="1213103"/>
                </a:lnTo>
                <a:lnTo>
                  <a:pt x="292607" y="1207007"/>
                </a:lnTo>
                <a:lnTo>
                  <a:pt x="277367" y="1197863"/>
                </a:lnTo>
                <a:lnTo>
                  <a:pt x="260603" y="1188719"/>
                </a:lnTo>
                <a:lnTo>
                  <a:pt x="243839" y="1178051"/>
                </a:lnTo>
                <a:lnTo>
                  <a:pt x="228599" y="1167383"/>
                </a:lnTo>
                <a:lnTo>
                  <a:pt x="198119" y="1139951"/>
                </a:lnTo>
                <a:lnTo>
                  <a:pt x="184403" y="1124711"/>
                </a:lnTo>
                <a:lnTo>
                  <a:pt x="169163" y="1107947"/>
                </a:lnTo>
                <a:lnTo>
                  <a:pt x="156971" y="1089659"/>
                </a:lnTo>
                <a:lnTo>
                  <a:pt x="143255" y="1071371"/>
                </a:lnTo>
                <a:lnTo>
                  <a:pt x="131063" y="1051559"/>
                </a:lnTo>
                <a:lnTo>
                  <a:pt x="106679" y="1008887"/>
                </a:lnTo>
                <a:lnTo>
                  <a:pt x="86867" y="963167"/>
                </a:lnTo>
                <a:lnTo>
                  <a:pt x="68579" y="912875"/>
                </a:lnTo>
                <a:lnTo>
                  <a:pt x="53339" y="861059"/>
                </a:lnTo>
                <a:lnTo>
                  <a:pt x="41147" y="804671"/>
                </a:lnTo>
                <a:lnTo>
                  <a:pt x="32003" y="746759"/>
                </a:lnTo>
                <a:lnTo>
                  <a:pt x="25907" y="687323"/>
                </a:lnTo>
                <a:lnTo>
                  <a:pt x="24383" y="656843"/>
                </a:lnTo>
                <a:lnTo>
                  <a:pt x="24383" y="594359"/>
                </a:lnTo>
                <a:lnTo>
                  <a:pt x="32003" y="502919"/>
                </a:lnTo>
                <a:lnTo>
                  <a:pt x="41147" y="445007"/>
                </a:lnTo>
                <a:lnTo>
                  <a:pt x="53339" y="390143"/>
                </a:lnTo>
                <a:lnTo>
                  <a:pt x="68579" y="336803"/>
                </a:lnTo>
                <a:lnTo>
                  <a:pt x="86867" y="288035"/>
                </a:lnTo>
                <a:lnTo>
                  <a:pt x="108203" y="240791"/>
                </a:lnTo>
                <a:lnTo>
                  <a:pt x="143255" y="179831"/>
                </a:lnTo>
                <a:lnTo>
                  <a:pt x="184403" y="126491"/>
                </a:lnTo>
                <a:lnTo>
                  <a:pt x="213359" y="96011"/>
                </a:lnTo>
                <a:lnTo>
                  <a:pt x="245363" y="71627"/>
                </a:lnTo>
                <a:lnTo>
                  <a:pt x="294131" y="44195"/>
                </a:lnTo>
                <a:lnTo>
                  <a:pt x="345947" y="28955"/>
                </a:lnTo>
                <a:lnTo>
                  <a:pt x="380999" y="25907"/>
                </a:lnTo>
                <a:lnTo>
                  <a:pt x="488899" y="25907"/>
                </a:lnTo>
                <a:lnTo>
                  <a:pt x="477011" y="21335"/>
                </a:lnTo>
                <a:lnTo>
                  <a:pt x="458723" y="13715"/>
                </a:lnTo>
                <a:lnTo>
                  <a:pt x="440435" y="7619"/>
                </a:lnTo>
                <a:lnTo>
                  <a:pt x="400811" y="1523"/>
                </a:lnTo>
                <a:lnTo>
                  <a:pt x="380999" y="0"/>
                </a:lnTo>
                <a:close/>
              </a:path>
              <a:path w="762000" h="1249679">
                <a:moveTo>
                  <a:pt x="488899" y="25907"/>
                </a:moveTo>
                <a:lnTo>
                  <a:pt x="380999" y="25907"/>
                </a:lnTo>
                <a:lnTo>
                  <a:pt x="417575" y="28955"/>
                </a:lnTo>
                <a:lnTo>
                  <a:pt x="451103" y="38099"/>
                </a:lnTo>
                <a:lnTo>
                  <a:pt x="501395" y="60959"/>
                </a:lnTo>
                <a:lnTo>
                  <a:pt x="533399" y="83819"/>
                </a:lnTo>
                <a:lnTo>
                  <a:pt x="563879" y="111251"/>
                </a:lnTo>
                <a:lnTo>
                  <a:pt x="591311" y="143255"/>
                </a:lnTo>
                <a:lnTo>
                  <a:pt x="618743" y="179831"/>
                </a:lnTo>
                <a:lnTo>
                  <a:pt x="643127" y="219455"/>
                </a:lnTo>
                <a:lnTo>
                  <a:pt x="675131" y="288035"/>
                </a:lnTo>
                <a:lnTo>
                  <a:pt x="693419" y="338327"/>
                </a:lnTo>
                <a:lnTo>
                  <a:pt x="708659" y="390143"/>
                </a:lnTo>
                <a:lnTo>
                  <a:pt x="720851" y="446531"/>
                </a:lnTo>
                <a:lnTo>
                  <a:pt x="729995" y="504443"/>
                </a:lnTo>
                <a:lnTo>
                  <a:pt x="736091" y="594359"/>
                </a:lnTo>
                <a:lnTo>
                  <a:pt x="737615" y="626363"/>
                </a:lnTo>
                <a:lnTo>
                  <a:pt x="733043" y="717803"/>
                </a:lnTo>
                <a:lnTo>
                  <a:pt x="725423" y="777239"/>
                </a:lnTo>
                <a:lnTo>
                  <a:pt x="714755" y="833627"/>
                </a:lnTo>
                <a:lnTo>
                  <a:pt x="693419" y="912875"/>
                </a:lnTo>
                <a:lnTo>
                  <a:pt x="675131" y="963167"/>
                </a:lnTo>
                <a:lnTo>
                  <a:pt x="643127" y="1031747"/>
                </a:lnTo>
                <a:lnTo>
                  <a:pt x="618743" y="1071371"/>
                </a:lnTo>
                <a:lnTo>
                  <a:pt x="577595" y="1124711"/>
                </a:lnTo>
                <a:lnTo>
                  <a:pt x="548639" y="1153667"/>
                </a:lnTo>
                <a:lnTo>
                  <a:pt x="516635" y="1179575"/>
                </a:lnTo>
                <a:lnTo>
                  <a:pt x="467867" y="1207007"/>
                </a:lnTo>
                <a:lnTo>
                  <a:pt x="432815" y="1217675"/>
                </a:lnTo>
                <a:lnTo>
                  <a:pt x="416051" y="1222247"/>
                </a:lnTo>
                <a:lnTo>
                  <a:pt x="380999" y="1225295"/>
                </a:lnTo>
                <a:lnTo>
                  <a:pt x="487679" y="1225295"/>
                </a:lnTo>
                <a:lnTo>
                  <a:pt x="548639" y="1187195"/>
                </a:lnTo>
                <a:lnTo>
                  <a:pt x="582167" y="1158239"/>
                </a:lnTo>
                <a:lnTo>
                  <a:pt x="611123" y="1123187"/>
                </a:lnTo>
                <a:lnTo>
                  <a:pt x="626363" y="1104899"/>
                </a:lnTo>
                <a:lnTo>
                  <a:pt x="640079" y="1085087"/>
                </a:lnTo>
                <a:lnTo>
                  <a:pt x="652271" y="1063751"/>
                </a:lnTo>
                <a:lnTo>
                  <a:pt x="665987" y="1042415"/>
                </a:lnTo>
                <a:lnTo>
                  <a:pt x="676655" y="1019555"/>
                </a:lnTo>
                <a:lnTo>
                  <a:pt x="688847" y="996695"/>
                </a:lnTo>
                <a:lnTo>
                  <a:pt x="699515" y="972311"/>
                </a:lnTo>
                <a:lnTo>
                  <a:pt x="717803" y="920495"/>
                </a:lnTo>
                <a:lnTo>
                  <a:pt x="733043" y="867155"/>
                </a:lnTo>
                <a:lnTo>
                  <a:pt x="745235" y="809243"/>
                </a:lnTo>
                <a:lnTo>
                  <a:pt x="751331" y="780287"/>
                </a:lnTo>
                <a:lnTo>
                  <a:pt x="754379" y="749807"/>
                </a:lnTo>
                <a:lnTo>
                  <a:pt x="758951" y="719327"/>
                </a:lnTo>
                <a:lnTo>
                  <a:pt x="760475" y="688847"/>
                </a:lnTo>
                <a:lnTo>
                  <a:pt x="761999" y="656843"/>
                </a:lnTo>
                <a:lnTo>
                  <a:pt x="761999" y="592835"/>
                </a:lnTo>
                <a:lnTo>
                  <a:pt x="760475" y="562355"/>
                </a:lnTo>
                <a:lnTo>
                  <a:pt x="758951" y="530351"/>
                </a:lnTo>
                <a:lnTo>
                  <a:pt x="754379" y="499871"/>
                </a:lnTo>
                <a:lnTo>
                  <a:pt x="751331" y="470915"/>
                </a:lnTo>
                <a:lnTo>
                  <a:pt x="745235" y="440435"/>
                </a:lnTo>
                <a:lnTo>
                  <a:pt x="733043" y="384047"/>
                </a:lnTo>
                <a:lnTo>
                  <a:pt x="717803" y="329183"/>
                </a:lnTo>
                <a:lnTo>
                  <a:pt x="697991" y="278891"/>
                </a:lnTo>
                <a:lnTo>
                  <a:pt x="688847" y="254507"/>
                </a:lnTo>
                <a:lnTo>
                  <a:pt x="664463" y="207263"/>
                </a:lnTo>
                <a:lnTo>
                  <a:pt x="640079" y="164591"/>
                </a:lnTo>
                <a:lnTo>
                  <a:pt x="611123" y="126491"/>
                </a:lnTo>
                <a:lnTo>
                  <a:pt x="580643" y="92963"/>
                </a:lnTo>
                <a:lnTo>
                  <a:pt x="531875" y="50291"/>
                </a:lnTo>
                <a:lnTo>
                  <a:pt x="513587" y="39623"/>
                </a:lnTo>
                <a:lnTo>
                  <a:pt x="496823" y="28955"/>
                </a:lnTo>
                <a:lnTo>
                  <a:pt x="488899" y="25907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5"/>
          <p:cNvSpPr txBox="1"/>
          <p:nvPr/>
        </p:nvSpPr>
        <p:spPr>
          <a:xfrm>
            <a:off x="942245" y="1520855"/>
            <a:ext cx="2569216" cy="21390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spcBef>
                <a:spcPts val="600"/>
              </a:spcBef>
              <a:buChar char="•"/>
              <a:tabLst>
                <a:tab pos="185420" algn="l"/>
              </a:tabLst>
            </a:pP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Business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users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will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impact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almost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all design and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implementaion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decision,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see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the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three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sv-SE" sz="1500" spc="-55" dirty="0" err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arrows</a:t>
            </a:r>
            <a:r>
              <a:rPr lang="sv-SE" sz="1500" spc="-55" dirty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from the 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business </a:t>
            </a:r>
            <a:r>
              <a:rPr lang="sv-SE" sz="1500" spc="-55" dirty="0" err="1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requirements</a:t>
            </a:r>
            <a:r>
              <a:rPr lang="sv-SE" sz="15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definition box</a:t>
            </a:r>
            <a:endParaRPr lang="sv-SE" sz="15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>
              <a:spcBef>
                <a:spcPts val="600"/>
              </a:spcBef>
              <a:tabLst>
                <a:tab pos="185420" algn="l"/>
              </a:tabLst>
            </a:pPr>
            <a:endParaRPr lang="sv-SE" sz="1200" spc="-55" dirty="0">
              <a:solidFill>
                <a:srgbClr val="3F3F3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>
              <a:spcBef>
                <a:spcPts val="600"/>
              </a:spcBef>
              <a:tabLst>
                <a:tab pos="185420" algn="l"/>
              </a:tabLst>
            </a:pPr>
            <a:r>
              <a:rPr lang="sv-SE" sz="1200" spc="-55" dirty="0" smtClean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	</a:t>
            </a:r>
            <a:endParaRPr lang="sv-SE" sz="1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8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28"/>
    </mc:Choice>
    <mc:Fallback>
      <p:transition spd="slow" advTm="3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19396</TotalTime>
  <Words>853</Words>
  <Application>Microsoft Office PowerPoint</Application>
  <PresentationFormat>On-screen Show (16:9)</PresentationFormat>
  <Paragraphs>103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Presentation:  OLAP and DW/BI Lifecycle, Part 2 </vt:lpstr>
      <vt:lpstr>PowerPoint Presentation</vt:lpstr>
      <vt:lpstr>DW/BI Lifecycle Overview</vt:lpstr>
      <vt:lpstr>DW/BI Lifecycle Overview</vt:lpstr>
      <vt:lpstr>DW/BI Lifecycle Overview</vt:lpstr>
      <vt:lpstr>Project Planning &amp; Management </vt:lpstr>
      <vt:lpstr>Project Planning &amp; Management </vt:lpstr>
      <vt:lpstr>Project Planning &amp; Management </vt:lpstr>
      <vt:lpstr>Business Requirements Definitions</vt:lpstr>
      <vt:lpstr>Business Requirements Definitions</vt:lpstr>
      <vt:lpstr>Business Requirements Definitions</vt:lpstr>
      <vt:lpstr>Business Requirements Definitions</vt:lpstr>
      <vt:lpstr>PowerPoint Presentation</vt:lpstr>
      <vt:lpstr>PowerPoint Presentation</vt:lpstr>
      <vt:lpstr>PowerPoint Presentation</vt:lpstr>
      <vt:lpstr>Product Selection &amp; Installation 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689</cp:revision>
  <cp:lastPrinted>2018-11-14T10:50:04Z</cp:lastPrinted>
  <dcterms:created xsi:type="dcterms:W3CDTF">2015-05-25T21:35:52Z</dcterms:created>
  <dcterms:modified xsi:type="dcterms:W3CDTF">2019-01-03T13:23:01Z</dcterms:modified>
</cp:coreProperties>
</file>